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303" r:id="rId4"/>
    <p:sldId id="304" r:id="rId5"/>
    <p:sldId id="305" r:id="rId6"/>
    <p:sldId id="306" r:id="rId7"/>
    <p:sldId id="264" r:id="rId8"/>
    <p:sldId id="307" r:id="rId9"/>
    <p:sldId id="260" r:id="rId10"/>
    <p:sldId id="309" r:id="rId11"/>
    <p:sldId id="261" r:id="rId12"/>
    <p:sldId id="262" r:id="rId13"/>
    <p:sldId id="267" r:id="rId14"/>
    <p:sldId id="308" r:id="rId15"/>
    <p:sldId id="269" r:id="rId16"/>
    <p:sldId id="272" r:id="rId17"/>
    <p:sldId id="281" r:id="rId18"/>
    <p:sldId id="274" r:id="rId19"/>
    <p:sldId id="275" r:id="rId20"/>
    <p:sldId id="276" r:id="rId21"/>
    <p:sldId id="280" r:id="rId22"/>
    <p:sldId id="290" r:id="rId23"/>
    <p:sldId id="291" r:id="rId24"/>
    <p:sldId id="310" r:id="rId25"/>
    <p:sldId id="311" r:id="rId26"/>
    <p:sldId id="312" r:id="rId27"/>
    <p:sldId id="288" r:id="rId28"/>
    <p:sldId id="289" r:id="rId29"/>
    <p:sldId id="313" r:id="rId30"/>
    <p:sldId id="314" r:id="rId31"/>
    <p:sldId id="277" r:id="rId32"/>
    <p:sldId id="315" r:id="rId33"/>
    <p:sldId id="316" r:id="rId34"/>
    <p:sldId id="317" r:id="rId35"/>
    <p:sldId id="278" r:id="rId36"/>
    <p:sldId id="284" r:id="rId37"/>
    <p:sldId id="285" r:id="rId38"/>
    <p:sldId id="318" r:id="rId39"/>
    <p:sldId id="283" r:id="rId40"/>
    <p:sldId id="286" r:id="rId41"/>
    <p:sldId id="319" r:id="rId42"/>
    <p:sldId id="320" r:id="rId43"/>
    <p:sldId id="324" r:id="rId44"/>
    <p:sldId id="325" r:id="rId45"/>
    <p:sldId id="326" r:id="rId46"/>
    <p:sldId id="322" r:id="rId47"/>
    <p:sldId id="323" r:id="rId48"/>
    <p:sldId id="357" r:id="rId49"/>
    <p:sldId id="358" r:id="rId50"/>
    <p:sldId id="359" r:id="rId51"/>
    <p:sldId id="360" r:id="rId52"/>
    <p:sldId id="361" r:id="rId53"/>
    <p:sldId id="362" r:id="rId54"/>
    <p:sldId id="363" r:id="rId55"/>
    <p:sldId id="365" r:id="rId56"/>
    <p:sldId id="406" r:id="rId57"/>
    <p:sldId id="364" r:id="rId58"/>
    <p:sldId id="366" r:id="rId59"/>
    <p:sldId id="367" r:id="rId60"/>
    <p:sldId id="368" r:id="rId61"/>
    <p:sldId id="369" r:id="rId62"/>
    <p:sldId id="370" r:id="rId63"/>
    <p:sldId id="373" r:id="rId64"/>
    <p:sldId id="371" r:id="rId65"/>
    <p:sldId id="372" r:id="rId66"/>
    <p:sldId id="374" r:id="rId67"/>
    <p:sldId id="287" r:id="rId68"/>
    <p:sldId id="375" r:id="rId69"/>
    <p:sldId id="376" r:id="rId70"/>
    <p:sldId id="282" r:id="rId71"/>
    <p:sldId id="378" r:id="rId72"/>
    <p:sldId id="379" r:id="rId73"/>
    <p:sldId id="380" r:id="rId74"/>
    <p:sldId id="292" r:id="rId75"/>
    <p:sldId id="381" r:id="rId76"/>
    <p:sldId id="382" r:id="rId77"/>
    <p:sldId id="383" r:id="rId78"/>
    <p:sldId id="294" r:id="rId79"/>
    <p:sldId id="271" r:id="rId80"/>
    <p:sldId id="384" r:id="rId81"/>
    <p:sldId id="295" r:id="rId82"/>
    <p:sldId id="385" r:id="rId83"/>
    <p:sldId id="386" r:id="rId84"/>
    <p:sldId id="297" r:id="rId85"/>
    <p:sldId id="387" r:id="rId86"/>
    <p:sldId id="388" r:id="rId87"/>
    <p:sldId id="298" r:id="rId88"/>
    <p:sldId id="389" r:id="rId89"/>
    <p:sldId id="390" r:id="rId90"/>
    <p:sldId id="392" r:id="rId91"/>
    <p:sldId id="391" r:id="rId92"/>
    <p:sldId id="393" r:id="rId93"/>
    <p:sldId id="299" r:id="rId94"/>
    <p:sldId id="300" r:id="rId95"/>
    <p:sldId id="394" r:id="rId96"/>
    <p:sldId id="415" r:id="rId97"/>
    <p:sldId id="414" r:id="rId98"/>
    <p:sldId id="395" r:id="rId99"/>
    <p:sldId id="408" r:id="rId100"/>
    <p:sldId id="409" r:id="rId101"/>
    <p:sldId id="410" r:id="rId102"/>
    <p:sldId id="411" r:id="rId103"/>
    <p:sldId id="412" r:id="rId104"/>
    <p:sldId id="413" r:id="rId105"/>
    <p:sldId id="407" r:id="rId106"/>
    <p:sldId id="396" r:id="rId107"/>
    <p:sldId id="398" r:id="rId108"/>
    <p:sldId id="397" r:id="rId109"/>
    <p:sldId id="347" r:id="rId110"/>
    <p:sldId id="399" r:id="rId111"/>
    <p:sldId id="400" r:id="rId112"/>
    <p:sldId id="401" r:id="rId113"/>
    <p:sldId id="402" r:id="rId114"/>
    <p:sldId id="403" r:id="rId115"/>
    <p:sldId id="404" r:id="rId116"/>
    <p:sldId id="405" r:id="rId117"/>
    <p:sldId id="301"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301"/>
    <a:srgbClr val="FCD9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EBA16-E2E8-47C0-AF21-8A2549070D39}" v="258" dt="2021-11-27T05:58:28.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87" autoAdjust="0"/>
    <p:restoredTop sz="94660"/>
  </p:normalViewPr>
  <p:slideViewPr>
    <p:cSldViewPr snapToGrid="0">
      <p:cViewPr varScale="1">
        <p:scale>
          <a:sx n="105" d="100"/>
          <a:sy n="105" d="100"/>
        </p:scale>
        <p:origin x="87"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F6E683F9-05F7-4B6F-9DE5-B67DF8B296C9}"/>
    <pc:docChg chg="undo redo custSel addSld delSld modSld sldOrd">
      <pc:chgData name="Manish Sharma" userId="b799adb9ba789c8f" providerId="LiveId" clId="{F6E683F9-05F7-4B6F-9DE5-B67DF8B296C9}" dt="2021-10-24T07:34:23.603" v="3334"/>
      <pc:docMkLst>
        <pc:docMk/>
      </pc:docMkLst>
      <pc:sldChg chg="modSp mod">
        <pc:chgData name="Manish Sharma" userId="b799adb9ba789c8f" providerId="LiveId" clId="{F6E683F9-05F7-4B6F-9DE5-B67DF8B296C9}" dt="2021-10-19T03:41:48.164" v="25" actId="20577"/>
        <pc:sldMkLst>
          <pc:docMk/>
          <pc:sldMk cId="2387056038" sldId="257"/>
        </pc:sldMkLst>
        <pc:spChg chg="mod">
          <ac:chgData name="Manish Sharma" userId="b799adb9ba789c8f" providerId="LiveId" clId="{F6E683F9-05F7-4B6F-9DE5-B67DF8B296C9}" dt="2021-10-19T03:41:48.164" v="25" actId="20577"/>
          <ac:spMkLst>
            <pc:docMk/>
            <pc:sldMk cId="2387056038" sldId="257"/>
            <ac:spMk id="8" creationId="{21BA1D81-28D8-48F6-BE19-AD957AF78D79}"/>
          </ac:spMkLst>
        </pc:spChg>
      </pc:sldChg>
      <pc:sldChg chg="del">
        <pc:chgData name="Manish Sharma" userId="b799adb9ba789c8f" providerId="LiveId" clId="{F6E683F9-05F7-4B6F-9DE5-B67DF8B296C9}" dt="2021-10-19T03:41:56.301" v="26" actId="47"/>
        <pc:sldMkLst>
          <pc:docMk/>
          <pc:sldMk cId="832098000" sldId="258"/>
        </pc:sldMkLst>
      </pc:sldChg>
      <pc:sldChg chg="del">
        <pc:chgData name="Manish Sharma" userId="b799adb9ba789c8f" providerId="LiveId" clId="{F6E683F9-05F7-4B6F-9DE5-B67DF8B296C9}" dt="2021-10-19T03:41:56.301" v="26" actId="47"/>
        <pc:sldMkLst>
          <pc:docMk/>
          <pc:sldMk cId="3203277402" sldId="259"/>
        </pc:sldMkLst>
      </pc:sldChg>
      <pc:sldChg chg="add">
        <pc:chgData name="Manish Sharma" userId="b799adb9ba789c8f" providerId="LiveId" clId="{F6E683F9-05F7-4B6F-9DE5-B67DF8B296C9}" dt="2021-10-19T06:49:11.473" v="700"/>
        <pc:sldMkLst>
          <pc:docMk/>
          <pc:sldMk cId="0" sldId="260"/>
        </pc:sldMkLst>
      </pc:sldChg>
      <pc:sldChg chg="del">
        <pc:chgData name="Manish Sharma" userId="b799adb9ba789c8f" providerId="LiveId" clId="{F6E683F9-05F7-4B6F-9DE5-B67DF8B296C9}" dt="2021-10-19T03:41:56.301" v="26" actId="47"/>
        <pc:sldMkLst>
          <pc:docMk/>
          <pc:sldMk cId="2432342570" sldId="260"/>
        </pc:sldMkLst>
      </pc:sldChg>
      <pc:sldChg chg="delSp add setBg delDesignElem">
        <pc:chgData name="Manish Sharma" userId="b799adb9ba789c8f" providerId="LiveId" clId="{F6E683F9-05F7-4B6F-9DE5-B67DF8B296C9}" dt="2021-10-19T06:49:43.210" v="703"/>
        <pc:sldMkLst>
          <pc:docMk/>
          <pc:sldMk cId="0" sldId="261"/>
        </pc:sldMkLst>
        <pc:spChg chg="del">
          <ac:chgData name="Manish Sharma" userId="b799adb9ba789c8f" providerId="LiveId" clId="{F6E683F9-05F7-4B6F-9DE5-B67DF8B296C9}" dt="2021-10-19T06:49:43.210" v="703"/>
          <ac:spMkLst>
            <pc:docMk/>
            <pc:sldMk cId="0" sldId="261"/>
            <ac:spMk id="26" creationId="{2B566528-1B12-4246-9431-5C2D7D081168}"/>
          </ac:spMkLst>
        </pc:spChg>
        <pc:spChg chg="del">
          <ac:chgData name="Manish Sharma" userId="b799adb9ba789c8f" providerId="LiveId" clId="{F6E683F9-05F7-4B6F-9DE5-B67DF8B296C9}" dt="2021-10-19T06:49:43.210" v="703"/>
          <ac:spMkLst>
            <pc:docMk/>
            <pc:sldMk cId="0" sldId="261"/>
            <ac:spMk id="32" creationId="{D3F51FEB-38FB-4F6C-9F7B-2F2AFAB65463}"/>
          </ac:spMkLst>
        </pc:spChg>
        <pc:spChg chg="del">
          <ac:chgData name="Manish Sharma" userId="b799adb9ba789c8f" providerId="LiveId" clId="{F6E683F9-05F7-4B6F-9DE5-B67DF8B296C9}" dt="2021-10-19T06:49:43.210" v="703"/>
          <ac:spMkLst>
            <pc:docMk/>
            <pc:sldMk cId="0" sldId="261"/>
            <ac:spMk id="34" creationId="{1E547BA6-BAE0-43BB-A7CA-60F69CE252F0}"/>
          </ac:spMkLst>
        </pc:spChg>
        <pc:grpChg chg="del">
          <ac:chgData name="Manish Sharma" userId="b799adb9ba789c8f" providerId="LiveId" clId="{F6E683F9-05F7-4B6F-9DE5-B67DF8B296C9}" dt="2021-10-19T06:49:43.210" v="703"/>
          <ac:grpSpMkLst>
            <pc:docMk/>
            <pc:sldMk cId="0" sldId="261"/>
            <ac:grpSpMk id="28" creationId="{07EAA094-9CF6-4695-958A-33D9BCAA9474}"/>
          </ac:grpSpMkLst>
        </pc:grpChg>
      </pc:sldChg>
      <pc:sldChg chg="del">
        <pc:chgData name="Manish Sharma" userId="b799adb9ba789c8f" providerId="LiveId" clId="{F6E683F9-05F7-4B6F-9DE5-B67DF8B296C9}" dt="2021-10-19T03:41:56.301" v="26" actId="47"/>
        <pc:sldMkLst>
          <pc:docMk/>
          <pc:sldMk cId="1040551395" sldId="261"/>
        </pc:sldMkLst>
      </pc:sldChg>
      <pc:sldChg chg="delSp modSp add mod setBg delDesignElem">
        <pc:chgData name="Manish Sharma" userId="b799adb9ba789c8f" providerId="LiveId" clId="{F6E683F9-05F7-4B6F-9DE5-B67DF8B296C9}" dt="2021-10-19T06:50:10.151" v="705" actId="3064"/>
        <pc:sldMkLst>
          <pc:docMk/>
          <pc:sldMk cId="0" sldId="262"/>
        </pc:sldMkLst>
        <pc:spChg chg="mod">
          <ac:chgData name="Manish Sharma" userId="b799adb9ba789c8f" providerId="LiveId" clId="{F6E683F9-05F7-4B6F-9DE5-B67DF8B296C9}" dt="2021-10-19T06:50:10.151" v="705" actId="3064"/>
          <ac:spMkLst>
            <pc:docMk/>
            <pc:sldMk cId="0" sldId="262"/>
            <ac:spMk id="2" creationId="{00000000-0000-0000-0000-000000000000}"/>
          </ac:spMkLst>
        </pc:spChg>
        <pc:spChg chg="del">
          <ac:chgData name="Manish Sharma" userId="b799adb9ba789c8f" providerId="LiveId" clId="{F6E683F9-05F7-4B6F-9DE5-B67DF8B296C9}" dt="2021-10-19T06:49:43.210" v="703"/>
          <ac:spMkLst>
            <pc:docMk/>
            <pc:sldMk cId="0" sldId="262"/>
            <ac:spMk id="15" creationId="{86C7B4A1-154A-4DF0-AC46-F88D75A2E0FD}"/>
          </ac:spMkLst>
        </pc:spChg>
      </pc:sldChg>
      <pc:sldChg chg="del">
        <pc:chgData name="Manish Sharma" userId="b799adb9ba789c8f" providerId="LiveId" clId="{F6E683F9-05F7-4B6F-9DE5-B67DF8B296C9}" dt="2021-10-19T03:41:56.301" v="26" actId="47"/>
        <pc:sldMkLst>
          <pc:docMk/>
          <pc:sldMk cId="429542959" sldId="262"/>
        </pc:sldMkLst>
      </pc:sldChg>
      <pc:sldChg chg="del">
        <pc:chgData name="Manish Sharma" userId="b799adb9ba789c8f" providerId="LiveId" clId="{F6E683F9-05F7-4B6F-9DE5-B67DF8B296C9}" dt="2021-10-19T03:41:56.301" v="26" actId="47"/>
        <pc:sldMkLst>
          <pc:docMk/>
          <pc:sldMk cId="2552983926" sldId="263"/>
        </pc:sldMkLst>
      </pc:sldChg>
      <pc:sldChg chg="add">
        <pc:chgData name="Manish Sharma" userId="b799adb9ba789c8f" providerId="LiveId" clId="{F6E683F9-05F7-4B6F-9DE5-B67DF8B296C9}" dt="2021-10-19T04:15:13.150" v="127"/>
        <pc:sldMkLst>
          <pc:docMk/>
          <pc:sldMk cId="2807569457" sldId="264"/>
        </pc:sldMkLst>
      </pc:sldChg>
      <pc:sldChg chg="modSp add mod">
        <pc:chgData name="Manish Sharma" userId="b799adb9ba789c8f" providerId="LiveId" clId="{F6E683F9-05F7-4B6F-9DE5-B67DF8B296C9}" dt="2021-10-19T06:53:01.460" v="716" actId="20577"/>
        <pc:sldMkLst>
          <pc:docMk/>
          <pc:sldMk cId="1818999545" sldId="267"/>
        </pc:sldMkLst>
        <pc:spChg chg="mod">
          <ac:chgData name="Manish Sharma" userId="b799adb9ba789c8f" providerId="LiveId" clId="{F6E683F9-05F7-4B6F-9DE5-B67DF8B296C9}" dt="2021-10-19T06:53:01.460" v="716" actId="20577"/>
          <ac:spMkLst>
            <pc:docMk/>
            <pc:sldMk cId="1818999545" sldId="267"/>
            <ac:spMk id="5" creationId="{F59809FD-01B4-4577-A911-5847E77406D1}"/>
          </ac:spMkLst>
        </pc:spChg>
      </pc:sldChg>
      <pc:sldChg chg="del">
        <pc:chgData name="Manish Sharma" userId="b799adb9ba789c8f" providerId="LiveId" clId="{F6E683F9-05F7-4B6F-9DE5-B67DF8B296C9}" dt="2021-10-19T03:41:56.301" v="26" actId="47"/>
        <pc:sldMkLst>
          <pc:docMk/>
          <pc:sldMk cId="2093072980" sldId="268"/>
        </pc:sldMkLst>
      </pc:sldChg>
      <pc:sldChg chg="add">
        <pc:chgData name="Manish Sharma" userId="b799adb9ba789c8f" providerId="LiveId" clId="{F6E683F9-05F7-4B6F-9DE5-B67DF8B296C9}" dt="2021-10-19T07:24:48.923" v="717"/>
        <pc:sldMkLst>
          <pc:docMk/>
          <pc:sldMk cId="0" sldId="269"/>
        </pc:sldMkLst>
      </pc:sldChg>
      <pc:sldChg chg="del">
        <pc:chgData name="Manish Sharma" userId="b799adb9ba789c8f" providerId="LiveId" clId="{F6E683F9-05F7-4B6F-9DE5-B67DF8B296C9}" dt="2021-10-19T03:41:56.301" v="26" actId="47"/>
        <pc:sldMkLst>
          <pc:docMk/>
          <pc:sldMk cId="231286370" sldId="271"/>
        </pc:sldMkLst>
      </pc:sldChg>
      <pc:sldChg chg="addSp delSp add mod setBg delDesignElem">
        <pc:chgData name="Manish Sharma" userId="b799adb9ba789c8f" providerId="LiveId" clId="{F6E683F9-05F7-4B6F-9DE5-B67DF8B296C9}" dt="2021-10-21T09:45:51.812" v="2891" actId="26606"/>
        <pc:sldMkLst>
          <pc:docMk/>
          <pc:sldMk cId="255127609" sldId="271"/>
        </pc:sldMkLst>
        <pc:spChg chg="del">
          <ac:chgData name="Manish Sharma" userId="b799adb9ba789c8f" providerId="LiveId" clId="{F6E683F9-05F7-4B6F-9DE5-B67DF8B296C9}" dt="2021-10-21T09:45:43.919" v="2890"/>
          <ac:spMkLst>
            <pc:docMk/>
            <pc:sldMk cId="255127609" sldId="271"/>
            <ac:spMk id="71" creationId="{D4771268-CB57-404A-9271-370EB28F6090}"/>
          </ac:spMkLst>
        </pc:spChg>
        <pc:spChg chg="add">
          <ac:chgData name="Manish Sharma" userId="b799adb9ba789c8f" providerId="LiveId" clId="{F6E683F9-05F7-4B6F-9DE5-B67DF8B296C9}" dt="2021-10-21T09:45:51.812" v="2891" actId="26606"/>
          <ac:spMkLst>
            <pc:docMk/>
            <pc:sldMk cId="255127609" sldId="271"/>
            <ac:spMk id="1028" creationId="{D4771268-CB57-404A-9271-370EB28F6090}"/>
          </ac:spMkLst>
        </pc:spChg>
      </pc:sldChg>
      <pc:sldChg chg="add">
        <pc:chgData name="Manish Sharma" userId="b799adb9ba789c8f" providerId="LiveId" clId="{F6E683F9-05F7-4B6F-9DE5-B67DF8B296C9}" dt="2021-10-19T07:24:48.923" v="717"/>
        <pc:sldMkLst>
          <pc:docMk/>
          <pc:sldMk cId="354889720" sldId="272"/>
        </pc:sldMkLst>
      </pc:sldChg>
      <pc:sldChg chg="add">
        <pc:chgData name="Manish Sharma" userId="b799adb9ba789c8f" providerId="LiveId" clId="{F6E683F9-05F7-4B6F-9DE5-B67DF8B296C9}" dt="2021-10-19T07:33:36.714" v="729"/>
        <pc:sldMkLst>
          <pc:docMk/>
          <pc:sldMk cId="1041794992" sldId="274"/>
        </pc:sldMkLst>
      </pc:sldChg>
      <pc:sldChg chg="add">
        <pc:chgData name="Manish Sharma" userId="b799adb9ba789c8f" providerId="LiveId" clId="{F6E683F9-05F7-4B6F-9DE5-B67DF8B296C9}" dt="2021-10-19T07:33:36.714" v="729"/>
        <pc:sldMkLst>
          <pc:docMk/>
          <pc:sldMk cId="1929096108" sldId="275"/>
        </pc:sldMkLst>
      </pc:sldChg>
      <pc:sldChg chg="addSp delSp modSp add mod setBg delDesignElem">
        <pc:chgData name="Manish Sharma" userId="b799adb9ba789c8f" providerId="LiveId" clId="{F6E683F9-05F7-4B6F-9DE5-B67DF8B296C9}" dt="2021-10-19T07:35:22.354" v="733" actId="26606"/>
        <pc:sldMkLst>
          <pc:docMk/>
          <pc:sldMk cId="1327294765" sldId="276"/>
        </pc:sldMkLst>
        <pc:spChg chg="mod">
          <ac:chgData name="Manish Sharma" userId="b799adb9ba789c8f" providerId="LiveId" clId="{F6E683F9-05F7-4B6F-9DE5-B67DF8B296C9}" dt="2021-10-19T07:35:22.354" v="733" actId="26606"/>
          <ac:spMkLst>
            <pc:docMk/>
            <pc:sldMk cId="1327294765" sldId="276"/>
            <ac:spMk id="2" creationId="{19231ACD-8509-42EA-9C2B-FE32110B9C5A}"/>
          </ac:spMkLst>
        </pc:spChg>
        <pc:spChg chg="mod">
          <ac:chgData name="Manish Sharma" userId="b799adb9ba789c8f" providerId="LiveId" clId="{F6E683F9-05F7-4B6F-9DE5-B67DF8B296C9}" dt="2021-10-19T07:35:22.354" v="733" actId="26606"/>
          <ac:spMkLst>
            <pc:docMk/>
            <pc:sldMk cId="1327294765" sldId="276"/>
            <ac:spMk id="3" creationId="{FFE42FB6-CA55-4EE6-A7ED-6EB5801559AA}"/>
          </ac:spMkLst>
        </pc:spChg>
        <pc:spChg chg="add">
          <ac:chgData name="Manish Sharma" userId="b799adb9ba789c8f" providerId="LiveId" clId="{F6E683F9-05F7-4B6F-9DE5-B67DF8B296C9}" dt="2021-10-19T07:35:22.354" v="733" actId="26606"/>
          <ac:spMkLst>
            <pc:docMk/>
            <pc:sldMk cId="1327294765" sldId="276"/>
            <ac:spMk id="9" creationId="{5E39A796-BE83-48B1-B33F-35C4A32AAB57}"/>
          </ac:spMkLst>
        </pc:spChg>
        <pc:spChg chg="add">
          <ac:chgData name="Manish Sharma" userId="b799adb9ba789c8f" providerId="LiveId" clId="{F6E683F9-05F7-4B6F-9DE5-B67DF8B296C9}" dt="2021-10-19T07:35:22.354" v="733" actId="26606"/>
          <ac:spMkLst>
            <pc:docMk/>
            <pc:sldMk cId="1327294765" sldId="276"/>
            <ac:spMk id="11" creationId="{72F84B47-E267-4194-8194-831DB7B5547F}"/>
          </ac:spMkLst>
        </pc:spChg>
        <pc:spChg chg="del">
          <ac:chgData name="Manish Sharma" userId="b799adb9ba789c8f" providerId="LiveId" clId="{F6E683F9-05F7-4B6F-9DE5-B67DF8B296C9}" dt="2021-10-19T07:33:36.714" v="729"/>
          <ac:spMkLst>
            <pc:docMk/>
            <pc:sldMk cId="1327294765" sldId="276"/>
            <ac:spMk id="14" creationId="{2B566528-1B12-4246-9431-5C2D7D081168}"/>
          </ac:spMkLst>
        </pc:spChg>
        <pc:grpChg chg="del">
          <ac:chgData name="Manish Sharma" userId="b799adb9ba789c8f" providerId="LiveId" clId="{F6E683F9-05F7-4B6F-9DE5-B67DF8B296C9}" dt="2021-10-19T07:33:36.714" v="729"/>
          <ac:grpSpMkLst>
            <pc:docMk/>
            <pc:sldMk cId="1327294765" sldId="276"/>
            <ac:grpSpMk id="15" creationId="{5995D10D-E9C9-47DB-AE7E-801FEF38F5C9}"/>
          </ac:grpSpMkLst>
        </pc:grpChg>
        <pc:grpChg chg="del">
          <ac:chgData name="Manish Sharma" userId="b799adb9ba789c8f" providerId="LiveId" clId="{F6E683F9-05F7-4B6F-9DE5-B67DF8B296C9}" dt="2021-10-19T07:33:36.714" v="729"/>
          <ac:grpSpMkLst>
            <pc:docMk/>
            <pc:sldMk cId="1327294765" sldId="276"/>
            <ac:grpSpMk id="18" creationId="{828A5161-06F1-46CF-8AD7-844680A59E13}"/>
          </ac:grpSpMkLst>
        </pc:grpChg>
        <pc:picChg chg="mod">
          <ac:chgData name="Manish Sharma" userId="b799adb9ba789c8f" providerId="LiveId" clId="{F6E683F9-05F7-4B6F-9DE5-B67DF8B296C9}" dt="2021-10-19T07:35:22.354" v="733" actId="26606"/>
          <ac:picMkLst>
            <pc:docMk/>
            <pc:sldMk cId="1327294765" sldId="276"/>
            <ac:picMk id="4" creationId="{455EDE45-DA4E-4D59-B922-BBEA8F5F44FF}"/>
          </ac:picMkLst>
        </pc:picChg>
      </pc:sldChg>
      <pc:sldChg chg="add">
        <pc:chgData name="Manish Sharma" userId="b799adb9ba789c8f" providerId="LiveId" clId="{F6E683F9-05F7-4B6F-9DE5-B67DF8B296C9}" dt="2021-10-19T11:11:14.192" v="856"/>
        <pc:sldMkLst>
          <pc:docMk/>
          <pc:sldMk cId="1476634141" sldId="277"/>
        </pc:sldMkLst>
      </pc:sldChg>
      <pc:sldChg chg="modSp add mod">
        <pc:chgData name="Manish Sharma" userId="b799adb9ba789c8f" providerId="LiveId" clId="{F6E683F9-05F7-4B6F-9DE5-B67DF8B296C9}" dt="2021-10-20T04:03:43.734" v="1017" actId="6549"/>
        <pc:sldMkLst>
          <pc:docMk/>
          <pc:sldMk cId="3742683978" sldId="278"/>
        </pc:sldMkLst>
        <pc:spChg chg="mod">
          <ac:chgData name="Manish Sharma" userId="b799adb9ba789c8f" providerId="LiveId" clId="{F6E683F9-05F7-4B6F-9DE5-B67DF8B296C9}" dt="2021-10-20T04:03:43.734" v="1017" actId="6549"/>
          <ac:spMkLst>
            <pc:docMk/>
            <pc:sldMk cId="3742683978" sldId="278"/>
            <ac:spMk id="3" creationId="{8F97E3FE-EB2F-48C1-A281-FC4CE43A4A23}"/>
          </ac:spMkLst>
        </pc:spChg>
      </pc:sldChg>
      <pc:sldChg chg="add">
        <pc:chgData name="Manish Sharma" userId="b799adb9ba789c8f" providerId="LiveId" clId="{F6E683F9-05F7-4B6F-9DE5-B67DF8B296C9}" dt="2021-10-19T07:33:36.714" v="729"/>
        <pc:sldMkLst>
          <pc:docMk/>
          <pc:sldMk cId="3722122107" sldId="280"/>
        </pc:sldMkLst>
      </pc:sldChg>
      <pc:sldChg chg="delSp add setBg delDesignElem">
        <pc:chgData name="Manish Sharma" userId="b799adb9ba789c8f" providerId="LiveId" clId="{F6E683F9-05F7-4B6F-9DE5-B67DF8B296C9}" dt="2021-10-19T07:33:36.714" v="729"/>
        <pc:sldMkLst>
          <pc:docMk/>
          <pc:sldMk cId="1870224024" sldId="281"/>
        </pc:sldMkLst>
        <pc:spChg chg="del">
          <ac:chgData name="Manish Sharma" userId="b799adb9ba789c8f" providerId="LiveId" clId="{F6E683F9-05F7-4B6F-9DE5-B67DF8B296C9}" dt="2021-10-19T07:33:36.714" v="729"/>
          <ac:spMkLst>
            <pc:docMk/>
            <pc:sldMk cId="1870224024" sldId="281"/>
            <ac:spMk id="9" creationId="{2B566528-1B12-4246-9431-5C2D7D081168}"/>
          </ac:spMkLst>
        </pc:spChg>
        <pc:grpChg chg="del">
          <ac:chgData name="Manish Sharma" userId="b799adb9ba789c8f" providerId="LiveId" clId="{F6E683F9-05F7-4B6F-9DE5-B67DF8B296C9}" dt="2021-10-19T07:33:36.714" v="729"/>
          <ac:grpSpMkLst>
            <pc:docMk/>
            <pc:sldMk cId="1870224024" sldId="281"/>
            <ac:grpSpMk id="11" creationId="{828A5161-06F1-46CF-8AD7-844680A59E13}"/>
          </ac:grpSpMkLst>
        </pc:grpChg>
        <pc:grpChg chg="del">
          <ac:chgData name="Manish Sharma" userId="b799adb9ba789c8f" providerId="LiveId" clId="{F6E683F9-05F7-4B6F-9DE5-B67DF8B296C9}" dt="2021-10-19T07:33:36.714" v="729"/>
          <ac:grpSpMkLst>
            <pc:docMk/>
            <pc:sldMk cId="1870224024" sldId="281"/>
            <ac:grpSpMk id="15" creationId="{5995D10D-E9C9-47DB-AE7E-801FEF38F5C9}"/>
          </ac:grpSpMkLst>
        </pc:grpChg>
      </pc:sldChg>
      <pc:sldChg chg="add">
        <pc:chgData name="Manish Sharma" userId="b799adb9ba789c8f" providerId="LiveId" clId="{F6E683F9-05F7-4B6F-9DE5-B67DF8B296C9}" dt="2021-10-21T06:47:50.524" v="2728"/>
        <pc:sldMkLst>
          <pc:docMk/>
          <pc:sldMk cId="2868707546" sldId="282"/>
        </pc:sldMkLst>
      </pc:sldChg>
      <pc:sldChg chg="modSp add mod">
        <pc:chgData name="Manish Sharma" userId="b799adb9ba789c8f" providerId="LiveId" clId="{F6E683F9-05F7-4B6F-9DE5-B67DF8B296C9}" dt="2021-10-20T05:25:29.650" v="1087" actId="20577"/>
        <pc:sldMkLst>
          <pc:docMk/>
          <pc:sldMk cId="4112244625" sldId="283"/>
        </pc:sldMkLst>
        <pc:spChg chg="mod">
          <ac:chgData name="Manish Sharma" userId="b799adb9ba789c8f" providerId="LiveId" clId="{F6E683F9-05F7-4B6F-9DE5-B67DF8B296C9}" dt="2021-10-20T05:25:29.650" v="1087" actId="20577"/>
          <ac:spMkLst>
            <pc:docMk/>
            <pc:sldMk cId="4112244625" sldId="283"/>
            <ac:spMk id="5" creationId="{E5A797AC-E95B-45B3-A8FA-C75BBD59C8FF}"/>
          </ac:spMkLst>
        </pc:spChg>
      </pc:sldChg>
      <pc:sldChg chg="addSp delSp modSp add mod chgLayout">
        <pc:chgData name="Manish Sharma" userId="b799adb9ba789c8f" providerId="LiveId" clId="{F6E683F9-05F7-4B6F-9DE5-B67DF8B296C9}" dt="2021-10-20T04:20:37.106" v="1067"/>
        <pc:sldMkLst>
          <pc:docMk/>
          <pc:sldMk cId="3526466874" sldId="284"/>
        </pc:sldMkLst>
        <pc:spChg chg="add del mod">
          <ac:chgData name="Manish Sharma" userId="b799adb9ba789c8f" providerId="LiveId" clId="{F6E683F9-05F7-4B6F-9DE5-B67DF8B296C9}" dt="2021-10-20T04:20:01.484" v="1041" actId="6264"/>
          <ac:spMkLst>
            <pc:docMk/>
            <pc:sldMk cId="3526466874" sldId="284"/>
            <ac:spMk id="2" creationId="{ECCFB82A-6D7F-42B2-9D8F-47E19E30EAA6}"/>
          </ac:spMkLst>
        </pc:spChg>
        <pc:spChg chg="add del mod">
          <ac:chgData name="Manish Sharma" userId="b799adb9ba789c8f" providerId="LiveId" clId="{F6E683F9-05F7-4B6F-9DE5-B67DF8B296C9}" dt="2021-10-20T04:20:01.484" v="1041" actId="6264"/>
          <ac:spMkLst>
            <pc:docMk/>
            <pc:sldMk cId="3526466874" sldId="284"/>
            <ac:spMk id="3" creationId="{D7287976-9BBE-4363-8308-5E4FF080F9EA}"/>
          </ac:spMkLst>
        </pc:spChg>
        <pc:spChg chg="mod ord">
          <ac:chgData name="Manish Sharma" userId="b799adb9ba789c8f" providerId="LiveId" clId="{F6E683F9-05F7-4B6F-9DE5-B67DF8B296C9}" dt="2021-10-20T04:20:01.484" v="1041" actId="6264"/>
          <ac:spMkLst>
            <pc:docMk/>
            <pc:sldMk cId="3526466874" sldId="284"/>
            <ac:spMk id="4" creationId="{3217A17C-37BF-4D81-BB14-6B5E232689EB}"/>
          </ac:spMkLst>
        </pc:spChg>
        <pc:spChg chg="mod ord">
          <ac:chgData name="Manish Sharma" userId="b799adb9ba789c8f" providerId="LiveId" clId="{F6E683F9-05F7-4B6F-9DE5-B67DF8B296C9}" dt="2021-10-20T04:20:37.106" v="1067"/>
          <ac:spMkLst>
            <pc:docMk/>
            <pc:sldMk cId="3526466874" sldId="284"/>
            <ac:spMk id="5" creationId="{E5A797AC-E95B-45B3-A8FA-C75BBD59C8FF}"/>
          </ac:spMkLst>
        </pc:spChg>
      </pc:sldChg>
      <pc:sldChg chg="addSp delSp modSp add mod setBg delDesignElem">
        <pc:chgData name="Manish Sharma" userId="b799adb9ba789c8f" providerId="LiveId" clId="{F6E683F9-05F7-4B6F-9DE5-B67DF8B296C9}" dt="2021-10-20T04:18:50.627" v="1036" actId="26606"/>
        <pc:sldMkLst>
          <pc:docMk/>
          <pc:sldMk cId="3130506059" sldId="285"/>
        </pc:sldMkLst>
        <pc:spChg chg="mod">
          <ac:chgData name="Manish Sharma" userId="b799adb9ba789c8f" providerId="LiveId" clId="{F6E683F9-05F7-4B6F-9DE5-B67DF8B296C9}" dt="2021-10-20T04:18:50.627" v="1036" actId="26606"/>
          <ac:spMkLst>
            <pc:docMk/>
            <pc:sldMk cId="3130506059" sldId="285"/>
            <ac:spMk id="2" creationId="{DC71DAF1-AF53-474D-A7F0-8248C16EAE69}"/>
          </ac:spMkLst>
        </pc:spChg>
        <pc:spChg chg="add del">
          <ac:chgData name="Manish Sharma" userId="b799adb9ba789c8f" providerId="LiveId" clId="{F6E683F9-05F7-4B6F-9DE5-B67DF8B296C9}" dt="2021-10-20T04:18:50.627" v="1036" actId="26606"/>
          <ac:spMkLst>
            <pc:docMk/>
            <pc:sldMk cId="3130506059" sldId="285"/>
            <ac:spMk id="6" creationId="{D4771268-CB57-404A-9271-370EB28F6090}"/>
          </ac:spMkLst>
        </pc:spChg>
        <pc:spChg chg="add">
          <ac:chgData name="Manish Sharma" userId="b799adb9ba789c8f" providerId="LiveId" clId="{F6E683F9-05F7-4B6F-9DE5-B67DF8B296C9}" dt="2021-10-20T04:18:50.627" v="1036" actId="26606"/>
          <ac:spMkLst>
            <pc:docMk/>
            <pc:sldMk cId="3130506059" sldId="285"/>
            <ac:spMk id="8" creationId="{A4AC5506-6312-4701-8D3C-40187889A947}"/>
          </ac:spMkLst>
        </pc:spChg>
        <pc:spChg chg="del">
          <ac:chgData name="Manish Sharma" userId="b799adb9ba789c8f" providerId="LiveId" clId="{F6E683F9-05F7-4B6F-9DE5-B67DF8B296C9}" dt="2021-10-20T04:03:34.907" v="1015"/>
          <ac:spMkLst>
            <pc:docMk/>
            <pc:sldMk cId="3130506059" sldId="285"/>
            <ac:spMk id="9" creationId="{A8384FB5-9ADC-4DDC-881B-597D56F5B15D}"/>
          </ac:spMkLst>
        </pc:spChg>
        <pc:spChg chg="del">
          <ac:chgData name="Manish Sharma" userId="b799adb9ba789c8f" providerId="LiveId" clId="{F6E683F9-05F7-4B6F-9DE5-B67DF8B296C9}" dt="2021-10-20T04:03:34.907" v="1015"/>
          <ac:spMkLst>
            <pc:docMk/>
            <pc:sldMk cId="3130506059" sldId="285"/>
            <ac:spMk id="11" creationId="{91E5A9A7-95C6-4F4F-B00E-C82E07FE62EF}"/>
          </ac:spMkLst>
        </pc:spChg>
        <pc:spChg chg="del">
          <ac:chgData name="Manish Sharma" userId="b799adb9ba789c8f" providerId="LiveId" clId="{F6E683F9-05F7-4B6F-9DE5-B67DF8B296C9}" dt="2021-10-20T04:03:34.907" v="1015"/>
          <ac:spMkLst>
            <pc:docMk/>
            <pc:sldMk cId="3130506059" sldId="285"/>
            <ac:spMk id="13" creationId="{D07DD2DE-F619-49DD-B5E7-03A290FF4ED1}"/>
          </ac:spMkLst>
        </pc:spChg>
        <pc:spChg chg="del">
          <ac:chgData name="Manish Sharma" userId="b799adb9ba789c8f" providerId="LiveId" clId="{F6E683F9-05F7-4B6F-9DE5-B67DF8B296C9}" dt="2021-10-20T04:03:34.907" v="1015"/>
          <ac:spMkLst>
            <pc:docMk/>
            <pc:sldMk cId="3130506059" sldId="285"/>
            <ac:spMk id="15" creationId="{85149191-5F60-4A28-AAFF-039F96B0F3EC}"/>
          </ac:spMkLst>
        </pc:spChg>
        <pc:spChg chg="del">
          <ac:chgData name="Manish Sharma" userId="b799adb9ba789c8f" providerId="LiveId" clId="{F6E683F9-05F7-4B6F-9DE5-B67DF8B296C9}" dt="2021-10-20T04:03:34.907" v="1015"/>
          <ac:spMkLst>
            <pc:docMk/>
            <pc:sldMk cId="3130506059" sldId="285"/>
            <ac:spMk id="17" creationId="{F8260ED5-17F7-4158-B241-D51DD4CF1B7E}"/>
          </ac:spMkLst>
        </pc:spChg>
        <pc:picChg chg="mod modCrop">
          <ac:chgData name="Manish Sharma" userId="b799adb9ba789c8f" providerId="LiveId" clId="{F6E683F9-05F7-4B6F-9DE5-B67DF8B296C9}" dt="2021-10-20T04:18:50.627" v="1036" actId="26606"/>
          <ac:picMkLst>
            <pc:docMk/>
            <pc:sldMk cId="3130506059" sldId="285"/>
            <ac:picMk id="4" creationId="{E045B883-C652-42E5-9A55-64634B9A332B}"/>
          </ac:picMkLst>
        </pc:picChg>
      </pc:sldChg>
      <pc:sldChg chg="addSp delSp modSp add mod setBg delDesignElem">
        <pc:chgData name="Manish Sharma" userId="b799adb9ba789c8f" providerId="LiveId" clId="{F6E683F9-05F7-4B6F-9DE5-B67DF8B296C9}" dt="2021-10-20T05:10:11.354" v="1070" actId="26606"/>
        <pc:sldMkLst>
          <pc:docMk/>
          <pc:sldMk cId="1121659111" sldId="286"/>
        </pc:sldMkLst>
        <pc:spChg chg="mod">
          <ac:chgData name="Manish Sharma" userId="b799adb9ba789c8f" providerId="LiveId" clId="{F6E683F9-05F7-4B6F-9DE5-B67DF8B296C9}" dt="2021-10-20T05:10:11.354" v="1070" actId="26606"/>
          <ac:spMkLst>
            <pc:docMk/>
            <pc:sldMk cId="1121659111" sldId="286"/>
            <ac:spMk id="2" creationId="{AE4902FB-8CC2-4B07-B7D0-D95EA446782A}"/>
          </ac:spMkLst>
        </pc:spChg>
        <pc:spChg chg="add">
          <ac:chgData name="Manish Sharma" userId="b799adb9ba789c8f" providerId="LiveId" clId="{F6E683F9-05F7-4B6F-9DE5-B67DF8B296C9}" dt="2021-10-20T05:10:11.354" v="1070" actId="26606"/>
          <ac:spMkLst>
            <pc:docMk/>
            <pc:sldMk cId="1121659111" sldId="286"/>
            <ac:spMk id="10" creationId="{D4771268-CB57-404A-9271-370EB28F6090}"/>
          </ac:spMkLst>
        </pc:spChg>
        <pc:spChg chg="del">
          <ac:chgData name="Manish Sharma" userId="b799adb9ba789c8f" providerId="LiveId" clId="{F6E683F9-05F7-4B6F-9DE5-B67DF8B296C9}" dt="2021-10-20T05:09:55.612" v="1069"/>
          <ac:spMkLst>
            <pc:docMk/>
            <pc:sldMk cId="1121659111" sldId="286"/>
            <ac:spMk id="13" creationId="{A8384FB5-9ADC-4DDC-881B-597D56F5B15D}"/>
          </ac:spMkLst>
        </pc:spChg>
        <pc:spChg chg="del">
          <ac:chgData name="Manish Sharma" userId="b799adb9ba789c8f" providerId="LiveId" clId="{F6E683F9-05F7-4B6F-9DE5-B67DF8B296C9}" dt="2021-10-20T05:09:55.612" v="1069"/>
          <ac:spMkLst>
            <pc:docMk/>
            <pc:sldMk cId="1121659111" sldId="286"/>
            <ac:spMk id="15" creationId="{91E5A9A7-95C6-4F4F-B00E-C82E07FE62EF}"/>
          </ac:spMkLst>
        </pc:spChg>
        <pc:spChg chg="del">
          <ac:chgData name="Manish Sharma" userId="b799adb9ba789c8f" providerId="LiveId" clId="{F6E683F9-05F7-4B6F-9DE5-B67DF8B296C9}" dt="2021-10-20T05:09:55.612" v="1069"/>
          <ac:spMkLst>
            <pc:docMk/>
            <pc:sldMk cId="1121659111" sldId="286"/>
            <ac:spMk id="17" creationId="{D07DD2DE-F619-49DD-B5E7-03A290FF4ED1}"/>
          </ac:spMkLst>
        </pc:spChg>
        <pc:spChg chg="del">
          <ac:chgData name="Manish Sharma" userId="b799adb9ba789c8f" providerId="LiveId" clId="{F6E683F9-05F7-4B6F-9DE5-B67DF8B296C9}" dt="2021-10-20T05:09:55.612" v="1069"/>
          <ac:spMkLst>
            <pc:docMk/>
            <pc:sldMk cId="1121659111" sldId="286"/>
            <ac:spMk id="19" creationId="{85149191-5F60-4A28-AAFF-039F96B0F3EC}"/>
          </ac:spMkLst>
        </pc:spChg>
        <pc:spChg chg="del">
          <ac:chgData name="Manish Sharma" userId="b799adb9ba789c8f" providerId="LiveId" clId="{F6E683F9-05F7-4B6F-9DE5-B67DF8B296C9}" dt="2021-10-20T05:09:55.612" v="1069"/>
          <ac:spMkLst>
            <pc:docMk/>
            <pc:sldMk cId="1121659111" sldId="286"/>
            <ac:spMk id="21" creationId="{F8260ED5-17F7-4158-B241-D51DD4CF1B7E}"/>
          </ac:spMkLst>
        </pc:spChg>
        <pc:picChg chg="mod">
          <ac:chgData name="Manish Sharma" userId="b799adb9ba789c8f" providerId="LiveId" clId="{F6E683F9-05F7-4B6F-9DE5-B67DF8B296C9}" dt="2021-10-20T05:10:11.354" v="1070" actId="26606"/>
          <ac:picMkLst>
            <pc:docMk/>
            <pc:sldMk cId="1121659111" sldId="286"/>
            <ac:picMk id="8" creationId="{A00FDF89-8B02-48F2-98E5-1A7F63550214}"/>
          </ac:picMkLst>
        </pc:picChg>
      </pc:sldChg>
      <pc:sldChg chg="add">
        <pc:chgData name="Manish Sharma" userId="b799adb9ba789c8f" providerId="LiveId" clId="{F6E683F9-05F7-4B6F-9DE5-B67DF8B296C9}" dt="2021-10-21T04:49:48.719" v="2416"/>
        <pc:sldMkLst>
          <pc:docMk/>
          <pc:sldMk cId="3166340807" sldId="287"/>
        </pc:sldMkLst>
      </pc:sldChg>
      <pc:sldChg chg="add">
        <pc:chgData name="Manish Sharma" userId="b799adb9ba789c8f" providerId="LiveId" clId="{F6E683F9-05F7-4B6F-9DE5-B67DF8B296C9}" dt="2021-10-19T09:20:05.732" v="735"/>
        <pc:sldMkLst>
          <pc:docMk/>
          <pc:sldMk cId="4016984177" sldId="288"/>
        </pc:sldMkLst>
      </pc:sldChg>
      <pc:sldChg chg="addSp delSp modSp add mod setBg delDesignElem">
        <pc:chgData name="Manish Sharma" userId="b799adb9ba789c8f" providerId="LiveId" clId="{F6E683F9-05F7-4B6F-9DE5-B67DF8B296C9}" dt="2021-10-19T09:20:21.145" v="736" actId="26606"/>
        <pc:sldMkLst>
          <pc:docMk/>
          <pc:sldMk cId="4019827636" sldId="289"/>
        </pc:sldMkLst>
        <pc:spChg chg="mod">
          <ac:chgData name="Manish Sharma" userId="b799adb9ba789c8f" providerId="LiveId" clId="{F6E683F9-05F7-4B6F-9DE5-B67DF8B296C9}" dt="2021-10-19T09:20:21.145" v="736" actId="26606"/>
          <ac:spMkLst>
            <pc:docMk/>
            <pc:sldMk cId="4019827636" sldId="289"/>
            <ac:spMk id="2" creationId="{04E48072-2990-4CFF-AC0A-ECFAAECC91FA}"/>
          </ac:spMkLst>
        </pc:spChg>
        <pc:spChg chg="add">
          <ac:chgData name="Manish Sharma" userId="b799adb9ba789c8f" providerId="LiveId" clId="{F6E683F9-05F7-4B6F-9DE5-B67DF8B296C9}" dt="2021-10-19T09:20:21.145" v="736" actId="26606"/>
          <ac:spMkLst>
            <pc:docMk/>
            <pc:sldMk cId="4019827636" sldId="289"/>
            <ac:spMk id="9" creationId="{D4771268-CB57-404A-9271-370EB28F6090}"/>
          </ac:spMkLst>
        </pc:spChg>
        <pc:spChg chg="del">
          <ac:chgData name="Manish Sharma" userId="b799adb9ba789c8f" providerId="LiveId" clId="{F6E683F9-05F7-4B6F-9DE5-B67DF8B296C9}" dt="2021-10-19T09:20:05.732" v="735"/>
          <ac:spMkLst>
            <pc:docMk/>
            <pc:sldMk cId="4019827636" sldId="289"/>
            <ac:spMk id="11" creationId="{91E5A9A7-95C6-4F4F-B00E-C82E07FE62EF}"/>
          </ac:spMkLst>
        </pc:spChg>
        <pc:spChg chg="del">
          <ac:chgData name="Manish Sharma" userId="b799adb9ba789c8f" providerId="LiveId" clId="{F6E683F9-05F7-4B6F-9DE5-B67DF8B296C9}" dt="2021-10-19T09:20:05.732" v="735"/>
          <ac:spMkLst>
            <pc:docMk/>
            <pc:sldMk cId="4019827636" sldId="289"/>
            <ac:spMk id="12" creationId="{A8384FB5-9ADC-4DDC-881B-597D56F5B15D}"/>
          </ac:spMkLst>
        </pc:spChg>
        <pc:spChg chg="del">
          <ac:chgData name="Manish Sharma" userId="b799adb9ba789c8f" providerId="LiveId" clId="{F6E683F9-05F7-4B6F-9DE5-B67DF8B296C9}" dt="2021-10-19T09:20:05.732" v="735"/>
          <ac:spMkLst>
            <pc:docMk/>
            <pc:sldMk cId="4019827636" sldId="289"/>
            <ac:spMk id="13" creationId="{D07DD2DE-F619-49DD-B5E7-03A290FF4ED1}"/>
          </ac:spMkLst>
        </pc:spChg>
        <pc:spChg chg="del">
          <ac:chgData name="Manish Sharma" userId="b799adb9ba789c8f" providerId="LiveId" clId="{F6E683F9-05F7-4B6F-9DE5-B67DF8B296C9}" dt="2021-10-19T09:20:05.732" v="735"/>
          <ac:spMkLst>
            <pc:docMk/>
            <pc:sldMk cId="4019827636" sldId="289"/>
            <ac:spMk id="15" creationId="{85149191-5F60-4A28-AAFF-039F96B0F3EC}"/>
          </ac:spMkLst>
        </pc:spChg>
        <pc:spChg chg="del">
          <ac:chgData name="Manish Sharma" userId="b799adb9ba789c8f" providerId="LiveId" clId="{F6E683F9-05F7-4B6F-9DE5-B67DF8B296C9}" dt="2021-10-19T09:20:05.732" v="735"/>
          <ac:spMkLst>
            <pc:docMk/>
            <pc:sldMk cId="4019827636" sldId="289"/>
            <ac:spMk id="17" creationId="{F8260ED5-17F7-4158-B241-D51DD4CF1B7E}"/>
          </ac:spMkLst>
        </pc:spChg>
        <pc:picChg chg="mod">
          <ac:chgData name="Manish Sharma" userId="b799adb9ba789c8f" providerId="LiveId" clId="{F6E683F9-05F7-4B6F-9DE5-B67DF8B296C9}" dt="2021-10-19T09:20:21.145" v="736" actId="26606"/>
          <ac:picMkLst>
            <pc:docMk/>
            <pc:sldMk cId="4019827636" sldId="289"/>
            <ac:picMk id="4" creationId="{627BC424-20E9-4A11-AA66-7589F3BCC5FD}"/>
          </ac:picMkLst>
        </pc:picChg>
      </pc:sldChg>
      <pc:sldChg chg="addSp delSp modSp add mod chgLayout">
        <pc:chgData name="Manish Sharma" userId="b799adb9ba789c8f" providerId="LiveId" clId="{F6E683F9-05F7-4B6F-9DE5-B67DF8B296C9}" dt="2021-10-19T07:25:42.223" v="726" actId="6264"/>
        <pc:sldMkLst>
          <pc:docMk/>
          <pc:sldMk cId="4234741750" sldId="290"/>
        </pc:sldMkLst>
        <pc:spChg chg="mod ord">
          <ac:chgData name="Manish Sharma" userId="b799adb9ba789c8f" providerId="LiveId" clId="{F6E683F9-05F7-4B6F-9DE5-B67DF8B296C9}" dt="2021-10-19T07:25:42.223" v="726" actId="6264"/>
          <ac:spMkLst>
            <pc:docMk/>
            <pc:sldMk cId="4234741750" sldId="290"/>
            <ac:spMk id="2" creationId="{CB812580-5DB8-420B-8545-C454A132800C}"/>
          </ac:spMkLst>
        </pc:spChg>
        <pc:spChg chg="mod ord">
          <ac:chgData name="Manish Sharma" userId="b799adb9ba789c8f" providerId="LiveId" clId="{F6E683F9-05F7-4B6F-9DE5-B67DF8B296C9}" dt="2021-10-19T07:25:42.223" v="726" actId="6264"/>
          <ac:spMkLst>
            <pc:docMk/>
            <pc:sldMk cId="4234741750" sldId="290"/>
            <ac:spMk id="3" creationId="{3F776942-29D0-4B0B-AF83-B416B4E1B36B}"/>
          </ac:spMkLst>
        </pc:spChg>
        <pc:spChg chg="add del mod">
          <ac:chgData name="Manish Sharma" userId="b799adb9ba789c8f" providerId="LiveId" clId="{F6E683F9-05F7-4B6F-9DE5-B67DF8B296C9}" dt="2021-10-19T07:25:42.223" v="726" actId="6264"/>
          <ac:spMkLst>
            <pc:docMk/>
            <pc:sldMk cId="4234741750" sldId="290"/>
            <ac:spMk id="4" creationId="{4745C579-8662-40B3-9B95-B43D8BF3BBA1}"/>
          </ac:spMkLst>
        </pc:spChg>
        <pc:spChg chg="add del mod">
          <ac:chgData name="Manish Sharma" userId="b799adb9ba789c8f" providerId="LiveId" clId="{F6E683F9-05F7-4B6F-9DE5-B67DF8B296C9}" dt="2021-10-19T07:25:42.223" v="726" actId="6264"/>
          <ac:spMkLst>
            <pc:docMk/>
            <pc:sldMk cId="4234741750" sldId="290"/>
            <ac:spMk id="5" creationId="{89EFB170-DC68-4598-BAF6-F590CCC0A04A}"/>
          </ac:spMkLst>
        </pc:spChg>
      </pc:sldChg>
      <pc:sldChg chg="addSp delSp modSp add mod setBg delDesignElem">
        <pc:chgData name="Manish Sharma" userId="b799adb9ba789c8f" providerId="LiveId" clId="{F6E683F9-05F7-4B6F-9DE5-B67DF8B296C9}" dt="2021-10-19T07:34:52.937" v="732" actId="26606"/>
        <pc:sldMkLst>
          <pc:docMk/>
          <pc:sldMk cId="3252480271" sldId="291"/>
        </pc:sldMkLst>
        <pc:spChg chg="mod">
          <ac:chgData name="Manish Sharma" userId="b799adb9ba789c8f" providerId="LiveId" clId="{F6E683F9-05F7-4B6F-9DE5-B67DF8B296C9}" dt="2021-10-19T07:34:52.937" v="732" actId="26606"/>
          <ac:spMkLst>
            <pc:docMk/>
            <pc:sldMk cId="3252480271" sldId="291"/>
            <ac:spMk id="2" creationId="{04E48072-2990-4CFF-AC0A-ECFAAECC91FA}"/>
          </ac:spMkLst>
        </pc:spChg>
        <pc:spChg chg="add">
          <ac:chgData name="Manish Sharma" userId="b799adb9ba789c8f" providerId="LiveId" clId="{F6E683F9-05F7-4B6F-9DE5-B67DF8B296C9}" dt="2021-10-19T07:34:52.937" v="732" actId="26606"/>
          <ac:spMkLst>
            <pc:docMk/>
            <pc:sldMk cId="3252480271" sldId="291"/>
            <ac:spMk id="19" creationId="{A4AC5506-6312-4701-8D3C-40187889A947}"/>
          </ac:spMkLst>
        </pc:spChg>
        <pc:spChg chg="del">
          <ac:chgData name="Manish Sharma" userId="b799adb9ba789c8f" providerId="LiveId" clId="{F6E683F9-05F7-4B6F-9DE5-B67DF8B296C9}" dt="2021-10-19T07:34:34.288" v="731"/>
          <ac:spMkLst>
            <pc:docMk/>
            <pc:sldMk cId="3252480271" sldId="291"/>
            <ac:spMk id="22" creationId="{A8384FB5-9ADC-4DDC-881B-597D56F5B15D}"/>
          </ac:spMkLst>
        </pc:spChg>
        <pc:spChg chg="del">
          <ac:chgData name="Manish Sharma" userId="b799adb9ba789c8f" providerId="LiveId" clId="{F6E683F9-05F7-4B6F-9DE5-B67DF8B296C9}" dt="2021-10-19T07:34:34.288" v="731"/>
          <ac:spMkLst>
            <pc:docMk/>
            <pc:sldMk cId="3252480271" sldId="291"/>
            <ac:spMk id="24" creationId="{91E5A9A7-95C6-4F4F-B00E-C82E07FE62EF}"/>
          </ac:spMkLst>
        </pc:spChg>
        <pc:spChg chg="del">
          <ac:chgData name="Manish Sharma" userId="b799adb9ba789c8f" providerId="LiveId" clId="{F6E683F9-05F7-4B6F-9DE5-B67DF8B296C9}" dt="2021-10-19T07:34:34.288" v="731"/>
          <ac:spMkLst>
            <pc:docMk/>
            <pc:sldMk cId="3252480271" sldId="291"/>
            <ac:spMk id="26" creationId="{D07DD2DE-F619-49DD-B5E7-03A290FF4ED1}"/>
          </ac:spMkLst>
        </pc:spChg>
        <pc:spChg chg="del">
          <ac:chgData name="Manish Sharma" userId="b799adb9ba789c8f" providerId="LiveId" clId="{F6E683F9-05F7-4B6F-9DE5-B67DF8B296C9}" dt="2021-10-19T07:34:34.288" v="731"/>
          <ac:spMkLst>
            <pc:docMk/>
            <pc:sldMk cId="3252480271" sldId="291"/>
            <ac:spMk id="28" creationId="{85149191-5F60-4A28-AAFF-039F96B0F3EC}"/>
          </ac:spMkLst>
        </pc:spChg>
        <pc:spChg chg="del">
          <ac:chgData name="Manish Sharma" userId="b799adb9ba789c8f" providerId="LiveId" clId="{F6E683F9-05F7-4B6F-9DE5-B67DF8B296C9}" dt="2021-10-19T07:34:34.288" v="731"/>
          <ac:spMkLst>
            <pc:docMk/>
            <pc:sldMk cId="3252480271" sldId="291"/>
            <ac:spMk id="30" creationId="{F8260ED5-17F7-4158-B241-D51DD4CF1B7E}"/>
          </ac:spMkLst>
        </pc:spChg>
        <pc:picChg chg="mod">
          <ac:chgData name="Manish Sharma" userId="b799adb9ba789c8f" providerId="LiveId" clId="{F6E683F9-05F7-4B6F-9DE5-B67DF8B296C9}" dt="2021-10-19T07:34:52.937" v="732" actId="26606"/>
          <ac:picMkLst>
            <pc:docMk/>
            <pc:sldMk cId="3252480271" sldId="291"/>
            <ac:picMk id="14" creationId="{6C05340D-8FDD-488B-B517-22572644CC52}"/>
          </ac:picMkLst>
        </pc:picChg>
      </pc:sldChg>
      <pc:sldChg chg="add">
        <pc:chgData name="Manish Sharma" userId="b799adb9ba789c8f" providerId="LiveId" clId="{F6E683F9-05F7-4B6F-9DE5-B67DF8B296C9}" dt="2021-10-21T07:49:41.756" v="2789"/>
        <pc:sldMkLst>
          <pc:docMk/>
          <pc:sldMk cId="4049329401" sldId="292"/>
        </pc:sldMkLst>
      </pc:sldChg>
      <pc:sldChg chg="add">
        <pc:chgData name="Manish Sharma" userId="b799adb9ba789c8f" providerId="LiveId" clId="{F6E683F9-05F7-4B6F-9DE5-B67DF8B296C9}" dt="2021-10-21T09:45:43.919" v="2890"/>
        <pc:sldMkLst>
          <pc:docMk/>
          <pc:sldMk cId="1018331093" sldId="294"/>
        </pc:sldMkLst>
      </pc:sldChg>
      <pc:sldChg chg="add">
        <pc:chgData name="Manish Sharma" userId="b799adb9ba789c8f" providerId="LiveId" clId="{F6E683F9-05F7-4B6F-9DE5-B67DF8B296C9}" dt="2021-10-22T03:54:35.643" v="2894"/>
        <pc:sldMkLst>
          <pc:docMk/>
          <pc:sldMk cId="2791508209" sldId="295"/>
        </pc:sldMkLst>
      </pc:sldChg>
      <pc:sldChg chg="add">
        <pc:chgData name="Manish Sharma" userId="b799adb9ba789c8f" providerId="LiveId" clId="{F6E683F9-05F7-4B6F-9DE5-B67DF8B296C9}" dt="2021-10-22T07:26:44.477" v="3002"/>
        <pc:sldMkLst>
          <pc:docMk/>
          <pc:sldMk cId="3655672511" sldId="297"/>
        </pc:sldMkLst>
      </pc:sldChg>
      <pc:sldChg chg="add">
        <pc:chgData name="Manish Sharma" userId="b799adb9ba789c8f" providerId="LiveId" clId="{F6E683F9-05F7-4B6F-9DE5-B67DF8B296C9}" dt="2021-10-22T10:24:16.437" v="3004"/>
        <pc:sldMkLst>
          <pc:docMk/>
          <pc:sldMk cId="2048991383" sldId="298"/>
        </pc:sldMkLst>
      </pc:sldChg>
      <pc:sldChg chg="add">
        <pc:chgData name="Manish Sharma" userId="b799adb9ba789c8f" providerId="LiveId" clId="{F6E683F9-05F7-4B6F-9DE5-B67DF8B296C9}" dt="2021-10-23T04:52:55.492" v="3067"/>
        <pc:sldMkLst>
          <pc:docMk/>
          <pc:sldMk cId="2680455687" sldId="299"/>
        </pc:sldMkLst>
      </pc:sldChg>
      <pc:sldChg chg="add">
        <pc:chgData name="Manish Sharma" userId="b799adb9ba789c8f" providerId="LiveId" clId="{F6E683F9-05F7-4B6F-9DE5-B67DF8B296C9}" dt="2021-10-23T06:30:12.115" v="3068"/>
        <pc:sldMkLst>
          <pc:docMk/>
          <pc:sldMk cId="551039886" sldId="300"/>
        </pc:sldMkLst>
      </pc:sldChg>
      <pc:sldChg chg="addSp modSp new">
        <pc:chgData name="Manish Sharma" userId="b799adb9ba789c8f" providerId="LiveId" clId="{F6E683F9-05F7-4B6F-9DE5-B67DF8B296C9}" dt="2021-10-19T03:44:15.212" v="31"/>
        <pc:sldMkLst>
          <pc:docMk/>
          <pc:sldMk cId="2449696029" sldId="302"/>
        </pc:sldMkLst>
        <pc:spChg chg="add mod">
          <ac:chgData name="Manish Sharma" userId="b799adb9ba789c8f" providerId="LiveId" clId="{F6E683F9-05F7-4B6F-9DE5-B67DF8B296C9}" dt="2021-10-19T03:43:24.140" v="28"/>
          <ac:spMkLst>
            <pc:docMk/>
            <pc:sldMk cId="2449696029" sldId="302"/>
            <ac:spMk id="2" creationId="{4528B0FD-9B75-4AE0-BF53-B9618689F45A}"/>
          </ac:spMkLst>
        </pc:spChg>
        <pc:spChg chg="add mod">
          <ac:chgData name="Manish Sharma" userId="b799adb9ba789c8f" providerId="LiveId" clId="{F6E683F9-05F7-4B6F-9DE5-B67DF8B296C9}" dt="2021-10-19T03:43:24.140" v="28"/>
          <ac:spMkLst>
            <pc:docMk/>
            <pc:sldMk cId="2449696029" sldId="302"/>
            <ac:spMk id="3" creationId="{D3FC68A3-6DB4-409B-BAC0-AD19E9C94E90}"/>
          </ac:spMkLst>
        </pc:spChg>
        <pc:spChg chg="mod">
          <ac:chgData name="Manish Sharma" userId="b799adb9ba789c8f" providerId="LiveId" clId="{F6E683F9-05F7-4B6F-9DE5-B67DF8B296C9}" dt="2021-10-19T03:43:24.140" v="28"/>
          <ac:spMkLst>
            <pc:docMk/>
            <pc:sldMk cId="2449696029" sldId="302"/>
            <ac:spMk id="5" creationId="{20767526-4CD4-44BD-8D98-0E9EF9EDC66E}"/>
          </ac:spMkLst>
        </pc:spChg>
        <pc:spChg chg="mod">
          <ac:chgData name="Manish Sharma" userId="b799adb9ba789c8f" providerId="LiveId" clId="{F6E683F9-05F7-4B6F-9DE5-B67DF8B296C9}" dt="2021-10-19T03:43:24.140" v="28"/>
          <ac:spMkLst>
            <pc:docMk/>
            <pc:sldMk cId="2449696029" sldId="302"/>
            <ac:spMk id="6" creationId="{0D46FC6B-0AFA-4AC8-B8BF-8701D4A04058}"/>
          </ac:spMkLst>
        </pc:spChg>
        <pc:spChg chg="mod">
          <ac:chgData name="Manish Sharma" userId="b799adb9ba789c8f" providerId="LiveId" clId="{F6E683F9-05F7-4B6F-9DE5-B67DF8B296C9}" dt="2021-10-19T03:43:24.140" v="28"/>
          <ac:spMkLst>
            <pc:docMk/>
            <pc:sldMk cId="2449696029" sldId="302"/>
            <ac:spMk id="8" creationId="{4F9CCDC5-F039-4B2E-9696-206638290F04}"/>
          </ac:spMkLst>
        </pc:spChg>
        <pc:spChg chg="mod">
          <ac:chgData name="Manish Sharma" userId="b799adb9ba789c8f" providerId="LiveId" clId="{F6E683F9-05F7-4B6F-9DE5-B67DF8B296C9}" dt="2021-10-19T03:43:24.140" v="28"/>
          <ac:spMkLst>
            <pc:docMk/>
            <pc:sldMk cId="2449696029" sldId="302"/>
            <ac:spMk id="9" creationId="{2D7162AF-3A89-4BD1-A91F-0545612CF7CA}"/>
          </ac:spMkLst>
        </pc:spChg>
        <pc:spChg chg="add mod">
          <ac:chgData name="Manish Sharma" userId="b799adb9ba789c8f" providerId="LiveId" clId="{F6E683F9-05F7-4B6F-9DE5-B67DF8B296C9}" dt="2021-10-19T03:43:24.140" v="28"/>
          <ac:spMkLst>
            <pc:docMk/>
            <pc:sldMk cId="2449696029" sldId="302"/>
            <ac:spMk id="11" creationId="{00057A31-D2B7-417B-8FE7-AE815E776FBE}"/>
          </ac:spMkLst>
        </pc:spChg>
        <pc:spChg chg="add mod">
          <ac:chgData name="Manish Sharma" userId="b799adb9ba789c8f" providerId="LiveId" clId="{F6E683F9-05F7-4B6F-9DE5-B67DF8B296C9}" dt="2021-10-19T03:43:24.140" v="28"/>
          <ac:spMkLst>
            <pc:docMk/>
            <pc:sldMk cId="2449696029" sldId="302"/>
            <ac:spMk id="13" creationId="{3089B8FF-C522-40D2-9575-88A4EF51ADF3}"/>
          </ac:spMkLst>
        </pc:spChg>
        <pc:spChg chg="add mod">
          <ac:chgData name="Manish Sharma" userId="b799adb9ba789c8f" providerId="LiveId" clId="{F6E683F9-05F7-4B6F-9DE5-B67DF8B296C9}" dt="2021-10-19T03:43:46.236" v="29"/>
          <ac:spMkLst>
            <pc:docMk/>
            <pc:sldMk cId="2449696029" sldId="302"/>
            <ac:spMk id="14" creationId="{53056FB0-F4B8-4698-BF39-2DAE27A83DF0}"/>
          </ac:spMkLst>
        </pc:spChg>
        <pc:spChg chg="add mod">
          <ac:chgData name="Manish Sharma" userId="b799adb9ba789c8f" providerId="LiveId" clId="{F6E683F9-05F7-4B6F-9DE5-B67DF8B296C9}" dt="2021-10-19T03:43:46.236" v="29"/>
          <ac:spMkLst>
            <pc:docMk/>
            <pc:sldMk cId="2449696029" sldId="302"/>
            <ac:spMk id="15" creationId="{C18D07CA-75D7-44A1-9AC2-4BCFC7B8E0DD}"/>
          </ac:spMkLst>
        </pc:spChg>
        <pc:spChg chg="add mod">
          <ac:chgData name="Manish Sharma" userId="b799adb9ba789c8f" providerId="LiveId" clId="{F6E683F9-05F7-4B6F-9DE5-B67DF8B296C9}" dt="2021-10-19T03:43:46.236" v="29"/>
          <ac:spMkLst>
            <pc:docMk/>
            <pc:sldMk cId="2449696029" sldId="302"/>
            <ac:spMk id="16" creationId="{D782B2A6-18C2-4167-A4B8-602CA8559594}"/>
          </ac:spMkLst>
        </pc:spChg>
        <pc:spChg chg="add mod">
          <ac:chgData name="Manish Sharma" userId="b799adb9ba789c8f" providerId="LiveId" clId="{F6E683F9-05F7-4B6F-9DE5-B67DF8B296C9}" dt="2021-10-19T03:43:46.236" v="29"/>
          <ac:spMkLst>
            <pc:docMk/>
            <pc:sldMk cId="2449696029" sldId="302"/>
            <ac:spMk id="17" creationId="{52075F7E-A18D-470A-92D7-9F7C029D0A2A}"/>
          </ac:spMkLst>
        </pc:spChg>
        <pc:spChg chg="add mod">
          <ac:chgData name="Manish Sharma" userId="b799adb9ba789c8f" providerId="LiveId" clId="{F6E683F9-05F7-4B6F-9DE5-B67DF8B296C9}" dt="2021-10-19T03:43:46.236" v="29"/>
          <ac:spMkLst>
            <pc:docMk/>
            <pc:sldMk cId="2449696029" sldId="302"/>
            <ac:spMk id="18" creationId="{7D6D0FCD-5F49-43A6-9CCE-C26EA291864A}"/>
          </ac:spMkLst>
        </pc:spChg>
        <pc:spChg chg="add mod">
          <ac:chgData name="Manish Sharma" userId="b799adb9ba789c8f" providerId="LiveId" clId="{F6E683F9-05F7-4B6F-9DE5-B67DF8B296C9}" dt="2021-10-19T03:44:09.180" v="30"/>
          <ac:spMkLst>
            <pc:docMk/>
            <pc:sldMk cId="2449696029" sldId="302"/>
            <ac:spMk id="21" creationId="{1C9F11D7-2E73-47B3-B9DC-A763D88F9802}"/>
          </ac:spMkLst>
        </pc:spChg>
        <pc:spChg chg="add mod">
          <ac:chgData name="Manish Sharma" userId="b799adb9ba789c8f" providerId="LiveId" clId="{F6E683F9-05F7-4B6F-9DE5-B67DF8B296C9}" dt="2021-10-19T03:44:09.180" v="30"/>
          <ac:spMkLst>
            <pc:docMk/>
            <pc:sldMk cId="2449696029" sldId="302"/>
            <ac:spMk id="22" creationId="{F67724D2-05A9-436A-A6CC-0436B3043518}"/>
          </ac:spMkLst>
        </pc:spChg>
        <pc:spChg chg="mod">
          <ac:chgData name="Manish Sharma" userId="b799adb9ba789c8f" providerId="LiveId" clId="{F6E683F9-05F7-4B6F-9DE5-B67DF8B296C9}" dt="2021-10-19T03:44:15.212" v="31"/>
          <ac:spMkLst>
            <pc:docMk/>
            <pc:sldMk cId="2449696029" sldId="302"/>
            <ac:spMk id="24" creationId="{1A7FA902-F201-485A-8D5B-3FA3192AF743}"/>
          </ac:spMkLst>
        </pc:spChg>
        <pc:spChg chg="mod">
          <ac:chgData name="Manish Sharma" userId="b799adb9ba789c8f" providerId="LiveId" clId="{F6E683F9-05F7-4B6F-9DE5-B67DF8B296C9}" dt="2021-10-19T03:44:15.212" v="31"/>
          <ac:spMkLst>
            <pc:docMk/>
            <pc:sldMk cId="2449696029" sldId="302"/>
            <ac:spMk id="25" creationId="{4476441D-61A6-4855-9952-06DC3630401D}"/>
          </ac:spMkLst>
        </pc:spChg>
        <pc:grpChg chg="add mod">
          <ac:chgData name="Manish Sharma" userId="b799adb9ba789c8f" providerId="LiveId" clId="{F6E683F9-05F7-4B6F-9DE5-B67DF8B296C9}" dt="2021-10-19T03:43:24.140" v="28"/>
          <ac:grpSpMkLst>
            <pc:docMk/>
            <pc:sldMk cId="2449696029" sldId="302"/>
            <ac:grpSpMk id="4" creationId="{A5B0A8C3-12D9-4468-9D8D-3C522DFEA919}"/>
          </ac:grpSpMkLst>
        </pc:grpChg>
        <pc:grpChg chg="add mod">
          <ac:chgData name="Manish Sharma" userId="b799adb9ba789c8f" providerId="LiveId" clId="{F6E683F9-05F7-4B6F-9DE5-B67DF8B296C9}" dt="2021-10-19T03:43:24.140" v="28"/>
          <ac:grpSpMkLst>
            <pc:docMk/>
            <pc:sldMk cId="2449696029" sldId="302"/>
            <ac:grpSpMk id="7" creationId="{FF76F39A-1260-46B0-8231-7DF75EBDC08F}"/>
          </ac:grpSpMkLst>
        </pc:grpChg>
        <pc:grpChg chg="add mod">
          <ac:chgData name="Manish Sharma" userId="b799adb9ba789c8f" providerId="LiveId" clId="{F6E683F9-05F7-4B6F-9DE5-B67DF8B296C9}" dt="2021-10-19T03:44:15.212" v="31"/>
          <ac:grpSpMkLst>
            <pc:docMk/>
            <pc:sldMk cId="2449696029" sldId="302"/>
            <ac:grpSpMk id="23" creationId="{782EEEB1-F6BF-4270-98D5-67E76E745DE0}"/>
          </ac:grpSpMkLst>
        </pc:grpChg>
        <pc:cxnChg chg="add mod">
          <ac:chgData name="Manish Sharma" userId="b799adb9ba789c8f" providerId="LiveId" clId="{F6E683F9-05F7-4B6F-9DE5-B67DF8B296C9}" dt="2021-10-19T03:43:24.140" v="28"/>
          <ac:cxnSpMkLst>
            <pc:docMk/>
            <pc:sldMk cId="2449696029" sldId="302"/>
            <ac:cxnSpMk id="10" creationId="{FDE48B58-A173-4A47-9121-CE71504F8984}"/>
          </ac:cxnSpMkLst>
        </pc:cxnChg>
        <pc:cxnChg chg="add mod">
          <ac:chgData name="Manish Sharma" userId="b799adb9ba789c8f" providerId="LiveId" clId="{F6E683F9-05F7-4B6F-9DE5-B67DF8B296C9}" dt="2021-10-19T03:43:24.140" v="28"/>
          <ac:cxnSpMkLst>
            <pc:docMk/>
            <pc:sldMk cId="2449696029" sldId="302"/>
            <ac:cxnSpMk id="12" creationId="{6CB71CD7-741F-418C-99BF-A17A9D77F00A}"/>
          </ac:cxnSpMkLst>
        </pc:cxnChg>
        <pc:cxnChg chg="add mod">
          <ac:chgData name="Manish Sharma" userId="b799adb9ba789c8f" providerId="LiveId" clId="{F6E683F9-05F7-4B6F-9DE5-B67DF8B296C9}" dt="2021-10-19T03:44:09.180" v="30"/>
          <ac:cxnSpMkLst>
            <pc:docMk/>
            <pc:sldMk cId="2449696029" sldId="302"/>
            <ac:cxnSpMk id="19" creationId="{FFF6F735-B5A3-4512-8090-879D35EF5414}"/>
          </ac:cxnSpMkLst>
        </pc:cxnChg>
        <pc:cxnChg chg="add mod">
          <ac:chgData name="Manish Sharma" userId="b799adb9ba789c8f" providerId="LiveId" clId="{F6E683F9-05F7-4B6F-9DE5-B67DF8B296C9}" dt="2021-10-19T03:44:09.180" v="30"/>
          <ac:cxnSpMkLst>
            <pc:docMk/>
            <pc:sldMk cId="2449696029" sldId="302"/>
            <ac:cxnSpMk id="20" creationId="{3CFCBA4E-1E4D-4B84-865A-2B6CDA5F2C61}"/>
          </ac:cxnSpMkLst>
        </pc:cxnChg>
      </pc:sldChg>
      <pc:sldChg chg="addSp modSp new mod">
        <pc:chgData name="Manish Sharma" userId="b799adb9ba789c8f" providerId="LiveId" clId="{F6E683F9-05F7-4B6F-9DE5-B67DF8B296C9}" dt="2021-10-19T03:46:54.255" v="41"/>
        <pc:sldMkLst>
          <pc:docMk/>
          <pc:sldMk cId="3208672221" sldId="303"/>
        </pc:sldMkLst>
        <pc:spChg chg="add mod">
          <ac:chgData name="Manish Sharma" userId="b799adb9ba789c8f" providerId="LiveId" clId="{F6E683F9-05F7-4B6F-9DE5-B67DF8B296C9}" dt="2021-10-19T03:45:27.787" v="33"/>
          <ac:spMkLst>
            <pc:docMk/>
            <pc:sldMk cId="3208672221" sldId="303"/>
            <ac:spMk id="2" creationId="{8B155E4A-0C65-46E7-937D-99EA678FC60A}"/>
          </ac:spMkLst>
        </pc:spChg>
        <pc:spChg chg="add mod">
          <ac:chgData name="Manish Sharma" userId="b799adb9ba789c8f" providerId="LiveId" clId="{F6E683F9-05F7-4B6F-9DE5-B67DF8B296C9}" dt="2021-10-19T03:45:27.787" v="33"/>
          <ac:spMkLst>
            <pc:docMk/>
            <pc:sldMk cId="3208672221" sldId="303"/>
            <ac:spMk id="5" creationId="{3B7C99A0-B19F-4181-9A63-8C4EEF20229B}"/>
          </ac:spMkLst>
        </pc:spChg>
        <pc:spChg chg="mod">
          <ac:chgData name="Manish Sharma" userId="b799adb9ba789c8f" providerId="LiveId" clId="{F6E683F9-05F7-4B6F-9DE5-B67DF8B296C9}" dt="2021-10-19T03:45:27.787" v="33"/>
          <ac:spMkLst>
            <pc:docMk/>
            <pc:sldMk cId="3208672221" sldId="303"/>
            <ac:spMk id="7" creationId="{CD3CD5C8-1E77-4A49-A8C5-2BFB9D320654}"/>
          </ac:spMkLst>
        </pc:spChg>
        <pc:spChg chg="mod">
          <ac:chgData name="Manish Sharma" userId="b799adb9ba789c8f" providerId="LiveId" clId="{F6E683F9-05F7-4B6F-9DE5-B67DF8B296C9}" dt="2021-10-19T03:45:27.787" v="33"/>
          <ac:spMkLst>
            <pc:docMk/>
            <pc:sldMk cId="3208672221" sldId="303"/>
            <ac:spMk id="8" creationId="{F6969274-BC88-49C8-8931-F5EDFFC6A476}"/>
          </ac:spMkLst>
        </pc:spChg>
        <pc:spChg chg="mod">
          <ac:chgData name="Manish Sharma" userId="b799adb9ba789c8f" providerId="LiveId" clId="{F6E683F9-05F7-4B6F-9DE5-B67DF8B296C9}" dt="2021-10-19T03:45:27.787" v="33"/>
          <ac:spMkLst>
            <pc:docMk/>
            <pc:sldMk cId="3208672221" sldId="303"/>
            <ac:spMk id="10" creationId="{BC975219-4006-4454-9C03-6A39E098F539}"/>
          </ac:spMkLst>
        </pc:spChg>
        <pc:spChg chg="mod">
          <ac:chgData name="Manish Sharma" userId="b799adb9ba789c8f" providerId="LiveId" clId="{F6E683F9-05F7-4B6F-9DE5-B67DF8B296C9}" dt="2021-10-19T03:45:27.787" v="33"/>
          <ac:spMkLst>
            <pc:docMk/>
            <pc:sldMk cId="3208672221" sldId="303"/>
            <ac:spMk id="11" creationId="{C720E0DC-9C4F-4F07-A0A3-4B93137B1500}"/>
          </ac:spMkLst>
        </pc:spChg>
        <pc:spChg chg="add mod">
          <ac:chgData name="Manish Sharma" userId="b799adb9ba789c8f" providerId="LiveId" clId="{F6E683F9-05F7-4B6F-9DE5-B67DF8B296C9}" dt="2021-10-19T03:45:38.659" v="34"/>
          <ac:spMkLst>
            <pc:docMk/>
            <pc:sldMk cId="3208672221" sldId="303"/>
            <ac:spMk id="13" creationId="{685C01A3-010E-4ACF-9937-845B0A031B77}"/>
          </ac:spMkLst>
        </pc:spChg>
        <pc:spChg chg="add mod">
          <ac:chgData name="Manish Sharma" userId="b799adb9ba789c8f" providerId="LiveId" clId="{F6E683F9-05F7-4B6F-9DE5-B67DF8B296C9}" dt="2021-10-19T03:45:38.659" v="34"/>
          <ac:spMkLst>
            <pc:docMk/>
            <pc:sldMk cId="3208672221" sldId="303"/>
            <ac:spMk id="15" creationId="{47A6A8FA-B91E-4350-8073-7944BAF5F68C}"/>
          </ac:spMkLst>
        </pc:spChg>
        <pc:spChg chg="add mod">
          <ac:chgData name="Manish Sharma" userId="b799adb9ba789c8f" providerId="LiveId" clId="{F6E683F9-05F7-4B6F-9DE5-B67DF8B296C9}" dt="2021-10-19T03:45:38.659" v="34"/>
          <ac:spMkLst>
            <pc:docMk/>
            <pc:sldMk cId="3208672221" sldId="303"/>
            <ac:spMk id="17" creationId="{32754CE5-E0DA-4EA9-8EEB-5A912500A76A}"/>
          </ac:spMkLst>
        </pc:spChg>
        <pc:spChg chg="add mod">
          <ac:chgData name="Manish Sharma" userId="b799adb9ba789c8f" providerId="LiveId" clId="{F6E683F9-05F7-4B6F-9DE5-B67DF8B296C9}" dt="2021-10-19T03:46:05.510" v="39" actId="20577"/>
          <ac:spMkLst>
            <pc:docMk/>
            <pc:sldMk cId="3208672221" sldId="303"/>
            <ac:spMk id="18" creationId="{AB2A73AF-D1EE-40E8-A161-6B2E95BF1063}"/>
          </ac:spMkLst>
        </pc:spChg>
        <pc:spChg chg="add mod">
          <ac:chgData name="Manish Sharma" userId="b799adb9ba789c8f" providerId="LiveId" clId="{F6E683F9-05F7-4B6F-9DE5-B67DF8B296C9}" dt="2021-10-19T03:46:16.367" v="40"/>
          <ac:spMkLst>
            <pc:docMk/>
            <pc:sldMk cId="3208672221" sldId="303"/>
            <ac:spMk id="19" creationId="{372054CA-6A2E-4B8B-9083-AC5E693E1B10}"/>
          </ac:spMkLst>
        </pc:spChg>
        <pc:spChg chg="add mod">
          <ac:chgData name="Manish Sharma" userId="b799adb9ba789c8f" providerId="LiveId" clId="{F6E683F9-05F7-4B6F-9DE5-B67DF8B296C9}" dt="2021-10-19T03:46:16.367" v="40"/>
          <ac:spMkLst>
            <pc:docMk/>
            <pc:sldMk cId="3208672221" sldId="303"/>
            <ac:spMk id="20" creationId="{79B4484E-B548-4DD5-85AB-3F1D24AB8E99}"/>
          </ac:spMkLst>
        </pc:spChg>
        <pc:spChg chg="add mod">
          <ac:chgData name="Manish Sharma" userId="b799adb9ba789c8f" providerId="LiveId" clId="{F6E683F9-05F7-4B6F-9DE5-B67DF8B296C9}" dt="2021-10-19T03:46:16.367" v="40"/>
          <ac:spMkLst>
            <pc:docMk/>
            <pc:sldMk cId="3208672221" sldId="303"/>
            <ac:spMk id="21" creationId="{73553B2A-8182-4EE3-82B4-BE5DC10A67D6}"/>
          </ac:spMkLst>
        </pc:spChg>
        <pc:spChg chg="add mod">
          <ac:chgData name="Manish Sharma" userId="b799adb9ba789c8f" providerId="LiveId" clId="{F6E683F9-05F7-4B6F-9DE5-B67DF8B296C9}" dt="2021-10-19T03:46:16.367" v="40"/>
          <ac:spMkLst>
            <pc:docMk/>
            <pc:sldMk cId="3208672221" sldId="303"/>
            <ac:spMk id="22" creationId="{7C3084DF-8D43-402D-87A1-BFD49700AA68}"/>
          </ac:spMkLst>
        </pc:spChg>
        <pc:spChg chg="add mod">
          <ac:chgData name="Manish Sharma" userId="b799adb9ba789c8f" providerId="LiveId" clId="{F6E683F9-05F7-4B6F-9DE5-B67DF8B296C9}" dt="2021-10-19T03:46:16.367" v="40"/>
          <ac:spMkLst>
            <pc:docMk/>
            <pc:sldMk cId="3208672221" sldId="303"/>
            <ac:spMk id="23" creationId="{30F7B1F0-F5D6-480B-BAF0-193C4D3431AE}"/>
          </ac:spMkLst>
        </pc:spChg>
        <pc:spChg chg="add mod">
          <ac:chgData name="Manish Sharma" userId="b799adb9ba789c8f" providerId="LiveId" clId="{F6E683F9-05F7-4B6F-9DE5-B67DF8B296C9}" dt="2021-10-19T03:46:54.255" v="41"/>
          <ac:spMkLst>
            <pc:docMk/>
            <pc:sldMk cId="3208672221" sldId="303"/>
            <ac:spMk id="25" creationId="{5A43F385-C696-4626-8987-AC5A7CBC72F1}"/>
          </ac:spMkLst>
        </pc:spChg>
        <pc:spChg chg="add mod">
          <ac:chgData name="Manish Sharma" userId="b799adb9ba789c8f" providerId="LiveId" clId="{F6E683F9-05F7-4B6F-9DE5-B67DF8B296C9}" dt="2021-10-19T03:46:54.255" v="41"/>
          <ac:spMkLst>
            <pc:docMk/>
            <pc:sldMk cId="3208672221" sldId="303"/>
            <ac:spMk id="26" creationId="{1086EF06-507A-43AF-8521-3DA76025CAE7}"/>
          </ac:spMkLst>
        </pc:spChg>
        <pc:spChg chg="mod">
          <ac:chgData name="Manish Sharma" userId="b799adb9ba789c8f" providerId="LiveId" clId="{F6E683F9-05F7-4B6F-9DE5-B67DF8B296C9}" dt="2021-10-19T03:46:54.255" v="41"/>
          <ac:spMkLst>
            <pc:docMk/>
            <pc:sldMk cId="3208672221" sldId="303"/>
            <ac:spMk id="28" creationId="{A56560B3-E916-453D-AC12-2D4785102C8E}"/>
          </ac:spMkLst>
        </pc:spChg>
        <pc:spChg chg="mod">
          <ac:chgData name="Manish Sharma" userId="b799adb9ba789c8f" providerId="LiveId" clId="{F6E683F9-05F7-4B6F-9DE5-B67DF8B296C9}" dt="2021-10-19T03:46:54.255" v="41"/>
          <ac:spMkLst>
            <pc:docMk/>
            <pc:sldMk cId="3208672221" sldId="303"/>
            <ac:spMk id="29" creationId="{A6860C6C-A278-4080-B82B-797DCB2AA0A0}"/>
          </ac:spMkLst>
        </pc:spChg>
        <pc:grpChg chg="add mod">
          <ac:chgData name="Manish Sharma" userId="b799adb9ba789c8f" providerId="LiveId" clId="{F6E683F9-05F7-4B6F-9DE5-B67DF8B296C9}" dt="2021-10-19T03:45:27.787" v="33"/>
          <ac:grpSpMkLst>
            <pc:docMk/>
            <pc:sldMk cId="3208672221" sldId="303"/>
            <ac:grpSpMk id="6" creationId="{21A07206-1FCE-4803-BF57-46D5817503CB}"/>
          </ac:grpSpMkLst>
        </pc:grpChg>
        <pc:grpChg chg="add mod">
          <ac:chgData name="Manish Sharma" userId="b799adb9ba789c8f" providerId="LiveId" clId="{F6E683F9-05F7-4B6F-9DE5-B67DF8B296C9}" dt="2021-10-19T03:45:27.787" v="33"/>
          <ac:grpSpMkLst>
            <pc:docMk/>
            <pc:sldMk cId="3208672221" sldId="303"/>
            <ac:grpSpMk id="9" creationId="{FCC68138-D000-45B8-9BD8-BC22BCB9A170}"/>
          </ac:grpSpMkLst>
        </pc:grpChg>
        <pc:grpChg chg="add mod">
          <ac:chgData name="Manish Sharma" userId="b799adb9ba789c8f" providerId="LiveId" clId="{F6E683F9-05F7-4B6F-9DE5-B67DF8B296C9}" dt="2021-10-19T03:46:54.255" v="41"/>
          <ac:grpSpMkLst>
            <pc:docMk/>
            <pc:sldMk cId="3208672221" sldId="303"/>
            <ac:grpSpMk id="27" creationId="{92CB0643-0B19-4A5D-9066-7E235BE101C3}"/>
          </ac:grpSpMkLst>
        </pc:grpChg>
        <pc:cxnChg chg="add mod">
          <ac:chgData name="Manish Sharma" userId="b799adb9ba789c8f" providerId="LiveId" clId="{F6E683F9-05F7-4B6F-9DE5-B67DF8B296C9}" dt="2021-10-19T03:45:27.787" v="33"/>
          <ac:cxnSpMkLst>
            <pc:docMk/>
            <pc:sldMk cId="3208672221" sldId="303"/>
            <ac:cxnSpMk id="3" creationId="{BCFA0A6B-3A13-4F7F-84CC-F4E4466E8617}"/>
          </ac:cxnSpMkLst>
        </pc:cxnChg>
        <pc:cxnChg chg="add mod">
          <ac:chgData name="Manish Sharma" userId="b799adb9ba789c8f" providerId="LiveId" clId="{F6E683F9-05F7-4B6F-9DE5-B67DF8B296C9}" dt="2021-10-19T03:45:27.787" v="33"/>
          <ac:cxnSpMkLst>
            <pc:docMk/>
            <pc:sldMk cId="3208672221" sldId="303"/>
            <ac:cxnSpMk id="4" creationId="{0BAC1607-751C-43CD-AA38-117350C05E8D}"/>
          </ac:cxnSpMkLst>
        </pc:cxnChg>
        <pc:cxnChg chg="add mod">
          <ac:chgData name="Manish Sharma" userId="b799adb9ba789c8f" providerId="LiveId" clId="{F6E683F9-05F7-4B6F-9DE5-B67DF8B296C9}" dt="2021-10-19T03:45:27.787" v="33"/>
          <ac:cxnSpMkLst>
            <pc:docMk/>
            <pc:sldMk cId="3208672221" sldId="303"/>
            <ac:cxnSpMk id="12" creationId="{648EC8E1-D7CB-472B-B1E2-3F6B294FDF4D}"/>
          </ac:cxnSpMkLst>
        </pc:cxnChg>
        <pc:cxnChg chg="add mod">
          <ac:chgData name="Manish Sharma" userId="b799adb9ba789c8f" providerId="LiveId" clId="{F6E683F9-05F7-4B6F-9DE5-B67DF8B296C9}" dt="2021-10-19T03:45:38.659" v="34"/>
          <ac:cxnSpMkLst>
            <pc:docMk/>
            <pc:sldMk cId="3208672221" sldId="303"/>
            <ac:cxnSpMk id="14" creationId="{C863396D-DAC5-487A-8C63-9507245B98C7}"/>
          </ac:cxnSpMkLst>
        </pc:cxnChg>
        <pc:cxnChg chg="add mod">
          <ac:chgData name="Manish Sharma" userId="b799adb9ba789c8f" providerId="LiveId" clId="{F6E683F9-05F7-4B6F-9DE5-B67DF8B296C9}" dt="2021-10-19T03:45:38.659" v="34"/>
          <ac:cxnSpMkLst>
            <pc:docMk/>
            <pc:sldMk cId="3208672221" sldId="303"/>
            <ac:cxnSpMk id="16" creationId="{16D4ADB8-6702-4CE0-87F3-19E781DB96BC}"/>
          </ac:cxnSpMkLst>
        </pc:cxnChg>
        <pc:cxnChg chg="add mod">
          <ac:chgData name="Manish Sharma" userId="b799adb9ba789c8f" providerId="LiveId" clId="{F6E683F9-05F7-4B6F-9DE5-B67DF8B296C9}" dt="2021-10-19T03:46:54.255" v="41"/>
          <ac:cxnSpMkLst>
            <pc:docMk/>
            <pc:sldMk cId="3208672221" sldId="303"/>
            <ac:cxnSpMk id="24" creationId="{8121D887-1AC6-4C73-8FBA-CAE090040B8C}"/>
          </ac:cxnSpMkLst>
        </pc:cxnChg>
        <pc:cxnChg chg="add mod">
          <ac:chgData name="Manish Sharma" userId="b799adb9ba789c8f" providerId="LiveId" clId="{F6E683F9-05F7-4B6F-9DE5-B67DF8B296C9}" dt="2021-10-19T03:46:54.255" v="41"/>
          <ac:cxnSpMkLst>
            <pc:docMk/>
            <pc:sldMk cId="3208672221" sldId="303"/>
            <ac:cxnSpMk id="30" creationId="{29EDA69E-5A4E-40D5-B8C2-E7462DA01E3D}"/>
          </ac:cxnSpMkLst>
        </pc:cxnChg>
      </pc:sldChg>
      <pc:sldChg chg="addSp modSp new">
        <pc:chgData name="Manish Sharma" userId="b799adb9ba789c8f" providerId="LiveId" clId="{F6E683F9-05F7-4B6F-9DE5-B67DF8B296C9}" dt="2021-10-19T03:49:43.483" v="49"/>
        <pc:sldMkLst>
          <pc:docMk/>
          <pc:sldMk cId="774545269" sldId="304"/>
        </pc:sldMkLst>
        <pc:spChg chg="add mod">
          <ac:chgData name="Manish Sharma" userId="b799adb9ba789c8f" providerId="LiveId" clId="{F6E683F9-05F7-4B6F-9DE5-B67DF8B296C9}" dt="2021-10-19T03:47:54.231" v="43"/>
          <ac:spMkLst>
            <pc:docMk/>
            <pc:sldMk cId="774545269" sldId="304"/>
            <ac:spMk id="2" creationId="{C478C587-B496-487E-B263-59718548BDAE}"/>
          </ac:spMkLst>
        </pc:spChg>
        <pc:spChg chg="mod">
          <ac:chgData name="Manish Sharma" userId="b799adb9ba789c8f" providerId="LiveId" clId="{F6E683F9-05F7-4B6F-9DE5-B67DF8B296C9}" dt="2021-10-19T03:47:54.231" v="43"/>
          <ac:spMkLst>
            <pc:docMk/>
            <pc:sldMk cId="774545269" sldId="304"/>
            <ac:spMk id="6" creationId="{287141F8-40B3-4DFA-B042-C08B3DC51E40}"/>
          </ac:spMkLst>
        </pc:spChg>
        <pc:spChg chg="mod">
          <ac:chgData name="Manish Sharma" userId="b799adb9ba789c8f" providerId="LiveId" clId="{F6E683F9-05F7-4B6F-9DE5-B67DF8B296C9}" dt="2021-10-19T03:47:54.231" v="43"/>
          <ac:spMkLst>
            <pc:docMk/>
            <pc:sldMk cId="774545269" sldId="304"/>
            <ac:spMk id="7" creationId="{1D85568C-22CA-4209-AA49-02A93ACA7444}"/>
          </ac:spMkLst>
        </pc:spChg>
        <pc:spChg chg="mod">
          <ac:chgData name="Manish Sharma" userId="b799adb9ba789c8f" providerId="LiveId" clId="{F6E683F9-05F7-4B6F-9DE5-B67DF8B296C9}" dt="2021-10-19T03:47:54.231" v="43"/>
          <ac:spMkLst>
            <pc:docMk/>
            <pc:sldMk cId="774545269" sldId="304"/>
            <ac:spMk id="9" creationId="{3AE41B5E-2C3B-46D4-B1B8-59647970FD91}"/>
          </ac:spMkLst>
        </pc:spChg>
        <pc:spChg chg="mod">
          <ac:chgData name="Manish Sharma" userId="b799adb9ba789c8f" providerId="LiveId" clId="{F6E683F9-05F7-4B6F-9DE5-B67DF8B296C9}" dt="2021-10-19T03:47:54.231" v="43"/>
          <ac:spMkLst>
            <pc:docMk/>
            <pc:sldMk cId="774545269" sldId="304"/>
            <ac:spMk id="10" creationId="{98A524ED-055A-48CA-BCC5-C71A17BE3EC6}"/>
          </ac:spMkLst>
        </pc:spChg>
        <pc:spChg chg="add mod">
          <ac:chgData name="Manish Sharma" userId="b799adb9ba789c8f" providerId="LiveId" clId="{F6E683F9-05F7-4B6F-9DE5-B67DF8B296C9}" dt="2021-10-19T03:47:54.231" v="43"/>
          <ac:spMkLst>
            <pc:docMk/>
            <pc:sldMk cId="774545269" sldId="304"/>
            <ac:spMk id="11" creationId="{58699AA0-E727-4961-89EA-8B7FAADA7737}"/>
          </ac:spMkLst>
        </pc:spChg>
        <pc:spChg chg="mod">
          <ac:chgData name="Manish Sharma" userId="b799adb9ba789c8f" providerId="LiveId" clId="{F6E683F9-05F7-4B6F-9DE5-B67DF8B296C9}" dt="2021-10-19T03:48:06.811" v="44"/>
          <ac:spMkLst>
            <pc:docMk/>
            <pc:sldMk cId="774545269" sldId="304"/>
            <ac:spMk id="14" creationId="{0709FBAB-3916-4931-88CF-F9C6E09CF590}"/>
          </ac:spMkLst>
        </pc:spChg>
        <pc:spChg chg="mod">
          <ac:chgData name="Manish Sharma" userId="b799adb9ba789c8f" providerId="LiveId" clId="{F6E683F9-05F7-4B6F-9DE5-B67DF8B296C9}" dt="2021-10-19T03:48:06.811" v="44"/>
          <ac:spMkLst>
            <pc:docMk/>
            <pc:sldMk cId="774545269" sldId="304"/>
            <ac:spMk id="15" creationId="{948AA7F9-DDD3-489A-B62A-C366079877A0}"/>
          </ac:spMkLst>
        </pc:spChg>
        <pc:spChg chg="add mod">
          <ac:chgData name="Manish Sharma" userId="b799adb9ba789c8f" providerId="LiveId" clId="{F6E683F9-05F7-4B6F-9DE5-B67DF8B296C9}" dt="2021-10-19T03:48:06.811" v="44"/>
          <ac:spMkLst>
            <pc:docMk/>
            <pc:sldMk cId="774545269" sldId="304"/>
            <ac:spMk id="16" creationId="{66700E0A-807A-493D-BD64-A3582EF740BC}"/>
          </ac:spMkLst>
        </pc:spChg>
        <pc:spChg chg="add mod">
          <ac:chgData name="Manish Sharma" userId="b799adb9ba789c8f" providerId="LiveId" clId="{F6E683F9-05F7-4B6F-9DE5-B67DF8B296C9}" dt="2021-10-19T03:48:06.811" v="44"/>
          <ac:spMkLst>
            <pc:docMk/>
            <pc:sldMk cId="774545269" sldId="304"/>
            <ac:spMk id="18" creationId="{18A685EB-BF74-46FE-9A9F-BAFD9AACB07F}"/>
          </ac:spMkLst>
        </pc:spChg>
        <pc:spChg chg="add mod">
          <ac:chgData name="Manish Sharma" userId="b799adb9ba789c8f" providerId="LiveId" clId="{F6E683F9-05F7-4B6F-9DE5-B67DF8B296C9}" dt="2021-10-19T03:48:06.811" v="44"/>
          <ac:spMkLst>
            <pc:docMk/>
            <pc:sldMk cId="774545269" sldId="304"/>
            <ac:spMk id="20" creationId="{2E18B4B8-83F4-499E-9A61-2FA9B6CB4718}"/>
          </ac:spMkLst>
        </pc:spChg>
        <pc:spChg chg="add mod">
          <ac:chgData name="Manish Sharma" userId="b799adb9ba789c8f" providerId="LiveId" clId="{F6E683F9-05F7-4B6F-9DE5-B67DF8B296C9}" dt="2021-10-19T03:48:26.987" v="45"/>
          <ac:spMkLst>
            <pc:docMk/>
            <pc:sldMk cId="774545269" sldId="304"/>
            <ac:spMk id="21" creationId="{B30805DC-C15C-4A77-8F92-613BF07EC352}"/>
          </ac:spMkLst>
        </pc:spChg>
        <pc:spChg chg="add mod">
          <ac:chgData name="Manish Sharma" userId="b799adb9ba789c8f" providerId="LiveId" clId="{F6E683F9-05F7-4B6F-9DE5-B67DF8B296C9}" dt="2021-10-19T03:48:26.987" v="45"/>
          <ac:spMkLst>
            <pc:docMk/>
            <pc:sldMk cId="774545269" sldId="304"/>
            <ac:spMk id="22" creationId="{FF20600E-633B-4CA6-A86D-E99351231741}"/>
          </ac:spMkLst>
        </pc:spChg>
        <pc:spChg chg="add mod">
          <ac:chgData name="Manish Sharma" userId="b799adb9ba789c8f" providerId="LiveId" clId="{F6E683F9-05F7-4B6F-9DE5-B67DF8B296C9}" dt="2021-10-19T03:48:26.987" v="45"/>
          <ac:spMkLst>
            <pc:docMk/>
            <pc:sldMk cId="774545269" sldId="304"/>
            <ac:spMk id="23" creationId="{0E55B473-DEFB-431C-9CD4-5D13E81AB4E6}"/>
          </ac:spMkLst>
        </pc:spChg>
        <pc:spChg chg="add mod">
          <ac:chgData name="Manish Sharma" userId="b799adb9ba789c8f" providerId="LiveId" clId="{F6E683F9-05F7-4B6F-9DE5-B67DF8B296C9}" dt="2021-10-19T03:48:26.987" v="45"/>
          <ac:spMkLst>
            <pc:docMk/>
            <pc:sldMk cId="774545269" sldId="304"/>
            <ac:spMk id="24" creationId="{DC033F89-12C4-4396-ADAE-9C297A3149D8}"/>
          </ac:spMkLst>
        </pc:spChg>
        <pc:spChg chg="add mod">
          <ac:chgData name="Manish Sharma" userId="b799adb9ba789c8f" providerId="LiveId" clId="{F6E683F9-05F7-4B6F-9DE5-B67DF8B296C9}" dt="2021-10-19T03:48:26.987" v="45"/>
          <ac:spMkLst>
            <pc:docMk/>
            <pc:sldMk cId="774545269" sldId="304"/>
            <ac:spMk id="25" creationId="{3505E039-F05F-47BD-B43B-5239B21AC4F5}"/>
          </ac:spMkLst>
        </pc:spChg>
        <pc:spChg chg="add mod">
          <ac:chgData name="Manish Sharma" userId="b799adb9ba789c8f" providerId="LiveId" clId="{F6E683F9-05F7-4B6F-9DE5-B67DF8B296C9}" dt="2021-10-19T03:48:52.015" v="46"/>
          <ac:spMkLst>
            <pc:docMk/>
            <pc:sldMk cId="774545269" sldId="304"/>
            <ac:spMk id="28" creationId="{F10ECFC0-E485-46BC-8128-7AB156037266}"/>
          </ac:spMkLst>
        </pc:spChg>
        <pc:spChg chg="add mod">
          <ac:chgData name="Manish Sharma" userId="b799adb9ba789c8f" providerId="LiveId" clId="{F6E683F9-05F7-4B6F-9DE5-B67DF8B296C9}" dt="2021-10-19T03:48:52.015" v="46"/>
          <ac:spMkLst>
            <pc:docMk/>
            <pc:sldMk cId="774545269" sldId="304"/>
            <ac:spMk id="29" creationId="{3D39A10F-05C6-462C-BBB1-CE5D8120A5DD}"/>
          </ac:spMkLst>
        </pc:spChg>
        <pc:spChg chg="add mod">
          <ac:chgData name="Manish Sharma" userId="b799adb9ba789c8f" providerId="LiveId" clId="{F6E683F9-05F7-4B6F-9DE5-B67DF8B296C9}" dt="2021-10-19T03:48:59.511" v="47"/>
          <ac:spMkLst>
            <pc:docMk/>
            <pc:sldMk cId="774545269" sldId="304"/>
            <ac:spMk id="30" creationId="{A9DD25E6-295C-452B-BF9A-330FE0C54453}"/>
          </ac:spMkLst>
        </pc:spChg>
        <pc:spChg chg="mod">
          <ac:chgData name="Manish Sharma" userId="b799adb9ba789c8f" providerId="LiveId" clId="{F6E683F9-05F7-4B6F-9DE5-B67DF8B296C9}" dt="2021-10-19T03:48:59.511" v="47"/>
          <ac:spMkLst>
            <pc:docMk/>
            <pc:sldMk cId="774545269" sldId="304"/>
            <ac:spMk id="32" creationId="{28FC63FE-1827-4E93-8C23-52D8997D221E}"/>
          </ac:spMkLst>
        </pc:spChg>
        <pc:spChg chg="mod">
          <ac:chgData name="Manish Sharma" userId="b799adb9ba789c8f" providerId="LiveId" clId="{F6E683F9-05F7-4B6F-9DE5-B67DF8B296C9}" dt="2021-10-19T03:48:59.511" v="47"/>
          <ac:spMkLst>
            <pc:docMk/>
            <pc:sldMk cId="774545269" sldId="304"/>
            <ac:spMk id="33" creationId="{A9A162F1-C642-4F77-8482-FBC29B35BFFD}"/>
          </ac:spMkLst>
        </pc:spChg>
        <pc:spChg chg="add mod">
          <ac:chgData name="Manish Sharma" userId="b799adb9ba789c8f" providerId="LiveId" clId="{F6E683F9-05F7-4B6F-9DE5-B67DF8B296C9}" dt="2021-10-19T03:49:17.655" v="48"/>
          <ac:spMkLst>
            <pc:docMk/>
            <pc:sldMk cId="774545269" sldId="304"/>
            <ac:spMk id="34" creationId="{E34D53C8-B1C4-484D-9F14-54335FEB7932}"/>
          </ac:spMkLst>
        </pc:spChg>
        <pc:spChg chg="add mod">
          <ac:chgData name="Manish Sharma" userId="b799adb9ba789c8f" providerId="LiveId" clId="{F6E683F9-05F7-4B6F-9DE5-B67DF8B296C9}" dt="2021-10-19T03:49:43.483" v="49"/>
          <ac:spMkLst>
            <pc:docMk/>
            <pc:sldMk cId="774545269" sldId="304"/>
            <ac:spMk id="35" creationId="{3EECDABD-B7E4-4D68-B134-CE0DFFE0619F}"/>
          </ac:spMkLst>
        </pc:spChg>
        <pc:grpChg chg="add mod">
          <ac:chgData name="Manish Sharma" userId="b799adb9ba789c8f" providerId="LiveId" clId="{F6E683F9-05F7-4B6F-9DE5-B67DF8B296C9}" dt="2021-10-19T03:47:54.231" v="43"/>
          <ac:grpSpMkLst>
            <pc:docMk/>
            <pc:sldMk cId="774545269" sldId="304"/>
            <ac:grpSpMk id="5" creationId="{308221C6-4A2D-4A33-AE69-30D5A0A3B818}"/>
          </ac:grpSpMkLst>
        </pc:grpChg>
        <pc:grpChg chg="add mod">
          <ac:chgData name="Manish Sharma" userId="b799adb9ba789c8f" providerId="LiveId" clId="{F6E683F9-05F7-4B6F-9DE5-B67DF8B296C9}" dt="2021-10-19T03:47:54.231" v="43"/>
          <ac:grpSpMkLst>
            <pc:docMk/>
            <pc:sldMk cId="774545269" sldId="304"/>
            <ac:grpSpMk id="8" creationId="{9C79F223-B74B-4514-91F4-5E72FBFFAACF}"/>
          </ac:grpSpMkLst>
        </pc:grpChg>
        <pc:grpChg chg="add mod">
          <ac:chgData name="Manish Sharma" userId="b799adb9ba789c8f" providerId="LiveId" clId="{F6E683F9-05F7-4B6F-9DE5-B67DF8B296C9}" dt="2021-10-19T03:48:06.811" v="44"/>
          <ac:grpSpMkLst>
            <pc:docMk/>
            <pc:sldMk cId="774545269" sldId="304"/>
            <ac:grpSpMk id="13" creationId="{EF663AEA-B6DF-41A0-B029-8F46231DBF1D}"/>
          </ac:grpSpMkLst>
        </pc:grpChg>
        <pc:grpChg chg="add mod">
          <ac:chgData name="Manish Sharma" userId="b799adb9ba789c8f" providerId="LiveId" clId="{F6E683F9-05F7-4B6F-9DE5-B67DF8B296C9}" dt="2021-10-19T03:48:59.511" v="47"/>
          <ac:grpSpMkLst>
            <pc:docMk/>
            <pc:sldMk cId="774545269" sldId="304"/>
            <ac:grpSpMk id="31" creationId="{97FEC66E-BAFD-441F-B093-04AAC8A94235}"/>
          </ac:grpSpMkLst>
        </pc:grpChg>
        <pc:cxnChg chg="add mod">
          <ac:chgData name="Manish Sharma" userId="b799adb9ba789c8f" providerId="LiveId" clId="{F6E683F9-05F7-4B6F-9DE5-B67DF8B296C9}" dt="2021-10-19T03:47:54.231" v="43"/>
          <ac:cxnSpMkLst>
            <pc:docMk/>
            <pc:sldMk cId="774545269" sldId="304"/>
            <ac:cxnSpMk id="3" creationId="{292ADC37-CEFB-4BB0-B32E-2FF75E292E37}"/>
          </ac:cxnSpMkLst>
        </pc:cxnChg>
        <pc:cxnChg chg="add mod">
          <ac:chgData name="Manish Sharma" userId="b799adb9ba789c8f" providerId="LiveId" clId="{F6E683F9-05F7-4B6F-9DE5-B67DF8B296C9}" dt="2021-10-19T03:47:54.231" v="43"/>
          <ac:cxnSpMkLst>
            <pc:docMk/>
            <pc:sldMk cId="774545269" sldId="304"/>
            <ac:cxnSpMk id="4" creationId="{9FB15D16-3A6B-4161-AC2C-EB5DEE27EB29}"/>
          </ac:cxnSpMkLst>
        </pc:cxnChg>
        <pc:cxnChg chg="add mod">
          <ac:chgData name="Manish Sharma" userId="b799adb9ba789c8f" providerId="LiveId" clId="{F6E683F9-05F7-4B6F-9DE5-B67DF8B296C9}" dt="2021-10-19T03:47:54.231" v="43"/>
          <ac:cxnSpMkLst>
            <pc:docMk/>
            <pc:sldMk cId="774545269" sldId="304"/>
            <ac:cxnSpMk id="12" creationId="{881CB885-3E15-4FDB-8304-17E7C76FF533}"/>
          </ac:cxnSpMkLst>
        </pc:cxnChg>
        <pc:cxnChg chg="add mod">
          <ac:chgData name="Manish Sharma" userId="b799adb9ba789c8f" providerId="LiveId" clId="{F6E683F9-05F7-4B6F-9DE5-B67DF8B296C9}" dt="2021-10-19T03:48:06.811" v="44"/>
          <ac:cxnSpMkLst>
            <pc:docMk/>
            <pc:sldMk cId="774545269" sldId="304"/>
            <ac:cxnSpMk id="17" creationId="{08C2B09B-D99B-4AE2-AA60-10E5172C880D}"/>
          </ac:cxnSpMkLst>
        </pc:cxnChg>
        <pc:cxnChg chg="add mod">
          <ac:chgData name="Manish Sharma" userId="b799adb9ba789c8f" providerId="LiveId" clId="{F6E683F9-05F7-4B6F-9DE5-B67DF8B296C9}" dt="2021-10-19T03:48:06.811" v="44"/>
          <ac:cxnSpMkLst>
            <pc:docMk/>
            <pc:sldMk cId="774545269" sldId="304"/>
            <ac:cxnSpMk id="19" creationId="{D57756F5-9E3E-4D14-97BD-3DBDAE45185E}"/>
          </ac:cxnSpMkLst>
        </pc:cxnChg>
        <pc:cxnChg chg="add mod">
          <ac:chgData name="Manish Sharma" userId="b799adb9ba789c8f" providerId="LiveId" clId="{F6E683F9-05F7-4B6F-9DE5-B67DF8B296C9}" dt="2021-10-19T03:48:52.015" v="46"/>
          <ac:cxnSpMkLst>
            <pc:docMk/>
            <pc:sldMk cId="774545269" sldId="304"/>
            <ac:cxnSpMk id="26" creationId="{25330880-44D6-494F-AFD4-22D37C576EBF}"/>
          </ac:cxnSpMkLst>
        </pc:cxnChg>
        <pc:cxnChg chg="add mod">
          <ac:chgData name="Manish Sharma" userId="b799adb9ba789c8f" providerId="LiveId" clId="{F6E683F9-05F7-4B6F-9DE5-B67DF8B296C9}" dt="2021-10-19T03:48:52.015" v="46"/>
          <ac:cxnSpMkLst>
            <pc:docMk/>
            <pc:sldMk cId="774545269" sldId="304"/>
            <ac:cxnSpMk id="27" creationId="{8BC116A7-D16C-48AE-A80C-A227A6C206B0}"/>
          </ac:cxnSpMkLst>
        </pc:cxnChg>
      </pc:sldChg>
      <pc:sldChg chg="addSp modSp new mod">
        <pc:chgData name="Manish Sharma" userId="b799adb9ba789c8f" providerId="LiveId" clId="{F6E683F9-05F7-4B6F-9DE5-B67DF8B296C9}" dt="2021-10-19T04:03:35.653" v="121" actId="1076"/>
        <pc:sldMkLst>
          <pc:docMk/>
          <pc:sldMk cId="540789960" sldId="305"/>
        </pc:sldMkLst>
        <pc:spChg chg="add mod">
          <ac:chgData name="Manish Sharma" userId="b799adb9ba789c8f" providerId="LiveId" clId="{F6E683F9-05F7-4B6F-9DE5-B67DF8B296C9}" dt="2021-10-19T03:59:09.233" v="51"/>
          <ac:spMkLst>
            <pc:docMk/>
            <pc:sldMk cId="540789960" sldId="305"/>
            <ac:spMk id="2" creationId="{00CD6FED-4075-4068-8101-02789BB7AEA4}"/>
          </ac:spMkLst>
        </pc:spChg>
        <pc:spChg chg="add mod">
          <ac:chgData name="Manish Sharma" userId="b799adb9ba789c8f" providerId="LiveId" clId="{F6E683F9-05F7-4B6F-9DE5-B67DF8B296C9}" dt="2021-10-19T03:59:09.233" v="51"/>
          <ac:spMkLst>
            <pc:docMk/>
            <pc:sldMk cId="540789960" sldId="305"/>
            <ac:spMk id="3" creationId="{AB2090A8-ECFA-41C6-B134-F152D0F54D15}"/>
          </ac:spMkLst>
        </pc:spChg>
        <pc:spChg chg="add mod">
          <ac:chgData name="Manish Sharma" userId="b799adb9ba789c8f" providerId="LiveId" clId="{F6E683F9-05F7-4B6F-9DE5-B67DF8B296C9}" dt="2021-10-19T03:59:09.233" v="51"/>
          <ac:spMkLst>
            <pc:docMk/>
            <pc:sldMk cId="540789960" sldId="305"/>
            <ac:spMk id="4" creationId="{4B57F844-A7F2-49D0-B266-7260B5D636FE}"/>
          </ac:spMkLst>
        </pc:spChg>
        <pc:spChg chg="mod">
          <ac:chgData name="Manish Sharma" userId="b799adb9ba789c8f" providerId="LiveId" clId="{F6E683F9-05F7-4B6F-9DE5-B67DF8B296C9}" dt="2021-10-19T03:59:09.233" v="51"/>
          <ac:spMkLst>
            <pc:docMk/>
            <pc:sldMk cId="540789960" sldId="305"/>
            <ac:spMk id="6" creationId="{31A52D94-FF81-4664-9AA9-DBC7579B58B0}"/>
          </ac:spMkLst>
        </pc:spChg>
        <pc:spChg chg="mod">
          <ac:chgData name="Manish Sharma" userId="b799adb9ba789c8f" providerId="LiveId" clId="{F6E683F9-05F7-4B6F-9DE5-B67DF8B296C9}" dt="2021-10-19T03:59:09.233" v="51"/>
          <ac:spMkLst>
            <pc:docMk/>
            <pc:sldMk cId="540789960" sldId="305"/>
            <ac:spMk id="7" creationId="{64B59ADB-BDD7-4F73-A1BF-50156D23D4A2}"/>
          </ac:spMkLst>
        </pc:spChg>
        <pc:spChg chg="mod">
          <ac:chgData name="Manish Sharma" userId="b799adb9ba789c8f" providerId="LiveId" clId="{F6E683F9-05F7-4B6F-9DE5-B67DF8B296C9}" dt="2021-10-19T03:59:09.233" v="51"/>
          <ac:spMkLst>
            <pc:docMk/>
            <pc:sldMk cId="540789960" sldId="305"/>
            <ac:spMk id="9" creationId="{25947E5C-AC39-43E7-94C0-744735D26692}"/>
          </ac:spMkLst>
        </pc:spChg>
        <pc:spChg chg="mod">
          <ac:chgData name="Manish Sharma" userId="b799adb9ba789c8f" providerId="LiveId" clId="{F6E683F9-05F7-4B6F-9DE5-B67DF8B296C9}" dt="2021-10-19T03:59:09.233" v="51"/>
          <ac:spMkLst>
            <pc:docMk/>
            <pc:sldMk cId="540789960" sldId="305"/>
            <ac:spMk id="10" creationId="{66CFFD98-2E73-4C46-99B0-713ACA8CC532}"/>
          </ac:spMkLst>
        </pc:spChg>
        <pc:spChg chg="mod">
          <ac:chgData name="Manish Sharma" userId="b799adb9ba789c8f" providerId="LiveId" clId="{F6E683F9-05F7-4B6F-9DE5-B67DF8B296C9}" dt="2021-10-19T03:59:09.233" v="51"/>
          <ac:spMkLst>
            <pc:docMk/>
            <pc:sldMk cId="540789960" sldId="305"/>
            <ac:spMk id="12" creationId="{E720DD35-3518-4D94-9909-027F1BF41A66}"/>
          </ac:spMkLst>
        </pc:spChg>
        <pc:spChg chg="mod">
          <ac:chgData name="Manish Sharma" userId="b799adb9ba789c8f" providerId="LiveId" clId="{F6E683F9-05F7-4B6F-9DE5-B67DF8B296C9}" dt="2021-10-19T03:59:09.233" v="51"/>
          <ac:spMkLst>
            <pc:docMk/>
            <pc:sldMk cId="540789960" sldId="305"/>
            <ac:spMk id="13" creationId="{30F9FEAF-983F-4AF0-80DF-2CFA0AABAF97}"/>
          </ac:spMkLst>
        </pc:spChg>
        <pc:spChg chg="add mod">
          <ac:chgData name="Manish Sharma" userId="b799adb9ba789c8f" providerId="LiveId" clId="{F6E683F9-05F7-4B6F-9DE5-B67DF8B296C9}" dt="2021-10-19T03:59:20.096" v="52"/>
          <ac:spMkLst>
            <pc:docMk/>
            <pc:sldMk cId="540789960" sldId="305"/>
            <ac:spMk id="15" creationId="{FDAB5DD8-B04D-4574-B348-DB80758980ED}"/>
          </ac:spMkLst>
        </pc:spChg>
        <pc:spChg chg="add mod">
          <ac:chgData name="Manish Sharma" userId="b799adb9ba789c8f" providerId="LiveId" clId="{F6E683F9-05F7-4B6F-9DE5-B67DF8B296C9}" dt="2021-10-19T03:59:20.096" v="52"/>
          <ac:spMkLst>
            <pc:docMk/>
            <pc:sldMk cId="540789960" sldId="305"/>
            <ac:spMk id="17" creationId="{B21C27F7-871A-4E7B-B82E-5B2C2FA93CDF}"/>
          </ac:spMkLst>
        </pc:spChg>
        <pc:spChg chg="add mod">
          <ac:chgData name="Manish Sharma" userId="b799adb9ba789c8f" providerId="LiveId" clId="{F6E683F9-05F7-4B6F-9DE5-B67DF8B296C9}" dt="2021-10-19T03:59:20.096" v="52"/>
          <ac:spMkLst>
            <pc:docMk/>
            <pc:sldMk cId="540789960" sldId="305"/>
            <ac:spMk id="18" creationId="{BD8E1BA2-5374-4202-85D0-487B7ABD7EF7}"/>
          </ac:spMkLst>
        </pc:spChg>
        <pc:spChg chg="add mod">
          <ac:chgData name="Manish Sharma" userId="b799adb9ba789c8f" providerId="LiveId" clId="{F6E683F9-05F7-4B6F-9DE5-B67DF8B296C9}" dt="2021-10-19T03:59:27.205" v="53"/>
          <ac:spMkLst>
            <pc:docMk/>
            <pc:sldMk cId="540789960" sldId="305"/>
            <ac:spMk id="20" creationId="{A2EABACC-B70D-4187-BD62-D4E8003F3737}"/>
          </ac:spMkLst>
        </pc:spChg>
        <pc:spChg chg="add mod">
          <ac:chgData name="Manish Sharma" userId="b799adb9ba789c8f" providerId="LiveId" clId="{F6E683F9-05F7-4B6F-9DE5-B67DF8B296C9}" dt="2021-10-19T03:59:27.205" v="53"/>
          <ac:spMkLst>
            <pc:docMk/>
            <pc:sldMk cId="540789960" sldId="305"/>
            <ac:spMk id="21" creationId="{50D6F56A-0F5B-4B98-93E7-8FB39559C0FA}"/>
          </ac:spMkLst>
        </pc:spChg>
        <pc:spChg chg="add mod">
          <ac:chgData name="Manish Sharma" userId="b799adb9ba789c8f" providerId="LiveId" clId="{F6E683F9-05F7-4B6F-9DE5-B67DF8B296C9}" dt="2021-10-19T03:59:27.205" v="53"/>
          <ac:spMkLst>
            <pc:docMk/>
            <pc:sldMk cId="540789960" sldId="305"/>
            <ac:spMk id="22" creationId="{83B15DA4-6E4C-446E-BFC6-D4B643704E7F}"/>
          </ac:spMkLst>
        </pc:spChg>
        <pc:spChg chg="add mod">
          <ac:chgData name="Manish Sharma" userId="b799adb9ba789c8f" providerId="LiveId" clId="{F6E683F9-05F7-4B6F-9DE5-B67DF8B296C9}" dt="2021-10-19T03:59:27.205" v="53"/>
          <ac:spMkLst>
            <pc:docMk/>
            <pc:sldMk cId="540789960" sldId="305"/>
            <ac:spMk id="23" creationId="{89F33F51-59CB-4F33-9BE3-CF573DA379E0}"/>
          </ac:spMkLst>
        </pc:spChg>
        <pc:spChg chg="add mod">
          <ac:chgData name="Manish Sharma" userId="b799adb9ba789c8f" providerId="LiveId" clId="{F6E683F9-05F7-4B6F-9DE5-B67DF8B296C9}" dt="2021-10-19T03:59:27.205" v="53"/>
          <ac:spMkLst>
            <pc:docMk/>
            <pc:sldMk cId="540789960" sldId="305"/>
            <ac:spMk id="24" creationId="{BAF5A504-853B-4F3F-B278-BE75F799635E}"/>
          </ac:spMkLst>
        </pc:spChg>
        <pc:spChg chg="add mod">
          <ac:chgData name="Manish Sharma" userId="b799adb9ba789c8f" providerId="LiveId" clId="{F6E683F9-05F7-4B6F-9DE5-B67DF8B296C9}" dt="2021-10-19T03:59:49.048" v="54"/>
          <ac:spMkLst>
            <pc:docMk/>
            <pc:sldMk cId="540789960" sldId="305"/>
            <ac:spMk id="25" creationId="{C3799852-8A99-41A9-934C-A932A795049B}"/>
          </ac:spMkLst>
        </pc:spChg>
        <pc:spChg chg="add mod">
          <ac:chgData name="Manish Sharma" userId="b799adb9ba789c8f" providerId="LiveId" clId="{F6E683F9-05F7-4B6F-9DE5-B67DF8B296C9}" dt="2021-10-19T03:59:49.048" v="54"/>
          <ac:spMkLst>
            <pc:docMk/>
            <pc:sldMk cId="540789960" sldId="305"/>
            <ac:spMk id="26" creationId="{6364DD62-2955-4DFD-9E2F-0A4FE7E9D80F}"/>
          </ac:spMkLst>
        </pc:spChg>
        <pc:spChg chg="add mod">
          <ac:chgData name="Manish Sharma" userId="b799adb9ba789c8f" providerId="LiveId" clId="{F6E683F9-05F7-4B6F-9DE5-B67DF8B296C9}" dt="2021-10-19T03:59:49.048" v="54"/>
          <ac:spMkLst>
            <pc:docMk/>
            <pc:sldMk cId="540789960" sldId="305"/>
            <ac:spMk id="29" creationId="{546BACB4-A91F-4607-9971-F7CDD22FDDC3}"/>
          </ac:spMkLst>
        </pc:spChg>
        <pc:spChg chg="add mod">
          <ac:chgData name="Manish Sharma" userId="b799adb9ba789c8f" providerId="LiveId" clId="{F6E683F9-05F7-4B6F-9DE5-B67DF8B296C9}" dt="2021-10-19T03:59:49.048" v="54"/>
          <ac:spMkLst>
            <pc:docMk/>
            <pc:sldMk cId="540789960" sldId="305"/>
            <ac:spMk id="32" creationId="{9718361F-753A-4C64-9263-5A30844A96B5}"/>
          </ac:spMkLst>
        </pc:spChg>
        <pc:spChg chg="add mod">
          <ac:chgData name="Manish Sharma" userId="b799adb9ba789c8f" providerId="LiveId" clId="{F6E683F9-05F7-4B6F-9DE5-B67DF8B296C9}" dt="2021-10-19T03:59:49.048" v="54"/>
          <ac:spMkLst>
            <pc:docMk/>
            <pc:sldMk cId="540789960" sldId="305"/>
            <ac:spMk id="33" creationId="{5B2EA804-4222-4E1E-B70A-FB82514C4390}"/>
          </ac:spMkLst>
        </pc:spChg>
        <pc:spChg chg="add mod">
          <ac:chgData name="Manish Sharma" userId="b799adb9ba789c8f" providerId="LiveId" clId="{F6E683F9-05F7-4B6F-9DE5-B67DF8B296C9}" dt="2021-10-19T04:01:30.720" v="55"/>
          <ac:spMkLst>
            <pc:docMk/>
            <pc:sldMk cId="540789960" sldId="305"/>
            <ac:spMk id="34" creationId="{E49B8D22-4F40-46FE-AABE-B341A67BD38C}"/>
          </ac:spMkLst>
        </pc:spChg>
        <pc:spChg chg="add mod">
          <ac:chgData name="Manish Sharma" userId="b799adb9ba789c8f" providerId="LiveId" clId="{F6E683F9-05F7-4B6F-9DE5-B67DF8B296C9}" dt="2021-10-19T04:01:43.721" v="56"/>
          <ac:spMkLst>
            <pc:docMk/>
            <pc:sldMk cId="540789960" sldId="305"/>
            <ac:spMk id="35" creationId="{B277C86A-D011-4A3A-8B34-2872A88E48B6}"/>
          </ac:spMkLst>
        </pc:spChg>
        <pc:spChg chg="add mod">
          <ac:chgData name="Manish Sharma" userId="b799adb9ba789c8f" providerId="LiveId" clId="{F6E683F9-05F7-4B6F-9DE5-B67DF8B296C9}" dt="2021-10-19T04:02:59.309" v="118" actId="1076"/>
          <ac:spMkLst>
            <pc:docMk/>
            <pc:sldMk cId="540789960" sldId="305"/>
            <ac:spMk id="36" creationId="{BCC4EE14-ECB1-47FC-BAF1-4C6903CD9DC9}"/>
          </ac:spMkLst>
        </pc:spChg>
        <pc:spChg chg="add mod">
          <ac:chgData name="Manish Sharma" userId="b799adb9ba789c8f" providerId="LiveId" clId="{F6E683F9-05F7-4B6F-9DE5-B67DF8B296C9}" dt="2021-10-19T04:03:10.721" v="119"/>
          <ac:spMkLst>
            <pc:docMk/>
            <pc:sldMk cId="540789960" sldId="305"/>
            <ac:spMk id="37" creationId="{05F74535-2E3C-423F-BE98-649693F6B0C5}"/>
          </ac:spMkLst>
        </pc:spChg>
        <pc:spChg chg="add mod">
          <ac:chgData name="Manish Sharma" userId="b799adb9ba789c8f" providerId="LiveId" clId="{F6E683F9-05F7-4B6F-9DE5-B67DF8B296C9}" dt="2021-10-19T04:03:35.653" v="121" actId="1076"/>
          <ac:spMkLst>
            <pc:docMk/>
            <pc:sldMk cId="540789960" sldId="305"/>
            <ac:spMk id="38" creationId="{916B979B-8D72-45BC-A976-C42B44F6B348}"/>
          </ac:spMkLst>
        </pc:spChg>
        <pc:grpChg chg="add mod">
          <ac:chgData name="Manish Sharma" userId="b799adb9ba789c8f" providerId="LiveId" clId="{F6E683F9-05F7-4B6F-9DE5-B67DF8B296C9}" dt="2021-10-19T03:59:09.233" v="51"/>
          <ac:grpSpMkLst>
            <pc:docMk/>
            <pc:sldMk cId="540789960" sldId="305"/>
            <ac:grpSpMk id="5" creationId="{8D449EB1-913E-46EB-8F48-E177A00B7E9B}"/>
          </ac:grpSpMkLst>
        </pc:grpChg>
        <pc:grpChg chg="add mod">
          <ac:chgData name="Manish Sharma" userId="b799adb9ba789c8f" providerId="LiveId" clId="{F6E683F9-05F7-4B6F-9DE5-B67DF8B296C9}" dt="2021-10-19T03:59:09.233" v="51"/>
          <ac:grpSpMkLst>
            <pc:docMk/>
            <pc:sldMk cId="540789960" sldId="305"/>
            <ac:grpSpMk id="8" creationId="{ADD3B070-6CB5-465A-833D-88F2BE3651E2}"/>
          </ac:grpSpMkLst>
        </pc:grpChg>
        <pc:grpChg chg="add mod">
          <ac:chgData name="Manish Sharma" userId="b799adb9ba789c8f" providerId="LiveId" clId="{F6E683F9-05F7-4B6F-9DE5-B67DF8B296C9}" dt="2021-10-19T03:59:09.233" v="51"/>
          <ac:grpSpMkLst>
            <pc:docMk/>
            <pc:sldMk cId="540789960" sldId="305"/>
            <ac:grpSpMk id="11" creationId="{6A897410-E6BA-4EB8-B7DB-44C4587AC98D}"/>
          </ac:grpSpMkLst>
        </pc:grpChg>
        <pc:cxnChg chg="add mod">
          <ac:chgData name="Manish Sharma" userId="b799adb9ba789c8f" providerId="LiveId" clId="{F6E683F9-05F7-4B6F-9DE5-B67DF8B296C9}" dt="2021-10-19T03:59:09.233" v="51"/>
          <ac:cxnSpMkLst>
            <pc:docMk/>
            <pc:sldMk cId="540789960" sldId="305"/>
            <ac:cxnSpMk id="14" creationId="{3BFBE746-2D01-41CE-8B1D-041E886462D3}"/>
          </ac:cxnSpMkLst>
        </pc:cxnChg>
        <pc:cxnChg chg="add mod">
          <ac:chgData name="Manish Sharma" userId="b799adb9ba789c8f" providerId="LiveId" clId="{F6E683F9-05F7-4B6F-9DE5-B67DF8B296C9}" dt="2021-10-19T03:59:20.096" v="52"/>
          <ac:cxnSpMkLst>
            <pc:docMk/>
            <pc:sldMk cId="540789960" sldId="305"/>
            <ac:cxnSpMk id="16" creationId="{D8A19CAF-B395-40AB-A070-D5A9ECC6896F}"/>
          </ac:cxnSpMkLst>
        </pc:cxnChg>
        <pc:cxnChg chg="add mod">
          <ac:chgData name="Manish Sharma" userId="b799adb9ba789c8f" providerId="LiveId" clId="{F6E683F9-05F7-4B6F-9DE5-B67DF8B296C9}" dt="2021-10-19T03:59:20.096" v="52"/>
          <ac:cxnSpMkLst>
            <pc:docMk/>
            <pc:sldMk cId="540789960" sldId="305"/>
            <ac:cxnSpMk id="19" creationId="{26F12DB3-03EB-4F80-A177-CB7825C2FFA5}"/>
          </ac:cxnSpMkLst>
        </pc:cxnChg>
        <pc:cxnChg chg="add mod">
          <ac:chgData name="Manish Sharma" userId="b799adb9ba789c8f" providerId="LiveId" clId="{F6E683F9-05F7-4B6F-9DE5-B67DF8B296C9}" dt="2021-10-19T03:59:49.048" v="54"/>
          <ac:cxnSpMkLst>
            <pc:docMk/>
            <pc:sldMk cId="540789960" sldId="305"/>
            <ac:cxnSpMk id="27" creationId="{D729CE31-F0EB-4D5D-8ECA-D815F1FE9E10}"/>
          </ac:cxnSpMkLst>
        </pc:cxnChg>
        <pc:cxnChg chg="add mod">
          <ac:chgData name="Manish Sharma" userId="b799adb9ba789c8f" providerId="LiveId" clId="{F6E683F9-05F7-4B6F-9DE5-B67DF8B296C9}" dt="2021-10-19T03:59:49.048" v="54"/>
          <ac:cxnSpMkLst>
            <pc:docMk/>
            <pc:sldMk cId="540789960" sldId="305"/>
            <ac:cxnSpMk id="28" creationId="{7FC6F121-8414-41FB-9E8E-7ECD648A3092}"/>
          </ac:cxnSpMkLst>
        </pc:cxnChg>
        <pc:cxnChg chg="add mod">
          <ac:chgData name="Manish Sharma" userId="b799adb9ba789c8f" providerId="LiveId" clId="{F6E683F9-05F7-4B6F-9DE5-B67DF8B296C9}" dt="2021-10-19T03:59:49.048" v="54"/>
          <ac:cxnSpMkLst>
            <pc:docMk/>
            <pc:sldMk cId="540789960" sldId="305"/>
            <ac:cxnSpMk id="30" creationId="{CCC10C14-7D87-4EC9-9CCB-A4F5A8495009}"/>
          </ac:cxnSpMkLst>
        </pc:cxnChg>
        <pc:cxnChg chg="add mod">
          <ac:chgData name="Manish Sharma" userId="b799adb9ba789c8f" providerId="LiveId" clId="{F6E683F9-05F7-4B6F-9DE5-B67DF8B296C9}" dt="2021-10-19T03:59:49.048" v="54"/>
          <ac:cxnSpMkLst>
            <pc:docMk/>
            <pc:sldMk cId="540789960" sldId="305"/>
            <ac:cxnSpMk id="31" creationId="{AD325095-EA96-4755-9E26-F4CAB93A0108}"/>
          </ac:cxnSpMkLst>
        </pc:cxnChg>
      </pc:sldChg>
      <pc:sldChg chg="del">
        <pc:chgData name="Manish Sharma" userId="b799adb9ba789c8f" providerId="LiveId" clId="{F6E683F9-05F7-4B6F-9DE5-B67DF8B296C9}" dt="2021-10-19T03:41:56.301" v="26" actId="47"/>
        <pc:sldMkLst>
          <pc:docMk/>
          <pc:sldMk cId="1745736043" sldId="306"/>
        </pc:sldMkLst>
      </pc:sldChg>
      <pc:sldChg chg="addSp delSp modSp new mod">
        <pc:chgData name="Manish Sharma" userId="b799adb9ba789c8f" providerId="LiveId" clId="{F6E683F9-05F7-4B6F-9DE5-B67DF8B296C9}" dt="2021-10-19T04:05:09.474" v="126"/>
        <pc:sldMkLst>
          <pc:docMk/>
          <pc:sldMk cId="2659541104" sldId="306"/>
        </pc:sldMkLst>
        <pc:spChg chg="add mod">
          <ac:chgData name="Manish Sharma" userId="b799adb9ba789c8f" providerId="LiveId" clId="{F6E683F9-05F7-4B6F-9DE5-B67DF8B296C9}" dt="2021-10-19T04:04:37.163" v="123"/>
          <ac:spMkLst>
            <pc:docMk/>
            <pc:sldMk cId="2659541104" sldId="306"/>
            <ac:spMk id="2" creationId="{720A0547-5413-4064-AEAB-95547C349819}"/>
          </ac:spMkLst>
        </pc:spChg>
        <pc:spChg chg="add mod">
          <ac:chgData name="Manish Sharma" userId="b799adb9ba789c8f" providerId="LiveId" clId="{F6E683F9-05F7-4B6F-9DE5-B67DF8B296C9}" dt="2021-10-19T04:04:37.163" v="123"/>
          <ac:spMkLst>
            <pc:docMk/>
            <pc:sldMk cId="2659541104" sldId="306"/>
            <ac:spMk id="3" creationId="{5E6E7C97-A431-49AE-A23F-7538E79C7565}"/>
          </ac:spMkLst>
        </pc:spChg>
        <pc:spChg chg="add mod">
          <ac:chgData name="Manish Sharma" userId="b799adb9ba789c8f" providerId="LiveId" clId="{F6E683F9-05F7-4B6F-9DE5-B67DF8B296C9}" dt="2021-10-19T04:04:37.163" v="123"/>
          <ac:spMkLst>
            <pc:docMk/>
            <pc:sldMk cId="2659541104" sldId="306"/>
            <ac:spMk id="4" creationId="{B60C5534-BC32-43E0-AF95-6CEF9538B155}"/>
          </ac:spMkLst>
        </pc:spChg>
        <pc:spChg chg="mod">
          <ac:chgData name="Manish Sharma" userId="b799adb9ba789c8f" providerId="LiveId" clId="{F6E683F9-05F7-4B6F-9DE5-B67DF8B296C9}" dt="2021-10-19T04:04:37.163" v="123"/>
          <ac:spMkLst>
            <pc:docMk/>
            <pc:sldMk cId="2659541104" sldId="306"/>
            <ac:spMk id="6" creationId="{FF41B5DC-92F0-409C-BA7A-BCA3AD9D3249}"/>
          </ac:spMkLst>
        </pc:spChg>
        <pc:spChg chg="mod">
          <ac:chgData name="Manish Sharma" userId="b799adb9ba789c8f" providerId="LiveId" clId="{F6E683F9-05F7-4B6F-9DE5-B67DF8B296C9}" dt="2021-10-19T04:04:37.163" v="123"/>
          <ac:spMkLst>
            <pc:docMk/>
            <pc:sldMk cId="2659541104" sldId="306"/>
            <ac:spMk id="7" creationId="{F304A10D-5123-4CA8-B2B5-C7DCEAB50E32}"/>
          </ac:spMkLst>
        </pc:spChg>
        <pc:spChg chg="mod">
          <ac:chgData name="Manish Sharma" userId="b799adb9ba789c8f" providerId="LiveId" clId="{F6E683F9-05F7-4B6F-9DE5-B67DF8B296C9}" dt="2021-10-19T04:04:37.163" v="123"/>
          <ac:spMkLst>
            <pc:docMk/>
            <pc:sldMk cId="2659541104" sldId="306"/>
            <ac:spMk id="9" creationId="{2693DDF7-D47A-41F3-A53F-C7D2578DCF4E}"/>
          </ac:spMkLst>
        </pc:spChg>
        <pc:spChg chg="mod">
          <ac:chgData name="Manish Sharma" userId="b799adb9ba789c8f" providerId="LiveId" clId="{F6E683F9-05F7-4B6F-9DE5-B67DF8B296C9}" dt="2021-10-19T04:04:37.163" v="123"/>
          <ac:spMkLst>
            <pc:docMk/>
            <pc:sldMk cId="2659541104" sldId="306"/>
            <ac:spMk id="10" creationId="{27411FED-D8AD-4254-984B-C565188307E7}"/>
          </ac:spMkLst>
        </pc:spChg>
        <pc:spChg chg="mod">
          <ac:chgData name="Manish Sharma" userId="b799adb9ba789c8f" providerId="LiveId" clId="{F6E683F9-05F7-4B6F-9DE5-B67DF8B296C9}" dt="2021-10-19T04:04:37.163" v="123"/>
          <ac:spMkLst>
            <pc:docMk/>
            <pc:sldMk cId="2659541104" sldId="306"/>
            <ac:spMk id="12" creationId="{8223451A-DF32-4324-8FCD-9C3D4D9A2792}"/>
          </ac:spMkLst>
        </pc:spChg>
        <pc:spChg chg="mod">
          <ac:chgData name="Manish Sharma" userId="b799adb9ba789c8f" providerId="LiveId" clId="{F6E683F9-05F7-4B6F-9DE5-B67DF8B296C9}" dt="2021-10-19T04:04:37.163" v="123"/>
          <ac:spMkLst>
            <pc:docMk/>
            <pc:sldMk cId="2659541104" sldId="306"/>
            <ac:spMk id="13" creationId="{8E36A15A-21A7-4FC6-B19A-9D4164E387BF}"/>
          </ac:spMkLst>
        </pc:spChg>
        <pc:spChg chg="add mod">
          <ac:chgData name="Manish Sharma" userId="b799adb9ba789c8f" providerId="LiveId" clId="{F6E683F9-05F7-4B6F-9DE5-B67DF8B296C9}" dt="2021-10-19T04:04:37.163" v="123"/>
          <ac:spMkLst>
            <pc:docMk/>
            <pc:sldMk cId="2659541104" sldId="306"/>
            <ac:spMk id="15" creationId="{E4B51C6A-7987-4015-9DDA-2133EDB6E848}"/>
          </ac:spMkLst>
        </pc:spChg>
        <pc:spChg chg="add mod">
          <ac:chgData name="Manish Sharma" userId="b799adb9ba789c8f" providerId="LiveId" clId="{F6E683F9-05F7-4B6F-9DE5-B67DF8B296C9}" dt="2021-10-19T04:04:37.163" v="123"/>
          <ac:spMkLst>
            <pc:docMk/>
            <pc:sldMk cId="2659541104" sldId="306"/>
            <ac:spMk id="17" creationId="{2616B63C-69C6-4CEB-ADF7-EF57DEBFD243}"/>
          </ac:spMkLst>
        </pc:spChg>
        <pc:spChg chg="add mod">
          <ac:chgData name="Manish Sharma" userId="b799adb9ba789c8f" providerId="LiveId" clId="{F6E683F9-05F7-4B6F-9DE5-B67DF8B296C9}" dt="2021-10-19T04:04:37.163" v="123"/>
          <ac:spMkLst>
            <pc:docMk/>
            <pc:sldMk cId="2659541104" sldId="306"/>
            <ac:spMk id="18" creationId="{39AF905F-D8C5-47D1-AAA8-7E97BC7AC37B}"/>
          </ac:spMkLst>
        </pc:spChg>
        <pc:spChg chg="add mod">
          <ac:chgData name="Manish Sharma" userId="b799adb9ba789c8f" providerId="LiveId" clId="{F6E683F9-05F7-4B6F-9DE5-B67DF8B296C9}" dt="2021-10-19T04:04:37.163" v="123"/>
          <ac:spMkLst>
            <pc:docMk/>
            <pc:sldMk cId="2659541104" sldId="306"/>
            <ac:spMk id="20" creationId="{EE7B7DF6-418C-486D-A195-BAE822A2215C}"/>
          </ac:spMkLst>
        </pc:spChg>
        <pc:spChg chg="add mod">
          <ac:chgData name="Manish Sharma" userId="b799adb9ba789c8f" providerId="LiveId" clId="{F6E683F9-05F7-4B6F-9DE5-B67DF8B296C9}" dt="2021-10-19T04:04:37.163" v="123"/>
          <ac:spMkLst>
            <pc:docMk/>
            <pc:sldMk cId="2659541104" sldId="306"/>
            <ac:spMk id="21" creationId="{CF1F1025-B779-4886-BA26-83268B148F13}"/>
          </ac:spMkLst>
        </pc:spChg>
        <pc:spChg chg="add mod">
          <ac:chgData name="Manish Sharma" userId="b799adb9ba789c8f" providerId="LiveId" clId="{F6E683F9-05F7-4B6F-9DE5-B67DF8B296C9}" dt="2021-10-19T04:04:37.163" v="123"/>
          <ac:spMkLst>
            <pc:docMk/>
            <pc:sldMk cId="2659541104" sldId="306"/>
            <ac:spMk id="22" creationId="{A3939B87-9B4E-4760-B02A-52A8985016F2}"/>
          </ac:spMkLst>
        </pc:spChg>
        <pc:spChg chg="add mod">
          <ac:chgData name="Manish Sharma" userId="b799adb9ba789c8f" providerId="LiveId" clId="{F6E683F9-05F7-4B6F-9DE5-B67DF8B296C9}" dt="2021-10-19T04:04:37.163" v="123"/>
          <ac:spMkLst>
            <pc:docMk/>
            <pc:sldMk cId="2659541104" sldId="306"/>
            <ac:spMk id="23" creationId="{3832F14B-5AFB-4687-A6B5-0E3A310DCE09}"/>
          </ac:spMkLst>
        </pc:spChg>
        <pc:spChg chg="add mod">
          <ac:chgData name="Manish Sharma" userId="b799adb9ba789c8f" providerId="LiveId" clId="{F6E683F9-05F7-4B6F-9DE5-B67DF8B296C9}" dt="2021-10-19T04:04:37.163" v="123"/>
          <ac:spMkLst>
            <pc:docMk/>
            <pc:sldMk cId="2659541104" sldId="306"/>
            <ac:spMk id="24" creationId="{613CA944-E4EE-418A-AE12-09A31241BC4B}"/>
          </ac:spMkLst>
        </pc:spChg>
        <pc:spChg chg="add del mod">
          <ac:chgData name="Manish Sharma" userId="b799adb9ba789c8f" providerId="LiveId" clId="{F6E683F9-05F7-4B6F-9DE5-B67DF8B296C9}" dt="2021-10-19T04:04:49.044" v="124" actId="478"/>
          <ac:spMkLst>
            <pc:docMk/>
            <pc:sldMk cId="2659541104" sldId="306"/>
            <ac:spMk id="25" creationId="{A4846812-6A48-4AE3-A08E-228F67C83332}"/>
          </ac:spMkLst>
        </pc:spChg>
        <pc:spChg chg="add del mod">
          <ac:chgData name="Manish Sharma" userId="b799adb9ba789c8f" providerId="LiveId" clId="{F6E683F9-05F7-4B6F-9DE5-B67DF8B296C9}" dt="2021-10-19T04:04:49.044" v="124" actId="478"/>
          <ac:spMkLst>
            <pc:docMk/>
            <pc:sldMk cId="2659541104" sldId="306"/>
            <ac:spMk id="26" creationId="{2FB303A9-E1A2-4BD0-96B6-71A9A9D25224}"/>
          </ac:spMkLst>
        </pc:spChg>
        <pc:spChg chg="add del mod">
          <ac:chgData name="Manish Sharma" userId="b799adb9ba789c8f" providerId="LiveId" clId="{F6E683F9-05F7-4B6F-9DE5-B67DF8B296C9}" dt="2021-10-19T04:04:49.044" v="124" actId="478"/>
          <ac:spMkLst>
            <pc:docMk/>
            <pc:sldMk cId="2659541104" sldId="306"/>
            <ac:spMk id="29" creationId="{AA7ECAD5-6237-47CD-9666-49C64436F912}"/>
          </ac:spMkLst>
        </pc:spChg>
        <pc:spChg chg="add del mod">
          <ac:chgData name="Manish Sharma" userId="b799adb9ba789c8f" providerId="LiveId" clId="{F6E683F9-05F7-4B6F-9DE5-B67DF8B296C9}" dt="2021-10-19T04:04:49.044" v="124" actId="478"/>
          <ac:spMkLst>
            <pc:docMk/>
            <pc:sldMk cId="2659541104" sldId="306"/>
            <ac:spMk id="32" creationId="{2D79D37C-B09E-4F79-BEE1-059897F5BE17}"/>
          </ac:spMkLst>
        </pc:spChg>
        <pc:spChg chg="add del mod">
          <ac:chgData name="Manish Sharma" userId="b799adb9ba789c8f" providerId="LiveId" clId="{F6E683F9-05F7-4B6F-9DE5-B67DF8B296C9}" dt="2021-10-19T04:04:49.044" v="124" actId="478"/>
          <ac:spMkLst>
            <pc:docMk/>
            <pc:sldMk cId="2659541104" sldId="306"/>
            <ac:spMk id="33" creationId="{A507F9E5-8375-4059-84DB-9F3EA4AB3E90}"/>
          </ac:spMkLst>
        </pc:spChg>
        <pc:spChg chg="add mod">
          <ac:chgData name="Manish Sharma" userId="b799adb9ba789c8f" providerId="LiveId" clId="{F6E683F9-05F7-4B6F-9DE5-B67DF8B296C9}" dt="2021-10-19T04:04:37.163" v="123"/>
          <ac:spMkLst>
            <pc:docMk/>
            <pc:sldMk cId="2659541104" sldId="306"/>
            <ac:spMk id="34" creationId="{CA6E1067-A493-446E-BDCD-AC81E1DC6E8D}"/>
          </ac:spMkLst>
        </pc:spChg>
        <pc:spChg chg="add mod">
          <ac:chgData name="Manish Sharma" userId="b799adb9ba789c8f" providerId="LiveId" clId="{F6E683F9-05F7-4B6F-9DE5-B67DF8B296C9}" dt="2021-10-19T04:04:37.163" v="123"/>
          <ac:spMkLst>
            <pc:docMk/>
            <pc:sldMk cId="2659541104" sldId="306"/>
            <ac:spMk id="35" creationId="{13C61760-905B-495E-8D76-FC98E2A75991}"/>
          </ac:spMkLst>
        </pc:spChg>
        <pc:spChg chg="add mod">
          <ac:chgData name="Manish Sharma" userId="b799adb9ba789c8f" providerId="LiveId" clId="{F6E683F9-05F7-4B6F-9DE5-B67DF8B296C9}" dt="2021-10-19T04:04:37.163" v="123"/>
          <ac:spMkLst>
            <pc:docMk/>
            <pc:sldMk cId="2659541104" sldId="306"/>
            <ac:spMk id="36" creationId="{6814A737-E23C-44CD-8C3D-850362585C9F}"/>
          </ac:spMkLst>
        </pc:spChg>
        <pc:spChg chg="add mod">
          <ac:chgData name="Manish Sharma" userId="b799adb9ba789c8f" providerId="LiveId" clId="{F6E683F9-05F7-4B6F-9DE5-B67DF8B296C9}" dt="2021-10-19T04:04:37.163" v="123"/>
          <ac:spMkLst>
            <pc:docMk/>
            <pc:sldMk cId="2659541104" sldId="306"/>
            <ac:spMk id="37" creationId="{E1A42962-C2DE-4355-ADD8-EF55293EA626}"/>
          </ac:spMkLst>
        </pc:spChg>
        <pc:spChg chg="add mod">
          <ac:chgData name="Manish Sharma" userId="b799adb9ba789c8f" providerId="LiveId" clId="{F6E683F9-05F7-4B6F-9DE5-B67DF8B296C9}" dt="2021-10-19T04:04:37.163" v="123"/>
          <ac:spMkLst>
            <pc:docMk/>
            <pc:sldMk cId="2659541104" sldId="306"/>
            <ac:spMk id="38" creationId="{6F5752E0-0CCB-4F85-91CE-5B1F038856E3}"/>
          </ac:spMkLst>
        </pc:spChg>
        <pc:spChg chg="add mod">
          <ac:chgData name="Manish Sharma" userId="b799adb9ba789c8f" providerId="LiveId" clId="{F6E683F9-05F7-4B6F-9DE5-B67DF8B296C9}" dt="2021-10-19T04:04:58.587" v="125"/>
          <ac:spMkLst>
            <pc:docMk/>
            <pc:sldMk cId="2659541104" sldId="306"/>
            <ac:spMk id="39" creationId="{03F329E0-A6D8-452F-A224-003FC2619DF9}"/>
          </ac:spMkLst>
        </pc:spChg>
        <pc:spChg chg="add mod">
          <ac:chgData name="Manish Sharma" userId="b799adb9ba789c8f" providerId="LiveId" clId="{F6E683F9-05F7-4B6F-9DE5-B67DF8B296C9}" dt="2021-10-19T04:04:58.587" v="125"/>
          <ac:spMkLst>
            <pc:docMk/>
            <pc:sldMk cId="2659541104" sldId="306"/>
            <ac:spMk id="42" creationId="{211837A3-999B-44FD-AACA-1351AF0E4049}"/>
          </ac:spMkLst>
        </pc:spChg>
        <pc:spChg chg="add mod">
          <ac:chgData name="Manish Sharma" userId="b799adb9ba789c8f" providerId="LiveId" clId="{F6E683F9-05F7-4B6F-9DE5-B67DF8B296C9}" dt="2021-10-19T04:04:58.587" v="125"/>
          <ac:spMkLst>
            <pc:docMk/>
            <pc:sldMk cId="2659541104" sldId="306"/>
            <ac:spMk id="43" creationId="{8691E2AD-28F1-4387-89DA-398219EF8F1D}"/>
          </ac:spMkLst>
        </pc:spChg>
        <pc:spChg chg="mod">
          <ac:chgData name="Manish Sharma" userId="b799adb9ba789c8f" providerId="LiveId" clId="{F6E683F9-05F7-4B6F-9DE5-B67DF8B296C9}" dt="2021-10-19T04:05:09.474" v="126"/>
          <ac:spMkLst>
            <pc:docMk/>
            <pc:sldMk cId="2659541104" sldId="306"/>
            <ac:spMk id="45" creationId="{A5AEDF60-2A86-4069-AB22-159046FABD26}"/>
          </ac:spMkLst>
        </pc:spChg>
        <pc:spChg chg="mod">
          <ac:chgData name="Manish Sharma" userId="b799adb9ba789c8f" providerId="LiveId" clId="{F6E683F9-05F7-4B6F-9DE5-B67DF8B296C9}" dt="2021-10-19T04:05:09.474" v="126"/>
          <ac:spMkLst>
            <pc:docMk/>
            <pc:sldMk cId="2659541104" sldId="306"/>
            <ac:spMk id="46" creationId="{CD420F51-9278-430A-98F1-90E3F42AE91D}"/>
          </ac:spMkLst>
        </pc:spChg>
        <pc:spChg chg="mod">
          <ac:chgData name="Manish Sharma" userId="b799adb9ba789c8f" providerId="LiveId" clId="{F6E683F9-05F7-4B6F-9DE5-B67DF8B296C9}" dt="2021-10-19T04:05:09.474" v="126"/>
          <ac:spMkLst>
            <pc:docMk/>
            <pc:sldMk cId="2659541104" sldId="306"/>
            <ac:spMk id="47" creationId="{BD5D2023-E531-4B3D-AAA5-D6D777FF84CB}"/>
          </ac:spMkLst>
        </pc:spChg>
        <pc:spChg chg="mod">
          <ac:chgData name="Manish Sharma" userId="b799adb9ba789c8f" providerId="LiveId" clId="{F6E683F9-05F7-4B6F-9DE5-B67DF8B296C9}" dt="2021-10-19T04:05:09.474" v="126"/>
          <ac:spMkLst>
            <pc:docMk/>
            <pc:sldMk cId="2659541104" sldId="306"/>
            <ac:spMk id="49" creationId="{3591089E-58E3-4404-8B6B-4C514D2C8729}"/>
          </ac:spMkLst>
        </pc:spChg>
        <pc:spChg chg="mod">
          <ac:chgData name="Manish Sharma" userId="b799adb9ba789c8f" providerId="LiveId" clId="{F6E683F9-05F7-4B6F-9DE5-B67DF8B296C9}" dt="2021-10-19T04:05:09.474" v="126"/>
          <ac:spMkLst>
            <pc:docMk/>
            <pc:sldMk cId="2659541104" sldId="306"/>
            <ac:spMk id="50" creationId="{6836F885-BDDB-4760-9CB3-5D7477BE2EBD}"/>
          </ac:spMkLst>
        </pc:spChg>
        <pc:spChg chg="mod">
          <ac:chgData name="Manish Sharma" userId="b799adb9ba789c8f" providerId="LiveId" clId="{F6E683F9-05F7-4B6F-9DE5-B67DF8B296C9}" dt="2021-10-19T04:05:09.474" v="126"/>
          <ac:spMkLst>
            <pc:docMk/>
            <pc:sldMk cId="2659541104" sldId="306"/>
            <ac:spMk id="51" creationId="{3884507B-FDCD-4A4C-87D1-572BA52FC700}"/>
          </ac:spMkLst>
        </pc:spChg>
        <pc:spChg chg="mod">
          <ac:chgData name="Manish Sharma" userId="b799adb9ba789c8f" providerId="LiveId" clId="{F6E683F9-05F7-4B6F-9DE5-B67DF8B296C9}" dt="2021-10-19T04:05:09.474" v="126"/>
          <ac:spMkLst>
            <pc:docMk/>
            <pc:sldMk cId="2659541104" sldId="306"/>
            <ac:spMk id="53" creationId="{C6680F88-1CE3-454B-99AE-53F0CFDF6825}"/>
          </ac:spMkLst>
        </pc:spChg>
        <pc:spChg chg="mod">
          <ac:chgData name="Manish Sharma" userId="b799adb9ba789c8f" providerId="LiveId" clId="{F6E683F9-05F7-4B6F-9DE5-B67DF8B296C9}" dt="2021-10-19T04:05:09.474" v="126"/>
          <ac:spMkLst>
            <pc:docMk/>
            <pc:sldMk cId="2659541104" sldId="306"/>
            <ac:spMk id="54" creationId="{CE44CC03-1F6F-466D-8955-AB162A269929}"/>
          </ac:spMkLst>
        </pc:spChg>
        <pc:spChg chg="mod">
          <ac:chgData name="Manish Sharma" userId="b799adb9ba789c8f" providerId="LiveId" clId="{F6E683F9-05F7-4B6F-9DE5-B67DF8B296C9}" dt="2021-10-19T04:05:09.474" v="126"/>
          <ac:spMkLst>
            <pc:docMk/>
            <pc:sldMk cId="2659541104" sldId="306"/>
            <ac:spMk id="55" creationId="{C5784112-30DC-45D5-A875-990AE9047E35}"/>
          </ac:spMkLst>
        </pc:spChg>
        <pc:grpChg chg="add mod">
          <ac:chgData name="Manish Sharma" userId="b799adb9ba789c8f" providerId="LiveId" clId="{F6E683F9-05F7-4B6F-9DE5-B67DF8B296C9}" dt="2021-10-19T04:04:37.163" v="123"/>
          <ac:grpSpMkLst>
            <pc:docMk/>
            <pc:sldMk cId="2659541104" sldId="306"/>
            <ac:grpSpMk id="5" creationId="{4FB5CD96-8909-4CE1-8255-6CF7038585AA}"/>
          </ac:grpSpMkLst>
        </pc:grpChg>
        <pc:grpChg chg="add mod">
          <ac:chgData name="Manish Sharma" userId="b799adb9ba789c8f" providerId="LiveId" clId="{F6E683F9-05F7-4B6F-9DE5-B67DF8B296C9}" dt="2021-10-19T04:04:37.163" v="123"/>
          <ac:grpSpMkLst>
            <pc:docMk/>
            <pc:sldMk cId="2659541104" sldId="306"/>
            <ac:grpSpMk id="8" creationId="{8A1888D8-D9F3-4A62-B918-F66919A73C48}"/>
          </ac:grpSpMkLst>
        </pc:grpChg>
        <pc:grpChg chg="add mod">
          <ac:chgData name="Manish Sharma" userId="b799adb9ba789c8f" providerId="LiveId" clId="{F6E683F9-05F7-4B6F-9DE5-B67DF8B296C9}" dt="2021-10-19T04:04:37.163" v="123"/>
          <ac:grpSpMkLst>
            <pc:docMk/>
            <pc:sldMk cId="2659541104" sldId="306"/>
            <ac:grpSpMk id="11" creationId="{E1EF3A60-8696-4E87-8700-C88BA0EA8940}"/>
          </ac:grpSpMkLst>
        </pc:grpChg>
        <pc:grpChg chg="add mod">
          <ac:chgData name="Manish Sharma" userId="b799adb9ba789c8f" providerId="LiveId" clId="{F6E683F9-05F7-4B6F-9DE5-B67DF8B296C9}" dt="2021-10-19T04:05:09.474" v="126"/>
          <ac:grpSpMkLst>
            <pc:docMk/>
            <pc:sldMk cId="2659541104" sldId="306"/>
            <ac:grpSpMk id="44" creationId="{AEA8E139-50ED-4D7D-B939-1338BFD4D646}"/>
          </ac:grpSpMkLst>
        </pc:grpChg>
        <pc:grpChg chg="add mod">
          <ac:chgData name="Manish Sharma" userId="b799adb9ba789c8f" providerId="LiveId" clId="{F6E683F9-05F7-4B6F-9DE5-B67DF8B296C9}" dt="2021-10-19T04:05:09.474" v="126"/>
          <ac:grpSpMkLst>
            <pc:docMk/>
            <pc:sldMk cId="2659541104" sldId="306"/>
            <ac:grpSpMk id="48" creationId="{0EA7EF12-BDC4-46DA-8E7D-C6B8541398F1}"/>
          </ac:grpSpMkLst>
        </pc:grpChg>
        <pc:grpChg chg="add mod">
          <ac:chgData name="Manish Sharma" userId="b799adb9ba789c8f" providerId="LiveId" clId="{F6E683F9-05F7-4B6F-9DE5-B67DF8B296C9}" dt="2021-10-19T04:05:09.474" v="126"/>
          <ac:grpSpMkLst>
            <pc:docMk/>
            <pc:sldMk cId="2659541104" sldId="306"/>
            <ac:grpSpMk id="52" creationId="{ABE2F69F-DF67-4ABC-B7CF-C5C756FBB1F3}"/>
          </ac:grpSpMkLst>
        </pc:grpChg>
        <pc:cxnChg chg="add mod">
          <ac:chgData name="Manish Sharma" userId="b799adb9ba789c8f" providerId="LiveId" clId="{F6E683F9-05F7-4B6F-9DE5-B67DF8B296C9}" dt="2021-10-19T04:04:37.163" v="123"/>
          <ac:cxnSpMkLst>
            <pc:docMk/>
            <pc:sldMk cId="2659541104" sldId="306"/>
            <ac:cxnSpMk id="14" creationId="{F2926B1E-FABB-4CA6-8B05-5ED39D6D2269}"/>
          </ac:cxnSpMkLst>
        </pc:cxnChg>
        <pc:cxnChg chg="add mod">
          <ac:chgData name="Manish Sharma" userId="b799adb9ba789c8f" providerId="LiveId" clId="{F6E683F9-05F7-4B6F-9DE5-B67DF8B296C9}" dt="2021-10-19T04:04:37.163" v="123"/>
          <ac:cxnSpMkLst>
            <pc:docMk/>
            <pc:sldMk cId="2659541104" sldId="306"/>
            <ac:cxnSpMk id="16" creationId="{9FCE08D8-9D24-4EA7-8E93-30CA6AF4D4A3}"/>
          </ac:cxnSpMkLst>
        </pc:cxnChg>
        <pc:cxnChg chg="add mod">
          <ac:chgData name="Manish Sharma" userId="b799adb9ba789c8f" providerId="LiveId" clId="{F6E683F9-05F7-4B6F-9DE5-B67DF8B296C9}" dt="2021-10-19T04:04:37.163" v="123"/>
          <ac:cxnSpMkLst>
            <pc:docMk/>
            <pc:sldMk cId="2659541104" sldId="306"/>
            <ac:cxnSpMk id="19" creationId="{FA63E648-AC28-436A-95B6-0758893A136E}"/>
          </ac:cxnSpMkLst>
        </pc:cxnChg>
        <pc:cxnChg chg="add del mod">
          <ac:chgData name="Manish Sharma" userId="b799adb9ba789c8f" providerId="LiveId" clId="{F6E683F9-05F7-4B6F-9DE5-B67DF8B296C9}" dt="2021-10-19T04:04:49.044" v="124" actId="478"/>
          <ac:cxnSpMkLst>
            <pc:docMk/>
            <pc:sldMk cId="2659541104" sldId="306"/>
            <ac:cxnSpMk id="27" creationId="{03AEBE7A-06AC-4A76-BF1D-6626860FCF21}"/>
          </ac:cxnSpMkLst>
        </pc:cxnChg>
        <pc:cxnChg chg="add del mod">
          <ac:chgData name="Manish Sharma" userId="b799adb9ba789c8f" providerId="LiveId" clId="{F6E683F9-05F7-4B6F-9DE5-B67DF8B296C9}" dt="2021-10-19T04:04:49.044" v="124" actId="478"/>
          <ac:cxnSpMkLst>
            <pc:docMk/>
            <pc:sldMk cId="2659541104" sldId="306"/>
            <ac:cxnSpMk id="28" creationId="{12AFD829-D98B-4EC3-8F53-1D23327EFBB4}"/>
          </ac:cxnSpMkLst>
        </pc:cxnChg>
        <pc:cxnChg chg="add del mod">
          <ac:chgData name="Manish Sharma" userId="b799adb9ba789c8f" providerId="LiveId" clId="{F6E683F9-05F7-4B6F-9DE5-B67DF8B296C9}" dt="2021-10-19T04:04:49.044" v="124" actId="478"/>
          <ac:cxnSpMkLst>
            <pc:docMk/>
            <pc:sldMk cId="2659541104" sldId="306"/>
            <ac:cxnSpMk id="30" creationId="{1F59CEB4-30A5-4795-967E-4AEB77208A1E}"/>
          </ac:cxnSpMkLst>
        </pc:cxnChg>
        <pc:cxnChg chg="add del mod">
          <ac:chgData name="Manish Sharma" userId="b799adb9ba789c8f" providerId="LiveId" clId="{F6E683F9-05F7-4B6F-9DE5-B67DF8B296C9}" dt="2021-10-19T04:04:49.044" v="124" actId="478"/>
          <ac:cxnSpMkLst>
            <pc:docMk/>
            <pc:sldMk cId="2659541104" sldId="306"/>
            <ac:cxnSpMk id="31" creationId="{25E240F3-82E8-4E8E-8855-2FAD06778040}"/>
          </ac:cxnSpMkLst>
        </pc:cxnChg>
        <pc:cxnChg chg="add mod">
          <ac:chgData name="Manish Sharma" userId="b799adb9ba789c8f" providerId="LiveId" clId="{F6E683F9-05F7-4B6F-9DE5-B67DF8B296C9}" dt="2021-10-19T04:04:58.587" v="125"/>
          <ac:cxnSpMkLst>
            <pc:docMk/>
            <pc:sldMk cId="2659541104" sldId="306"/>
            <ac:cxnSpMk id="40" creationId="{8ABB50EB-C6F1-4F5F-BCB5-D74629B70DEA}"/>
          </ac:cxnSpMkLst>
        </pc:cxnChg>
        <pc:cxnChg chg="add mod">
          <ac:chgData name="Manish Sharma" userId="b799adb9ba789c8f" providerId="LiveId" clId="{F6E683F9-05F7-4B6F-9DE5-B67DF8B296C9}" dt="2021-10-19T04:04:58.587" v="125"/>
          <ac:cxnSpMkLst>
            <pc:docMk/>
            <pc:sldMk cId="2659541104" sldId="306"/>
            <ac:cxnSpMk id="41" creationId="{ED628AFE-BD74-4C9E-B140-A11D510B6C8B}"/>
          </ac:cxnSpMkLst>
        </pc:cxnChg>
        <pc:cxnChg chg="add mod">
          <ac:chgData name="Manish Sharma" userId="b799adb9ba789c8f" providerId="LiveId" clId="{F6E683F9-05F7-4B6F-9DE5-B67DF8B296C9}" dt="2021-10-19T04:05:09.474" v="126"/>
          <ac:cxnSpMkLst>
            <pc:docMk/>
            <pc:sldMk cId="2659541104" sldId="306"/>
            <ac:cxnSpMk id="56" creationId="{72317107-4AB5-4A64-BB32-F592D1058C34}"/>
          </ac:cxnSpMkLst>
        </pc:cxnChg>
        <pc:cxnChg chg="add mod">
          <ac:chgData name="Manish Sharma" userId="b799adb9ba789c8f" providerId="LiveId" clId="{F6E683F9-05F7-4B6F-9DE5-B67DF8B296C9}" dt="2021-10-19T04:05:09.474" v="126"/>
          <ac:cxnSpMkLst>
            <pc:docMk/>
            <pc:sldMk cId="2659541104" sldId="306"/>
            <ac:cxnSpMk id="57" creationId="{F616BBB5-BFAE-41A2-AA9F-225F75370386}"/>
          </ac:cxnSpMkLst>
        </pc:cxnChg>
        <pc:cxnChg chg="add mod">
          <ac:chgData name="Manish Sharma" userId="b799adb9ba789c8f" providerId="LiveId" clId="{F6E683F9-05F7-4B6F-9DE5-B67DF8B296C9}" dt="2021-10-19T04:05:09.474" v="126"/>
          <ac:cxnSpMkLst>
            <pc:docMk/>
            <pc:sldMk cId="2659541104" sldId="306"/>
            <ac:cxnSpMk id="58" creationId="{ECE16448-AA09-4666-ADB5-73C761FD5159}"/>
          </ac:cxnSpMkLst>
        </pc:cxnChg>
      </pc:sldChg>
      <pc:sldChg chg="modSp new mod">
        <pc:chgData name="Manish Sharma" userId="b799adb9ba789c8f" providerId="LiveId" clId="{F6E683F9-05F7-4B6F-9DE5-B67DF8B296C9}" dt="2021-10-19T05:14:40.951" v="490" actId="20577"/>
        <pc:sldMkLst>
          <pc:docMk/>
          <pc:sldMk cId="1440802295" sldId="307"/>
        </pc:sldMkLst>
        <pc:spChg chg="mod">
          <ac:chgData name="Manish Sharma" userId="b799adb9ba789c8f" providerId="LiveId" clId="{F6E683F9-05F7-4B6F-9DE5-B67DF8B296C9}" dt="2021-10-19T04:19:11.843" v="140" actId="20577"/>
          <ac:spMkLst>
            <pc:docMk/>
            <pc:sldMk cId="1440802295" sldId="307"/>
            <ac:spMk id="2" creationId="{44656B4B-F9E6-4BB0-9F50-0BD68477DA0A}"/>
          </ac:spMkLst>
        </pc:spChg>
        <pc:spChg chg="mod">
          <ac:chgData name="Manish Sharma" userId="b799adb9ba789c8f" providerId="LiveId" clId="{F6E683F9-05F7-4B6F-9DE5-B67DF8B296C9}" dt="2021-10-19T05:14:40.951" v="490" actId="20577"/>
          <ac:spMkLst>
            <pc:docMk/>
            <pc:sldMk cId="1440802295" sldId="307"/>
            <ac:spMk id="3" creationId="{089CC8D7-F603-4D60-B49E-BA0BCA93B9FC}"/>
          </ac:spMkLst>
        </pc:spChg>
      </pc:sldChg>
      <pc:sldChg chg="addSp delSp modSp new mod">
        <pc:chgData name="Manish Sharma" userId="b799adb9ba789c8f" providerId="LiveId" clId="{F6E683F9-05F7-4B6F-9DE5-B67DF8B296C9}" dt="2021-10-19T05:20:17.396" v="691" actId="14100"/>
        <pc:sldMkLst>
          <pc:docMk/>
          <pc:sldMk cId="2084744753" sldId="308"/>
        </pc:sldMkLst>
        <pc:spChg chg="del">
          <ac:chgData name="Manish Sharma" userId="b799adb9ba789c8f" providerId="LiveId" clId="{F6E683F9-05F7-4B6F-9DE5-B67DF8B296C9}" dt="2021-10-19T05:14:46.818" v="492" actId="478"/>
          <ac:spMkLst>
            <pc:docMk/>
            <pc:sldMk cId="2084744753" sldId="308"/>
            <ac:spMk id="2" creationId="{069C63BC-B12A-43B5-8808-0173A104AE2F}"/>
          </ac:spMkLst>
        </pc:spChg>
        <pc:spChg chg="del">
          <ac:chgData name="Manish Sharma" userId="b799adb9ba789c8f" providerId="LiveId" clId="{F6E683F9-05F7-4B6F-9DE5-B67DF8B296C9}" dt="2021-10-19T05:14:46.818" v="492" actId="478"/>
          <ac:spMkLst>
            <pc:docMk/>
            <pc:sldMk cId="2084744753" sldId="308"/>
            <ac:spMk id="3" creationId="{076E77B1-36E3-4207-86B0-852EB7717FE7}"/>
          </ac:spMkLst>
        </pc:spChg>
        <pc:spChg chg="add mod">
          <ac:chgData name="Manish Sharma" userId="b799adb9ba789c8f" providerId="LiveId" clId="{F6E683F9-05F7-4B6F-9DE5-B67DF8B296C9}" dt="2021-10-19T05:15:31.168" v="514" actId="1076"/>
          <ac:spMkLst>
            <pc:docMk/>
            <pc:sldMk cId="2084744753" sldId="308"/>
            <ac:spMk id="4" creationId="{115C557C-D86A-442F-B9BB-0CD3D9131624}"/>
          </ac:spMkLst>
        </pc:spChg>
        <pc:spChg chg="add mod">
          <ac:chgData name="Manish Sharma" userId="b799adb9ba789c8f" providerId="LiveId" clId="{F6E683F9-05F7-4B6F-9DE5-B67DF8B296C9}" dt="2021-10-19T05:15:31.168" v="514" actId="1076"/>
          <ac:spMkLst>
            <pc:docMk/>
            <pc:sldMk cId="2084744753" sldId="308"/>
            <ac:spMk id="5" creationId="{74793D24-84F3-4EF4-BAE4-6A0422E440FA}"/>
          </ac:spMkLst>
        </pc:spChg>
        <pc:spChg chg="add mod">
          <ac:chgData name="Manish Sharma" userId="b799adb9ba789c8f" providerId="LiveId" clId="{F6E683F9-05F7-4B6F-9DE5-B67DF8B296C9}" dt="2021-10-19T05:15:31.168" v="514" actId="1076"/>
          <ac:spMkLst>
            <pc:docMk/>
            <pc:sldMk cId="2084744753" sldId="308"/>
            <ac:spMk id="6" creationId="{461A753B-0FDB-475F-AE7E-3F9F8DFCD934}"/>
          </ac:spMkLst>
        </pc:spChg>
        <pc:spChg chg="add mod">
          <ac:chgData name="Manish Sharma" userId="b799adb9ba789c8f" providerId="LiveId" clId="{F6E683F9-05F7-4B6F-9DE5-B67DF8B296C9}" dt="2021-10-19T05:16:49.308" v="571" actId="20577"/>
          <ac:spMkLst>
            <pc:docMk/>
            <pc:sldMk cId="2084744753" sldId="308"/>
            <ac:spMk id="7" creationId="{2A74766A-DBAC-4952-9380-9D83C0ED2D99}"/>
          </ac:spMkLst>
        </pc:spChg>
        <pc:spChg chg="add mod">
          <ac:chgData name="Manish Sharma" userId="b799adb9ba789c8f" providerId="LiveId" clId="{F6E683F9-05F7-4B6F-9DE5-B67DF8B296C9}" dt="2021-10-19T05:15:50.767" v="537" actId="1076"/>
          <ac:spMkLst>
            <pc:docMk/>
            <pc:sldMk cId="2084744753" sldId="308"/>
            <ac:spMk id="10" creationId="{F699E5BB-9F50-4BE0-A3EB-204D028328A0}"/>
          </ac:spMkLst>
        </pc:spChg>
        <pc:spChg chg="add mod">
          <ac:chgData name="Manish Sharma" userId="b799adb9ba789c8f" providerId="LiveId" clId="{F6E683F9-05F7-4B6F-9DE5-B67DF8B296C9}" dt="2021-10-19T05:20:06.238" v="686" actId="20577"/>
          <ac:spMkLst>
            <pc:docMk/>
            <pc:sldMk cId="2084744753" sldId="308"/>
            <ac:spMk id="12" creationId="{B3833599-7793-4AF9-B60E-FA5E66A63E74}"/>
          </ac:spMkLst>
        </pc:spChg>
        <pc:spChg chg="add mod">
          <ac:chgData name="Manish Sharma" userId="b799adb9ba789c8f" providerId="LiveId" clId="{F6E683F9-05F7-4B6F-9DE5-B67DF8B296C9}" dt="2021-10-19T05:16:42.036" v="561" actId="20577"/>
          <ac:spMkLst>
            <pc:docMk/>
            <pc:sldMk cId="2084744753" sldId="308"/>
            <ac:spMk id="17" creationId="{A4DCA379-026F-4857-9D88-1205606BC8D8}"/>
          </ac:spMkLst>
        </pc:spChg>
        <pc:spChg chg="add mod">
          <ac:chgData name="Manish Sharma" userId="b799adb9ba789c8f" providerId="LiveId" clId="{F6E683F9-05F7-4B6F-9DE5-B67DF8B296C9}" dt="2021-10-19T05:17:06.369" v="580" actId="20577"/>
          <ac:spMkLst>
            <pc:docMk/>
            <pc:sldMk cId="2084744753" sldId="308"/>
            <ac:spMk id="18" creationId="{E9518D64-81EC-4A7F-BB19-109433B1F619}"/>
          </ac:spMkLst>
        </pc:spChg>
        <pc:spChg chg="add mod">
          <ac:chgData name="Manish Sharma" userId="b799adb9ba789c8f" providerId="LiveId" clId="{F6E683F9-05F7-4B6F-9DE5-B67DF8B296C9}" dt="2021-10-19T05:17:21.018" v="590" actId="20577"/>
          <ac:spMkLst>
            <pc:docMk/>
            <pc:sldMk cId="2084744753" sldId="308"/>
            <ac:spMk id="21" creationId="{250E8366-FFEE-4A3A-9BF0-25771085590B}"/>
          </ac:spMkLst>
        </pc:spChg>
        <pc:spChg chg="add mod">
          <ac:chgData name="Manish Sharma" userId="b799adb9ba789c8f" providerId="LiveId" clId="{F6E683F9-05F7-4B6F-9DE5-B67DF8B296C9}" dt="2021-10-19T05:19:32.340" v="675" actId="1076"/>
          <ac:spMkLst>
            <pc:docMk/>
            <pc:sldMk cId="2084744753" sldId="308"/>
            <ac:spMk id="22" creationId="{2E8597B6-6B72-40AF-A8C4-7A7AAC15C34F}"/>
          </ac:spMkLst>
        </pc:spChg>
        <pc:spChg chg="add mod">
          <ac:chgData name="Manish Sharma" userId="b799adb9ba789c8f" providerId="LiveId" clId="{F6E683F9-05F7-4B6F-9DE5-B67DF8B296C9}" dt="2021-10-19T05:19:32.340" v="675" actId="1076"/>
          <ac:spMkLst>
            <pc:docMk/>
            <pc:sldMk cId="2084744753" sldId="308"/>
            <ac:spMk id="23" creationId="{426BCBBF-67CD-4422-8F4E-9D2BFC8EA794}"/>
          </ac:spMkLst>
        </pc:spChg>
        <pc:spChg chg="add mod">
          <ac:chgData name="Manish Sharma" userId="b799adb9ba789c8f" providerId="LiveId" clId="{F6E683F9-05F7-4B6F-9DE5-B67DF8B296C9}" dt="2021-10-19T05:19:32.340" v="675" actId="1076"/>
          <ac:spMkLst>
            <pc:docMk/>
            <pc:sldMk cId="2084744753" sldId="308"/>
            <ac:spMk id="24" creationId="{7DFE0B77-F169-4FB5-821C-2E895559AB02}"/>
          </ac:spMkLst>
        </pc:spChg>
        <pc:spChg chg="add mod">
          <ac:chgData name="Manish Sharma" userId="b799adb9ba789c8f" providerId="LiveId" clId="{F6E683F9-05F7-4B6F-9DE5-B67DF8B296C9}" dt="2021-10-19T05:19:32.340" v="675" actId="1076"/>
          <ac:spMkLst>
            <pc:docMk/>
            <pc:sldMk cId="2084744753" sldId="308"/>
            <ac:spMk id="25" creationId="{9FDCC6CA-4D9A-4525-86B2-F88884BD9D24}"/>
          </ac:spMkLst>
        </pc:spChg>
        <pc:spChg chg="add mod">
          <ac:chgData name="Manish Sharma" userId="b799adb9ba789c8f" providerId="LiveId" clId="{F6E683F9-05F7-4B6F-9DE5-B67DF8B296C9}" dt="2021-10-19T05:19:32.340" v="675" actId="1076"/>
          <ac:spMkLst>
            <pc:docMk/>
            <pc:sldMk cId="2084744753" sldId="308"/>
            <ac:spMk id="27" creationId="{7252DC50-14ED-4A8F-B46D-F2E16C24B8FD}"/>
          </ac:spMkLst>
        </pc:spChg>
        <pc:spChg chg="add mod">
          <ac:chgData name="Manish Sharma" userId="b799adb9ba789c8f" providerId="LiveId" clId="{F6E683F9-05F7-4B6F-9DE5-B67DF8B296C9}" dt="2021-10-19T05:20:09.674" v="689" actId="20577"/>
          <ac:spMkLst>
            <pc:docMk/>
            <pc:sldMk cId="2084744753" sldId="308"/>
            <ac:spMk id="29" creationId="{F8BBCE40-456D-4E85-A04F-09BF7925620D}"/>
          </ac:spMkLst>
        </pc:spChg>
        <pc:spChg chg="add mod">
          <ac:chgData name="Manish Sharma" userId="b799adb9ba789c8f" providerId="LiveId" clId="{F6E683F9-05F7-4B6F-9DE5-B67DF8B296C9}" dt="2021-10-19T05:19:32.340" v="675" actId="1076"/>
          <ac:spMkLst>
            <pc:docMk/>
            <pc:sldMk cId="2084744753" sldId="308"/>
            <ac:spMk id="31" creationId="{3047A3C3-5B3B-43F5-8B63-D0F1BF2FB705}"/>
          </ac:spMkLst>
        </pc:spChg>
        <pc:spChg chg="add mod">
          <ac:chgData name="Manish Sharma" userId="b799adb9ba789c8f" providerId="LiveId" clId="{F6E683F9-05F7-4B6F-9DE5-B67DF8B296C9}" dt="2021-10-19T05:19:32.340" v="675" actId="1076"/>
          <ac:spMkLst>
            <pc:docMk/>
            <pc:sldMk cId="2084744753" sldId="308"/>
            <ac:spMk id="32" creationId="{BAF3F7FB-957A-409C-9514-E1CB0DD19327}"/>
          </ac:spMkLst>
        </pc:spChg>
        <pc:spChg chg="add mod">
          <ac:chgData name="Manish Sharma" userId="b799adb9ba789c8f" providerId="LiveId" clId="{F6E683F9-05F7-4B6F-9DE5-B67DF8B296C9}" dt="2021-10-19T05:19:32.340" v="675" actId="1076"/>
          <ac:spMkLst>
            <pc:docMk/>
            <pc:sldMk cId="2084744753" sldId="308"/>
            <ac:spMk id="34" creationId="{1CCED5AA-5AB1-44F6-AF30-C2C54F30D040}"/>
          </ac:spMkLst>
        </pc:spChg>
        <pc:spChg chg="add mod">
          <ac:chgData name="Manish Sharma" userId="b799adb9ba789c8f" providerId="LiveId" clId="{F6E683F9-05F7-4B6F-9DE5-B67DF8B296C9}" dt="2021-10-19T05:20:17.396" v="691" actId="14100"/>
          <ac:spMkLst>
            <pc:docMk/>
            <pc:sldMk cId="2084744753" sldId="308"/>
            <ac:spMk id="35" creationId="{823EDB02-1905-4619-8247-BA4C3893DE09}"/>
          </ac:spMkLst>
        </pc:spChg>
        <pc:spChg chg="add mod">
          <ac:chgData name="Manish Sharma" userId="b799adb9ba789c8f" providerId="LiveId" clId="{F6E683F9-05F7-4B6F-9DE5-B67DF8B296C9}" dt="2021-10-19T05:19:32.340" v="675" actId="1076"/>
          <ac:spMkLst>
            <pc:docMk/>
            <pc:sldMk cId="2084744753" sldId="308"/>
            <ac:spMk id="36" creationId="{07A5EBA2-DA11-4742-B275-39D0CEC580E1}"/>
          </ac:spMkLst>
        </pc:spChg>
        <pc:cxnChg chg="add">
          <ac:chgData name="Manish Sharma" userId="b799adb9ba789c8f" providerId="LiveId" clId="{F6E683F9-05F7-4B6F-9DE5-B67DF8B296C9}" dt="2021-10-19T05:15:36.779" v="515" actId="11529"/>
          <ac:cxnSpMkLst>
            <pc:docMk/>
            <pc:sldMk cId="2084744753" sldId="308"/>
            <ac:cxnSpMk id="9" creationId="{DD7EB897-B1BC-40E5-B487-D00957BD6ED5}"/>
          </ac:cxnSpMkLst>
        </pc:cxnChg>
        <pc:cxnChg chg="add mod">
          <ac:chgData name="Manish Sharma" userId="b799adb9ba789c8f" providerId="LiveId" clId="{F6E683F9-05F7-4B6F-9DE5-B67DF8B296C9}" dt="2021-10-19T05:16:12.372" v="543" actId="14100"/>
          <ac:cxnSpMkLst>
            <pc:docMk/>
            <pc:sldMk cId="2084744753" sldId="308"/>
            <ac:cxnSpMk id="11" creationId="{F3855CFE-13B3-4CC1-8F95-E84C085DF7F7}"/>
          </ac:cxnSpMkLst>
        </pc:cxnChg>
        <pc:cxnChg chg="add">
          <ac:chgData name="Manish Sharma" userId="b799adb9ba789c8f" providerId="LiveId" clId="{F6E683F9-05F7-4B6F-9DE5-B67DF8B296C9}" dt="2021-10-19T05:16:26.197" v="551" actId="11529"/>
          <ac:cxnSpMkLst>
            <pc:docMk/>
            <pc:sldMk cId="2084744753" sldId="308"/>
            <ac:cxnSpMk id="16" creationId="{095D3B2A-0FA6-4D5D-88A0-BF3F0B0727C7}"/>
          </ac:cxnSpMkLst>
        </pc:cxnChg>
        <pc:cxnChg chg="add">
          <ac:chgData name="Manish Sharma" userId="b799adb9ba789c8f" providerId="LiveId" clId="{F6E683F9-05F7-4B6F-9DE5-B67DF8B296C9}" dt="2021-10-19T05:17:10.409" v="581" actId="11529"/>
          <ac:cxnSpMkLst>
            <pc:docMk/>
            <pc:sldMk cId="2084744753" sldId="308"/>
            <ac:cxnSpMk id="20" creationId="{42F05FF8-4554-458D-B2F9-1D14B7C793CF}"/>
          </ac:cxnSpMkLst>
        </pc:cxnChg>
        <pc:cxnChg chg="add mod">
          <ac:chgData name="Manish Sharma" userId="b799adb9ba789c8f" providerId="LiveId" clId="{F6E683F9-05F7-4B6F-9DE5-B67DF8B296C9}" dt="2021-10-19T05:19:32.340" v="675" actId="1076"/>
          <ac:cxnSpMkLst>
            <pc:docMk/>
            <pc:sldMk cId="2084744753" sldId="308"/>
            <ac:cxnSpMk id="26" creationId="{39B11FF9-3308-4236-9A21-DCE4E623609F}"/>
          </ac:cxnSpMkLst>
        </pc:cxnChg>
        <pc:cxnChg chg="add mod">
          <ac:chgData name="Manish Sharma" userId="b799adb9ba789c8f" providerId="LiveId" clId="{F6E683F9-05F7-4B6F-9DE5-B67DF8B296C9}" dt="2021-10-19T05:19:32.340" v="675" actId="1076"/>
          <ac:cxnSpMkLst>
            <pc:docMk/>
            <pc:sldMk cId="2084744753" sldId="308"/>
            <ac:cxnSpMk id="28" creationId="{469F4E74-C1F6-4B8C-AAD8-B408E6B7D36D}"/>
          </ac:cxnSpMkLst>
        </pc:cxnChg>
        <pc:cxnChg chg="add mod">
          <ac:chgData name="Manish Sharma" userId="b799adb9ba789c8f" providerId="LiveId" clId="{F6E683F9-05F7-4B6F-9DE5-B67DF8B296C9}" dt="2021-10-19T05:19:32.340" v="675" actId="1076"/>
          <ac:cxnSpMkLst>
            <pc:docMk/>
            <pc:sldMk cId="2084744753" sldId="308"/>
            <ac:cxnSpMk id="30" creationId="{220E0BA9-658F-4133-B1C2-9F92BCD5AE19}"/>
          </ac:cxnSpMkLst>
        </pc:cxnChg>
        <pc:cxnChg chg="add mod">
          <ac:chgData name="Manish Sharma" userId="b799adb9ba789c8f" providerId="LiveId" clId="{F6E683F9-05F7-4B6F-9DE5-B67DF8B296C9}" dt="2021-10-19T05:19:32.340" v="675" actId="1076"/>
          <ac:cxnSpMkLst>
            <pc:docMk/>
            <pc:sldMk cId="2084744753" sldId="308"/>
            <ac:cxnSpMk id="33" creationId="{4337FE56-A96E-40A0-BE94-4CBDF082D355}"/>
          </ac:cxnSpMkLst>
        </pc:cxnChg>
      </pc:sldChg>
      <pc:sldChg chg="del">
        <pc:chgData name="Manish Sharma" userId="b799adb9ba789c8f" providerId="LiveId" clId="{F6E683F9-05F7-4B6F-9DE5-B67DF8B296C9}" dt="2021-10-19T03:41:56.301" v="26" actId="47"/>
        <pc:sldMkLst>
          <pc:docMk/>
          <pc:sldMk cId="3343793836" sldId="308"/>
        </pc:sldMkLst>
      </pc:sldChg>
      <pc:sldChg chg="del">
        <pc:chgData name="Manish Sharma" userId="b799adb9ba789c8f" providerId="LiveId" clId="{F6E683F9-05F7-4B6F-9DE5-B67DF8B296C9}" dt="2021-10-19T03:41:56.301" v="26" actId="47"/>
        <pc:sldMkLst>
          <pc:docMk/>
          <pc:sldMk cId="849919439" sldId="309"/>
        </pc:sldMkLst>
      </pc:sldChg>
      <pc:sldChg chg="addSp delSp modSp new mod setBg">
        <pc:chgData name="Manish Sharma" userId="b799adb9ba789c8f" providerId="LiveId" clId="{F6E683F9-05F7-4B6F-9DE5-B67DF8B296C9}" dt="2021-10-19T05:48:13.992" v="699" actId="26606"/>
        <pc:sldMkLst>
          <pc:docMk/>
          <pc:sldMk cId="2436707976" sldId="309"/>
        </pc:sldMkLst>
        <pc:spChg chg="del">
          <ac:chgData name="Manish Sharma" userId="b799adb9ba789c8f" providerId="LiveId" clId="{F6E683F9-05F7-4B6F-9DE5-B67DF8B296C9}" dt="2021-10-19T05:47:53.321" v="693" actId="478"/>
          <ac:spMkLst>
            <pc:docMk/>
            <pc:sldMk cId="2436707976" sldId="309"/>
            <ac:spMk id="2" creationId="{69E082A8-0667-493F-AC33-C5D627E1408A}"/>
          </ac:spMkLst>
        </pc:spChg>
        <pc:spChg chg="del">
          <ac:chgData name="Manish Sharma" userId="b799adb9ba789c8f" providerId="LiveId" clId="{F6E683F9-05F7-4B6F-9DE5-B67DF8B296C9}" dt="2021-10-19T05:47:53.321" v="693" actId="478"/>
          <ac:spMkLst>
            <pc:docMk/>
            <pc:sldMk cId="2436707976" sldId="309"/>
            <ac:spMk id="3" creationId="{3751D529-FBFE-4838-978F-5049C18E8CFE}"/>
          </ac:spMkLst>
        </pc:spChg>
        <pc:spChg chg="add del">
          <ac:chgData name="Manish Sharma" userId="b799adb9ba789c8f" providerId="LiveId" clId="{F6E683F9-05F7-4B6F-9DE5-B67DF8B296C9}" dt="2021-10-19T05:48:13.924" v="698" actId="26606"/>
          <ac:spMkLst>
            <pc:docMk/>
            <pc:sldMk cId="2436707976" sldId="309"/>
            <ac:spMk id="9" creationId="{86FF76B9-219D-4469-AF87-0236D29032F1}"/>
          </ac:spMkLst>
        </pc:spChg>
        <pc:spChg chg="add del">
          <ac:chgData name="Manish Sharma" userId="b799adb9ba789c8f" providerId="LiveId" clId="{F6E683F9-05F7-4B6F-9DE5-B67DF8B296C9}" dt="2021-10-19T05:48:13.924" v="698" actId="26606"/>
          <ac:spMkLst>
            <pc:docMk/>
            <pc:sldMk cId="2436707976" sldId="309"/>
            <ac:spMk id="15" creationId="{2E80C965-DB6D-4F81-9E9E-B027384D0BD6}"/>
          </ac:spMkLst>
        </pc:spChg>
        <pc:spChg chg="add del">
          <ac:chgData name="Manish Sharma" userId="b799adb9ba789c8f" providerId="LiveId" clId="{F6E683F9-05F7-4B6F-9DE5-B67DF8B296C9}" dt="2021-10-19T05:48:13.924" v="698" actId="26606"/>
          <ac:spMkLst>
            <pc:docMk/>
            <pc:sldMk cId="2436707976" sldId="309"/>
            <ac:spMk id="17" creationId="{633C5E46-DAC5-4661-9C87-22B08E2A512F}"/>
          </ac:spMkLst>
        </pc:spChg>
        <pc:spChg chg="add">
          <ac:chgData name="Manish Sharma" userId="b799adb9ba789c8f" providerId="LiveId" clId="{F6E683F9-05F7-4B6F-9DE5-B67DF8B296C9}" dt="2021-10-19T05:48:13.992" v="699" actId="26606"/>
          <ac:spMkLst>
            <pc:docMk/>
            <pc:sldMk cId="2436707976" sldId="309"/>
            <ac:spMk id="19" creationId="{D153EDB2-4AAD-43F4-AE78-4D326C813369}"/>
          </ac:spMkLst>
        </pc:spChg>
        <pc:grpChg chg="add del">
          <ac:chgData name="Manish Sharma" userId="b799adb9ba789c8f" providerId="LiveId" clId="{F6E683F9-05F7-4B6F-9DE5-B67DF8B296C9}" dt="2021-10-19T05:48:13.924" v="698" actId="26606"/>
          <ac:grpSpMkLst>
            <pc:docMk/>
            <pc:sldMk cId="2436707976" sldId="309"/>
            <ac:grpSpMk id="11" creationId="{DB88BD78-87E1-424D-B479-C37D8E41B12E}"/>
          </ac:grpSpMkLst>
        </pc:grpChg>
        <pc:grpChg chg="add">
          <ac:chgData name="Manish Sharma" userId="b799adb9ba789c8f" providerId="LiveId" clId="{F6E683F9-05F7-4B6F-9DE5-B67DF8B296C9}" dt="2021-10-19T05:48:13.992" v="699" actId="26606"/>
          <ac:grpSpMkLst>
            <pc:docMk/>
            <pc:sldMk cId="2436707976" sldId="309"/>
            <ac:grpSpMk id="20" creationId="{A3CB7779-72E2-4E92-AE18-6BBC335DD881}"/>
          </ac:grpSpMkLst>
        </pc:grpChg>
        <pc:graphicFrameChg chg="add del mod modGraphic">
          <ac:chgData name="Manish Sharma" userId="b799adb9ba789c8f" providerId="LiveId" clId="{F6E683F9-05F7-4B6F-9DE5-B67DF8B296C9}" dt="2021-10-19T05:48:13.992" v="699" actId="26606"/>
          <ac:graphicFrameMkLst>
            <pc:docMk/>
            <pc:sldMk cId="2436707976" sldId="309"/>
            <ac:graphicFrameMk id="4" creationId="{2B880F3B-6364-4487-A148-31FE489F501D}"/>
          </ac:graphicFrameMkLst>
        </pc:graphicFrameChg>
      </pc:sldChg>
      <pc:sldChg chg="addSp delSp modSp new mod">
        <pc:chgData name="Manish Sharma" userId="b799adb9ba789c8f" providerId="LiveId" clId="{F6E683F9-05F7-4B6F-9DE5-B67DF8B296C9}" dt="2021-10-19T09:26:22.637" v="760" actId="20577"/>
        <pc:sldMkLst>
          <pc:docMk/>
          <pc:sldMk cId="3578439419" sldId="310"/>
        </pc:sldMkLst>
        <pc:spChg chg="mod">
          <ac:chgData name="Manish Sharma" userId="b799adb9ba789c8f" providerId="LiveId" clId="{F6E683F9-05F7-4B6F-9DE5-B67DF8B296C9}" dt="2021-10-19T09:26:22.637" v="760" actId="20577"/>
          <ac:spMkLst>
            <pc:docMk/>
            <pc:sldMk cId="3578439419" sldId="310"/>
            <ac:spMk id="2" creationId="{FEDECA12-A238-45B6-B067-76FB5ADF2E01}"/>
          </ac:spMkLst>
        </pc:spChg>
        <pc:spChg chg="mod">
          <ac:chgData name="Manish Sharma" userId="b799adb9ba789c8f" providerId="LiveId" clId="{F6E683F9-05F7-4B6F-9DE5-B67DF8B296C9}" dt="2021-10-19T09:25:39.772" v="747" actId="20577"/>
          <ac:spMkLst>
            <pc:docMk/>
            <pc:sldMk cId="3578439419" sldId="310"/>
            <ac:spMk id="3" creationId="{65086ABC-7EC1-4A83-BCC9-6EFA94766957}"/>
          </ac:spMkLst>
        </pc:spChg>
        <pc:spChg chg="add del">
          <ac:chgData name="Manish Sharma" userId="b799adb9ba789c8f" providerId="LiveId" clId="{F6E683F9-05F7-4B6F-9DE5-B67DF8B296C9}" dt="2021-10-19T09:25:47.248" v="749"/>
          <ac:spMkLst>
            <pc:docMk/>
            <pc:sldMk cId="3578439419" sldId="310"/>
            <ac:spMk id="4" creationId="{65849C67-1DA5-4972-8EB3-1A5D5DDD18C7}"/>
          </ac:spMkLst>
        </pc:spChg>
        <pc:picChg chg="add mod">
          <ac:chgData name="Manish Sharma" userId="b799adb9ba789c8f" providerId="LiveId" clId="{F6E683F9-05F7-4B6F-9DE5-B67DF8B296C9}" dt="2021-10-19T09:26:11.326" v="751" actId="1076"/>
          <ac:picMkLst>
            <pc:docMk/>
            <pc:sldMk cId="3578439419" sldId="310"/>
            <ac:picMk id="6" creationId="{E0C3C1C6-0289-4289-9F9A-EDA34E3A81B8}"/>
          </ac:picMkLst>
        </pc:picChg>
      </pc:sldChg>
      <pc:sldChg chg="del">
        <pc:chgData name="Manish Sharma" userId="b799adb9ba789c8f" providerId="LiveId" clId="{F6E683F9-05F7-4B6F-9DE5-B67DF8B296C9}" dt="2021-10-19T03:41:56.301" v="26" actId="47"/>
        <pc:sldMkLst>
          <pc:docMk/>
          <pc:sldMk cId="3905909107" sldId="310"/>
        </pc:sldMkLst>
      </pc:sldChg>
      <pc:sldChg chg="modSp new mod">
        <pc:chgData name="Manish Sharma" userId="b799adb9ba789c8f" providerId="LiveId" clId="{F6E683F9-05F7-4B6F-9DE5-B67DF8B296C9}" dt="2021-10-19T09:28:52.805" v="823" actId="20577"/>
        <pc:sldMkLst>
          <pc:docMk/>
          <pc:sldMk cId="2483723510" sldId="311"/>
        </pc:sldMkLst>
        <pc:spChg chg="mod">
          <ac:chgData name="Manish Sharma" userId="b799adb9ba789c8f" providerId="LiveId" clId="{F6E683F9-05F7-4B6F-9DE5-B67DF8B296C9}" dt="2021-10-19T09:28:52.805" v="823" actId="20577"/>
          <ac:spMkLst>
            <pc:docMk/>
            <pc:sldMk cId="2483723510" sldId="311"/>
            <ac:spMk id="2" creationId="{8A5299C5-74E3-41F7-96F8-B7419E7D8A00}"/>
          </ac:spMkLst>
        </pc:spChg>
        <pc:spChg chg="mod">
          <ac:chgData name="Manish Sharma" userId="b799adb9ba789c8f" providerId="LiveId" clId="{F6E683F9-05F7-4B6F-9DE5-B67DF8B296C9}" dt="2021-10-19T09:28:32.495" v="800" actId="20577"/>
          <ac:spMkLst>
            <pc:docMk/>
            <pc:sldMk cId="2483723510" sldId="311"/>
            <ac:spMk id="3" creationId="{334821B1-48DB-4E69-8B5F-A37C77BD4F9D}"/>
          </ac:spMkLst>
        </pc:spChg>
      </pc:sldChg>
      <pc:sldChg chg="del">
        <pc:chgData name="Manish Sharma" userId="b799adb9ba789c8f" providerId="LiveId" clId="{F6E683F9-05F7-4B6F-9DE5-B67DF8B296C9}" dt="2021-10-19T03:41:56.301" v="26" actId="47"/>
        <pc:sldMkLst>
          <pc:docMk/>
          <pc:sldMk cId="3363675506" sldId="311"/>
        </pc:sldMkLst>
      </pc:sldChg>
      <pc:sldChg chg="del">
        <pc:chgData name="Manish Sharma" userId="b799adb9ba789c8f" providerId="LiveId" clId="{F6E683F9-05F7-4B6F-9DE5-B67DF8B296C9}" dt="2021-10-19T03:41:56.301" v="26" actId="47"/>
        <pc:sldMkLst>
          <pc:docMk/>
          <pc:sldMk cId="914836995" sldId="312"/>
        </pc:sldMkLst>
      </pc:sldChg>
      <pc:sldChg chg="modSp new mod">
        <pc:chgData name="Manish Sharma" userId="b799adb9ba789c8f" providerId="LiveId" clId="{F6E683F9-05F7-4B6F-9DE5-B67DF8B296C9}" dt="2021-10-19T09:37:52.679" v="855" actId="20577"/>
        <pc:sldMkLst>
          <pc:docMk/>
          <pc:sldMk cId="2383157330" sldId="312"/>
        </pc:sldMkLst>
        <pc:spChg chg="mod">
          <ac:chgData name="Manish Sharma" userId="b799adb9ba789c8f" providerId="LiveId" clId="{F6E683F9-05F7-4B6F-9DE5-B67DF8B296C9}" dt="2021-10-19T09:37:52.679" v="855" actId="20577"/>
          <ac:spMkLst>
            <pc:docMk/>
            <pc:sldMk cId="2383157330" sldId="312"/>
            <ac:spMk id="2" creationId="{4451B93C-7C12-487A-B8CE-2B6DA013FDC3}"/>
          </ac:spMkLst>
        </pc:spChg>
        <pc:spChg chg="mod">
          <ac:chgData name="Manish Sharma" userId="b799adb9ba789c8f" providerId="LiveId" clId="{F6E683F9-05F7-4B6F-9DE5-B67DF8B296C9}" dt="2021-10-19T09:37:40.090" v="830" actId="15"/>
          <ac:spMkLst>
            <pc:docMk/>
            <pc:sldMk cId="2383157330" sldId="312"/>
            <ac:spMk id="3" creationId="{95457826-064F-4F95-91DD-A33D6987621B}"/>
          </ac:spMkLst>
        </pc:spChg>
      </pc:sldChg>
      <pc:sldChg chg="addSp delSp modSp new mod chgLayout">
        <pc:chgData name="Manish Sharma" userId="b799adb9ba789c8f" providerId="LiveId" clId="{F6E683F9-05F7-4B6F-9DE5-B67DF8B296C9}" dt="2021-10-19T11:14:33.516" v="907" actId="6264"/>
        <pc:sldMkLst>
          <pc:docMk/>
          <pc:sldMk cId="1542734719" sldId="313"/>
        </pc:sldMkLst>
        <pc:spChg chg="mod ord">
          <ac:chgData name="Manish Sharma" userId="b799adb9ba789c8f" providerId="LiveId" clId="{F6E683F9-05F7-4B6F-9DE5-B67DF8B296C9}" dt="2021-10-19T11:14:33.516" v="907" actId="6264"/>
          <ac:spMkLst>
            <pc:docMk/>
            <pc:sldMk cId="1542734719" sldId="313"/>
            <ac:spMk id="2" creationId="{BDBEB226-59B8-4296-8706-31197ADE7FC6}"/>
          </ac:spMkLst>
        </pc:spChg>
        <pc:spChg chg="mod ord">
          <ac:chgData name="Manish Sharma" userId="b799adb9ba789c8f" providerId="LiveId" clId="{F6E683F9-05F7-4B6F-9DE5-B67DF8B296C9}" dt="2021-10-19T11:14:33.516" v="907" actId="6264"/>
          <ac:spMkLst>
            <pc:docMk/>
            <pc:sldMk cId="1542734719" sldId="313"/>
            <ac:spMk id="3" creationId="{746447D7-19FC-49F8-BBED-B77D4C57F993}"/>
          </ac:spMkLst>
        </pc:spChg>
        <pc:spChg chg="add del mod">
          <ac:chgData name="Manish Sharma" userId="b799adb9ba789c8f" providerId="LiveId" clId="{F6E683F9-05F7-4B6F-9DE5-B67DF8B296C9}" dt="2021-10-19T11:14:33.516" v="907" actId="6264"/>
          <ac:spMkLst>
            <pc:docMk/>
            <pc:sldMk cId="1542734719" sldId="313"/>
            <ac:spMk id="4" creationId="{8C2077BE-121F-4DDF-B763-FBE8B88DC703}"/>
          </ac:spMkLst>
        </pc:spChg>
        <pc:spChg chg="add del mod">
          <ac:chgData name="Manish Sharma" userId="b799adb9ba789c8f" providerId="LiveId" clId="{F6E683F9-05F7-4B6F-9DE5-B67DF8B296C9}" dt="2021-10-19T11:14:33.516" v="907" actId="6264"/>
          <ac:spMkLst>
            <pc:docMk/>
            <pc:sldMk cId="1542734719" sldId="313"/>
            <ac:spMk id="5" creationId="{7DCF9D51-6A7F-49E0-B97F-3C5CA33F796E}"/>
          </ac:spMkLst>
        </pc:spChg>
      </pc:sldChg>
      <pc:sldChg chg="addSp delSp modSp new mod chgLayout">
        <pc:chgData name="Manish Sharma" userId="b799adb9ba789c8f" providerId="LiveId" clId="{F6E683F9-05F7-4B6F-9DE5-B67DF8B296C9}" dt="2021-10-19T11:14:31.051" v="906" actId="6264"/>
        <pc:sldMkLst>
          <pc:docMk/>
          <pc:sldMk cId="1771078964" sldId="314"/>
        </pc:sldMkLst>
        <pc:spChg chg="mod ord">
          <ac:chgData name="Manish Sharma" userId="b799adb9ba789c8f" providerId="LiveId" clId="{F6E683F9-05F7-4B6F-9DE5-B67DF8B296C9}" dt="2021-10-19T11:14:31.051" v="906" actId="6264"/>
          <ac:spMkLst>
            <pc:docMk/>
            <pc:sldMk cId="1771078964" sldId="314"/>
            <ac:spMk id="2" creationId="{FC509B23-3E27-487B-B344-6E40837D10D8}"/>
          </ac:spMkLst>
        </pc:spChg>
        <pc:spChg chg="mod ord">
          <ac:chgData name="Manish Sharma" userId="b799adb9ba789c8f" providerId="LiveId" clId="{F6E683F9-05F7-4B6F-9DE5-B67DF8B296C9}" dt="2021-10-19T11:14:31.051" v="906" actId="6264"/>
          <ac:spMkLst>
            <pc:docMk/>
            <pc:sldMk cId="1771078964" sldId="314"/>
            <ac:spMk id="3" creationId="{849011CF-DE71-4B3A-94EA-A8326356541E}"/>
          </ac:spMkLst>
        </pc:spChg>
        <pc:spChg chg="add del mod">
          <ac:chgData name="Manish Sharma" userId="b799adb9ba789c8f" providerId="LiveId" clId="{F6E683F9-05F7-4B6F-9DE5-B67DF8B296C9}" dt="2021-10-19T11:14:31.051" v="906" actId="6264"/>
          <ac:spMkLst>
            <pc:docMk/>
            <pc:sldMk cId="1771078964" sldId="314"/>
            <ac:spMk id="4" creationId="{1ABAC2B4-5F70-463C-9351-07339E8539BB}"/>
          </ac:spMkLst>
        </pc:spChg>
        <pc:spChg chg="add del mod">
          <ac:chgData name="Manish Sharma" userId="b799adb9ba789c8f" providerId="LiveId" clId="{F6E683F9-05F7-4B6F-9DE5-B67DF8B296C9}" dt="2021-10-19T11:14:31.051" v="906" actId="6264"/>
          <ac:spMkLst>
            <pc:docMk/>
            <pc:sldMk cId="1771078964" sldId="314"/>
            <ac:spMk id="5" creationId="{92D77418-F7F8-44B3-854F-A6098750C011}"/>
          </ac:spMkLst>
        </pc:spChg>
      </pc:sldChg>
      <pc:sldChg chg="del">
        <pc:chgData name="Manish Sharma" userId="b799adb9ba789c8f" providerId="LiveId" clId="{F6E683F9-05F7-4B6F-9DE5-B67DF8B296C9}" dt="2021-10-19T03:41:56.301" v="26" actId="47"/>
        <pc:sldMkLst>
          <pc:docMk/>
          <pc:sldMk cId="2819580679" sldId="314"/>
        </pc:sldMkLst>
      </pc:sldChg>
      <pc:sldChg chg="modSp new mod">
        <pc:chgData name="Manish Sharma" userId="b799adb9ba789c8f" providerId="LiveId" clId="{F6E683F9-05F7-4B6F-9DE5-B67DF8B296C9}" dt="2021-10-20T03:30:22.986" v="943" actId="20577"/>
        <pc:sldMkLst>
          <pc:docMk/>
          <pc:sldMk cId="2175462724" sldId="315"/>
        </pc:sldMkLst>
        <pc:spChg chg="mod">
          <ac:chgData name="Manish Sharma" userId="b799adb9ba789c8f" providerId="LiveId" clId="{F6E683F9-05F7-4B6F-9DE5-B67DF8B296C9}" dt="2021-10-20T03:30:17.311" v="942" actId="20577"/>
          <ac:spMkLst>
            <pc:docMk/>
            <pc:sldMk cId="2175462724" sldId="315"/>
            <ac:spMk id="2" creationId="{BF919E08-DABE-4D26-A697-DA39F6EF6EA6}"/>
          </ac:spMkLst>
        </pc:spChg>
        <pc:spChg chg="mod">
          <ac:chgData name="Manish Sharma" userId="b799adb9ba789c8f" providerId="LiveId" clId="{F6E683F9-05F7-4B6F-9DE5-B67DF8B296C9}" dt="2021-10-20T03:30:22.986" v="943" actId="20577"/>
          <ac:spMkLst>
            <pc:docMk/>
            <pc:sldMk cId="2175462724" sldId="315"/>
            <ac:spMk id="3" creationId="{A7B16D0F-CA52-490D-93D0-9E6568ADFF6F}"/>
          </ac:spMkLst>
        </pc:spChg>
      </pc:sldChg>
      <pc:sldChg chg="addSp delSp modSp new mod">
        <pc:chgData name="Manish Sharma" userId="b799adb9ba789c8f" providerId="LiveId" clId="{F6E683F9-05F7-4B6F-9DE5-B67DF8B296C9}" dt="2021-10-20T03:33:48.744" v="973" actId="27636"/>
        <pc:sldMkLst>
          <pc:docMk/>
          <pc:sldMk cId="2020432023" sldId="316"/>
        </pc:sldMkLst>
        <pc:spChg chg="mod">
          <ac:chgData name="Manish Sharma" userId="b799adb9ba789c8f" providerId="LiveId" clId="{F6E683F9-05F7-4B6F-9DE5-B67DF8B296C9}" dt="2021-10-20T03:33:06.521" v="967" actId="20577"/>
          <ac:spMkLst>
            <pc:docMk/>
            <pc:sldMk cId="2020432023" sldId="316"/>
            <ac:spMk id="2" creationId="{083A3A74-8028-4354-89C8-5C4F0F405754}"/>
          </ac:spMkLst>
        </pc:spChg>
        <pc:spChg chg="add del mod">
          <ac:chgData name="Manish Sharma" userId="b799adb9ba789c8f" providerId="LiveId" clId="{F6E683F9-05F7-4B6F-9DE5-B67DF8B296C9}" dt="2021-10-20T03:33:48.744" v="973" actId="27636"/>
          <ac:spMkLst>
            <pc:docMk/>
            <pc:sldMk cId="2020432023" sldId="316"/>
            <ac:spMk id="3" creationId="{E7DEAAA0-D27D-4047-86B8-42F8246DD7D7}"/>
          </ac:spMkLst>
        </pc:spChg>
        <pc:spChg chg="add del mod">
          <ac:chgData name="Manish Sharma" userId="b799adb9ba789c8f" providerId="LiveId" clId="{F6E683F9-05F7-4B6F-9DE5-B67DF8B296C9}" dt="2021-10-20T03:32:31.326" v="946"/>
          <ac:spMkLst>
            <pc:docMk/>
            <pc:sldMk cId="2020432023" sldId="316"/>
            <ac:spMk id="4" creationId="{968B7007-DE94-4F84-8214-DCD7983E2337}"/>
          </ac:spMkLst>
        </pc:spChg>
      </pc:sldChg>
      <pc:sldChg chg="del">
        <pc:chgData name="Manish Sharma" userId="b799adb9ba789c8f" providerId="LiveId" clId="{F6E683F9-05F7-4B6F-9DE5-B67DF8B296C9}" dt="2021-10-19T03:41:56.301" v="26" actId="47"/>
        <pc:sldMkLst>
          <pc:docMk/>
          <pc:sldMk cId="3930577389" sldId="316"/>
        </pc:sldMkLst>
      </pc:sldChg>
      <pc:sldChg chg="modSp new mod">
        <pc:chgData name="Manish Sharma" userId="b799adb9ba789c8f" providerId="LiveId" clId="{F6E683F9-05F7-4B6F-9DE5-B67DF8B296C9}" dt="2021-10-20T04:02:28.168" v="1013" actId="313"/>
        <pc:sldMkLst>
          <pc:docMk/>
          <pc:sldMk cId="992083087" sldId="317"/>
        </pc:sldMkLst>
        <pc:spChg chg="mod">
          <ac:chgData name="Manish Sharma" userId="b799adb9ba789c8f" providerId="LiveId" clId="{F6E683F9-05F7-4B6F-9DE5-B67DF8B296C9}" dt="2021-10-20T04:02:03.076" v="1003" actId="20577"/>
          <ac:spMkLst>
            <pc:docMk/>
            <pc:sldMk cId="992083087" sldId="317"/>
            <ac:spMk id="2" creationId="{327103F8-5C04-43CB-BDD8-7DB9E5F6864E}"/>
          </ac:spMkLst>
        </pc:spChg>
        <pc:spChg chg="mod">
          <ac:chgData name="Manish Sharma" userId="b799adb9ba789c8f" providerId="LiveId" clId="{F6E683F9-05F7-4B6F-9DE5-B67DF8B296C9}" dt="2021-10-20T04:02:28.168" v="1013" actId="313"/>
          <ac:spMkLst>
            <pc:docMk/>
            <pc:sldMk cId="992083087" sldId="317"/>
            <ac:spMk id="3" creationId="{A3A6142F-3519-4F9C-A453-993F97B43B66}"/>
          </ac:spMkLst>
        </pc:spChg>
      </pc:sldChg>
      <pc:sldChg chg="del">
        <pc:chgData name="Manish Sharma" userId="b799adb9ba789c8f" providerId="LiveId" clId="{F6E683F9-05F7-4B6F-9DE5-B67DF8B296C9}" dt="2021-10-19T03:41:56.301" v="26" actId="47"/>
        <pc:sldMkLst>
          <pc:docMk/>
          <pc:sldMk cId="1775986403" sldId="317"/>
        </pc:sldMkLst>
      </pc:sldChg>
      <pc:sldChg chg="del">
        <pc:chgData name="Manish Sharma" userId="b799adb9ba789c8f" providerId="LiveId" clId="{F6E683F9-05F7-4B6F-9DE5-B67DF8B296C9}" dt="2021-10-19T03:41:56.301" v="26" actId="47"/>
        <pc:sldMkLst>
          <pc:docMk/>
          <pc:sldMk cId="1777021263" sldId="318"/>
        </pc:sldMkLst>
      </pc:sldChg>
      <pc:sldChg chg="add">
        <pc:chgData name="Manish Sharma" userId="b799adb9ba789c8f" providerId="LiveId" clId="{F6E683F9-05F7-4B6F-9DE5-B67DF8B296C9}" dt="2021-10-20T05:09:55.612" v="1069"/>
        <pc:sldMkLst>
          <pc:docMk/>
          <pc:sldMk cId="2677077442" sldId="318"/>
        </pc:sldMkLst>
      </pc:sldChg>
      <pc:sldChg chg="add">
        <pc:chgData name="Manish Sharma" userId="b799adb9ba789c8f" providerId="LiveId" clId="{F6E683F9-05F7-4B6F-9DE5-B67DF8B296C9}" dt="2021-10-20T06:19:48.198" v="1088"/>
        <pc:sldMkLst>
          <pc:docMk/>
          <pc:sldMk cId="976549785" sldId="319"/>
        </pc:sldMkLst>
      </pc:sldChg>
      <pc:sldChg chg="del">
        <pc:chgData name="Manish Sharma" userId="b799adb9ba789c8f" providerId="LiveId" clId="{F6E683F9-05F7-4B6F-9DE5-B67DF8B296C9}" dt="2021-10-19T03:41:56.301" v="26" actId="47"/>
        <pc:sldMkLst>
          <pc:docMk/>
          <pc:sldMk cId="2684770681" sldId="319"/>
        </pc:sldMkLst>
      </pc:sldChg>
      <pc:sldChg chg="add">
        <pc:chgData name="Manish Sharma" userId="b799adb9ba789c8f" providerId="LiveId" clId="{F6E683F9-05F7-4B6F-9DE5-B67DF8B296C9}" dt="2021-10-20T06:19:48.198" v="1088"/>
        <pc:sldMkLst>
          <pc:docMk/>
          <pc:sldMk cId="1393763600" sldId="320"/>
        </pc:sldMkLst>
      </pc:sldChg>
      <pc:sldChg chg="del">
        <pc:chgData name="Manish Sharma" userId="b799adb9ba789c8f" providerId="LiveId" clId="{F6E683F9-05F7-4B6F-9DE5-B67DF8B296C9}" dt="2021-10-19T03:41:56.301" v="26" actId="47"/>
        <pc:sldMkLst>
          <pc:docMk/>
          <pc:sldMk cId="1552225087" sldId="320"/>
        </pc:sldMkLst>
      </pc:sldChg>
      <pc:sldChg chg="modSp new del mod">
        <pc:chgData name="Manish Sharma" userId="b799adb9ba789c8f" providerId="LiveId" clId="{F6E683F9-05F7-4B6F-9DE5-B67DF8B296C9}" dt="2021-10-20T09:58:08.679" v="1155" actId="47"/>
        <pc:sldMkLst>
          <pc:docMk/>
          <pc:sldMk cId="2353903593" sldId="321"/>
        </pc:sldMkLst>
        <pc:spChg chg="mod">
          <ac:chgData name="Manish Sharma" userId="b799adb9ba789c8f" providerId="LiveId" clId="{F6E683F9-05F7-4B6F-9DE5-B67DF8B296C9}" dt="2021-10-20T07:37:28.314" v="1099" actId="20577"/>
          <ac:spMkLst>
            <pc:docMk/>
            <pc:sldMk cId="2353903593" sldId="321"/>
            <ac:spMk id="2" creationId="{74D420C5-EEC5-4C2D-92A7-7D9001CA514A}"/>
          </ac:spMkLst>
        </pc:spChg>
        <pc:spChg chg="mod">
          <ac:chgData name="Manish Sharma" userId="b799adb9ba789c8f" providerId="LiveId" clId="{F6E683F9-05F7-4B6F-9DE5-B67DF8B296C9}" dt="2021-10-20T07:37:42.775" v="1111" actId="6549"/>
          <ac:spMkLst>
            <pc:docMk/>
            <pc:sldMk cId="2353903593" sldId="321"/>
            <ac:spMk id="3" creationId="{E2B11F20-F8A9-4723-8948-2AF4888DF97D}"/>
          </ac:spMkLst>
        </pc:spChg>
      </pc:sldChg>
      <pc:sldChg chg="del">
        <pc:chgData name="Manish Sharma" userId="b799adb9ba789c8f" providerId="LiveId" clId="{F6E683F9-05F7-4B6F-9DE5-B67DF8B296C9}" dt="2021-10-19T03:41:56.301" v="26" actId="47"/>
        <pc:sldMkLst>
          <pc:docMk/>
          <pc:sldMk cId="2903704693" sldId="321"/>
        </pc:sldMkLst>
      </pc:sldChg>
      <pc:sldChg chg="add">
        <pc:chgData name="Manish Sharma" userId="b799adb9ba789c8f" providerId="LiveId" clId="{F6E683F9-05F7-4B6F-9DE5-B67DF8B296C9}" dt="2021-10-20T08:05:01.184" v="1112"/>
        <pc:sldMkLst>
          <pc:docMk/>
          <pc:sldMk cId="2086204329" sldId="322"/>
        </pc:sldMkLst>
      </pc:sldChg>
      <pc:sldChg chg="del">
        <pc:chgData name="Manish Sharma" userId="b799adb9ba789c8f" providerId="LiveId" clId="{F6E683F9-05F7-4B6F-9DE5-B67DF8B296C9}" dt="2021-10-19T03:41:56.301" v="26" actId="47"/>
        <pc:sldMkLst>
          <pc:docMk/>
          <pc:sldMk cId="4052209965" sldId="322"/>
        </pc:sldMkLst>
      </pc:sldChg>
      <pc:sldChg chg="del">
        <pc:chgData name="Manish Sharma" userId="b799adb9ba789c8f" providerId="LiveId" clId="{F6E683F9-05F7-4B6F-9DE5-B67DF8B296C9}" dt="2021-10-19T03:41:56.301" v="26" actId="47"/>
        <pc:sldMkLst>
          <pc:docMk/>
          <pc:sldMk cId="3716499477" sldId="323"/>
        </pc:sldMkLst>
      </pc:sldChg>
      <pc:sldChg chg="addSp delSp modSp new mod chgLayout">
        <pc:chgData name="Manish Sharma" userId="b799adb9ba789c8f" providerId="LiveId" clId="{F6E683F9-05F7-4B6F-9DE5-B67DF8B296C9}" dt="2021-10-20T09:41:09.144" v="1146" actId="27636"/>
        <pc:sldMkLst>
          <pc:docMk/>
          <pc:sldMk cId="4024640257" sldId="323"/>
        </pc:sldMkLst>
        <pc:spChg chg="mod ord">
          <ac:chgData name="Manish Sharma" userId="b799adb9ba789c8f" providerId="LiveId" clId="{F6E683F9-05F7-4B6F-9DE5-B67DF8B296C9}" dt="2021-10-20T09:39:57.156" v="1135" actId="6264"/>
          <ac:spMkLst>
            <pc:docMk/>
            <pc:sldMk cId="4024640257" sldId="323"/>
            <ac:spMk id="2" creationId="{CC65CA86-87C0-40F5-ACC4-D2D16E0767C5}"/>
          </ac:spMkLst>
        </pc:spChg>
        <pc:spChg chg="add del mod ord">
          <ac:chgData name="Manish Sharma" userId="b799adb9ba789c8f" providerId="LiveId" clId="{F6E683F9-05F7-4B6F-9DE5-B67DF8B296C9}" dt="2021-10-20T09:41:09.144" v="1146" actId="27636"/>
          <ac:spMkLst>
            <pc:docMk/>
            <pc:sldMk cId="4024640257" sldId="323"/>
            <ac:spMk id="3" creationId="{EF029748-2426-4E7C-90BC-D05E0011CDD1}"/>
          </ac:spMkLst>
        </pc:spChg>
        <pc:spChg chg="add del mod">
          <ac:chgData name="Manish Sharma" userId="b799adb9ba789c8f" providerId="LiveId" clId="{F6E683F9-05F7-4B6F-9DE5-B67DF8B296C9}" dt="2021-10-20T09:39:14.086" v="1125"/>
          <ac:spMkLst>
            <pc:docMk/>
            <pc:sldMk cId="4024640257" sldId="323"/>
            <ac:spMk id="4" creationId="{C6CBCB17-F53D-4C45-B84F-DED28207EC40}"/>
          </ac:spMkLst>
        </pc:spChg>
        <pc:spChg chg="add del mod">
          <ac:chgData name="Manish Sharma" userId="b799adb9ba789c8f" providerId="LiveId" clId="{F6E683F9-05F7-4B6F-9DE5-B67DF8B296C9}" dt="2021-10-20T09:39:57.156" v="1135" actId="6264"/>
          <ac:spMkLst>
            <pc:docMk/>
            <pc:sldMk cId="4024640257" sldId="323"/>
            <ac:spMk id="5" creationId="{FDED4A62-D534-4ED9-94C5-BFC523FC4E0A}"/>
          </ac:spMkLst>
        </pc:spChg>
        <pc:spChg chg="add del mod">
          <ac:chgData name="Manish Sharma" userId="b799adb9ba789c8f" providerId="LiveId" clId="{F6E683F9-05F7-4B6F-9DE5-B67DF8B296C9}" dt="2021-10-20T09:39:57.156" v="1135" actId="6264"/>
          <ac:spMkLst>
            <pc:docMk/>
            <pc:sldMk cId="4024640257" sldId="323"/>
            <ac:spMk id="6" creationId="{D58E963B-8B2D-400F-8CDD-6B8A867EB3FF}"/>
          </ac:spMkLst>
        </pc:spChg>
      </pc:sldChg>
      <pc:sldChg chg="addSp delSp modSp add mod chgLayout">
        <pc:chgData name="Manish Sharma" userId="b799adb9ba789c8f" providerId="LiveId" clId="{F6E683F9-05F7-4B6F-9DE5-B67DF8B296C9}" dt="2021-10-20T09:58:03.652" v="1154" actId="6264"/>
        <pc:sldMkLst>
          <pc:docMk/>
          <pc:sldMk cId="869922491" sldId="324"/>
        </pc:sldMkLst>
        <pc:spChg chg="mod ord">
          <ac:chgData name="Manish Sharma" userId="b799adb9ba789c8f" providerId="LiveId" clId="{F6E683F9-05F7-4B6F-9DE5-B67DF8B296C9}" dt="2021-10-20T09:58:03.652" v="1154" actId="6264"/>
          <ac:spMkLst>
            <pc:docMk/>
            <pc:sldMk cId="869922491" sldId="324"/>
            <ac:spMk id="2" creationId="{3A291CB4-660A-45D3-8EC5-FAEE393ECF51}"/>
          </ac:spMkLst>
        </pc:spChg>
        <pc:spChg chg="mod ord">
          <ac:chgData name="Manish Sharma" userId="b799adb9ba789c8f" providerId="LiveId" clId="{F6E683F9-05F7-4B6F-9DE5-B67DF8B296C9}" dt="2021-10-20T09:58:03.652" v="1154" actId="6264"/>
          <ac:spMkLst>
            <pc:docMk/>
            <pc:sldMk cId="869922491" sldId="324"/>
            <ac:spMk id="3" creationId="{A413D11A-F06B-411F-845F-855D717885A6}"/>
          </ac:spMkLst>
        </pc:spChg>
        <pc:spChg chg="add del mod">
          <ac:chgData name="Manish Sharma" userId="b799adb9ba789c8f" providerId="LiveId" clId="{F6E683F9-05F7-4B6F-9DE5-B67DF8B296C9}" dt="2021-10-20T09:58:03.652" v="1154" actId="6264"/>
          <ac:spMkLst>
            <pc:docMk/>
            <pc:sldMk cId="869922491" sldId="324"/>
            <ac:spMk id="4" creationId="{BCBFA9A0-F101-4586-AB04-F7392DA6269F}"/>
          </ac:spMkLst>
        </pc:spChg>
        <pc:spChg chg="add del mod">
          <ac:chgData name="Manish Sharma" userId="b799adb9ba789c8f" providerId="LiveId" clId="{F6E683F9-05F7-4B6F-9DE5-B67DF8B296C9}" dt="2021-10-20T09:58:03.652" v="1154" actId="6264"/>
          <ac:spMkLst>
            <pc:docMk/>
            <pc:sldMk cId="869922491" sldId="324"/>
            <ac:spMk id="5" creationId="{BFF01138-2A49-4832-BEFB-F12DD7C00BA0}"/>
          </ac:spMkLst>
        </pc:spChg>
      </pc:sldChg>
      <pc:sldChg chg="add del">
        <pc:chgData name="Manish Sharma" userId="b799adb9ba789c8f" providerId="LiveId" clId="{F6E683F9-05F7-4B6F-9DE5-B67DF8B296C9}" dt="2021-10-20T09:57:41.556" v="1148" actId="2696"/>
        <pc:sldMkLst>
          <pc:docMk/>
          <pc:sldMk cId="2903704693" sldId="324"/>
        </pc:sldMkLst>
      </pc:sldChg>
      <pc:sldChg chg="add">
        <pc:chgData name="Manish Sharma" userId="b799adb9ba789c8f" providerId="LiveId" clId="{F6E683F9-05F7-4B6F-9DE5-B67DF8B296C9}" dt="2021-10-20T09:57:44.672" v="1149"/>
        <pc:sldMkLst>
          <pc:docMk/>
          <pc:sldMk cId="2301145384" sldId="325"/>
        </pc:sldMkLst>
      </pc:sldChg>
      <pc:sldChg chg="add del">
        <pc:chgData name="Manish Sharma" userId="b799adb9ba789c8f" providerId="LiveId" clId="{F6E683F9-05F7-4B6F-9DE5-B67DF8B296C9}" dt="2021-10-20T09:57:41.556" v="1148" actId="2696"/>
        <pc:sldMkLst>
          <pc:docMk/>
          <pc:sldMk cId="4052209965" sldId="325"/>
        </pc:sldMkLst>
      </pc:sldChg>
      <pc:sldChg chg="add">
        <pc:chgData name="Manish Sharma" userId="b799adb9ba789c8f" providerId="LiveId" clId="{F6E683F9-05F7-4B6F-9DE5-B67DF8B296C9}" dt="2021-10-20T09:57:44.672" v="1149"/>
        <pc:sldMkLst>
          <pc:docMk/>
          <pc:sldMk cId="743372294" sldId="326"/>
        </pc:sldMkLst>
      </pc:sldChg>
      <pc:sldChg chg="add del">
        <pc:chgData name="Manish Sharma" userId="b799adb9ba789c8f" providerId="LiveId" clId="{F6E683F9-05F7-4B6F-9DE5-B67DF8B296C9}" dt="2021-10-20T09:57:41.556" v="1148" actId="2696"/>
        <pc:sldMkLst>
          <pc:docMk/>
          <pc:sldMk cId="3716499477" sldId="326"/>
        </pc:sldMkLst>
      </pc:sldChg>
      <pc:sldChg chg="modSp add mod">
        <pc:chgData name="Manish Sharma" userId="b799adb9ba789c8f" providerId="LiveId" clId="{F6E683F9-05F7-4B6F-9DE5-B67DF8B296C9}" dt="2021-10-24T05:20:08.507" v="3200" actId="20577"/>
        <pc:sldMkLst>
          <pc:docMk/>
          <pc:sldMk cId="2986602669" sldId="347"/>
        </pc:sldMkLst>
        <pc:spChg chg="mod">
          <ac:chgData name="Manish Sharma" userId="b799adb9ba789c8f" providerId="LiveId" clId="{F6E683F9-05F7-4B6F-9DE5-B67DF8B296C9}" dt="2021-10-24T05:17:31.134" v="3195" actId="1076"/>
          <ac:spMkLst>
            <pc:docMk/>
            <pc:sldMk cId="2986602669" sldId="347"/>
            <ac:spMk id="10" creationId="{9FC592AA-F05F-405F-ACD6-4BE4E875DF46}"/>
          </ac:spMkLst>
        </pc:spChg>
        <pc:spChg chg="mod">
          <ac:chgData name="Manish Sharma" userId="b799adb9ba789c8f" providerId="LiveId" clId="{F6E683F9-05F7-4B6F-9DE5-B67DF8B296C9}" dt="2021-10-24T05:17:38.264" v="3196" actId="1076"/>
          <ac:spMkLst>
            <pc:docMk/>
            <pc:sldMk cId="2986602669" sldId="347"/>
            <ac:spMk id="19" creationId="{D507D3D7-27BF-4EFD-9D27-78D98CF08C74}"/>
          </ac:spMkLst>
        </pc:spChg>
        <pc:spChg chg="mod">
          <ac:chgData name="Manish Sharma" userId="b799adb9ba789c8f" providerId="LiveId" clId="{F6E683F9-05F7-4B6F-9DE5-B67DF8B296C9}" dt="2021-10-24T05:20:08.507" v="3200" actId="20577"/>
          <ac:spMkLst>
            <pc:docMk/>
            <pc:sldMk cId="2986602669" sldId="347"/>
            <ac:spMk id="21" creationId="{45A88D24-C1EF-454D-B377-5B1C8F5BDFAC}"/>
          </ac:spMkLst>
        </pc:spChg>
      </pc:sldChg>
      <pc:sldChg chg="add del">
        <pc:chgData name="Manish Sharma" userId="b799adb9ba789c8f" providerId="LiveId" clId="{F6E683F9-05F7-4B6F-9DE5-B67DF8B296C9}" dt="2021-10-20T09:57:37.378" v="1147"/>
        <pc:sldMkLst>
          <pc:docMk/>
          <pc:sldMk cId="3237243737" sldId="357"/>
        </pc:sldMkLst>
      </pc:sldChg>
      <pc:sldChg chg="modSp add del mod">
        <pc:chgData name="Manish Sharma" userId="b799adb9ba789c8f" providerId="LiveId" clId="{F6E683F9-05F7-4B6F-9DE5-B67DF8B296C9}" dt="2021-10-20T09:58:45.912" v="1170" actId="20577"/>
        <pc:sldMkLst>
          <pc:docMk/>
          <pc:sldMk cId="3787089593" sldId="358"/>
        </pc:sldMkLst>
        <pc:spChg chg="mod">
          <ac:chgData name="Manish Sharma" userId="b799adb9ba789c8f" providerId="LiveId" clId="{F6E683F9-05F7-4B6F-9DE5-B67DF8B296C9}" dt="2021-10-20T09:58:45.912" v="1170" actId="20577"/>
          <ac:spMkLst>
            <pc:docMk/>
            <pc:sldMk cId="3787089593" sldId="358"/>
            <ac:spMk id="3" creationId="{91E8C4B2-18E1-4D13-AF33-1D0657731E6B}"/>
          </ac:spMkLst>
        </pc:spChg>
      </pc:sldChg>
      <pc:sldChg chg="addSp delSp modSp new mod setBg chgLayout">
        <pc:chgData name="Manish Sharma" userId="b799adb9ba789c8f" providerId="LiveId" clId="{F6E683F9-05F7-4B6F-9DE5-B67DF8B296C9}" dt="2021-10-20T10:00:33.445" v="1193" actId="6264"/>
        <pc:sldMkLst>
          <pc:docMk/>
          <pc:sldMk cId="945998607" sldId="359"/>
        </pc:sldMkLst>
        <pc:spChg chg="mod ord">
          <ac:chgData name="Manish Sharma" userId="b799adb9ba789c8f" providerId="LiveId" clId="{F6E683F9-05F7-4B6F-9DE5-B67DF8B296C9}" dt="2021-10-20T10:00:33.445" v="1193" actId="6264"/>
          <ac:spMkLst>
            <pc:docMk/>
            <pc:sldMk cId="945998607" sldId="359"/>
            <ac:spMk id="2" creationId="{ED25F978-08F0-49E8-B0C9-52698B47583F}"/>
          </ac:spMkLst>
        </pc:spChg>
        <pc:spChg chg="del">
          <ac:chgData name="Manish Sharma" userId="b799adb9ba789c8f" providerId="LiveId" clId="{F6E683F9-05F7-4B6F-9DE5-B67DF8B296C9}" dt="2021-10-20T09:59:59.121" v="1172"/>
          <ac:spMkLst>
            <pc:docMk/>
            <pc:sldMk cId="945998607" sldId="359"/>
            <ac:spMk id="3" creationId="{5F735798-2FEB-49AD-BB86-7CC1CD1C1690}"/>
          </ac:spMkLst>
        </pc:spChg>
        <pc:spChg chg="add del mod">
          <ac:chgData name="Manish Sharma" userId="b799adb9ba789c8f" providerId="LiveId" clId="{F6E683F9-05F7-4B6F-9DE5-B67DF8B296C9}" dt="2021-10-20T10:00:33.445" v="1193" actId="6264"/>
          <ac:spMkLst>
            <pc:docMk/>
            <pc:sldMk cId="945998607" sldId="359"/>
            <ac:spMk id="5" creationId="{5A6294D0-6FE4-477F-9B21-1E338672663D}"/>
          </ac:spMkLst>
        </pc:spChg>
        <pc:spChg chg="add del mod">
          <ac:chgData name="Manish Sharma" userId="b799adb9ba789c8f" providerId="LiveId" clId="{F6E683F9-05F7-4B6F-9DE5-B67DF8B296C9}" dt="2021-10-20T10:00:33.445" v="1193" actId="6264"/>
          <ac:spMkLst>
            <pc:docMk/>
            <pc:sldMk cId="945998607" sldId="359"/>
            <ac:spMk id="6" creationId="{0B39A58D-9F72-470F-B7CE-51C354F5EF50}"/>
          </ac:spMkLst>
        </pc:spChg>
        <pc:graphicFrameChg chg="add mod ord">
          <ac:chgData name="Manish Sharma" userId="b799adb9ba789c8f" providerId="LiveId" clId="{F6E683F9-05F7-4B6F-9DE5-B67DF8B296C9}" dt="2021-10-20T10:00:33.445" v="1193" actId="6264"/>
          <ac:graphicFrameMkLst>
            <pc:docMk/>
            <pc:sldMk cId="945998607" sldId="359"/>
            <ac:graphicFrameMk id="4" creationId="{904E6885-875C-4199-9B84-D895799E3784}"/>
          </ac:graphicFrameMkLst>
        </pc:graphicFrameChg>
      </pc:sldChg>
      <pc:sldChg chg="del">
        <pc:chgData name="Manish Sharma" userId="b799adb9ba789c8f" providerId="LiveId" clId="{F6E683F9-05F7-4B6F-9DE5-B67DF8B296C9}" dt="2021-10-19T03:41:56.301" v="26" actId="47"/>
        <pc:sldMkLst>
          <pc:docMk/>
          <pc:sldMk cId="2451713000" sldId="359"/>
        </pc:sldMkLst>
      </pc:sldChg>
      <pc:sldChg chg="modSp new mod">
        <pc:chgData name="Manish Sharma" userId="b799adb9ba789c8f" providerId="LiveId" clId="{F6E683F9-05F7-4B6F-9DE5-B67DF8B296C9}" dt="2021-10-20T10:06:44.617" v="1240" actId="27636"/>
        <pc:sldMkLst>
          <pc:docMk/>
          <pc:sldMk cId="972214110" sldId="360"/>
        </pc:sldMkLst>
        <pc:spChg chg="mod">
          <ac:chgData name="Manish Sharma" userId="b799adb9ba789c8f" providerId="LiveId" clId="{F6E683F9-05F7-4B6F-9DE5-B67DF8B296C9}" dt="2021-10-20T10:05:54.838" v="1205" actId="20577"/>
          <ac:spMkLst>
            <pc:docMk/>
            <pc:sldMk cId="972214110" sldId="360"/>
            <ac:spMk id="2" creationId="{1473A477-B4CB-4796-B642-B92098244A88}"/>
          </ac:spMkLst>
        </pc:spChg>
        <pc:spChg chg="mod">
          <ac:chgData name="Manish Sharma" userId="b799adb9ba789c8f" providerId="LiveId" clId="{F6E683F9-05F7-4B6F-9DE5-B67DF8B296C9}" dt="2021-10-20T10:06:44.617" v="1240" actId="27636"/>
          <ac:spMkLst>
            <pc:docMk/>
            <pc:sldMk cId="972214110" sldId="360"/>
            <ac:spMk id="3" creationId="{2041B854-E941-442F-BCFC-BDC1F7F4FC04}"/>
          </ac:spMkLst>
        </pc:spChg>
      </pc:sldChg>
      <pc:sldChg chg="del">
        <pc:chgData name="Manish Sharma" userId="b799adb9ba789c8f" providerId="LiveId" clId="{F6E683F9-05F7-4B6F-9DE5-B67DF8B296C9}" dt="2021-10-19T03:41:56.301" v="26" actId="47"/>
        <pc:sldMkLst>
          <pc:docMk/>
          <pc:sldMk cId="3567313570" sldId="360"/>
        </pc:sldMkLst>
      </pc:sldChg>
      <pc:sldChg chg="addSp delSp modSp new mod">
        <pc:chgData name="Manish Sharma" userId="b799adb9ba789c8f" providerId="LiveId" clId="{F6E683F9-05F7-4B6F-9DE5-B67DF8B296C9}" dt="2021-10-21T04:31:10.857" v="2386"/>
        <pc:sldMkLst>
          <pc:docMk/>
          <pc:sldMk cId="647699045" sldId="361"/>
        </pc:sldMkLst>
        <pc:spChg chg="del">
          <ac:chgData name="Manish Sharma" userId="b799adb9ba789c8f" providerId="LiveId" clId="{F6E683F9-05F7-4B6F-9DE5-B67DF8B296C9}" dt="2021-10-20T10:08:28.320" v="1242" actId="478"/>
          <ac:spMkLst>
            <pc:docMk/>
            <pc:sldMk cId="647699045" sldId="361"/>
            <ac:spMk id="2" creationId="{D0318805-52BD-468F-827C-ED242BB2280F}"/>
          </ac:spMkLst>
        </pc:spChg>
        <pc:spChg chg="del">
          <ac:chgData name="Manish Sharma" userId="b799adb9ba789c8f" providerId="LiveId" clId="{F6E683F9-05F7-4B6F-9DE5-B67DF8B296C9}" dt="2021-10-20T10:08:28.320" v="1242" actId="478"/>
          <ac:spMkLst>
            <pc:docMk/>
            <pc:sldMk cId="647699045" sldId="361"/>
            <ac:spMk id="3" creationId="{2065903E-70CE-4CFF-9AC3-B808BCB6C5B6}"/>
          </ac:spMkLst>
        </pc:spChg>
        <pc:spChg chg="add mod">
          <ac:chgData name="Manish Sharma" userId="b799adb9ba789c8f" providerId="LiveId" clId="{F6E683F9-05F7-4B6F-9DE5-B67DF8B296C9}" dt="2021-10-20T10:08:37.379" v="1243"/>
          <ac:spMkLst>
            <pc:docMk/>
            <pc:sldMk cId="647699045" sldId="361"/>
            <ac:spMk id="4" creationId="{FB044261-813D-46D4-BCB6-3C1C333FD4AD}"/>
          </ac:spMkLst>
        </pc:spChg>
        <pc:spChg chg="add mod">
          <ac:chgData name="Manish Sharma" userId="b799adb9ba789c8f" providerId="LiveId" clId="{F6E683F9-05F7-4B6F-9DE5-B67DF8B296C9}" dt="2021-10-20T10:08:37.379" v="1243"/>
          <ac:spMkLst>
            <pc:docMk/>
            <pc:sldMk cId="647699045" sldId="361"/>
            <ac:spMk id="6" creationId="{B721F7CF-5F3B-4CC8-BFC9-F825FE727D6C}"/>
          </ac:spMkLst>
        </pc:spChg>
        <pc:spChg chg="add mod">
          <ac:chgData name="Manish Sharma" userId="b799adb9ba789c8f" providerId="LiveId" clId="{F6E683F9-05F7-4B6F-9DE5-B67DF8B296C9}" dt="2021-10-20T10:08:37.379" v="1243"/>
          <ac:spMkLst>
            <pc:docMk/>
            <pc:sldMk cId="647699045" sldId="361"/>
            <ac:spMk id="7" creationId="{E1752BB3-DDED-4CA4-A5E7-2A74B32B8F20}"/>
          </ac:spMkLst>
        </pc:spChg>
        <pc:spChg chg="add mod">
          <ac:chgData name="Manish Sharma" userId="b799adb9ba789c8f" providerId="LiveId" clId="{F6E683F9-05F7-4B6F-9DE5-B67DF8B296C9}" dt="2021-10-20T10:08:53.996" v="1244"/>
          <ac:spMkLst>
            <pc:docMk/>
            <pc:sldMk cId="647699045" sldId="361"/>
            <ac:spMk id="9" creationId="{46925822-054A-403A-B3BA-D99282DC3F1C}"/>
          </ac:spMkLst>
        </pc:spChg>
        <pc:spChg chg="add mod">
          <ac:chgData name="Manish Sharma" userId="b799adb9ba789c8f" providerId="LiveId" clId="{F6E683F9-05F7-4B6F-9DE5-B67DF8B296C9}" dt="2021-10-20T10:08:53.996" v="1244"/>
          <ac:spMkLst>
            <pc:docMk/>
            <pc:sldMk cId="647699045" sldId="361"/>
            <ac:spMk id="10" creationId="{8A6B5365-FC97-4AB4-9679-2083386CF366}"/>
          </ac:spMkLst>
        </pc:spChg>
        <pc:spChg chg="add mod">
          <ac:chgData name="Manish Sharma" userId="b799adb9ba789c8f" providerId="LiveId" clId="{F6E683F9-05F7-4B6F-9DE5-B67DF8B296C9}" dt="2021-10-20T10:08:53.996" v="1244"/>
          <ac:spMkLst>
            <pc:docMk/>
            <pc:sldMk cId="647699045" sldId="361"/>
            <ac:spMk id="12" creationId="{94AEC0D8-9D91-4C9A-B26C-06CE9EFCF701}"/>
          </ac:spMkLst>
        </pc:spChg>
        <pc:spChg chg="add mod">
          <ac:chgData name="Manish Sharma" userId="b799adb9ba789c8f" providerId="LiveId" clId="{F6E683F9-05F7-4B6F-9DE5-B67DF8B296C9}" dt="2021-10-20T10:09:09.235" v="1245"/>
          <ac:spMkLst>
            <pc:docMk/>
            <pc:sldMk cId="647699045" sldId="361"/>
            <ac:spMk id="13" creationId="{475948FA-AB57-472A-A9B5-6B6B07354700}"/>
          </ac:spMkLst>
        </pc:spChg>
        <pc:spChg chg="add mod">
          <ac:chgData name="Manish Sharma" userId="b799adb9ba789c8f" providerId="LiveId" clId="{F6E683F9-05F7-4B6F-9DE5-B67DF8B296C9}" dt="2021-10-20T10:09:09.235" v="1245"/>
          <ac:spMkLst>
            <pc:docMk/>
            <pc:sldMk cId="647699045" sldId="361"/>
            <ac:spMk id="15" creationId="{34E8A2FA-EDFC-4814-A363-E23C66D0BCD1}"/>
          </ac:spMkLst>
        </pc:spChg>
        <pc:spChg chg="add mod">
          <ac:chgData name="Manish Sharma" userId="b799adb9ba789c8f" providerId="LiveId" clId="{F6E683F9-05F7-4B6F-9DE5-B67DF8B296C9}" dt="2021-10-20T10:09:16.814" v="1246"/>
          <ac:spMkLst>
            <pc:docMk/>
            <pc:sldMk cId="647699045" sldId="361"/>
            <ac:spMk id="16" creationId="{F4A63DC0-3E01-4DE4-82F4-F5A089627BBE}"/>
          </ac:spMkLst>
        </pc:spChg>
        <pc:spChg chg="add mod">
          <ac:chgData name="Manish Sharma" userId="b799adb9ba789c8f" providerId="LiveId" clId="{F6E683F9-05F7-4B6F-9DE5-B67DF8B296C9}" dt="2021-10-20T10:09:45.904" v="1249"/>
          <ac:spMkLst>
            <pc:docMk/>
            <pc:sldMk cId="647699045" sldId="361"/>
            <ac:spMk id="21" creationId="{F217BD7A-130B-4679-92B6-01A4CD7DD33C}"/>
          </ac:spMkLst>
        </pc:spChg>
        <pc:spChg chg="add mod">
          <ac:chgData name="Manish Sharma" userId="b799adb9ba789c8f" providerId="LiveId" clId="{F6E683F9-05F7-4B6F-9DE5-B67DF8B296C9}" dt="2021-10-20T10:10:00.872" v="1250"/>
          <ac:spMkLst>
            <pc:docMk/>
            <pc:sldMk cId="647699045" sldId="361"/>
            <ac:spMk id="23" creationId="{0D9C0EE5-F11F-4058-8B05-EE2DE1C77510}"/>
          </ac:spMkLst>
        </pc:spChg>
        <pc:spChg chg="add mod">
          <ac:chgData name="Manish Sharma" userId="b799adb9ba789c8f" providerId="LiveId" clId="{F6E683F9-05F7-4B6F-9DE5-B67DF8B296C9}" dt="2021-10-20T10:10:35.198" v="1263" actId="1076"/>
          <ac:spMkLst>
            <pc:docMk/>
            <pc:sldMk cId="647699045" sldId="361"/>
            <ac:spMk id="24" creationId="{E25F8F09-840F-4D16-B515-174A69334C7C}"/>
          </ac:spMkLst>
        </pc:spChg>
        <pc:spChg chg="add mod">
          <ac:chgData name="Manish Sharma" userId="b799adb9ba789c8f" providerId="LiveId" clId="{F6E683F9-05F7-4B6F-9DE5-B67DF8B296C9}" dt="2021-10-20T10:10:11.279" v="1251"/>
          <ac:spMkLst>
            <pc:docMk/>
            <pc:sldMk cId="647699045" sldId="361"/>
            <ac:spMk id="26" creationId="{07AC7133-87C6-4954-99CE-5D5341C98FE9}"/>
          </ac:spMkLst>
        </pc:spChg>
        <pc:spChg chg="add mod">
          <ac:chgData name="Manish Sharma" userId="b799adb9ba789c8f" providerId="LiveId" clId="{F6E683F9-05F7-4B6F-9DE5-B67DF8B296C9}" dt="2021-10-20T10:10:27.773" v="1262" actId="1036"/>
          <ac:spMkLst>
            <pc:docMk/>
            <pc:sldMk cId="647699045" sldId="361"/>
            <ac:spMk id="27" creationId="{F891EFAA-9E66-4CF9-B9D2-F5849B42BA20}"/>
          </ac:spMkLst>
        </pc:spChg>
        <pc:spChg chg="add mod">
          <ac:chgData name="Manish Sharma" userId="b799adb9ba789c8f" providerId="LiveId" clId="{F6E683F9-05F7-4B6F-9DE5-B67DF8B296C9}" dt="2021-10-20T10:10:50.447" v="1265" actId="1076"/>
          <ac:spMkLst>
            <pc:docMk/>
            <pc:sldMk cId="647699045" sldId="361"/>
            <ac:spMk id="28" creationId="{973CECCD-D85B-4C50-899D-DAD52A0949C6}"/>
          </ac:spMkLst>
        </pc:spChg>
        <pc:spChg chg="add mod">
          <ac:chgData name="Manish Sharma" userId="b799adb9ba789c8f" providerId="LiveId" clId="{F6E683F9-05F7-4B6F-9DE5-B67DF8B296C9}" dt="2021-10-20T10:13:13.452" v="1399" actId="1076"/>
          <ac:spMkLst>
            <pc:docMk/>
            <pc:sldMk cId="647699045" sldId="361"/>
            <ac:spMk id="29" creationId="{47AB81A6-D57B-4F04-A26B-86D4C4236EDC}"/>
          </ac:spMkLst>
        </pc:spChg>
        <pc:spChg chg="add del">
          <ac:chgData name="Manish Sharma" userId="b799adb9ba789c8f" providerId="LiveId" clId="{F6E683F9-05F7-4B6F-9DE5-B67DF8B296C9}" dt="2021-10-20T10:12:07.225" v="1376" actId="478"/>
          <ac:spMkLst>
            <pc:docMk/>
            <pc:sldMk cId="647699045" sldId="361"/>
            <ac:spMk id="30" creationId="{5BDAE94B-A2AB-41BE-A5B9-02BBBE7A4C07}"/>
          </ac:spMkLst>
        </pc:spChg>
        <pc:spChg chg="add mod">
          <ac:chgData name="Manish Sharma" userId="b799adb9ba789c8f" providerId="LiveId" clId="{F6E683F9-05F7-4B6F-9DE5-B67DF8B296C9}" dt="2021-10-21T04:31:10.857" v="2386"/>
          <ac:spMkLst>
            <pc:docMk/>
            <pc:sldMk cId="647699045" sldId="361"/>
            <ac:spMk id="30" creationId="{D038D999-CA50-4599-B2A2-7CBF0916CF9A}"/>
          </ac:spMkLst>
        </pc:spChg>
        <pc:spChg chg="add del mod">
          <ac:chgData name="Manish Sharma" userId="b799adb9ba789c8f" providerId="LiveId" clId="{F6E683F9-05F7-4B6F-9DE5-B67DF8B296C9}" dt="2021-10-20T10:13:07.818" v="1398" actId="478"/>
          <ac:spMkLst>
            <pc:docMk/>
            <pc:sldMk cId="647699045" sldId="361"/>
            <ac:spMk id="31" creationId="{032AD055-2FBD-43CA-931F-920ABF9F0812}"/>
          </ac:spMkLst>
        </pc:spChg>
        <pc:cxnChg chg="add mod">
          <ac:chgData name="Manish Sharma" userId="b799adb9ba789c8f" providerId="LiveId" clId="{F6E683F9-05F7-4B6F-9DE5-B67DF8B296C9}" dt="2021-10-20T10:08:37.379" v="1243"/>
          <ac:cxnSpMkLst>
            <pc:docMk/>
            <pc:sldMk cId="647699045" sldId="361"/>
            <ac:cxnSpMk id="5" creationId="{4CB3895D-AA7F-453F-B973-20E8BFF73DF4}"/>
          </ac:cxnSpMkLst>
        </pc:cxnChg>
        <pc:cxnChg chg="add mod">
          <ac:chgData name="Manish Sharma" userId="b799adb9ba789c8f" providerId="LiveId" clId="{F6E683F9-05F7-4B6F-9DE5-B67DF8B296C9}" dt="2021-10-20T10:08:53.996" v="1244"/>
          <ac:cxnSpMkLst>
            <pc:docMk/>
            <pc:sldMk cId="647699045" sldId="361"/>
            <ac:cxnSpMk id="8" creationId="{5AD3CE91-BCE6-4667-A431-7527C9D376D5}"/>
          </ac:cxnSpMkLst>
        </pc:cxnChg>
        <pc:cxnChg chg="add mod">
          <ac:chgData name="Manish Sharma" userId="b799adb9ba789c8f" providerId="LiveId" clId="{F6E683F9-05F7-4B6F-9DE5-B67DF8B296C9}" dt="2021-10-20T10:08:53.996" v="1244"/>
          <ac:cxnSpMkLst>
            <pc:docMk/>
            <pc:sldMk cId="647699045" sldId="361"/>
            <ac:cxnSpMk id="11" creationId="{17B92EFC-7144-405D-8A71-9952CE485407}"/>
          </ac:cxnSpMkLst>
        </pc:cxnChg>
        <pc:cxnChg chg="add mod">
          <ac:chgData name="Manish Sharma" userId="b799adb9ba789c8f" providerId="LiveId" clId="{F6E683F9-05F7-4B6F-9DE5-B67DF8B296C9}" dt="2021-10-20T10:09:09.235" v="1245"/>
          <ac:cxnSpMkLst>
            <pc:docMk/>
            <pc:sldMk cId="647699045" sldId="361"/>
            <ac:cxnSpMk id="14" creationId="{6673DB00-E6AF-4AF8-9D65-8D617F7F7E08}"/>
          </ac:cxnSpMkLst>
        </pc:cxnChg>
        <pc:cxnChg chg="add mod">
          <ac:chgData name="Manish Sharma" userId="b799adb9ba789c8f" providerId="LiveId" clId="{F6E683F9-05F7-4B6F-9DE5-B67DF8B296C9}" dt="2021-10-20T10:09:16.814" v="1246"/>
          <ac:cxnSpMkLst>
            <pc:docMk/>
            <pc:sldMk cId="647699045" sldId="361"/>
            <ac:cxnSpMk id="17" creationId="{C9406262-5D8A-4CDC-85F6-9F2B9E30133B}"/>
          </ac:cxnSpMkLst>
        </pc:cxnChg>
        <pc:cxnChg chg="add mod">
          <ac:chgData name="Manish Sharma" userId="b799adb9ba789c8f" providerId="LiveId" clId="{F6E683F9-05F7-4B6F-9DE5-B67DF8B296C9}" dt="2021-10-20T10:09:16.814" v="1246"/>
          <ac:cxnSpMkLst>
            <pc:docMk/>
            <pc:sldMk cId="647699045" sldId="361"/>
            <ac:cxnSpMk id="18" creationId="{E42D4BA2-7600-4E23-AA9B-94ABCE0AA582}"/>
          </ac:cxnSpMkLst>
        </pc:cxnChg>
        <pc:cxnChg chg="add mod">
          <ac:chgData name="Manish Sharma" userId="b799adb9ba789c8f" providerId="LiveId" clId="{F6E683F9-05F7-4B6F-9DE5-B67DF8B296C9}" dt="2021-10-20T10:09:24.642" v="1248" actId="14100"/>
          <ac:cxnSpMkLst>
            <pc:docMk/>
            <pc:sldMk cId="647699045" sldId="361"/>
            <ac:cxnSpMk id="19" creationId="{D1528A27-1621-4B11-BD60-F1939DD30B2C}"/>
          </ac:cxnSpMkLst>
        </pc:cxnChg>
        <pc:cxnChg chg="add mod">
          <ac:chgData name="Manish Sharma" userId="b799adb9ba789c8f" providerId="LiveId" clId="{F6E683F9-05F7-4B6F-9DE5-B67DF8B296C9}" dt="2021-10-20T10:10:00.872" v="1250"/>
          <ac:cxnSpMkLst>
            <pc:docMk/>
            <pc:sldMk cId="647699045" sldId="361"/>
            <ac:cxnSpMk id="22" creationId="{8A315FA2-F647-4BB8-AE8A-176447BF3C58}"/>
          </ac:cxnSpMkLst>
        </pc:cxnChg>
        <pc:cxnChg chg="add mod">
          <ac:chgData name="Manish Sharma" userId="b799adb9ba789c8f" providerId="LiveId" clId="{F6E683F9-05F7-4B6F-9DE5-B67DF8B296C9}" dt="2021-10-20T10:10:11.279" v="1251"/>
          <ac:cxnSpMkLst>
            <pc:docMk/>
            <pc:sldMk cId="647699045" sldId="361"/>
            <ac:cxnSpMk id="25" creationId="{89AB6F1A-B09F-41AD-9F46-CB34F7BAD6CD}"/>
          </ac:cxnSpMkLst>
        </pc:cxnChg>
      </pc:sldChg>
      <pc:sldChg chg="del">
        <pc:chgData name="Manish Sharma" userId="b799adb9ba789c8f" providerId="LiveId" clId="{F6E683F9-05F7-4B6F-9DE5-B67DF8B296C9}" dt="2021-10-19T03:41:56.301" v="26" actId="47"/>
        <pc:sldMkLst>
          <pc:docMk/>
          <pc:sldMk cId="3629666091" sldId="361"/>
        </pc:sldMkLst>
      </pc:sldChg>
      <pc:sldChg chg="del">
        <pc:chgData name="Manish Sharma" userId="b799adb9ba789c8f" providerId="LiveId" clId="{F6E683F9-05F7-4B6F-9DE5-B67DF8B296C9}" dt="2021-10-19T03:41:56.301" v="26" actId="47"/>
        <pc:sldMkLst>
          <pc:docMk/>
          <pc:sldMk cId="1906921279" sldId="362"/>
        </pc:sldMkLst>
      </pc:sldChg>
      <pc:sldChg chg="modSp new mod">
        <pc:chgData name="Manish Sharma" userId="b799adb9ba789c8f" providerId="LiveId" clId="{F6E683F9-05F7-4B6F-9DE5-B67DF8B296C9}" dt="2021-10-20T10:24:35.769" v="1481" actId="20577"/>
        <pc:sldMkLst>
          <pc:docMk/>
          <pc:sldMk cId="3598272710" sldId="362"/>
        </pc:sldMkLst>
        <pc:spChg chg="mod">
          <ac:chgData name="Manish Sharma" userId="b799adb9ba789c8f" providerId="LiveId" clId="{F6E683F9-05F7-4B6F-9DE5-B67DF8B296C9}" dt="2021-10-20T10:23:52.282" v="1428" actId="313"/>
          <ac:spMkLst>
            <pc:docMk/>
            <pc:sldMk cId="3598272710" sldId="362"/>
            <ac:spMk id="2" creationId="{66117B90-85AC-44A0-8D0B-42ABAA18AA9E}"/>
          </ac:spMkLst>
        </pc:spChg>
        <pc:spChg chg="mod">
          <ac:chgData name="Manish Sharma" userId="b799adb9ba789c8f" providerId="LiveId" clId="{F6E683F9-05F7-4B6F-9DE5-B67DF8B296C9}" dt="2021-10-20T10:24:35.769" v="1481" actId="20577"/>
          <ac:spMkLst>
            <pc:docMk/>
            <pc:sldMk cId="3598272710" sldId="362"/>
            <ac:spMk id="3" creationId="{474A88E6-4A56-412D-87D9-B4F53543AE75}"/>
          </ac:spMkLst>
        </pc:spChg>
      </pc:sldChg>
      <pc:sldChg chg="del">
        <pc:chgData name="Manish Sharma" userId="b799adb9ba789c8f" providerId="LiveId" clId="{F6E683F9-05F7-4B6F-9DE5-B67DF8B296C9}" dt="2021-10-19T03:41:56.301" v="26" actId="47"/>
        <pc:sldMkLst>
          <pc:docMk/>
          <pc:sldMk cId="966666235" sldId="363"/>
        </pc:sldMkLst>
      </pc:sldChg>
      <pc:sldChg chg="modSp new mod">
        <pc:chgData name="Manish Sharma" userId="b799adb9ba789c8f" providerId="LiveId" clId="{F6E683F9-05F7-4B6F-9DE5-B67DF8B296C9}" dt="2021-10-20T11:14:53.422" v="1681" actId="20577"/>
        <pc:sldMkLst>
          <pc:docMk/>
          <pc:sldMk cId="3963583470" sldId="363"/>
        </pc:sldMkLst>
        <pc:spChg chg="mod">
          <ac:chgData name="Manish Sharma" userId="b799adb9ba789c8f" providerId="LiveId" clId="{F6E683F9-05F7-4B6F-9DE5-B67DF8B296C9}" dt="2021-10-20T11:13:06.694" v="1518" actId="20577"/>
          <ac:spMkLst>
            <pc:docMk/>
            <pc:sldMk cId="3963583470" sldId="363"/>
            <ac:spMk id="2" creationId="{860DB3A1-6111-41BF-B432-766686AD2705}"/>
          </ac:spMkLst>
        </pc:spChg>
        <pc:spChg chg="mod">
          <ac:chgData name="Manish Sharma" userId="b799adb9ba789c8f" providerId="LiveId" clId="{F6E683F9-05F7-4B6F-9DE5-B67DF8B296C9}" dt="2021-10-20T11:14:53.422" v="1681" actId="20577"/>
          <ac:spMkLst>
            <pc:docMk/>
            <pc:sldMk cId="3963583470" sldId="363"/>
            <ac:spMk id="3" creationId="{932EFFB2-78BE-4AAE-8461-5C7A6F32CADD}"/>
          </ac:spMkLst>
        </pc:spChg>
      </pc:sldChg>
      <pc:sldChg chg="modSp new mod">
        <pc:chgData name="Manish Sharma" userId="b799adb9ba789c8f" providerId="LiveId" clId="{F6E683F9-05F7-4B6F-9DE5-B67DF8B296C9}" dt="2021-10-20T11:22:26.063" v="1835" actId="20577"/>
        <pc:sldMkLst>
          <pc:docMk/>
          <pc:sldMk cId="493138841" sldId="364"/>
        </pc:sldMkLst>
        <pc:spChg chg="mod">
          <ac:chgData name="Manish Sharma" userId="b799adb9ba789c8f" providerId="LiveId" clId="{F6E683F9-05F7-4B6F-9DE5-B67DF8B296C9}" dt="2021-10-20T11:16:47.098" v="1693" actId="20577"/>
          <ac:spMkLst>
            <pc:docMk/>
            <pc:sldMk cId="493138841" sldId="364"/>
            <ac:spMk id="2" creationId="{C9CEF194-E11C-45E6-927E-6845FF173F46}"/>
          </ac:spMkLst>
        </pc:spChg>
        <pc:spChg chg="mod">
          <ac:chgData name="Manish Sharma" userId="b799adb9ba789c8f" providerId="LiveId" clId="{F6E683F9-05F7-4B6F-9DE5-B67DF8B296C9}" dt="2021-10-20T11:22:26.063" v="1835" actId="20577"/>
          <ac:spMkLst>
            <pc:docMk/>
            <pc:sldMk cId="493138841" sldId="364"/>
            <ac:spMk id="3" creationId="{00D03CB7-7F7A-4376-9693-4163852D9499}"/>
          </ac:spMkLst>
        </pc:spChg>
      </pc:sldChg>
      <pc:sldChg chg="addSp delSp modSp new mod setBg modClrScheme chgLayout">
        <pc:chgData name="Manish Sharma" userId="b799adb9ba789c8f" providerId="LiveId" clId="{F6E683F9-05F7-4B6F-9DE5-B67DF8B296C9}" dt="2021-10-20T11:20:51.361" v="1834" actId="26606"/>
        <pc:sldMkLst>
          <pc:docMk/>
          <pc:sldMk cId="754349178" sldId="365"/>
        </pc:sldMkLst>
        <pc:spChg chg="del mod ord">
          <ac:chgData name="Manish Sharma" userId="b799adb9ba789c8f" providerId="LiveId" clId="{F6E683F9-05F7-4B6F-9DE5-B67DF8B296C9}" dt="2021-10-20T11:19:42.617" v="1820" actId="700"/>
          <ac:spMkLst>
            <pc:docMk/>
            <pc:sldMk cId="754349178" sldId="365"/>
            <ac:spMk id="2" creationId="{11D38D78-FF5E-4A7F-B440-17D9C319EA50}"/>
          </ac:spMkLst>
        </pc:spChg>
        <pc:spChg chg="del mod ord">
          <ac:chgData name="Manish Sharma" userId="b799adb9ba789c8f" providerId="LiveId" clId="{F6E683F9-05F7-4B6F-9DE5-B67DF8B296C9}" dt="2021-10-20T11:19:42.617" v="1820" actId="700"/>
          <ac:spMkLst>
            <pc:docMk/>
            <pc:sldMk cId="754349178" sldId="365"/>
            <ac:spMk id="3" creationId="{77BE7318-DC6E-42D6-9177-1468C1DD8AFF}"/>
          </ac:spMkLst>
        </pc:spChg>
        <pc:spChg chg="add mod ord">
          <ac:chgData name="Manish Sharma" userId="b799adb9ba789c8f" providerId="LiveId" clId="{F6E683F9-05F7-4B6F-9DE5-B67DF8B296C9}" dt="2021-10-20T11:20:51.361" v="1834" actId="26606"/>
          <ac:spMkLst>
            <pc:docMk/>
            <pc:sldMk cId="754349178" sldId="365"/>
            <ac:spMk id="4" creationId="{9DAEDABE-A82A-4DBC-8E58-6108A3286892}"/>
          </ac:spMkLst>
        </pc:spChg>
        <pc:spChg chg="add mod ord">
          <ac:chgData name="Manish Sharma" userId="b799adb9ba789c8f" providerId="LiveId" clId="{F6E683F9-05F7-4B6F-9DE5-B67DF8B296C9}" dt="2021-10-20T11:20:51.361" v="1834" actId="26606"/>
          <ac:spMkLst>
            <pc:docMk/>
            <pc:sldMk cId="754349178" sldId="365"/>
            <ac:spMk id="5" creationId="{8A91D9C3-D878-4AC8-BF93-9BA105B51914}"/>
          </ac:spMkLst>
        </pc:spChg>
        <pc:spChg chg="add">
          <ac:chgData name="Manish Sharma" userId="b799adb9ba789c8f" providerId="LiveId" clId="{F6E683F9-05F7-4B6F-9DE5-B67DF8B296C9}" dt="2021-10-20T11:20:51.361" v="1834" actId="26606"/>
          <ac:spMkLst>
            <pc:docMk/>
            <pc:sldMk cId="754349178" sldId="365"/>
            <ac:spMk id="10" creationId="{934F1179-B481-4F9E-BCA3-AFB972070F83}"/>
          </ac:spMkLst>
        </pc:spChg>
        <pc:spChg chg="add">
          <ac:chgData name="Manish Sharma" userId="b799adb9ba789c8f" providerId="LiveId" clId="{F6E683F9-05F7-4B6F-9DE5-B67DF8B296C9}" dt="2021-10-20T11:20:51.361" v="1834" actId="26606"/>
          <ac:spMkLst>
            <pc:docMk/>
            <pc:sldMk cId="754349178" sldId="365"/>
            <ac:spMk id="12" creationId="{827DC2C4-B485-428A-BF4A-472D2967F47F}"/>
          </ac:spMkLst>
        </pc:spChg>
        <pc:spChg chg="add">
          <ac:chgData name="Manish Sharma" userId="b799adb9ba789c8f" providerId="LiveId" clId="{F6E683F9-05F7-4B6F-9DE5-B67DF8B296C9}" dt="2021-10-20T11:20:51.361" v="1834" actId="26606"/>
          <ac:spMkLst>
            <pc:docMk/>
            <pc:sldMk cId="754349178" sldId="365"/>
            <ac:spMk id="14" creationId="{EE04B5EB-F158-4507-90DD-BD23620C7CC9}"/>
          </ac:spMkLst>
        </pc:spChg>
      </pc:sldChg>
      <pc:sldChg chg="addSp delSp modSp add mod setBg delDesignElem">
        <pc:chgData name="Manish Sharma" userId="b799adb9ba789c8f" providerId="LiveId" clId="{F6E683F9-05F7-4B6F-9DE5-B67DF8B296C9}" dt="2021-10-20T11:27:05.109" v="1865" actId="113"/>
        <pc:sldMkLst>
          <pc:docMk/>
          <pc:sldMk cId="1828995850" sldId="366"/>
        </pc:sldMkLst>
        <pc:spChg chg="mod">
          <ac:chgData name="Manish Sharma" userId="b799adb9ba789c8f" providerId="LiveId" clId="{F6E683F9-05F7-4B6F-9DE5-B67DF8B296C9}" dt="2021-10-20T11:26:16.372" v="1861" actId="26606"/>
          <ac:spMkLst>
            <pc:docMk/>
            <pc:sldMk cId="1828995850" sldId="366"/>
            <ac:spMk id="2" creationId="{3E111E2F-B291-418C-841E-35D10A7537E1}"/>
          </ac:spMkLst>
        </pc:spChg>
        <pc:spChg chg="add del">
          <ac:chgData name="Manish Sharma" userId="b799adb9ba789c8f" providerId="LiveId" clId="{F6E683F9-05F7-4B6F-9DE5-B67DF8B296C9}" dt="2021-10-20T11:24:30.363" v="1839" actId="26606"/>
          <ac:spMkLst>
            <pc:docMk/>
            <pc:sldMk cId="1828995850" sldId="366"/>
            <ac:spMk id="9" creationId="{A1F6BF70-C7D1-4AF9-8DB4-BEEB8A9C3529}"/>
          </ac:spMkLst>
        </pc:spChg>
        <pc:spChg chg="add del">
          <ac:chgData name="Manish Sharma" userId="b799adb9ba789c8f" providerId="LiveId" clId="{F6E683F9-05F7-4B6F-9DE5-B67DF8B296C9}" dt="2021-10-20T11:25:10.067" v="1845" actId="26606"/>
          <ac:spMkLst>
            <pc:docMk/>
            <pc:sldMk cId="1828995850" sldId="366"/>
            <ac:spMk id="10" creationId="{A1F6BF70-C7D1-4AF9-8DB4-BEEB8A9C3529}"/>
          </ac:spMkLst>
        </pc:spChg>
        <pc:spChg chg="del">
          <ac:chgData name="Manish Sharma" userId="b799adb9ba789c8f" providerId="LiveId" clId="{F6E683F9-05F7-4B6F-9DE5-B67DF8B296C9}" dt="2021-10-20T11:24:01.262" v="1837"/>
          <ac:spMkLst>
            <pc:docMk/>
            <pc:sldMk cId="1828995850" sldId="366"/>
            <ac:spMk id="12" creationId="{DC8C3900-B8A1-4965-88E6-CBCBFE067207}"/>
          </ac:spMkLst>
        </pc:spChg>
        <pc:spChg chg="add del">
          <ac:chgData name="Manish Sharma" userId="b799adb9ba789c8f" providerId="LiveId" clId="{F6E683F9-05F7-4B6F-9DE5-B67DF8B296C9}" dt="2021-10-20T11:25:10.067" v="1845" actId="26606"/>
          <ac:spMkLst>
            <pc:docMk/>
            <pc:sldMk cId="1828995850" sldId="366"/>
            <ac:spMk id="13" creationId="{2C1BBA94-3F40-40AA-8BB9-E69E25E537C1}"/>
          </ac:spMkLst>
        </pc:spChg>
        <pc:spChg chg="add">
          <ac:chgData name="Manish Sharma" userId="b799adb9ba789c8f" providerId="LiveId" clId="{F6E683F9-05F7-4B6F-9DE5-B67DF8B296C9}" dt="2021-10-20T11:26:16.372" v="1861" actId="26606"/>
          <ac:spMkLst>
            <pc:docMk/>
            <pc:sldMk cId="1828995850" sldId="366"/>
            <ac:spMk id="17" creationId="{A1F6BF70-C7D1-4AF9-8DB4-BEEB8A9C3529}"/>
          </ac:spMkLst>
        </pc:spChg>
        <pc:spChg chg="add del">
          <ac:chgData name="Manish Sharma" userId="b799adb9ba789c8f" providerId="LiveId" clId="{F6E683F9-05F7-4B6F-9DE5-B67DF8B296C9}" dt="2021-10-20T11:24:30.363" v="1839" actId="26606"/>
          <ac:spMkLst>
            <pc:docMk/>
            <pc:sldMk cId="1828995850" sldId="366"/>
            <ac:spMk id="18" creationId="{2C1BBA94-3F40-40AA-8BB9-E69E25E537C1}"/>
          </ac:spMkLst>
        </pc:spChg>
        <pc:spChg chg="add">
          <ac:chgData name="Manish Sharma" userId="b799adb9ba789c8f" providerId="LiveId" clId="{F6E683F9-05F7-4B6F-9DE5-B67DF8B296C9}" dt="2021-10-20T11:26:16.372" v="1861" actId="26606"/>
          <ac:spMkLst>
            <pc:docMk/>
            <pc:sldMk cId="1828995850" sldId="366"/>
            <ac:spMk id="20" creationId="{2C1BBA94-3F40-40AA-8BB9-E69E25E537C1}"/>
          </ac:spMkLst>
        </pc:spChg>
        <pc:grpChg chg="add del">
          <ac:chgData name="Manish Sharma" userId="b799adb9ba789c8f" providerId="LiveId" clId="{F6E683F9-05F7-4B6F-9DE5-B67DF8B296C9}" dt="2021-10-20T11:25:10.067" v="1845" actId="26606"/>
          <ac:grpSpMkLst>
            <pc:docMk/>
            <pc:sldMk cId="1828995850" sldId="366"/>
            <ac:grpSpMk id="11" creationId="{0C66A8B6-1F6E-4FCC-93B9-B9986B6FD111}"/>
          </ac:grpSpMkLst>
        </pc:grpChg>
        <pc:grpChg chg="add del">
          <ac:chgData name="Manish Sharma" userId="b799adb9ba789c8f" providerId="LiveId" clId="{F6E683F9-05F7-4B6F-9DE5-B67DF8B296C9}" dt="2021-10-20T11:24:30.363" v="1839" actId="26606"/>
          <ac:grpSpMkLst>
            <pc:docMk/>
            <pc:sldMk cId="1828995850" sldId="366"/>
            <ac:grpSpMk id="14" creationId="{0C66A8B6-1F6E-4FCC-93B9-B9986B6FD111}"/>
          </ac:grpSpMkLst>
        </pc:grpChg>
        <pc:grpChg chg="add">
          <ac:chgData name="Manish Sharma" userId="b799adb9ba789c8f" providerId="LiveId" clId="{F6E683F9-05F7-4B6F-9DE5-B67DF8B296C9}" dt="2021-10-20T11:26:16.372" v="1861" actId="26606"/>
          <ac:grpSpMkLst>
            <pc:docMk/>
            <pc:sldMk cId="1828995850" sldId="366"/>
            <ac:grpSpMk id="19" creationId="{0C66A8B6-1F6E-4FCC-93B9-B9986B6FD111}"/>
          </ac:grpSpMkLst>
        </pc:grpChg>
        <pc:graphicFrameChg chg="mod modGraphic">
          <ac:chgData name="Manish Sharma" userId="b799adb9ba789c8f" providerId="LiveId" clId="{F6E683F9-05F7-4B6F-9DE5-B67DF8B296C9}" dt="2021-10-20T11:27:05.109" v="1865" actId="113"/>
          <ac:graphicFrameMkLst>
            <pc:docMk/>
            <pc:sldMk cId="1828995850" sldId="366"/>
            <ac:graphicFrameMk id="7" creationId="{3BD316A2-0619-463A-98AF-99E90FD451FD}"/>
          </ac:graphicFrameMkLst>
        </pc:graphicFrameChg>
      </pc:sldChg>
      <pc:sldChg chg="addSp modSp add mod">
        <pc:chgData name="Manish Sharma" userId="b799adb9ba789c8f" providerId="LiveId" clId="{F6E683F9-05F7-4B6F-9DE5-B67DF8B296C9}" dt="2021-10-21T04:30:30.462" v="2385" actId="20577"/>
        <pc:sldMkLst>
          <pc:docMk/>
          <pc:sldMk cId="3076076210" sldId="367"/>
        </pc:sldMkLst>
        <pc:spChg chg="mod">
          <ac:chgData name="Manish Sharma" userId="b799adb9ba789c8f" providerId="LiveId" clId="{F6E683F9-05F7-4B6F-9DE5-B67DF8B296C9}" dt="2021-10-20T11:27:50.568" v="1891" actId="1076"/>
          <ac:spMkLst>
            <pc:docMk/>
            <pc:sldMk cId="3076076210" sldId="367"/>
            <ac:spMk id="28" creationId="{973CECCD-D85B-4C50-899D-DAD52A0949C6}"/>
          </ac:spMkLst>
        </pc:spChg>
        <pc:spChg chg="mod">
          <ac:chgData name="Manish Sharma" userId="b799adb9ba789c8f" providerId="LiveId" clId="{F6E683F9-05F7-4B6F-9DE5-B67DF8B296C9}" dt="2021-10-20T11:27:54.661" v="1892" actId="1076"/>
          <ac:spMkLst>
            <pc:docMk/>
            <pc:sldMk cId="3076076210" sldId="367"/>
            <ac:spMk id="29" creationId="{47AB81A6-D57B-4F04-A26B-86D4C4236EDC}"/>
          </ac:spMkLst>
        </pc:spChg>
        <pc:spChg chg="add mod">
          <ac:chgData name="Manish Sharma" userId="b799adb9ba789c8f" providerId="LiveId" clId="{F6E683F9-05F7-4B6F-9DE5-B67DF8B296C9}" dt="2021-10-21T04:30:30.462" v="2385" actId="20577"/>
          <ac:spMkLst>
            <pc:docMk/>
            <pc:sldMk cId="3076076210" sldId="367"/>
            <ac:spMk id="30" creationId="{10243078-4693-47D0-B833-1DFAEC509F53}"/>
          </ac:spMkLst>
        </pc:spChg>
      </pc:sldChg>
      <pc:sldChg chg="delSp modSp add mod">
        <pc:chgData name="Manish Sharma" userId="b799adb9ba789c8f" providerId="LiveId" clId="{F6E683F9-05F7-4B6F-9DE5-B67DF8B296C9}" dt="2021-10-21T03:40:11.699" v="1978" actId="20577"/>
        <pc:sldMkLst>
          <pc:docMk/>
          <pc:sldMk cId="2589223427" sldId="368"/>
        </pc:sldMkLst>
        <pc:spChg chg="mod">
          <ac:chgData name="Manish Sharma" userId="b799adb9ba789c8f" providerId="LiveId" clId="{F6E683F9-05F7-4B6F-9DE5-B67DF8B296C9}" dt="2021-10-21T03:38:42.688" v="1933" actId="20577"/>
          <ac:spMkLst>
            <pc:docMk/>
            <pc:sldMk cId="2589223427" sldId="368"/>
            <ac:spMk id="2" creationId="{00CD6FED-4075-4068-8101-02789BB7AEA4}"/>
          </ac:spMkLst>
        </pc:spChg>
        <pc:spChg chg="del">
          <ac:chgData name="Manish Sharma" userId="b799adb9ba789c8f" providerId="LiveId" clId="{F6E683F9-05F7-4B6F-9DE5-B67DF8B296C9}" dt="2021-10-21T03:37:54.315" v="1905" actId="478"/>
          <ac:spMkLst>
            <pc:docMk/>
            <pc:sldMk cId="2589223427" sldId="368"/>
            <ac:spMk id="3" creationId="{AB2090A8-ECFA-41C6-B134-F152D0F54D15}"/>
          </ac:spMkLst>
        </pc:spChg>
        <pc:spChg chg="del">
          <ac:chgData name="Manish Sharma" userId="b799adb9ba789c8f" providerId="LiveId" clId="{F6E683F9-05F7-4B6F-9DE5-B67DF8B296C9}" dt="2021-10-21T03:37:57.642" v="1906" actId="478"/>
          <ac:spMkLst>
            <pc:docMk/>
            <pc:sldMk cId="2589223427" sldId="368"/>
            <ac:spMk id="4" creationId="{4B57F844-A7F2-49D0-B266-7260B5D636FE}"/>
          </ac:spMkLst>
        </pc:spChg>
        <pc:spChg chg="del mod topLvl">
          <ac:chgData name="Manish Sharma" userId="b799adb9ba789c8f" providerId="LiveId" clId="{F6E683F9-05F7-4B6F-9DE5-B67DF8B296C9}" dt="2021-10-21T03:38:09.878" v="1909" actId="478"/>
          <ac:spMkLst>
            <pc:docMk/>
            <pc:sldMk cId="2589223427" sldId="368"/>
            <ac:spMk id="6" creationId="{31A52D94-FF81-4664-9AA9-DBC7579B58B0}"/>
          </ac:spMkLst>
        </pc:spChg>
        <pc:spChg chg="mod topLvl">
          <ac:chgData name="Manish Sharma" userId="b799adb9ba789c8f" providerId="LiveId" clId="{F6E683F9-05F7-4B6F-9DE5-B67DF8B296C9}" dt="2021-10-21T03:38:47.931" v="1934" actId="1076"/>
          <ac:spMkLst>
            <pc:docMk/>
            <pc:sldMk cId="2589223427" sldId="368"/>
            <ac:spMk id="7" creationId="{64B59ADB-BDD7-4F73-A1BF-50156D23D4A2}"/>
          </ac:spMkLst>
        </pc:spChg>
        <pc:spChg chg="mod">
          <ac:chgData name="Manish Sharma" userId="b799adb9ba789c8f" providerId="LiveId" clId="{F6E683F9-05F7-4B6F-9DE5-B67DF8B296C9}" dt="2021-10-21T03:39:44.100" v="1961" actId="1076"/>
          <ac:spMkLst>
            <pc:docMk/>
            <pc:sldMk cId="2589223427" sldId="368"/>
            <ac:spMk id="29" creationId="{546BACB4-A91F-4607-9971-F7CDD22FDDC3}"/>
          </ac:spMkLst>
        </pc:spChg>
        <pc:spChg chg="mod">
          <ac:chgData name="Manish Sharma" userId="b799adb9ba789c8f" providerId="LiveId" clId="{F6E683F9-05F7-4B6F-9DE5-B67DF8B296C9}" dt="2021-10-21T03:39:22.660" v="1956" actId="1076"/>
          <ac:spMkLst>
            <pc:docMk/>
            <pc:sldMk cId="2589223427" sldId="368"/>
            <ac:spMk id="36" creationId="{BCC4EE14-ECB1-47FC-BAF1-4C6903CD9DC9}"/>
          </ac:spMkLst>
        </pc:spChg>
        <pc:spChg chg="mod">
          <ac:chgData name="Manish Sharma" userId="b799adb9ba789c8f" providerId="LiveId" clId="{F6E683F9-05F7-4B6F-9DE5-B67DF8B296C9}" dt="2021-10-21T03:39:06.159" v="1945" actId="14100"/>
          <ac:spMkLst>
            <pc:docMk/>
            <pc:sldMk cId="2589223427" sldId="368"/>
            <ac:spMk id="37" creationId="{05F74535-2E3C-423F-BE98-649693F6B0C5}"/>
          </ac:spMkLst>
        </pc:spChg>
        <pc:spChg chg="mod">
          <ac:chgData name="Manish Sharma" userId="b799adb9ba789c8f" providerId="LiveId" clId="{F6E683F9-05F7-4B6F-9DE5-B67DF8B296C9}" dt="2021-10-21T03:40:11.699" v="1978" actId="20577"/>
          <ac:spMkLst>
            <pc:docMk/>
            <pc:sldMk cId="2589223427" sldId="368"/>
            <ac:spMk id="38" creationId="{916B979B-8D72-45BC-A976-C42B44F6B348}"/>
          </ac:spMkLst>
        </pc:spChg>
        <pc:grpChg chg="del">
          <ac:chgData name="Manish Sharma" userId="b799adb9ba789c8f" providerId="LiveId" clId="{F6E683F9-05F7-4B6F-9DE5-B67DF8B296C9}" dt="2021-10-21T03:38:06.169" v="1908" actId="165"/>
          <ac:grpSpMkLst>
            <pc:docMk/>
            <pc:sldMk cId="2589223427" sldId="368"/>
            <ac:grpSpMk id="5" creationId="{8D449EB1-913E-46EB-8F48-E177A00B7E9B}"/>
          </ac:grpSpMkLst>
        </pc:grpChg>
        <pc:grpChg chg="mod">
          <ac:chgData name="Manish Sharma" userId="b799adb9ba789c8f" providerId="LiveId" clId="{F6E683F9-05F7-4B6F-9DE5-B67DF8B296C9}" dt="2021-10-21T03:38:47.931" v="1934" actId="1076"/>
          <ac:grpSpMkLst>
            <pc:docMk/>
            <pc:sldMk cId="2589223427" sldId="368"/>
            <ac:grpSpMk id="8" creationId="{ADD3B070-6CB5-465A-833D-88F2BE3651E2}"/>
          </ac:grpSpMkLst>
        </pc:grpChg>
        <pc:grpChg chg="mod">
          <ac:chgData name="Manish Sharma" userId="b799adb9ba789c8f" providerId="LiveId" clId="{F6E683F9-05F7-4B6F-9DE5-B67DF8B296C9}" dt="2021-10-21T03:38:47.931" v="1934" actId="1076"/>
          <ac:grpSpMkLst>
            <pc:docMk/>
            <pc:sldMk cId="2589223427" sldId="368"/>
            <ac:grpSpMk id="11" creationId="{6A897410-E6BA-4EB8-B7DB-44C4587AC98D}"/>
          </ac:grpSpMkLst>
        </pc:grpChg>
        <pc:cxnChg chg="del">
          <ac:chgData name="Manish Sharma" userId="b799adb9ba789c8f" providerId="LiveId" clId="{F6E683F9-05F7-4B6F-9DE5-B67DF8B296C9}" dt="2021-10-21T03:37:59.400" v="1907" actId="478"/>
          <ac:cxnSpMkLst>
            <pc:docMk/>
            <pc:sldMk cId="2589223427" sldId="368"/>
            <ac:cxnSpMk id="14" creationId="{3BFBE746-2D01-41CE-8B1D-041E886462D3}"/>
          </ac:cxnSpMkLst>
        </pc:cxnChg>
      </pc:sldChg>
      <pc:sldChg chg="addSp modSp new mod modClrScheme chgLayout">
        <pc:chgData name="Manish Sharma" userId="b799adb9ba789c8f" providerId="LiveId" clId="{F6E683F9-05F7-4B6F-9DE5-B67DF8B296C9}" dt="2021-10-21T04:17:33.231" v="2377"/>
        <pc:sldMkLst>
          <pc:docMk/>
          <pc:sldMk cId="3996413173" sldId="369"/>
        </pc:sldMkLst>
        <pc:spChg chg="add mod">
          <ac:chgData name="Manish Sharma" userId="b799adb9ba789c8f" providerId="LiveId" clId="{F6E683F9-05F7-4B6F-9DE5-B67DF8B296C9}" dt="2021-10-21T03:59:32.530" v="2065" actId="20577"/>
          <ac:spMkLst>
            <pc:docMk/>
            <pc:sldMk cId="3996413173" sldId="369"/>
            <ac:spMk id="2" creationId="{D34A3DE0-5B11-4A18-9368-A97790F6B4D4}"/>
          </ac:spMkLst>
        </pc:spChg>
        <pc:spChg chg="add mod">
          <ac:chgData name="Manish Sharma" userId="b799adb9ba789c8f" providerId="LiveId" clId="{F6E683F9-05F7-4B6F-9DE5-B67DF8B296C9}" dt="2021-10-21T04:17:33.231" v="2377"/>
          <ac:spMkLst>
            <pc:docMk/>
            <pc:sldMk cId="3996413173" sldId="369"/>
            <ac:spMk id="3" creationId="{DB4144A5-1FEA-4E7F-966B-484A5CEC69D9}"/>
          </ac:spMkLst>
        </pc:spChg>
      </pc:sldChg>
      <pc:sldChg chg="modSp add mod">
        <pc:chgData name="Manish Sharma" userId="b799adb9ba789c8f" providerId="LiveId" clId="{F6E683F9-05F7-4B6F-9DE5-B67DF8B296C9}" dt="2021-10-21T04:04:27.742" v="2376" actId="20577"/>
        <pc:sldMkLst>
          <pc:docMk/>
          <pc:sldMk cId="1122893291" sldId="370"/>
        </pc:sldMkLst>
        <pc:spChg chg="mod">
          <ac:chgData name="Manish Sharma" userId="b799adb9ba789c8f" providerId="LiveId" clId="{F6E683F9-05F7-4B6F-9DE5-B67DF8B296C9}" dt="2021-10-21T04:04:27.742" v="2376" actId="20577"/>
          <ac:spMkLst>
            <pc:docMk/>
            <pc:sldMk cId="1122893291" sldId="370"/>
            <ac:spMk id="3" creationId="{DB4144A5-1FEA-4E7F-966B-484A5CEC69D9}"/>
          </ac:spMkLst>
        </pc:spChg>
      </pc:sldChg>
      <pc:sldChg chg="add">
        <pc:chgData name="Manish Sharma" userId="b799adb9ba789c8f" providerId="LiveId" clId="{F6E683F9-05F7-4B6F-9DE5-B67DF8B296C9}" dt="2021-10-21T04:44:22.435" v="2387"/>
        <pc:sldMkLst>
          <pc:docMk/>
          <pc:sldMk cId="2235251600" sldId="371"/>
        </pc:sldMkLst>
      </pc:sldChg>
      <pc:sldChg chg="addSp delSp modSp new mod">
        <pc:chgData name="Manish Sharma" userId="b799adb9ba789c8f" providerId="LiveId" clId="{F6E683F9-05F7-4B6F-9DE5-B67DF8B296C9}" dt="2021-10-21T04:45:59.043" v="2397"/>
        <pc:sldMkLst>
          <pc:docMk/>
          <pc:sldMk cId="688996775" sldId="372"/>
        </pc:sldMkLst>
        <pc:spChg chg="del">
          <ac:chgData name="Manish Sharma" userId="b799adb9ba789c8f" providerId="LiveId" clId="{F6E683F9-05F7-4B6F-9DE5-B67DF8B296C9}" dt="2021-10-21T04:45:03.823" v="2389" actId="478"/>
          <ac:spMkLst>
            <pc:docMk/>
            <pc:sldMk cId="688996775" sldId="372"/>
            <ac:spMk id="2" creationId="{8E698A07-8929-4A48-9747-FE466C8F2506}"/>
          </ac:spMkLst>
        </pc:spChg>
        <pc:spChg chg="del">
          <ac:chgData name="Manish Sharma" userId="b799adb9ba789c8f" providerId="LiveId" clId="{F6E683F9-05F7-4B6F-9DE5-B67DF8B296C9}" dt="2021-10-21T04:45:03.823" v="2389" actId="478"/>
          <ac:spMkLst>
            <pc:docMk/>
            <pc:sldMk cId="688996775" sldId="372"/>
            <ac:spMk id="3" creationId="{19886748-9408-4AC5-AA67-076DFC667BB8}"/>
          </ac:spMkLst>
        </pc:spChg>
        <pc:spChg chg="add mod">
          <ac:chgData name="Manish Sharma" userId="b799adb9ba789c8f" providerId="LiveId" clId="{F6E683F9-05F7-4B6F-9DE5-B67DF8B296C9}" dt="2021-10-21T04:45:08.397" v="2390"/>
          <ac:spMkLst>
            <pc:docMk/>
            <pc:sldMk cId="688996775" sldId="372"/>
            <ac:spMk id="4" creationId="{0EEDE758-EBC1-44EA-B7C2-DE5C9E3A4C25}"/>
          </ac:spMkLst>
        </pc:spChg>
        <pc:spChg chg="add mod">
          <ac:chgData name="Manish Sharma" userId="b799adb9ba789c8f" providerId="LiveId" clId="{F6E683F9-05F7-4B6F-9DE5-B67DF8B296C9}" dt="2021-10-21T04:45:14.574" v="2391"/>
          <ac:spMkLst>
            <pc:docMk/>
            <pc:sldMk cId="688996775" sldId="372"/>
            <ac:spMk id="5" creationId="{271BE902-7C90-4DA1-A1B7-CEE6D7A152BF}"/>
          </ac:spMkLst>
        </pc:spChg>
        <pc:spChg chg="add mod">
          <ac:chgData name="Manish Sharma" userId="b799adb9ba789c8f" providerId="LiveId" clId="{F6E683F9-05F7-4B6F-9DE5-B67DF8B296C9}" dt="2021-10-21T04:45:22.749" v="2392"/>
          <ac:spMkLst>
            <pc:docMk/>
            <pc:sldMk cId="688996775" sldId="372"/>
            <ac:spMk id="6" creationId="{92DB2262-EA8F-42B7-819A-03260E202B7A}"/>
          </ac:spMkLst>
        </pc:spChg>
        <pc:spChg chg="add del mod">
          <ac:chgData name="Manish Sharma" userId="b799adb9ba789c8f" providerId="LiveId" clId="{F6E683F9-05F7-4B6F-9DE5-B67DF8B296C9}" dt="2021-10-21T04:45:36.567" v="2394"/>
          <ac:spMkLst>
            <pc:docMk/>
            <pc:sldMk cId="688996775" sldId="372"/>
            <ac:spMk id="7" creationId="{1657235B-4268-417E-B380-2FCB22BF58F2}"/>
          </ac:spMkLst>
        </pc:spChg>
        <pc:spChg chg="add mod">
          <ac:chgData name="Manish Sharma" userId="b799adb9ba789c8f" providerId="LiveId" clId="{F6E683F9-05F7-4B6F-9DE5-B67DF8B296C9}" dt="2021-10-21T04:45:41.060" v="2395"/>
          <ac:spMkLst>
            <pc:docMk/>
            <pc:sldMk cId="688996775" sldId="372"/>
            <ac:spMk id="8" creationId="{439962E6-B5A3-4EBD-BA79-55FF80D90928}"/>
          </ac:spMkLst>
        </pc:spChg>
        <pc:spChg chg="add mod">
          <ac:chgData name="Manish Sharma" userId="b799adb9ba789c8f" providerId="LiveId" clId="{F6E683F9-05F7-4B6F-9DE5-B67DF8B296C9}" dt="2021-10-21T04:45:48.997" v="2396"/>
          <ac:spMkLst>
            <pc:docMk/>
            <pc:sldMk cId="688996775" sldId="372"/>
            <ac:spMk id="9" creationId="{F4F06190-52E9-41D2-A3C2-44AECFF52D2C}"/>
          </ac:spMkLst>
        </pc:spChg>
        <pc:spChg chg="add mod">
          <ac:chgData name="Manish Sharma" userId="b799adb9ba789c8f" providerId="LiveId" clId="{F6E683F9-05F7-4B6F-9DE5-B67DF8B296C9}" dt="2021-10-21T04:45:59.043" v="2397"/>
          <ac:spMkLst>
            <pc:docMk/>
            <pc:sldMk cId="688996775" sldId="372"/>
            <ac:spMk id="10" creationId="{D7859F6F-BC0D-40BF-A4A5-46BC4CF3A0DB}"/>
          </ac:spMkLst>
        </pc:spChg>
      </pc:sldChg>
      <pc:sldChg chg="addSp delSp modSp new mod ord">
        <pc:chgData name="Manish Sharma" userId="b799adb9ba789c8f" providerId="LiveId" clId="{F6E683F9-05F7-4B6F-9DE5-B67DF8B296C9}" dt="2021-10-21T04:51:36.286" v="2418"/>
        <pc:sldMkLst>
          <pc:docMk/>
          <pc:sldMk cId="4031996632" sldId="373"/>
        </pc:sldMkLst>
        <pc:spChg chg="mod">
          <ac:chgData name="Manish Sharma" userId="b799adb9ba789c8f" providerId="LiveId" clId="{F6E683F9-05F7-4B6F-9DE5-B67DF8B296C9}" dt="2021-10-21T04:47:27.731" v="2410" actId="20577"/>
          <ac:spMkLst>
            <pc:docMk/>
            <pc:sldMk cId="4031996632" sldId="373"/>
            <ac:spMk id="2" creationId="{5A41855E-EF3A-497B-8F2C-54E72956BCDE}"/>
          </ac:spMkLst>
        </pc:spChg>
        <pc:spChg chg="del">
          <ac:chgData name="Manish Sharma" userId="b799adb9ba789c8f" providerId="LiveId" clId="{F6E683F9-05F7-4B6F-9DE5-B67DF8B296C9}" dt="2021-10-21T04:47:32.676" v="2411" actId="478"/>
          <ac:spMkLst>
            <pc:docMk/>
            <pc:sldMk cId="4031996632" sldId="373"/>
            <ac:spMk id="3" creationId="{3D0BF5D6-5A69-445F-8F19-B093293522C7}"/>
          </ac:spMkLst>
        </pc:spChg>
        <pc:spChg chg="add mod">
          <ac:chgData name="Manish Sharma" userId="b799adb9ba789c8f" providerId="LiveId" clId="{F6E683F9-05F7-4B6F-9DE5-B67DF8B296C9}" dt="2021-10-21T04:47:43.924" v="2412"/>
          <ac:spMkLst>
            <pc:docMk/>
            <pc:sldMk cId="4031996632" sldId="373"/>
            <ac:spMk id="4" creationId="{0494F7C3-C269-4226-93F3-CC3EDB59037D}"/>
          </ac:spMkLst>
        </pc:spChg>
        <pc:spChg chg="add mod">
          <ac:chgData name="Manish Sharma" userId="b799adb9ba789c8f" providerId="LiveId" clId="{F6E683F9-05F7-4B6F-9DE5-B67DF8B296C9}" dt="2021-10-21T04:47:54.208" v="2413"/>
          <ac:spMkLst>
            <pc:docMk/>
            <pc:sldMk cId="4031996632" sldId="373"/>
            <ac:spMk id="5" creationId="{AAF6938C-8B51-4124-AC39-1EC59763B080}"/>
          </ac:spMkLst>
        </pc:spChg>
        <pc:spChg chg="add mod">
          <ac:chgData name="Manish Sharma" userId="b799adb9ba789c8f" providerId="LiveId" clId="{F6E683F9-05F7-4B6F-9DE5-B67DF8B296C9}" dt="2021-10-21T04:48:02.883" v="2414"/>
          <ac:spMkLst>
            <pc:docMk/>
            <pc:sldMk cId="4031996632" sldId="373"/>
            <ac:spMk id="6" creationId="{5448D9F3-E1BB-469E-A026-3A4ED03586DA}"/>
          </ac:spMkLst>
        </pc:spChg>
        <pc:spChg chg="add mod">
          <ac:chgData name="Manish Sharma" userId="b799adb9ba789c8f" providerId="LiveId" clId="{F6E683F9-05F7-4B6F-9DE5-B67DF8B296C9}" dt="2021-10-21T04:48:13.556" v="2415"/>
          <ac:spMkLst>
            <pc:docMk/>
            <pc:sldMk cId="4031996632" sldId="373"/>
            <ac:spMk id="7" creationId="{A762D696-0651-4DDC-BF72-96EC680FD001}"/>
          </ac:spMkLst>
        </pc:spChg>
        <pc:spChg chg="add mod">
          <ac:chgData name="Manish Sharma" userId="b799adb9ba789c8f" providerId="LiveId" clId="{F6E683F9-05F7-4B6F-9DE5-B67DF8B296C9}" dt="2021-10-21T04:48:13.556" v="2415"/>
          <ac:spMkLst>
            <pc:docMk/>
            <pc:sldMk cId="4031996632" sldId="373"/>
            <ac:spMk id="8" creationId="{5DFD9C89-4B97-41D5-A68E-CCB38D9D1D61}"/>
          </ac:spMkLst>
        </pc:spChg>
        <pc:spChg chg="add mod">
          <ac:chgData name="Manish Sharma" userId="b799adb9ba789c8f" providerId="LiveId" clId="{F6E683F9-05F7-4B6F-9DE5-B67DF8B296C9}" dt="2021-10-21T04:48:13.556" v="2415"/>
          <ac:spMkLst>
            <pc:docMk/>
            <pc:sldMk cId="4031996632" sldId="373"/>
            <ac:spMk id="9" creationId="{81F0C815-9F84-4C53-992C-60A732898EF4}"/>
          </ac:spMkLst>
        </pc:spChg>
      </pc:sldChg>
      <pc:sldChg chg="add">
        <pc:chgData name="Manish Sharma" userId="b799adb9ba789c8f" providerId="LiveId" clId="{F6E683F9-05F7-4B6F-9DE5-B67DF8B296C9}" dt="2021-10-21T04:49:48.719" v="2416"/>
        <pc:sldMkLst>
          <pc:docMk/>
          <pc:sldMk cId="3222575608" sldId="374"/>
        </pc:sldMkLst>
      </pc:sldChg>
      <pc:sldChg chg="addSp delSp modSp new mod">
        <pc:chgData name="Manish Sharma" userId="b799adb9ba789c8f" providerId="LiveId" clId="{F6E683F9-05F7-4B6F-9DE5-B67DF8B296C9}" dt="2021-10-21T09:07:31.576" v="2857" actId="1038"/>
        <pc:sldMkLst>
          <pc:docMk/>
          <pc:sldMk cId="2475249208" sldId="375"/>
        </pc:sldMkLst>
        <pc:spChg chg="del">
          <ac:chgData name="Manish Sharma" userId="b799adb9ba789c8f" providerId="LiveId" clId="{F6E683F9-05F7-4B6F-9DE5-B67DF8B296C9}" dt="2021-10-21T04:52:13.519" v="2420" actId="478"/>
          <ac:spMkLst>
            <pc:docMk/>
            <pc:sldMk cId="2475249208" sldId="375"/>
            <ac:spMk id="2" creationId="{09C5D3EB-C5FD-4637-BE8F-23C7301672BD}"/>
          </ac:spMkLst>
        </pc:spChg>
        <pc:spChg chg="del">
          <ac:chgData name="Manish Sharma" userId="b799adb9ba789c8f" providerId="LiveId" clId="{F6E683F9-05F7-4B6F-9DE5-B67DF8B296C9}" dt="2021-10-21T04:52:13.519" v="2420" actId="478"/>
          <ac:spMkLst>
            <pc:docMk/>
            <pc:sldMk cId="2475249208" sldId="375"/>
            <ac:spMk id="3" creationId="{46249096-E799-4E2C-B5B6-B69AC73F7CA8}"/>
          </ac:spMkLst>
        </pc:spChg>
        <pc:spChg chg="add mod">
          <ac:chgData name="Manish Sharma" userId="b799adb9ba789c8f" providerId="LiveId" clId="{F6E683F9-05F7-4B6F-9DE5-B67DF8B296C9}" dt="2021-10-21T04:52:18.323" v="2421"/>
          <ac:spMkLst>
            <pc:docMk/>
            <pc:sldMk cId="2475249208" sldId="375"/>
            <ac:spMk id="4" creationId="{8A9AFA95-B214-41B2-A506-E8B374E7C41D}"/>
          </ac:spMkLst>
        </pc:spChg>
        <pc:spChg chg="add mod">
          <ac:chgData name="Manish Sharma" userId="b799adb9ba789c8f" providerId="LiveId" clId="{F6E683F9-05F7-4B6F-9DE5-B67DF8B296C9}" dt="2021-10-21T09:07:31.576" v="2857" actId="1038"/>
          <ac:spMkLst>
            <pc:docMk/>
            <pc:sldMk cId="2475249208" sldId="375"/>
            <ac:spMk id="5" creationId="{6B0A77B6-D34C-4461-93D7-81B491869C69}"/>
          </ac:spMkLst>
        </pc:spChg>
      </pc:sldChg>
      <pc:sldChg chg="addSp delSp modSp new mod">
        <pc:chgData name="Manish Sharma" userId="b799adb9ba789c8f" providerId="LiveId" clId="{F6E683F9-05F7-4B6F-9DE5-B67DF8B296C9}" dt="2021-10-21T05:03:28.873" v="2727" actId="20577"/>
        <pc:sldMkLst>
          <pc:docMk/>
          <pc:sldMk cId="1292243807" sldId="376"/>
        </pc:sldMkLst>
        <pc:spChg chg="del">
          <ac:chgData name="Manish Sharma" userId="b799adb9ba789c8f" providerId="LiveId" clId="{F6E683F9-05F7-4B6F-9DE5-B67DF8B296C9}" dt="2021-10-21T04:57:45.845" v="2543" actId="478"/>
          <ac:spMkLst>
            <pc:docMk/>
            <pc:sldMk cId="1292243807" sldId="376"/>
            <ac:spMk id="2" creationId="{DB75B369-5011-4061-8A4A-169636841A01}"/>
          </ac:spMkLst>
        </pc:spChg>
        <pc:spChg chg="del">
          <ac:chgData name="Manish Sharma" userId="b799adb9ba789c8f" providerId="LiveId" clId="{F6E683F9-05F7-4B6F-9DE5-B67DF8B296C9}" dt="2021-10-21T04:57:45.845" v="2543" actId="478"/>
          <ac:spMkLst>
            <pc:docMk/>
            <pc:sldMk cId="1292243807" sldId="376"/>
            <ac:spMk id="3" creationId="{B87F0BD2-A7B5-4244-B68E-36D0131FEFA9}"/>
          </ac:spMkLst>
        </pc:spChg>
        <pc:spChg chg="add mod">
          <ac:chgData name="Manish Sharma" userId="b799adb9ba789c8f" providerId="LiveId" clId="{F6E683F9-05F7-4B6F-9DE5-B67DF8B296C9}" dt="2021-10-21T04:58:29.586" v="2556" actId="14100"/>
          <ac:spMkLst>
            <pc:docMk/>
            <pc:sldMk cId="1292243807" sldId="376"/>
            <ac:spMk id="4" creationId="{816066AF-AFAA-451E-86EA-A83039FAC454}"/>
          </ac:spMkLst>
        </pc:spChg>
        <pc:spChg chg="add mod">
          <ac:chgData name="Manish Sharma" userId="b799adb9ba789c8f" providerId="LiveId" clId="{F6E683F9-05F7-4B6F-9DE5-B67DF8B296C9}" dt="2021-10-21T04:58:40.725" v="2559" actId="14100"/>
          <ac:spMkLst>
            <pc:docMk/>
            <pc:sldMk cId="1292243807" sldId="376"/>
            <ac:spMk id="5" creationId="{4D10586D-284C-4DB5-A83D-5436BFD82E96}"/>
          </ac:spMkLst>
        </pc:spChg>
        <pc:spChg chg="add mod">
          <ac:chgData name="Manish Sharma" userId="b799adb9ba789c8f" providerId="LiveId" clId="{F6E683F9-05F7-4B6F-9DE5-B67DF8B296C9}" dt="2021-10-21T04:58:42.742" v="2560" actId="14100"/>
          <ac:spMkLst>
            <pc:docMk/>
            <pc:sldMk cId="1292243807" sldId="376"/>
            <ac:spMk id="6" creationId="{C1C17B07-6502-4B6A-880D-DB7BF20DBE66}"/>
          </ac:spMkLst>
        </pc:spChg>
        <pc:spChg chg="add mod">
          <ac:chgData name="Manish Sharma" userId="b799adb9ba789c8f" providerId="LiveId" clId="{F6E683F9-05F7-4B6F-9DE5-B67DF8B296C9}" dt="2021-10-21T05:00:54.681" v="2649" actId="1076"/>
          <ac:spMkLst>
            <pc:docMk/>
            <pc:sldMk cId="1292243807" sldId="376"/>
            <ac:spMk id="7" creationId="{4FDB9782-6E23-4859-B142-EECCEE490800}"/>
          </ac:spMkLst>
        </pc:spChg>
        <pc:spChg chg="add mod">
          <ac:chgData name="Manish Sharma" userId="b799adb9ba789c8f" providerId="LiveId" clId="{F6E683F9-05F7-4B6F-9DE5-B67DF8B296C9}" dt="2021-10-21T05:00:59.788" v="2650" actId="1076"/>
          <ac:spMkLst>
            <pc:docMk/>
            <pc:sldMk cId="1292243807" sldId="376"/>
            <ac:spMk id="8" creationId="{3138D21A-50B1-48E2-B9E8-E0461299E6F3}"/>
          </ac:spMkLst>
        </pc:spChg>
        <pc:spChg chg="add mod">
          <ac:chgData name="Manish Sharma" userId="b799adb9ba789c8f" providerId="LiveId" clId="{F6E683F9-05F7-4B6F-9DE5-B67DF8B296C9}" dt="2021-10-21T05:02:27.866" v="2695" actId="1038"/>
          <ac:spMkLst>
            <pc:docMk/>
            <pc:sldMk cId="1292243807" sldId="376"/>
            <ac:spMk id="20" creationId="{EADFD62B-A517-4E44-B682-3AFDF1293A08}"/>
          </ac:spMkLst>
        </pc:spChg>
        <pc:spChg chg="add mod">
          <ac:chgData name="Manish Sharma" userId="b799adb9ba789c8f" providerId="LiveId" clId="{F6E683F9-05F7-4B6F-9DE5-B67DF8B296C9}" dt="2021-10-21T05:02:27.866" v="2695" actId="1038"/>
          <ac:spMkLst>
            <pc:docMk/>
            <pc:sldMk cId="1292243807" sldId="376"/>
            <ac:spMk id="21" creationId="{2637B32F-1C89-44AA-9B01-9597FD19FA1D}"/>
          </ac:spMkLst>
        </pc:spChg>
        <pc:spChg chg="add mod">
          <ac:chgData name="Manish Sharma" userId="b799adb9ba789c8f" providerId="LiveId" clId="{F6E683F9-05F7-4B6F-9DE5-B67DF8B296C9}" dt="2021-10-21T05:02:27.866" v="2695" actId="1038"/>
          <ac:spMkLst>
            <pc:docMk/>
            <pc:sldMk cId="1292243807" sldId="376"/>
            <ac:spMk id="22" creationId="{2026A5B4-0296-4F12-8139-C298F805BD0D}"/>
          </ac:spMkLst>
        </pc:spChg>
        <pc:spChg chg="add mod">
          <ac:chgData name="Manish Sharma" userId="b799adb9ba789c8f" providerId="LiveId" clId="{F6E683F9-05F7-4B6F-9DE5-B67DF8B296C9}" dt="2021-10-21T05:02:27.866" v="2695" actId="1038"/>
          <ac:spMkLst>
            <pc:docMk/>
            <pc:sldMk cId="1292243807" sldId="376"/>
            <ac:spMk id="23" creationId="{2554BFE5-FDEC-4CA0-BB2B-57B72D771CD6}"/>
          </ac:spMkLst>
        </pc:spChg>
        <pc:spChg chg="add mod">
          <ac:chgData name="Manish Sharma" userId="b799adb9ba789c8f" providerId="LiveId" clId="{F6E683F9-05F7-4B6F-9DE5-B67DF8B296C9}" dt="2021-10-21T05:02:27.866" v="2695" actId="1038"/>
          <ac:spMkLst>
            <pc:docMk/>
            <pc:sldMk cId="1292243807" sldId="376"/>
            <ac:spMk id="24" creationId="{3045BFEE-32BC-4862-B94F-B18AD24C32DB}"/>
          </ac:spMkLst>
        </pc:spChg>
        <pc:spChg chg="add mod">
          <ac:chgData name="Manish Sharma" userId="b799adb9ba789c8f" providerId="LiveId" clId="{F6E683F9-05F7-4B6F-9DE5-B67DF8B296C9}" dt="2021-10-21T05:03:05.024" v="2709" actId="1076"/>
          <ac:spMkLst>
            <pc:docMk/>
            <pc:sldMk cId="1292243807" sldId="376"/>
            <ac:spMk id="32" creationId="{421E9509-A429-44E8-AA68-8340FFA0FA42}"/>
          </ac:spMkLst>
        </pc:spChg>
        <pc:spChg chg="add mod">
          <ac:chgData name="Manish Sharma" userId="b799adb9ba789c8f" providerId="LiveId" clId="{F6E683F9-05F7-4B6F-9DE5-B67DF8B296C9}" dt="2021-10-21T05:03:28.873" v="2727" actId="20577"/>
          <ac:spMkLst>
            <pc:docMk/>
            <pc:sldMk cId="1292243807" sldId="376"/>
            <ac:spMk id="33" creationId="{31C05718-F936-4F98-9FEB-F4547DE890A1}"/>
          </ac:spMkLst>
        </pc:spChg>
        <pc:cxnChg chg="add mod">
          <ac:chgData name="Manish Sharma" userId="b799adb9ba789c8f" providerId="LiveId" clId="{F6E683F9-05F7-4B6F-9DE5-B67DF8B296C9}" dt="2021-10-21T05:00:59.788" v="2650" actId="1076"/>
          <ac:cxnSpMkLst>
            <pc:docMk/>
            <pc:sldMk cId="1292243807" sldId="376"/>
            <ac:cxnSpMk id="10" creationId="{CE4ADFDF-146F-425D-80CE-8C45143D91C6}"/>
          </ac:cxnSpMkLst>
        </pc:cxnChg>
        <pc:cxnChg chg="add mod">
          <ac:chgData name="Manish Sharma" userId="b799adb9ba789c8f" providerId="LiveId" clId="{F6E683F9-05F7-4B6F-9DE5-B67DF8B296C9}" dt="2021-10-21T05:00:59.788" v="2650" actId="1076"/>
          <ac:cxnSpMkLst>
            <pc:docMk/>
            <pc:sldMk cId="1292243807" sldId="376"/>
            <ac:cxnSpMk id="11" creationId="{93F9DE24-9625-44DE-9E11-D76D881B7729}"/>
          </ac:cxnSpMkLst>
        </pc:cxnChg>
        <pc:cxnChg chg="add">
          <ac:chgData name="Manish Sharma" userId="b799adb9ba789c8f" providerId="LiveId" clId="{F6E683F9-05F7-4B6F-9DE5-B67DF8B296C9}" dt="2021-10-21T05:01:06.540" v="2651" actId="11529"/>
          <ac:cxnSpMkLst>
            <pc:docMk/>
            <pc:sldMk cId="1292243807" sldId="376"/>
            <ac:cxnSpMk id="13" creationId="{FF21D765-9B7A-42C1-8D94-968D5DC4A7A0}"/>
          </ac:cxnSpMkLst>
        </pc:cxnChg>
        <pc:cxnChg chg="add mod">
          <ac:chgData name="Manish Sharma" userId="b799adb9ba789c8f" providerId="LiveId" clId="{F6E683F9-05F7-4B6F-9DE5-B67DF8B296C9}" dt="2021-10-21T05:01:48.244" v="2655" actId="14100"/>
          <ac:cxnSpMkLst>
            <pc:docMk/>
            <pc:sldMk cId="1292243807" sldId="376"/>
            <ac:cxnSpMk id="15" creationId="{E9213F46-8626-4733-A523-DF843F9B2DC2}"/>
          </ac:cxnSpMkLst>
        </pc:cxnChg>
        <pc:cxnChg chg="add">
          <ac:chgData name="Manish Sharma" userId="b799adb9ba789c8f" providerId="LiveId" clId="{F6E683F9-05F7-4B6F-9DE5-B67DF8B296C9}" dt="2021-10-21T05:01:24.011" v="2654" actId="11529"/>
          <ac:cxnSpMkLst>
            <pc:docMk/>
            <pc:sldMk cId="1292243807" sldId="376"/>
            <ac:cxnSpMk id="18" creationId="{5C364411-216F-4142-AEC7-514818309C27}"/>
          </ac:cxnSpMkLst>
        </pc:cxnChg>
        <pc:cxnChg chg="add mod">
          <ac:chgData name="Manish Sharma" userId="b799adb9ba789c8f" providerId="LiveId" clId="{F6E683F9-05F7-4B6F-9DE5-B67DF8B296C9}" dt="2021-10-21T05:02:27.866" v="2695" actId="1038"/>
          <ac:cxnSpMkLst>
            <pc:docMk/>
            <pc:sldMk cId="1292243807" sldId="376"/>
            <ac:cxnSpMk id="25" creationId="{8E24FAB9-E014-48C3-973B-C967A0EC942D}"/>
          </ac:cxnSpMkLst>
        </pc:cxnChg>
        <pc:cxnChg chg="add mod">
          <ac:chgData name="Manish Sharma" userId="b799adb9ba789c8f" providerId="LiveId" clId="{F6E683F9-05F7-4B6F-9DE5-B67DF8B296C9}" dt="2021-10-21T05:02:27.866" v="2695" actId="1038"/>
          <ac:cxnSpMkLst>
            <pc:docMk/>
            <pc:sldMk cId="1292243807" sldId="376"/>
            <ac:cxnSpMk id="26" creationId="{1F96267D-8CB3-4608-A227-DBAD0FA517D5}"/>
          </ac:cxnSpMkLst>
        </pc:cxnChg>
        <pc:cxnChg chg="add mod">
          <ac:chgData name="Manish Sharma" userId="b799adb9ba789c8f" providerId="LiveId" clId="{F6E683F9-05F7-4B6F-9DE5-B67DF8B296C9}" dt="2021-10-21T05:02:27.866" v="2695" actId="1038"/>
          <ac:cxnSpMkLst>
            <pc:docMk/>
            <pc:sldMk cId="1292243807" sldId="376"/>
            <ac:cxnSpMk id="27" creationId="{58F715B9-BD67-48D3-8388-11A3E7FB5363}"/>
          </ac:cxnSpMkLst>
        </pc:cxnChg>
        <pc:cxnChg chg="add mod">
          <ac:chgData name="Manish Sharma" userId="b799adb9ba789c8f" providerId="LiveId" clId="{F6E683F9-05F7-4B6F-9DE5-B67DF8B296C9}" dt="2021-10-21T05:02:27.866" v="2695" actId="1038"/>
          <ac:cxnSpMkLst>
            <pc:docMk/>
            <pc:sldMk cId="1292243807" sldId="376"/>
            <ac:cxnSpMk id="28" creationId="{EAC61EB3-6589-44F1-8127-008DA5FC9AA7}"/>
          </ac:cxnSpMkLst>
        </pc:cxnChg>
        <pc:cxnChg chg="add mod">
          <ac:chgData name="Manish Sharma" userId="b799adb9ba789c8f" providerId="LiveId" clId="{F6E683F9-05F7-4B6F-9DE5-B67DF8B296C9}" dt="2021-10-21T05:02:27.866" v="2695" actId="1038"/>
          <ac:cxnSpMkLst>
            <pc:docMk/>
            <pc:sldMk cId="1292243807" sldId="376"/>
            <ac:cxnSpMk id="29" creationId="{DEFA802A-DF16-4D42-AA30-127440099DAC}"/>
          </ac:cxnSpMkLst>
        </pc:cxnChg>
        <pc:cxnChg chg="add">
          <ac:chgData name="Manish Sharma" userId="b799adb9ba789c8f" providerId="LiveId" clId="{F6E683F9-05F7-4B6F-9DE5-B67DF8B296C9}" dt="2021-10-21T05:02:48.981" v="2696" actId="11529"/>
          <ac:cxnSpMkLst>
            <pc:docMk/>
            <pc:sldMk cId="1292243807" sldId="376"/>
            <ac:cxnSpMk id="31" creationId="{B9BFBEA1-5968-42BA-AE4F-DC4716FB73A1}"/>
          </ac:cxnSpMkLst>
        </pc:cxnChg>
      </pc:sldChg>
      <pc:sldChg chg="new del">
        <pc:chgData name="Manish Sharma" userId="b799adb9ba789c8f" providerId="LiveId" clId="{F6E683F9-05F7-4B6F-9DE5-B67DF8B296C9}" dt="2021-10-21T06:52:00.547" v="2731" actId="47"/>
        <pc:sldMkLst>
          <pc:docMk/>
          <pc:sldMk cId="753847154" sldId="377"/>
        </pc:sldMkLst>
      </pc:sldChg>
      <pc:sldChg chg="addSp modSp add mod">
        <pc:chgData name="Manish Sharma" userId="b799adb9ba789c8f" providerId="LiveId" clId="{F6E683F9-05F7-4B6F-9DE5-B67DF8B296C9}" dt="2021-10-21T06:53:38.575" v="2788"/>
        <pc:sldMkLst>
          <pc:docMk/>
          <pc:sldMk cId="539293575" sldId="378"/>
        </pc:sldMkLst>
        <pc:spChg chg="mod">
          <ac:chgData name="Manish Sharma" userId="b799adb9ba789c8f" providerId="LiveId" clId="{F6E683F9-05F7-4B6F-9DE5-B67DF8B296C9}" dt="2021-10-21T06:53:16.330" v="2787" actId="20577"/>
          <ac:spMkLst>
            <pc:docMk/>
            <pc:sldMk cId="539293575" sldId="378"/>
            <ac:spMk id="2" creationId="{5A41855E-EF3A-497B-8F2C-54E72956BCDE}"/>
          </ac:spMkLst>
        </pc:spChg>
        <pc:spChg chg="mod">
          <ac:chgData name="Manish Sharma" userId="b799adb9ba789c8f" providerId="LiveId" clId="{F6E683F9-05F7-4B6F-9DE5-B67DF8B296C9}" dt="2021-10-21T06:52:18.773" v="2732" actId="1076"/>
          <ac:spMkLst>
            <pc:docMk/>
            <pc:sldMk cId="539293575" sldId="378"/>
            <ac:spMk id="4" creationId="{0494F7C3-C269-4226-93F3-CC3EDB59037D}"/>
          </ac:spMkLst>
        </pc:spChg>
        <pc:spChg chg="mod">
          <ac:chgData name="Manish Sharma" userId="b799adb9ba789c8f" providerId="LiveId" clId="{F6E683F9-05F7-4B6F-9DE5-B67DF8B296C9}" dt="2021-10-21T06:52:18.773" v="2732" actId="1076"/>
          <ac:spMkLst>
            <pc:docMk/>
            <pc:sldMk cId="539293575" sldId="378"/>
            <ac:spMk id="5" creationId="{AAF6938C-8B51-4124-AC39-1EC59763B080}"/>
          </ac:spMkLst>
        </pc:spChg>
        <pc:spChg chg="mod">
          <ac:chgData name="Manish Sharma" userId="b799adb9ba789c8f" providerId="LiveId" clId="{F6E683F9-05F7-4B6F-9DE5-B67DF8B296C9}" dt="2021-10-21T06:52:18.773" v="2732" actId="1076"/>
          <ac:spMkLst>
            <pc:docMk/>
            <pc:sldMk cId="539293575" sldId="378"/>
            <ac:spMk id="6" creationId="{5448D9F3-E1BB-469E-A026-3A4ED03586DA}"/>
          </ac:spMkLst>
        </pc:spChg>
        <pc:spChg chg="mod">
          <ac:chgData name="Manish Sharma" userId="b799adb9ba789c8f" providerId="LiveId" clId="{F6E683F9-05F7-4B6F-9DE5-B67DF8B296C9}" dt="2021-10-21T06:52:18.773" v="2732" actId="1076"/>
          <ac:spMkLst>
            <pc:docMk/>
            <pc:sldMk cId="539293575" sldId="378"/>
            <ac:spMk id="7" creationId="{A762D696-0651-4DDC-BF72-96EC680FD001}"/>
          </ac:spMkLst>
        </pc:spChg>
        <pc:spChg chg="mod">
          <ac:chgData name="Manish Sharma" userId="b799adb9ba789c8f" providerId="LiveId" clId="{F6E683F9-05F7-4B6F-9DE5-B67DF8B296C9}" dt="2021-10-21T06:52:18.773" v="2732" actId="1076"/>
          <ac:spMkLst>
            <pc:docMk/>
            <pc:sldMk cId="539293575" sldId="378"/>
            <ac:spMk id="8" creationId="{5DFD9C89-4B97-41D5-A68E-CCB38D9D1D61}"/>
          </ac:spMkLst>
        </pc:spChg>
        <pc:spChg chg="mod">
          <ac:chgData name="Manish Sharma" userId="b799adb9ba789c8f" providerId="LiveId" clId="{F6E683F9-05F7-4B6F-9DE5-B67DF8B296C9}" dt="2021-10-21T06:52:18.773" v="2732" actId="1076"/>
          <ac:spMkLst>
            <pc:docMk/>
            <pc:sldMk cId="539293575" sldId="378"/>
            <ac:spMk id="9" creationId="{81F0C815-9F84-4C53-992C-60A732898EF4}"/>
          </ac:spMkLst>
        </pc:spChg>
        <pc:spChg chg="add mod">
          <ac:chgData name="Manish Sharma" userId="b799adb9ba789c8f" providerId="LiveId" clId="{F6E683F9-05F7-4B6F-9DE5-B67DF8B296C9}" dt="2021-10-21T06:53:38.575" v="2788"/>
          <ac:spMkLst>
            <pc:docMk/>
            <pc:sldMk cId="539293575" sldId="378"/>
            <ac:spMk id="10" creationId="{C5727E51-46E9-4889-8178-0F84C4FD4C13}"/>
          </ac:spMkLst>
        </pc:spChg>
      </pc:sldChg>
      <pc:sldChg chg="add">
        <pc:chgData name="Manish Sharma" userId="b799adb9ba789c8f" providerId="LiveId" clId="{F6E683F9-05F7-4B6F-9DE5-B67DF8B296C9}" dt="2021-10-21T07:49:41.756" v="2789"/>
        <pc:sldMkLst>
          <pc:docMk/>
          <pc:sldMk cId="2390603842" sldId="379"/>
        </pc:sldMkLst>
      </pc:sldChg>
      <pc:sldChg chg="add">
        <pc:chgData name="Manish Sharma" userId="b799adb9ba789c8f" providerId="LiveId" clId="{F6E683F9-05F7-4B6F-9DE5-B67DF8B296C9}" dt="2021-10-21T07:49:41.756" v="2789"/>
        <pc:sldMkLst>
          <pc:docMk/>
          <pc:sldMk cId="1302610745" sldId="380"/>
        </pc:sldMkLst>
      </pc:sldChg>
      <pc:sldChg chg="modSp new mod">
        <pc:chgData name="Manish Sharma" userId="b799adb9ba789c8f" providerId="LiveId" clId="{F6E683F9-05F7-4B6F-9DE5-B67DF8B296C9}" dt="2021-10-21T08:01:05.821" v="2815" actId="20577"/>
        <pc:sldMkLst>
          <pc:docMk/>
          <pc:sldMk cId="3344806649" sldId="381"/>
        </pc:sldMkLst>
        <pc:spChg chg="mod">
          <ac:chgData name="Manish Sharma" userId="b799adb9ba789c8f" providerId="LiveId" clId="{F6E683F9-05F7-4B6F-9DE5-B67DF8B296C9}" dt="2021-10-21T08:00:40.206" v="2809" actId="20577"/>
          <ac:spMkLst>
            <pc:docMk/>
            <pc:sldMk cId="3344806649" sldId="381"/>
            <ac:spMk id="2" creationId="{C1248DCF-33EF-48EE-BD32-7E566832B562}"/>
          </ac:spMkLst>
        </pc:spChg>
        <pc:spChg chg="mod">
          <ac:chgData name="Manish Sharma" userId="b799adb9ba789c8f" providerId="LiveId" clId="{F6E683F9-05F7-4B6F-9DE5-B67DF8B296C9}" dt="2021-10-21T08:01:05.821" v="2815" actId="20577"/>
          <ac:spMkLst>
            <pc:docMk/>
            <pc:sldMk cId="3344806649" sldId="381"/>
            <ac:spMk id="3" creationId="{1FC08F06-5310-4FB4-A774-0745801B651B}"/>
          </ac:spMkLst>
        </pc:spChg>
      </pc:sldChg>
      <pc:sldChg chg="modSp new mod">
        <pc:chgData name="Manish Sharma" userId="b799adb9ba789c8f" providerId="LiveId" clId="{F6E683F9-05F7-4B6F-9DE5-B67DF8B296C9}" dt="2021-10-21T08:01:54.918" v="2845" actId="20577"/>
        <pc:sldMkLst>
          <pc:docMk/>
          <pc:sldMk cId="3925259308" sldId="382"/>
        </pc:sldMkLst>
        <pc:spChg chg="mod">
          <ac:chgData name="Manish Sharma" userId="b799adb9ba789c8f" providerId="LiveId" clId="{F6E683F9-05F7-4B6F-9DE5-B67DF8B296C9}" dt="2021-10-21T08:01:54.918" v="2845" actId="20577"/>
          <ac:spMkLst>
            <pc:docMk/>
            <pc:sldMk cId="3925259308" sldId="382"/>
            <ac:spMk id="2" creationId="{80CBE000-EAB3-41C4-BE4C-7E04C8B495BB}"/>
          </ac:spMkLst>
        </pc:spChg>
        <pc:spChg chg="mod">
          <ac:chgData name="Manish Sharma" userId="b799adb9ba789c8f" providerId="LiveId" clId="{F6E683F9-05F7-4B6F-9DE5-B67DF8B296C9}" dt="2021-10-21T08:01:42.869" v="2822" actId="33524"/>
          <ac:spMkLst>
            <pc:docMk/>
            <pc:sldMk cId="3925259308" sldId="382"/>
            <ac:spMk id="3" creationId="{A606FB1D-BDD8-4212-BFAA-B5AE4E4414B3}"/>
          </ac:spMkLst>
        </pc:spChg>
      </pc:sldChg>
      <pc:sldChg chg="addSp delSp modSp new mod">
        <pc:chgData name="Manish Sharma" userId="b799adb9ba789c8f" providerId="LiveId" clId="{F6E683F9-05F7-4B6F-9DE5-B67DF8B296C9}" dt="2021-10-21T10:49:32.810" v="2893"/>
        <pc:sldMkLst>
          <pc:docMk/>
          <pc:sldMk cId="1268951371" sldId="383"/>
        </pc:sldMkLst>
        <pc:spChg chg="add del mod">
          <ac:chgData name="Manish Sharma" userId="b799adb9ba789c8f" providerId="LiveId" clId="{F6E683F9-05F7-4B6F-9DE5-B67DF8B296C9}" dt="2021-10-21T09:08:42.294" v="2862"/>
          <ac:spMkLst>
            <pc:docMk/>
            <pc:sldMk cId="1268951371" sldId="383"/>
            <ac:spMk id="2" creationId="{6F7B49A1-AF26-43E3-95A4-36DE300B3F26}"/>
          </ac:spMkLst>
        </pc:spChg>
        <pc:spChg chg="add del">
          <ac:chgData name="Manish Sharma" userId="b799adb9ba789c8f" providerId="LiveId" clId="{F6E683F9-05F7-4B6F-9DE5-B67DF8B296C9}" dt="2021-10-21T09:08:38.439" v="2861" actId="478"/>
          <ac:spMkLst>
            <pc:docMk/>
            <pc:sldMk cId="1268951371" sldId="383"/>
            <ac:spMk id="3" creationId="{90DB7807-B857-4D3F-86AB-125E5656AA2B}"/>
          </ac:spMkLst>
        </pc:spChg>
        <pc:spChg chg="add mod">
          <ac:chgData name="Manish Sharma" userId="b799adb9ba789c8f" providerId="LiveId" clId="{F6E683F9-05F7-4B6F-9DE5-B67DF8B296C9}" dt="2021-10-21T09:09:06.266" v="2863"/>
          <ac:spMkLst>
            <pc:docMk/>
            <pc:sldMk cId="1268951371" sldId="383"/>
            <ac:spMk id="4" creationId="{3B001928-5CBB-4D7B-AE0C-FDBB90A06F99}"/>
          </ac:spMkLst>
        </pc:spChg>
        <pc:spChg chg="add mod">
          <ac:chgData name="Manish Sharma" userId="b799adb9ba789c8f" providerId="LiveId" clId="{F6E683F9-05F7-4B6F-9DE5-B67DF8B296C9}" dt="2021-10-21T09:09:06.266" v="2863"/>
          <ac:spMkLst>
            <pc:docMk/>
            <pc:sldMk cId="1268951371" sldId="383"/>
            <ac:spMk id="5" creationId="{71B66A8E-082F-4C67-A5D1-AA3821EC36DB}"/>
          </ac:spMkLst>
        </pc:spChg>
        <pc:spChg chg="add mod">
          <ac:chgData name="Manish Sharma" userId="b799adb9ba789c8f" providerId="LiveId" clId="{F6E683F9-05F7-4B6F-9DE5-B67DF8B296C9}" dt="2021-10-21T09:30:16.753" v="2888"/>
          <ac:spMkLst>
            <pc:docMk/>
            <pc:sldMk cId="1268951371" sldId="383"/>
            <ac:spMk id="10" creationId="{5AD93B15-B71E-4E82-9E8D-9C5071C1A120}"/>
          </ac:spMkLst>
        </pc:spChg>
        <pc:spChg chg="add mod">
          <ac:chgData name="Manish Sharma" userId="b799adb9ba789c8f" providerId="LiveId" clId="{F6E683F9-05F7-4B6F-9DE5-B67DF8B296C9}" dt="2021-10-21T10:49:32.810" v="2893"/>
          <ac:spMkLst>
            <pc:docMk/>
            <pc:sldMk cId="1268951371" sldId="383"/>
            <ac:spMk id="11" creationId="{E0108E6A-0135-4110-9F63-BBB11CDD8B76}"/>
          </ac:spMkLst>
        </pc:spChg>
        <pc:cxnChg chg="add mod">
          <ac:chgData name="Manish Sharma" userId="b799adb9ba789c8f" providerId="LiveId" clId="{F6E683F9-05F7-4B6F-9DE5-B67DF8B296C9}" dt="2021-10-21T09:09:13.670" v="2864"/>
          <ac:cxnSpMkLst>
            <pc:docMk/>
            <pc:sldMk cId="1268951371" sldId="383"/>
            <ac:cxnSpMk id="6" creationId="{ABA80EA1-D516-44AD-8D5C-4866EAF94BC9}"/>
          </ac:cxnSpMkLst>
        </pc:cxnChg>
        <pc:cxnChg chg="add mod">
          <ac:chgData name="Manish Sharma" userId="b799adb9ba789c8f" providerId="LiveId" clId="{F6E683F9-05F7-4B6F-9DE5-B67DF8B296C9}" dt="2021-10-21T09:09:22.501" v="2865"/>
          <ac:cxnSpMkLst>
            <pc:docMk/>
            <pc:sldMk cId="1268951371" sldId="383"/>
            <ac:cxnSpMk id="7" creationId="{09FDA5B3-A10F-4BAC-B69D-2C6FD97E5FAF}"/>
          </ac:cxnSpMkLst>
        </pc:cxnChg>
        <pc:cxnChg chg="add mod">
          <ac:chgData name="Manish Sharma" userId="b799adb9ba789c8f" providerId="LiveId" clId="{F6E683F9-05F7-4B6F-9DE5-B67DF8B296C9}" dt="2021-10-21T09:09:32.405" v="2866"/>
          <ac:cxnSpMkLst>
            <pc:docMk/>
            <pc:sldMk cId="1268951371" sldId="383"/>
            <ac:cxnSpMk id="8" creationId="{9115E6D4-ADBC-4C78-A1BB-D46A95C82462}"/>
          </ac:cxnSpMkLst>
        </pc:cxnChg>
        <pc:cxnChg chg="add mod">
          <ac:chgData name="Manish Sharma" userId="b799adb9ba789c8f" providerId="LiveId" clId="{F6E683F9-05F7-4B6F-9DE5-B67DF8B296C9}" dt="2021-10-21T09:09:32.405" v="2866"/>
          <ac:cxnSpMkLst>
            <pc:docMk/>
            <pc:sldMk cId="1268951371" sldId="383"/>
            <ac:cxnSpMk id="9" creationId="{F721BF58-82BB-4651-9E00-C26A7BE6714C}"/>
          </ac:cxnSpMkLst>
        </pc:cxnChg>
      </pc:sldChg>
      <pc:sldChg chg="add">
        <pc:chgData name="Manish Sharma" userId="b799adb9ba789c8f" providerId="LiveId" clId="{F6E683F9-05F7-4B6F-9DE5-B67DF8B296C9}" dt="2021-10-21T09:50:17.002" v="2892"/>
        <pc:sldMkLst>
          <pc:docMk/>
          <pc:sldMk cId="1176937191" sldId="384"/>
        </pc:sldMkLst>
      </pc:sldChg>
      <pc:sldChg chg="addSp delSp modSp new mod">
        <pc:chgData name="Manish Sharma" userId="b799adb9ba789c8f" providerId="LiveId" clId="{F6E683F9-05F7-4B6F-9DE5-B67DF8B296C9}" dt="2021-10-22T07:19:58.305" v="2958"/>
        <pc:sldMkLst>
          <pc:docMk/>
          <pc:sldMk cId="3983040386" sldId="385"/>
        </pc:sldMkLst>
        <pc:spChg chg="mod">
          <ac:chgData name="Manish Sharma" userId="b799adb9ba789c8f" providerId="LiveId" clId="{F6E683F9-05F7-4B6F-9DE5-B67DF8B296C9}" dt="2021-10-22T05:46:40.882" v="2896"/>
          <ac:spMkLst>
            <pc:docMk/>
            <pc:sldMk cId="3983040386" sldId="385"/>
            <ac:spMk id="2" creationId="{6306BEC8-A0AB-4571-8D38-BC54A9A45212}"/>
          </ac:spMkLst>
        </pc:spChg>
        <pc:spChg chg="del">
          <ac:chgData name="Manish Sharma" userId="b799adb9ba789c8f" providerId="LiveId" clId="{F6E683F9-05F7-4B6F-9DE5-B67DF8B296C9}" dt="2021-10-22T05:46:44.794" v="2897" actId="478"/>
          <ac:spMkLst>
            <pc:docMk/>
            <pc:sldMk cId="3983040386" sldId="385"/>
            <ac:spMk id="3" creationId="{4228DF6B-EE29-415D-A225-0488548CBC47}"/>
          </ac:spMkLst>
        </pc:spChg>
        <pc:spChg chg="add mod">
          <ac:chgData name="Manish Sharma" userId="b799adb9ba789c8f" providerId="LiveId" clId="{F6E683F9-05F7-4B6F-9DE5-B67DF8B296C9}" dt="2021-10-22T05:46:58.638" v="2898"/>
          <ac:spMkLst>
            <pc:docMk/>
            <pc:sldMk cId="3983040386" sldId="385"/>
            <ac:spMk id="4" creationId="{229A3D36-A3A5-4059-8A83-624F9ABE8862}"/>
          </ac:spMkLst>
        </pc:spChg>
        <pc:spChg chg="add mod">
          <ac:chgData name="Manish Sharma" userId="b799adb9ba789c8f" providerId="LiveId" clId="{F6E683F9-05F7-4B6F-9DE5-B67DF8B296C9}" dt="2021-10-22T05:46:58.638" v="2898"/>
          <ac:spMkLst>
            <pc:docMk/>
            <pc:sldMk cId="3983040386" sldId="385"/>
            <ac:spMk id="5" creationId="{FEB4C959-5527-484D-B16B-45AD0AFEF593}"/>
          </ac:spMkLst>
        </pc:spChg>
        <pc:spChg chg="add mod">
          <ac:chgData name="Manish Sharma" userId="b799adb9ba789c8f" providerId="LiveId" clId="{F6E683F9-05F7-4B6F-9DE5-B67DF8B296C9}" dt="2021-10-22T07:10:00.794" v="2955" actId="1076"/>
          <ac:spMkLst>
            <pc:docMk/>
            <pc:sldMk cId="3983040386" sldId="385"/>
            <ac:spMk id="7" creationId="{5828A329-608D-4DEE-9CA1-A157915E847A}"/>
          </ac:spMkLst>
        </pc:spChg>
        <pc:spChg chg="add mod">
          <ac:chgData name="Manish Sharma" userId="b799adb9ba789c8f" providerId="LiveId" clId="{F6E683F9-05F7-4B6F-9DE5-B67DF8B296C9}" dt="2021-10-22T07:09:51.728" v="2952" actId="208"/>
          <ac:spMkLst>
            <pc:docMk/>
            <pc:sldMk cId="3983040386" sldId="385"/>
            <ac:spMk id="8" creationId="{DA092971-0786-4077-ACAB-2F7B3CFEC144}"/>
          </ac:spMkLst>
        </pc:spChg>
        <pc:spChg chg="add mod">
          <ac:chgData name="Manish Sharma" userId="b799adb9ba789c8f" providerId="LiveId" clId="{F6E683F9-05F7-4B6F-9DE5-B67DF8B296C9}" dt="2021-10-22T07:19:35.593" v="2957" actId="208"/>
          <ac:spMkLst>
            <pc:docMk/>
            <pc:sldMk cId="3983040386" sldId="385"/>
            <ac:spMk id="10" creationId="{17A8C8D1-5252-4911-809B-641133D658F3}"/>
          </ac:spMkLst>
        </pc:spChg>
        <pc:spChg chg="mod">
          <ac:chgData name="Manish Sharma" userId="b799adb9ba789c8f" providerId="LiveId" clId="{F6E683F9-05F7-4B6F-9DE5-B67DF8B296C9}" dt="2021-10-22T07:19:58.305" v="2958"/>
          <ac:spMkLst>
            <pc:docMk/>
            <pc:sldMk cId="3983040386" sldId="385"/>
            <ac:spMk id="12" creationId="{AEBCB4E5-577C-45AB-9B44-4208B7C5E489}"/>
          </ac:spMkLst>
        </pc:spChg>
        <pc:spChg chg="mod">
          <ac:chgData name="Manish Sharma" userId="b799adb9ba789c8f" providerId="LiveId" clId="{F6E683F9-05F7-4B6F-9DE5-B67DF8B296C9}" dt="2021-10-22T07:19:58.305" v="2958"/>
          <ac:spMkLst>
            <pc:docMk/>
            <pc:sldMk cId="3983040386" sldId="385"/>
            <ac:spMk id="13" creationId="{41C4AFA2-44B7-44EF-AAE9-B1021C2226C2}"/>
          </ac:spMkLst>
        </pc:spChg>
        <pc:spChg chg="mod">
          <ac:chgData name="Manish Sharma" userId="b799adb9ba789c8f" providerId="LiveId" clId="{F6E683F9-05F7-4B6F-9DE5-B67DF8B296C9}" dt="2021-10-22T07:19:58.305" v="2958"/>
          <ac:spMkLst>
            <pc:docMk/>
            <pc:sldMk cId="3983040386" sldId="385"/>
            <ac:spMk id="14" creationId="{0BC70678-0758-433B-958B-A2EC26F44552}"/>
          </ac:spMkLst>
        </pc:spChg>
        <pc:spChg chg="mod">
          <ac:chgData name="Manish Sharma" userId="b799adb9ba789c8f" providerId="LiveId" clId="{F6E683F9-05F7-4B6F-9DE5-B67DF8B296C9}" dt="2021-10-22T07:19:58.305" v="2958"/>
          <ac:spMkLst>
            <pc:docMk/>
            <pc:sldMk cId="3983040386" sldId="385"/>
            <ac:spMk id="16" creationId="{6F474A91-E754-495F-A1F2-F1EE469BBDCA}"/>
          </ac:spMkLst>
        </pc:spChg>
        <pc:spChg chg="mod">
          <ac:chgData name="Manish Sharma" userId="b799adb9ba789c8f" providerId="LiveId" clId="{F6E683F9-05F7-4B6F-9DE5-B67DF8B296C9}" dt="2021-10-22T07:19:58.305" v="2958"/>
          <ac:spMkLst>
            <pc:docMk/>
            <pc:sldMk cId="3983040386" sldId="385"/>
            <ac:spMk id="18" creationId="{F54300B4-6260-4E31-87BB-4C58EB1F56CD}"/>
          </ac:spMkLst>
        </pc:spChg>
        <pc:grpChg chg="add mod">
          <ac:chgData name="Manish Sharma" userId="b799adb9ba789c8f" providerId="LiveId" clId="{F6E683F9-05F7-4B6F-9DE5-B67DF8B296C9}" dt="2021-10-22T07:19:58.305" v="2958"/>
          <ac:grpSpMkLst>
            <pc:docMk/>
            <pc:sldMk cId="3983040386" sldId="385"/>
            <ac:grpSpMk id="11" creationId="{52015274-2971-4675-A640-3BA37E4DB325}"/>
          </ac:grpSpMkLst>
        </pc:grpChg>
        <pc:cxnChg chg="add mod">
          <ac:chgData name="Manish Sharma" userId="b799adb9ba789c8f" providerId="LiveId" clId="{F6E683F9-05F7-4B6F-9DE5-B67DF8B296C9}" dt="2021-10-22T05:46:58.638" v="2898"/>
          <ac:cxnSpMkLst>
            <pc:docMk/>
            <pc:sldMk cId="3983040386" sldId="385"/>
            <ac:cxnSpMk id="6" creationId="{403F79FA-99D1-40E3-8FB7-623002D801BF}"/>
          </ac:cxnSpMkLst>
        </pc:cxnChg>
        <pc:cxnChg chg="add mod">
          <ac:chgData name="Manish Sharma" userId="b799adb9ba789c8f" providerId="LiveId" clId="{F6E683F9-05F7-4B6F-9DE5-B67DF8B296C9}" dt="2021-10-22T07:19:21.129" v="2956"/>
          <ac:cxnSpMkLst>
            <pc:docMk/>
            <pc:sldMk cId="3983040386" sldId="385"/>
            <ac:cxnSpMk id="9" creationId="{BE859769-E982-4A8D-827E-CD03EFB09353}"/>
          </ac:cxnSpMkLst>
        </pc:cxnChg>
        <pc:cxnChg chg="mod">
          <ac:chgData name="Manish Sharma" userId="b799adb9ba789c8f" providerId="LiveId" clId="{F6E683F9-05F7-4B6F-9DE5-B67DF8B296C9}" dt="2021-10-22T07:19:58.305" v="2958"/>
          <ac:cxnSpMkLst>
            <pc:docMk/>
            <pc:sldMk cId="3983040386" sldId="385"/>
            <ac:cxnSpMk id="15" creationId="{5BEEC2FD-BBD9-43BC-A5EA-40D33D5F14F2}"/>
          </ac:cxnSpMkLst>
        </pc:cxnChg>
        <pc:cxnChg chg="mod">
          <ac:chgData name="Manish Sharma" userId="b799adb9ba789c8f" providerId="LiveId" clId="{F6E683F9-05F7-4B6F-9DE5-B67DF8B296C9}" dt="2021-10-22T07:19:58.305" v="2958"/>
          <ac:cxnSpMkLst>
            <pc:docMk/>
            <pc:sldMk cId="3983040386" sldId="385"/>
            <ac:cxnSpMk id="17" creationId="{826F819D-FAEE-4CDC-ACD0-3FB144869F1F}"/>
          </ac:cxnSpMkLst>
        </pc:cxnChg>
      </pc:sldChg>
      <pc:sldChg chg="addSp delSp modSp new mod">
        <pc:chgData name="Manish Sharma" userId="b799adb9ba789c8f" providerId="LiveId" clId="{F6E683F9-05F7-4B6F-9DE5-B67DF8B296C9}" dt="2021-10-22T07:25:40.674" v="3001" actId="14100"/>
        <pc:sldMkLst>
          <pc:docMk/>
          <pc:sldMk cId="791908181" sldId="386"/>
        </pc:sldMkLst>
        <pc:spChg chg="del">
          <ac:chgData name="Manish Sharma" userId="b799adb9ba789c8f" providerId="LiveId" clId="{F6E683F9-05F7-4B6F-9DE5-B67DF8B296C9}" dt="2021-10-22T07:21:50.734" v="2960" actId="478"/>
          <ac:spMkLst>
            <pc:docMk/>
            <pc:sldMk cId="791908181" sldId="386"/>
            <ac:spMk id="3" creationId="{C3E25ED1-02F1-4125-983A-901FA986C7AE}"/>
          </ac:spMkLst>
        </pc:spChg>
        <pc:spChg chg="mod topLvl">
          <ac:chgData name="Manish Sharma" userId="b799adb9ba789c8f" providerId="LiveId" clId="{F6E683F9-05F7-4B6F-9DE5-B67DF8B296C9}" dt="2021-10-22T07:22:02.826" v="2964" actId="165"/>
          <ac:spMkLst>
            <pc:docMk/>
            <pc:sldMk cId="791908181" sldId="386"/>
            <ac:spMk id="5" creationId="{665FD1BF-C99B-4986-B72D-979EF1E12710}"/>
          </ac:spMkLst>
        </pc:spChg>
        <pc:spChg chg="mod topLvl">
          <ac:chgData name="Manish Sharma" userId="b799adb9ba789c8f" providerId="LiveId" clId="{F6E683F9-05F7-4B6F-9DE5-B67DF8B296C9}" dt="2021-10-22T07:22:35.403" v="2976" actId="13822"/>
          <ac:spMkLst>
            <pc:docMk/>
            <pc:sldMk cId="791908181" sldId="386"/>
            <ac:spMk id="6" creationId="{0FB6AE48-BF87-4D37-AABF-0927D94286BA}"/>
          </ac:spMkLst>
        </pc:spChg>
        <pc:spChg chg="mod topLvl">
          <ac:chgData name="Manish Sharma" userId="b799adb9ba789c8f" providerId="LiveId" clId="{F6E683F9-05F7-4B6F-9DE5-B67DF8B296C9}" dt="2021-10-22T07:25:13.982" v="2996" actId="1076"/>
          <ac:spMkLst>
            <pc:docMk/>
            <pc:sldMk cId="791908181" sldId="386"/>
            <ac:spMk id="7" creationId="{B603A614-DF09-4702-9ED3-FD0B5CE90B9D}"/>
          </ac:spMkLst>
        </pc:spChg>
        <pc:spChg chg="del mod topLvl">
          <ac:chgData name="Manish Sharma" userId="b799adb9ba789c8f" providerId="LiveId" clId="{F6E683F9-05F7-4B6F-9DE5-B67DF8B296C9}" dt="2021-10-22T07:24:25.168" v="2982" actId="478"/>
          <ac:spMkLst>
            <pc:docMk/>
            <pc:sldMk cId="791908181" sldId="386"/>
            <ac:spMk id="9" creationId="{72341A99-1286-4ACC-9C1E-3BA1591ECAA0}"/>
          </ac:spMkLst>
        </pc:spChg>
        <pc:spChg chg="del mod topLvl">
          <ac:chgData name="Manish Sharma" userId="b799adb9ba789c8f" providerId="LiveId" clId="{F6E683F9-05F7-4B6F-9DE5-B67DF8B296C9}" dt="2021-10-22T07:24:26.945" v="2983" actId="478"/>
          <ac:spMkLst>
            <pc:docMk/>
            <pc:sldMk cId="791908181" sldId="386"/>
            <ac:spMk id="11" creationId="{3C82A2A1-D6D1-482C-849E-18E695FDEA47}"/>
          </ac:spMkLst>
        </pc:spChg>
        <pc:spChg chg="add mod">
          <ac:chgData name="Manish Sharma" userId="b799adb9ba789c8f" providerId="LiveId" clId="{F6E683F9-05F7-4B6F-9DE5-B67DF8B296C9}" dt="2021-10-22T07:22:35.403" v="2976" actId="13822"/>
          <ac:spMkLst>
            <pc:docMk/>
            <pc:sldMk cId="791908181" sldId="386"/>
            <ac:spMk id="16" creationId="{7F012CE8-C7A6-4894-80C4-E45BE53F9081}"/>
          </ac:spMkLst>
        </pc:spChg>
        <pc:spChg chg="add del mod">
          <ac:chgData name="Manish Sharma" userId="b799adb9ba789c8f" providerId="LiveId" clId="{F6E683F9-05F7-4B6F-9DE5-B67DF8B296C9}" dt="2021-10-22T07:24:28.441" v="2984" actId="478"/>
          <ac:spMkLst>
            <pc:docMk/>
            <pc:sldMk cId="791908181" sldId="386"/>
            <ac:spMk id="19" creationId="{1F41461B-446A-4A6C-8F4E-C4D45A5F171C}"/>
          </ac:spMkLst>
        </pc:spChg>
        <pc:spChg chg="add mod">
          <ac:chgData name="Manish Sharma" userId="b799adb9ba789c8f" providerId="LiveId" clId="{F6E683F9-05F7-4B6F-9DE5-B67DF8B296C9}" dt="2021-10-22T07:25:37.974" v="3000" actId="1076"/>
          <ac:spMkLst>
            <pc:docMk/>
            <pc:sldMk cId="791908181" sldId="386"/>
            <ac:spMk id="20" creationId="{4061D65D-CD86-430C-9686-0CE39FDF2C56}"/>
          </ac:spMkLst>
        </pc:spChg>
        <pc:grpChg chg="add del mod">
          <ac:chgData name="Manish Sharma" userId="b799adb9ba789c8f" providerId="LiveId" clId="{F6E683F9-05F7-4B6F-9DE5-B67DF8B296C9}" dt="2021-10-22T07:22:02.826" v="2964" actId="165"/>
          <ac:grpSpMkLst>
            <pc:docMk/>
            <pc:sldMk cId="791908181" sldId="386"/>
            <ac:grpSpMk id="4" creationId="{21373642-D0DA-429D-8A96-1565C68ACE02}"/>
          </ac:grpSpMkLst>
        </pc:grpChg>
        <pc:cxnChg chg="mod topLvl">
          <ac:chgData name="Manish Sharma" userId="b799adb9ba789c8f" providerId="LiveId" clId="{F6E683F9-05F7-4B6F-9DE5-B67DF8B296C9}" dt="2021-10-22T07:22:08.221" v="2965" actId="1076"/>
          <ac:cxnSpMkLst>
            <pc:docMk/>
            <pc:sldMk cId="791908181" sldId="386"/>
            <ac:cxnSpMk id="8" creationId="{80DCCD1F-E0EC-4FFB-9F9B-7709105AFCAE}"/>
          </ac:cxnSpMkLst>
        </pc:cxnChg>
        <pc:cxnChg chg="mod topLvl">
          <ac:chgData name="Manish Sharma" userId="b799adb9ba789c8f" providerId="LiveId" clId="{F6E683F9-05F7-4B6F-9DE5-B67DF8B296C9}" dt="2021-10-22T07:25:17.221" v="2997" actId="14100"/>
          <ac:cxnSpMkLst>
            <pc:docMk/>
            <pc:sldMk cId="791908181" sldId="386"/>
            <ac:cxnSpMk id="10" creationId="{DABB83F7-5EBD-4AC7-90A4-4927337197C8}"/>
          </ac:cxnSpMkLst>
        </pc:cxnChg>
        <pc:cxnChg chg="add mod">
          <ac:chgData name="Manish Sharma" userId="b799adb9ba789c8f" providerId="LiveId" clId="{F6E683F9-05F7-4B6F-9DE5-B67DF8B296C9}" dt="2021-10-22T07:25:21.504" v="2998" actId="14100"/>
          <ac:cxnSpMkLst>
            <pc:docMk/>
            <pc:sldMk cId="791908181" sldId="386"/>
            <ac:cxnSpMk id="18" creationId="{1E8C9317-678B-4CFD-BD90-FC959D0757B5}"/>
          </ac:cxnSpMkLst>
        </pc:cxnChg>
        <pc:cxnChg chg="add mod">
          <ac:chgData name="Manish Sharma" userId="b799adb9ba789c8f" providerId="LiveId" clId="{F6E683F9-05F7-4B6F-9DE5-B67DF8B296C9}" dt="2021-10-22T07:25:37.974" v="3000" actId="1076"/>
          <ac:cxnSpMkLst>
            <pc:docMk/>
            <pc:sldMk cId="791908181" sldId="386"/>
            <ac:cxnSpMk id="22" creationId="{878811AB-C5F4-4C3D-AB52-D05B3BCF26CC}"/>
          </ac:cxnSpMkLst>
        </pc:cxnChg>
        <pc:cxnChg chg="add mod">
          <ac:chgData name="Manish Sharma" userId="b799adb9ba789c8f" providerId="LiveId" clId="{F6E683F9-05F7-4B6F-9DE5-B67DF8B296C9}" dt="2021-10-22T07:25:40.674" v="3001" actId="14100"/>
          <ac:cxnSpMkLst>
            <pc:docMk/>
            <pc:sldMk cId="791908181" sldId="386"/>
            <ac:cxnSpMk id="24" creationId="{9F22259F-7865-4180-8277-06B3D7662FC5}"/>
          </ac:cxnSpMkLst>
        </pc:cxnChg>
      </pc:sldChg>
      <pc:sldChg chg="add">
        <pc:chgData name="Manish Sharma" userId="b799adb9ba789c8f" providerId="LiveId" clId="{F6E683F9-05F7-4B6F-9DE5-B67DF8B296C9}" dt="2021-10-22T09:49:59.986" v="3003"/>
        <pc:sldMkLst>
          <pc:docMk/>
          <pc:sldMk cId="2384314681" sldId="387"/>
        </pc:sldMkLst>
      </pc:sldChg>
      <pc:sldChg chg="add">
        <pc:chgData name="Manish Sharma" userId="b799adb9ba789c8f" providerId="LiveId" clId="{F6E683F9-05F7-4B6F-9DE5-B67DF8B296C9}" dt="2021-10-22T09:49:59.986" v="3003"/>
        <pc:sldMkLst>
          <pc:docMk/>
          <pc:sldMk cId="3578060852" sldId="388"/>
        </pc:sldMkLst>
      </pc:sldChg>
      <pc:sldChg chg="add">
        <pc:chgData name="Manish Sharma" userId="b799adb9ba789c8f" providerId="LiveId" clId="{F6E683F9-05F7-4B6F-9DE5-B67DF8B296C9}" dt="2021-10-22T10:35:45.953" v="3005"/>
        <pc:sldMkLst>
          <pc:docMk/>
          <pc:sldMk cId="2829608424" sldId="389"/>
        </pc:sldMkLst>
      </pc:sldChg>
      <pc:sldChg chg="add ord">
        <pc:chgData name="Manish Sharma" userId="b799adb9ba789c8f" providerId="LiveId" clId="{F6E683F9-05F7-4B6F-9DE5-B67DF8B296C9}" dt="2021-10-23T04:47:13.610" v="3033"/>
        <pc:sldMkLst>
          <pc:docMk/>
          <pc:sldMk cId="1558293216" sldId="390"/>
        </pc:sldMkLst>
      </pc:sldChg>
      <pc:sldChg chg="add ord">
        <pc:chgData name="Manish Sharma" userId="b799adb9ba789c8f" providerId="LiveId" clId="{F6E683F9-05F7-4B6F-9DE5-B67DF8B296C9}" dt="2021-10-23T04:31:37.662" v="3009"/>
        <pc:sldMkLst>
          <pc:docMk/>
          <pc:sldMk cId="201721731" sldId="391"/>
        </pc:sldMkLst>
      </pc:sldChg>
      <pc:sldChg chg="modSp new mod">
        <pc:chgData name="Manish Sharma" userId="b799adb9ba789c8f" providerId="LiveId" clId="{F6E683F9-05F7-4B6F-9DE5-B67DF8B296C9}" dt="2021-10-23T04:34:06.421" v="3031" actId="113"/>
        <pc:sldMkLst>
          <pc:docMk/>
          <pc:sldMk cId="3293002024" sldId="392"/>
        </pc:sldMkLst>
        <pc:spChg chg="mod">
          <ac:chgData name="Manish Sharma" userId="b799adb9ba789c8f" providerId="LiveId" clId="{F6E683F9-05F7-4B6F-9DE5-B67DF8B296C9}" dt="2021-10-23T04:31:48.165" v="3014" actId="20577"/>
          <ac:spMkLst>
            <pc:docMk/>
            <pc:sldMk cId="3293002024" sldId="392"/>
            <ac:spMk id="2" creationId="{0DD9A569-016F-40A6-AF01-5645E4E3E140}"/>
          </ac:spMkLst>
        </pc:spChg>
        <pc:spChg chg="mod">
          <ac:chgData name="Manish Sharma" userId="b799adb9ba789c8f" providerId="LiveId" clId="{F6E683F9-05F7-4B6F-9DE5-B67DF8B296C9}" dt="2021-10-23T04:34:06.421" v="3031" actId="113"/>
          <ac:spMkLst>
            <pc:docMk/>
            <pc:sldMk cId="3293002024" sldId="392"/>
            <ac:spMk id="3" creationId="{C3C3DF77-6FF2-4186-9C7A-BED4084B27D6}"/>
          </ac:spMkLst>
        </pc:spChg>
      </pc:sldChg>
      <pc:sldChg chg="modSp new mod">
        <pc:chgData name="Manish Sharma" userId="b799adb9ba789c8f" providerId="LiveId" clId="{F6E683F9-05F7-4B6F-9DE5-B67DF8B296C9}" dt="2021-10-23T04:50:13.450" v="3066" actId="20577"/>
        <pc:sldMkLst>
          <pc:docMk/>
          <pc:sldMk cId="2894626958" sldId="393"/>
        </pc:sldMkLst>
        <pc:spChg chg="mod">
          <ac:chgData name="Manish Sharma" userId="b799adb9ba789c8f" providerId="LiveId" clId="{F6E683F9-05F7-4B6F-9DE5-B67DF8B296C9}" dt="2021-10-23T04:47:21.970" v="3041" actId="20577"/>
          <ac:spMkLst>
            <pc:docMk/>
            <pc:sldMk cId="2894626958" sldId="393"/>
            <ac:spMk id="2" creationId="{6FFC3941-B61F-4E79-A50E-E73F4E095945}"/>
          </ac:spMkLst>
        </pc:spChg>
        <pc:spChg chg="mod">
          <ac:chgData name="Manish Sharma" userId="b799adb9ba789c8f" providerId="LiveId" clId="{F6E683F9-05F7-4B6F-9DE5-B67DF8B296C9}" dt="2021-10-23T04:50:13.450" v="3066" actId="20577"/>
          <ac:spMkLst>
            <pc:docMk/>
            <pc:sldMk cId="2894626958" sldId="393"/>
            <ac:spMk id="3" creationId="{2CFFC7CE-C5C8-4899-8870-FED4E3D99395}"/>
          </ac:spMkLst>
        </pc:spChg>
      </pc:sldChg>
      <pc:sldChg chg="add">
        <pc:chgData name="Manish Sharma" userId="b799adb9ba789c8f" providerId="LiveId" clId="{F6E683F9-05F7-4B6F-9DE5-B67DF8B296C9}" dt="2021-10-23T06:56:12.257" v="3069"/>
        <pc:sldMkLst>
          <pc:docMk/>
          <pc:sldMk cId="2503257329" sldId="394"/>
        </pc:sldMkLst>
      </pc:sldChg>
      <pc:sldChg chg="add">
        <pc:chgData name="Manish Sharma" userId="b799adb9ba789c8f" providerId="LiveId" clId="{F6E683F9-05F7-4B6F-9DE5-B67DF8B296C9}" dt="2021-10-23T06:56:12.257" v="3069"/>
        <pc:sldMkLst>
          <pc:docMk/>
          <pc:sldMk cId="3287422598" sldId="395"/>
        </pc:sldMkLst>
      </pc:sldChg>
      <pc:sldChg chg="addSp delSp modSp new mod">
        <pc:chgData name="Manish Sharma" userId="b799adb9ba789c8f" providerId="LiveId" clId="{F6E683F9-05F7-4B6F-9DE5-B67DF8B296C9}" dt="2021-10-23T07:26:16.206" v="3103"/>
        <pc:sldMkLst>
          <pc:docMk/>
          <pc:sldMk cId="3134808523" sldId="396"/>
        </pc:sldMkLst>
        <pc:spChg chg="mod">
          <ac:chgData name="Manish Sharma" userId="b799adb9ba789c8f" providerId="LiveId" clId="{F6E683F9-05F7-4B6F-9DE5-B67DF8B296C9}" dt="2021-10-23T07:24:09.770" v="3088" actId="20577"/>
          <ac:spMkLst>
            <pc:docMk/>
            <pc:sldMk cId="3134808523" sldId="396"/>
            <ac:spMk id="2" creationId="{B4C2BA79-6C89-4893-A54C-D7585C325C9C}"/>
          </ac:spMkLst>
        </pc:spChg>
        <pc:spChg chg="mod">
          <ac:chgData name="Manish Sharma" userId="b799adb9ba789c8f" providerId="LiveId" clId="{F6E683F9-05F7-4B6F-9DE5-B67DF8B296C9}" dt="2021-10-23T07:26:16.206" v="3103"/>
          <ac:spMkLst>
            <pc:docMk/>
            <pc:sldMk cId="3134808523" sldId="396"/>
            <ac:spMk id="3" creationId="{D0B56A59-EA1C-494B-9E19-8A7540BDAFC1}"/>
          </ac:spMkLst>
        </pc:spChg>
        <pc:spChg chg="add del">
          <ac:chgData name="Manish Sharma" userId="b799adb9ba789c8f" providerId="LiveId" clId="{F6E683F9-05F7-4B6F-9DE5-B67DF8B296C9}" dt="2021-10-23T07:25:09.309" v="3098"/>
          <ac:spMkLst>
            <pc:docMk/>
            <pc:sldMk cId="3134808523" sldId="396"/>
            <ac:spMk id="4" creationId="{A62F5DF4-31E3-42E2-90F2-33C27BDC477A}"/>
          </ac:spMkLst>
        </pc:spChg>
      </pc:sldChg>
      <pc:sldChg chg="addSp delSp modSp new mod">
        <pc:chgData name="Manish Sharma" userId="b799adb9ba789c8f" providerId="LiveId" clId="{F6E683F9-05F7-4B6F-9DE5-B67DF8B296C9}" dt="2021-10-23T09:46:19.852" v="3138" actId="113"/>
        <pc:sldMkLst>
          <pc:docMk/>
          <pc:sldMk cId="959263370" sldId="397"/>
        </pc:sldMkLst>
        <pc:spChg chg="mod">
          <ac:chgData name="Manish Sharma" userId="b799adb9ba789c8f" providerId="LiveId" clId="{F6E683F9-05F7-4B6F-9DE5-B67DF8B296C9}" dt="2021-10-23T09:45:59.318" v="3135"/>
          <ac:spMkLst>
            <pc:docMk/>
            <pc:sldMk cId="959263370" sldId="397"/>
            <ac:spMk id="2" creationId="{566FC39A-6745-4329-A40F-FF09F71DF4AA}"/>
          </ac:spMkLst>
        </pc:spChg>
        <pc:spChg chg="add del mod">
          <ac:chgData name="Manish Sharma" userId="b799adb9ba789c8f" providerId="LiveId" clId="{F6E683F9-05F7-4B6F-9DE5-B67DF8B296C9}" dt="2021-10-23T09:46:19.852" v="3138" actId="113"/>
          <ac:spMkLst>
            <pc:docMk/>
            <pc:sldMk cId="959263370" sldId="397"/>
            <ac:spMk id="3" creationId="{EC9A5E0D-B53A-47CD-824B-F1C7F776B2CE}"/>
          </ac:spMkLst>
        </pc:spChg>
        <pc:spChg chg="add del mod">
          <ac:chgData name="Manish Sharma" userId="b799adb9ba789c8f" providerId="LiveId" clId="{F6E683F9-05F7-4B6F-9DE5-B67DF8B296C9}" dt="2021-10-23T09:45:26.268" v="3106"/>
          <ac:spMkLst>
            <pc:docMk/>
            <pc:sldMk cId="959263370" sldId="397"/>
            <ac:spMk id="4" creationId="{D326BF11-1105-46BD-87D2-0F032AF0B104}"/>
          </ac:spMkLst>
        </pc:spChg>
      </pc:sldChg>
      <pc:sldChg chg="add">
        <pc:chgData name="Manish Sharma" userId="b799adb9ba789c8f" providerId="LiveId" clId="{F6E683F9-05F7-4B6F-9DE5-B67DF8B296C9}" dt="2021-10-23T10:03:34.476" v="3139"/>
        <pc:sldMkLst>
          <pc:docMk/>
          <pc:sldMk cId="1148178458" sldId="398"/>
        </pc:sldMkLst>
      </pc:sldChg>
      <pc:sldChg chg="addSp modSp add mod">
        <pc:chgData name="Manish Sharma" userId="b799adb9ba789c8f" providerId="LiveId" clId="{F6E683F9-05F7-4B6F-9DE5-B67DF8B296C9}" dt="2021-10-24T05:25:37.066" v="3313" actId="1076"/>
        <pc:sldMkLst>
          <pc:docMk/>
          <pc:sldMk cId="472506966" sldId="399"/>
        </pc:sldMkLst>
        <pc:spChg chg="mod">
          <ac:chgData name="Manish Sharma" userId="b799adb9ba789c8f" providerId="LiveId" clId="{F6E683F9-05F7-4B6F-9DE5-B67DF8B296C9}" dt="2021-10-24T05:25:33.877" v="3312" actId="1076"/>
          <ac:spMkLst>
            <pc:docMk/>
            <pc:sldMk cId="472506966" sldId="399"/>
            <ac:spMk id="19" creationId="{D507D3D7-27BF-4EFD-9D27-78D98CF08C74}"/>
          </ac:spMkLst>
        </pc:spChg>
        <pc:spChg chg="mod">
          <ac:chgData name="Manish Sharma" userId="b799adb9ba789c8f" providerId="LiveId" clId="{F6E683F9-05F7-4B6F-9DE5-B67DF8B296C9}" dt="2021-10-24T05:25:37.066" v="3313" actId="1076"/>
          <ac:spMkLst>
            <pc:docMk/>
            <pc:sldMk cId="472506966" sldId="399"/>
            <ac:spMk id="20" creationId="{50277A4C-8FA4-4746-931F-DB3726FE95DD}"/>
          </ac:spMkLst>
        </pc:spChg>
        <pc:spChg chg="mod">
          <ac:chgData name="Manish Sharma" userId="b799adb9ba789c8f" providerId="LiveId" clId="{F6E683F9-05F7-4B6F-9DE5-B67DF8B296C9}" dt="2021-10-24T05:24:36.948" v="3298" actId="6549"/>
          <ac:spMkLst>
            <pc:docMk/>
            <pc:sldMk cId="472506966" sldId="399"/>
            <ac:spMk id="21" creationId="{45A88D24-C1EF-454D-B377-5B1C8F5BDFAC}"/>
          </ac:spMkLst>
        </pc:spChg>
        <pc:spChg chg="add mod">
          <ac:chgData name="Manish Sharma" userId="b799adb9ba789c8f" providerId="LiveId" clId="{F6E683F9-05F7-4B6F-9DE5-B67DF8B296C9}" dt="2021-10-24T05:24:53.547" v="3299"/>
          <ac:spMkLst>
            <pc:docMk/>
            <pc:sldMk cId="472506966" sldId="399"/>
            <ac:spMk id="23" creationId="{5647E0BE-8C4E-448D-A769-C4AC7BCC2923}"/>
          </ac:spMkLst>
        </pc:spChg>
        <pc:spChg chg="add mod">
          <ac:chgData name="Manish Sharma" userId="b799adb9ba789c8f" providerId="LiveId" clId="{F6E683F9-05F7-4B6F-9DE5-B67DF8B296C9}" dt="2021-10-24T05:24:53.547" v="3299"/>
          <ac:spMkLst>
            <pc:docMk/>
            <pc:sldMk cId="472506966" sldId="399"/>
            <ac:spMk id="25" creationId="{89EBB5B0-512A-4345-851D-B2E905A66338}"/>
          </ac:spMkLst>
        </pc:spChg>
        <pc:spChg chg="add mod">
          <ac:chgData name="Manish Sharma" userId="b799adb9ba789c8f" providerId="LiveId" clId="{F6E683F9-05F7-4B6F-9DE5-B67DF8B296C9}" dt="2021-10-24T05:25:15.724" v="3303" actId="122"/>
          <ac:spMkLst>
            <pc:docMk/>
            <pc:sldMk cId="472506966" sldId="399"/>
            <ac:spMk id="26" creationId="{1908B251-A434-4537-B32C-A10FEB109B99}"/>
          </ac:spMkLst>
        </pc:spChg>
        <pc:cxnChg chg="add mod">
          <ac:chgData name="Manish Sharma" userId="b799adb9ba789c8f" providerId="LiveId" clId="{F6E683F9-05F7-4B6F-9DE5-B67DF8B296C9}" dt="2021-10-24T05:24:53.547" v="3299"/>
          <ac:cxnSpMkLst>
            <pc:docMk/>
            <pc:sldMk cId="472506966" sldId="399"/>
            <ac:cxnSpMk id="22" creationId="{750CD5DC-5179-4C9A-958B-0FD4712F32D6}"/>
          </ac:cxnSpMkLst>
        </pc:cxnChg>
        <pc:cxnChg chg="add mod">
          <ac:chgData name="Manish Sharma" userId="b799adb9ba789c8f" providerId="LiveId" clId="{F6E683F9-05F7-4B6F-9DE5-B67DF8B296C9}" dt="2021-10-24T05:24:53.547" v="3299"/>
          <ac:cxnSpMkLst>
            <pc:docMk/>
            <pc:sldMk cId="472506966" sldId="399"/>
            <ac:cxnSpMk id="24" creationId="{BE1B216A-6FCE-4B71-AD48-46E38AFE30F4}"/>
          </ac:cxnSpMkLst>
        </pc:cxnChg>
      </pc:sldChg>
      <pc:sldChg chg="add">
        <pc:chgData name="Manish Sharma" userId="b799adb9ba789c8f" providerId="LiveId" clId="{F6E683F9-05F7-4B6F-9DE5-B67DF8B296C9}" dt="2021-10-24T05:26:38.458" v="3314"/>
        <pc:sldMkLst>
          <pc:docMk/>
          <pc:sldMk cId="2817809417" sldId="400"/>
        </pc:sldMkLst>
      </pc:sldChg>
      <pc:sldChg chg="addSp delSp modSp add mod ord setBg delDesignElem">
        <pc:chgData name="Manish Sharma" userId="b799adb9ba789c8f" providerId="LiveId" clId="{F6E683F9-05F7-4B6F-9DE5-B67DF8B296C9}" dt="2021-10-24T06:34:50.673" v="3332"/>
        <pc:sldMkLst>
          <pc:docMk/>
          <pc:sldMk cId="1565417734" sldId="401"/>
        </pc:sldMkLst>
        <pc:spChg chg="mod">
          <ac:chgData name="Manish Sharma" userId="b799adb9ba789c8f" providerId="LiveId" clId="{F6E683F9-05F7-4B6F-9DE5-B67DF8B296C9}" dt="2021-10-24T05:47:51.928" v="3318" actId="26606"/>
          <ac:spMkLst>
            <pc:docMk/>
            <pc:sldMk cId="1565417734" sldId="401"/>
            <ac:spMk id="2" creationId="{B71A776D-8227-4733-A19A-D139BC5A4FE1}"/>
          </ac:spMkLst>
        </pc:spChg>
        <pc:spChg chg="mod">
          <ac:chgData name="Manish Sharma" userId="b799adb9ba789c8f" providerId="LiveId" clId="{F6E683F9-05F7-4B6F-9DE5-B67DF8B296C9}" dt="2021-10-24T06:34:33.317" v="3330" actId="1076"/>
          <ac:spMkLst>
            <pc:docMk/>
            <pc:sldMk cId="1565417734" sldId="401"/>
            <ac:spMk id="3" creationId="{372B17DD-0106-4B06-95E5-D082DEE04FAB}"/>
          </ac:spMkLst>
        </pc:spChg>
        <pc:spChg chg="add del">
          <ac:chgData name="Manish Sharma" userId="b799adb9ba789c8f" providerId="LiveId" clId="{F6E683F9-05F7-4B6F-9DE5-B67DF8B296C9}" dt="2021-10-24T05:47:51.928" v="3318" actId="26606"/>
          <ac:spMkLst>
            <pc:docMk/>
            <pc:sldMk cId="1565417734" sldId="401"/>
            <ac:spMk id="5" creationId="{C7FA33FF-088D-4F16-95A2-2C64D353DEA8}"/>
          </ac:spMkLst>
        </pc:spChg>
        <pc:spChg chg="add del">
          <ac:chgData name="Manish Sharma" userId="b799adb9ba789c8f" providerId="LiveId" clId="{F6E683F9-05F7-4B6F-9DE5-B67DF8B296C9}" dt="2021-10-24T05:47:51.928" v="3318" actId="26606"/>
          <ac:spMkLst>
            <pc:docMk/>
            <pc:sldMk cId="1565417734" sldId="401"/>
            <ac:spMk id="6" creationId="{A376EFB1-01CF-419F-ABF1-2AF02BBFCBD1}"/>
          </ac:spMkLst>
        </pc:spChg>
        <pc:spChg chg="add del">
          <ac:chgData name="Manish Sharma" userId="b799adb9ba789c8f" providerId="LiveId" clId="{F6E683F9-05F7-4B6F-9DE5-B67DF8B296C9}" dt="2021-10-24T05:47:51.928" v="3318" actId="26606"/>
          <ac:spMkLst>
            <pc:docMk/>
            <pc:sldMk cId="1565417734" sldId="401"/>
            <ac:spMk id="7" creationId="{FF9DEA15-78BD-4750-AA18-B9F28A6D5AB8}"/>
          </ac:spMkLst>
        </pc:spChg>
        <pc:spChg chg="del">
          <ac:chgData name="Manish Sharma" userId="b799adb9ba789c8f" providerId="LiveId" clId="{F6E683F9-05F7-4B6F-9DE5-B67DF8B296C9}" dt="2021-10-24T05:45:40.708" v="3316"/>
          <ac:spMkLst>
            <pc:docMk/>
            <pc:sldMk cId="1565417734" sldId="401"/>
            <ac:spMk id="8" creationId="{09588DA8-065E-4F6F-8EFD-43104AB2E0CF}"/>
          </ac:spMkLst>
        </pc:spChg>
        <pc:spChg chg="add">
          <ac:chgData name="Manish Sharma" userId="b799adb9ba789c8f" providerId="LiveId" clId="{F6E683F9-05F7-4B6F-9DE5-B67DF8B296C9}" dt="2021-10-24T06:34:12.459" v="3323" actId="26606"/>
          <ac:spMkLst>
            <pc:docMk/>
            <pc:sldMk cId="1565417734" sldId="401"/>
            <ac:spMk id="9" creationId="{09588DA8-065E-4F6F-8EFD-43104AB2E0CF}"/>
          </ac:spMkLst>
        </pc:spChg>
        <pc:spChg chg="del">
          <ac:chgData name="Manish Sharma" userId="b799adb9ba789c8f" providerId="LiveId" clId="{F6E683F9-05F7-4B6F-9DE5-B67DF8B296C9}" dt="2021-10-24T05:45:40.708" v="3316"/>
          <ac:spMkLst>
            <pc:docMk/>
            <pc:sldMk cId="1565417734" sldId="401"/>
            <ac:spMk id="10" creationId="{C4285719-470E-454C-AF62-8323075F1F5B}"/>
          </ac:spMkLst>
        </pc:spChg>
        <pc:spChg chg="add">
          <ac:chgData name="Manish Sharma" userId="b799adb9ba789c8f" providerId="LiveId" clId="{F6E683F9-05F7-4B6F-9DE5-B67DF8B296C9}" dt="2021-10-24T06:34:12.459" v="3323" actId="26606"/>
          <ac:spMkLst>
            <pc:docMk/>
            <pc:sldMk cId="1565417734" sldId="401"/>
            <ac:spMk id="11" creationId="{C4285719-470E-454C-AF62-8323075F1F5B}"/>
          </ac:spMkLst>
        </pc:spChg>
        <pc:spChg chg="del">
          <ac:chgData name="Manish Sharma" userId="b799adb9ba789c8f" providerId="LiveId" clId="{F6E683F9-05F7-4B6F-9DE5-B67DF8B296C9}" dt="2021-10-24T05:45:40.708" v="3316"/>
          <ac:spMkLst>
            <pc:docMk/>
            <pc:sldMk cId="1565417734" sldId="401"/>
            <ac:spMk id="12" creationId="{CD9FE4EF-C4D8-49A0-B2FF-81D8DB7D8A24}"/>
          </ac:spMkLst>
        </pc:spChg>
        <pc:spChg chg="add">
          <ac:chgData name="Manish Sharma" userId="b799adb9ba789c8f" providerId="LiveId" clId="{F6E683F9-05F7-4B6F-9DE5-B67DF8B296C9}" dt="2021-10-24T06:34:12.459" v="3323" actId="26606"/>
          <ac:spMkLst>
            <pc:docMk/>
            <pc:sldMk cId="1565417734" sldId="401"/>
            <ac:spMk id="13" creationId="{CD9FE4EF-C4D8-49A0-B2FF-81D8DB7D8A24}"/>
          </ac:spMkLst>
        </pc:spChg>
        <pc:spChg chg="del">
          <ac:chgData name="Manish Sharma" userId="b799adb9ba789c8f" providerId="LiveId" clId="{F6E683F9-05F7-4B6F-9DE5-B67DF8B296C9}" dt="2021-10-24T05:45:40.708" v="3316"/>
          <ac:spMkLst>
            <pc:docMk/>
            <pc:sldMk cId="1565417734" sldId="401"/>
            <ac:spMk id="14" creationId="{4300840D-0A0B-4512-BACA-B439D5B9C57C}"/>
          </ac:spMkLst>
        </pc:spChg>
        <pc:spChg chg="add">
          <ac:chgData name="Manish Sharma" userId="b799adb9ba789c8f" providerId="LiveId" clId="{F6E683F9-05F7-4B6F-9DE5-B67DF8B296C9}" dt="2021-10-24T06:34:12.459" v="3323" actId="26606"/>
          <ac:spMkLst>
            <pc:docMk/>
            <pc:sldMk cId="1565417734" sldId="401"/>
            <ac:spMk id="15" creationId="{4300840D-0A0B-4512-BACA-B439D5B9C57C}"/>
          </ac:spMkLst>
        </pc:spChg>
        <pc:spChg chg="del">
          <ac:chgData name="Manish Sharma" userId="b799adb9ba789c8f" providerId="LiveId" clId="{F6E683F9-05F7-4B6F-9DE5-B67DF8B296C9}" dt="2021-10-24T05:45:40.708" v="3316"/>
          <ac:spMkLst>
            <pc:docMk/>
            <pc:sldMk cId="1565417734" sldId="401"/>
            <ac:spMk id="16" creationId="{D2B78728-A580-49A7-84F9-6EF6F583ADE0}"/>
          </ac:spMkLst>
        </pc:spChg>
        <pc:spChg chg="add">
          <ac:chgData name="Manish Sharma" userId="b799adb9ba789c8f" providerId="LiveId" clId="{F6E683F9-05F7-4B6F-9DE5-B67DF8B296C9}" dt="2021-10-24T06:34:12.459" v="3323" actId="26606"/>
          <ac:spMkLst>
            <pc:docMk/>
            <pc:sldMk cId="1565417734" sldId="401"/>
            <ac:spMk id="17" creationId="{D2B78728-A580-49A7-84F9-6EF6F583ADE0}"/>
          </ac:spMkLst>
        </pc:spChg>
        <pc:spChg chg="del">
          <ac:chgData name="Manish Sharma" userId="b799adb9ba789c8f" providerId="LiveId" clId="{F6E683F9-05F7-4B6F-9DE5-B67DF8B296C9}" dt="2021-10-24T05:45:40.708" v="3316"/>
          <ac:spMkLst>
            <pc:docMk/>
            <pc:sldMk cId="1565417734" sldId="401"/>
            <ac:spMk id="18" creationId="{38FAA1A1-D861-433F-88FA-1E9D6FD31D11}"/>
          </ac:spMkLst>
        </pc:spChg>
        <pc:spChg chg="add">
          <ac:chgData name="Manish Sharma" userId="b799adb9ba789c8f" providerId="LiveId" clId="{F6E683F9-05F7-4B6F-9DE5-B67DF8B296C9}" dt="2021-10-24T06:34:12.459" v="3323" actId="26606"/>
          <ac:spMkLst>
            <pc:docMk/>
            <pc:sldMk cId="1565417734" sldId="401"/>
            <ac:spMk id="19" creationId="{38FAA1A1-D861-433F-88FA-1E9D6FD31D11}"/>
          </ac:spMkLst>
        </pc:spChg>
        <pc:spChg chg="del">
          <ac:chgData name="Manish Sharma" userId="b799adb9ba789c8f" providerId="LiveId" clId="{F6E683F9-05F7-4B6F-9DE5-B67DF8B296C9}" dt="2021-10-24T05:45:40.708" v="3316"/>
          <ac:spMkLst>
            <pc:docMk/>
            <pc:sldMk cId="1565417734" sldId="401"/>
            <ac:spMk id="20" creationId="{8D71EDA1-87BF-4D5D-AB79-F346FD19278A}"/>
          </ac:spMkLst>
        </pc:spChg>
        <pc:spChg chg="add">
          <ac:chgData name="Manish Sharma" userId="b799adb9ba789c8f" providerId="LiveId" clId="{F6E683F9-05F7-4B6F-9DE5-B67DF8B296C9}" dt="2021-10-24T06:34:12.459" v="3323" actId="26606"/>
          <ac:spMkLst>
            <pc:docMk/>
            <pc:sldMk cId="1565417734" sldId="401"/>
            <ac:spMk id="21" creationId="{8D71EDA1-87BF-4D5D-AB79-F346FD19278A}"/>
          </ac:spMkLst>
        </pc:spChg>
      </pc:sldChg>
      <pc:sldChg chg="add">
        <pc:chgData name="Manish Sharma" userId="b799adb9ba789c8f" providerId="LiveId" clId="{F6E683F9-05F7-4B6F-9DE5-B67DF8B296C9}" dt="2021-10-24T06:40:06.785" v="3333"/>
        <pc:sldMkLst>
          <pc:docMk/>
          <pc:sldMk cId="1795810273" sldId="402"/>
        </pc:sldMkLst>
      </pc:sldChg>
      <pc:sldChg chg="add">
        <pc:chgData name="Manish Sharma" userId="b799adb9ba789c8f" providerId="LiveId" clId="{F6E683F9-05F7-4B6F-9DE5-B67DF8B296C9}" dt="2021-10-24T06:40:06.785" v="3333"/>
        <pc:sldMkLst>
          <pc:docMk/>
          <pc:sldMk cId="3656162023" sldId="403"/>
        </pc:sldMkLst>
      </pc:sldChg>
      <pc:sldChg chg="add">
        <pc:chgData name="Manish Sharma" userId="b799adb9ba789c8f" providerId="LiveId" clId="{F6E683F9-05F7-4B6F-9DE5-B67DF8B296C9}" dt="2021-10-24T06:40:06.785" v="3333"/>
        <pc:sldMkLst>
          <pc:docMk/>
          <pc:sldMk cId="2381066136" sldId="404"/>
        </pc:sldMkLst>
      </pc:sldChg>
      <pc:sldChg chg="add">
        <pc:chgData name="Manish Sharma" userId="b799adb9ba789c8f" providerId="LiveId" clId="{F6E683F9-05F7-4B6F-9DE5-B67DF8B296C9}" dt="2021-10-24T07:34:23.603" v="3334"/>
        <pc:sldMkLst>
          <pc:docMk/>
          <pc:sldMk cId="2495799992" sldId="405"/>
        </pc:sldMkLst>
      </pc:sldChg>
    </pc:docChg>
  </pc:docChgLst>
  <pc:docChgLst>
    <pc:chgData name="Manish Sharma" userId="b799adb9ba789c8f" providerId="LiveId" clId="{06FEBA16-E2E8-47C0-AF21-8A2549070D39}"/>
    <pc:docChg chg="undo redo custSel addSld modSld sldOrd">
      <pc:chgData name="Manish Sharma" userId="b799adb9ba789c8f" providerId="LiveId" clId="{06FEBA16-E2E8-47C0-AF21-8A2549070D39}" dt="2021-11-27T06:04:05.802" v="636" actId="20577"/>
      <pc:docMkLst>
        <pc:docMk/>
      </pc:docMkLst>
      <pc:sldChg chg="addSp delSp modSp mod chgLayout">
        <pc:chgData name="Manish Sharma" userId="b799adb9ba789c8f" providerId="LiveId" clId="{06FEBA16-E2E8-47C0-AF21-8A2549070D39}" dt="2021-11-21T06:26:23.781" v="2" actId="6264"/>
        <pc:sldMkLst>
          <pc:docMk/>
          <pc:sldMk cId="1018331093" sldId="294"/>
        </pc:sldMkLst>
        <pc:spChg chg="mod ord">
          <ac:chgData name="Manish Sharma" userId="b799adb9ba789c8f" providerId="LiveId" clId="{06FEBA16-E2E8-47C0-AF21-8A2549070D39}" dt="2021-11-21T06:26:23.781" v="2" actId="6264"/>
          <ac:spMkLst>
            <pc:docMk/>
            <pc:sldMk cId="1018331093" sldId="294"/>
            <ac:spMk id="2" creationId="{B135F000-70A3-4D6D-B7E6-B65B451EE34E}"/>
          </ac:spMkLst>
        </pc:spChg>
        <pc:spChg chg="mod ord">
          <ac:chgData name="Manish Sharma" userId="b799adb9ba789c8f" providerId="LiveId" clId="{06FEBA16-E2E8-47C0-AF21-8A2549070D39}" dt="2021-11-21T06:26:23.781" v="2" actId="6264"/>
          <ac:spMkLst>
            <pc:docMk/>
            <pc:sldMk cId="1018331093" sldId="294"/>
            <ac:spMk id="3" creationId="{283D1C1B-DDA5-425F-B361-13F4A4EDAD04}"/>
          </ac:spMkLst>
        </pc:spChg>
        <pc:spChg chg="add del mod">
          <ac:chgData name="Manish Sharma" userId="b799adb9ba789c8f" providerId="LiveId" clId="{06FEBA16-E2E8-47C0-AF21-8A2549070D39}" dt="2021-11-21T06:26:23.781" v="2" actId="6264"/>
          <ac:spMkLst>
            <pc:docMk/>
            <pc:sldMk cId="1018331093" sldId="294"/>
            <ac:spMk id="4" creationId="{F8F5A800-FDB3-46F2-99AD-24078A3BC59D}"/>
          </ac:spMkLst>
        </pc:spChg>
        <pc:spChg chg="add del mod">
          <ac:chgData name="Manish Sharma" userId="b799adb9ba789c8f" providerId="LiveId" clId="{06FEBA16-E2E8-47C0-AF21-8A2549070D39}" dt="2021-11-21T06:26:23.781" v="2" actId="6264"/>
          <ac:spMkLst>
            <pc:docMk/>
            <pc:sldMk cId="1018331093" sldId="294"/>
            <ac:spMk id="5" creationId="{C2F3D63A-AC5C-41AF-B39B-E39C1DDB34CE}"/>
          </ac:spMkLst>
        </pc:spChg>
      </pc:sldChg>
      <pc:sldChg chg="modSp mod">
        <pc:chgData name="Manish Sharma" userId="b799adb9ba789c8f" providerId="LiveId" clId="{06FEBA16-E2E8-47C0-AF21-8A2549070D39}" dt="2021-11-22T04:02:48.811" v="5" actId="20577"/>
        <pc:sldMkLst>
          <pc:docMk/>
          <pc:sldMk cId="540789960" sldId="305"/>
        </pc:sldMkLst>
        <pc:spChg chg="mod">
          <ac:chgData name="Manish Sharma" userId="b799adb9ba789c8f" providerId="LiveId" clId="{06FEBA16-E2E8-47C0-AF21-8A2549070D39}" dt="2021-11-22T04:02:04.077" v="3" actId="1076"/>
          <ac:spMkLst>
            <pc:docMk/>
            <pc:sldMk cId="540789960" sldId="305"/>
            <ac:spMk id="15" creationId="{FDAB5DD8-B04D-4574-B348-DB80758980ED}"/>
          </ac:spMkLst>
        </pc:spChg>
        <pc:spChg chg="mod">
          <ac:chgData name="Manish Sharma" userId="b799adb9ba789c8f" providerId="LiveId" clId="{06FEBA16-E2E8-47C0-AF21-8A2549070D39}" dt="2021-11-22T04:02:48.811" v="5" actId="20577"/>
          <ac:spMkLst>
            <pc:docMk/>
            <pc:sldMk cId="540789960" sldId="305"/>
            <ac:spMk id="29" creationId="{546BACB4-A91F-4607-9971-F7CDD22FDDC3}"/>
          </ac:spMkLst>
        </pc:spChg>
      </pc:sldChg>
      <pc:sldChg chg="modSp mod">
        <pc:chgData name="Manish Sharma" userId="b799adb9ba789c8f" providerId="LiveId" clId="{06FEBA16-E2E8-47C0-AF21-8A2549070D39}" dt="2021-11-23T09:21:04.989" v="68" actId="33524"/>
        <pc:sldMkLst>
          <pc:docMk/>
          <pc:sldMk cId="945998607" sldId="359"/>
        </pc:sldMkLst>
        <pc:graphicFrameChg chg="mod modGraphic">
          <ac:chgData name="Manish Sharma" userId="b799adb9ba789c8f" providerId="LiveId" clId="{06FEBA16-E2E8-47C0-AF21-8A2549070D39}" dt="2021-11-23T09:21:04.989" v="68" actId="33524"/>
          <ac:graphicFrameMkLst>
            <pc:docMk/>
            <pc:sldMk cId="945998607" sldId="359"/>
            <ac:graphicFrameMk id="4" creationId="{904E6885-875C-4199-9B84-D895799E3784}"/>
          </ac:graphicFrameMkLst>
        </pc:graphicFrameChg>
      </pc:sldChg>
      <pc:sldChg chg="modSp mod">
        <pc:chgData name="Manish Sharma" userId="b799adb9ba789c8f" providerId="LiveId" clId="{06FEBA16-E2E8-47C0-AF21-8A2549070D39}" dt="2021-11-22T07:20:33.569" v="7" actId="122"/>
        <pc:sldMkLst>
          <pc:docMk/>
          <pc:sldMk cId="3963583470" sldId="363"/>
        </pc:sldMkLst>
        <pc:spChg chg="mod">
          <ac:chgData name="Manish Sharma" userId="b799adb9ba789c8f" providerId="LiveId" clId="{06FEBA16-E2E8-47C0-AF21-8A2549070D39}" dt="2021-11-22T07:20:33.569" v="7" actId="122"/>
          <ac:spMkLst>
            <pc:docMk/>
            <pc:sldMk cId="3963583470" sldId="363"/>
            <ac:spMk id="3" creationId="{932EFFB2-78BE-4AAE-8461-5C7A6F32CADD}"/>
          </ac:spMkLst>
        </pc:spChg>
      </pc:sldChg>
      <pc:sldChg chg="modSp mod">
        <pc:chgData name="Manish Sharma" userId="b799adb9ba789c8f" providerId="LiveId" clId="{06FEBA16-E2E8-47C0-AF21-8A2549070D39}" dt="2021-11-20T04:55:25.798" v="1" actId="1076"/>
        <pc:sldMkLst>
          <pc:docMk/>
          <pc:sldMk cId="3076076210" sldId="367"/>
        </pc:sldMkLst>
        <pc:spChg chg="mod">
          <ac:chgData name="Manish Sharma" userId="b799adb9ba789c8f" providerId="LiveId" clId="{06FEBA16-E2E8-47C0-AF21-8A2549070D39}" dt="2021-11-20T04:55:25.798" v="1" actId="1076"/>
          <ac:spMkLst>
            <pc:docMk/>
            <pc:sldMk cId="3076076210" sldId="367"/>
            <ac:spMk id="23" creationId="{0D9C0EE5-F11F-4058-8B05-EE2DE1C77510}"/>
          </ac:spMkLst>
        </pc:spChg>
      </pc:sldChg>
      <pc:sldChg chg="modSp mod">
        <pc:chgData name="Manish Sharma" userId="b799adb9ba789c8f" providerId="LiveId" clId="{06FEBA16-E2E8-47C0-AF21-8A2549070D39}" dt="2021-11-27T02:24:35.528" v="97" actId="20577"/>
        <pc:sldMkLst>
          <pc:docMk/>
          <pc:sldMk cId="2503257329" sldId="394"/>
        </pc:sldMkLst>
        <pc:spChg chg="mod">
          <ac:chgData name="Manish Sharma" userId="b799adb9ba789c8f" providerId="LiveId" clId="{06FEBA16-E2E8-47C0-AF21-8A2549070D39}" dt="2021-11-27T02:24:35.528" v="97" actId="20577"/>
          <ac:spMkLst>
            <pc:docMk/>
            <pc:sldMk cId="2503257329" sldId="394"/>
            <ac:spMk id="2" creationId="{01E82DB2-1AF2-4F77-99AC-E4A553AFED07}"/>
          </ac:spMkLst>
        </pc:spChg>
      </pc:sldChg>
      <pc:sldChg chg="addSp delSp modSp mod chgLayout">
        <pc:chgData name="Manish Sharma" userId="b799adb9ba789c8f" providerId="LiveId" clId="{06FEBA16-E2E8-47C0-AF21-8A2549070D39}" dt="2021-11-27T06:00:43.293" v="569" actId="20577"/>
        <pc:sldMkLst>
          <pc:docMk/>
          <pc:sldMk cId="3287422598" sldId="395"/>
        </pc:sldMkLst>
        <pc:spChg chg="add mod">
          <ac:chgData name="Manish Sharma" userId="b799adb9ba789c8f" providerId="LiveId" clId="{06FEBA16-E2E8-47C0-AF21-8A2549070D39}" dt="2021-11-27T02:24:41.148" v="98"/>
          <ac:spMkLst>
            <pc:docMk/>
            <pc:sldMk cId="3287422598" sldId="395"/>
            <ac:spMk id="2" creationId="{C88032DB-622F-4106-A629-DF1D745BF666}"/>
          </ac:spMkLst>
        </pc:spChg>
        <pc:spChg chg="add mod">
          <ac:chgData name="Manish Sharma" userId="b799adb9ba789c8f" providerId="LiveId" clId="{06FEBA16-E2E8-47C0-AF21-8A2549070D39}" dt="2021-11-27T06:00:43.293" v="569" actId="20577"/>
          <ac:spMkLst>
            <pc:docMk/>
            <pc:sldMk cId="3287422598" sldId="395"/>
            <ac:spMk id="3" creationId="{035B8132-DE4C-45AB-BC6A-1ED3CDC35D7A}"/>
          </ac:spMkLst>
        </pc:spChg>
        <pc:spChg chg="add del">
          <ac:chgData name="Manish Sharma" userId="b799adb9ba789c8f" providerId="LiveId" clId="{06FEBA16-E2E8-47C0-AF21-8A2549070D39}" dt="2021-11-27T02:23:57.258" v="82"/>
          <ac:spMkLst>
            <pc:docMk/>
            <pc:sldMk cId="3287422598" sldId="395"/>
            <ac:spMk id="4" creationId="{3DF77D76-4356-4A50-92B7-FB98BF710111}"/>
          </ac:spMkLst>
        </pc:spChg>
        <pc:spChg chg="del">
          <ac:chgData name="Manish Sharma" userId="b799adb9ba789c8f" providerId="LiveId" clId="{06FEBA16-E2E8-47C0-AF21-8A2549070D39}" dt="2021-11-27T02:17:17.374" v="69" actId="478"/>
          <ac:spMkLst>
            <pc:docMk/>
            <pc:sldMk cId="3287422598" sldId="395"/>
            <ac:spMk id="5" creationId="{AEF76CAF-0225-459F-92FF-017D1CC2CD14}"/>
          </ac:spMkLst>
        </pc:spChg>
        <pc:spChg chg="del">
          <ac:chgData name="Manish Sharma" userId="b799adb9ba789c8f" providerId="LiveId" clId="{06FEBA16-E2E8-47C0-AF21-8A2549070D39}" dt="2021-11-27T02:17:17.374" v="69" actId="478"/>
          <ac:spMkLst>
            <pc:docMk/>
            <pc:sldMk cId="3287422598" sldId="395"/>
            <ac:spMk id="6" creationId="{1F916243-622D-4CF5-8B6D-711C5F739E06}"/>
          </ac:spMkLst>
        </pc:spChg>
        <pc:spChg chg="del">
          <ac:chgData name="Manish Sharma" userId="b799adb9ba789c8f" providerId="LiveId" clId="{06FEBA16-E2E8-47C0-AF21-8A2549070D39}" dt="2021-11-27T02:17:17.374" v="69" actId="478"/>
          <ac:spMkLst>
            <pc:docMk/>
            <pc:sldMk cId="3287422598" sldId="395"/>
            <ac:spMk id="7" creationId="{1F15DC83-F29C-4EAF-802B-2F20D1F20B68}"/>
          </ac:spMkLst>
        </pc:spChg>
        <pc:spChg chg="add del">
          <ac:chgData name="Manish Sharma" userId="b799adb9ba789c8f" providerId="LiveId" clId="{06FEBA16-E2E8-47C0-AF21-8A2549070D39}" dt="2021-11-27T02:24:03.344" v="88"/>
          <ac:spMkLst>
            <pc:docMk/>
            <pc:sldMk cId="3287422598" sldId="395"/>
            <ac:spMk id="9" creationId="{2AF068CC-A560-485C-ACA7-9488E1F850D3}"/>
          </ac:spMkLst>
        </pc:spChg>
        <pc:spChg chg="del">
          <ac:chgData name="Manish Sharma" userId="b799adb9ba789c8f" providerId="LiveId" clId="{06FEBA16-E2E8-47C0-AF21-8A2549070D39}" dt="2021-11-27T02:17:17.374" v="69" actId="478"/>
          <ac:spMkLst>
            <pc:docMk/>
            <pc:sldMk cId="3287422598" sldId="395"/>
            <ac:spMk id="18" creationId="{0A2B993E-647A-4EDA-B578-5E6E1CEB657F}"/>
          </ac:spMkLst>
        </pc:spChg>
        <pc:spChg chg="del">
          <ac:chgData name="Manish Sharma" userId="b799adb9ba789c8f" providerId="LiveId" clId="{06FEBA16-E2E8-47C0-AF21-8A2549070D39}" dt="2021-11-27T02:17:17.374" v="69" actId="478"/>
          <ac:spMkLst>
            <pc:docMk/>
            <pc:sldMk cId="3287422598" sldId="395"/>
            <ac:spMk id="20" creationId="{85F256DB-D5D7-49E4-AAA3-AFFEDF6DE716}"/>
          </ac:spMkLst>
        </pc:spChg>
        <pc:cxnChg chg="del mod">
          <ac:chgData name="Manish Sharma" userId="b799adb9ba789c8f" providerId="LiveId" clId="{06FEBA16-E2E8-47C0-AF21-8A2549070D39}" dt="2021-11-27T02:17:17.374" v="69" actId="478"/>
          <ac:cxnSpMkLst>
            <pc:docMk/>
            <pc:sldMk cId="3287422598" sldId="395"/>
            <ac:cxnSpMk id="8" creationId="{EBC4A3F3-75C2-4069-8A1F-C6F4F7B3875C}"/>
          </ac:cxnSpMkLst>
        </pc:cxnChg>
        <pc:cxnChg chg="del mod">
          <ac:chgData name="Manish Sharma" userId="b799adb9ba789c8f" providerId="LiveId" clId="{06FEBA16-E2E8-47C0-AF21-8A2549070D39}" dt="2021-11-27T02:17:17.374" v="69" actId="478"/>
          <ac:cxnSpMkLst>
            <pc:docMk/>
            <pc:sldMk cId="3287422598" sldId="395"/>
            <ac:cxnSpMk id="10" creationId="{8F389BDE-3482-43C3-906E-09A3DCDA348D}"/>
          </ac:cxnSpMkLst>
        </pc:cxnChg>
        <pc:cxnChg chg="del mod">
          <ac:chgData name="Manish Sharma" userId="b799adb9ba789c8f" providerId="LiveId" clId="{06FEBA16-E2E8-47C0-AF21-8A2549070D39}" dt="2021-11-27T02:17:17.374" v="69" actId="478"/>
          <ac:cxnSpMkLst>
            <pc:docMk/>
            <pc:sldMk cId="3287422598" sldId="395"/>
            <ac:cxnSpMk id="16" creationId="{706A89B7-419B-4795-A394-4BD4C05F390A}"/>
          </ac:cxnSpMkLst>
        </pc:cxnChg>
      </pc:sldChg>
      <pc:sldChg chg="add">
        <pc:chgData name="Manish Sharma" userId="b799adb9ba789c8f" providerId="LiveId" clId="{06FEBA16-E2E8-47C0-AF21-8A2549070D39}" dt="2021-11-20T03:33:17.580" v="0"/>
        <pc:sldMkLst>
          <pc:docMk/>
          <pc:sldMk cId="4098132540" sldId="406"/>
        </pc:sldMkLst>
      </pc:sldChg>
      <pc:sldChg chg="addSp delSp modSp new mod">
        <pc:chgData name="Manish Sharma" userId="b799adb9ba789c8f" providerId="LiveId" clId="{06FEBA16-E2E8-47C0-AF21-8A2549070D39}" dt="2021-11-27T03:29:53.523" v="523"/>
        <pc:sldMkLst>
          <pc:docMk/>
          <pc:sldMk cId="757705804" sldId="407"/>
        </pc:sldMkLst>
        <pc:spChg chg="mod">
          <ac:chgData name="Manish Sharma" userId="b799adb9ba789c8f" providerId="LiveId" clId="{06FEBA16-E2E8-47C0-AF21-8A2549070D39}" dt="2021-11-27T03:29:53.523" v="523"/>
          <ac:spMkLst>
            <pc:docMk/>
            <pc:sldMk cId="757705804" sldId="407"/>
            <ac:spMk id="2" creationId="{08AD9331-1634-4847-8CD1-C4A971B0DE8D}"/>
          </ac:spMkLst>
        </pc:spChg>
        <pc:spChg chg="add del mod">
          <ac:chgData name="Manish Sharma" userId="b799adb9ba789c8f" providerId="LiveId" clId="{06FEBA16-E2E8-47C0-AF21-8A2549070D39}" dt="2021-11-27T02:28:07.153" v="151" actId="20577"/>
          <ac:spMkLst>
            <pc:docMk/>
            <pc:sldMk cId="757705804" sldId="407"/>
            <ac:spMk id="3" creationId="{9794E778-19D2-474E-B4C9-36CECCA43ADD}"/>
          </ac:spMkLst>
        </pc:spChg>
        <pc:spChg chg="add del mod">
          <ac:chgData name="Manish Sharma" userId="b799adb9ba789c8f" providerId="LiveId" clId="{06FEBA16-E2E8-47C0-AF21-8A2549070D39}" dt="2021-11-27T02:26:37.374" v="106"/>
          <ac:spMkLst>
            <pc:docMk/>
            <pc:sldMk cId="757705804" sldId="407"/>
            <ac:spMk id="4" creationId="{50282DCD-A922-4AB9-B975-BD9DE8EAC230}"/>
          </ac:spMkLst>
        </pc:spChg>
      </pc:sldChg>
      <pc:sldChg chg="addSp delSp modSp new mod">
        <pc:chgData name="Manish Sharma" userId="b799adb9ba789c8f" providerId="LiveId" clId="{06FEBA16-E2E8-47C0-AF21-8A2549070D39}" dt="2021-11-27T03:23:43.824" v="352" actId="20577"/>
        <pc:sldMkLst>
          <pc:docMk/>
          <pc:sldMk cId="2825204980" sldId="408"/>
        </pc:sldMkLst>
        <pc:spChg chg="mod">
          <ac:chgData name="Manish Sharma" userId="b799adb9ba789c8f" providerId="LiveId" clId="{06FEBA16-E2E8-47C0-AF21-8A2549070D39}" dt="2021-11-27T02:33:17.335" v="155"/>
          <ac:spMkLst>
            <pc:docMk/>
            <pc:sldMk cId="2825204980" sldId="408"/>
            <ac:spMk id="2" creationId="{6282A723-DBC7-4180-AA9B-F975CAED8612}"/>
          </ac:spMkLst>
        </pc:spChg>
        <pc:spChg chg="add del mod">
          <ac:chgData name="Manish Sharma" userId="b799adb9ba789c8f" providerId="LiveId" clId="{06FEBA16-E2E8-47C0-AF21-8A2549070D39}" dt="2021-11-27T03:23:43.824" v="352" actId="20577"/>
          <ac:spMkLst>
            <pc:docMk/>
            <pc:sldMk cId="2825204980" sldId="408"/>
            <ac:spMk id="3" creationId="{C7E2BA9B-3BFA-4855-BE56-DA3A8C56461F}"/>
          </ac:spMkLst>
        </pc:spChg>
        <pc:spChg chg="add del mod">
          <ac:chgData name="Manish Sharma" userId="b799adb9ba789c8f" providerId="LiveId" clId="{06FEBA16-E2E8-47C0-AF21-8A2549070D39}" dt="2021-11-27T02:33:53.553" v="157"/>
          <ac:spMkLst>
            <pc:docMk/>
            <pc:sldMk cId="2825204980" sldId="408"/>
            <ac:spMk id="4" creationId="{C85B530B-5CA2-48E4-89D9-F41B79F4CE1C}"/>
          </ac:spMkLst>
        </pc:spChg>
        <pc:spChg chg="add del">
          <ac:chgData name="Manish Sharma" userId="b799adb9ba789c8f" providerId="LiveId" clId="{06FEBA16-E2E8-47C0-AF21-8A2549070D39}" dt="2021-11-27T02:34:55.825" v="170"/>
          <ac:spMkLst>
            <pc:docMk/>
            <pc:sldMk cId="2825204980" sldId="408"/>
            <ac:spMk id="5" creationId="{45D18513-8B94-4595-83F3-863159960C76}"/>
          </ac:spMkLst>
        </pc:spChg>
        <pc:spChg chg="add del">
          <ac:chgData name="Manish Sharma" userId="b799adb9ba789c8f" providerId="LiveId" clId="{06FEBA16-E2E8-47C0-AF21-8A2549070D39}" dt="2021-11-27T02:34:59.342" v="173"/>
          <ac:spMkLst>
            <pc:docMk/>
            <pc:sldMk cId="2825204980" sldId="408"/>
            <ac:spMk id="6" creationId="{3F65567D-C1D8-4E69-BE23-9780947CE267}"/>
          </ac:spMkLst>
        </pc:spChg>
        <pc:spChg chg="add del">
          <ac:chgData name="Manish Sharma" userId="b799adb9ba789c8f" providerId="LiveId" clId="{06FEBA16-E2E8-47C0-AF21-8A2549070D39}" dt="2021-11-27T02:35:33.358" v="179"/>
          <ac:spMkLst>
            <pc:docMk/>
            <pc:sldMk cId="2825204980" sldId="408"/>
            <ac:spMk id="7" creationId="{ABEA7CD6-022B-4ACF-87B9-34D83A435804}"/>
          </ac:spMkLst>
        </pc:spChg>
      </pc:sldChg>
      <pc:sldChg chg="addSp delSp modSp new mod">
        <pc:chgData name="Manish Sharma" userId="b799adb9ba789c8f" providerId="LiveId" clId="{06FEBA16-E2E8-47C0-AF21-8A2549070D39}" dt="2021-11-27T02:49:38.700" v="292" actId="13782"/>
        <pc:sldMkLst>
          <pc:docMk/>
          <pc:sldMk cId="2489027455" sldId="409"/>
        </pc:sldMkLst>
        <pc:spChg chg="mod">
          <ac:chgData name="Manish Sharma" userId="b799adb9ba789c8f" providerId="LiveId" clId="{06FEBA16-E2E8-47C0-AF21-8A2549070D39}" dt="2021-11-27T02:36:09.403" v="186"/>
          <ac:spMkLst>
            <pc:docMk/>
            <pc:sldMk cId="2489027455" sldId="409"/>
            <ac:spMk id="2" creationId="{01B958F7-A2C6-4C39-9270-8B7149BF170C}"/>
          </ac:spMkLst>
        </pc:spChg>
        <pc:spChg chg="del">
          <ac:chgData name="Manish Sharma" userId="b799adb9ba789c8f" providerId="LiveId" clId="{06FEBA16-E2E8-47C0-AF21-8A2549070D39}" dt="2021-11-27T02:36:50.965" v="187" actId="1032"/>
          <ac:spMkLst>
            <pc:docMk/>
            <pc:sldMk cId="2489027455" sldId="409"/>
            <ac:spMk id="3" creationId="{73C4AAA6-B0CF-4551-AFEA-2D89B246CB35}"/>
          </ac:spMkLst>
        </pc:spChg>
        <pc:graphicFrameChg chg="add mod modGraphic">
          <ac:chgData name="Manish Sharma" userId="b799adb9ba789c8f" providerId="LiveId" clId="{06FEBA16-E2E8-47C0-AF21-8A2549070D39}" dt="2021-11-27T02:49:38.700" v="292" actId="13782"/>
          <ac:graphicFrameMkLst>
            <pc:docMk/>
            <pc:sldMk cId="2489027455" sldId="409"/>
            <ac:graphicFrameMk id="4" creationId="{70E7741A-7FC8-42CC-A5F6-0CB63A3A7E37}"/>
          </ac:graphicFrameMkLst>
        </pc:graphicFrameChg>
      </pc:sldChg>
      <pc:sldChg chg="addSp delSp modSp new mod">
        <pc:chgData name="Manish Sharma" userId="b799adb9ba789c8f" providerId="LiveId" clId="{06FEBA16-E2E8-47C0-AF21-8A2549070D39}" dt="2021-11-27T03:18:39.783" v="337" actId="15"/>
        <pc:sldMkLst>
          <pc:docMk/>
          <pc:sldMk cId="634653430" sldId="410"/>
        </pc:sldMkLst>
        <pc:spChg chg="mod">
          <ac:chgData name="Manish Sharma" userId="b799adb9ba789c8f" providerId="LiveId" clId="{06FEBA16-E2E8-47C0-AF21-8A2549070D39}" dt="2021-11-27T03:18:26.838" v="316" actId="20577"/>
          <ac:spMkLst>
            <pc:docMk/>
            <pc:sldMk cId="634653430" sldId="410"/>
            <ac:spMk id="2" creationId="{5A180EC6-11C7-4078-AF30-B3ECA527070B}"/>
          </ac:spMkLst>
        </pc:spChg>
        <pc:spChg chg="add del mod">
          <ac:chgData name="Manish Sharma" userId="b799adb9ba789c8f" providerId="LiveId" clId="{06FEBA16-E2E8-47C0-AF21-8A2549070D39}" dt="2021-11-27T03:18:39.783" v="337" actId="15"/>
          <ac:spMkLst>
            <pc:docMk/>
            <pc:sldMk cId="634653430" sldId="410"/>
            <ac:spMk id="3" creationId="{29C24A64-C23F-4B3D-829F-9A5F500C53C0}"/>
          </ac:spMkLst>
        </pc:spChg>
        <pc:spChg chg="add del mod">
          <ac:chgData name="Manish Sharma" userId="b799adb9ba789c8f" providerId="LiveId" clId="{06FEBA16-E2E8-47C0-AF21-8A2549070D39}" dt="2021-11-27T03:17:28.049" v="297"/>
          <ac:spMkLst>
            <pc:docMk/>
            <pc:sldMk cId="634653430" sldId="410"/>
            <ac:spMk id="4" creationId="{2CD67B28-A304-4A5F-B331-41720C82AD4E}"/>
          </ac:spMkLst>
        </pc:spChg>
      </pc:sldChg>
      <pc:sldChg chg="addSp delSp modSp new mod">
        <pc:chgData name="Manish Sharma" userId="b799adb9ba789c8f" providerId="LiveId" clId="{06FEBA16-E2E8-47C0-AF21-8A2549070D39}" dt="2021-11-27T03:23:50.660" v="354"/>
        <pc:sldMkLst>
          <pc:docMk/>
          <pc:sldMk cId="2024206920" sldId="411"/>
        </pc:sldMkLst>
        <pc:spChg chg="mod">
          <ac:chgData name="Manish Sharma" userId="b799adb9ba789c8f" providerId="LiveId" clId="{06FEBA16-E2E8-47C0-AF21-8A2549070D39}" dt="2021-11-27T03:21:19.629" v="341"/>
          <ac:spMkLst>
            <pc:docMk/>
            <pc:sldMk cId="2024206920" sldId="411"/>
            <ac:spMk id="2" creationId="{08322A94-E637-4DAD-90E6-72E2873A8231}"/>
          </ac:spMkLst>
        </pc:spChg>
        <pc:spChg chg="add del mod">
          <ac:chgData name="Manish Sharma" userId="b799adb9ba789c8f" providerId="LiveId" clId="{06FEBA16-E2E8-47C0-AF21-8A2549070D39}" dt="2021-11-27T03:23:50.660" v="354"/>
          <ac:spMkLst>
            <pc:docMk/>
            <pc:sldMk cId="2024206920" sldId="411"/>
            <ac:spMk id="3" creationId="{D0C6777A-D3AA-47D7-A7F1-030555102D74}"/>
          </ac:spMkLst>
        </pc:spChg>
        <pc:spChg chg="add del mod">
          <ac:chgData name="Manish Sharma" userId="b799adb9ba789c8f" providerId="LiveId" clId="{06FEBA16-E2E8-47C0-AF21-8A2549070D39}" dt="2021-11-27T03:22:00.617" v="343"/>
          <ac:spMkLst>
            <pc:docMk/>
            <pc:sldMk cId="2024206920" sldId="411"/>
            <ac:spMk id="4" creationId="{8C3E041D-BF5D-4714-95C9-32EACA3DD6B4}"/>
          </ac:spMkLst>
        </pc:spChg>
      </pc:sldChg>
      <pc:sldChg chg="addSp delSp modSp new mod">
        <pc:chgData name="Manish Sharma" userId="b799adb9ba789c8f" providerId="LiveId" clId="{06FEBA16-E2E8-47C0-AF21-8A2549070D39}" dt="2021-11-27T03:27:10.350" v="380" actId="27636"/>
        <pc:sldMkLst>
          <pc:docMk/>
          <pc:sldMk cId="363106514" sldId="412"/>
        </pc:sldMkLst>
        <pc:spChg chg="mod">
          <ac:chgData name="Manish Sharma" userId="b799adb9ba789c8f" providerId="LiveId" clId="{06FEBA16-E2E8-47C0-AF21-8A2549070D39}" dt="2021-11-27T03:25:52.379" v="362"/>
          <ac:spMkLst>
            <pc:docMk/>
            <pc:sldMk cId="363106514" sldId="412"/>
            <ac:spMk id="2" creationId="{EF9990F9-C22E-4B63-8200-B482C3453566}"/>
          </ac:spMkLst>
        </pc:spChg>
        <pc:spChg chg="add del mod">
          <ac:chgData name="Manish Sharma" userId="b799adb9ba789c8f" providerId="LiveId" clId="{06FEBA16-E2E8-47C0-AF21-8A2549070D39}" dt="2021-11-27T03:27:10.350" v="380" actId="27636"/>
          <ac:spMkLst>
            <pc:docMk/>
            <pc:sldMk cId="363106514" sldId="412"/>
            <ac:spMk id="3" creationId="{7CC4B217-BDFF-475C-9FB5-01A0613F49D8}"/>
          </ac:spMkLst>
        </pc:spChg>
        <pc:spChg chg="add del mod">
          <ac:chgData name="Manish Sharma" userId="b799adb9ba789c8f" providerId="LiveId" clId="{06FEBA16-E2E8-47C0-AF21-8A2549070D39}" dt="2021-11-27T03:26:36.154" v="366"/>
          <ac:spMkLst>
            <pc:docMk/>
            <pc:sldMk cId="363106514" sldId="412"/>
            <ac:spMk id="4" creationId="{5959C256-6D39-4E8B-8F85-545691E6FD46}"/>
          </ac:spMkLst>
        </pc:spChg>
      </pc:sldChg>
      <pc:sldChg chg="addSp delSp modSp new mod">
        <pc:chgData name="Manish Sharma" userId="b799adb9ba789c8f" providerId="LiveId" clId="{06FEBA16-E2E8-47C0-AF21-8A2549070D39}" dt="2021-11-27T03:29:30.355" v="520" actId="20577"/>
        <pc:sldMkLst>
          <pc:docMk/>
          <pc:sldMk cId="2853759004" sldId="413"/>
        </pc:sldMkLst>
        <pc:spChg chg="mod">
          <ac:chgData name="Manish Sharma" userId="b799adb9ba789c8f" providerId="LiveId" clId="{06FEBA16-E2E8-47C0-AF21-8A2549070D39}" dt="2021-11-27T03:27:39.704" v="404" actId="20577"/>
          <ac:spMkLst>
            <pc:docMk/>
            <pc:sldMk cId="2853759004" sldId="413"/>
            <ac:spMk id="2" creationId="{DE98C949-2C91-4656-AEDD-4D732B039643}"/>
          </ac:spMkLst>
        </pc:spChg>
        <pc:spChg chg="del">
          <ac:chgData name="Manish Sharma" userId="b799adb9ba789c8f" providerId="LiveId" clId="{06FEBA16-E2E8-47C0-AF21-8A2549070D39}" dt="2021-11-27T03:27:50.855" v="405" actId="1032"/>
          <ac:spMkLst>
            <pc:docMk/>
            <pc:sldMk cId="2853759004" sldId="413"/>
            <ac:spMk id="3" creationId="{A6B160C6-A79C-423D-AA10-0C7DFEC8B428}"/>
          </ac:spMkLst>
        </pc:spChg>
        <pc:graphicFrameChg chg="add mod modGraphic">
          <ac:chgData name="Manish Sharma" userId="b799adb9ba789c8f" providerId="LiveId" clId="{06FEBA16-E2E8-47C0-AF21-8A2549070D39}" dt="2021-11-27T03:29:30.355" v="520" actId="20577"/>
          <ac:graphicFrameMkLst>
            <pc:docMk/>
            <pc:sldMk cId="2853759004" sldId="413"/>
            <ac:graphicFrameMk id="4" creationId="{4365CB9E-C8DA-4B50-96B7-2FD727E496BF}"/>
          </ac:graphicFrameMkLst>
        </pc:graphicFrameChg>
      </pc:sldChg>
      <pc:sldChg chg="addSp delSp modSp new mod ord chgLayout">
        <pc:chgData name="Manish Sharma" userId="b799adb9ba789c8f" providerId="LiveId" clId="{06FEBA16-E2E8-47C0-AF21-8A2549070D39}" dt="2021-11-27T06:01:00.380" v="571"/>
        <pc:sldMkLst>
          <pc:docMk/>
          <pc:sldMk cId="593562158" sldId="414"/>
        </pc:sldMkLst>
        <pc:spChg chg="del">
          <ac:chgData name="Manish Sharma" userId="b799adb9ba789c8f" providerId="LiveId" clId="{06FEBA16-E2E8-47C0-AF21-8A2549070D39}" dt="2021-11-27T05:59:31.992" v="559" actId="6264"/>
          <ac:spMkLst>
            <pc:docMk/>
            <pc:sldMk cId="593562158" sldId="414"/>
            <ac:spMk id="2" creationId="{7578C4B2-49DB-4BDC-B8BE-A8C4C642CDBE}"/>
          </ac:spMkLst>
        </pc:spChg>
        <pc:spChg chg="add del mod ord">
          <ac:chgData name="Manish Sharma" userId="b799adb9ba789c8f" providerId="LiveId" clId="{06FEBA16-E2E8-47C0-AF21-8A2549070D39}" dt="2021-11-27T06:00:13.134" v="567" actId="113"/>
          <ac:spMkLst>
            <pc:docMk/>
            <pc:sldMk cId="593562158" sldId="414"/>
            <ac:spMk id="3" creationId="{37FFE896-035E-4567-8688-655966D8DA5C}"/>
          </ac:spMkLst>
        </pc:spChg>
        <pc:spChg chg="add del mod">
          <ac:chgData name="Manish Sharma" userId="b799adb9ba789c8f" providerId="LiveId" clId="{06FEBA16-E2E8-47C0-AF21-8A2549070D39}" dt="2021-11-27T05:58:28.527" v="530"/>
          <ac:spMkLst>
            <pc:docMk/>
            <pc:sldMk cId="593562158" sldId="414"/>
            <ac:spMk id="4" creationId="{CF43BF17-9121-4D86-BDF1-120549D74763}"/>
          </ac:spMkLst>
        </pc:spChg>
        <pc:spChg chg="add del mod">
          <ac:chgData name="Manish Sharma" userId="b799adb9ba789c8f" providerId="LiveId" clId="{06FEBA16-E2E8-47C0-AF21-8A2549070D39}" dt="2021-11-27T05:59:31.992" v="559" actId="6264"/>
          <ac:spMkLst>
            <pc:docMk/>
            <pc:sldMk cId="593562158" sldId="414"/>
            <ac:spMk id="5" creationId="{D2489774-C025-42E1-9518-C08D872EB9E0}"/>
          </ac:spMkLst>
        </pc:spChg>
        <pc:spChg chg="add mod ord">
          <ac:chgData name="Manish Sharma" userId="b799adb9ba789c8f" providerId="LiveId" clId="{06FEBA16-E2E8-47C0-AF21-8A2549070D39}" dt="2021-11-27T06:00:03.955" v="563" actId="6549"/>
          <ac:spMkLst>
            <pc:docMk/>
            <pc:sldMk cId="593562158" sldId="414"/>
            <ac:spMk id="6" creationId="{2C9D3D89-5719-4648-863C-A62DC91C3C43}"/>
          </ac:spMkLst>
        </pc:spChg>
      </pc:sldChg>
      <pc:sldChg chg="modSp new mod">
        <pc:chgData name="Manish Sharma" userId="b799adb9ba789c8f" providerId="LiveId" clId="{06FEBA16-E2E8-47C0-AF21-8A2549070D39}" dt="2021-11-27T06:04:05.802" v="636" actId="20577"/>
        <pc:sldMkLst>
          <pc:docMk/>
          <pc:sldMk cId="3625819302" sldId="415"/>
        </pc:sldMkLst>
        <pc:spChg chg="mod">
          <ac:chgData name="Manish Sharma" userId="b799adb9ba789c8f" providerId="LiveId" clId="{06FEBA16-E2E8-47C0-AF21-8A2549070D39}" dt="2021-11-27T06:03:18.791" v="609" actId="20577"/>
          <ac:spMkLst>
            <pc:docMk/>
            <pc:sldMk cId="3625819302" sldId="415"/>
            <ac:spMk id="2" creationId="{FCA63620-348F-42D3-9F63-F81FF503395E}"/>
          </ac:spMkLst>
        </pc:spChg>
        <pc:spChg chg="mod">
          <ac:chgData name="Manish Sharma" userId="b799adb9ba789c8f" providerId="LiveId" clId="{06FEBA16-E2E8-47C0-AF21-8A2549070D39}" dt="2021-11-27T06:04:05.802" v="636" actId="20577"/>
          <ac:spMkLst>
            <pc:docMk/>
            <pc:sldMk cId="3625819302" sldId="415"/>
            <ac:spMk id="3" creationId="{F98848C1-CFE7-4E67-9B1F-FCC087E66F02}"/>
          </ac:spMkLst>
        </pc:spChg>
      </pc:sldChg>
    </pc:docChg>
  </pc:docChgLst>
  <pc:docChgLst>
    <pc:chgData name="Manish Sharma" userId="b799adb9ba789c8f" providerId="LiveId" clId="{903AF1F5-E018-477C-A642-56EE5008BB48}"/>
    <pc:docChg chg="undo custSel addSld modSld">
      <pc:chgData name="Manish Sharma" userId="b799adb9ba789c8f" providerId="LiveId" clId="{903AF1F5-E018-477C-A642-56EE5008BB48}" dt="2021-10-04T05:52:39.015" v="839" actId="20577"/>
      <pc:docMkLst>
        <pc:docMk/>
      </pc:docMkLst>
      <pc:sldChg chg="modSp mod">
        <pc:chgData name="Manish Sharma" userId="b799adb9ba789c8f" providerId="LiveId" clId="{903AF1F5-E018-477C-A642-56EE5008BB48}" dt="2021-10-02T03:29:29.453" v="0" actId="14100"/>
        <pc:sldMkLst>
          <pc:docMk/>
          <pc:sldMk cId="2387056038" sldId="257"/>
        </pc:sldMkLst>
        <pc:spChg chg="mod">
          <ac:chgData name="Manish Sharma" userId="b799adb9ba789c8f" providerId="LiveId" clId="{903AF1F5-E018-477C-A642-56EE5008BB48}" dt="2021-10-02T03:29:29.453" v="0" actId="14100"/>
          <ac:spMkLst>
            <pc:docMk/>
            <pc:sldMk cId="2387056038" sldId="257"/>
            <ac:spMk id="17" creationId="{1ED3FDA2-C9BE-4B30-909E-06CC546F77F1}"/>
          </ac:spMkLst>
        </pc:spChg>
      </pc:sldChg>
      <pc:sldChg chg="addSp delSp modSp new mod modClrScheme chgLayout">
        <pc:chgData name="Manish Sharma" userId="b799adb9ba789c8f" providerId="LiveId" clId="{903AF1F5-E018-477C-A642-56EE5008BB48}" dt="2021-10-02T04:24:44.394" v="7" actId="6264"/>
        <pc:sldMkLst>
          <pc:docMk/>
          <pc:sldMk cId="832098000" sldId="258"/>
        </pc:sldMkLst>
        <pc:spChg chg="add mod ord">
          <ac:chgData name="Manish Sharma" userId="b799adb9ba789c8f" providerId="LiveId" clId="{903AF1F5-E018-477C-A642-56EE5008BB48}" dt="2021-10-02T04:24:44.394" v="7" actId="6264"/>
          <ac:spMkLst>
            <pc:docMk/>
            <pc:sldMk cId="832098000" sldId="258"/>
            <ac:spMk id="2" creationId="{05F1A383-F58F-483C-82B3-3410DF77B215}"/>
          </ac:spMkLst>
        </pc:spChg>
        <pc:spChg chg="add mod ord">
          <ac:chgData name="Manish Sharma" userId="b799adb9ba789c8f" providerId="LiveId" clId="{903AF1F5-E018-477C-A642-56EE5008BB48}" dt="2021-10-02T04:24:44.394" v="7" actId="6264"/>
          <ac:spMkLst>
            <pc:docMk/>
            <pc:sldMk cId="832098000" sldId="258"/>
            <ac:spMk id="3" creationId="{8972760A-166D-4F4D-A1C0-E3A8B68CD92F}"/>
          </ac:spMkLst>
        </pc:spChg>
        <pc:spChg chg="add del mod">
          <ac:chgData name="Manish Sharma" userId="b799adb9ba789c8f" providerId="LiveId" clId="{903AF1F5-E018-477C-A642-56EE5008BB48}" dt="2021-10-02T04:24:44.394" v="7" actId="6264"/>
          <ac:spMkLst>
            <pc:docMk/>
            <pc:sldMk cId="832098000" sldId="258"/>
            <ac:spMk id="4" creationId="{1534C69B-526A-4D5E-847B-B76CEB7701E4}"/>
          </ac:spMkLst>
        </pc:spChg>
        <pc:spChg chg="add del mod">
          <ac:chgData name="Manish Sharma" userId="b799adb9ba789c8f" providerId="LiveId" clId="{903AF1F5-E018-477C-A642-56EE5008BB48}" dt="2021-10-02T04:24:44.394" v="7" actId="6264"/>
          <ac:spMkLst>
            <pc:docMk/>
            <pc:sldMk cId="832098000" sldId="258"/>
            <ac:spMk id="5" creationId="{BAF3B072-2DD1-4ECD-85B1-4A7DFB1F117D}"/>
          </ac:spMkLst>
        </pc:spChg>
      </pc:sldChg>
      <pc:sldChg chg="addSp delSp modSp new mod modClrScheme chgLayout">
        <pc:chgData name="Manish Sharma" userId="b799adb9ba789c8f" providerId="LiveId" clId="{903AF1F5-E018-477C-A642-56EE5008BB48}" dt="2021-10-02T04:45:21.108" v="151" actId="1076"/>
        <pc:sldMkLst>
          <pc:docMk/>
          <pc:sldMk cId="3203277402" sldId="259"/>
        </pc:sldMkLst>
        <pc:spChg chg="del">
          <ac:chgData name="Manish Sharma" userId="b799adb9ba789c8f" providerId="LiveId" clId="{903AF1F5-E018-477C-A642-56EE5008BB48}" dt="2021-10-02T04:32:35.551" v="9" actId="700"/>
          <ac:spMkLst>
            <pc:docMk/>
            <pc:sldMk cId="3203277402" sldId="259"/>
            <ac:spMk id="2" creationId="{ECFB6CB7-9F8F-49A7-8719-BE8EDACADA11}"/>
          </ac:spMkLst>
        </pc:spChg>
        <pc:spChg chg="del">
          <ac:chgData name="Manish Sharma" userId="b799adb9ba789c8f" providerId="LiveId" clId="{903AF1F5-E018-477C-A642-56EE5008BB48}" dt="2021-10-02T04:32:35.551" v="9" actId="700"/>
          <ac:spMkLst>
            <pc:docMk/>
            <pc:sldMk cId="3203277402" sldId="259"/>
            <ac:spMk id="3" creationId="{82377325-62CD-499C-A927-8ADF7CDC8FF9}"/>
          </ac:spMkLst>
        </pc:spChg>
        <pc:spChg chg="add mod">
          <ac:chgData name="Manish Sharma" userId="b799adb9ba789c8f" providerId="LiveId" clId="{903AF1F5-E018-477C-A642-56EE5008BB48}" dt="2021-10-02T04:32:41.067" v="10"/>
          <ac:spMkLst>
            <pc:docMk/>
            <pc:sldMk cId="3203277402" sldId="259"/>
            <ac:spMk id="4" creationId="{F4656C32-5BB7-4A16-A3DB-72F4CB243771}"/>
          </ac:spMkLst>
        </pc:spChg>
        <pc:spChg chg="add mod">
          <ac:chgData name="Manish Sharma" userId="b799adb9ba789c8f" providerId="LiveId" clId="{903AF1F5-E018-477C-A642-56EE5008BB48}" dt="2021-10-02T04:37:50.658" v="11"/>
          <ac:spMkLst>
            <pc:docMk/>
            <pc:sldMk cId="3203277402" sldId="259"/>
            <ac:spMk id="5" creationId="{08E49D9A-9D55-498C-9629-2D53D3AF7F17}"/>
          </ac:spMkLst>
        </pc:spChg>
        <pc:spChg chg="add mod">
          <ac:chgData name="Manish Sharma" userId="b799adb9ba789c8f" providerId="LiveId" clId="{903AF1F5-E018-477C-A642-56EE5008BB48}" dt="2021-10-02T04:38:00.928" v="12"/>
          <ac:spMkLst>
            <pc:docMk/>
            <pc:sldMk cId="3203277402" sldId="259"/>
            <ac:spMk id="7" creationId="{84D2AAA1-B032-4316-A669-84F120360F54}"/>
          </ac:spMkLst>
        </pc:spChg>
        <pc:spChg chg="add mod">
          <ac:chgData name="Manish Sharma" userId="b799adb9ba789c8f" providerId="LiveId" clId="{903AF1F5-E018-477C-A642-56EE5008BB48}" dt="2021-10-02T04:38:42.140" v="13"/>
          <ac:spMkLst>
            <pc:docMk/>
            <pc:sldMk cId="3203277402" sldId="259"/>
            <ac:spMk id="8" creationId="{3613048D-2456-4D8A-A953-DED5BF706104}"/>
          </ac:spMkLst>
        </pc:spChg>
        <pc:spChg chg="add mod">
          <ac:chgData name="Manish Sharma" userId="b799adb9ba789c8f" providerId="LiveId" clId="{903AF1F5-E018-477C-A642-56EE5008BB48}" dt="2021-10-02T04:42:00.959" v="14"/>
          <ac:spMkLst>
            <pc:docMk/>
            <pc:sldMk cId="3203277402" sldId="259"/>
            <ac:spMk id="10" creationId="{50D3C93A-33F8-410E-80B7-113A1A4665EF}"/>
          </ac:spMkLst>
        </pc:spChg>
        <pc:spChg chg="add mod">
          <ac:chgData name="Manish Sharma" userId="b799adb9ba789c8f" providerId="LiveId" clId="{903AF1F5-E018-477C-A642-56EE5008BB48}" dt="2021-10-02T04:42:00.959" v="14"/>
          <ac:spMkLst>
            <pc:docMk/>
            <pc:sldMk cId="3203277402" sldId="259"/>
            <ac:spMk id="11" creationId="{C441EDEE-232A-4C49-B342-050C79BD4B13}"/>
          </ac:spMkLst>
        </pc:spChg>
        <pc:spChg chg="add mod">
          <ac:chgData name="Manish Sharma" userId="b799adb9ba789c8f" providerId="LiveId" clId="{903AF1F5-E018-477C-A642-56EE5008BB48}" dt="2021-10-02T04:42:14.276" v="15"/>
          <ac:spMkLst>
            <pc:docMk/>
            <pc:sldMk cId="3203277402" sldId="259"/>
            <ac:spMk id="13" creationId="{33DD95BF-42E4-4DCA-8097-C884E40E419C}"/>
          </ac:spMkLst>
        </pc:spChg>
        <pc:spChg chg="add mod">
          <ac:chgData name="Manish Sharma" userId="b799adb9ba789c8f" providerId="LiveId" clId="{903AF1F5-E018-477C-A642-56EE5008BB48}" dt="2021-10-02T04:42:14.276" v="15"/>
          <ac:spMkLst>
            <pc:docMk/>
            <pc:sldMk cId="3203277402" sldId="259"/>
            <ac:spMk id="14" creationId="{8F159595-5420-4F2A-A5F4-83289DA1CFC6}"/>
          </ac:spMkLst>
        </pc:spChg>
        <pc:spChg chg="add mod">
          <ac:chgData name="Manish Sharma" userId="b799adb9ba789c8f" providerId="LiveId" clId="{903AF1F5-E018-477C-A642-56EE5008BB48}" dt="2021-10-02T04:42:23" v="16"/>
          <ac:spMkLst>
            <pc:docMk/>
            <pc:sldMk cId="3203277402" sldId="259"/>
            <ac:spMk id="15" creationId="{D67EADF5-A42B-44F6-A2EC-FFD329B7DABD}"/>
          </ac:spMkLst>
        </pc:spChg>
        <pc:spChg chg="add mod">
          <ac:chgData name="Manish Sharma" userId="b799adb9ba789c8f" providerId="LiveId" clId="{903AF1F5-E018-477C-A642-56EE5008BB48}" dt="2021-10-02T04:42:23" v="16"/>
          <ac:spMkLst>
            <pc:docMk/>
            <pc:sldMk cId="3203277402" sldId="259"/>
            <ac:spMk id="17" creationId="{A04C89A9-F6B7-4552-B182-D466E5EF8311}"/>
          </ac:spMkLst>
        </pc:spChg>
        <pc:spChg chg="add mod">
          <ac:chgData name="Manish Sharma" userId="b799adb9ba789c8f" providerId="LiveId" clId="{903AF1F5-E018-477C-A642-56EE5008BB48}" dt="2021-10-02T04:42:31.285" v="17"/>
          <ac:spMkLst>
            <pc:docMk/>
            <pc:sldMk cId="3203277402" sldId="259"/>
            <ac:spMk id="18" creationId="{27BBE765-FFAC-4833-9DC9-7FA311544EF3}"/>
          </ac:spMkLst>
        </pc:spChg>
        <pc:spChg chg="add mod">
          <ac:chgData name="Manish Sharma" userId="b799adb9ba789c8f" providerId="LiveId" clId="{903AF1F5-E018-477C-A642-56EE5008BB48}" dt="2021-10-02T04:42:49.516" v="18"/>
          <ac:spMkLst>
            <pc:docMk/>
            <pc:sldMk cId="3203277402" sldId="259"/>
            <ac:spMk id="22" creationId="{49DBF810-5723-4347-AFE3-481A9422AED5}"/>
          </ac:spMkLst>
        </pc:spChg>
        <pc:spChg chg="add mod">
          <ac:chgData name="Manish Sharma" userId="b799adb9ba789c8f" providerId="LiveId" clId="{903AF1F5-E018-477C-A642-56EE5008BB48}" dt="2021-10-02T04:43:21.720" v="19"/>
          <ac:spMkLst>
            <pc:docMk/>
            <pc:sldMk cId="3203277402" sldId="259"/>
            <ac:spMk id="24" creationId="{FA27DD72-C5F8-49C0-9A48-0EF5807E46E0}"/>
          </ac:spMkLst>
        </pc:spChg>
        <pc:spChg chg="add mod">
          <ac:chgData name="Manish Sharma" userId="b799adb9ba789c8f" providerId="LiveId" clId="{903AF1F5-E018-477C-A642-56EE5008BB48}" dt="2021-10-02T04:43:32.642" v="20" actId="1076"/>
          <ac:spMkLst>
            <pc:docMk/>
            <pc:sldMk cId="3203277402" sldId="259"/>
            <ac:spMk id="25" creationId="{68D5C21E-A409-4B1D-96A0-29843447EDD4}"/>
          </ac:spMkLst>
        </pc:spChg>
        <pc:spChg chg="add mod">
          <ac:chgData name="Manish Sharma" userId="b799adb9ba789c8f" providerId="LiveId" clId="{903AF1F5-E018-477C-A642-56EE5008BB48}" dt="2021-10-02T04:43:42.345" v="21"/>
          <ac:spMkLst>
            <pc:docMk/>
            <pc:sldMk cId="3203277402" sldId="259"/>
            <ac:spMk id="27" creationId="{D06737A8-24FC-4D8A-9E97-28A1C1E2FFCD}"/>
          </ac:spMkLst>
        </pc:spChg>
        <pc:spChg chg="add mod">
          <ac:chgData name="Manish Sharma" userId="b799adb9ba789c8f" providerId="LiveId" clId="{903AF1F5-E018-477C-A642-56EE5008BB48}" dt="2021-10-02T04:43:54.786" v="22" actId="1076"/>
          <ac:spMkLst>
            <pc:docMk/>
            <pc:sldMk cId="3203277402" sldId="259"/>
            <ac:spMk id="28" creationId="{21EEAD69-1288-4F81-BCBA-6EFF613727D9}"/>
          </ac:spMkLst>
        </pc:spChg>
        <pc:spChg chg="add mod">
          <ac:chgData name="Manish Sharma" userId="b799adb9ba789c8f" providerId="LiveId" clId="{903AF1F5-E018-477C-A642-56EE5008BB48}" dt="2021-10-02T04:44:36.822" v="97" actId="20577"/>
          <ac:spMkLst>
            <pc:docMk/>
            <pc:sldMk cId="3203277402" sldId="259"/>
            <ac:spMk id="29" creationId="{50493076-E14B-4720-86D7-A1F1523F0727}"/>
          </ac:spMkLst>
        </pc:spChg>
        <pc:spChg chg="add mod">
          <ac:chgData name="Manish Sharma" userId="b799adb9ba789c8f" providerId="LiveId" clId="{903AF1F5-E018-477C-A642-56EE5008BB48}" dt="2021-10-02T04:45:21.108" v="151" actId="1076"/>
          <ac:spMkLst>
            <pc:docMk/>
            <pc:sldMk cId="3203277402" sldId="259"/>
            <ac:spMk id="30" creationId="{5D655CE6-6BC1-4AA7-851F-306A64F4939C}"/>
          </ac:spMkLst>
        </pc:spChg>
        <pc:cxnChg chg="add mod">
          <ac:chgData name="Manish Sharma" userId="b799adb9ba789c8f" providerId="LiveId" clId="{903AF1F5-E018-477C-A642-56EE5008BB48}" dt="2021-10-02T04:38:00.928" v="12"/>
          <ac:cxnSpMkLst>
            <pc:docMk/>
            <pc:sldMk cId="3203277402" sldId="259"/>
            <ac:cxnSpMk id="6" creationId="{C056DADF-19C7-4E26-AE0B-DCAE09A5D669}"/>
          </ac:cxnSpMkLst>
        </pc:cxnChg>
        <pc:cxnChg chg="add mod">
          <ac:chgData name="Manish Sharma" userId="b799adb9ba789c8f" providerId="LiveId" clId="{903AF1F5-E018-477C-A642-56EE5008BB48}" dt="2021-10-02T04:42:00.959" v="14"/>
          <ac:cxnSpMkLst>
            <pc:docMk/>
            <pc:sldMk cId="3203277402" sldId="259"/>
            <ac:cxnSpMk id="9" creationId="{BDD4A48B-7D02-46BB-B5A7-87B25EBDE455}"/>
          </ac:cxnSpMkLst>
        </pc:cxnChg>
        <pc:cxnChg chg="add mod">
          <ac:chgData name="Manish Sharma" userId="b799adb9ba789c8f" providerId="LiveId" clId="{903AF1F5-E018-477C-A642-56EE5008BB48}" dt="2021-10-02T04:42:14.276" v="15"/>
          <ac:cxnSpMkLst>
            <pc:docMk/>
            <pc:sldMk cId="3203277402" sldId="259"/>
            <ac:cxnSpMk id="12" creationId="{168FFF17-021F-4FD0-8BA3-66B860CBB61E}"/>
          </ac:cxnSpMkLst>
        </pc:cxnChg>
        <pc:cxnChg chg="add mod">
          <ac:chgData name="Manish Sharma" userId="b799adb9ba789c8f" providerId="LiveId" clId="{903AF1F5-E018-477C-A642-56EE5008BB48}" dt="2021-10-02T04:42:23" v="16"/>
          <ac:cxnSpMkLst>
            <pc:docMk/>
            <pc:sldMk cId="3203277402" sldId="259"/>
            <ac:cxnSpMk id="16" creationId="{C930BD6B-D6B9-40A4-9DBA-B85BCD01D4ED}"/>
          </ac:cxnSpMkLst>
        </pc:cxnChg>
        <pc:cxnChg chg="add mod">
          <ac:chgData name="Manish Sharma" userId="b799adb9ba789c8f" providerId="LiveId" clId="{903AF1F5-E018-477C-A642-56EE5008BB48}" dt="2021-10-02T04:42:31.285" v="17"/>
          <ac:cxnSpMkLst>
            <pc:docMk/>
            <pc:sldMk cId="3203277402" sldId="259"/>
            <ac:cxnSpMk id="19" creationId="{A90B4787-B8DD-4AF5-9C85-9D5F4E4D4476}"/>
          </ac:cxnSpMkLst>
        </pc:cxnChg>
        <pc:cxnChg chg="add mod">
          <ac:chgData name="Manish Sharma" userId="b799adb9ba789c8f" providerId="LiveId" clId="{903AF1F5-E018-477C-A642-56EE5008BB48}" dt="2021-10-02T04:42:31.285" v="17"/>
          <ac:cxnSpMkLst>
            <pc:docMk/>
            <pc:sldMk cId="3203277402" sldId="259"/>
            <ac:cxnSpMk id="20" creationId="{99EF3C7C-F319-49EE-9D44-B203A9656399}"/>
          </ac:cxnSpMkLst>
        </pc:cxnChg>
        <pc:cxnChg chg="add mod">
          <ac:chgData name="Manish Sharma" userId="b799adb9ba789c8f" providerId="LiveId" clId="{903AF1F5-E018-477C-A642-56EE5008BB48}" dt="2021-10-02T04:42:31.285" v="17"/>
          <ac:cxnSpMkLst>
            <pc:docMk/>
            <pc:sldMk cId="3203277402" sldId="259"/>
            <ac:cxnSpMk id="21" creationId="{C3A4E467-938A-4345-A4E9-97B07C00C02F}"/>
          </ac:cxnSpMkLst>
        </pc:cxnChg>
        <pc:cxnChg chg="add mod">
          <ac:chgData name="Manish Sharma" userId="b799adb9ba789c8f" providerId="LiveId" clId="{903AF1F5-E018-477C-A642-56EE5008BB48}" dt="2021-10-02T04:43:21.720" v="19"/>
          <ac:cxnSpMkLst>
            <pc:docMk/>
            <pc:sldMk cId="3203277402" sldId="259"/>
            <ac:cxnSpMk id="23" creationId="{B18D8AD4-FCEF-4068-8313-F0504F61AE9D}"/>
          </ac:cxnSpMkLst>
        </pc:cxnChg>
        <pc:cxnChg chg="add mod">
          <ac:chgData name="Manish Sharma" userId="b799adb9ba789c8f" providerId="LiveId" clId="{903AF1F5-E018-477C-A642-56EE5008BB48}" dt="2021-10-02T04:43:42.345" v="21"/>
          <ac:cxnSpMkLst>
            <pc:docMk/>
            <pc:sldMk cId="3203277402" sldId="259"/>
            <ac:cxnSpMk id="26" creationId="{473E3CB8-EAC0-4256-A124-D5438A1EC233}"/>
          </ac:cxnSpMkLst>
        </pc:cxnChg>
      </pc:sldChg>
      <pc:sldChg chg="addSp modSp new mod modClrScheme chgLayout">
        <pc:chgData name="Manish Sharma" userId="b799adb9ba789c8f" providerId="LiveId" clId="{903AF1F5-E018-477C-A642-56EE5008BB48}" dt="2021-10-02T04:53:51.329" v="266" actId="20577"/>
        <pc:sldMkLst>
          <pc:docMk/>
          <pc:sldMk cId="2432342570" sldId="260"/>
        </pc:sldMkLst>
        <pc:spChg chg="add mod">
          <ac:chgData name="Manish Sharma" userId="b799adb9ba789c8f" providerId="LiveId" clId="{903AF1F5-E018-477C-A642-56EE5008BB48}" dt="2021-10-02T04:52:20.593" v="180" actId="20577"/>
          <ac:spMkLst>
            <pc:docMk/>
            <pc:sldMk cId="2432342570" sldId="260"/>
            <ac:spMk id="2" creationId="{3E5D540C-1337-43D4-8FA8-1B4E6CC05406}"/>
          </ac:spMkLst>
        </pc:spChg>
        <pc:spChg chg="add mod">
          <ac:chgData name="Manish Sharma" userId="b799adb9ba789c8f" providerId="LiveId" clId="{903AF1F5-E018-477C-A642-56EE5008BB48}" dt="2021-10-02T04:53:51.329" v="266" actId="20577"/>
          <ac:spMkLst>
            <pc:docMk/>
            <pc:sldMk cId="2432342570" sldId="260"/>
            <ac:spMk id="3" creationId="{810B3C08-CA3E-418D-B0E1-0EAB8343A1D3}"/>
          </ac:spMkLst>
        </pc:spChg>
      </pc:sldChg>
      <pc:sldChg chg="modSp new mod">
        <pc:chgData name="Manish Sharma" userId="b799adb9ba789c8f" providerId="LiveId" clId="{903AF1F5-E018-477C-A642-56EE5008BB48}" dt="2021-10-04T05:52:39.015" v="839" actId="20577"/>
        <pc:sldMkLst>
          <pc:docMk/>
          <pc:sldMk cId="1040551395" sldId="261"/>
        </pc:sldMkLst>
        <pc:spChg chg="mod">
          <ac:chgData name="Manish Sharma" userId="b799adb9ba789c8f" providerId="LiveId" clId="{903AF1F5-E018-477C-A642-56EE5008BB48}" dt="2021-10-04T05:52:39.015" v="839" actId="20577"/>
          <ac:spMkLst>
            <pc:docMk/>
            <pc:sldMk cId="1040551395" sldId="261"/>
            <ac:spMk id="2" creationId="{CDF3813C-5544-4681-9FF8-DE40C2C46359}"/>
          </ac:spMkLst>
        </pc:spChg>
        <pc:spChg chg="mod">
          <ac:chgData name="Manish Sharma" userId="b799adb9ba789c8f" providerId="LiveId" clId="{903AF1F5-E018-477C-A642-56EE5008BB48}" dt="2021-10-02T05:23:43.616" v="670" actId="20577"/>
          <ac:spMkLst>
            <pc:docMk/>
            <pc:sldMk cId="1040551395" sldId="261"/>
            <ac:spMk id="3" creationId="{77E96B3E-A5AD-4EF8-9D98-10F94CFEF402}"/>
          </ac:spMkLst>
        </pc:spChg>
      </pc:sldChg>
      <pc:sldChg chg="add">
        <pc:chgData name="Manish Sharma" userId="b799adb9ba789c8f" providerId="LiveId" clId="{903AF1F5-E018-477C-A642-56EE5008BB48}" dt="2021-10-02T05:49:22.358" v="671"/>
        <pc:sldMkLst>
          <pc:docMk/>
          <pc:sldMk cId="429542959" sldId="262"/>
        </pc:sldMkLst>
      </pc:sldChg>
      <pc:sldChg chg="add">
        <pc:chgData name="Manish Sharma" userId="b799adb9ba789c8f" providerId="LiveId" clId="{903AF1F5-E018-477C-A642-56EE5008BB48}" dt="2021-10-02T09:26:20.681" v="672"/>
        <pc:sldMkLst>
          <pc:docMk/>
          <pc:sldMk cId="2552983926" sldId="263"/>
        </pc:sldMkLst>
      </pc:sldChg>
      <pc:sldChg chg="add">
        <pc:chgData name="Manish Sharma" userId="b799adb9ba789c8f" providerId="LiveId" clId="{903AF1F5-E018-477C-A642-56EE5008BB48}" dt="2021-10-03T05:09:29.232" v="679"/>
        <pc:sldMkLst>
          <pc:docMk/>
          <pc:sldMk cId="2093072980" sldId="268"/>
        </pc:sldMkLst>
      </pc:sldChg>
      <pc:sldChg chg="add">
        <pc:chgData name="Manish Sharma" userId="b799adb9ba789c8f" providerId="LiveId" clId="{903AF1F5-E018-477C-A642-56EE5008BB48}" dt="2021-10-03T10:17:00.476" v="823"/>
        <pc:sldMkLst>
          <pc:docMk/>
          <pc:sldMk cId="231286370" sldId="271"/>
        </pc:sldMkLst>
      </pc:sldChg>
      <pc:sldChg chg="add setBg">
        <pc:chgData name="Manish Sharma" userId="b799adb9ba789c8f" providerId="LiveId" clId="{903AF1F5-E018-477C-A642-56EE5008BB48}" dt="2021-10-03T11:29:26.323" v="824"/>
        <pc:sldMkLst>
          <pc:docMk/>
          <pc:sldMk cId="631516676" sldId="301"/>
        </pc:sldMkLst>
      </pc:sldChg>
      <pc:sldChg chg="add">
        <pc:chgData name="Manish Sharma" userId="b799adb9ba789c8f" providerId="LiveId" clId="{903AF1F5-E018-477C-A642-56EE5008BB48}" dt="2021-10-02T09:26:20.681" v="672"/>
        <pc:sldMkLst>
          <pc:docMk/>
          <pc:sldMk cId="1745736043" sldId="306"/>
        </pc:sldMkLst>
      </pc:sldChg>
      <pc:sldChg chg="add">
        <pc:chgData name="Manish Sharma" userId="b799adb9ba789c8f" providerId="LiveId" clId="{903AF1F5-E018-477C-A642-56EE5008BB48}" dt="2021-10-02T10:10:39.225" v="673"/>
        <pc:sldMkLst>
          <pc:docMk/>
          <pc:sldMk cId="3343793836" sldId="308"/>
        </pc:sldMkLst>
      </pc:sldChg>
      <pc:sldChg chg="add">
        <pc:chgData name="Manish Sharma" userId="b799adb9ba789c8f" providerId="LiveId" clId="{903AF1F5-E018-477C-A642-56EE5008BB48}" dt="2021-10-02T10:11:36.662" v="674"/>
        <pc:sldMkLst>
          <pc:docMk/>
          <pc:sldMk cId="849919439" sldId="309"/>
        </pc:sldMkLst>
      </pc:sldChg>
      <pc:sldChg chg="add">
        <pc:chgData name="Manish Sharma" userId="b799adb9ba789c8f" providerId="LiveId" clId="{903AF1F5-E018-477C-A642-56EE5008BB48}" dt="2021-10-02T11:35:40.882" v="675"/>
        <pc:sldMkLst>
          <pc:docMk/>
          <pc:sldMk cId="3905909107" sldId="310"/>
        </pc:sldMkLst>
      </pc:sldChg>
      <pc:sldChg chg="add">
        <pc:chgData name="Manish Sharma" userId="b799adb9ba789c8f" providerId="LiveId" clId="{903AF1F5-E018-477C-A642-56EE5008BB48}" dt="2021-10-03T04:34:12.196" v="678"/>
        <pc:sldMkLst>
          <pc:docMk/>
          <pc:sldMk cId="3363675506" sldId="311"/>
        </pc:sldMkLst>
      </pc:sldChg>
      <pc:sldChg chg="add">
        <pc:chgData name="Manish Sharma" userId="b799adb9ba789c8f" providerId="LiveId" clId="{903AF1F5-E018-477C-A642-56EE5008BB48}" dt="2021-10-03T05:28:05.495" v="680"/>
        <pc:sldMkLst>
          <pc:docMk/>
          <pc:sldMk cId="914836995" sldId="312"/>
        </pc:sldMkLst>
      </pc:sldChg>
      <pc:sldChg chg="add">
        <pc:chgData name="Manish Sharma" userId="b799adb9ba789c8f" providerId="LiveId" clId="{903AF1F5-E018-477C-A642-56EE5008BB48}" dt="2021-10-03T07:25:41.720" v="763"/>
        <pc:sldMkLst>
          <pc:docMk/>
          <pc:sldMk cId="2819580679" sldId="314"/>
        </pc:sldMkLst>
      </pc:sldChg>
      <pc:sldChg chg="add">
        <pc:chgData name="Manish Sharma" userId="b799adb9ba789c8f" providerId="LiveId" clId="{903AF1F5-E018-477C-A642-56EE5008BB48}" dt="2021-10-03T09:33:28.062" v="819"/>
        <pc:sldMkLst>
          <pc:docMk/>
          <pc:sldMk cId="3930577389" sldId="316"/>
        </pc:sldMkLst>
      </pc:sldChg>
      <pc:sldChg chg="add">
        <pc:chgData name="Manish Sharma" userId="b799adb9ba789c8f" providerId="LiveId" clId="{903AF1F5-E018-477C-A642-56EE5008BB48}" dt="2021-10-03T09:33:28.062" v="819"/>
        <pc:sldMkLst>
          <pc:docMk/>
          <pc:sldMk cId="1775986403" sldId="317"/>
        </pc:sldMkLst>
      </pc:sldChg>
      <pc:sldChg chg="add">
        <pc:chgData name="Manish Sharma" userId="b799adb9ba789c8f" providerId="LiveId" clId="{903AF1F5-E018-477C-A642-56EE5008BB48}" dt="2021-10-03T09:33:28.062" v="819"/>
        <pc:sldMkLst>
          <pc:docMk/>
          <pc:sldMk cId="1777021263" sldId="318"/>
        </pc:sldMkLst>
      </pc:sldChg>
      <pc:sldChg chg="add">
        <pc:chgData name="Manish Sharma" userId="b799adb9ba789c8f" providerId="LiveId" clId="{903AF1F5-E018-477C-A642-56EE5008BB48}" dt="2021-10-03T09:50:59.912" v="820"/>
        <pc:sldMkLst>
          <pc:docMk/>
          <pc:sldMk cId="2684770681" sldId="319"/>
        </pc:sldMkLst>
      </pc:sldChg>
      <pc:sldChg chg="add">
        <pc:chgData name="Manish Sharma" userId="b799adb9ba789c8f" providerId="LiveId" clId="{903AF1F5-E018-477C-A642-56EE5008BB48}" dt="2021-10-03T09:51:43.604" v="821"/>
        <pc:sldMkLst>
          <pc:docMk/>
          <pc:sldMk cId="1552225087" sldId="320"/>
        </pc:sldMkLst>
      </pc:sldChg>
      <pc:sldChg chg="add">
        <pc:chgData name="Manish Sharma" userId="b799adb9ba789c8f" providerId="LiveId" clId="{903AF1F5-E018-477C-A642-56EE5008BB48}" dt="2021-10-03T10:05:47.771" v="822"/>
        <pc:sldMkLst>
          <pc:docMk/>
          <pc:sldMk cId="2903704693" sldId="321"/>
        </pc:sldMkLst>
      </pc:sldChg>
      <pc:sldChg chg="add setBg">
        <pc:chgData name="Manish Sharma" userId="b799adb9ba789c8f" providerId="LiveId" clId="{903AF1F5-E018-477C-A642-56EE5008BB48}" dt="2021-10-03T10:05:47.771" v="822"/>
        <pc:sldMkLst>
          <pc:docMk/>
          <pc:sldMk cId="4052209965" sldId="322"/>
        </pc:sldMkLst>
      </pc:sldChg>
      <pc:sldChg chg="add">
        <pc:chgData name="Manish Sharma" userId="b799adb9ba789c8f" providerId="LiveId" clId="{903AF1F5-E018-477C-A642-56EE5008BB48}" dt="2021-10-03T10:05:47.771" v="822"/>
        <pc:sldMkLst>
          <pc:docMk/>
          <pc:sldMk cId="3716499477" sldId="323"/>
        </pc:sldMkLst>
      </pc:sldChg>
      <pc:sldChg chg="add">
        <pc:chgData name="Manish Sharma" userId="b799adb9ba789c8f" providerId="LiveId" clId="{903AF1F5-E018-477C-A642-56EE5008BB48}" dt="2021-10-02T11:49:14.301" v="676"/>
        <pc:sldMkLst>
          <pc:docMk/>
          <pc:sldMk cId="3237243737" sldId="357"/>
        </pc:sldMkLst>
      </pc:sldChg>
      <pc:sldChg chg="add">
        <pc:chgData name="Manish Sharma" userId="b799adb9ba789c8f" providerId="LiveId" clId="{903AF1F5-E018-477C-A642-56EE5008BB48}" dt="2021-10-02T11:49:14.301" v="676"/>
        <pc:sldMkLst>
          <pc:docMk/>
          <pc:sldMk cId="3787089593" sldId="358"/>
        </pc:sldMkLst>
      </pc:sldChg>
      <pc:sldChg chg="add">
        <pc:chgData name="Manish Sharma" userId="b799adb9ba789c8f" providerId="LiveId" clId="{903AF1F5-E018-477C-A642-56EE5008BB48}" dt="2021-10-03T03:50:33.835" v="677"/>
        <pc:sldMkLst>
          <pc:docMk/>
          <pc:sldMk cId="2451713000" sldId="359"/>
        </pc:sldMkLst>
      </pc:sldChg>
      <pc:sldChg chg="addSp delSp modSp new mod">
        <pc:chgData name="Manish Sharma" userId="b799adb9ba789c8f" providerId="LiveId" clId="{903AF1F5-E018-477C-A642-56EE5008BB48}" dt="2021-10-03T06:00:49.136" v="759" actId="20577"/>
        <pc:sldMkLst>
          <pc:docMk/>
          <pc:sldMk cId="3567313570" sldId="360"/>
        </pc:sldMkLst>
        <pc:spChg chg="del">
          <ac:chgData name="Manish Sharma" userId="b799adb9ba789c8f" providerId="LiveId" clId="{903AF1F5-E018-477C-A642-56EE5008BB48}" dt="2021-10-03T05:55:17.245" v="682" actId="478"/>
          <ac:spMkLst>
            <pc:docMk/>
            <pc:sldMk cId="3567313570" sldId="360"/>
            <ac:spMk id="2" creationId="{9C7B9631-E59E-4FB8-A159-685DBA8B6393}"/>
          </ac:spMkLst>
        </pc:spChg>
        <pc:spChg chg="del">
          <ac:chgData name="Manish Sharma" userId="b799adb9ba789c8f" providerId="LiveId" clId="{903AF1F5-E018-477C-A642-56EE5008BB48}" dt="2021-10-03T05:55:17.245" v="682" actId="478"/>
          <ac:spMkLst>
            <pc:docMk/>
            <pc:sldMk cId="3567313570" sldId="360"/>
            <ac:spMk id="3" creationId="{6AFC7CFC-5814-4346-A172-2531A9C40D89}"/>
          </ac:spMkLst>
        </pc:spChg>
        <pc:spChg chg="add mod">
          <ac:chgData name="Manish Sharma" userId="b799adb9ba789c8f" providerId="LiveId" clId="{903AF1F5-E018-477C-A642-56EE5008BB48}" dt="2021-10-03T05:55:25.113" v="687" actId="20577"/>
          <ac:spMkLst>
            <pc:docMk/>
            <pc:sldMk cId="3567313570" sldId="360"/>
            <ac:spMk id="4" creationId="{136C5E70-91E3-4796-B3E4-5936B4A14EA6}"/>
          </ac:spMkLst>
        </pc:spChg>
        <pc:spChg chg="add mod">
          <ac:chgData name="Manish Sharma" userId="b799adb9ba789c8f" providerId="LiveId" clId="{903AF1F5-E018-477C-A642-56EE5008BB48}" dt="2021-10-03T06:00:49.136" v="759" actId="20577"/>
          <ac:spMkLst>
            <pc:docMk/>
            <pc:sldMk cId="3567313570" sldId="360"/>
            <ac:spMk id="5" creationId="{E4B35F8D-971E-46F7-95B5-1B9B12A51ED1}"/>
          </ac:spMkLst>
        </pc:spChg>
        <pc:spChg chg="add mod">
          <ac:chgData name="Manish Sharma" userId="b799adb9ba789c8f" providerId="LiveId" clId="{903AF1F5-E018-477C-A642-56EE5008BB48}" dt="2021-10-03T05:56:21.490" v="730" actId="20577"/>
          <ac:spMkLst>
            <pc:docMk/>
            <pc:sldMk cId="3567313570" sldId="360"/>
            <ac:spMk id="6" creationId="{D79BD049-4377-4928-B46D-9398CE4BE8E9}"/>
          </ac:spMkLst>
        </pc:spChg>
        <pc:spChg chg="add mod">
          <ac:chgData name="Manish Sharma" userId="b799adb9ba789c8f" providerId="LiveId" clId="{903AF1F5-E018-477C-A642-56EE5008BB48}" dt="2021-10-03T05:56:56.101" v="742" actId="20577"/>
          <ac:spMkLst>
            <pc:docMk/>
            <pc:sldMk cId="3567313570" sldId="360"/>
            <ac:spMk id="11" creationId="{8D3DF956-67E2-40DA-8E70-94AB032E99EA}"/>
          </ac:spMkLst>
        </pc:spChg>
        <pc:spChg chg="add mod">
          <ac:chgData name="Manish Sharma" userId="b799adb9ba789c8f" providerId="LiveId" clId="{903AF1F5-E018-477C-A642-56EE5008BB48}" dt="2021-10-03T05:57:06.764" v="744" actId="1076"/>
          <ac:spMkLst>
            <pc:docMk/>
            <pc:sldMk cId="3567313570" sldId="360"/>
            <ac:spMk id="12" creationId="{EC804E3E-ED71-408B-A8A6-DC85CA94B9AD}"/>
          </ac:spMkLst>
        </pc:spChg>
        <pc:cxnChg chg="add">
          <ac:chgData name="Manish Sharma" userId="b799adb9ba789c8f" providerId="LiveId" clId="{903AF1F5-E018-477C-A642-56EE5008BB48}" dt="2021-10-03T05:56:30.179" v="731" actId="11529"/>
          <ac:cxnSpMkLst>
            <pc:docMk/>
            <pc:sldMk cId="3567313570" sldId="360"/>
            <ac:cxnSpMk id="8" creationId="{D3127737-1274-44F5-B7E7-64977F4E2BFF}"/>
          </ac:cxnSpMkLst>
        </pc:cxnChg>
        <pc:cxnChg chg="add">
          <ac:chgData name="Manish Sharma" userId="b799adb9ba789c8f" providerId="LiveId" clId="{903AF1F5-E018-477C-A642-56EE5008BB48}" dt="2021-10-03T05:56:37.472" v="732" actId="11529"/>
          <ac:cxnSpMkLst>
            <pc:docMk/>
            <pc:sldMk cId="3567313570" sldId="360"/>
            <ac:cxnSpMk id="10" creationId="{4138BBCE-5B70-46F1-96F4-64E819A2410C}"/>
          </ac:cxnSpMkLst>
        </pc:cxnChg>
      </pc:sldChg>
      <pc:sldChg chg="addSp delSp modSp new mod">
        <pc:chgData name="Manish Sharma" userId="b799adb9ba789c8f" providerId="LiveId" clId="{903AF1F5-E018-477C-A642-56EE5008BB48}" dt="2021-10-03T07:25:22.535" v="762"/>
        <pc:sldMkLst>
          <pc:docMk/>
          <pc:sldMk cId="3629666091" sldId="361"/>
        </pc:sldMkLst>
        <pc:spChg chg="del">
          <ac:chgData name="Manish Sharma" userId="b799adb9ba789c8f" providerId="LiveId" clId="{903AF1F5-E018-477C-A642-56EE5008BB48}" dt="2021-10-03T07:25:03.795" v="761" actId="478"/>
          <ac:spMkLst>
            <pc:docMk/>
            <pc:sldMk cId="3629666091" sldId="361"/>
            <ac:spMk id="2" creationId="{91D85F78-41C6-4248-A3CA-F7EFDE20DAF3}"/>
          </ac:spMkLst>
        </pc:spChg>
        <pc:spChg chg="del">
          <ac:chgData name="Manish Sharma" userId="b799adb9ba789c8f" providerId="LiveId" clId="{903AF1F5-E018-477C-A642-56EE5008BB48}" dt="2021-10-03T07:25:03.795" v="761" actId="478"/>
          <ac:spMkLst>
            <pc:docMk/>
            <pc:sldMk cId="3629666091" sldId="361"/>
            <ac:spMk id="3" creationId="{9E82B642-6A70-408A-AA57-E700D978963B}"/>
          </ac:spMkLst>
        </pc:spChg>
        <pc:spChg chg="mod">
          <ac:chgData name="Manish Sharma" userId="b799adb9ba789c8f" providerId="LiveId" clId="{903AF1F5-E018-477C-A642-56EE5008BB48}" dt="2021-10-03T07:25:22.535" v="762"/>
          <ac:spMkLst>
            <pc:docMk/>
            <pc:sldMk cId="3629666091" sldId="361"/>
            <ac:spMk id="5" creationId="{074EFEE7-D0BF-43C4-8D75-034ED4866C95}"/>
          </ac:spMkLst>
        </pc:spChg>
        <pc:spChg chg="mod">
          <ac:chgData name="Manish Sharma" userId="b799adb9ba789c8f" providerId="LiveId" clId="{903AF1F5-E018-477C-A642-56EE5008BB48}" dt="2021-10-03T07:25:22.535" v="762"/>
          <ac:spMkLst>
            <pc:docMk/>
            <pc:sldMk cId="3629666091" sldId="361"/>
            <ac:spMk id="6" creationId="{4BC7EEC0-70B9-4BCF-8624-CDBCB8296E68}"/>
          </ac:spMkLst>
        </pc:spChg>
        <pc:spChg chg="mod">
          <ac:chgData name="Manish Sharma" userId="b799adb9ba789c8f" providerId="LiveId" clId="{903AF1F5-E018-477C-A642-56EE5008BB48}" dt="2021-10-03T07:25:22.535" v="762"/>
          <ac:spMkLst>
            <pc:docMk/>
            <pc:sldMk cId="3629666091" sldId="361"/>
            <ac:spMk id="7" creationId="{13DA62F8-ECC1-423A-A260-E5A14D409127}"/>
          </ac:spMkLst>
        </pc:spChg>
        <pc:spChg chg="mod">
          <ac:chgData name="Manish Sharma" userId="b799adb9ba789c8f" providerId="LiveId" clId="{903AF1F5-E018-477C-A642-56EE5008BB48}" dt="2021-10-03T07:25:22.535" v="762"/>
          <ac:spMkLst>
            <pc:docMk/>
            <pc:sldMk cId="3629666091" sldId="361"/>
            <ac:spMk id="8" creationId="{5E7EF853-D817-42D3-B262-C192AABEA074}"/>
          </ac:spMkLst>
        </pc:spChg>
        <pc:spChg chg="mod">
          <ac:chgData name="Manish Sharma" userId="b799adb9ba789c8f" providerId="LiveId" clId="{903AF1F5-E018-477C-A642-56EE5008BB48}" dt="2021-10-03T07:25:22.535" v="762"/>
          <ac:spMkLst>
            <pc:docMk/>
            <pc:sldMk cId="3629666091" sldId="361"/>
            <ac:spMk id="11" creationId="{88BB8D64-8D4A-47E0-8769-1D218352404B}"/>
          </ac:spMkLst>
        </pc:spChg>
        <pc:grpChg chg="add mod">
          <ac:chgData name="Manish Sharma" userId="b799adb9ba789c8f" providerId="LiveId" clId="{903AF1F5-E018-477C-A642-56EE5008BB48}" dt="2021-10-03T07:25:22.535" v="762"/>
          <ac:grpSpMkLst>
            <pc:docMk/>
            <pc:sldMk cId="3629666091" sldId="361"/>
            <ac:grpSpMk id="4" creationId="{8983258F-6589-4B3C-864D-FB019206AE67}"/>
          </ac:grpSpMkLst>
        </pc:grpChg>
        <pc:cxnChg chg="mod">
          <ac:chgData name="Manish Sharma" userId="b799adb9ba789c8f" providerId="LiveId" clId="{903AF1F5-E018-477C-A642-56EE5008BB48}" dt="2021-10-03T07:25:22.535" v="762"/>
          <ac:cxnSpMkLst>
            <pc:docMk/>
            <pc:sldMk cId="3629666091" sldId="361"/>
            <ac:cxnSpMk id="9" creationId="{85488BDF-2614-404D-A5F8-AB0F734B1F60}"/>
          </ac:cxnSpMkLst>
        </pc:cxnChg>
        <pc:cxnChg chg="mod">
          <ac:chgData name="Manish Sharma" userId="b799adb9ba789c8f" providerId="LiveId" clId="{903AF1F5-E018-477C-A642-56EE5008BB48}" dt="2021-10-03T07:25:22.535" v="762"/>
          <ac:cxnSpMkLst>
            <pc:docMk/>
            <pc:sldMk cId="3629666091" sldId="361"/>
            <ac:cxnSpMk id="10" creationId="{CC8BEF00-A7BE-46A0-8613-A38BE22F8E08}"/>
          </ac:cxnSpMkLst>
        </pc:cxnChg>
      </pc:sldChg>
      <pc:sldChg chg="addSp delSp modSp new mod">
        <pc:chgData name="Manish Sharma" userId="b799adb9ba789c8f" providerId="LiveId" clId="{903AF1F5-E018-477C-A642-56EE5008BB48}" dt="2021-10-03T07:34:13.292" v="818" actId="207"/>
        <pc:sldMkLst>
          <pc:docMk/>
          <pc:sldMk cId="1906921279" sldId="362"/>
        </pc:sldMkLst>
        <pc:spChg chg="del">
          <ac:chgData name="Manish Sharma" userId="b799adb9ba789c8f" providerId="LiveId" clId="{903AF1F5-E018-477C-A642-56EE5008BB48}" dt="2021-10-03T07:26:53.463" v="765" actId="478"/>
          <ac:spMkLst>
            <pc:docMk/>
            <pc:sldMk cId="1906921279" sldId="362"/>
            <ac:spMk id="2" creationId="{53FFE45F-F878-4952-A104-FE46E3503D0B}"/>
          </ac:spMkLst>
        </pc:spChg>
        <pc:spChg chg="del">
          <ac:chgData name="Manish Sharma" userId="b799adb9ba789c8f" providerId="LiveId" clId="{903AF1F5-E018-477C-A642-56EE5008BB48}" dt="2021-10-03T07:26:53.463" v="765" actId="478"/>
          <ac:spMkLst>
            <pc:docMk/>
            <pc:sldMk cId="1906921279" sldId="362"/>
            <ac:spMk id="3" creationId="{CCD4C879-AA16-45BD-B981-4411B9EF3F97}"/>
          </ac:spMkLst>
        </pc:spChg>
        <pc:spChg chg="add mod">
          <ac:chgData name="Manish Sharma" userId="b799adb9ba789c8f" providerId="LiveId" clId="{903AF1F5-E018-477C-A642-56EE5008BB48}" dt="2021-10-03T07:26:54.028" v="766"/>
          <ac:spMkLst>
            <pc:docMk/>
            <pc:sldMk cId="1906921279" sldId="362"/>
            <ac:spMk id="4" creationId="{777132AF-AE94-4F16-9E1C-E8FADE1A3B5F}"/>
          </ac:spMkLst>
        </pc:spChg>
        <pc:spChg chg="add mod">
          <ac:chgData name="Manish Sharma" userId="b799adb9ba789c8f" providerId="LiveId" clId="{903AF1F5-E018-477C-A642-56EE5008BB48}" dt="2021-10-03T07:34:13.292" v="818" actId="207"/>
          <ac:spMkLst>
            <pc:docMk/>
            <pc:sldMk cId="1906921279" sldId="362"/>
            <ac:spMk id="5" creationId="{B0D8DA9F-809C-4027-86E0-4D2D2FF02F9B}"/>
          </ac:spMkLst>
        </pc:spChg>
        <pc:spChg chg="add mod">
          <ac:chgData name="Manish Sharma" userId="b799adb9ba789c8f" providerId="LiveId" clId="{903AF1F5-E018-477C-A642-56EE5008BB48}" dt="2021-10-03T07:27:09.917" v="768"/>
          <ac:spMkLst>
            <pc:docMk/>
            <pc:sldMk cId="1906921279" sldId="362"/>
            <ac:spMk id="7" creationId="{52CD8A8C-4C40-42C5-B922-B50D2596C05B}"/>
          </ac:spMkLst>
        </pc:spChg>
        <pc:spChg chg="add mod">
          <ac:chgData name="Manish Sharma" userId="b799adb9ba789c8f" providerId="LiveId" clId="{903AF1F5-E018-477C-A642-56EE5008BB48}" dt="2021-10-03T07:28:45.926" v="794" actId="13822"/>
          <ac:spMkLst>
            <pc:docMk/>
            <pc:sldMk cId="1906921279" sldId="362"/>
            <ac:spMk id="11" creationId="{FDD16562-C01A-44DD-BB03-8BB295FC5087}"/>
          </ac:spMkLst>
        </pc:spChg>
        <pc:spChg chg="add mod">
          <ac:chgData name="Manish Sharma" userId="b799adb9ba789c8f" providerId="LiveId" clId="{903AF1F5-E018-477C-A642-56EE5008BB48}" dt="2021-10-03T07:33:47.955" v="805" actId="1076"/>
          <ac:spMkLst>
            <pc:docMk/>
            <pc:sldMk cId="1906921279" sldId="362"/>
            <ac:spMk id="16" creationId="{D58B4C00-CE2F-46D5-95F2-97997979BDE2}"/>
          </ac:spMkLst>
        </pc:spChg>
        <pc:spChg chg="add mod">
          <ac:chgData name="Manish Sharma" userId="b799adb9ba789c8f" providerId="LiveId" clId="{903AF1F5-E018-477C-A642-56EE5008BB48}" dt="2021-10-03T07:33:47.955" v="805" actId="1076"/>
          <ac:spMkLst>
            <pc:docMk/>
            <pc:sldMk cId="1906921279" sldId="362"/>
            <ac:spMk id="17" creationId="{DF9A41AE-88C1-43A4-A486-65A539C82A43}"/>
          </ac:spMkLst>
        </pc:spChg>
        <pc:spChg chg="add mod">
          <ac:chgData name="Manish Sharma" userId="b799adb9ba789c8f" providerId="LiveId" clId="{903AF1F5-E018-477C-A642-56EE5008BB48}" dt="2021-10-03T07:33:47.955" v="805" actId="1076"/>
          <ac:spMkLst>
            <pc:docMk/>
            <pc:sldMk cId="1906921279" sldId="362"/>
            <ac:spMk id="19" creationId="{FC2017E9-A689-4EB6-BBE2-4985DA8A9509}"/>
          </ac:spMkLst>
        </pc:spChg>
        <pc:spChg chg="add mod">
          <ac:chgData name="Manish Sharma" userId="b799adb9ba789c8f" providerId="LiveId" clId="{903AF1F5-E018-477C-A642-56EE5008BB48}" dt="2021-10-03T07:33:47.955" v="805" actId="1076"/>
          <ac:spMkLst>
            <pc:docMk/>
            <pc:sldMk cId="1906921279" sldId="362"/>
            <ac:spMk id="20" creationId="{A3471F9A-2C1C-477A-87D6-FD974748F341}"/>
          </ac:spMkLst>
        </pc:spChg>
        <pc:cxnChg chg="add mod">
          <ac:chgData name="Manish Sharma" userId="b799adb9ba789c8f" providerId="LiveId" clId="{903AF1F5-E018-477C-A642-56EE5008BB48}" dt="2021-10-03T07:26:59.022" v="767"/>
          <ac:cxnSpMkLst>
            <pc:docMk/>
            <pc:sldMk cId="1906921279" sldId="362"/>
            <ac:cxnSpMk id="6" creationId="{EC978605-5485-4DFC-90EA-F2BA3D782712}"/>
          </ac:cxnSpMkLst>
        </pc:cxnChg>
        <pc:cxnChg chg="add del mod">
          <ac:chgData name="Manish Sharma" userId="b799adb9ba789c8f" providerId="LiveId" clId="{903AF1F5-E018-477C-A642-56EE5008BB48}" dt="2021-10-03T07:28:02.789" v="771" actId="478"/>
          <ac:cxnSpMkLst>
            <pc:docMk/>
            <pc:sldMk cId="1906921279" sldId="362"/>
            <ac:cxnSpMk id="9" creationId="{E1771B2F-577F-49BA-A627-6A5C55858F50}"/>
          </ac:cxnSpMkLst>
        </pc:cxnChg>
        <pc:cxnChg chg="add">
          <ac:chgData name="Manish Sharma" userId="b799adb9ba789c8f" providerId="LiveId" clId="{903AF1F5-E018-477C-A642-56EE5008BB48}" dt="2021-10-03T07:28:35.704" v="792" actId="11529"/>
          <ac:cxnSpMkLst>
            <pc:docMk/>
            <pc:sldMk cId="1906921279" sldId="362"/>
            <ac:cxnSpMk id="13" creationId="{1086021E-6890-4B99-8CD4-711CE5BF7120}"/>
          </ac:cxnSpMkLst>
        </pc:cxnChg>
        <pc:cxnChg chg="add">
          <ac:chgData name="Manish Sharma" userId="b799adb9ba789c8f" providerId="LiveId" clId="{903AF1F5-E018-477C-A642-56EE5008BB48}" dt="2021-10-03T07:28:41.703" v="793" actId="11529"/>
          <ac:cxnSpMkLst>
            <pc:docMk/>
            <pc:sldMk cId="1906921279" sldId="362"/>
            <ac:cxnSpMk id="15" creationId="{DC678C92-E102-4BBA-B637-6C6F4EED25EB}"/>
          </ac:cxnSpMkLst>
        </pc:cxnChg>
        <pc:cxnChg chg="add mod">
          <ac:chgData name="Manish Sharma" userId="b799adb9ba789c8f" providerId="LiveId" clId="{903AF1F5-E018-477C-A642-56EE5008BB48}" dt="2021-10-03T07:33:47.955" v="805" actId="1076"/>
          <ac:cxnSpMkLst>
            <pc:docMk/>
            <pc:sldMk cId="1906921279" sldId="362"/>
            <ac:cxnSpMk id="18" creationId="{F219F45B-A0C1-4300-8E82-8ED87F01C24E}"/>
          </ac:cxnSpMkLst>
        </pc:cxnChg>
        <pc:cxnChg chg="add mod">
          <ac:chgData name="Manish Sharma" userId="b799adb9ba789c8f" providerId="LiveId" clId="{903AF1F5-E018-477C-A642-56EE5008BB48}" dt="2021-10-03T07:33:47.955" v="805" actId="1076"/>
          <ac:cxnSpMkLst>
            <pc:docMk/>
            <pc:sldMk cId="1906921279" sldId="362"/>
            <ac:cxnSpMk id="21" creationId="{29C57A53-4C29-4B0A-8B90-9681C5CAB5A6}"/>
          </ac:cxnSpMkLst>
        </pc:cxnChg>
        <pc:cxnChg chg="add mod">
          <ac:chgData name="Manish Sharma" userId="b799adb9ba789c8f" providerId="LiveId" clId="{903AF1F5-E018-477C-A642-56EE5008BB48}" dt="2021-10-03T07:33:47.955" v="805" actId="1076"/>
          <ac:cxnSpMkLst>
            <pc:docMk/>
            <pc:sldMk cId="1906921279" sldId="362"/>
            <ac:cxnSpMk id="22" creationId="{514F15AC-DA14-46B0-A0C3-CFB6E6315056}"/>
          </ac:cxnSpMkLst>
        </pc:cxnChg>
      </pc:sldChg>
      <pc:sldChg chg="modSp new mod">
        <pc:chgData name="Manish Sharma" userId="b799adb9ba789c8f" providerId="LiveId" clId="{903AF1F5-E018-477C-A642-56EE5008BB48}" dt="2021-10-03T11:36:51.404" v="836" actId="20577"/>
        <pc:sldMkLst>
          <pc:docMk/>
          <pc:sldMk cId="966666235" sldId="363"/>
        </pc:sldMkLst>
        <pc:spChg chg="mod">
          <ac:chgData name="Manish Sharma" userId="b799adb9ba789c8f" providerId="LiveId" clId="{903AF1F5-E018-477C-A642-56EE5008BB48}" dt="2021-10-03T11:33:56.899" v="830" actId="20577"/>
          <ac:spMkLst>
            <pc:docMk/>
            <pc:sldMk cId="966666235" sldId="363"/>
            <ac:spMk id="2" creationId="{380E4357-549D-436C-A360-25433264215F}"/>
          </ac:spMkLst>
        </pc:spChg>
        <pc:spChg chg="mod">
          <ac:chgData name="Manish Sharma" userId="b799adb9ba789c8f" providerId="LiveId" clId="{903AF1F5-E018-477C-A642-56EE5008BB48}" dt="2021-10-03T11:36:51.404" v="836" actId="20577"/>
          <ac:spMkLst>
            <pc:docMk/>
            <pc:sldMk cId="966666235" sldId="363"/>
            <ac:spMk id="3" creationId="{22591EE4-2458-485D-8400-E3D56A18C5CC}"/>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7DE0-7A25-4505-BF21-B02B180694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093DE-CFBC-435A-8BC3-F35BF373A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D3F2D-0B69-41BF-9F43-3192BA7DAEE5}"/>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9D99CA3C-B46B-40BB-A710-AE3A5B151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D585-481F-445A-8B21-0DF10440673B}"/>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74245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A7D3-CC7E-46A7-BFEE-AA225A3C68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EFB77-A923-48D2-B763-007BDE617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A2B84-21B6-4D3B-83CB-5F9E103543EC}"/>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167BE880-C46C-4A8B-8B80-2C18649A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271DE-2BB3-43CD-9294-271AC58F2568}"/>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731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99DEDE-CFA8-45A6-B19C-74295CCF3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35559-7C42-42B0-9FE9-96E9FF8D2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9098B-E359-4949-8503-453D272998F5}"/>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9C007C2D-7933-4502-B727-2A3B7747C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BAF12-6340-4539-87B0-E885C5F27713}"/>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8644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8926-6A1B-4915-ADC5-F76DBBD026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D7C3C-570F-4F99-A6F2-FBB49FE2C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1B86D-9EDD-42E1-A82D-A27492173ED3}"/>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7CEF8F58-F843-4109-ACF7-1C7929C5B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DB76C-CC07-45B1-A7E5-1903A0615DA0}"/>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142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9F3C-DF64-4AD5-A2B1-2FD77F844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D4C67-2E77-4B67-936D-8B55A69D4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970CD6-5EBD-4A44-BBDE-797532492141}"/>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8FD70F00-CF4C-4C8A-A76F-3DEE6FA6D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41778-5398-401F-B8B0-32E910DBB40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45679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040F-3490-45C5-9E1C-8E6FA5DDF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E5011E-E75A-402B-8486-713258ACDF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A86CE2-D4F3-49E0-ACF7-980B3FF2D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103711-0AA1-4BDB-B580-3DF7369A3438}"/>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6" name="Footer Placeholder 5">
            <a:extLst>
              <a:ext uri="{FF2B5EF4-FFF2-40B4-BE49-F238E27FC236}">
                <a16:creationId xmlns:a16="http://schemas.microsoft.com/office/drawing/2014/main" id="{543B2259-31D9-4389-8A8C-E59789E78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1D5F7-16D9-47C2-B830-2760543D5D4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80798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418E-0EC2-421E-8AA0-D9AB622F2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8A4CD-A444-4682-ACA2-C5C18D3710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FE0C7-7DA9-41A6-8D88-D4C27BB394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99E05-2908-4732-92CE-FC52827E8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C47086-6458-48E5-9B7D-1A32E8AF0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EA27D-ED03-470D-BD0F-1C27EFD197C2}"/>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8" name="Footer Placeholder 7">
            <a:extLst>
              <a:ext uri="{FF2B5EF4-FFF2-40B4-BE49-F238E27FC236}">
                <a16:creationId xmlns:a16="http://schemas.microsoft.com/office/drawing/2014/main" id="{A62B4F0F-178E-449C-8F47-26699A3876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495B5-1CA6-4FCD-8EEB-A1D691DEDB4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891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2036-6D17-46B4-8D8F-EC0C25BE40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94E368-0557-45D4-9247-8DC89616AB80}"/>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4" name="Footer Placeholder 3">
            <a:extLst>
              <a:ext uri="{FF2B5EF4-FFF2-40B4-BE49-F238E27FC236}">
                <a16:creationId xmlns:a16="http://schemas.microsoft.com/office/drawing/2014/main" id="{372D5845-3F60-4FF1-9C38-B6E974484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9EBF3-5C1C-4787-AC7B-49D353F8B4EE}"/>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56492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5ED25-EF49-454A-8A51-A99AE4861646}"/>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3" name="Footer Placeholder 2">
            <a:extLst>
              <a:ext uri="{FF2B5EF4-FFF2-40B4-BE49-F238E27FC236}">
                <a16:creationId xmlns:a16="http://schemas.microsoft.com/office/drawing/2014/main" id="{57BE362C-71F6-451E-9577-35E10F5743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ED69A-F3ED-4A51-87E6-6FBD52B9E549}"/>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8158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BE3A4-1DE1-4204-BD4C-9C24E0CE9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37463E-BB17-49C3-B167-44A9B5D4A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362842-F639-4982-8D3D-8A7DAFF35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2B385-AD6F-4596-BA0C-B066806FC568}"/>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6" name="Footer Placeholder 5">
            <a:extLst>
              <a:ext uri="{FF2B5EF4-FFF2-40B4-BE49-F238E27FC236}">
                <a16:creationId xmlns:a16="http://schemas.microsoft.com/office/drawing/2014/main" id="{4F63AC9E-6B5A-4971-8B28-1F4C91B06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414AC-4E71-411E-9906-6D7167E42275}"/>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361310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CAF-093F-4E53-8290-4221B15CF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34A6C-E70B-4853-8D7F-735AC0153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02D74-D6DD-4FB3-B5B7-ECBE9BC18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4ADF9-440D-4BCB-8676-7DBB41C83F49}"/>
              </a:ext>
            </a:extLst>
          </p:cNvPr>
          <p:cNvSpPr>
            <a:spLocks noGrp="1"/>
          </p:cNvSpPr>
          <p:nvPr>
            <p:ph type="dt" sz="half" idx="10"/>
          </p:nvPr>
        </p:nvSpPr>
        <p:spPr/>
        <p:txBody>
          <a:bodyPr/>
          <a:lstStyle/>
          <a:p>
            <a:fld id="{20278FA5-F310-43EA-B9C0-B8DEC6B13401}" type="datetimeFigureOut">
              <a:rPr lang="en-US" smtClean="0"/>
              <a:t>11/27/2021</a:t>
            </a:fld>
            <a:endParaRPr lang="en-US"/>
          </a:p>
        </p:txBody>
      </p:sp>
      <p:sp>
        <p:nvSpPr>
          <p:cNvPr id="6" name="Footer Placeholder 5">
            <a:extLst>
              <a:ext uri="{FF2B5EF4-FFF2-40B4-BE49-F238E27FC236}">
                <a16:creationId xmlns:a16="http://schemas.microsoft.com/office/drawing/2014/main" id="{D0F7023F-5C7A-4F30-8108-FD6452B9D9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18249-C799-4EA1-8D8C-40D2B192C83A}"/>
              </a:ext>
            </a:extLst>
          </p:cNvPr>
          <p:cNvSpPr>
            <a:spLocks noGrp="1"/>
          </p:cNvSpPr>
          <p:nvPr>
            <p:ph type="sldNum" sz="quarter" idx="12"/>
          </p:nvPr>
        </p:nvSpPr>
        <p:spPr/>
        <p:txBody>
          <a:bodyPr/>
          <a:lstStyle/>
          <a:p>
            <a:fld id="{E049A730-C3DA-4256-8AC9-0664D7ECC50C}" type="slidenum">
              <a:rPr lang="en-US" smtClean="0"/>
              <a:t>‹#›</a:t>
            </a:fld>
            <a:endParaRPr lang="en-US"/>
          </a:p>
        </p:txBody>
      </p:sp>
    </p:spTree>
    <p:extLst>
      <p:ext uri="{BB962C8B-B14F-4D97-AF65-F5344CB8AC3E}">
        <p14:creationId xmlns:p14="http://schemas.microsoft.com/office/powerpoint/2010/main" val="108222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2C97E-6B7C-411E-B771-80E10B4D0C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C45FB6-7932-47F3-8A7C-90FDD845AA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AB006-DF1E-411A-842F-7E3FBB7F4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78FA5-F310-43EA-B9C0-B8DEC6B13401}" type="datetimeFigureOut">
              <a:rPr lang="en-US" smtClean="0"/>
              <a:t>11/27/2021</a:t>
            </a:fld>
            <a:endParaRPr lang="en-US"/>
          </a:p>
        </p:txBody>
      </p:sp>
      <p:sp>
        <p:nvSpPr>
          <p:cNvPr id="5" name="Footer Placeholder 4">
            <a:extLst>
              <a:ext uri="{FF2B5EF4-FFF2-40B4-BE49-F238E27FC236}">
                <a16:creationId xmlns:a16="http://schemas.microsoft.com/office/drawing/2014/main" id="{E2FE0294-2420-4B14-8880-CBD65A8531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DD0E4-906E-4207-BD3E-BF2BBE256F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9A730-C3DA-4256-8AC9-0664D7ECC50C}" type="slidenum">
              <a:rPr lang="en-US" smtClean="0"/>
              <a:t>‹#›</a:t>
            </a:fld>
            <a:endParaRPr lang="en-US"/>
          </a:p>
        </p:txBody>
      </p:sp>
    </p:spTree>
    <p:extLst>
      <p:ext uri="{BB962C8B-B14F-4D97-AF65-F5344CB8AC3E}">
        <p14:creationId xmlns:p14="http://schemas.microsoft.com/office/powerpoint/2010/main" val="2487907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8" Type="http://schemas.openxmlformats.org/officeDocument/2006/relationships/hyperlink" Target="https://angular.io/guide/testing" TargetMode="External"/><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TypeScript &amp; Angular</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0"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21"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Table 3">
            <a:extLst>
              <a:ext uri="{FF2B5EF4-FFF2-40B4-BE49-F238E27FC236}">
                <a16:creationId xmlns:a16="http://schemas.microsoft.com/office/drawing/2014/main" id="{2B880F3B-6364-4487-A148-31FE489F501D}"/>
              </a:ext>
            </a:extLst>
          </p:cNvPr>
          <p:cNvGraphicFramePr>
            <a:graphicFrameLocks noGrp="1"/>
          </p:cNvGraphicFramePr>
          <p:nvPr>
            <p:extLst>
              <p:ext uri="{D42A27DB-BD31-4B8C-83A1-F6EECF244321}">
                <p14:modId xmlns:p14="http://schemas.microsoft.com/office/powerpoint/2010/main" val="789453396"/>
              </p:ext>
            </p:extLst>
          </p:nvPr>
        </p:nvGraphicFramePr>
        <p:xfrm>
          <a:off x="2754791" y="1180532"/>
          <a:ext cx="6473156" cy="4394584"/>
        </p:xfrm>
        <a:graphic>
          <a:graphicData uri="http://schemas.openxmlformats.org/drawingml/2006/table">
            <a:tbl>
              <a:tblPr>
                <a:tableStyleId>{3B4B98B0-60AC-42C2-AFA5-B58CD77FA1E5}</a:tableStyleId>
              </a:tblPr>
              <a:tblGrid>
                <a:gridCol w="1920605">
                  <a:extLst>
                    <a:ext uri="{9D8B030D-6E8A-4147-A177-3AD203B41FA5}">
                      <a16:colId xmlns:a16="http://schemas.microsoft.com/office/drawing/2014/main" val="2828591416"/>
                    </a:ext>
                  </a:extLst>
                </a:gridCol>
                <a:gridCol w="1727848">
                  <a:extLst>
                    <a:ext uri="{9D8B030D-6E8A-4147-A177-3AD203B41FA5}">
                      <a16:colId xmlns:a16="http://schemas.microsoft.com/office/drawing/2014/main" val="1919206172"/>
                    </a:ext>
                  </a:extLst>
                </a:gridCol>
                <a:gridCol w="2824703">
                  <a:extLst>
                    <a:ext uri="{9D8B030D-6E8A-4147-A177-3AD203B41FA5}">
                      <a16:colId xmlns:a16="http://schemas.microsoft.com/office/drawing/2014/main" val="1406321134"/>
                    </a:ext>
                  </a:extLst>
                </a:gridCol>
              </a:tblGrid>
              <a:tr h="380689">
                <a:tc>
                  <a:txBody>
                    <a:bodyPr/>
                    <a:lstStyle/>
                    <a:p>
                      <a:pPr algn="l" fontAlgn="b"/>
                      <a:r>
                        <a:rPr lang="en-US" sz="2000" u="none" strike="noStrike">
                          <a:effectLst/>
                        </a:rPr>
                        <a:t>Language</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C#</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TypeScript (.ts)</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1287644507"/>
                  </a:ext>
                </a:extLst>
              </a:tr>
              <a:tr h="422090">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3931469347"/>
                  </a:ext>
                </a:extLst>
              </a:tr>
              <a:tr h="380689">
                <a:tc>
                  <a:txBody>
                    <a:bodyPr/>
                    <a:lstStyle/>
                    <a:p>
                      <a:pPr algn="l" fontAlgn="b"/>
                      <a:r>
                        <a:rPr lang="en-US" sz="2000" u="none" strike="noStrike">
                          <a:effectLst/>
                        </a:rPr>
                        <a:t>Compiler</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CSC</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TSC</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2842007224"/>
                  </a:ext>
                </a:extLst>
              </a:tr>
              <a:tr h="422090">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1905877573"/>
                  </a:ext>
                </a:extLst>
              </a:tr>
              <a:tr h="380689">
                <a:tc>
                  <a:txBody>
                    <a:bodyPr/>
                    <a:lstStyle/>
                    <a:p>
                      <a:pPr algn="l" fontAlgn="b"/>
                      <a:r>
                        <a:rPr lang="en-US" sz="2000" u="none" strike="noStrike">
                          <a:effectLst/>
                        </a:rPr>
                        <a:t>IL</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MSIL</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JavaScript (.js)</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4163838419"/>
                  </a:ext>
                </a:extLst>
              </a:tr>
              <a:tr h="422090">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1226411734"/>
                  </a:ext>
                </a:extLst>
              </a:tr>
              <a:tr h="380689">
                <a:tc>
                  <a:txBody>
                    <a:bodyPr/>
                    <a:lstStyle/>
                    <a:p>
                      <a:pPr algn="l" fontAlgn="b"/>
                      <a:r>
                        <a:rPr lang="en-US" sz="2000" u="none" strike="noStrike">
                          <a:effectLst/>
                        </a:rPr>
                        <a:t>Runtime</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CLR (JIT)</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JavaScript Runtime</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3442070481"/>
                  </a:ext>
                </a:extLst>
              </a:tr>
              <a:tr h="422090">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1718471165"/>
                  </a:ext>
                </a:extLst>
              </a:tr>
              <a:tr h="380689">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Native</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Native</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2146702818"/>
                  </a:ext>
                </a:extLst>
              </a:tr>
              <a:tr h="422090">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3006643811"/>
                  </a:ext>
                </a:extLst>
              </a:tr>
              <a:tr h="380689">
                <a:tc>
                  <a:txBody>
                    <a:bodyPr/>
                    <a:lstStyle/>
                    <a:p>
                      <a:pPr algn="l" fontAlgn="b"/>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O.S.</a:t>
                      </a:r>
                      <a:endParaRPr lang="en-US" sz="2000" b="0" i="0" u="none" strike="noStrike">
                        <a:solidFill>
                          <a:srgbClr val="000000"/>
                        </a:solidFill>
                        <a:effectLst/>
                        <a:latin typeface="Calibri" panose="020F0502020204030204" pitchFamily="34" charset="0"/>
                      </a:endParaRPr>
                    </a:p>
                  </a:txBody>
                  <a:tcPr marL="8087" marR="8087" marT="8087" marB="0" anchor="b"/>
                </a:tc>
                <a:tc>
                  <a:txBody>
                    <a:bodyPr/>
                    <a:lstStyle/>
                    <a:p>
                      <a:pPr algn="l" fontAlgn="b"/>
                      <a:r>
                        <a:rPr lang="en-US" sz="2000" u="none" strike="noStrike">
                          <a:effectLst/>
                        </a:rPr>
                        <a:t>O.S.</a:t>
                      </a:r>
                      <a:endParaRPr lang="en-US" sz="2000" b="0" i="0" u="none" strike="noStrike">
                        <a:solidFill>
                          <a:srgbClr val="000000"/>
                        </a:solidFill>
                        <a:effectLst/>
                        <a:latin typeface="Calibri" panose="020F0502020204030204" pitchFamily="34" charset="0"/>
                      </a:endParaRPr>
                    </a:p>
                  </a:txBody>
                  <a:tcPr marL="8087" marR="8087" marT="8087" marB="0" anchor="b"/>
                </a:tc>
                <a:extLst>
                  <a:ext uri="{0D108BD9-81ED-4DB2-BD59-A6C34878D82A}">
                    <a16:rowId xmlns:a16="http://schemas.microsoft.com/office/drawing/2014/main" val="2966241437"/>
                  </a:ext>
                </a:extLst>
              </a:tr>
            </a:tbl>
          </a:graphicData>
        </a:graphic>
      </p:graphicFrame>
    </p:spTree>
    <p:extLst>
      <p:ext uri="{BB962C8B-B14F-4D97-AF65-F5344CB8AC3E}">
        <p14:creationId xmlns:p14="http://schemas.microsoft.com/office/powerpoint/2010/main" val="24367079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extLst>
              <p:ext uri="{D42A27DB-BD31-4B8C-83A1-F6EECF244321}">
                <p14:modId xmlns:p14="http://schemas.microsoft.com/office/powerpoint/2010/main" val="1074036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extLst>
              <p:ext uri="{D42A27DB-BD31-4B8C-83A1-F6EECF244321}">
                <p14:modId xmlns:p14="http://schemas.microsoft.com/office/powerpoint/2010/main" val="205221979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BA79-6C89-4893-A54C-D7585C325C9C}"/>
              </a:ext>
            </a:extLst>
          </p:cNvPr>
          <p:cNvSpPr>
            <a:spLocks noGrp="1"/>
          </p:cNvSpPr>
          <p:nvPr>
            <p:ph type="title"/>
          </p:nvPr>
        </p:nvSpPr>
        <p:spPr/>
        <p:txBody>
          <a:bodyPr/>
          <a:lstStyle/>
          <a:p>
            <a:r>
              <a:rPr lang="en-IN" dirty="0"/>
              <a:t>Content Projection</a:t>
            </a:r>
            <a:endParaRPr lang="en-US" dirty="0"/>
          </a:p>
        </p:txBody>
      </p:sp>
      <p:sp>
        <p:nvSpPr>
          <p:cNvPr id="3" name="Content Placeholder 2">
            <a:extLst>
              <a:ext uri="{FF2B5EF4-FFF2-40B4-BE49-F238E27FC236}">
                <a16:creationId xmlns:a16="http://schemas.microsoft.com/office/drawing/2014/main" id="{D0B56A59-EA1C-494B-9E19-8A7540BDAFC1}"/>
              </a:ext>
            </a:extLst>
          </p:cNvPr>
          <p:cNvSpPr>
            <a:spLocks noGrp="1"/>
          </p:cNvSpPr>
          <p:nvPr>
            <p:ph idx="1"/>
          </p:nvPr>
        </p:nvSpPr>
        <p:spPr/>
        <p:txBody>
          <a:bodyPr/>
          <a:lstStyle/>
          <a:p>
            <a:r>
              <a:rPr lang="en-US" dirty="0"/>
              <a:t>Content projection is the ability to put HTML elements (or other Angular components) between the opening and closing tag of a component selector, and have that content displayed.</a:t>
            </a:r>
          </a:p>
          <a:p>
            <a:r>
              <a:rPr lang="en-US" dirty="0"/>
              <a:t>It allows for components to be even more reusable, as the user can determine what content to project. </a:t>
            </a:r>
          </a:p>
          <a:p>
            <a:r>
              <a:rPr lang="en-US" dirty="0"/>
              <a:t>The &lt;ng-content&gt; tag in an Angular component is what enables us to project content into our components. </a:t>
            </a:r>
          </a:p>
          <a:p>
            <a:r>
              <a:rPr lang="en-US" dirty="0"/>
              <a:t>You can also select certain parts of the projected content by class, attribute, id, or tag and place it in a certain location inside the component if needed.</a:t>
            </a:r>
          </a:p>
        </p:txBody>
      </p:sp>
    </p:spTree>
    <p:extLst>
      <p:ext uri="{BB962C8B-B14F-4D97-AF65-F5344CB8AC3E}">
        <p14:creationId xmlns:p14="http://schemas.microsoft.com/office/powerpoint/2010/main" val="31348085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dirty="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sp>
        <p:nvSpPr>
          <p:cNvPr id="3" name="object 3"/>
          <p:cNvSpPr txBox="1"/>
          <p:nvPr/>
        </p:nvSpPr>
        <p:spPr>
          <a:xfrm>
            <a:off x="6412120" y="1782981"/>
            <a:ext cx="5635586" cy="4393982"/>
          </a:xfrm>
          <a:prstGeom prst="rect">
            <a:avLst/>
          </a:prstGeom>
        </p:spPr>
        <p:txBody>
          <a:bodyPr vert="horz" lIns="91440" tIns="45720" rIns="91440" bIns="45720" rtlCol="0">
            <a:normAutofit/>
          </a:bodyPr>
          <a:lstStyle/>
          <a:p>
            <a:pPr marL="393700" marR="1069975" indent="-228600">
              <a:lnSpc>
                <a:spcPct val="90000"/>
              </a:lnSpc>
              <a:spcBef>
                <a:spcPts val="220"/>
              </a:spcBef>
              <a:buFont typeface="Arial" panose="020B0604020202020204" pitchFamily="34" charset="0"/>
              <a:buChar char="•"/>
            </a:pPr>
            <a:r>
              <a:rPr lang="en-US" sz="3200" spc="5" dirty="0"/>
              <a:t>Syntax</a:t>
            </a:r>
            <a:r>
              <a:rPr lang="en-US" sz="3200" spc="-290" dirty="0"/>
              <a:t> </a:t>
            </a:r>
            <a:r>
              <a:rPr lang="en-US" sz="3200" spc="-10" dirty="0"/>
              <a:t>based</a:t>
            </a:r>
            <a:r>
              <a:rPr lang="en-US" sz="3200" spc="-290" dirty="0"/>
              <a:t> </a:t>
            </a:r>
            <a:r>
              <a:rPr lang="en-US" sz="3200" spc="10" dirty="0"/>
              <a:t>on</a:t>
            </a:r>
            <a:r>
              <a:rPr lang="en-US" sz="3200" spc="-290" dirty="0"/>
              <a:t> </a:t>
            </a:r>
            <a:r>
              <a:rPr lang="en-US" sz="3200" spc="100" dirty="0"/>
              <a:t>ECMAScript</a:t>
            </a:r>
            <a:r>
              <a:rPr lang="en-US" sz="3200" spc="-290" dirty="0"/>
              <a:t> </a:t>
            </a:r>
            <a:r>
              <a:rPr lang="en-US" sz="3200" spc="10" dirty="0"/>
              <a:t>proposals</a:t>
            </a:r>
            <a:endParaRPr lang="en-US" sz="3200" dirty="0"/>
          </a:p>
          <a:p>
            <a:pPr marL="393700" indent="-228600">
              <a:lnSpc>
                <a:spcPct val="90000"/>
              </a:lnSpc>
              <a:buFont typeface="Arial" panose="020B0604020202020204" pitchFamily="34" charset="0"/>
              <a:buChar char="•"/>
            </a:pPr>
            <a:r>
              <a:rPr lang="en-US" sz="3200" spc="-30" dirty="0"/>
              <a:t>TypeScript </a:t>
            </a:r>
            <a:r>
              <a:rPr lang="en-US" sz="3200" spc="-290" dirty="0"/>
              <a:t> </a:t>
            </a:r>
            <a:r>
              <a:rPr lang="en-US" sz="3200" spc="15" dirty="0"/>
              <a:t>is </a:t>
            </a:r>
            <a:r>
              <a:rPr lang="en-US" sz="3200" spc="-290" dirty="0"/>
              <a:t> </a:t>
            </a:r>
            <a:r>
              <a:rPr lang="en-US" sz="3200" spc="55" dirty="0"/>
              <a:t>first</a:t>
            </a:r>
            <a:r>
              <a:rPr lang="en-US" sz="3200" spc="-290" dirty="0"/>
              <a:t> </a:t>
            </a:r>
            <a:r>
              <a:rPr lang="en-US" sz="3200" spc="-15" dirty="0"/>
              <a:t>and</a:t>
            </a:r>
            <a:r>
              <a:rPr lang="en-US" sz="3200" spc="-290" dirty="0"/>
              <a:t>  </a:t>
            </a:r>
            <a:r>
              <a:rPr lang="en-US" sz="3200" spc="25" dirty="0"/>
              <a:t>foremost</a:t>
            </a:r>
            <a:r>
              <a:rPr lang="en-US" sz="3200" spc="-290" dirty="0"/>
              <a:t> </a:t>
            </a:r>
            <a:r>
              <a:rPr lang="en-US" sz="3200" spc="-45" dirty="0"/>
              <a:t>a</a:t>
            </a:r>
            <a:r>
              <a:rPr lang="en-US" sz="3200" spc="-290" dirty="0"/>
              <a:t> </a:t>
            </a:r>
            <a:r>
              <a:rPr lang="en-US" sz="3200" spc="10" dirty="0"/>
              <a:t>superset</a:t>
            </a:r>
            <a:r>
              <a:rPr lang="en-US" sz="3200" spc="-290" dirty="0"/>
              <a:t> </a:t>
            </a:r>
            <a:r>
              <a:rPr lang="en-US" sz="3200" spc="35" dirty="0"/>
              <a:t>of</a:t>
            </a:r>
            <a:r>
              <a:rPr lang="en-US" sz="3200" spc="-290" dirty="0"/>
              <a:t> </a:t>
            </a:r>
            <a:r>
              <a:rPr lang="en-US" sz="3200" dirty="0"/>
              <a:t>JavaScript</a:t>
            </a:r>
          </a:p>
          <a:p>
            <a:pPr marL="393700" marR="5080" indent="-228600">
              <a:lnSpc>
                <a:spcPct val="90000"/>
              </a:lnSpc>
              <a:spcBef>
                <a:spcPts val="105"/>
              </a:spcBef>
              <a:buFont typeface="Arial" panose="020B0604020202020204" pitchFamily="34" charset="0"/>
              <a:buChar char="•"/>
            </a:pPr>
            <a:r>
              <a:rPr lang="en-US" sz="3200" spc="70" dirty="0"/>
              <a:t>Any</a:t>
            </a:r>
            <a:r>
              <a:rPr lang="en-US" sz="3200" spc="-290" dirty="0"/>
              <a:t> </a:t>
            </a:r>
            <a:r>
              <a:rPr lang="en-US" sz="3200" spc="15" dirty="0"/>
              <a:t>regular</a:t>
            </a:r>
            <a:r>
              <a:rPr lang="en-US" sz="3200" spc="-290" dirty="0"/>
              <a:t> </a:t>
            </a:r>
            <a:r>
              <a:rPr lang="en-US" sz="3200" spc="25" dirty="0"/>
              <a:t>JavaScript</a:t>
            </a:r>
            <a:r>
              <a:rPr lang="en-US" sz="3200" spc="-290" dirty="0"/>
              <a:t> </a:t>
            </a:r>
            <a:r>
              <a:rPr lang="en-US" sz="3200" spc="15" dirty="0"/>
              <a:t>is</a:t>
            </a:r>
            <a:r>
              <a:rPr lang="en-US" sz="3200" spc="-290" dirty="0"/>
              <a:t> </a:t>
            </a:r>
            <a:r>
              <a:rPr lang="en-US" sz="3200" spc="25" dirty="0"/>
              <a:t>valid</a:t>
            </a:r>
            <a:r>
              <a:rPr lang="en-US" sz="3200" spc="-290" dirty="0"/>
              <a:t> </a:t>
            </a:r>
            <a:r>
              <a:rPr lang="en-US" sz="3200" spc="20" dirty="0"/>
              <a:t>TypeScript </a:t>
            </a:r>
            <a:r>
              <a:rPr lang="en-US" sz="3200" spc="60" dirty="0"/>
              <a:t>Code</a:t>
            </a:r>
            <a:endParaRPr lang="en-US" sz="32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973703" y="4696607"/>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647724" y="5395906"/>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code to verify token in </a:t>
            </a:r>
            <a:r>
              <a:rPr lang="en-IN" dirty="0" err="1"/>
              <a:t>sessionStorage</a:t>
            </a:r>
            <a:r>
              <a:rPr lang="en-IN" dirty="0"/>
              <a:t>, if not, redirect to Login Component</a:t>
            </a:r>
            <a:endParaRPr lang="en-US" dirty="0"/>
          </a:p>
        </p:txBody>
      </p:sp>
      <p:cxnSp>
        <p:nvCxnSpPr>
          <p:cNvPr id="22" name="Straight Arrow Connector 21">
            <a:extLst>
              <a:ext uri="{FF2B5EF4-FFF2-40B4-BE49-F238E27FC236}">
                <a16:creationId xmlns:a16="http://schemas.microsoft.com/office/drawing/2014/main" id="{750CD5DC-5179-4C9A-958B-0FD4712F32D6}"/>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47E0BE-8C4E-448D-A769-C4AC7BCC2923}"/>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4" name="Straight Arrow Connector 23">
            <a:extLst>
              <a:ext uri="{FF2B5EF4-FFF2-40B4-BE49-F238E27FC236}">
                <a16:creationId xmlns:a16="http://schemas.microsoft.com/office/drawing/2014/main" id="{BE1B216A-6FCE-4B71-AD48-46E38AFE30F4}"/>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9EBB5B0-512A-4345-851D-B2E905A66338}"/>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6" name="TextBox 25">
            <a:extLst>
              <a:ext uri="{FF2B5EF4-FFF2-40B4-BE49-F238E27FC236}">
                <a16:creationId xmlns:a16="http://schemas.microsoft.com/office/drawing/2014/main" id="{1908B251-A434-4537-B32C-A10FEB109B99}"/>
              </a:ext>
            </a:extLst>
          </p:cNvPr>
          <p:cNvSpPr txBox="1"/>
          <p:nvPr/>
        </p:nvSpPr>
        <p:spPr>
          <a:xfrm>
            <a:off x="566482" y="3819444"/>
            <a:ext cx="2568518" cy="1754326"/>
          </a:xfrm>
          <a:prstGeom prst="rect">
            <a:avLst/>
          </a:prstGeom>
          <a:noFill/>
        </p:spPr>
        <p:txBody>
          <a:bodyPr wrap="square" rtlCol="0">
            <a:spAutoFit/>
          </a:bodyPr>
          <a:lstStyle/>
          <a:p>
            <a:pPr algn="ctr"/>
            <a:r>
              <a:rPr lang="en-IN" dirty="0"/>
              <a:t>Store Token in Session</a:t>
            </a:r>
          </a:p>
          <a:p>
            <a:pPr algn="ctr"/>
            <a:r>
              <a:rPr lang="en-IN" dirty="0"/>
              <a:t>Storage of the browser</a:t>
            </a:r>
          </a:p>
          <a:p>
            <a:pPr algn="ctr"/>
            <a:endParaRPr lang="en-IN" dirty="0"/>
          </a:p>
          <a:p>
            <a:pPr algn="ctr"/>
            <a:r>
              <a:rPr lang="en-IN" dirty="0"/>
              <a:t>Send the same token to </a:t>
            </a:r>
          </a:p>
          <a:p>
            <a:pPr algn="ctr"/>
            <a:r>
              <a:rPr lang="en-IN" dirty="0"/>
              <a:t>Access data from the </a:t>
            </a:r>
          </a:p>
          <a:p>
            <a:pPr algn="ctr"/>
            <a:r>
              <a:rPr lang="en-IN" dirty="0"/>
              <a:t>server</a:t>
            </a:r>
          </a:p>
        </p:txBody>
      </p:sp>
    </p:spTree>
    <p:extLst>
      <p:ext uri="{BB962C8B-B14F-4D97-AF65-F5344CB8AC3E}">
        <p14:creationId xmlns:p14="http://schemas.microsoft.com/office/powerpoint/2010/main" val="4725069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450586" y="420651"/>
            <a:ext cx="7274692" cy="5996417"/>
          </a:xfrm>
        </p:spPr>
        <p:txBody>
          <a:bodyPr anchor="ctr">
            <a:normAutofit/>
          </a:bodyPr>
          <a:lstStyle/>
          <a:p>
            <a:r>
              <a:rPr lang="en-US" sz="1800" dirty="0"/>
              <a:t>When user clicks the Admin Link, we need to verify that we have a token in session storage, and if the token in not there in the session storage, redirect the request to login component. (</a:t>
            </a:r>
            <a:r>
              <a:rPr lang="en-US" sz="1800" dirty="0" err="1"/>
              <a:t>CanActivateAdminGuard</a:t>
            </a:r>
            <a:r>
              <a:rPr lang="en-US" sz="1800" dirty="0"/>
              <a:t>)</a:t>
            </a:r>
          </a:p>
          <a:p>
            <a:pPr lvl="1"/>
            <a:r>
              <a:rPr lang="en-US" sz="1800" dirty="0" err="1"/>
              <a:t>CanActivateAdminGuard</a:t>
            </a:r>
            <a:r>
              <a:rPr lang="en-US" sz="1800" dirty="0"/>
              <a:t> uses Authenticator Service, </a:t>
            </a:r>
            <a:r>
              <a:rPr lang="en-US" sz="1800" dirty="0" err="1"/>
              <a:t>getToken</a:t>
            </a:r>
            <a:r>
              <a:rPr lang="en-US" sz="1800" dirty="0"/>
              <a:t>() to get the token. </a:t>
            </a:r>
          </a:p>
          <a:p>
            <a:pPr lvl="2"/>
            <a:r>
              <a:rPr lang="en-US" sz="1800" dirty="0"/>
              <a:t>If token is undefined, the request is redirected to Login Component</a:t>
            </a:r>
          </a:p>
          <a:p>
            <a:pPr lvl="2"/>
            <a:r>
              <a:rPr lang="en-US" sz="1800" dirty="0"/>
              <a:t>If token is available, the request is allowed for Admin Component.</a:t>
            </a:r>
          </a:p>
          <a:p>
            <a:r>
              <a:rPr lang="en-US" sz="1800" dirty="0"/>
              <a:t>Logging and Token Management (Authenticator Service)</a:t>
            </a:r>
          </a:p>
          <a:p>
            <a:pPr lvl="1"/>
            <a:r>
              <a:rPr lang="en-US" sz="1800" dirty="0"/>
              <a:t>On Login Component, user must give username and password, which will be sent to Node API Server</a:t>
            </a:r>
          </a:p>
          <a:p>
            <a:pPr lvl="1"/>
            <a:r>
              <a:rPr lang="en-US" sz="1800" dirty="0"/>
              <a:t>If the username &amp; password is correct, in the response token will come from the Server</a:t>
            </a:r>
          </a:p>
          <a:p>
            <a:pPr lvl="1"/>
            <a:r>
              <a:rPr lang="en-US" sz="1800" dirty="0"/>
              <a:t>Received token will be stored in the session storage of the browser.</a:t>
            </a:r>
          </a:p>
          <a:p>
            <a:r>
              <a:rPr lang="en-US" sz="1800" dirty="0"/>
              <a:t>Reading and Attaching Token (</a:t>
            </a:r>
            <a:r>
              <a:rPr lang="en-US" sz="1800" dirty="0" err="1"/>
              <a:t>TokenInterceptor</a:t>
            </a:r>
            <a:r>
              <a:rPr lang="en-US" sz="1800" dirty="0"/>
              <a:t> Service)</a:t>
            </a:r>
          </a:p>
          <a:p>
            <a:pPr lvl="1"/>
            <a:r>
              <a:rPr lang="en-US" sz="1800" dirty="0"/>
              <a:t>Whenever the AJAX request is made for </a:t>
            </a:r>
            <a:r>
              <a:rPr lang="en-US" sz="1800" dirty="0" err="1"/>
              <a:t>api</a:t>
            </a:r>
            <a:r>
              <a:rPr lang="en-US" sz="1800" dirty="0"/>
              <a:t>, </a:t>
            </a:r>
            <a:r>
              <a:rPr lang="en-US" sz="1800" dirty="0" err="1"/>
              <a:t>tokenInterceptor</a:t>
            </a:r>
            <a:r>
              <a:rPr lang="en-US" sz="1800" dirty="0"/>
              <a:t>, intercepts and attaches token in the request header.</a:t>
            </a:r>
          </a:p>
          <a:p>
            <a:pPr lvl="1"/>
            <a:r>
              <a:rPr lang="en-US" sz="18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dirty="0"/>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a:lstStyle/>
          <a:p>
            <a:r>
              <a:rPr lang="en-IN" dirty="0"/>
              <a:t>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hlinkClick r:id="rId8"/>
              </a:rPr>
              <a:t>Angular - Testing</a:t>
            </a:r>
            <a:endParaRPr lang="en-IN" dirty="0"/>
          </a:p>
        </p:txBody>
      </p:sp>
    </p:spTree>
    <p:extLst>
      <p:ext uri="{BB962C8B-B14F-4D97-AF65-F5344CB8AC3E}">
        <p14:creationId xmlns:p14="http://schemas.microsoft.com/office/powerpoint/2010/main" val="249579999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lue digital binary data on a screen">
            <a:extLst>
              <a:ext uri="{FF2B5EF4-FFF2-40B4-BE49-F238E27FC236}">
                <a16:creationId xmlns:a16="http://schemas.microsoft.com/office/drawing/2014/main" id="{FD78C512-616B-473F-83C9-3C3D3BE0CACC}"/>
              </a:ext>
            </a:extLst>
          </p:cNvPr>
          <p:cNvPicPr>
            <a:picLocks noChangeAspect="1"/>
          </p:cNvPicPr>
          <p:nvPr/>
        </p:nvPicPr>
        <p:blipFill rotWithShape="1">
          <a:blip r:embed="rId2"/>
          <a:srcRect t="9091" r="9091"/>
          <a:stretch/>
        </p:blipFill>
        <p:spPr>
          <a:xfrm>
            <a:off x="20" y="10"/>
            <a:ext cx="12191980" cy="6857990"/>
          </a:xfrm>
          <a:prstGeom prst="rect">
            <a:avLst/>
          </a:prstGeom>
        </p:spPr>
      </p:pic>
      <p:sp>
        <p:nvSpPr>
          <p:cNvPr id="2" name="object 2"/>
          <p:cNvSpPr txBox="1"/>
          <p:nvPr/>
        </p:nvSpPr>
        <p:spPr>
          <a:xfrm>
            <a:off x="594109" y="2121763"/>
            <a:ext cx="6620505" cy="377301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chorCtr="0">
            <a:normAutofit/>
          </a:bodyPr>
          <a:lstStyle/>
          <a:p>
            <a:pPr marL="247650" marR="5080" indent="-228600">
              <a:lnSpc>
                <a:spcPct val="90000"/>
              </a:lnSpc>
              <a:spcBef>
                <a:spcPts val="220"/>
              </a:spcBef>
              <a:buFont typeface="Arial" panose="020B0604020202020204" pitchFamily="34" charset="0"/>
              <a:buChar char="•"/>
            </a:pPr>
            <a:r>
              <a:rPr lang="en-US" sz="3200" spc="50" dirty="0"/>
              <a:t>“Microsoft's</a:t>
            </a:r>
            <a:r>
              <a:rPr lang="en-US" sz="3200" spc="-290" dirty="0"/>
              <a:t> </a:t>
            </a:r>
            <a:r>
              <a:rPr lang="en-US" sz="3200" spc="20" dirty="0"/>
              <a:t>TypeScript</a:t>
            </a:r>
            <a:r>
              <a:rPr lang="en-US" sz="3200" spc="-285" dirty="0"/>
              <a:t> </a:t>
            </a:r>
            <a:r>
              <a:rPr lang="en-US" sz="3200" spc="-20" dirty="0"/>
              <a:t>may</a:t>
            </a:r>
            <a:r>
              <a:rPr lang="en-US" sz="3200" spc="-285" dirty="0"/>
              <a:t> </a:t>
            </a:r>
            <a:r>
              <a:rPr lang="en-US" sz="3200" dirty="0"/>
              <a:t>be</a:t>
            </a:r>
            <a:r>
              <a:rPr lang="en-US" sz="3200" spc="-285" dirty="0"/>
              <a:t> </a:t>
            </a:r>
            <a:r>
              <a:rPr lang="en-US" sz="3200" spc="25" dirty="0"/>
              <a:t>the</a:t>
            </a:r>
            <a:r>
              <a:rPr lang="en-US" sz="3200" spc="-285" dirty="0"/>
              <a:t> </a:t>
            </a:r>
            <a:r>
              <a:rPr lang="en-US" sz="3200" spc="15" dirty="0"/>
              <a:t>best</a:t>
            </a:r>
            <a:r>
              <a:rPr lang="en-US" sz="3200" spc="-285" dirty="0"/>
              <a:t> </a:t>
            </a:r>
            <a:r>
              <a:rPr lang="en-US" sz="3200" spc="35" dirty="0"/>
              <a:t>of</a:t>
            </a:r>
            <a:r>
              <a:rPr lang="en-US" sz="3200" spc="-285" dirty="0"/>
              <a:t> </a:t>
            </a:r>
            <a:r>
              <a:rPr lang="en-US" sz="3200" spc="25" dirty="0"/>
              <a:t>the </a:t>
            </a:r>
            <a:r>
              <a:rPr lang="en-US" sz="3200" spc="-735" dirty="0"/>
              <a:t> </a:t>
            </a:r>
            <a:r>
              <a:rPr lang="en-US" sz="3200" spc="-15" dirty="0"/>
              <a:t>many</a:t>
            </a:r>
            <a:r>
              <a:rPr lang="en-US" sz="3200" spc="-290" dirty="0"/>
              <a:t> </a:t>
            </a:r>
            <a:r>
              <a:rPr lang="en-US" sz="3200" spc="20" dirty="0"/>
              <a:t>JavaScript</a:t>
            </a:r>
            <a:r>
              <a:rPr lang="en-US" sz="3200" spc="-290" dirty="0"/>
              <a:t> </a:t>
            </a:r>
            <a:r>
              <a:rPr lang="en-US" sz="3200" spc="50" dirty="0"/>
              <a:t>front</a:t>
            </a:r>
            <a:r>
              <a:rPr lang="en-US" sz="3200" spc="-290" dirty="0"/>
              <a:t> </a:t>
            </a:r>
            <a:r>
              <a:rPr lang="en-US" sz="3200" spc="-50" dirty="0"/>
              <a:t>ends.</a:t>
            </a:r>
            <a:r>
              <a:rPr lang="en-US" sz="3200" spc="-290" dirty="0"/>
              <a:t> </a:t>
            </a:r>
            <a:r>
              <a:rPr lang="en-US" sz="3200" spc="-35" dirty="0"/>
              <a:t>It</a:t>
            </a:r>
            <a:r>
              <a:rPr lang="en-US" sz="3200" spc="-290" dirty="0"/>
              <a:t> </a:t>
            </a:r>
            <a:r>
              <a:rPr lang="en-US" sz="3200" spc="-25" dirty="0"/>
              <a:t>seems</a:t>
            </a:r>
            <a:r>
              <a:rPr lang="en-US" sz="3200" spc="-290" dirty="0"/>
              <a:t> </a:t>
            </a:r>
            <a:r>
              <a:rPr lang="en-US" sz="3200" spc="50" dirty="0"/>
              <a:t>to </a:t>
            </a:r>
            <a:r>
              <a:rPr lang="en-US" sz="3200" dirty="0"/>
              <a:t>generate</a:t>
            </a:r>
            <a:r>
              <a:rPr lang="en-US" sz="3200" spc="-290" dirty="0"/>
              <a:t> </a:t>
            </a:r>
            <a:r>
              <a:rPr lang="en-US" sz="3200" spc="25" dirty="0"/>
              <a:t>the</a:t>
            </a:r>
            <a:r>
              <a:rPr lang="en-US" sz="3200" spc="-290" dirty="0"/>
              <a:t> </a:t>
            </a:r>
            <a:r>
              <a:rPr lang="en-US" sz="3200" spc="10" dirty="0"/>
              <a:t>most</a:t>
            </a:r>
            <a:r>
              <a:rPr lang="en-US" sz="3200" spc="-290" dirty="0"/>
              <a:t> </a:t>
            </a:r>
            <a:r>
              <a:rPr lang="en-US" sz="3200" spc="40" dirty="0"/>
              <a:t>attractive</a:t>
            </a:r>
            <a:r>
              <a:rPr lang="en-US" sz="3200" spc="-290" dirty="0"/>
              <a:t> </a:t>
            </a:r>
            <a:r>
              <a:rPr lang="en-US" sz="3200" spc="-45" dirty="0"/>
              <a:t>code.” </a:t>
            </a:r>
            <a:r>
              <a:rPr lang="en-US" sz="3200" spc="-40" dirty="0"/>
              <a:t>-</a:t>
            </a:r>
            <a:r>
              <a:rPr lang="en-US" sz="3200" spc="-290" dirty="0"/>
              <a:t> </a:t>
            </a:r>
            <a:r>
              <a:rPr lang="en-US" sz="3200" spc="10" dirty="0"/>
              <a:t>Douglas</a:t>
            </a:r>
            <a:r>
              <a:rPr lang="en-US" sz="3200" spc="-290" dirty="0"/>
              <a:t> </a:t>
            </a:r>
            <a:r>
              <a:rPr lang="en-US" sz="3200" spc="65" dirty="0"/>
              <a:t>Crockford</a:t>
            </a:r>
            <a:endParaRPr lang="en-US" sz="3200" dirty="0"/>
          </a:p>
          <a:p>
            <a:pPr marL="247650" marR="241300" indent="-228600">
              <a:lnSpc>
                <a:spcPct val="90000"/>
              </a:lnSpc>
              <a:spcBef>
                <a:spcPts val="2290"/>
              </a:spcBef>
              <a:buFont typeface="Arial" panose="020B0604020202020204" pitchFamily="34" charset="0"/>
              <a:buChar char="•"/>
            </a:pPr>
            <a:r>
              <a:rPr lang="en-US" sz="3200" spc="35" dirty="0"/>
              <a:t>“</a:t>
            </a:r>
            <a:r>
              <a:rPr lang="en-US" sz="3200" spc="35" dirty="0" err="1"/>
              <a:t>CoffeeScript</a:t>
            </a:r>
            <a:r>
              <a:rPr lang="en-US" sz="3200" spc="-290" dirty="0"/>
              <a:t> </a:t>
            </a:r>
            <a:r>
              <a:rPr lang="en-US" sz="3200" spc="15" dirty="0"/>
              <a:t>is</a:t>
            </a:r>
            <a:r>
              <a:rPr lang="en-US" sz="3200" spc="-285" dirty="0"/>
              <a:t> </a:t>
            </a:r>
            <a:r>
              <a:rPr lang="en-US" sz="3200" spc="60" dirty="0"/>
              <a:t>to</a:t>
            </a:r>
            <a:r>
              <a:rPr lang="en-US" sz="3200" spc="-285" dirty="0"/>
              <a:t> </a:t>
            </a:r>
            <a:r>
              <a:rPr lang="en-US" sz="3200" spc="25" dirty="0"/>
              <a:t>Ruby</a:t>
            </a:r>
            <a:r>
              <a:rPr lang="en-US" sz="3200" spc="-285" dirty="0"/>
              <a:t> </a:t>
            </a:r>
            <a:r>
              <a:rPr lang="en-US" sz="3200" spc="-40" dirty="0"/>
              <a:t>as</a:t>
            </a:r>
            <a:r>
              <a:rPr lang="en-US" sz="3200" spc="-285" dirty="0"/>
              <a:t> </a:t>
            </a:r>
            <a:r>
              <a:rPr lang="en-US" sz="3200" spc="20" dirty="0"/>
              <a:t>TypeScript</a:t>
            </a:r>
            <a:r>
              <a:rPr lang="en-US" sz="3200" spc="-285" dirty="0"/>
              <a:t> </a:t>
            </a:r>
            <a:r>
              <a:rPr lang="en-US" sz="3200" spc="15" dirty="0"/>
              <a:t>is</a:t>
            </a:r>
            <a:r>
              <a:rPr lang="en-US" sz="3200" spc="-290" dirty="0"/>
              <a:t> </a:t>
            </a:r>
            <a:r>
              <a:rPr lang="en-US" sz="3200" spc="60" dirty="0"/>
              <a:t>to </a:t>
            </a:r>
            <a:r>
              <a:rPr lang="en-US" sz="3200" spc="-735" dirty="0"/>
              <a:t> </a:t>
            </a:r>
            <a:r>
              <a:rPr lang="en-US" sz="3200" spc="-75" dirty="0"/>
              <a:t>Java/C#/C++.” </a:t>
            </a:r>
            <a:r>
              <a:rPr lang="en-US" sz="3200" spc="-40" dirty="0"/>
              <a:t>-</a:t>
            </a:r>
            <a:r>
              <a:rPr lang="en-US" sz="3200" spc="-290" dirty="0"/>
              <a:t> </a:t>
            </a:r>
            <a:r>
              <a:rPr lang="en-US" sz="3200" spc="20" dirty="0"/>
              <a:t>Luke</a:t>
            </a:r>
            <a:r>
              <a:rPr lang="en-US" sz="3200" spc="-290" dirty="0"/>
              <a:t> </a:t>
            </a:r>
            <a:r>
              <a:rPr lang="en-US" sz="3200" spc="35" dirty="0"/>
              <a:t>Hoban</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4BE886-C027-4091-8ACB-CF46AB65584A}"/>
              </a:ext>
            </a:extLst>
          </p:cNvPr>
          <p:cNvSpPr>
            <a:spLocks noGrp="1"/>
          </p:cNvSpPr>
          <p:nvPr>
            <p:ph type="title"/>
          </p:nvPr>
        </p:nvSpPr>
        <p:spPr/>
        <p:txBody>
          <a:bodyPr/>
          <a:lstStyle/>
          <a:p>
            <a:r>
              <a:rPr lang="en-IN" dirty="0"/>
              <a:t>How to install?</a:t>
            </a:r>
          </a:p>
        </p:txBody>
      </p:sp>
      <p:sp>
        <p:nvSpPr>
          <p:cNvPr id="5" name="Content Placeholder 4">
            <a:extLst>
              <a:ext uri="{FF2B5EF4-FFF2-40B4-BE49-F238E27FC236}">
                <a16:creationId xmlns:a16="http://schemas.microsoft.com/office/drawing/2014/main" id="{F59809FD-01B4-4577-A911-5847E77406D1}"/>
              </a:ext>
            </a:extLst>
          </p:cNvPr>
          <p:cNvSpPr>
            <a:spLocks noGrp="1"/>
          </p:cNvSpPr>
          <p:nvPr>
            <p:ph idx="1"/>
          </p:nvPr>
        </p:nvSpPr>
        <p:spPr/>
        <p:txBody>
          <a:bodyPr/>
          <a:lstStyle/>
          <a:p>
            <a:r>
              <a:rPr lang="en-IN" dirty="0"/>
              <a:t>Global Installation</a:t>
            </a:r>
          </a:p>
          <a:p>
            <a:pPr lvl="1"/>
            <a:r>
              <a:rPr lang="en-IN" dirty="0" err="1"/>
              <a:t>npm</a:t>
            </a:r>
            <a:r>
              <a:rPr lang="en-IN" dirty="0"/>
              <a:t> install -g typescript</a:t>
            </a:r>
          </a:p>
          <a:p>
            <a:pPr lvl="1"/>
            <a:r>
              <a:rPr lang="en-IN" dirty="0" err="1"/>
              <a:t>tsc</a:t>
            </a:r>
            <a:r>
              <a:rPr lang="en-IN" dirty="0"/>
              <a:t> -v</a:t>
            </a:r>
          </a:p>
          <a:p>
            <a:r>
              <a:rPr lang="en-IN" dirty="0"/>
              <a:t>Local Installation</a:t>
            </a:r>
          </a:p>
          <a:p>
            <a:pPr lvl="1"/>
            <a:r>
              <a:rPr lang="en-IN" dirty="0" err="1"/>
              <a:t>npm</a:t>
            </a:r>
            <a:r>
              <a:rPr lang="en-IN" dirty="0"/>
              <a:t> install --save-dev typescript@4.2</a:t>
            </a:r>
          </a:p>
          <a:p>
            <a:pPr lvl="1"/>
            <a:r>
              <a:rPr lang="en-IN" dirty="0" err="1"/>
              <a:t>npm</a:t>
            </a:r>
            <a:r>
              <a:rPr lang="en-IN" dirty="0"/>
              <a:t> </a:t>
            </a:r>
            <a:r>
              <a:rPr lang="en-IN" dirty="0" err="1"/>
              <a:t>i</a:t>
            </a:r>
            <a:r>
              <a:rPr lang="en-IN" dirty="0"/>
              <a:t> -D typescript@4.2</a:t>
            </a:r>
          </a:p>
          <a:p>
            <a:pPr lvl="1"/>
            <a:endParaRPr lang="en-IN" dirty="0"/>
          </a:p>
          <a:p>
            <a:endParaRPr lang="en-IN" dirty="0"/>
          </a:p>
        </p:txBody>
      </p:sp>
    </p:spTree>
    <p:extLst>
      <p:ext uri="{BB962C8B-B14F-4D97-AF65-F5344CB8AC3E}">
        <p14:creationId xmlns:p14="http://schemas.microsoft.com/office/powerpoint/2010/main" val="1818999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5C557C-D86A-442F-B9BB-0CD3D9131624}"/>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74793D24-84F3-4EF4-BAE4-6A0422E440FA}"/>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461A753B-0FDB-475F-AE7E-3F9F8DFCD934}"/>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2A74766A-DBAC-4952-9380-9D83C0ED2D99}"/>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9" name="Straight Arrow Connector 8">
            <a:extLst>
              <a:ext uri="{FF2B5EF4-FFF2-40B4-BE49-F238E27FC236}">
                <a16:creationId xmlns:a16="http://schemas.microsoft.com/office/drawing/2014/main" id="{DD7EB897-B1BC-40E5-B487-D00957BD6ED5}"/>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99E5BB-9F50-4BE0-A3EB-204D028328A0}"/>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1" name="Straight Arrow Connector 10">
            <a:extLst>
              <a:ext uri="{FF2B5EF4-FFF2-40B4-BE49-F238E27FC236}">
                <a16:creationId xmlns:a16="http://schemas.microsoft.com/office/drawing/2014/main" id="{F3855CFE-13B3-4CC1-8F95-E84C085DF7F7}"/>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3833599-7793-4AF9-B60E-FA5E66A63E74}"/>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6" name="Straight Arrow Connector 15">
            <a:extLst>
              <a:ext uri="{FF2B5EF4-FFF2-40B4-BE49-F238E27FC236}">
                <a16:creationId xmlns:a16="http://schemas.microsoft.com/office/drawing/2014/main" id="{095D3B2A-0FA6-4D5D-88A0-BF3F0B0727C7}"/>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DCA379-026F-4857-9D88-1205606BC8D8}"/>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8" name="Rectangle 17">
            <a:extLst>
              <a:ext uri="{FF2B5EF4-FFF2-40B4-BE49-F238E27FC236}">
                <a16:creationId xmlns:a16="http://schemas.microsoft.com/office/drawing/2014/main" id="{E9518D64-81EC-4A7F-BB19-109433B1F61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0" name="Straight Arrow Connector 19">
            <a:extLst>
              <a:ext uri="{FF2B5EF4-FFF2-40B4-BE49-F238E27FC236}">
                <a16:creationId xmlns:a16="http://schemas.microsoft.com/office/drawing/2014/main" id="{42F05FF8-4554-458D-B2F9-1D14B7C793CF}"/>
              </a:ext>
            </a:extLst>
          </p:cNvPr>
          <p:cNvCxnSpPr>
            <a:stCxn id="7" idx="2"/>
            <a:endCxn id="18"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0E8366-FFEE-4A3A-9BF0-25771085590B}"/>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22" name="Rectangle 21">
            <a:extLst>
              <a:ext uri="{FF2B5EF4-FFF2-40B4-BE49-F238E27FC236}">
                <a16:creationId xmlns:a16="http://schemas.microsoft.com/office/drawing/2014/main" id="{2E8597B6-6B72-40AF-A8C4-7A7AAC15C34F}"/>
              </a:ext>
            </a:extLst>
          </p:cNvPr>
          <p:cNvSpPr/>
          <p:nvPr/>
        </p:nvSpPr>
        <p:spPr>
          <a:xfrm>
            <a:off x="7068589"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23" name="Rectangle: Rounded Corners 22">
            <a:extLst>
              <a:ext uri="{FF2B5EF4-FFF2-40B4-BE49-F238E27FC236}">
                <a16:creationId xmlns:a16="http://schemas.microsoft.com/office/drawing/2014/main" id="{426BCBBF-67CD-4422-8F4E-9D2BFC8EA794}"/>
              </a:ext>
            </a:extLst>
          </p:cNvPr>
          <p:cNvSpPr/>
          <p:nvPr/>
        </p:nvSpPr>
        <p:spPr>
          <a:xfrm>
            <a:off x="7068589"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24" name="Rectangle 23">
            <a:extLst>
              <a:ext uri="{FF2B5EF4-FFF2-40B4-BE49-F238E27FC236}">
                <a16:creationId xmlns:a16="http://schemas.microsoft.com/office/drawing/2014/main" id="{7DFE0B77-F169-4FB5-821C-2E895559AB02}"/>
              </a:ext>
            </a:extLst>
          </p:cNvPr>
          <p:cNvSpPr/>
          <p:nvPr/>
        </p:nvSpPr>
        <p:spPr>
          <a:xfrm>
            <a:off x="7068589"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5" name="Rectangle 24">
            <a:extLst>
              <a:ext uri="{FF2B5EF4-FFF2-40B4-BE49-F238E27FC236}">
                <a16:creationId xmlns:a16="http://schemas.microsoft.com/office/drawing/2014/main" id="{9FDCC6CA-4D9A-4525-86B2-F88884BD9D24}"/>
              </a:ext>
            </a:extLst>
          </p:cNvPr>
          <p:cNvSpPr/>
          <p:nvPr/>
        </p:nvSpPr>
        <p:spPr>
          <a:xfrm>
            <a:off x="7068589"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6" name="Straight Arrow Connector 25">
            <a:extLst>
              <a:ext uri="{FF2B5EF4-FFF2-40B4-BE49-F238E27FC236}">
                <a16:creationId xmlns:a16="http://schemas.microsoft.com/office/drawing/2014/main" id="{39B11FF9-3308-4236-9A21-DCE4E623609F}"/>
              </a:ext>
            </a:extLst>
          </p:cNvPr>
          <p:cNvCxnSpPr>
            <a:stCxn id="22" idx="2"/>
            <a:endCxn id="23" idx="0"/>
          </p:cNvCxnSpPr>
          <p:nvPr/>
        </p:nvCxnSpPr>
        <p:spPr>
          <a:xfrm>
            <a:off x="8140931"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52DC50-14ED-4A8F-B46D-F2E16C24B8FD}"/>
              </a:ext>
            </a:extLst>
          </p:cNvPr>
          <p:cNvSpPr txBox="1"/>
          <p:nvPr/>
        </p:nvSpPr>
        <p:spPr>
          <a:xfrm>
            <a:off x="8140931" y="1286686"/>
            <a:ext cx="2036263" cy="369332"/>
          </a:xfrm>
          <a:prstGeom prst="rect">
            <a:avLst/>
          </a:prstGeom>
          <a:noFill/>
        </p:spPr>
        <p:txBody>
          <a:bodyPr wrap="none" rtlCol="0">
            <a:spAutoFit/>
          </a:bodyPr>
          <a:lstStyle/>
          <a:p>
            <a:r>
              <a:rPr lang="en-US" dirty="0"/>
              <a:t>Will be compiled by</a:t>
            </a:r>
          </a:p>
        </p:txBody>
      </p:sp>
      <p:cxnSp>
        <p:nvCxnSpPr>
          <p:cNvPr id="28" name="Straight Arrow Connector 27">
            <a:extLst>
              <a:ext uri="{FF2B5EF4-FFF2-40B4-BE49-F238E27FC236}">
                <a16:creationId xmlns:a16="http://schemas.microsoft.com/office/drawing/2014/main" id="{469F4E74-C1F6-4B8C-AAD8-B408E6B7D36D}"/>
              </a:ext>
            </a:extLst>
          </p:cNvPr>
          <p:cNvCxnSpPr>
            <a:cxnSpLocks/>
            <a:stCxn id="23" idx="2"/>
            <a:endCxn id="24" idx="0"/>
          </p:cNvCxnSpPr>
          <p:nvPr/>
        </p:nvCxnSpPr>
        <p:spPr>
          <a:xfrm>
            <a:off x="8140931"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8BBCE40-456D-4E85-A04F-09BF7925620D}"/>
              </a:ext>
            </a:extLst>
          </p:cNvPr>
          <p:cNvSpPr txBox="1"/>
          <p:nvPr/>
        </p:nvSpPr>
        <p:spPr>
          <a:xfrm>
            <a:off x="8140931" y="2583472"/>
            <a:ext cx="1171796" cy="369332"/>
          </a:xfrm>
          <a:prstGeom prst="rect">
            <a:avLst/>
          </a:prstGeom>
          <a:noFill/>
        </p:spPr>
        <p:txBody>
          <a:bodyPr wrap="none" rtlCol="0">
            <a:spAutoFit/>
          </a:bodyPr>
          <a:lstStyle/>
          <a:p>
            <a:r>
              <a:rPr lang="en-US" dirty="0"/>
              <a:t>Convert to</a:t>
            </a:r>
          </a:p>
        </p:txBody>
      </p:sp>
      <p:cxnSp>
        <p:nvCxnSpPr>
          <p:cNvPr id="30" name="Straight Arrow Connector 29">
            <a:extLst>
              <a:ext uri="{FF2B5EF4-FFF2-40B4-BE49-F238E27FC236}">
                <a16:creationId xmlns:a16="http://schemas.microsoft.com/office/drawing/2014/main" id="{220E0BA9-658F-4133-B1C2-9F92BCD5AE19}"/>
              </a:ext>
            </a:extLst>
          </p:cNvPr>
          <p:cNvCxnSpPr>
            <a:stCxn id="24" idx="2"/>
            <a:endCxn id="25" idx="0"/>
          </p:cNvCxnSpPr>
          <p:nvPr/>
        </p:nvCxnSpPr>
        <p:spPr>
          <a:xfrm>
            <a:off x="8140931"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047A3C3-5B3B-43F5-8B63-D0F1BF2FB705}"/>
              </a:ext>
            </a:extLst>
          </p:cNvPr>
          <p:cNvSpPr txBox="1"/>
          <p:nvPr/>
        </p:nvSpPr>
        <p:spPr>
          <a:xfrm>
            <a:off x="8140931" y="3938446"/>
            <a:ext cx="906980" cy="369332"/>
          </a:xfrm>
          <a:prstGeom prst="rect">
            <a:avLst/>
          </a:prstGeom>
          <a:noFill/>
        </p:spPr>
        <p:txBody>
          <a:bodyPr wrap="none" rtlCol="0">
            <a:spAutoFit/>
          </a:bodyPr>
          <a:lstStyle/>
          <a:p>
            <a:r>
              <a:rPr lang="en-US" dirty="0"/>
              <a:t>Refer in</a:t>
            </a:r>
          </a:p>
        </p:txBody>
      </p:sp>
      <p:sp>
        <p:nvSpPr>
          <p:cNvPr id="32" name="Rectangle 31">
            <a:extLst>
              <a:ext uri="{FF2B5EF4-FFF2-40B4-BE49-F238E27FC236}">
                <a16:creationId xmlns:a16="http://schemas.microsoft.com/office/drawing/2014/main" id="{BAF3F7FB-957A-409C-9514-E1CB0DD19327}"/>
              </a:ext>
            </a:extLst>
          </p:cNvPr>
          <p:cNvSpPr/>
          <p:nvPr/>
        </p:nvSpPr>
        <p:spPr>
          <a:xfrm>
            <a:off x="7068589"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33" name="Straight Arrow Connector 32">
            <a:extLst>
              <a:ext uri="{FF2B5EF4-FFF2-40B4-BE49-F238E27FC236}">
                <a16:creationId xmlns:a16="http://schemas.microsoft.com/office/drawing/2014/main" id="{4337FE56-A96E-40A0-BE94-4CBDF082D355}"/>
              </a:ext>
            </a:extLst>
          </p:cNvPr>
          <p:cNvCxnSpPr>
            <a:stCxn id="25" idx="2"/>
            <a:endCxn id="32" idx="0"/>
          </p:cNvCxnSpPr>
          <p:nvPr/>
        </p:nvCxnSpPr>
        <p:spPr>
          <a:xfrm>
            <a:off x="8140931"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CCED5AA-5AB1-44F6-AF30-C2C54F30D040}"/>
              </a:ext>
            </a:extLst>
          </p:cNvPr>
          <p:cNvSpPr txBox="1"/>
          <p:nvPr/>
        </p:nvSpPr>
        <p:spPr>
          <a:xfrm>
            <a:off x="8140931" y="5326674"/>
            <a:ext cx="923651" cy="369332"/>
          </a:xfrm>
          <a:prstGeom prst="rect">
            <a:avLst/>
          </a:prstGeom>
          <a:noFill/>
        </p:spPr>
        <p:txBody>
          <a:bodyPr wrap="none" rtlCol="0">
            <a:spAutoFit/>
          </a:bodyPr>
          <a:lstStyle/>
          <a:p>
            <a:r>
              <a:rPr lang="en-US" dirty="0"/>
              <a:t>Open in</a:t>
            </a:r>
          </a:p>
        </p:txBody>
      </p:sp>
      <p:sp>
        <p:nvSpPr>
          <p:cNvPr id="35" name="Rectangle: Rounded Corners 34">
            <a:extLst>
              <a:ext uri="{FF2B5EF4-FFF2-40B4-BE49-F238E27FC236}">
                <a16:creationId xmlns:a16="http://schemas.microsoft.com/office/drawing/2014/main" id="{823EDB02-1905-4619-8247-BA4C3893DE09}"/>
              </a:ext>
            </a:extLst>
          </p:cNvPr>
          <p:cNvSpPr/>
          <p:nvPr/>
        </p:nvSpPr>
        <p:spPr>
          <a:xfrm>
            <a:off x="6641869" y="166255"/>
            <a:ext cx="3704698" cy="377219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36" name="TextBox 35">
            <a:extLst>
              <a:ext uri="{FF2B5EF4-FFF2-40B4-BE49-F238E27FC236}">
                <a16:creationId xmlns:a16="http://schemas.microsoft.com/office/drawing/2014/main" id="{07A5EBA2-DA11-4742-B275-39D0CEC580E1}"/>
              </a:ext>
            </a:extLst>
          </p:cNvPr>
          <p:cNvSpPr txBox="1"/>
          <p:nvPr/>
        </p:nvSpPr>
        <p:spPr>
          <a:xfrm>
            <a:off x="10346567"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208474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28B0FD-9B75-4AE0-BF53-B9618689F45A}"/>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D3FC68A3-6DB4-409B-BAC0-AD19E9C94E90}"/>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grpSp>
        <p:nvGrpSpPr>
          <p:cNvPr id="4" name="Group 3">
            <a:extLst>
              <a:ext uri="{FF2B5EF4-FFF2-40B4-BE49-F238E27FC236}">
                <a16:creationId xmlns:a16="http://schemas.microsoft.com/office/drawing/2014/main" id="{A5B0A8C3-12D9-4468-9D8D-3C522DFEA919}"/>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20767526-4CD4-44BD-8D98-0E9EF9EDC66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0D46FC6B-0AFA-4AC8-B8BF-8701D4A0405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7" name="Group 6">
            <a:extLst>
              <a:ext uri="{FF2B5EF4-FFF2-40B4-BE49-F238E27FC236}">
                <a16:creationId xmlns:a16="http://schemas.microsoft.com/office/drawing/2014/main" id="{FF76F39A-1260-46B0-8231-7DF75EBDC08F}"/>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4F9CCDC5-F039-4B2E-9696-206638290F0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D7162AF-3A89-4BD1-A91F-0545612CF7C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FDE48B58-A173-4A47-9121-CE71504F8984}"/>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0057A31-D2B7-417B-8FE7-AE815E776FBE}"/>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6CB71CD7-741F-418C-99BF-A17A9D77F00A}"/>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089B8FF-C522-40D2-9575-88A4EF51ADF3}"/>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53056FB0-F4B8-4698-BF39-2DAE27A83DF0}"/>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5" name="Rectangle: Rounded Corners 14">
            <a:extLst>
              <a:ext uri="{FF2B5EF4-FFF2-40B4-BE49-F238E27FC236}">
                <a16:creationId xmlns:a16="http://schemas.microsoft.com/office/drawing/2014/main" id="{C18D07CA-75D7-44A1-9AC2-4BCFC7B8E0DD}"/>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D782B2A6-18C2-4167-A4B8-602CA8559594}"/>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2075F7E-A18D-470A-92D7-9F7C029D0A2A}"/>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7D6D0FCD-5F49-43A6-9CCE-C26EA291864A}"/>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FFF6F735-B5A3-4512-8090-879D35EF5414}"/>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CFCBA4E-1E4D-4B84-865A-2B6CDA5F2C61}"/>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C9F11D7-2E73-47B3-B9DC-A763D88F9802}"/>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F67724D2-05A9-436A-A6CC-0436B3043518}"/>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782EEEB1-F6BF-4270-98D5-67E76E745DE0}"/>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1A7FA902-F201-485A-8D5B-3FA3192AF74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4476441D-61A6-4855-9952-06DC3630401D}"/>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2449696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661070" y="1675227"/>
            <a:ext cx="10869860" cy="4394199"/>
          </a:xfrm>
          <a:prstGeom prst="rect">
            <a:avLst/>
          </a:prstGeom>
        </p:spPr>
      </p:pic>
    </p:spTree>
    <p:extLst>
      <p:ext uri="{BB962C8B-B14F-4D97-AF65-F5344CB8AC3E}">
        <p14:creationId xmlns:p14="http://schemas.microsoft.com/office/powerpoint/2010/main" val="3252480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similar to writing them in JavaScript but with added parameters and return type. 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333625" y="4025900"/>
            <a:ext cx="7524750" cy="2286000"/>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155E4A-0C65-46E7-937D-99EA678FC60A}"/>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BCFA0A6B-3A13-4F7F-84CC-F4E4466E8617}"/>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0BAC1607-751C-43CD-AA38-117350C05E8D}"/>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lowchart: Magnetic Disk 4">
            <a:extLst>
              <a:ext uri="{FF2B5EF4-FFF2-40B4-BE49-F238E27FC236}">
                <a16:creationId xmlns:a16="http://schemas.microsoft.com/office/drawing/2014/main" id="{3B7C99A0-B19F-4181-9A63-8C4EEF20229B}"/>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6" name="Group 5">
            <a:extLst>
              <a:ext uri="{FF2B5EF4-FFF2-40B4-BE49-F238E27FC236}">
                <a16:creationId xmlns:a16="http://schemas.microsoft.com/office/drawing/2014/main" id="{21A07206-1FCE-4803-BF57-46D5817503CB}"/>
              </a:ext>
            </a:extLst>
          </p:cNvPr>
          <p:cNvGrpSpPr/>
          <p:nvPr/>
        </p:nvGrpSpPr>
        <p:grpSpPr>
          <a:xfrm>
            <a:off x="7810595" y="1906144"/>
            <a:ext cx="1262108" cy="898124"/>
            <a:chOff x="8762260" y="1677880"/>
            <a:chExt cx="1262108" cy="898124"/>
          </a:xfrm>
        </p:grpSpPr>
        <p:sp>
          <p:nvSpPr>
            <p:cNvPr id="7" name="Rectangle: Rounded Corners 6">
              <a:extLst>
                <a:ext uri="{FF2B5EF4-FFF2-40B4-BE49-F238E27FC236}">
                  <a16:creationId xmlns:a16="http://schemas.microsoft.com/office/drawing/2014/main" id="{CD3CD5C8-1E77-4A49-A8C5-2BFB9D32065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6969274-BC88-49C8-8931-F5EDFFC6A47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9" name="Group 8">
            <a:extLst>
              <a:ext uri="{FF2B5EF4-FFF2-40B4-BE49-F238E27FC236}">
                <a16:creationId xmlns:a16="http://schemas.microsoft.com/office/drawing/2014/main" id="{FCC68138-D000-45B8-9BD8-BC22BCB9A170}"/>
              </a:ext>
            </a:extLst>
          </p:cNvPr>
          <p:cNvGrpSpPr/>
          <p:nvPr/>
        </p:nvGrpSpPr>
        <p:grpSpPr>
          <a:xfrm>
            <a:off x="9193562" y="1919007"/>
            <a:ext cx="1262108" cy="898124"/>
            <a:chOff x="8762260" y="1677880"/>
            <a:chExt cx="1262108" cy="898124"/>
          </a:xfrm>
        </p:grpSpPr>
        <p:sp>
          <p:nvSpPr>
            <p:cNvPr id="10" name="Rectangle: Rounded Corners 9">
              <a:extLst>
                <a:ext uri="{FF2B5EF4-FFF2-40B4-BE49-F238E27FC236}">
                  <a16:creationId xmlns:a16="http://schemas.microsoft.com/office/drawing/2014/main" id="{BC975219-4006-4454-9C03-6A39E098F53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720E0DC-9C4F-4F07-A0A3-4B93137B150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2" name="Straight Connector 11">
            <a:extLst>
              <a:ext uri="{FF2B5EF4-FFF2-40B4-BE49-F238E27FC236}">
                <a16:creationId xmlns:a16="http://schemas.microsoft.com/office/drawing/2014/main" id="{648EC8E1-D7CB-472B-B1E2-3F6B294FDF4D}"/>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3" name="Rectangle 12">
            <a:extLst>
              <a:ext uri="{FF2B5EF4-FFF2-40B4-BE49-F238E27FC236}">
                <a16:creationId xmlns:a16="http://schemas.microsoft.com/office/drawing/2014/main" id="{685C01A3-010E-4ACF-9937-845B0A031B7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4" name="Straight Arrow Connector 13">
            <a:extLst>
              <a:ext uri="{FF2B5EF4-FFF2-40B4-BE49-F238E27FC236}">
                <a16:creationId xmlns:a16="http://schemas.microsoft.com/office/drawing/2014/main" id="{C863396D-DAC5-487A-8C63-9507245B98C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7A6A8FA-B91E-4350-8073-7944BAF5F68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6" name="Straight Arrow Connector 15">
            <a:extLst>
              <a:ext uri="{FF2B5EF4-FFF2-40B4-BE49-F238E27FC236}">
                <a16:creationId xmlns:a16="http://schemas.microsoft.com/office/drawing/2014/main" id="{16D4ADB8-6702-4CE0-87F3-19E781DB96BC}"/>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2754CE5-E0DA-4EA9-8EEB-5A912500A76A}"/>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18" name="TextBox 17">
            <a:extLst>
              <a:ext uri="{FF2B5EF4-FFF2-40B4-BE49-F238E27FC236}">
                <a16:creationId xmlns:a16="http://schemas.microsoft.com/office/drawing/2014/main" id="{AB2A73AF-D1EE-40E8-A161-6B2E95BF1063}"/>
              </a:ext>
            </a:extLst>
          </p:cNvPr>
          <p:cNvSpPr txBox="1"/>
          <p:nvPr/>
        </p:nvSpPr>
        <p:spPr>
          <a:xfrm>
            <a:off x="8625319" y="3806469"/>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19" name="Rectangle 18">
            <a:extLst>
              <a:ext uri="{FF2B5EF4-FFF2-40B4-BE49-F238E27FC236}">
                <a16:creationId xmlns:a16="http://schemas.microsoft.com/office/drawing/2014/main" id="{372054CA-6A2E-4B8B-9083-AC5E693E1B10}"/>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0" name="Rectangle: Rounded Corners 19">
            <a:extLst>
              <a:ext uri="{FF2B5EF4-FFF2-40B4-BE49-F238E27FC236}">
                <a16:creationId xmlns:a16="http://schemas.microsoft.com/office/drawing/2014/main" id="{79B4484E-B548-4DD5-85AB-3F1D24AB8E99}"/>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73553B2A-8182-4EE3-82B4-BE5DC10A67D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7C3084DF-8D43-402D-87A1-BFD49700AA6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30F7B1F0-F5D6-480B-BAF0-193C4D3431AE}"/>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4" name="Straight Arrow Connector 23">
            <a:extLst>
              <a:ext uri="{FF2B5EF4-FFF2-40B4-BE49-F238E27FC236}">
                <a16:creationId xmlns:a16="http://schemas.microsoft.com/office/drawing/2014/main" id="{8121D887-1AC6-4C73-8FBA-CAE090040B8C}"/>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A43F385-C696-4626-8987-AC5A7CBC72F1}"/>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1086EF06-507A-43AF-8521-3DA76025CAE7}"/>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2CB0643-0B19-4A5D-9066-7E235BE101C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A56560B3-E916-453D-AC12-2D4785102C8E}"/>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A6860C6C-A278-4080-B82B-797DCB2AA0A0}"/>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0" name="Straight Arrow Connector 29">
            <a:extLst>
              <a:ext uri="{FF2B5EF4-FFF2-40B4-BE49-F238E27FC236}">
                <a16:creationId xmlns:a16="http://schemas.microsoft.com/office/drawing/2014/main" id="{29EDA69E-5A4E-40D5-B8C2-E7462DA01E3D}"/>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67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&amp;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In JavaScript we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71DAF1-AF53-474D-A7F0-8248C16EAE6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Interface Example</a:t>
            </a:r>
          </a:p>
        </p:txBody>
      </p:sp>
      <p:pic>
        <p:nvPicPr>
          <p:cNvPr id="4" name="object 9" descr="Graphical user interface, text, application, email&#10;&#10;Description automatically generated">
            <a:extLst>
              <a:ext uri="{FF2B5EF4-FFF2-40B4-BE49-F238E27FC236}">
                <a16:creationId xmlns:a16="http://schemas.microsoft.com/office/drawing/2014/main" id="{E045B883-C652-42E5-9A55-64634B9A332B}"/>
              </a:ext>
            </a:extLst>
          </p:cNvPr>
          <p:cNvPicPr>
            <a:picLocks noGrp="1"/>
          </p:cNvPicPr>
          <p:nvPr>
            <p:ph idx="1"/>
          </p:nvPr>
        </p:nvPicPr>
        <p:blipFill rotWithShape="1">
          <a:blip r:embed="rId2" cstate="print"/>
          <a:srcRect r="150"/>
          <a:stretch/>
        </p:blipFill>
        <p:spPr>
          <a:xfrm>
            <a:off x="2130729" y="1675227"/>
            <a:ext cx="7930542" cy="4394199"/>
          </a:xfrm>
          <a:prstGeom prst="rect">
            <a:avLst/>
          </a:prstGeom>
        </p:spPr>
      </p:pic>
    </p:spTree>
    <p:extLst>
      <p:ext uri="{BB962C8B-B14F-4D97-AF65-F5344CB8AC3E}">
        <p14:creationId xmlns:p14="http://schemas.microsoft.com/office/powerpoint/2010/main" val="313050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78C587-B496-487E-B263-59718548BDAE}"/>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3" name="Connector: Elbow 2">
            <a:extLst>
              <a:ext uri="{FF2B5EF4-FFF2-40B4-BE49-F238E27FC236}">
                <a16:creationId xmlns:a16="http://schemas.microsoft.com/office/drawing/2014/main" id="{292ADC37-CEFB-4BB0-B32E-2FF75E292E37}"/>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9FB15D16-3A6B-4161-AC2C-EB5DEE27EB29}"/>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08221C6-4A2D-4A33-AE69-30D5A0A3B818}"/>
              </a:ext>
            </a:extLst>
          </p:cNvPr>
          <p:cNvGrpSpPr/>
          <p:nvPr/>
        </p:nvGrpSpPr>
        <p:grpSpPr>
          <a:xfrm>
            <a:off x="7810595" y="1677880"/>
            <a:ext cx="1262108" cy="898124"/>
            <a:chOff x="8762260" y="1677880"/>
            <a:chExt cx="1262108" cy="898124"/>
          </a:xfrm>
        </p:grpSpPr>
        <p:sp>
          <p:nvSpPr>
            <p:cNvPr id="6" name="Rectangle: Rounded Corners 5">
              <a:extLst>
                <a:ext uri="{FF2B5EF4-FFF2-40B4-BE49-F238E27FC236}">
                  <a16:creationId xmlns:a16="http://schemas.microsoft.com/office/drawing/2014/main" id="{287141F8-40B3-4DFA-B042-C08B3DC51E4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D85568C-22CA-4209-AA49-02A93ACA744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8" name="Group 7">
            <a:extLst>
              <a:ext uri="{FF2B5EF4-FFF2-40B4-BE49-F238E27FC236}">
                <a16:creationId xmlns:a16="http://schemas.microsoft.com/office/drawing/2014/main" id="{9C79F223-B74B-4514-91F4-5E72FBFFAACF}"/>
              </a:ext>
            </a:extLst>
          </p:cNvPr>
          <p:cNvGrpSpPr/>
          <p:nvPr/>
        </p:nvGrpSpPr>
        <p:grpSpPr>
          <a:xfrm>
            <a:off x="9193562" y="1690743"/>
            <a:ext cx="1262108" cy="898124"/>
            <a:chOff x="8762260" y="1677880"/>
            <a:chExt cx="1262108" cy="898124"/>
          </a:xfrm>
        </p:grpSpPr>
        <p:sp>
          <p:nvSpPr>
            <p:cNvPr id="9" name="Rectangle: Rounded Corners 8">
              <a:extLst>
                <a:ext uri="{FF2B5EF4-FFF2-40B4-BE49-F238E27FC236}">
                  <a16:creationId xmlns:a16="http://schemas.microsoft.com/office/drawing/2014/main" id="{3AE41B5E-2C3B-46D4-B1B8-59647970FD9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8A524ED-055A-48CA-BCC5-C71A17BE3EC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11" name="Flowchart: Magnetic Disk 10">
            <a:extLst>
              <a:ext uri="{FF2B5EF4-FFF2-40B4-BE49-F238E27FC236}">
                <a16:creationId xmlns:a16="http://schemas.microsoft.com/office/drawing/2014/main" id="{58699AA0-E727-4961-89EA-8B7FAADA7737}"/>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12" name="Straight Connector 11">
            <a:extLst>
              <a:ext uri="{FF2B5EF4-FFF2-40B4-BE49-F238E27FC236}">
                <a16:creationId xmlns:a16="http://schemas.microsoft.com/office/drawing/2014/main" id="{881CB885-3E15-4FDB-8304-17E7C76FF533}"/>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13" name="Group 12">
            <a:extLst>
              <a:ext uri="{FF2B5EF4-FFF2-40B4-BE49-F238E27FC236}">
                <a16:creationId xmlns:a16="http://schemas.microsoft.com/office/drawing/2014/main" id="{EF663AEA-B6DF-41A0-B029-8F46231DBF1D}"/>
              </a:ext>
            </a:extLst>
          </p:cNvPr>
          <p:cNvGrpSpPr/>
          <p:nvPr/>
        </p:nvGrpSpPr>
        <p:grpSpPr>
          <a:xfrm>
            <a:off x="8562508" y="2719934"/>
            <a:ext cx="1262108" cy="898124"/>
            <a:chOff x="8762260" y="1677880"/>
            <a:chExt cx="1262108" cy="898124"/>
          </a:xfrm>
        </p:grpSpPr>
        <p:sp>
          <p:nvSpPr>
            <p:cNvPr id="14" name="Rectangle: Rounded Corners 13">
              <a:extLst>
                <a:ext uri="{FF2B5EF4-FFF2-40B4-BE49-F238E27FC236}">
                  <a16:creationId xmlns:a16="http://schemas.microsoft.com/office/drawing/2014/main" id="{0709FBAB-3916-4931-88CF-F9C6E09CF59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948AA7F9-DDD3-489A-B62A-C366079877A0}"/>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6" name="Rectangle 15">
            <a:extLst>
              <a:ext uri="{FF2B5EF4-FFF2-40B4-BE49-F238E27FC236}">
                <a16:creationId xmlns:a16="http://schemas.microsoft.com/office/drawing/2014/main" id="{66700E0A-807A-493D-BD64-A3582EF740B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7" name="Straight Arrow Connector 16">
            <a:extLst>
              <a:ext uri="{FF2B5EF4-FFF2-40B4-BE49-F238E27FC236}">
                <a16:creationId xmlns:a16="http://schemas.microsoft.com/office/drawing/2014/main" id="{08C2B09B-D99B-4AE2-AA60-10E5172C880D}"/>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8A685EB-BF74-46FE-9A9F-BAFD9AACB07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9" name="Straight Arrow Connector 18">
            <a:extLst>
              <a:ext uri="{FF2B5EF4-FFF2-40B4-BE49-F238E27FC236}">
                <a16:creationId xmlns:a16="http://schemas.microsoft.com/office/drawing/2014/main" id="{D57756F5-9E3E-4D14-97BD-3DBDAE45185E}"/>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E18B4B8-83F4-499E-9A61-2FA9B6CB4718}"/>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21" name="Rectangle 20">
            <a:extLst>
              <a:ext uri="{FF2B5EF4-FFF2-40B4-BE49-F238E27FC236}">
                <a16:creationId xmlns:a16="http://schemas.microsoft.com/office/drawing/2014/main" id="{B30805DC-C15C-4A77-8F92-613BF07EC35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FF20600E-633B-4CA6-A86D-E99351231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0E55B473-DEFB-431C-9CD4-5D13E81AB4E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DC033F89-12C4-4396-ADAE-9C297A3149D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3505E039-F05F-47BD-B43B-5239B21AC4F5}"/>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6" name="Straight Arrow Connector 25">
            <a:extLst>
              <a:ext uri="{FF2B5EF4-FFF2-40B4-BE49-F238E27FC236}">
                <a16:creationId xmlns:a16="http://schemas.microsoft.com/office/drawing/2014/main" id="{25330880-44D6-494F-AFD4-22D37C576EBF}"/>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BC116A7-D16C-48AE-A80C-A227A6C206B0}"/>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0ECFC0-E485-46BC-8128-7AB156037266}"/>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29" name="TextBox 28">
            <a:extLst>
              <a:ext uri="{FF2B5EF4-FFF2-40B4-BE49-F238E27FC236}">
                <a16:creationId xmlns:a16="http://schemas.microsoft.com/office/drawing/2014/main" id="{3D39A10F-05C6-462C-BBB1-CE5D8120A5DD}"/>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30" name="Rectangle 29">
            <a:extLst>
              <a:ext uri="{FF2B5EF4-FFF2-40B4-BE49-F238E27FC236}">
                <a16:creationId xmlns:a16="http://schemas.microsoft.com/office/drawing/2014/main" id="{A9DD25E6-295C-452B-BF9A-330FE0C54453}"/>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1" name="Group 30">
            <a:extLst>
              <a:ext uri="{FF2B5EF4-FFF2-40B4-BE49-F238E27FC236}">
                <a16:creationId xmlns:a16="http://schemas.microsoft.com/office/drawing/2014/main" id="{97FEC66E-BAFD-441F-B093-04AAC8A94235}"/>
              </a:ext>
            </a:extLst>
          </p:cNvPr>
          <p:cNvGrpSpPr/>
          <p:nvPr/>
        </p:nvGrpSpPr>
        <p:grpSpPr>
          <a:xfrm>
            <a:off x="3485864" y="3510046"/>
            <a:ext cx="828000" cy="828000"/>
            <a:chOff x="4936328" y="4218830"/>
            <a:chExt cx="828000" cy="828000"/>
          </a:xfrm>
        </p:grpSpPr>
        <p:sp>
          <p:nvSpPr>
            <p:cNvPr id="32" name="Arc 31">
              <a:extLst>
                <a:ext uri="{FF2B5EF4-FFF2-40B4-BE49-F238E27FC236}">
                  <a16:creationId xmlns:a16="http://schemas.microsoft.com/office/drawing/2014/main" id="{28FC63FE-1827-4E93-8C23-52D8997D221E}"/>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3" name="TextBox 32">
              <a:extLst>
                <a:ext uri="{FF2B5EF4-FFF2-40B4-BE49-F238E27FC236}">
                  <a16:creationId xmlns:a16="http://schemas.microsoft.com/office/drawing/2014/main" id="{A9A162F1-C642-4F77-8482-FBC29B35BFFD}"/>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
        <p:nvSpPr>
          <p:cNvPr id="34" name="TextBox 33">
            <a:extLst>
              <a:ext uri="{FF2B5EF4-FFF2-40B4-BE49-F238E27FC236}">
                <a16:creationId xmlns:a16="http://schemas.microsoft.com/office/drawing/2014/main" id="{E34D53C8-B1C4-484D-9F14-54335FEB7932}"/>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35" name="TextBox 34">
            <a:extLst>
              <a:ext uri="{FF2B5EF4-FFF2-40B4-BE49-F238E27FC236}">
                <a16:creationId xmlns:a16="http://schemas.microsoft.com/office/drawing/2014/main" id="{3EECDABD-B7E4-4D68-B134-CE0DFFE0619F}"/>
              </a:ext>
            </a:extLst>
          </p:cNvPr>
          <p:cNvSpPr txBox="1"/>
          <p:nvPr/>
        </p:nvSpPr>
        <p:spPr>
          <a:xfrm>
            <a:off x="8947081" y="397124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Tree>
    <p:extLst>
      <p:ext uri="{BB962C8B-B14F-4D97-AF65-F5344CB8AC3E}">
        <p14:creationId xmlns:p14="http://schemas.microsoft.com/office/powerpoint/2010/main" val="774545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1145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D6FED-4075-4068-8101-02789BB7AEA4}"/>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AB2090A8-ECFA-41C6-B134-F152D0F54D15}"/>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4B57F844-A7F2-49D0-B266-7260B5D636FE}"/>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8D449EB1-913E-46EB-8F48-E177A00B7E9B}"/>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31A52D94-FF81-4664-9AA9-DBC7579B58B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4B59ADB-BDD7-4F73-A1BF-50156D23D4A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ADD3B070-6CB5-465A-833D-88F2BE3651E2}"/>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25947E5C-AC39-43E7-94C0-744735D266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66CFFD98-2E73-4C46-99B0-713ACA8CC5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6A897410-E6BA-4EB8-B7DB-44C4587AC98D}"/>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E720DD35-3518-4D94-9909-027F1BF41A6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30F9FEAF-983F-4AF0-80DF-2CFA0AABAF9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3BFBE746-2D01-41CE-8B1D-041E886462D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FDAB5DD8-B04D-4574-B348-DB80758980ED}"/>
              </a:ext>
            </a:extLst>
          </p:cNvPr>
          <p:cNvSpPr/>
          <p:nvPr/>
        </p:nvSpPr>
        <p:spPr>
          <a:xfrm>
            <a:off x="172141" y="1141201"/>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D8A19CAF-B395-40AB-A070-D5A9ECC6896F}"/>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1C27F7-871A-4E7B-B82E-5B2C2FA93CD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BD8E1BA2-5374-4202-85D0-487B7ABD7EF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26F12DB3-03EB-4F80-A177-CB7825C2FFA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A2EABACC-B70D-4187-BD62-D4E8003F3737}"/>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0D6F56A-0F5B-4B98-93E7-8FB39559C0FA}"/>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3B15DA4-6E4C-446E-BFC6-D4B643704E7F}"/>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9F33F51-59CB-4F33-9BE3-CF573DA379E0}"/>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BAF5A504-853B-4F3F-B278-BE75F799635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Flowchart: Magnetic Disk 24">
            <a:extLst>
              <a:ext uri="{FF2B5EF4-FFF2-40B4-BE49-F238E27FC236}">
                <a16:creationId xmlns:a16="http://schemas.microsoft.com/office/drawing/2014/main" id="{C3799852-8A99-41A9-934C-A932A795049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6" name="Rectangle 25">
            <a:extLst>
              <a:ext uri="{FF2B5EF4-FFF2-40B4-BE49-F238E27FC236}">
                <a16:creationId xmlns:a16="http://schemas.microsoft.com/office/drawing/2014/main" id="{6364DD62-2955-4DFD-9E2F-0A4FE7E9D80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7" name="Straight Arrow Connector 26">
            <a:extLst>
              <a:ext uri="{FF2B5EF4-FFF2-40B4-BE49-F238E27FC236}">
                <a16:creationId xmlns:a16="http://schemas.microsoft.com/office/drawing/2014/main" id="{D729CE31-F0EB-4D5D-8ECA-D815F1FE9E10}"/>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C6F121-8414-41FB-9E8E-7ECD648A3092}"/>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46BACB4-A91F-4607-9971-F7CDD22FDDC3}"/>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0" name="Straight Arrow Connector 29">
            <a:extLst>
              <a:ext uri="{FF2B5EF4-FFF2-40B4-BE49-F238E27FC236}">
                <a16:creationId xmlns:a16="http://schemas.microsoft.com/office/drawing/2014/main" id="{CCC10C14-7D87-4EC9-9CCB-A4F5A8495009}"/>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325095-EA96-4755-9E26-F4CAB93A010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718361F-753A-4C64-9263-5A30844A96B5}"/>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5B2EA804-4222-4E1E-B70A-FB82514C439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4" name="TextBox 33">
            <a:extLst>
              <a:ext uri="{FF2B5EF4-FFF2-40B4-BE49-F238E27FC236}">
                <a16:creationId xmlns:a16="http://schemas.microsoft.com/office/drawing/2014/main" id="{E49B8D22-4F40-46FE-AABE-B341A67BD38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B277C86A-D011-4A3A-8B34-2872A88E48B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BCC4EE14-ECB1-47FC-BAF1-4C6903CD9DC9}"/>
              </a:ext>
            </a:extLst>
          </p:cNvPr>
          <p:cNvSpPr txBox="1"/>
          <p:nvPr/>
        </p:nvSpPr>
        <p:spPr>
          <a:xfrm>
            <a:off x="234573" y="5791407"/>
            <a:ext cx="3068917" cy="646331"/>
          </a:xfrm>
          <a:prstGeom prst="rect">
            <a:avLst/>
          </a:prstGeom>
          <a:noFill/>
        </p:spPr>
        <p:txBody>
          <a:bodyPr wrap="none" rtlCol="0">
            <a:spAutoFit/>
          </a:bodyPr>
          <a:lstStyle/>
          <a:p>
            <a:r>
              <a:rPr lang="en-US" dirty="0"/>
              <a:t>Vanilla JS, jQuery, KO, BB, NG1,</a:t>
            </a:r>
          </a:p>
          <a:p>
            <a:r>
              <a:rPr lang="en-US" dirty="0"/>
              <a:t>NG2 and above, React, Vue</a:t>
            </a:r>
          </a:p>
        </p:txBody>
      </p:sp>
      <p:sp>
        <p:nvSpPr>
          <p:cNvPr id="37" name="TextBox 36">
            <a:extLst>
              <a:ext uri="{FF2B5EF4-FFF2-40B4-BE49-F238E27FC236}">
                <a16:creationId xmlns:a16="http://schemas.microsoft.com/office/drawing/2014/main" id="{05F74535-2E3C-423F-BE98-649693F6B0C5}"/>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8" name="TextBox 37">
            <a:extLst>
              <a:ext uri="{FF2B5EF4-FFF2-40B4-BE49-F238E27FC236}">
                <a16:creationId xmlns:a16="http://schemas.microsoft.com/office/drawing/2014/main" id="{916B979B-8D72-45BC-A976-C42B44F6B348}"/>
              </a:ext>
            </a:extLst>
          </p:cNvPr>
          <p:cNvSpPr txBox="1"/>
          <p:nvPr/>
        </p:nvSpPr>
        <p:spPr>
          <a:xfrm>
            <a:off x="362149" y="232618"/>
            <a:ext cx="4173835" cy="523220"/>
          </a:xfrm>
          <a:prstGeom prst="rect">
            <a:avLst/>
          </a:prstGeom>
          <a:noFill/>
        </p:spPr>
        <p:txBody>
          <a:bodyPr wrap="none" rtlCol="0">
            <a:spAutoFit/>
          </a:bodyPr>
          <a:lstStyle/>
          <a:p>
            <a:r>
              <a:rPr lang="en-IN" sz="2800" b="1" dirty="0"/>
              <a:t>SINGLE PAGE APPLICATION</a:t>
            </a:r>
          </a:p>
        </p:txBody>
      </p:sp>
    </p:spTree>
    <p:extLst>
      <p:ext uri="{BB962C8B-B14F-4D97-AF65-F5344CB8AC3E}">
        <p14:creationId xmlns:p14="http://schemas.microsoft.com/office/powerpoint/2010/main" val="540789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extLst>
              <p:ext uri="{D42A27DB-BD31-4B8C-83A1-F6EECF244321}">
                <p14:modId xmlns:p14="http://schemas.microsoft.com/office/powerpoint/2010/main" val="3844168446"/>
              </p:ext>
            </p:extLst>
          </p:nvPr>
        </p:nvGraphicFramePr>
        <p:xfrm>
          <a:off x="838200" y="1825625"/>
          <a:ext cx="10515600" cy="4389120"/>
        </p:xfrm>
        <a:graphic>
          <a:graphicData uri="http://schemas.openxmlformats.org/drawingml/2006/table">
            <a:tbl>
              <a:tblPr firstRow="1" bandRow="1">
                <a:tableStyleId>{00A15C55-8517-42AA-B614-E9B94910E393}</a:tableStyleId>
              </a:tblPr>
              <a:tblGrid>
                <a:gridCol w="5257800">
                  <a:extLst>
                    <a:ext uri="{9D8B030D-6E8A-4147-A177-3AD203B41FA5}">
                      <a16:colId xmlns:a16="http://schemas.microsoft.com/office/drawing/2014/main" val="7941968"/>
                    </a:ext>
                  </a:extLst>
                </a:gridCol>
                <a:gridCol w="5257800">
                  <a:extLst>
                    <a:ext uri="{9D8B030D-6E8A-4147-A177-3AD203B41FA5}">
                      <a16:colId xmlns:a16="http://schemas.microsoft.com/office/drawing/2014/main" val="3131201848"/>
                    </a:ext>
                  </a:extLst>
                </a:gridCol>
              </a:tblGrid>
              <a:tr h="548640">
                <a:tc>
                  <a:txBody>
                    <a:bodyPr/>
                    <a:lstStyle/>
                    <a:p>
                      <a:pPr algn="ctr" fontAlgn="b"/>
                      <a:r>
                        <a:rPr lang="en-US" sz="1500" b="1">
                          <a:solidFill>
                            <a:srgbClr val="FFFFFF"/>
                          </a:solidFill>
                          <a:effectLst/>
                        </a:rPr>
                        <a:t>Namespace</a:t>
                      </a:r>
                    </a:p>
                  </a:txBody>
                  <a:tcPr anchor="ctr"/>
                </a:tc>
                <a:tc>
                  <a:txBody>
                    <a:bodyPr/>
                    <a:lstStyle/>
                    <a:p>
                      <a:pPr algn="ctr" fontAlgn="b"/>
                      <a:r>
                        <a:rPr lang="en-US" sz="1500" b="1" dirty="0">
                          <a:solidFill>
                            <a:srgbClr val="FFFFFF"/>
                          </a:solidFill>
                          <a:effectLst/>
                        </a:rPr>
                        <a:t>Module</a:t>
                      </a:r>
                    </a:p>
                  </a:txBody>
                  <a:tcPr anchor="ctr"/>
                </a:tc>
                <a:extLst>
                  <a:ext uri="{0D108BD9-81ED-4DB2-BD59-A6C34878D82A}">
                    <a16:rowId xmlns:a16="http://schemas.microsoft.com/office/drawing/2014/main" val="2242059963"/>
                  </a:ext>
                </a:extLst>
              </a:tr>
              <a:tr h="548640">
                <a:tc>
                  <a:txBody>
                    <a:bodyPr/>
                    <a:lstStyle/>
                    <a:p>
                      <a:pPr fontAlgn="t"/>
                      <a:r>
                        <a:rPr lang="en-US" sz="1500">
                          <a:solidFill>
                            <a:srgbClr val="414141"/>
                          </a:solidFill>
                          <a:effectLst/>
                        </a:rPr>
                        <a:t>Must use the namespace keyword and the export keyword to expose namespace components.</a:t>
                      </a:r>
                    </a:p>
                  </a:txBody>
                  <a:tcPr anchor="ctr"/>
                </a:tc>
                <a:tc>
                  <a:txBody>
                    <a:bodyPr/>
                    <a:lstStyle/>
                    <a:p>
                      <a:pPr fontAlgn="t"/>
                      <a:r>
                        <a:rPr lang="en-US" sz="1500" dirty="0">
                          <a:solidFill>
                            <a:srgbClr val="414141"/>
                          </a:solidFill>
                          <a:effectLst/>
                        </a:rPr>
                        <a:t>Uses the export keyword to expose module functionalities.</a:t>
                      </a:r>
                    </a:p>
                  </a:txBody>
                  <a:tcPr anchor="ctr"/>
                </a:tc>
                <a:extLst>
                  <a:ext uri="{0D108BD9-81ED-4DB2-BD59-A6C34878D82A}">
                    <a16:rowId xmlns:a16="http://schemas.microsoft.com/office/drawing/2014/main" val="4022972255"/>
                  </a:ext>
                </a:extLst>
              </a:tr>
              <a:tr h="548640">
                <a:tc>
                  <a:txBody>
                    <a:bodyPr/>
                    <a:lstStyle/>
                    <a:p>
                      <a:pPr fontAlgn="t"/>
                      <a:r>
                        <a:rPr lang="en-US" sz="1500">
                          <a:solidFill>
                            <a:srgbClr val="414141"/>
                          </a:solidFill>
                          <a:effectLst/>
                        </a:rPr>
                        <a:t>Used for logical grouping of functionalities with local scoping.</a:t>
                      </a:r>
                    </a:p>
                  </a:txBody>
                  <a:tcPr anchor="ctr"/>
                </a:tc>
                <a:tc>
                  <a:txBody>
                    <a:bodyPr/>
                    <a:lstStyle/>
                    <a:p>
                      <a:pPr fontAlgn="t"/>
                      <a:r>
                        <a:rPr lang="en-US" sz="1500" dirty="0">
                          <a:solidFill>
                            <a:srgbClr val="414141"/>
                          </a:solidFill>
                          <a:effectLst/>
                        </a:rPr>
                        <a:t>Used to organize the code in separate files and not pollute the global scope.</a:t>
                      </a:r>
                    </a:p>
                  </a:txBody>
                  <a:tcPr anchor="ctr"/>
                </a:tc>
                <a:extLst>
                  <a:ext uri="{0D108BD9-81ED-4DB2-BD59-A6C34878D82A}">
                    <a16:rowId xmlns:a16="http://schemas.microsoft.com/office/drawing/2014/main" val="1949610197"/>
                  </a:ext>
                </a:extLst>
              </a:tr>
              <a:tr h="548640">
                <a:tc>
                  <a:txBody>
                    <a:bodyPr/>
                    <a:lstStyle/>
                    <a:p>
                      <a:pPr fontAlgn="t"/>
                      <a:r>
                        <a:rPr lang="en-US" sz="1500" dirty="0">
                          <a:solidFill>
                            <a:srgbClr val="414141"/>
                          </a:solidFill>
                          <a:effectLst/>
                        </a:rPr>
                        <a:t>To use it, it must be included using triple slash reference syntax e.g., ///&lt;reference path="path to namespace file" /&gt;. </a:t>
                      </a:r>
                    </a:p>
                  </a:txBody>
                  <a:tcPr anchor="ctr"/>
                </a:tc>
                <a:tc>
                  <a:txBody>
                    <a:bodyPr/>
                    <a:lstStyle/>
                    <a:p>
                      <a:pPr fontAlgn="t"/>
                      <a:r>
                        <a:rPr lang="en-US" sz="1500" dirty="0">
                          <a:solidFill>
                            <a:srgbClr val="414141"/>
                          </a:solidFill>
                          <a:effectLst/>
                        </a:rPr>
                        <a:t>Must import it first in order to use it elsewhere.</a:t>
                      </a:r>
                    </a:p>
                  </a:txBody>
                  <a:tcPr anchor="ctr"/>
                </a:tc>
                <a:extLst>
                  <a:ext uri="{0D108BD9-81ED-4DB2-BD59-A6C34878D82A}">
                    <a16:rowId xmlns:a16="http://schemas.microsoft.com/office/drawing/2014/main" val="4077940018"/>
                  </a:ext>
                </a:extLst>
              </a:tr>
              <a:tr h="548640">
                <a:tc>
                  <a:txBody>
                    <a:bodyPr/>
                    <a:lstStyle/>
                    <a:p>
                      <a:pPr fontAlgn="t"/>
                      <a:r>
                        <a:rPr lang="en-US" sz="1500">
                          <a:solidFill>
                            <a:srgbClr val="414141"/>
                          </a:solidFill>
                          <a:effectLst/>
                        </a:rPr>
                        <a:t>Compile using the --outFile command.</a:t>
                      </a:r>
                    </a:p>
                  </a:txBody>
                  <a:tcPr anchor="ctr"/>
                </a:tc>
                <a:tc>
                  <a:txBody>
                    <a:bodyPr/>
                    <a:lstStyle/>
                    <a:p>
                      <a:pPr fontAlgn="t"/>
                      <a:r>
                        <a:rPr lang="en-US" sz="1500" dirty="0">
                          <a:solidFill>
                            <a:srgbClr val="414141"/>
                          </a:solidFill>
                          <a:effectLst/>
                        </a:rPr>
                        <a:t>Compile using the --module command.</a:t>
                      </a:r>
                    </a:p>
                  </a:txBody>
                  <a:tcPr anchor="ctr"/>
                </a:tc>
                <a:extLst>
                  <a:ext uri="{0D108BD9-81ED-4DB2-BD59-A6C34878D82A}">
                    <a16:rowId xmlns:a16="http://schemas.microsoft.com/office/drawing/2014/main" val="2594019742"/>
                  </a:ext>
                </a:extLst>
              </a:tr>
              <a:tr h="548640">
                <a:tc>
                  <a:txBody>
                    <a:bodyPr/>
                    <a:lstStyle/>
                    <a:p>
                      <a:pPr fontAlgn="t"/>
                      <a:r>
                        <a:rPr lang="en-US" sz="1500">
                          <a:solidFill>
                            <a:srgbClr val="414141"/>
                          </a:solidFill>
                          <a:effectLst/>
                        </a:rPr>
                        <a:t>Must export functions and classes to be able to access it outside the namespace.</a:t>
                      </a:r>
                    </a:p>
                  </a:txBody>
                  <a:tcPr anchor="ctr"/>
                </a:tc>
                <a:tc>
                  <a:txBody>
                    <a:bodyPr/>
                    <a:lstStyle/>
                    <a:p>
                      <a:pPr fontAlgn="t"/>
                      <a:r>
                        <a:rPr lang="en-US" sz="1500" dirty="0">
                          <a:solidFill>
                            <a:srgbClr val="414141"/>
                          </a:solidFill>
                          <a:effectLst/>
                        </a:rPr>
                        <a:t>All the exports in a module are accessible outside the module.</a:t>
                      </a:r>
                    </a:p>
                  </a:txBody>
                  <a:tcPr anchor="ctr"/>
                </a:tc>
                <a:extLst>
                  <a:ext uri="{0D108BD9-81ED-4DB2-BD59-A6C34878D82A}">
                    <a16:rowId xmlns:a16="http://schemas.microsoft.com/office/drawing/2014/main" val="27538156"/>
                  </a:ext>
                </a:extLst>
              </a:tr>
              <a:tr h="548640">
                <a:tc>
                  <a:txBody>
                    <a:bodyPr/>
                    <a:lstStyle/>
                    <a:p>
                      <a:pPr fontAlgn="t"/>
                      <a:r>
                        <a:rPr lang="en-US" sz="1500">
                          <a:solidFill>
                            <a:srgbClr val="414141"/>
                          </a:solidFill>
                          <a:effectLst/>
                        </a:rPr>
                        <a:t>Namespaces cannot declare their dependencies.</a:t>
                      </a:r>
                    </a:p>
                  </a:txBody>
                  <a:tcPr anchor="ctr"/>
                </a:tc>
                <a:tc>
                  <a:txBody>
                    <a:bodyPr/>
                    <a:lstStyle/>
                    <a:p>
                      <a:pPr fontAlgn="t"/>
                      <a:r>
                        <a:rPr lang="en-US" sz="1500" dirty="0">
                          <a:solidFill>
                            <a:srgbClr val="414141"/>
                          </a:solidFill>
                          <a:effectLst/>
                        </a:rPr>
                        <a:t>Modules can declare their dependencies.</a:t>
                      </a:r>
                    </a:p>
                  </a:txBody>
                  <a:tcPr anchor="ctr"/>
                </a:tc>
                <a:extLst>
                  <a:ext uri="{0D108BD9-81ED-4DB2-BD59-A6C34878D82A}">
                    <a16:rowId xmlns:a16="http://schemas.microsoft.com/office/drawing/2014/main" val="2509744237"/>
                  </a:ext>
                </a:extLst>
              </a:tr>
              <a:tr h="548640">
                <a:tc>
                  <a:txBody>
                    <a:bodyPr/>
                    <a:lstStyle/>
                    <a:p>
                      <a:pPr fontAlgn="t"/>
                      <a:r>
                        <a:rPr lang="en-US" sz="1500">
                          <a:solidFill>
                            <a:srgbClr val="414141"/>
                          </a:solidFill>
                          <a:effectLst/>
                        </a:rPr>
                        <a:t>No need of module loader. Include the .js file of a namespace using the &lt;script&gt; tag in the HTML page.</a:t>
                      </a:r>
                    </a:p>
                  </a:txBody>
                  <a:tcPr anchor="ctr"/>
                </a:tc>
                <a:tc>
                  <a:txBody>
                    <a:bodyPr/>
                    <a:lstStyle/>
                    <a:p>
                      <a:pPr fontAlgn="t"/>
                      <a:r>
                        <a:rPr lang="en-US" sz="1500" dirty="0">
                          <a:solidFill>
                            <a:srgbClr val="414141"/>
                          </a:solidFill>
                          <a:effectLst/>
                        </a:rPr>
                        <a:t>Must include the module loader API which was specified at the time of </a:t>
                      </a:r>
                      <a:r>
                        <a:rPr lang="en-US" sz="1500">
                          <a:solidFill>
                            <a:srgbClr val="414141"/>
                          </a:solidFill>
                          <a:effectLst/>
                        </a:rPr>
                        <a:t>compilation e.g., </a:t>
                      </a:r>
                      <a:r>
                        <a:rPr lang="en-US" sz="1500" dirty="0" err="1">
                          <a:solidFill>
                            <a:srgbClr val="414141"/>
                          </a:solidFill>
                          <a:effectLst/>
                        </a:rPr>
                        <a:t>CommonJS</a:t>
                      </a:r>
                      <a:r>
                        <a:rPr lang="en-US" sz="1500" dirty="0">
                          <a:solidFill>
                            <a:srgbClr val="414141"/>
                          </a:solidFill>
                          <a:effectLst/>
                        </a:rPr>
                        <a:t>, require.js etc.</a:t>
                      </a:r>
                    </a:p>
                  </a:txBody>
                  <a:tcPr anchor="ct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TypeScript.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dirty="0"/>
              <a:t>Webpack</a:t>
            </a:r>
          </a:p>
        </p:txBody>
      </p:sp>
    </p:spTree>
    <p:extLst>
      <p:ext uri="{BB962C8B-B14F-4D97-AF65-F5344CB8AC3E}">
        <p14:creationId xmlns:p14="http://schemas.microsoft.com/office/powerpoint/2010/main" val="9722141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44261-813D-46D4-BCB6-3C1C333FD4AD}"/>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4CB3895D-AA7F-453F-B973-20E8BFF73DF4}"/>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B721F7CF-5F3B-4CC8-BFC9-F825FE727D6C}"/>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E1752BB3-DDED-4CA4-A5E7-2A74B32B8F2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5AD3CE91-BCE6-4667-A431-7527C9D376D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46925822-054A-403A-B3BA-D99282DC3F1C}"/>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8A6B5365-FC97-4AB4-9679-2083386CF366}"/>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17B92EFC-7144-405D-8A71-9952CE485407}"/>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94AEC0D8-9D91-4C9A-B26C-06CE9EFCF701}"/>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Rectangle 12">
            <a:extLst>
              <a:ext uri="{FF2B5EF4-FFF2-40B4-BE49-F238E27FC236}">
                <a16:creationId xmlns:a16="http://schemas.microsoft.com/office/drawing/2014/main" id="{475948FA-AB57-472A-A9B5-6B6B0735470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4" name="Straight Arrow Connector 13">
            <a:extLst>
              <a:ext uri="{FF2B5EF4-FFF2-40B4-BE49-F238E27FC236}">
                <a16:creationId xmlns:a16="http://schemas.microsoft.com/office/drawing/2014/main" id="{6673DB00-E6AF-4AF8-9D65-8D617F7F7E08}"/>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4E8A2FA-EDFC-4814-A363-E23C66D0BCD1}"/>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6" name="Rectangle: Rounded Corners 15">
            <a:extLst>
              <a:ext uri="{FF2B5EF4-FFF2-40B4-BE49-F238E27FC236}">
                <a16:creationId xmlns:a16="http://schemas.microsoft.com/office/drawing/2014/main" id="{F4A63DC0-3E01-4DE4-82F4-F5A089627BB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7" name="Straight Arrow Connector 16">
            <a:extLst>
              <a:ext uri="{FF2B5EF4-FFF2-40B4-BE49-F238E27FC236}">
                <a16:creationId xmlns:a16="http://schemas.microsoft.com/office/drawing/2014/main" id="{C9406262-5D8A-4CDC-85F6-9F2B9E30133B}"/>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E42D4BA2-7600-4E23-AA9B-94ABCE0AA582}"/>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D1528A27-1621-4B11-BD60-F1939DD30B2C}"/>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217BD7A-130B-4679-92B6-01A4CD7DD33C}"/>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8A315FA2-F647-4BB8-AE8A-176447BF3C58}"/>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9C0EE5-F11F-4058-8B05-EE2DE1C77510}"/>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E25F8F09-840F-4D16-B515-174A69334C7C}"/>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5" name="Straight Connector 24">
            <a:extLst>
              <a:ext uri="{FF2B5EF4-FFF2-40B4-BE49-F238E27FC236}">
                <a16:creationId xmlns:a16="http://schemas.microsoft.com/office/drawing/2014/main" id="{89AB6F1A-B09F-41AD-9F46-CB34F7BAD6CD}"/>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07AC7133-87C6-4954-99CE-5D5341C98FE9}"/>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F891EFAA-9E66-4CF9-B9D2-F5849B42BA20}"/>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8" name="TextBox 27">
            <a:extLst>
              <a:ext uri="{FF2B5EF4-FFF2-40B4-BE49-F238E27FC236}">
                <a16:creationId xmlns:a16="http://schemas.microsoft.com/office/drawing/2014/main" id="{973CECCD-D85B-4C50-899D-DAD52A0949C6}"/>
              </a:ext>
            </a:extLst>
          </p:cNvPr>
          <p:cNvSpPr txBox="1"/>
          <p:nvPr/>
        </p:nvSpPr>
        <p:spPr>
          <a:xfrm>
            <a:off x="2502878" y="184901"/>
            <a:ext cx="3345788" cy="584775"/>
          </a:xfrm>
          <a:prstGeom prst="rect">
            <a:avLst/>
          </a:prstGeom>
          <a:noFill/>
        </p:spPr>
        <p:txBody>
          <a:bodyPr wrap="none" rtlCol="0">
            <a:spAutoFit/>
          </a:bodyPr>
          <a:lstStyle/>
          <a:p>
            <a:r>
              <a:rPr lang="en-IN" sz="3200" b="1" dirty="0">
                <a:solidFill>
                  <a:srgbClr val="0070C0"/>
                </a:solidFill>
              </a:rPr>
              <a:t>CLIENT SIDE BUILD</a:t>
            </a:r>
          </a:p>
        </p:txBody>
      </p:sp>
      <p:sp>
        <p:nvSpPr>
          <p:cNvPr id="29" name="TextBox 28">
            <a:extLst>
              <a:ext uri="{FF2B5EF4-FFF2-40B4-BE49-F238E27FC236}">
                <a16:creationId xmlns:a16="http://schemas.microsoft.com/office/drawing/2014/main" id="{47AB81A6-D57B-4F04-A26B-86D4C4236EDC}"/>
              </a:ext>
            </a:extLst>
          </p:cNvPr>
          <p:cNvSpPr txBox="1"/>
          <p:nvPr/>
        </p:nvSpPr>
        <p:spPr>
          <a:xfrm>
            <a:off x="386844" y="1120676"/>
            <a:ext cx="2229906" cy="230832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Manual Configuration</a:t>
            </a:r>
          </a:p>
          <a:p>
            <a:pPr>
              <a:tabLst>
                <a:tab pos="182563" algn="l"/>
              </a:tabLst>
            </a:pPr>
            <a:r>
              <a:rPr lang="en-IN" dirty="0"/>
              <a:t>	Node JS</a:t>
            </a:r>
          </a:p>
          <a:p>
            <a:pPr>
              <a:tabLst>
                <a:tab pos="182563" algn="l"/>
              </a:tabLst>
            </a:pPr>
            <a:r>
              <a:rPr lang="en-IN" dirty="0"/>
              <a:t>	Webpack</a:t>
            </a:r>
          </a:p>
          <a:p>
            <a:pPr>
              <a:tabLst>
                <a:tab pos="182563" algn="l"/>
              </a:tabLst>
            </a:pPr>
            <a:r>
              <a:rPr lang="en-IN" dirty="0"/>
              <a:t>	TypeScript Config.</a:t>
            </a:r>
          </a:p>
          <a:p>
            <a:pPr>
              <a:tabLst>
                <a:tab pos="182563" algn="l"/>
              </a:tabLst>
            </a:pPr>
            <a:r>
              <a:rPr lang="en-IN" dirty="0"/>
              <a:t>	Test Config.</a:t>
            </a:r>
          </a:p>
          <a:p>
            <a:pPr>
              <a:tabLst>
                <a:tab pos="182563" algn="l"/>
                <a:tab pos="357188" algn="l"/>
              </a:tabLst>
            </a:pPr>
            <a:r>
              <a:rPr lang="en-IN" dirty="0"/>
              <a:t>		Jasmine</a:t>
            </a:r>
          </a:p>
          <a:p>
            <a:pPr>
              <a:tabLst>
                <a:tab pos="182563" algn="l"/>
                <a:tab pos="357188" algn="l"/>
              </a:tabLst>
            </a:pPr>
            <a:r>
              <a:rPr lang="en-IN" dirty="0"/>
              <a:t>		Karma</a:t>
            </a:r>
          </a:p>
          <a:p>
            <a:pPr>
              <a:tabLst>
                <a:tab pos="182563" algn="l"/>
                <a:tab pos="357188" algn="l"/>
              </a:tabLst>
            </a:pPr>
            <a:r>
              <a:rPr lang="en-IN" dirty="0"/>
              <a:t>		Protractor</a:t>
            </a:r>
            <a:endParaRPr lang="en-US" dirty="0"/>
          </a:p>
        </p:txBody>
      </p:sp>
      <p:sp>
        <p:nvSpPr>
          <p:cNvPr id="30" name="TextBox 29">
            <a:extLst>
              <a:ext uri="{FF2B5EF4-FFF2-40B4-BE49-F238E27FC236}">
                <a16:creationId xmlns:a16="http://schemas.microsoft.com/office/drawing/2014/main" id="{D038D999-CA50-4599-B2A2-7CBF0916CF9A}"/>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Tree>
    <p:extLst>
      <p:ext uri="{BB962C8B-B14F-4D97-AF65-F5344CB8AC3E}">
        <p14:creationId xmlns:p14="http://schemas.microsoft.com/office/powerpoint/2010/main" val="647699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7B90-85AC-44A0-8D0B-42ABAA18AA9E}"/>
              </a:ext>
            </a:extLst>
          </p:cNvPr>
          <p:cNvSpPr>
            <a:spLocks noGrp="1"/>
          </p:cNvSpPr>
          <p:nvPr>
            <p:ph type="title"/>
          </p:nvPr>
        </p:nvSpPr>
        <p:spPr/>
        <p:txBody>
          <a:bodyPr/>
          <a:lstStyle/>
          <a:p>
            <a:r>
              <a:rPr lang="en-IN" dirty="0"/>
              <a:t>Webpack Configuration Steps</a:t>
            </a:r>
            <a:endParaRPr lang="en-US" dirty="0"/>
          </a:p>
        </p:txBody>
      </p:sp>
      <p:sp>
        <p:nvSpPr>
          <p:cNvPr id="3" name="Content Placeholder 2">
            <a:extLst>
              <a:ext uri="{FF2B5EF4-FFF2-40B4-BE49-F238E27FC236}">
                <a16:creationId xmlns:a16="http://schemas.microsoft.com/office/drawing/2014/main" id="{474A88E6-4A56-412D-87D9-B4F53543AE75}"/>
              </a:ext>
            </a:extLst>
          </p:cNvPr>
          <p:cNvSpPr>
            <a:spLocks noGrp="1"/>
          </p:cNvSpPr>
          <p:nvPr>
            <p:ph idx="1"/>
          </p:nvPr>
        </p:nvSpPr>
        <p:spPr/>
        <p:txBody>
          <a:bodyPr/>
          <a:lstStyle/>
          <a:p>
            <a:r>
              <a:rPr lang="en-IN" dirty="0"/>
              <a:t>Entry </a:t>
            </a:r>
          </a:p>
          <a:p>
            <a:r>
              <a:rPr lang="en-IN" dirty="0"/>
              <a:t>Extensions</a:t>
            </a:r>
          </a:p>
          <a:p>
            <a:r>
              <a:rPr lang="en-IN" dirty="0"/>
              <a:t>Loaders</a:t>
            </a:r>
          </a:p>
          <a:p>
            <a:r>
              <a:rPr lang="en-IN" dirty="0"/>
              <a:t>Plugins</a:t>
            </a:r>
          </a:p>
          <a:p>
            <a:r>
              <a:rPr lang="en-IN" dirty="0"/>
              <a:t>Optimization</a:t>
            </a:r>
          </a:p>
          <a:p>
            <a:r>
              <a:rPr lang="en-IN" dirty="0"/>
              <a:t>Output</a:t>
            </a:r>
            <a:endParaRPr lang="en-US" dirty="0"/>
          </a:p>
        </p:txBody>
      </p:sp>
    </p:spTree>
    <p:extLst>
      <p:ext uri="{BB962C8B-B14F-4D97-AF65-F5344CB8AC3E}">
        <p14:creationId xmlns:p14="http://schemas.microsoft.com/office/powerpoint/2010/main" val="3598272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3A1-6111-41BF-B432-766686AD2705}"/>
              </a:ext>
            </a:extLst>
          </p:cNvPr>
          <p:cNvSpPr>
            <a:spLocks noGrp="1"/>
          </p:cNvSpPr>
          <p:nvPr>
            <p:ph type="title"/>
          </p:nvPr>
        </p:nvSpPr>
        <p:spPr/>
        <p:txBody>
          <a:bodyPr/>
          <a:lstStyle/>
          <a:p>
            <a:r>
              <a:rPr lang="en-IN" dirty="0"/>
              <a:t>Steps to run the webpack application</a:t>
            </a:r>
            <a:endParaRPr lang="en-US" dirty="0"/>
          </a:p>
        </p:txBody>
      </p:sp>
      <p:sp>
        <p:nvSpPr>
          <p:cNvPr id="3" name="Content Placeholder 2">
            <a:extLst>
              <a:ext uri="{FF2B5EF4-FFF2-40B4-BE49-F238E27FC236}">
                <a16:creationId xmlns:a16="http://schemas.microsoft.com/office/drawing/2014/main" id="{932EFFB2-78BE-4AAE-8461-5C7A6F32CADD}"/>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execute the following command</a:t>
            </a:r>
          </a:p>
          <a:p>
            <a:pPr lvl="1"/>
            <a:r>
              <a:rPr lang="en-US" dirty="0" err="1"/>
              <a:t>npm</a:t>
            </a:r>
            <a:r>
              <a:rPr lang="en-US" dirty="0"/>
              <a:t> install</a:t>
            </a:r>
          </a:p>
          <a:p>
            <a:r>
              <a:rPr lang="en-US" dirty="0"/>
              <a:t>After the installation completes, execute the following command</a:t>
            </a:r>
          </a:p>
          <a:p>
            <a:pPr lvl="1"/>
            <a:r>
              <a:rPr lang="en-US" dirty="0" err="1"/>
              <a:t>npm</a:t>
            </a:r>
            <a:r>
              <a:rPr lang="en-US" dirty="0"/>
              <a:t> run serve – To start the development server</a:t>
            </a:r>
          </a:p>
          <a:p>
            <a:pPr lvl="1"/>
            <a:r>
              <a:rPr lang="en-US" dirty="0" err="1"/>
              <a:t>npm</a:t>
            </a:r>
            <a:r>
              <a:rPr lang="en-US" dirty="0"/>
              <a:t> run build – To create the </a:t>
            </a:r>
            <a:r>
              <a:rPr lang="en-US" dirty="0" err="1"/>
              <a:t>dist</a:t>
            </a:r>
            <a:r>
              <a:rPr lang="en-US" dirty="0"/>
              <a:t> folder with production build</a:t>
            </a:r>
          </a:p>
        </p:txBody>
      </p:sp>
    </p:spTree>
    <p:extLst>
      <p:ext uri="{BB962C8B-B14F-4D97-AF65-F5344CB8AC3E}">
        <p14:creationId xmlns:p14="http://schemas.microsoft.com/office/powerpoint/2010/main" val="3963583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DAEDABE-A82A-4DBC-8E58-6108A3286892}"/>
              </a:ext>
            </a:extLst>
          </p:cNvPr>
          <p:cNvSpPr>
            <a:spLocks noGrp="1"/>
          </p:cNvSpPr>
          <p:nvPr>
            <p:ph type="ctrTitle"/>
          </p:nvPr>
        </p:nvSpPr>
        <p:spPr>
          <a:xfrm>
            <a:off x="1285241" y="1008993"/>
            <a:ext cx="9231410" cy="3542045"/>
          </a:xfrm>
        </p:spPr>
        <p:txBody>
          <a:bodyPr anchor="b">
            <a:normAutofit/>
          </a:bodyPr>
          <a:lstStyle/>
          <a:p>
            <a:pPr algn="l"/>
            <a:r>
              <a:rPr lang="en-IN" sz="11500"/>
              <a:t>Angular</a:t>
            </a:r>
            <a:endParaRPr lang="en-US" sz="11500"/>
          </a:p>
        </p:txBody>
      </p:sp>
      <p:sp>
        <p:nvSpPr>
          <p:cNvPr id="5" name="Subtitle 4">
            <a:extLst>
              <a:ext uri="{FF2B5EF4-FFF2-40B4-BE49-F238E27FC236}">
                <a16:creationId xmlns:a16="http://schemas.microsoft.com/office/drawing/2014/main" id="{8A91D9C3-D878-4AC8-BF93-9BA105B51914}"/>
              </a:ext>
            </a:extLst>
          </p:cNvPr>
          <p:cNvSpPr>
            <a:spLocks noGrp="1"/>
          </p:cNvSpPr>
          <p:nvPr>
            <p:ph type="subTitle" idx="1"/>
          </p:nvPr>
        </p:nvSpPr>
        <p:spPr>
          <a:xfrm>
            <a:off x="1285241" y="4582814"/>
            <a:ext cx="7132335" cy="1312657"/>
          </a:xfrm>
        </p:spPr>
        <p:txBody>
          <a:bodyPr anchor="t">
            <a:normAutofit/>
          </a:bodyPr>
          <a:lstStyle/>
          <a:p>
            <a:pPr algn="l"/>
            <a:r>
              <a:rPr lang="en-IN" dirty="0"/>
              <a:t>An </a:t>
            </a:r>
            <a:r>
              <a:rPr lang="en-US" dirty="0"/>
              <a:t>application design framework and development platform for creating efficient and sophisticated single-page apps.</a:t>
            </a:r>
            <a:endParaRPr lang="en-US"/>
          </a:p>
        </p:txBody>
      </p:sp>
    </p:spTree>
    <p:extLst>
      <p:ext uri="{BB962C8B-B14F-4D97-AF65-F5344CB8AC3E}">
        <p14:creationId xmlns:p14="http://schemas.microsoft.com/office/powerpoint/2010/main" val="7543491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C27D4-A790-4219-A9B6-22E40CB1E1A1}"/>
              </a:ext>
            </a:extLst>
          </p:cNvPr>
          <p:cNvSpPr>
            <a:spLocks noGrp="1"/>
          </p:cNvSpPr>
          <p:nvPr>
            <p:ph type="title"/>
          </p:nvPr>
        </p:nvSpPr>
        <p:spPr/>
        <p:txBody>
          <a:bodyPr>
            <a:normAutofit/>
          </a:bodyPr>
          <a:lstStyle/>
          <a:p>
            <a:r>
              <a:rPr lang="en-IN" dirty="0"/>
              <a:t>Library vs Framework</a:t>
            </a:r>
          </a:p>
        </p:txBody>
      </p:sp>
      <p:pic>
        <p:nvPicPr>
          <p:cNvPr id="8" name="Picture 7">
            <a:extLst>
              <a:ext uri="{FF2B5EF4-FFF2-40B4-BE49-F238E27FC236}">
                <a16:creationId xmlns:a16="http://schemas.microsoft.com/office/drawing/2014/main" id="{F42E02D7-8D34-46D0-A02F-71713FE1BCF4}"/>
              </a:ext>
            </a:extLst>
          </p:cNvPr>
          <p:cNvPicPr>
            <a:picLocks noChangeAspect="1"/>
          </p:cNvPicPr>
          <p:nvPr/>
        </p:nvPicPr>
        <p:blipFill>
          <a:blip r:embed="rId2"/>
          <a:stretch>
            <a:fillRect/>
          </a:stretch>
        </p:blipFill>
        <p:spPr>
          <a:xfrm>
            <a:off x="819454" y="2108262"/>
            <a:ext cx="10553091" cy="4432176"/>
          </a:xfrm>
          <a:prstGeom prst="rect">
            <a:avLst/>
          </a:prstGeom>
        </p:spPr>
      </p:pic>
    </p:spTree>
    <p:extLst>
      <p:ext uri="{BB962C8B-B14F-4D97-AF65-F5344CB8AC3E}">
        <p14:creationId xmlns:p14="http://schemas.microsoft.com/office/powerpoint/2010/main" val="4098132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 @angular/cli</a:t>
            </a:r>
          </a:p>
        </p:txBody>
      </p:sp>
    </p:spTree>
    <p:extLst>
      <p:ext uri="{BB962C8B-B14F-4D97-AF65-F5344CB8AC3E}">
        <p14:creationId xmlns:p14="http://schemas.microsoft.com/office/powerpoint/2010/main" val="4931388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pSp>
        <p:nvGrpSpPr>
          <p:cNvPr id="19" name="Group 13">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5" name="Rectangle 14">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extLst>
              <p:ext uri="{D42A27DB-BD31-4B8C-83A1-F6EECF244321}">
                <p14:modId xmlns:p14="http://schemas.microsoft.com/office/powerpoint/2010/main" val="3667311873"/>
              </p:ext>
            </p:extLst>
          </p:nvPr>
        </p:nvGraphicFramePr>
        <p:xfrm>
          <a:off x="5431536" y="1023074"/>
          <a:ext cx="5918185" cy="5141946"/>
        </p:xfrm>
        <a:graphic>
          <a:graphicData uri="http://schemas.openxmlformats.org/drawingml/2006/table">
            <a:tbl>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add</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help</a:t>
                      </a:r>
                      <a:endParaRPr lang="en-IN" sz="5300" b="0" i="0" u="none" strike="noStrike" dirty="0">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2179050513"/>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analytics</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lint</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2283873825"/>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build</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new</a:t>
                      </a:r>
                      <a:endParaRPr lang="en-IN" sz="5300" b="0" i="0" u="none" strike="noStrike" dirty="0">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2072568804"/>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config</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run</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2515149304"/>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deploy</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serve</a:t>
                      </a:r>
                      <a:endParaRPr lang="en-IN" sz="5300" b="0" i="0" u="none" strike="noStrike" dirty="0">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3363396690"/>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doc</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test</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442653746"/>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e2e</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update</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361215275"/>
                  </a:ext>
                </a:extLst>
              </a:tr>
              <a:tr h="540000">
                <a:tc>
                  <a:txBody>
                    <a:bodyPr/>
                    <a:lstStyle/>
                    <a:p>
                      <a:pPr algn="l" fontAlgn="ctr">
                        <a:spcBef>
                          <a:spcPts val="0"/>
                        </a:spcBef>
                        <a:spcAft>
                          <a:spcPts val="0"/>
                        </a:spcAft>
                      </a:pPr>
                      <a:r>
                        <a:rPr lang="en-IN" sz="3300" b="0" i="0" u="none" strike="noStrike">
                          <a:solidFill>
                            <a:srgbClr val="000000"/>
                          </a:solidFill>
                          <a:effectLst/>
                          <a:latin typeface="Calibri" panose="020F0502020204030204" pitchFamily="34" charset="0"/>
                        </a:rPr>
                        <a:t>ng extract-i18n</a:t>
                      </a:r>
                      <a:endParaRPr lang="en-IN" sz="5300" b="0" i="0" u="none" strike="noStrike">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ctr">
                        <a:spcBef>
                          <a:spcPts val="0"/>
                        </a:spcBef>
                        <a:spcAft>
                          <a:spcPts val="0"/>
                        </a:spcAft>
                      </a:pPr>
                      <a:r>
                        <a:rPr lang="en-IN" sz="3300" b="1" i="0" u="none" strike="noStrike" dirty="0">
                          <a:solidFill>
                            <a:srgbClr val="000000"/>
                          </a:solidFill>
                          <a:effectLst/>
                          <a:latin typeface="Calibri" panose="020F0502020204030204" pitchFamily="34" charset="0"/>
                        </a:rPr>
                        <a:t>ng version</a:t>
                      </a:r>
                      <a:endParaRPr lang="en-IN" sz="5300" b="1" i="0" u="none" strike="noStrike" dirty="0">
                        <a:effectLst/>
                        <a:latin typeface="Arial" panose="020B0604020202020204" pitchFamily="34" charset="0"/>
                      </a:endParaRPr>
                    </a:p>
                  </a:txBody>
                  <a:tcPr marL="14226" marR="14226" marT="14226" marB="0" anchor="ctr">
                    <a:lnL>
                      <a:noFill/>
                    </a:lnL>
                    <a:lnR>
                      <a:noFill/>
                    </a:lnR>
                    <a:lnT>
                      <a:noFill/>
                    </a:lnT>
                    <a:lnB>
                      <a:noFill/>
                    </a:lnB>
                  </a:tcPr>
                </a:tc>
                <a:extLst>
                  <a:ext uri="{0D108BD9-81ED-4DB2-BD59-A6C34878D82A}">
                    <a16:rowId xmlns:a16="http://schemas.microsoft.com/office/drawing/2014/main" val="3594076237"/>
                  </a:ext>
                </a:extLst>
              </a:tr>
              <a:tr h="540000">
                <a:tc>
                  <a:txBody>
                    <a:bodyPr/>
                    <a:lstStyle/>
                    <a:p>
                      <a:pPr algn="l" fontAlgn="ctr">
                        <a:spcBef>
                          <a:spcPts val="0"/>
                        </a:spcBef>
                        <a:spcAft>
                          <a:spcPts val="0"/>
                        </a:spcAft>
                      </a:pPr>
                      <a:r>
                        <a:rPr lang="en-IN" sz="3300" b="0" i="0" u="none" strike="noStrike" dirty="0">
                          <a:solidFill>
                            <a:srgbClr val="000000"/>
                          </a:solidFill>
                          <a:effectLst/>
                          <a:latin typeface="Calibri" panose="020F0502020204030204" pitchFamily="34" charset="0"/>
                        </a:rPr>
                        <a:t>ng generate</a:t>
                      </a:r>
                      <a:endParaRPr lang="en-IN" sz="5300" b="0" i="0" u="none" strike="noStrike" dirty="0">
                        <a:effectLst/>
                        <a:latin typeface="Arial" panose="020B0604020202020204" pitchFamily="34" charset="0"/>
                      </a:endParaRPr>
                    </a:p>
                  </a:txBody>
                  <a:tcPr marL="14226" marR="14226" marT="14226" marB="0" anchor="ctr">
                    <a:lnL>
                      <a:noFill/>
                    </a:lnL>
                    <a:lnR>
                      <a:noFill/>
                    </a:lnR>
                    <a:lnT>
                      <a:noFill/>
                    </a:lnT>
                    <a:lnB>
                      <a:noFill/>
                    </a:lnB>
                  </a:tcPr>
                </a:tc>
                <a:tc>
                  <a:txBody>
                    <a:bodyPr/>
                    <a:lstStyle/>
                    <a:p>
                      <a:pPr algn="l" fontAlgn="b">
                        <a:spcBef>
                          <a:spcPts val="0"/>
                        </a:spcBef>
                        <a:spcAft>
                          <a:spcPts val="0"/>
                        </a:spcAft>
                      </a:pPr>
                      <a:endParaRPr lang="en-IN" sz="5300" b="0" i="0" u="none" strike="noStrike" dirty="0">
                        <a:effectLst/>
                        <a:latin typeface="Arial" panose="020B0604020202020204" pitchFamily="34" charset="0"/>
                      </a:endParaRPr>
                    </a:p>
                  </a:txBody>
                  <a:tcPr marL="14226" marR="14226" marT="14226" marB="0" anchor="b">
                    <a:lnL>
                      <a:noFill/>
                    </a:lnL>
                    <a:lnR>
                      <a:noFill/>
                    </a:lnR>
                    <a:lnT>
                      <a:noFill/>
                    </a:lnT>
                    <a:lnB>
                      <a:noFill/>
                    </a:lnB>
                  </a:tcPr>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044261-813D-46D4-BCB6-3C1C333FD4AD}"/>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4CB3895D-AA7F-453F-B973-20E8BFF73DF4}"/>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B721F7CF-5F3B-4CC8-BFC9-F825FE727D6C}"/>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E1752BB3-DDED-4CA4-A5E7-2A74B32B8F2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5AD3CE91-BCE6-4667-A431-7527C9D376D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46925822-054A-403A-B3BA-D99282DC3F1C}"/>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8A6B5365-FC97-4AB4-9679-2083386CF366}"/>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17B92EFC-7144-405D-8A71-9952CE485407}"/>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94AEC0D8-9D91-4C9A-B26C-06CE9EFCF701}"/>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Rectangle 12">
            <a:extLst>
              <a:ext uri="{FF2B5EF4-FFF2-40B4-BE49-F238E27FC236}">
                <a16:creationId xmlns:a16="http://schemas.microsoft.com/office/drawing/2014/main" id="{475948FA-AB57-472A-A9B5-6B6B0735470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4" name="Straight Arrow Connector 13">
            <a:extLst>
              <a:ext uri="{FF2B5EF4-FFF2-40B4-BE49-F238E27FC236}">
                <a16:creationId xmlns:a16="http://schemas.microsoft.com/office/drawing/2014/main" id="{6673DB00-E6AF-4AF8-9D65-8D617F7F7E08}"/>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34E8A2FA-EDFC-4814-A363-E23C66D0BCD1}"/>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6" name="Rectangle: Rounded Corners 15">
            <a:extLst>
              <a:ext uri="{FF2B5EF4-FFF2-40B4-BE49-F238E27FC236}">
                <a16:creationId xmlns:a16="http://schemas.microsoft.com/office/drawing/2014/main" id="{F4A63DC0-3E01-4DE4-82F4-F5A089627BB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7" name="Straight Arrow Connector 16">
            <a:extLst>
              <a:ext uri="{FF2B5EF4-FFF2-40B4-BE49-F238E27FC236}">
                <a16:creationId xmlns:a16="http://schemas.microsoft.com/office/drawing/2014/main" id="{C9406262-5D8A-4CDC-85F6-9F2B9E30133B}"/>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E42D4BA2-7600-4E23-AA9B-94ABCE0AA582}"/>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D1528A27-1621-4B11-BD60-F1939DD30B2C}"/>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217BD7A-130B-4679-92B6-01A4CD7DD33C}"/>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8A315FA2-F647-4BB8-AE8A-176447BF3C58}"/>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9C0EE5-F11F-4058-8B05-EE2DE1C77510}"/>
              </a:ext>
            </a:extLst>
          </p:cNvPr>
          <p:cNvSpPr txBox="1"/>
          <p:nvPr/>
        </p:nvSpPr>
        <p:spPr>
          <a:xfrm>
            <a:off x="6827051" y="2558529"/>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E25F8F09-840F-4D16-B515-174A69334C7C}"/>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5" name="Straight Connector 24">
            <a:extLst>
              <a:ext uri="{FF2B5EF4-FFF2-40B4-BE49-F238E27FC236}">
                <a16:creationId xmlns:a16="http://schemas.microsoft.com/office/drawing/2014/main" id="{89AB6F1A-B09F-41AD-9F46-CB34F7BAD6CD}"/>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07AC7133-87C6-4954-99CE-5D5341C98FE9}"/>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F891EFAA-9E66-4CF9-B9D2-F5849B42BA20}"/>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8" name="TextBox 27">
            <a:extLst>
              <a:ext uri="{FF2B5EF4-FFF2-40B4-BE49-F238E27FC236}">
                <a16:creationId xmlns:a16="http://schemas.microsoft.com/office/drawing/2014/main" id="{973CECCD-D85B-4C50-899D-DAD52A0949C6}"/>
              </a:ext>
            </a:extLst>
          </p:cNvPr>
          <p:cNvSpPr txBox="1"/>
          <p:nvPr/>
        </p:nvSpPr>
        <p:spPr>
          <a:xfrm>
            <a:off x="1323703" y="185856"/>
            <a:ext cx="5139548" cy="584775"/>
          </a:xfrm>
          <a:prstGeom prst="rect">
            <a:avLst/>
          </a:prstGeom>
          <a:noFill/>
        </p:spPr>
        <p:txBody>
          <a:bodyPr wrap="none" rtlCol="0">
            <a:spAutoFit/>
          </a:bodyPr>
          <a:lstStyle/>
          <a:p>
            <a:r>
              <a:rPr lang="en-IN" sz="3200" b="1" dirty="0">
                <a:solidFill>
                  <a:srgbClr val="0070C0"/>
                </a:solidFill>
              </a:rPr>
              <a:t>ANGULAR CLIENT SIDE BUILD</a:t>
            </a:r>
          </a:p>
        </p:txBody>
      </p:sp>
      <p:sp>
        <p:nvSpPr>
          <p:cNvPr id="29" name="TextBox 28">
            <a:extLst>
              <a:ext uri="{FF2B5EF4-FFF2-40B4-BE49-F238E27FC236}">
                <a16:creationId xmlns:a16="http://schemas.microsoft.com/office/drawing/2014/main" id="{47AB81A6-D57B-4F04-A26B-86D4C4236EDC}"/>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
        <p:nvSpPr>
          <p:cNvPr id="30" name="TextBox 29">
            <a:extLst>
              <a:ext uri="{FF2B5EF4-FFF2-40B4-BE49-F238E27FC236}">
                <a16:creationId xmlns:a16="http://schemas.microsoft.com/office/drawing/2014/main" id="{10243078-4693-47D0-B833-1DFAEC509F53}"/>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Tree>
    <p:extLst>
      <p:ext uri="{BB962C8B-B14F-4D97-AF65-F5344CB8AC3E}">
        <p14:creationId xmlns:p14="http://schemas.microsoft.com/office/powerpoint/2010/main" val="307607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0A0547-5413-4064-AEAB-95547C349819}"/>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3" name="TextBox 2">
            <a:extLst>
              <a:ext uri="{FF2B5EF4-FFF2-40B4-BE49-F238E27FC236}">
                <a16:creationId xmlns:a16="http://schemas.microsoft.com/office/drawing/2014/main" id="{5E6E7C97-A431-49AE-A23F-7538E79C7565}"/>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4" name="TextBox 3">
            <a:extLst>
              <a:ext uri="{FF2B5EF4-FFF2-40B4-BE49-F238E27FC236}">
                <a16:creationId xmlns:a16="http://schemas.microsoft.com/office/drawing/2014/main" id="{B60C5534-BC32-43E0-AF95-6CEF9538B155}"/>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5" name="Group 4">
            <a:extLst>
              <a:ext uri="{FF2B5EF4-FFF2-40B4-BE49-F238E27FC236}">
                <a16:creationId xmlns:a16="http://schemas.microsoft.com/office/drawing/2014/main" id="{4FB5CD96-8909-4CE1-8255-6CF7038585AA}"/>
              </a:ext>
            </a:extLst>
          </p:cNvPr>
          <p:cNvGrpSpPr/>
          <p:nvPr/>
        </p:nvGrpSpPr>
        <p:grpSpPr>
          <a:xfrm>
            <a:off x="7810595" y="663726"/>
            <a:ext cx="1130132" cy="749454"/>
            <a:chOff x="8762260" y="1677880"/>
            <a:chExt cx="1262108" cy="898124"/>
          </a:xfrm>
        </p:grpSpPr>
        <p:sp>
          <p:nvSpPr>
            <p:cNvPr id="6" name="Rectangle: Rounded Corners 5">
              <a:extLst>
                <a:ext uri="{FF2B5EF4-FFF2-40B4-BE49-F238E27FC236}">
                  <a16:creationId xmlns:a16="http://schemas.microsoft.com/office/drawing/2014/main" id="{FF41B5DC-92F0-409C-BA7A-BCA3AD9D324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F304A10D-5123-4CA8-B2B5-C7DCEAB50E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8" name="Group 7">
            <a:extLst>
              <a:ext uri="{FF2B5EF4-FFF2-40B4-BE49-F238E27FC236}">
                <a16:creationId xmlns:a16="http://schemas.microsoft.com/office/drawing/2014/main" id="{8A1888D8-D9F3-4A62-B918-F66919A73C48}"/>
              </a:ext>
            </a:extLst>
          </p:cNvPr>
          <p:cNvGrpSpPr/>
          <p:nvPr/>
        </p:nvGrpSpPr>
        <p:grpSpPr>
          <a:xfrm>
            <a:off x="9193562" y="676589"/>
            <a:ext cx="1130132" cy="749454"/>
            <a:chOff x="8762260" y="1677880"/>
            <a:chExt cx="1262108" cy="898124"/>
          </a:xfrm>
        </p:grpSpPr>
        <p:sp>
          <p:nvSpPr>
            <p:cNvPr id="9" name="Rectangle: Rounded Corners 8">
              <a:extLst>
                <a:ext uri="{FF2B5EF4-FFF2-40B4-BE49-F238E27FC236}">
                  <a16:creationId xmlns:a16="http://schemas.microsoft.com/office/drawing/2014/main" id="{2693DDF7-D47A-41F3-A53F-C7D2578DCF4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27411FED-D8AD-4254-984B-C565188307E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E1EF3A60-8696-4E87-8700-C88BA0EA8940}"/>
              </a:ext>
            </a:extLst>
          </p:cNvPr>
          <p:cNvGrpSpPr/>
          <p:nvPr/>
        </p:nvGrpSpPr>
        <p:grpSpPr>
          <a:xfrm>
            <a:off x="8564239" y="1525159"/>
            <a:ext cx="1130132" cy="749454"/>
            <a:chOff x="8762260" y="1677880"/>
            <a:chExt cx="1262108" cy="898124"/>
          </a:xfrm>
        </p:grpSpPr>
        <p:sp>
          <p:nvSpPr>
            <p:cNvPr id="12" name="Rectangle: Rounded Corners 11">
              <a:extLst>
                <a:ext uri="{FF2B5EF4-FFF2-40B4-BE49-F238E27FC236}">
                  <a16:creationId xmlns:a16="http://schemas.microsoft.com/office/drawing/2014/main" id="{8223451A-DF32-4324-8FCD-9C3D4D9A27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8E36A15A-21A7-4FC6-B19A-9D4164E387B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cxnSp>
        <p:nvCxnSpPr>
          <p:cNvPr id="14" name="Straight Connector 13">
            <a:extLst>
              <a:ext uri="{FF2B5EF4-FFF2-40B4-BE49-F238E27FC236}">
                <a16:creationId xmlns:a16="http://schemas.microsoft.com/office/drawing/2014/main" id="{F2926B1E-FABB-4CA6-8B05-5ED39D6D2269}"/>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E4B51C6A-7987-4015-9DDA-2133EDB6E84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9FCE08D8-9D24-4EA7-8E93-30CA6AF4D4A3}"/>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616B63C-69C6-4CEB-ADF7-EF57DEBFD243}"/>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39AF905F-D8C5-47D1-AAA8-7E97BC7AC37B}"/>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FA63E648-AC28-436A-95B6-0758893A136E}"/>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EE7B7DF6-418C-486D-A195-BAE822A2215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CF1F1025-B779-4886-BA26-83268B148F13}"/>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A3939B87-9B4E-4760-B02A-52A8985016F2}"/>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3832F14B-5AFB-4687-A6B5-0E3A310DCE09}"/>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613CA944-E4EE-418A-AE12-09A31241BC4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34" name="TextBox 33">
            <a:extLst>
              <a:ext uri="{FF2B5EF4-FFF2-40B4-BE49-F238E27FC236}">
                <a16:creationId xmlns:a16="http://schemas.microsoft.com/office/drawing/2014/main" id="{CA6E1067-A493-446E-BDCD-AC81E1DC6E8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13C61760-905B-495E-8D76-FC98E2A75991}"/>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6814A737-E23C-44CD-8C3D-850362585C9F}"/>
              </a:ext>
            </a:extLst>
          </p:cNvPr>
          <p:cNvSpPr txBox="1"/>
          <p:nvPr/>
        </p:nvSpPr>
        <p:spPr>
          <a:xfrm>
            <a:off x="234573" y="5791407"/>
            <a:ext cx="3068917" cy="646331"/>
          </a:xfrm>
          <a:prstGeom prst="rect">
            <a:avLst/>
          </a:prstGeom>
          <a:noFill/>
        </p:spPr>
        <p:txBody>
          <a:bodyPr wrap="none" rtlCol="0">
            <a:spAutoFit/>
          </a:bodyPr>
          <a:lstStyle/>
          <a:p>
            <a:r>
              <a:rPr lang="en-US" dirty="0"/>
              <a:t>Vanilla JS, jQuery, KO, BB, NG1,</a:t>
            </a:r>
          </a:p>
          <a:p>
            <a:r>
              <a:rPr lang="en-US" dirty="0"/>
              <a:t>NG2 and above, React, Vue</a:t>
            </a:r>
          </a:p>
        </p:txBody>
      </p:sp>
      <p:sp>
        <p:nvSpPr>
          <p:cNvPr id="37" name="TextBox 36">
            <a:extLst>
              <a:ext uri="{FF2B5EF4-FFF2-40B4-BE49-F238E27FC236}">
                <a16:creationId xmlns:a16="http://schemas.microsoft.com/office/drawing/2014/main" id="{E1A42962-C2DE-4355-ADD8-EF55293EA626}"/>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8" name="TextBox 37">
            <a:extLst>
              <a:ext uri="{FF2B5EF4-FFF2-40B4-BE49-F238E27FC236}">
                <a16:creationId xmlns:a16="http://schemas.microsoft.com/office/drawing/2014/main" id="{6F5752E0-0CCB-4F85-91CE-5B1F038856E3}"/>
              </a:ext>
            </a:extLst>
          </p:cNvPr>
          <p:cNvSpPr txBox="1"/>
          <p:nvPr/>
        </p:nvSpPr>
        <p:spPr>
          <a:xfrm>
            <a:off x="362149" y="232618"/>
            <a:ext cx="4173835" cy="523220"/>
          </a:xfrm>
          <a:prstGeom prst="rect">
            <a:avLst/>
          </a:prstGeom>
          <a:noFill/>
        </p:spPr>
        <p:txBody>
          <a:bodyPr wrap="none" rtlCol="0">
            <a:spAutoFit/>
          </a:bodyPr>
          <a:lstStyle/>
          <a:p>
            <a:r>
              <a:rPr lang="en-IN" sz="2800" b="1" dirty="0"/>
              <a:t>SINGLE PAGE APPLICATION</a:t>
            </a:r>
          </a:p>
        </p:txBody>
      </p:sp>
      <p:sp>
        <p:nvSpPr>
          <p:cNvPr id="39" name="Rectangle 38">
            <a:extLst>
              <a:ext uri="{FF2B5EF4-FFF2-40B4-BE49-F238E27FC236}">
                <a16:creationId xmlns:a16="http://schemas.microsoft.com/office/drawing/2014/main" id="{03F329E0-A6D8-452F-A224-003FC2619DF9}"/>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40" name="Straight Arrow Connector 39">
            <a:extLst>
              <a:ext uri="{FF2B5EF4-FFF2-40B4-BE49-F238E27FC236}">
                <a16:creationId xmlns:a16="http://schemas.microsoft.com/office/drawing/2014/main" id="{8ABB50EB-C6F1-4F5F-BCB5-D74629B70DEA}"/>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628AFE-BD74-4C9E-B140-A11D510B6C8B}"/>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837A3-999B-44FD-AACA-1351AF0E4049}"/>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43" name="TextBox 42">
            <a:extLst>
              <a:ext uri="{FF2B5EF4-FFF2-40B4-BE49-F238E27FC236}">
                <a16:creationId xmlns:a16="http://schemas.microsoft.com/office/drawing/2014/main" id="{8691E2AD-28F1-4387-89DA-398219EF8F1D}"/>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grpSp>
        <p:nvGrpSpPr>
          <p:cNvPr id="44" name="Group 43">
            <a:extLst>
              <a:ext uri="{FF2B5EF4-FFF2-40B4-BE49-F238E27FC236}">
                <a16:creationId xmlns:a16="http://schemas.microsoft.com/office/drawing/2014/main" id="{AEA8E139-50ED-4D7D-B939-1338BFD4D646}"/>
              </a:ext>
            </a:extLst>
          </p:cNvPr>
          <p:cNvGrpSpPr/>
          <p:nvPr/>
        </p:nvGrpSpPr>
        <p:grpSpPr>
          <a:xfrm>
            <a:off x="8601665" y="4152191"/>
            <a:ext cx="2103120" cy="816865"/>
            <a:chOff x="9193562" y="4058871"/>
            <a:chExt cx="2103120" cy="816865"/>
          </a:xfrm>
        </p:grpSpPr>
        <p:sp>
          <p:nvSpPr>
            <p:cNvPr id="45" name="Rectangle 44">
              <a:extLst>
                <a:ext uri="{FF2B5EF4-FFF2-40B4-BE49-F238E27FC236}">
                  <a16:creationId xmlns:a16="http://schemas.microsoft.com/office/drawing/2014/main" id="{A5AEDF60-2A86-4069-AB22-159046FABD26}"/>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6" name="Hexagon 45">
              <a:extLst>
                <a:ext uri="{FF2B5EF4-FFF2-40B4-BE49-F238E27FC236}">
                  <a16:creationId xmlns:a16="http://schemas.microsoft.com/office/drawing/2014/main" id="{CD420F51-9278-430A-98F1-90E3F42AE91D}"/>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7" name="Flowchart: Magnetic Disk 46">
              <a:extLst>
                <a:ext uri="{FF2B5EF4-FFF2-40B4-BE49-F238E27FC236}">
                  <a16:creationId xmlns:a16="http://schemas.microsoft.com/office/drawing/2014/main" id="{BD5D2023-E531-4B3D-AAA5-D6D777FF84CB}"/>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8" name="Group 47">
            <a:extLst>
              <a:ext uri="{FF2B5EF4-FFF2-40B4-BE49-F238E27FC236}">
                <a16:creationId xmlns:a16="http://schemas.microsoft.com/office/drawing/2014/main" id="{0EA7EF12-BDC4-46DA-8E7D-C6B8541398F1}"/>
              </a:ext>
            </a:extLst>
          </p:cNvPr>
          <p:cNvGrpSpPr/>
          <p:nvPr/>
        </p:nvGrpSpPr>
        <p:grpSpPr>
          <a:xfrm>
            <a:off x="8601665" y="5034107"/>
            <a:ext cx="2103120" cy="816865"/>
            <a:chOff x="9193562" y="4058871"/>
            <a:chExt cx="2103120" cy="816865"/>
          </a:xfrm>
        </p:grpSpPr>
        <p:sp>
          <p:nvSpPr>
            <p:cNvPr id="49" name="Rectangle 48">
              <a:extLst>
                <a:ext uri="{FF2B5EF4-FFF2-40B4-BE49-F238E27FC236}">
                  <a16:creationId xmlns:a16="http://schemas.microsoft.com/office/drawing/2014/main" id="{3591089E-58E3-4404-8B6B-4C514D2C872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50" name="Hexagon 49">
              <a:extLst>
                <a:ext uri="{FF2B5EF4-FFF2-40B4-BE49-F238E27FC236}">
                  <a16:creationId xmlns:a16="http://schemas.microsoft.com/office/drawing/2014/main" id="{6836F885-BDDB-4760-9CB3-5D7477BE2EBD}"/>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1" name="Flowchart: Magnetic Disk 50">
              <a:extLst>
                <a:ext uri="{FF2B5EF4-FFF2-40B4-BE49-F238E27FC236}">
                  <a16:creationId xmlns:a16="http://schemas.microsoft.com/office/drawing/2014/main" id="{3884507B-FDCD-4A4C-87D1-572BA52FC700}"/>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52" name="Group 51">
            <a:extLst>
              <a:ext uri="{FF2B5EF4-FFF2-40B4-BE49-F238E27FC236}">
                <a16:creationId xmlns:a16="http://schemas.microsoft.com/office/drawing/2014/main" id="{ABE2F69F-DF67-4ABC-B7CF-C5C756FBB1F3}"/>
              </a:ext>
            </a:extLst>
          </p:cNvPr>
          <p:cNvGrpSpPr/>
          <p:nvPr/>
        </p:nvGrpSpPr>
        <p:grpSpPr>
          <a:xfrm>
            <a:off x="8601665" y="5918017"/>
            <a:ext cx="2103120" cy="816865"/>
            <a:chOff x="9193562" y="4058871"/>
            <a:chExt cx="2103120" cy="816865"/>
          </a:xfrm>
        </p:grpSpPr>
        <p:sp>
          <p:nvSpPr>
            <p:cNvPr id="53" name="Rectangle 52">
              <a:extLst>
                <a:ext uri="{FF2B5EF4-FFF2-40B4-BE49-F238E27FC236}">
                  <a16:creationId xmlns:a16="http://schemas.microsoft.com/office/drawing/2014/main" id="{C6680F88-1CE3-454B-99AE-53F0CFDF6825}"/>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4" name="Hexagon 53">
              <a:extLst>
                <a:ext uri="{FF2B5EF4-FFF2-40B4-BE49-F238E27FC236}">
                  <a16:creationId xmlns:a16="http://schemas.microsoft.com/office/drawing/2014/main" id="{CE44CC03-1F6F-466D-8955-AB162A269929}"/>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5" name="Flowchart: Magnetic Disk 54">
              <a:extLst>
                <a:ext uri="{FF2B5EF4-FFF2-40B4-BE49-F238E27FC236}">
                  <a16:creationId xmlns:a16="http://schemas.microsoft.com/office/drawing/2014/main" id="{C5784112-30DC-45D5-A875-990AE9047E35}"/>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cxnSp>
        <p:nvCxnSpPr>
          <p:cNvPr id="56" name="Straight Arrow Connector 55">
            <a:extLst>
              <a:ext uri="{FF2B5EF4-FFF2-40B4-BE49-F238E27FC236}">
                <a16:creationId xmlns:a16="http://schemas.microsoft.com/office/drawing/2014/main" id="{72317107-4AB5-4A64-BB32-F592D1058C34}"/>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16BBB5-BFAE-41A2-AA9F-225F75370386}"/>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CE16448-AA09-4666-ADB5-73C761FD5159}"/>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541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D6FED-4075-4068-8101-02789BB7AEA4}"/>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a:p>
            <a:pPr algn="ctr"/>
            <a:r>
              <a:rPr lang="en-IN" dirty="0"/>
              <a:t>localhost:3000</a:t>
            </a:r>
          </a:p>
        </p:txBody>
      </p:sp>
      <p:sp>
        <p:nvSpPr>
          <p:cNvPr id="7" name="Rectangle: Rounded Corners 6">
            <a:extLst>
              <a:ext uri="{FF2B5EF4-FFF2-40B4-BE49-F238E27FC236}">
                <a16:creationId xmlns:a16="http://schemas.microsoft.com/office/drawing/2014/main" id="{64B59ADB-BDD7-4F73-A1BF-50156D23D4A2}"/>
              </a:ext>
            </a:extLst>
          </p:cNvPr>
          <p:cNvSpPr/>
          <p:nvPr/>
        </p:nvSpPr>
        <p:spPr>
          <a:xfrm>
            <a:off x="7947973" y="1413614"/>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HTML PAGE</a:t>
            </a:r>
          </a:p>
        </p:txBody>
      </p:sp>
      <p:grpSp>
        <p:nvGrpSpPr>
          <p:cNvPr id="8" name="Group 7">
            <a:extLst>
              <a:ext uri="{FF2B5EF4-FFF2-40B4-BE49-F238E27FC236}">
                <a16:creationId xmlns:a16="http://schemas.microsoft.com/office/drawing/2014/main" id="{ADD3B070-6CB5-465A-833D-88F2BE3651E2}"/>
              </a:ext>
            </a:extLst>
          </p:cNvPr>
          <p:cNvGrpSpPr/>
          <p:nvPr/>
        </p:nvGrpSpPr>
        <p:grpSpPr>
          <a:xfrm>
            <a:off x="9202426" y="1336345"/>
            <a:ext cx="1130132" cy="749454"/>
            <a:chOff x="8762260" y="1677880"/>
            <a:chExt cx="1262108" cy="898124"/>
          </a:xfrm>
        </p:grpSpPr>
        <p:sp>
          <p:nvSpPr>
            <p:cNvPr id="9" name="Rectangle: Rounded Corners 8">
              <a:extLst>
                <a:ext uri="{FF2B5EF4-FFF2-40B4-BE49-F238E27FC236}">
                  <a16:creationId xmlns:a16="http://schemas.microsoft.com/office/drawing/2014/main" id="{25947E5C-AC39-43E7-94C0-744735D2669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0" name="Rectangle: Rounded Corners 9">
              <a:extLst>
                <a:ext uri="{FF2B5EF4-FFF2-40B4-BE49-F238E27FC236}">
                  <a16:creationId xmlns:a16="http://schemas.microsoft.com/office/drawing/2014/main" id="{66CFFD98-2E73-4C46-99B0-713ACA8CC53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grpSp>
        <p:nvGrpSpPr>
          <p:cNvPr id="11" name="Group 10">
            <a:extLst>
              <a:ext uri="{FF2B5EF4-FFF2-40B4-BE49-F238E27FC236}">
                <a16:creationId xmlns:a16="http://schemas.microsoft.com/office/drawing/2014/main" id="{6A897410-E6BA-4EB8-B7DB-44C4587AC98D}"/>
              </a:ext>
            </a:extLst>
          </p:cNvPr>
          <p:cNvGrpSpPr/>
          <p:nvPr/>
        </p:nvGrpSpPr>
        <p:grpSpPr>
          <a:xfrm>
            <a:off x="8573103" y="2184915"/>
            <a:ext cx="1130132" cy="749454"/>
            <a:chOff x="8762260" y="1677880"/>
            <a:chExt cx="1262108" cy="898124"/>
          </a:xfrm>
        </p:grpSpPr>
        <p:sp>
          <p:nvSpPr>
            <p:cNvPr id="12" name="Rectangle: Rounded Corners 11">
              <a:extLst>
                <a:ext uri="{FF2B5EF4-FFF2-40B4-BE49-F238E27FC236}">
                  <a16:creationId xmlns:a16="http://schemas.microsoft.com/office/drawing/2014/main" id="{E720DD35-3518-4D94-9909-027F1BF41A6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3" name="Rectangle: Rounded Corners 12">
              <a:extLst>
                <a:ext uri="{FF2B5EF4-FFF2-40B4-BE49-F238E27FC236}">
                  <a16:creationId xmlns:a16="http://schemas.microsoft.com/office/drawing/2014/main" id="{30F9FEAF-983F-4AF0-80DF-2CFA0AABAF9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grpSp>
      <p:sp>
        <p:nvSpPr>
          <p:cNvPr id="15" name="Rectangle 14">
            <a:extLst>
              <a:ext uri="{FF2B5EF4-FFF2-40B4-BE49-F238E27FC236}">
                <a16:creationId xmlns:a16="http://schemas.microsoft.com/office/drawing/2014/main" id="{FDAB5DD8-B04D-4574-B348-DB80758980E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D8A19CAF-B395-40AB-A070-D5A9ECC6896F}"/>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1C27F7-871A-4E7B-B82E-5B2C2FA93CDF}"/>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8" name="TextBox 17">
            <a:extLst>
              <a:ext uri="{FF2B5EF4-FFF2-40B4-BE49-F238E27FC236}">
                <a16:creationId xmlns:a16="http://schemas.microsoft.com/office/drawing/2014/main" id="{BD8E1BA2-5374-4202-85D0-487B7ABD7EF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9" name="Straight Arrow Connector 18">
            <a:extLst>
              <a:ext uri="{FF2B5EF4-FFF2-40B4-BE49-F238E27FC236}">
                <a16:creationId xmlns:a16="http://schemas.microsoft.com/office/drawing/2014/main" id="{26F12DB3-03EB-4F80-A177-CB7825C2FFA5}"/>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A2EABACC-B70D-4187-BD62-D4E8003F3737}"/>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50D6F56A-0F5B-4B98-93E7-8FB39559C0FA}"/>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83B15DA4-6E4C-446E-BFC6-D4B643704E7F}"/>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89F33F51-59CB-4F33-9BE3-CF573DA379E0}"/>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BAF5A504-853B-4F3F-B278-BE75F799635E}"/>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Flowchart: Magnetic Disk 24">
            <a:extLst>
              <a:ext uri="{FF2B5EF4-FFF2-40B4-BE49-F238E27FC236}">
                <a16:creationId xmlns:a16="http://schemas.microsoft.com/office/drawing/2014/main" id="{C3799852-8A99-41A9-934C-A932A795049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6" name="Rectangle 25">
            <a:extLst>
              <a:ext uri="{FF2B5EF4-FFF2-40B4-BE49-F238E27FC236}">
                <a16:creationId xmlns:a16="http://schemas.microsoft.com/office/drawing/2014/main" id="{6364DD62-2955-4DFD-9E2F-0A4FE7E9D80F}"/>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7" name="Straight Arrow Connector 26">
            <a:extLst>
              <a:ext uri="{FF2B5EF4-FFF2-40B4-BE49-F238E27FC236}">
                <a16:creationId xmlns:a16="http://schemas.microsoft.com/office/drawing/2014/main" id="{D729CE31-F0EB-4D5D-8ECA-D815F1FE9E10}"/>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C6F121-8414-41FB-9E8E-7ECD648A3092}"/>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46BACB4-A91F-4607-9971-F7CDD22FDDC3}"/>
              </a:ext>
            </a:extLst>
          </p:cNvPr>
          <p:cNvSpPr txBox="1"/>
          <p:nvPr/>
        </p:nvSpPr>
        <p:spPr>
          <a:xfrm>
            <a:off x="7755059" y="4921490"/>
            <a:ext cx="1875385" cy="1200329"/>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Express JS</a:t>
            </a:r>
          </a:p>
        </p:txBody>
      </p:sp>
      <p:cxnSp>
        <p:nvCxnSpPr>
          <p:cNvPr id="30" name="Straight Arrow Connector 29">
            <a:extLst>
              <a:ext uri="{FF2B5EF4-FFF2-40B4-BE49-F238E27FC236}">
                <a16:creationId xmlns:a16="http://schemas.microsoft.com/office/drawing/2014/main" id="{CCC10C14-7D87-4EC9-9CCB-A4F5A8495009}"/>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325095-EA96-4755-9E26-F4CAB93A010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718361F-753A-4C64-9263-5A30844A96B5}"/>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5B2EA804-4222-4E1E-B70A-FB82514C439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4" name="TextBox 33">
            <a:extLst>
              <a:ext uri="{FF2B5EF4-FFF2-40B4-BE49-F238E27FC236}">
                <a16:creationId xmlns:a16="http://schemas.microsoft.com/office/drawing/2014/main" id="{E49B8D22-4F40-46FE-AABE-B341A67BD38C}"/>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B277C86A-D011-4A3A-8B34-2872A88E48B6}"/>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BCC4EE14-ECB1-47FC-BAF1-4C6903CD9DC9}"/>
              </a:ext>
            </a:extLst>
          </p:cNvPr>
          <p:cNvSpPr txBox="1"/>
          <p:nvPr/>
        </p:nvSpPr>
        <p:spPr>
          <a:xfrm>
            <a:off x="1168547" y="5775790"/>
            <a:ext cx="1200970" cy="369332"/>
          </a:xfrm>
          <a:prstGeom prst="rect">
            <a:avLst/>
          </a:prstGeom>
          <a:noFill/>
        </p:spPr>
        <p:txBody>
          <a:bodyPr wrap="none" rtlCol="0">
            <a:spAutoFit/>
          </a:bodyPr>
          <a:lstStyle/>
          <a:p>
            <a:r>
              <a:rPr lang="en-US" dirty="0"/>
              <a:t>Angular 12</a:t>
            </a:r>
          </a:p>
        </p:txBody>
      </p:sp>
      <p:sp>
        <p:nvSpPr>
          <p:cNvPr id="37" name="TextBox 36">
            <a:extLst>
              <a:ext uri="{FF2B5EF4-FFF2-40B4-BE49-F238E27FC236}">
                <a16:creationId xmlns:a16="http://schemas.microsoft.com/office/drawing/2014/main" id="{05F74535-2E3C-423F-BE98-649693F6B0C5}"/>
              </a:ext>
            </a:extLst>
          </p:cNvPr>
          <p:cNvSpPr txBox="1"/>
          <p:nvPr/>
        </p:nvSpPr>
        <p:spPr>
          <a:xfrm>
            <a:off x="3786165" y="2387231"/>
            <a:ext cx="3321150" cy="369332"/>
          </a:xfrm>
          <a:prstGeom prst="rect">
            <a:avLst/>
          </a:prstGeom>
          <a:noFill/>
        </p:spPr>
        <p:txBody>
          <a:bodyPr wrap="square">
            <a:spAutoFit/>
          </a:bodyPr>
          <a:lstStyle/>
          <a:p>
            <a:pPr algn="ctr"/>
            <a:r>
              <a:rPr lang="en-IN" dirty="0"/>
              <a:t>(Client Side JS App - Angular)</a:t>
            </a:r>
          </a:p>
        </p:txBody>
      </p:sp>
      <p:sp>
        <p:nvSpPr>
          <p:cNvPr id="38" name="TextBox 37">
            <a:extLst>
              <a:ext uri="{FF2B5EF4-FFF2-40B4-BE49-F238E27FC236}">
                <a16:creationId xmlns:a16="http://schemas.microsoft.com/office/drawing/2014/main" id="{916B979B-8D72-45BC-A976-C42B44F6B348}"/>
              </a:ext>
            </a:extLst>
          </p:cNvPr>
          <p:cNvSpPr txBox="1"/>
          <p:nvPr/>
        </p:nvSpPr>
        <p:spPr>
          <a:xfrm>
            <a:off x="362149" y="232618"/>
            <a:ext cx="5267211" cy="523220"/>
          </a:xfrm>
          <a:prstGeom prst="rect">
            <a:avLst/>
          </a:prstGeom>
          <a:noFill/>
        </p:spPr>
        <p:txBody>
          <a:bodyPr wrap="none" rtlCol="0">
            <a:spAutoFit/>
          </a:bodyPr>
          <a:lstStyle/>
          <a:p>
            <a:r>
              <a:rPr lang="en-IN" sz="2800" b="1" dirty="0"/>
              <a:t>OUR APPLICATION ARCHITECTURE</a:t>
            </a:r>
          </a:p>
        </p:txBody>
      </p:sp>
    </p:spTree>
    <p:extLst>
      <p:ext uri="{BB962C8B-B14F-4D97-AF65-F5344CB8AC3E}">
        <p14:creationId xmlns:p14="http://schemas.microsoft.com/office/powerpoint/2010/main" val="25892234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app-name</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855E-EF3A-497B-8F2C-54E72956BCDE}"/>
              </a:ext>
            </a:extLst>
          </p:cNvPr>
          <p:cNvSpPr>
            <a:spLocks noGrp="1"/>
          </p:cNvSpPr>
          <p:nvPr>
            <p:ph type="title"/>
          </p:nvPr>
        </p:nvSpPr>
        <p:spPr/>
        <p:txBody>
          <a:bodyPr/>
          <a:lstStyle/>
          <a:p>
            <a:r>
              <a:rPr lang="en-US" dirty="0"/>
              <a:t>Composite UI</a:t>
            </a:r>
          </a:p>
        </p:txBody>
      </p:sp>
      <p:sp>
        <p:nvSpPr>
          <p:cNvPr id="4" name="Rectangle 3">
            <a:extLst>
              <a:ext uri="{FF2B5EF4-FFF2-40B4-BE49-F238E27FC236}">
                <a16:creationId xmlns:a16="http://schemas.microsoft.com/office/drawing/2014/main" id="{0494F7C3-C269-4226-93F3-CC3EDB59037D}"/>
              </a:ext>
            </a:extLst>
          </p:cNvPr>
          <p:cNvSpPr/>
          <p:nvPr/>
        </p:nvSpPr>
        <p:spPr>
          <a:xfrm>
            <a:off x="3395050" y="1883121"/>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AF6938C-8B51-4124-AC39-1EC59763B080}"/>
              </a:ext>
            </a:extLst>
          </p:cNvPr>
          <p:cNvSpPr/>
          <p:nvPr/>
        </p:nvSpPr>
        <p:spPr>
          <a:xfrm>
            <a:off x="3524666" y="2006906"/>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5448D9F3-E1BB-469E-A026-3A4ED03586DA}"/>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A762D696-0651-4DDC-BF72-96EC680FD001}"/>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5DFD9C89-4B97-41D5-A68E-CCB38D9D1D61}"/>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81F0C815-9F84-4C53-992C-60A732898EF4}"/>
              </a:ext>
            </a:extLst>
          </p:cNvPr>
          <p:cNvSpPr/>
          <p:nvPr/>
        </p:nvSpPr>
        <p:spPr>
          <a:xfrm>
            <a:off x="3524666" y="562112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40319966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EDE758-EBC1-44EA-B7C2-DE5C9E3A4C25}"/>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271BE902-7C90-4DA1-A1B7-CEE6D7A152BF}"/>
              </a:ext>
            </a:extLst>
          </p:cNvPr>
          <p:cNvSpPr/>
          <p:nvPr/>
        </p:nvSpPr>
        <p:spPr>
          <a:xfrm>
            <a:off x="3965171" y="623455"/>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Zone.js (</a:t>
            </a:r>
            <a:r>
              <a:rPr lang="en-IN" dirty="0" err="1"/>
              <a:t>NgZone</a:t>
            </a:r>
            <a:r>
              <a:rPr lang="en-IN" dirty="0"/>
              <a:t>)</a:t>
            </a:r>
          </a:p>
        </p:txBody>
      </p:sp>
      <p:sp>
        <p:nvSpPr>
          <p:cNvPr id="6" name="Rectangle 5">
            <a:extLst>
              <a:ext uri="{FF2B5EF4-FFF2-40B4-BE49-F238E27FC236}">
                <a16:creationId xmlns:a16="http://schemas.microsoft.com/office/drawing/2014/main" id="{92DB2262-EA8F-42B7-819A-03260E202B7A}"/>
              </a:ext>
            </a:extLst>
          </p:cNvPr>
          <p:cNvSpPr/>
          <p:nvPr/>
        </p:nvSpPr>
        <p:spPr>
          <a:xfrm>
            <a:off x="3959628" y="1371602"/>
            <a:ext cx="4272742" cy="573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a:t>Rxjs</a:t>
            </a:r>
            <a:r>
              <a:rPr lang="en-IN" dirty="0"/>
              <a:t>, Angular Packages</a:t>
            </a:r>
          </a:p>
        </p:txBody>
      </p:sp>
      <p:sp>
        <p:nvSpPr>
          <p:cNvPr id="8" name="Rectangle 7">
            <a:extLst>
              <a:ext uri="{FF2B5EF4-FFF2-40B4-BE49-F238E27FC236}">
                <a16:creationId xmlns:a16="http://schemas.microsoft.com/office/drawing/2014/main" id="{439962E6-B5A3-4EBD-BA79-55FF80D90928}"/>
              </a:ext>
            </a:extLst>
          </p:cNvPr>
          <p:cNvSpPr/>
          <p:nvPr/>
        </p:nvSpPr>
        <p:spPr>
          <a:xfrm>
            <a:off x="3959628" y="2075411"/>
            <a:ext cx="4272742" cy="4217324"/>
          </a:xfrm>
          <a:prstGeom prst="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endParaRPr lang="en-IN" sz="2800" b="1" dirty="0"/>
          </a:p>
          <a:p>
            <a:pPr algn="ctr"/>
            <a:r>
              <a:rPr lang="en-IN" sz="2800" b="1" dirty="0"/>
              <a:t>MODULE</a:t>
            </a:r>
          </a:p>
        </p:txBody>
      </p:sp>
      <p:sp>
        <p:nvSpPr>
          <p:cNvPr id="9" name="Rectangle 8">
            <a:extLst>
              <a:ext uri="{FF2B5EF4-FFF2-40B4-BE49-F238E27FC236}">
                <a16:creationId xmlns:a16="http://schemas.microsoft.com/office/drawing/2014/main" id="{F4F06190-52E9-41D2-A3C2-44AECFF52D2C}"/>
              </a:ext>
            </a:extLst>
          </p:cNvPr>
          <p:cNvSpPr/>
          <p:nvPr/>
        </p:nvSpPr>
        <p:spPr>
          <a:xfrm>
            <a:off x="4517922" y="3429000"/>
            <a:ext cx="3156154" cy="23818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800" b="1" dirty="0"/>
              <a:t>COMPONENT</a:t>
            </a:r>
          </a:p>
        </p:txBody>
      </p:sp>
      <p:sp>
        <p:nvSpPr>
          <p:cNvPr id="10" name="Rectangle: Rounded Corners 9">
            <a:extLst>
              <a:ext uri="{FF2B5EF4-FFF2-40B4-BE49-F238E27FC236}">
                <a16:creationId xmlns:a16="http://schemas.microsoft.com/office/drawing/2014/main" id="{D7859F6F-BC0D-40BF-A4A5-46BC4CF3A0DB}"/>
              </a:ext>
            </a:extLst>
          </p:cNvPr>
          <p:cNvSpPr/>
          <p:nvPr/>
        </p:nvSpPr>
        <p:spPr>
          <a:xfrm>
            <a:off x="4023360" y="1846546"/>
            <a:ext cx="4139737" cy="54640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Runtime</a:t>
            </a:r>
          </a:p>
        </p:txBody>
      </p:sp>
    </p:spTree>
    <p:extLst>
      <p:ext uri="{BB962C8B-B14F-4D97-AF65-F5344CB8AC3E}">
        <p14:creationId xmlns:p14="http://schemas.microsoft.com/office/powerpoint/2010/main" val="6889967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9AFA95-B214-41B2-A506-E8B374E7C41D}"/>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5" name="Rectangle 4">
            <a:extLst>
              <a:ext uri="{FF2B5EF4-FFF2-40B4-BE49-F238E27FC236}">
                <a16:creationId xmlns:a16="http://schemas.microsoft.com/office/drawing/2014/main" id="{6B0A77B6-D34C-4461-93D7-81B491869C69}"/>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1200" b="1" dirty="0"/>
          </a:p>
          <a:p>
            <a:pPr algn="ctr"/>
            <a:r>
              <a:rPr lang="en-US" sz="2400" dirty="0">
                <a:solidFill>
                  <a:srgbClr val="FF0000"/>
                </a:solidFill>
              </a:rPr>
              <a:t>VIEW (UI) *</a:t>
            </a:r>
          </a:p>
          <a:p>
            <a:pPr algn="ctr"/>
            <a:endParaRPr lang="en-US" sz="2400" dirty="0"/>
          </a:p>
          <a:p>
            <a:pPr algn="ctr"/>
            <a:r>
              <a:rPr lang="en-US" sz="2400" dirty="0"/>
              <a:t>STYLE (Inline, Inside,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 - Interaction</a:t>
            </a:r>
            <a:endParaRPr lang="en-US" sz="3200" dirty="0"/>
          </a:p>
        </p:txBody>
      </p:sp>
    </p:spTree>
    <p:extLst>
      <p:ext uri="{BB962C8B-B14F-4D97-AF65-F5344CB8AC3E}">
        <p14:creationId xmlns:p14="http://schemas.microsoft.com/office/powerpoint/2010/main" val="24752492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6066AF-AFAA-451E-86EA-A83039FAC454}"/>
              </a:ext>
            </a:extLst>
          </p:cNvPr>
          <p:cNvSpPr/>
          <p:nvPr/>
        </p:nvSpPr>
        <p:spPr>
          <a:xfrm>
            <a:off x="997527" y="523702"/>
            <a:ext cx="1961804" cy="4655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p>
        </p:txBody>
      </p:sp>
      <p:sp>
        <p:nvSpPr>
          <p:cNvPr id="5" name="Rectangle: Rounded Corners 4">
            <a:extLst>
              <a:ext uri="{FF2B5EF4-FFF2-40B4-BE49-F238E27FC236}">
                <a16:creationId xmlns:a16="http://schemas.microsoft.com/office/drawing/2014/main" id="{4D10586D-284C-4DB5-A83D-5436BFD82E96}"/>
              </a:ext>
            </a:extLst>
          </p:cNvPr>
          <p:cNvSpPr/>
          <p:nvPr/>
        </p:nvSpPr>
        <p:spPr>
          <a:xfrm>
            <a:off x="3092334" y="507077"/>
            <a:ext cx="581891" cy="48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Rectangle: Rounded Corners 5">
            <a:extLst>
              <a:ext uri="{FF2B5EF4-FFF2-40B4-BE49-F238E27FC236}">
                <a16:creationId xmlns:a16="http://schemas.microsoft.com/office/drawing/2014/main" id="{C1C17B07-6502-4B6A-880D-DB7BF20DBE66}"/>
              </a:ext>
            </a:extLst>
          </p:cNvPr>
          <p:cNvSpPr/>
          <p:nvPr/>
        </p:nvSpPr>
        <p:spPr>
          <a:xfrm>
            <a:off x="3807228" y="507077"/>
            <a:ext cx="581891" cy="48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7" name="TextBox 6">
            <a:extLst>
              <a:ext uri="{FF2B5EF4-FFF2-40B4-BE49-F238E27FC236}">
                <a16:creationId xmlns:a16="http://schemas.microsoft.com/office/drawing/2014/main" id="{4FDB9782-6E23-4859-B142-EECCEE490800}"/>
              </a:ext>
            </a:extLst>
          </p:cNvPr>
          <p:cNvSpPr txBox="1"/>
          <p:nvPr/>
        </p:nvSpPr>
        <p:spPr>
          <a:xfrm>
            <a:off x="865462" y="3493546"/>
            <a:ext cx="3523657" cy="1754326"/>
          </a:xfrm>
          <a:prstGeom prst="rect">
            <a:avLst/>
          </a:prstGeom>
          <a:noFill/>
        </p:spPr>
        <p:txBody>
          <a:bodyPr wrap="none" rtlCol="0">
            <a:spAutoFit/>
          </a:bodyPr>
          <a:lstStyle/>
          <a:p>
            <a:r>
              <a:rPr lang="en-US" dirty="0"/>
              <a:t>Counter </a:t>
            </a:r>
          </a:p>
          <a:p>
            <a:r>
              <a:rPr lang="en-US" dirty="0"/>
              <a:t>{</a:t>
            </a:r>
          </a:p>
          <a:p>
            <a:pPr>
              <a:tabLst>
                <a:tab pos="182563" algn="l"/>
              </a:tabLst>
            </a:pPr>
            <a:r>
              <a:rPr lang="en-US" dirty="0"/>
              <a:t>	count: 0,</a:t>
            </a:r>
          </a:p>
          <a:p>
            <a:pPr>
              <a:tabLst>
                <a:tab pos="182563" algn="l"/>
              </a:tabLst>
            </a:pPr>
            <a:r>
              <a:rPr lang="en-US" dirty="0"/>
              <a:t>	next: function() { </a:t>
            </a:r>
            <a:r>
              <a:rPr lang="en-US" dirty="0" err="1"/>
              <a:t>this.count</a:t>
            </a:r>
            <a:r>
              <a:rPr lang="en-US" dirty="0"/>
              <a:t>+= 1; }</a:t>
            </a:r>
          </a:p>
          <a:p>
            <a:pPr>
              <a:tabLst>
                <a:tab pos="182563" algn="l"/>
              </a:tabLst>
            </a:pPr>
            <a:r>
              <a:rPr lang="en-US" dirty="0"/>
              <a:t>	</a:t>
            </a:r>
            <a:r>
              <a:rPr lang="en-US" dirty="0" err="1"/>
              <a:t>prev</a:t>
            </a:r>
            <a:r>
              <a:rPr lang="en-US" dirty="0"/>
              <a:t>: function() { </a:t>
            </a:r>
            <a:r>
              <a:rPr lang="en-US" dirty="0" err="1"/>
              <a:t>this.count</a:t>
            </a:r>
            <a:r>
              <a:rPr lang="en-US" dirty="0"/>
              <a:t>-= 1; }</a:t>
            </a:r>
          </a:p>
          <a:p>
            <a:r>
              <a:rPr lang="en-US" dirty="0"/>
              <a:t>}</a:t>
            </a:r>
          </a:p>
        </p:txBody>
      </p:sp>
      <p:sp>
        <p:nvSpPr>
          <p:cNvPr id="8" name="TextBox 7">
            <a:extLst>
              <a:ext uri="{FF2B5EF4-FFF2-40B4-BE49-F238E27FC236}">
                <a16:creationId xmlns:a16="http://schemas.microsoft.com/office/drawing/2014/main" id="{3138D21A-50B1-48E2-B9E8-E0461299E6F3}"/>
              </a:ext>
            </a:extLst>
          </p:cNvPr>
          <p:cNvSpPr txBox="1"/>
          <p:nvPr/>
        </p:nvSpPr>
        <p:spPr>
          <a:xfrm>
            <a:off x="1873342" y="2169621"/>
            <a:ext cx="1476686" cy="369332"/>
          </a:xfrm>
          <a:prstGeom prst="rect">
            <a:avLst/>
          </a:prstGeom>
          <a:noFill/>
        </p:spPr>
        <p:txBody>
          <a:bodyPr wrap="none" rtlCol="0">
            <a:spAutoFit/>
          </a:bodyPr>
          <a:lstStyle/>
          <a:p>
            <a:r>
              <a:rPr lang="en-US" dirty="0"/>
              <a:t>DOM Handler</a:t>
            </a:r>
          </a:p>
        </p:txBody>
      </p:sp>
      <p:cxnSp>
        <p:nvCxnSpPr>
          <p:cNvPr id="10" name="Straight Connector 9">
            <a:extLst>
              <a:ext uri="{FF2B5EF4-FFF2-40B4-BE49-F238E27FC236}">
                <a16:creationId xmlns:a16="http://schemas.microsoft.com/office/drawing/2014/main" id="{CE4ADFDF-146F-425D-80CE-8C45143D91C6}"/>
              </a:ext>
            </a:extLst>
          </p:cNvPr>
          <p:cNvCxnSpPr>
            <a:endCxn id="8" idx="1"/>
          </p:cNvCxnSpPr>
          <p:nvPr/>
        </p:nvCxnSpPr>
        <p:spPr>
          <a:xfrm>
            <a:off x="651371" y="2354287"/>
            <a:ext cx="122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F9DE24-9625-44DE-9E11-D76D881B7729}"/>
              </a:ext>
            </a:extLst>
          </p:cNvPr>
          <p:cNvCxnSpPr/>
          <p:nvPr/>
        </p:nvCxnSpPr>
        <p:spPr>
          <a:xfrm>
            <a:off x="3377945" y="2354287"/>
            <a:ext cx="122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F21D765-9B7A-42C1-8D94-968D5DC4A7A0}"/>
              </a:ext>
            </a:extLst>
          </p:cNvPr>
          <p:cNvCxnSpPr>
            <a:endCxn id="4" idx="2"/>
          </p:cNvCxnSpPr>
          <p:nvPr/>
        </p:nvCxnSpPr>
        <p:spPr>
          <a:xfrm flipV="1">
            <a:off x="1873342" y="989215"/>
            <a:ext cx="105087" cy="311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9213F46-8626-4733-A523-DF843F9B2DC2}"/>
              </a:ext>
            </a:extLst>
          </p:cNvPr>
          <p:cNvCxnSpPr>
            <a:cxnSpLocks/>
            <a:endCxn id="5" idx="2"/>
          </p:cNvCxnSpPr>
          <p:nvPr/>
        </p:nvCxnSpPr>
        <p:spPr>
          <a:xfrm flipV="1">
            <a:off x="3185263" y="989215"/>
            <a:ext cx="198017" cy="338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364411-216F-4142-AEC7-514818309C27}"/>
              </a:ext>
            </a:extLst>
          </p:cNvPr>
          <p:cNvCxnSpPr>
            <a:endCxn id="6" idx="2"/>
          </p:cNvCxnSpPr>
          <p:nvPr/>
        </p:nvCxnSpPr>
        <p:spPr>
          <a:xfrm flipH="1" flipV="1">
            <a:off x="4098174" y="989215"/>
            <a:ext cx="191193" cy="376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ADFD62B-A517-4E44-B682-3AFDF1293A08}"/>
              </a:ext>
            </a:extLst>
          </p:cNvPr>
          <p:cNvSpPr/>
          <p:nvPr/>
        </p:nvSpPr>
        <p:spPr>
          <a:xfrm>
            <a:off x="7247972" y="540327"/>
            <a:ext cx="1961804" cy="4655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p>
        </p:txBody>
      </p:sp>
      <p:sp>
        <p:nvSpPr>
          <p:cNvPr id="21" name="Rectangle: Rounded Corners 20">
            <a:extLst>
              <a:ext uri="{FF2B5EF4-FFF2-40B4-BE49-F238E27FC236}">
                <a16:creationId xmlns:a16="http://schemas.microsoft.com/office/drawing/2014/main" id="{2637B32F-1C89-44AA-9B01-9597FD19FA1D}"/>
              </a:ext>
            </a:extLst>
          </p:cNvPr>
          <p:cNvSpPr/>
          <p:nvPr/>
        </p:nvSpPr>
        <p:spPr>
          <a:xfrm>
            <a:off x="9342779" y="523702"/>
            <a:ext cx="581891" cy="48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2" name="Rectangle: Rounded Corners 21">
            <a:extLst>
              <a:ext uri="{FF2B5EF4-FFF2-40B4-BE49-F238E27FC236}">
                <a16:creationId xmlns:a16="http://schemas.microsoft.com/office/drawing/2014/main" id="{2026A5B4-0296-4F12-8139-C298F805BD0D}"/>
              </a:ext>
            </a:extLst>
          </p:cNvPr>
          <p:cNvSpPr/>
          <p:nvPr/>
        </p:nvSpPr>
        <p:spPr>
          <a:xfrm>
            <a:off x="10057673" y="523702"/>
            <a:ext cx="581891" cy="4821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3" name="TextBox 22">
            <a:extLst>
              <a:ext uri="{FF2B5EF4-FFF2-40B4-BE49-F238E27FC236}">
                <a16:creationId xmlns:a16="http://schemas.microsoft.com/office/drawing/2014/main" id="{2554BFE5-FDEC-4CA0-BB2B-57B72D771CD6}"/>
              </a:ext>
            </a:extLst>
          </p:cNvPr>
          <p:cNvSpPr txBox="1"/>
          <p:nvPr/>
        </p:nvSpPr>
        <p:spPr>
          <a:xfrm>
            <a:off x="7115907" y="3510171"/>
            <a:ext cx="3640677" cy="1754326"/>
          </a:xfrm>
          <a:prstGeom prst="rect">
            <a:avLst/>
          </a:prstGeom>
          <a:noFill/>
        </p:spPr>
        <p:txBody>
          <a:bodyPr wrap="none" rtlCol="0">
            <a:spAutoFit/>
          </a:bodyPr>
          <a:lstStyle/>
          <a:p>
            <a:r>
              <a:rPr lang="en-US" dirty="0"/>
              <a:t>Counter </a:t>
            </a:r>
          </a:p>
          <a:p>
            <a:r>
              <a:rPr lang="en-US" dirty="0"/>
              <a:t>{</a:t>
            </a:r>
          </a:p>
          <a:p>
            <a:pPr>
              <a:tabLst>
                <a:tab pos="182563" algn="l"/>
              </a:tabLst>
            </a:pPr>
            <a:r>
              <a:rPr lang="en-US" dirty="0"/>
              <a:t>	count: 0,</a:t>
            </a:r>
          </a:p>
          <a:p>
            <a:pPr>
              <a:tabLst>
                <a:tab pos="182563" algn="l"/>
              </a:tabLst>
            </a:pPr>
            <a:r>
              <a:rPr lang="en-US" dirty="0"/>
              <a:t>	next: function() { </a:t>
            </a:r>
            <a:r>
              <a:rPr lang="en-US" dirty="0" err="1"/>
              <a:t>this.count</a:t>
            </a:r>
            <a:r>
              <a:rPr lang="en-US" dirty="0"/>
              <a:t>+= 10; }</a:t>
            </a:r>
          </a:p>
          <a:p>
            <a:pPr>
              <a:tabLst>
                <a:tab pos="182563" algn="l"/>
              </a:tabLst>
            </a:pPr>
            <a:r>
              <a:rPr lang="en-US" dirty="0"/>
              <a:t>	</a:t>
            </a:r>
            <a:r>
              <a:rPr lang="en-US" dirty="0" err="1"/>
              <a:t>prev</a:t>
            </a:r>
            <a:r>
              <a:rPr lang="en-US" dirty="0"/>
              <a:t>: function() { </a:t>
            </a:r>
            <a:r>
              <a:rPr lang="en-US" dirty="0" err="1"/>
              <a:t>this.count</a:t>
            </a:r>
            <a:r>
              <a:rPr lang="en-US" dirty="0"/>
              <a:t>-= 10; }</a:t>
            </a:r>
          </a:p>
          <a:p>
            <a:r>
              <a:rPr lang="en-US" dirty="0"/>
              <a:t>}</a:t>
            </a:r>
          </a:p>
        </p:txBody>
      </p:sp>
      <p:sp>
        <p:nvSpPr>
          <p:cNvPr id="24" name="TextBox 23">
            <a:extLst>
              <a:ext uri="{FF2B5EF4-FFF2-40B4-BE49-F238E27FC236}">
                <a16:creationId xmlns:a16="http://schemas.microsoft.com/office/drawing/2014/main" id="{3045BFEE-32BC-4862-B94F-B18AD24C32DB}"/>
              </a:ext>
            </a:extLst>
          </p:cNvPr>
          <p:cNvSpPr txBox="1"/>
          <p:nvPr/>
        </p:nvSpPr>
        <p:spPr>
          <a:xfrm>
            <a:off x="8123787" y="2186246"/>
            <a:ext cx="1476686" cy="369332"/>
          </a:xfrm>
          <a:prstGeom prst="rect">
            <a:avLst/>
          </a:prstGeom>
          <a:noFill/>
        </p:spPr>
        <p:txBody>
          <a:bodyPr wrap="none" rtlCol="0">
            <a:spAutoFit/>
          </a:bodyPr>
          <a:lstStyle/>
          <a:p>
            <a:r>
              <a:rPr lang="en-US" dirty="0"/>
              <a:t>DOM Handler</a:t>
            </a:r>
          </a:p>
        </p:txBody>
      </p:sp>
      <p:cxnSp>
        <p:nvCxnSpPr>
          <p:cNvPr id="25" name="Straight Connector 24">
            <a:extLst>
              <a:ext uri="{FF2B5EF4-FFF2-40B4-BE49-F238E27FC236}">
                <a16:creationId xmlns:a16="http://schemas.microsoft.com/office/drawing/2014/main" id="{8E24FAB9-E014-48C3-973B-C967A0EC942D}"/>
              </a:ext>
            </a:extLst>
          </p:cNvPr>
          <p:cNvCxnSpPr>
            <a:endCxn id="24" idx="1"/>
          </p:cNvCxnSpPr>
          <p:nvPr/>
        </p:nvCxnSpPr>
        <p:spPr>
          <a:xfrm>
            <a:off x="6901816" y="2370912"/>
            <a:ext cx="122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96267D-8CB3-4608-A227-DBAD0FA517D5}"/>
              </a:ext>
            </a:extLst>
          </p:cNvPr>
          <p:cNvCxnSpPr/>
          <p:nvPr/>
        </p:nvCxnSpPr>
        <p:spPr>
          <a:xfrm>
            <a:off x="9628390" y="2370912"/>
            <a:ext cx="12219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F715B9-BD67-48D3-8388-11A3E7FB5363}"/>
              </a:ext>
            </a:extLst>
          </p:cNvPr>
          <p:cNvCxnSpPr>
            <a:endCxn id="20" idx="2"/>
          </p:cNvCxnSpPr>
          <p:nvPr/>
        </p:nvCxnSpPr>
        <p:spPr>
          <a:xfrm flipV="1">
            <a:off x="8123787" y="1005840"/>
            <a:ext cx="105087" cy="3117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AC61EB3-6589-44F1-8127-008DA5FC9AA7}"/>
              </a:ext>
            </a:extLst>
          </p:cNvPr>
          <p:cNvCxnSpPr>
            <a:cxnSpLocks/>
            <a:endCxn id="21" idx="2"/>
          </p:cNvCxnSpPr>
          <p:nvPr/>
        </p:nvCxnSpPr>
        <p:spPr>
          <a:xfrm flipV="1">
            <a:off x="9435708" y="1005840"/>
            <a:ext cx="198017" cy="3383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EFA802A-DF16-4D42-AA30-127440099DAC}"/>
              </a:ext>
            </a:extLst>
          </p:cNvPr>
          <p:cNvCxnSpPr>
            <a:endCxn id="22" idx="2"/>
          </p:cNvCxnSpPr>
          <p:nvPr/>
        </p:nvCxnSpPr>
        <p:spPr>
          <a:xfrm flipH="1" flipV="1">
            <a:off x="10348619" y="1005840"/>
            <a:ext cx="191193" cy="3765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9BFBEA1-5968-42BA-AE4F-DC4716FB73A1}"/>
              </a:ext>
            </a:extLst>
          </p:cNvPr>
          <p:cNvCxnSpPr/>
          <p:nvPr/>
        </p:nvCxnSpPr>
        <p:spPr>
          <a:xfrm>
            <a:off x="798022" y="5469775"/>
            <a:ext cx="10052339"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21E9509-A429-44E8-AA68-8340FFA0FA42}"/>
              </a:ext>
            </a:extLst>
          </p:cNvPr>
          <p:cNvSpPr txBox="1"/>
          <p:nvPr/>
        </p:nvSpPr>
        <p:spPr>
          <a:xfrm>
            <a:off x="1978429" y="5675054"/>
            <a:ext cx="1314975" cy="369332"/>
          </a:xfrm>
          <a:prstGeom prst="rect">
            <a:avLst/>
          </a:prstGeom>
          <a:noFill/>
        </p:spPr>
        <p:txBody>
          <a:bodyPr wrap="none" rtlCol="0">
            <a:spAutoFit/>
          </a:bodyPr>
          <a:lstStyle/>
          <a:p>
            <a:r>
              <a:rPr lang="en-US" dirty="0"/>
              <a:t>&lt;Counter /&gt;</a:t>
            </a:r>
          </a:p>
        </p:txBody>
      </p:sp>
      <p:sp>
        <p:nvSpPr>
          <p:cNvPr id="33" name="TextBox 32">
            <a:extLst>
              <a:ext uri="{FF2B5EF4-FFF2-40B4-BE49-F238E27FC236}">
                <a16:creationId xmlns:a16="http://schemas.microsoft.com/office/drawing/2014/main" id="{31C05718-F936-4F98-9FEB-F4547DE890A1}"/>
              </a:ext>
            </a:extLst>
          </p:cNvPr>
          <p:cNvSpPr txBox="1"/>
          <p:nvPr/>
        </p:nvSpPr>
        <p:spPr>
          <a:xfrm>
            <a:off x="8177818" y="5680548"/>
            <a:ext cx="2426370" cy="369332"/>
          </a:xfrm>
          <a:prstGeom prst="rect">
            <a:avLst/>
          </a:prstGeom>
          <a:noFill/>
        </p:spPr>
        <p:txBody>
          <a:bodyPr wrap="none" rtlCol="0">
            <a:spAutoFit/>
          </a:bodyPr>
          <a:lstStyle/>
          <a:p>
            <a:r>
              <a:rPr lang="en-US" dirty="0"/>
              <a:t>&lt;Counter interval=10 /&gt;</a:t>
            </a:r>
          </a:p>
        </p:txBody>
      </p:sp>
    </p:spTree>
    <p:extLst>
      <p:ext uri="{BB962C8B-B14F-4D97-AF65-F5344CB8AC3E}">
        <p14:creationId xmlns:p14="http://schemas.microsoft.com/office/powerpoint/2010/main" val="1292243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09098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855E-EF3A-497B-8F2C-54E72956BCDE}"/>
              </a:ext>
            </a:extLst>
          </p:cNvPr>
          <p:cNvSpPr>
            <a:spLocks noGrp="1"/>
          </p:cNvSpPr>
          <p:nvPr>
            <p:ph type="title"/>
          </p:nvPr>
        </p:nvSpPr>
        <p:spPr/>
        <p:txBody>
          <a:bodyPr/>
          <a:lstStyle/>
          <a:p>
            <a:r>
              <a:rPr lang="en-US" dirty="0"/>
              <a:t>Multiple Tree of Components</a:t>
            </a:r>
          </a:p>
        </p:txBody>
      </p:sp>
      <p:sp>
        <p:nvSpPr>
          <p:cNvPr id="4" name="Rectangle 3">
            <a:extLst>
              <a:ext uri="{FF2B5EF4-FFF2-40B4-BE49-F238E27FC236}">
                <a16:creationId xmlns:a16="http://schemas.microsoft.com/office/drawing/2014/main" id="{0494F7C3-C269-4226-93F3-CC3EDB59037D}"/>
              </a:ext>
            </a:extLst>
          </p:cNvPr>
          <p:cNvSpPr/>
          <p:nvPr/>
        </p:nvSpPr>
        <p:spPr>
          <a:xfrm>
            <a:off x="2389210" y="1908059"/>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AF6938C-8B51-4124-AC39-1EC59763B080}"/>
              </a:ext>
            </a:extLst>
          </p:cNvPr>
          <p:cNvSpPr/>
          <p:nvPr/>
        </p:nvSpPr>
        <p:spPr>
          <a:xfrm>
            <a:off x="2518826" y="2031844"/>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6" name="Rectangle 5">
            <a:extLst>
              <a:ext uri="{FF2B5EF4-FFF2-40B4-BE49-F238E27FC236}">
                <a16:creationId xmlns:a16="http://schemas.microsoft.com/office/drawing/2014/main" id="{5448D9F3-E1BB-469E-A026-3A4ED03586DA}"/>
              </a:ext>
            </a:extLst>
          </p:cNvPr>
          <p:cNvSpPr/>
          <p:nvPr/>
        </p:nvSpPr>
        <p:spPr>
          <a:xfrm>
            <a:off x="2518826" y="2646079"/>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7" name="Rectangle 6">
            <a:extLst>
              <a:ext uri="{FF2B5EF4-FFF2-40B4-BE49-F238E27FC236}">
                <a16:creationId xmlns:a16="http://schemas.microsoft.com/office/drawing/2014/main" id="{A762D696-0651-4DDC-BF72-96EC680FD001}"/>
              </a:ext>
            </a:extLst>
          </p:cNvPr>
          <p:cNvSpPr/>
          <p:nvPr/>
        </p:nvSpPr>
        <p:spPr>
          <a:xfrm>
            <a:off x="4156433" y="2646079"/>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8" name="Rectangle 7">
            <a:extLst>
              <a:ext uri="{FF2B5EF4-FFF2-40B4-BE49-F238E27FC236}">
                <a16:creationId xmlns:a16="http://schemas.microsoft.com/office/drawing/2014/main" id="{5DFD9C89-4B97-41D5-A68E-CCB38D9D1D61}"/>
              </a:ext>
            </a:extLst>
          </p:cNvPr>
          <p:cNvSpPr/>
          <p:nvPr/>
        </p:nvSpPr>
        <p:spPr>
          <a:xfrm>
            <a:off x="4156433" y="4092493"/>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9" name="Rectangle 8">
            <a:extLst>
              <a:ext uri="{FF2B5EF4-FFF2-40B4-BE49-F238E27FC236}">
                <a16:creationId xmlns:a16="http://schemas.microsoft.com/office/drawing/2014/main" id="{81F0C815-9F84-4C53-992C-60A732898EF4}"/>
              </a:ext>
            </a:extLst>
          </p:cNvPr>
          <p:cNvSpPr/>
          <p:nvPr/>
        </p:nvSpPr>
        <p:spPr>
          <a:xfrm>
            <a:off x="2518826" y="5646066"/>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
        <p:nvSpPr>
          <p:cNvPr id="10" name="Rectangle 9">
            <a:extLst>
              <a:ext uri="{FF2B5EF4-FFF2-40B4-BE49-F238E27FC236}">
                <a16:creationId xmlns:a16="http://schemas.microsoft.com/office/drawing/2014/main" id="{C5727E51-46E9-4889-8178-0F84C4FD4C13}"/>
              </a:ext>
            </a:extLst>
          </p:cNvPr>
          <p:cNvSpPr/>
          <p:nvPr/>
        </p:nvSpPr>
        <p:spPr>
          <a:xfrm>
            <a:off x="8068272" y="1908059"/>
            <a:ext cx="1820796"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ADVERTISEMENT</a:t>
            </a:r>
          </a:p>
          <a:p>
            <a:pPr algn="ctr"/>
            <a:r>
              <a:rPr lang="en-IN" dirty="0"/>
              <a:t>COMPONENT</a:t>
            </a:r>
          </a:p>
        </p:txBody>
      </p:sp>
    </p:spTree>
    <p:extLst>
      <p:ext uri="{BB962C8B-B14F-4D97-AF65-F5344CB8AC3E}">
        <p14:creationId xmlns:p14="http://schemas.microsoft.com/office/powerpoint/2010/main" val="539293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49A1-AF26-43E3-95A4-36DE300B3F26}"/>
              </a:ext>
            </a:extLst>
          </p:cNvPr>
          <p:cNvSpPr>
            <a:spLocks noGrp="1"/>
          </p:cNvSpPr>
          <p:nvPr>
            <p:ph type="title"/>
          </p:nvPr>
        </p:nvSpPr>
        <p:spPr/>
        <p:txBody>
          <a:bodyPr/>
          <a:lstStyle/>
          <a:p>
            <a:r>
              <a:rPr lang="en-IN" dirty="0"/>
              <a:t>Data Binding (Flow of Data)</a:t>
            </a:r>
            <a:endParaRPr lang="en-US" dirty="0"/>
          </a:p>
        </p:txBody>
      </p:sp>
      <p:sp>
        <p:nvSpPr>
          <p:cNvPr id="4" name="TextBox 3">
            <a:extLst>
              <a:ext uri="{FF2B5EF4-FFF2-40B4-BE49-F238E27FC236}">
                <a16:creationId xmlns:a16="http://schemas.microsoft.com/office/drawing/2014/main" id="{3B001928-5CBB-4D7B-AE0C-FDBB90A06F99}"/>
              </a:ext>
            </a:extLst>
          </p:cNvPr>
          <p:cNvSpPr txBox="1"/>
          <p:nvPr/>
        </p:nvSpPr>
        <p:spPr>
          <a:xfrm>
            <a:off x="1396539" y="1690688"/>
            <a:ext cx="2175147" cy="1446550"/>
          </a:xfrm>
          <a:prstGeom prst="rect">
            <a:avLst/>
          </a:prstGeom>
          <a:noFill/>
        </p:spPr>
        <p:txBody>
          <a:bodyPr wrap="none" rtlCol="0">
            <a:spAutoFit/>
          </a:bodyPr>
          <a:lstStyle/>
          <a:p>
            <a:r>
              <a:rPr lang="en-IN" sz="2400" b="1" dirty="0"/>
              <a:t>SOURCE</a:t>
            </a:r>
          </a:p>
          <a:p>
            <a:pPr>
              <a:tabLst>
                <a:tab pos="182563" algn="l"/>
              </a:tabLst>
            </a:pPr>
            <a:r>
              <a:rPr lang="en-IN" sz="2400" dirty="0"/>
              <a:t>	</a:t>
            </a:r>
            <a:r>
              <a:rPr lang="en-IN" sz="2000" dirty="0"/>
              <a:t>Component Class</a:t>
            </a:r>
          </a:p>
          <a:p>
            <a:pPr>
              <a:tabLst>
                <a:tab pos="182563" algn="l"/>
                <a:tab pos="357188" algn="l"/>
              </a:tabLst>
            </a:pPr>
            <a:r>
              <a:rPr lang="en-IN" sz="2000" dirty="0"/>
              <a:t>		Data Members</a:t>
            </a:r>
          </a:p>
          <a:p>
            <a:pPr>
              <a:tabLst>
                <a:tab pos="182563" algn="l"/>
                <a:tab pos="357188" algn="l"/>
              </a:tabLst>
            </a:pPr>
            <a:r>
              <a:rPr lang="en-IN" sz="2000" dirty="0"/>
              <a:t>		Properties</a:t>
            </a:r>
            <a:endParaRPr lang="en-IN" dirty="0"/>
          </a:p>
        </p:txBody>
      </p:sp>
      <p:sp>
        <p:nvSpPr>
          <p:cNvPr id="5" name="TextBox 4">
            <a:extLst>
              <a:ext uri="{FF2B5EF4-FFF2-40B4-BE49-F238E27FC236}">
                <a16:creationId xmlns:a16="http://schemas.microsoft.com/office/drawing/2014/main" id="{71B66A8E-082F-4C67-A5D1-AA3821EC36DB}"/>
              </a:ext>
            </a:extLst>
          </p:cNvPr>
          <p:cNvSpPr txBox="1"/>
          <p:nvPr/>
        </p:nvSpPr>
        <p:spPr>
          <a:xfrm>
            <a:off x="8350502" y="1710518"/>
            <a:ext cx="2616935" cy="1508105"/>
          </a:xfrm>
          <a:prstGeom prst="rect">
            <a:avLst/>
          </a:prstGeom>
          <a:noFill/>
        </p:spPr>
        <p:txBody>
          <a:bodyPr wrap="none" rtlCol="0">
            <a:spAutoFit/>
          </a:bodyPr>
          <a:lstStyle/>
          <a:p>
            <a:r>
              <a:rPr lang="en-IN" sz="2400" b="1" dirty="0"/>
              <a:t>TARGET</a:t>
            </a:r>
          </a:p>
          <a:p>
            <a:pPr>
              <a:tabLst>
                <a:tab pos="182563" algn="l"/>
              </a:tabLst>
            </a:pPr>
            <a:r>
              <a:rPr lang="en-IN" sz="2400" b="1" dirty="0"/>
              <a:t>	</a:t>
            </a:r>
            <a:r>
              <a:rPr lang="en-IN" sz="2000" dirty="0"/>
              <a:t>Component Template</a:t>
            </a:r>
          </a:p>
          <a:p>
            <a:pPr>
              <a:tabLst>
                <a:tab pos="182563" algn="l"/>
                <a:tab pos="357188" algn="l"/>
              </a:tabLst>
            </a:pPr>
            <a:r>
              <a:rPr lang="en-IN" sz="2400" b="1" dirty="0"/>
              <a:t>		</a:t>
            </a:r>
            <a:r>
              <a:rPr lang="en-IN" sz="2000" dirty="0"/>
              <a:t>Element Properties</a:t>
            </a:r>
          </a:p>
          <a:p>
            <a:pPr>
              <a:tabLst>
                <a:tab pos="182563" algn="l"/>
                <a:tab pos="357188" algn="l"/>
              </a:tabLst>
            </a:pPr>
            <a:r>
              <a:rPr lang="en-IN" sz="2000" dirty="0"/>
              <a:t>		Element Attributes</a:t>
            </a:r>
          </a:p>
        </p:txBody>
      </p:sp>
      <p:cxnSp>
        <p:nvCxnSpPr>
          <p:cNvPr id="6" name="Straight Arrow Connector 5">
            <a:extLst>
              <a:ext uri="{FF2B5EF4-FFF2-40B4-BE49-F238E27FC236}">
                <a16:creationId xmlns:a16="http://schemas.microsoft.com/office/drawing/2014/main" id="{ABA80EA1-D516-44AD-8D5C-4866EAF94BC9}"/>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9FDA5B3-A10F-4BAC-B69D-2C6FD97E5FAF}"/>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15E6D4-ADBC-4C78-A1BB-D46A95C82462}"/>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21BF58-82BB-4651-9E00-C26A7BE6714C}"/>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D93B15-B71E-4E82-9E8D-9C5071C1A120}"/>
              </a:ext>
            </a:extLst>
          </p:cNvPr>
          <p:cNvSpPr txBox="1"/>
          <p:nvPr/>
        </p:nvSpPr>
        <p:spPr>
          <a:xfrm>
            <a:off x="4130025" y="2361021"/>
            <a:ext cx="3467359" cy="1323439"/>
          </a:xfrm>
          <a:prstGeom prst="rect">
            <a:avLst/>
          </a:prstGeom>
          <a:noFill/>
        </p:spPr>
        <p:txBody>
          <a:bodyPr wrap="none" rtlCol="0">
            <a:spAutoFit/>
          </a:bodyPr>
          <a:lstStyle/>
          <a:p>
            <a:pPr algn="ctr"/>
            <a:r>
              <a:rPr lang="en-IN" sz="1600" dirty="0"/>
              <a:t>Interpolation {{</a:t>
            </a:r>
            <a:r>
              <a:rPr lang="en-IN" sz="1600" dirty="0" err="1"/>
              <a:t>dName</a:t>
            </a:r>
            <a:r>
              <a:rPr lang="en-IN" sz="1600" dirty="0"/>
              <a:t>}}</a:t>
            </a:r>
          </a:p>
          <a:p>
            <a:pPr algn="ctr"/>
            <a:r>
              <a:rPr lang="en-IN" sz="1600" dirty="0"/>
              <a:t>One Way Binding</a:t>
            </a:r>
          </a:p>
          <a:p>
            <a:pPr algn="ctr"/>
            <a:r>
              <a:rPr lang="en-IN" sz="1600" dirty="0"/>
              <a:t>Property and Attribute Binding</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sp>
        <p:nvSpPr>
          <p:cNvPr id="11" name="TextBox 10">
            <a:extLst>
              <a:ext uri="{FF2B5EF4-FFF2-40B4-BE49-F238E27FC236}">
                <a16:creationId xmlns:a16="http://schemas.microsoft.com/office/drawing/2014/main" id="{E0108E6A-0135-4110-9F63-BBB11CDD8B76}"/>
              </a:ext>
            </a:extLst>
          </p:cNvPr>
          <p:cNvSpPr txBox="1"/>
          <p:nvPr/>
        </p:nvSpPr>
        <p:spPr>
          <a:xfrm>
            <a:off x="4787178" y="4084601"/>
            <a:ext cx="2462469" cy="830997"/>
          </a:xfrm>
          <a:prstGeom prst="rect">
            <a:avLst/>
          </a:prstGeom>
          <a:noFill/>
        </p:spPr>
        <p:txBody>
          <a:bodyPr wrap="none" rtlCol="0">
            <a:spAutoFit/>
          </a:bodyPr>
          <a:lstStyle/>
          <a:p>
            <a:pPr algn="ctr"/>
            <a:r>
              <a:rPr lang="en-IN" sz="1600" dirty="0"/>
              <a:t>One Way To Source Binding</a:t>
            </a:r>
          </a:p>
          <a:p>
            <a:pPr algn="ctr"/>
            <a:r>
              <a:rPr lang="en-IN" sz="1600" dirty="0"/>
              <a:t>Event Binding</a:t>
            </a:r>
          </a:p>
          <a:p>
            <a:pPr algn="ctr"/>
            <a:r>
              <a:rPr lang="en-IN" sz="1600" dirty="0"/>
              <a:t>(</a:t>
            </a:r>
            <a:r>
              <a:rPr lang="en-IN" sz="1600" dirty="0" err="1"/>
              <a:t>eventName</a:t>
            </a:r>
            <a:r>
              <a:rPr lang="en-IN" sz="1600" dirty="0"/>
              <a:t>)</a:t>
            </a:r>
          </a:p>
        </p:txBody>
      </p:sp>
    </p:spTree>
    <p:extLst>
      <p:ext uri="{BB962C8B-B14F-4D97-AF65-F5344CB8AC3E}">
        <p14:creationId xmlns:p14="http://schemas.microsoft.com/office/powerpoint/2010/main" val="12689513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6B4B-F9E6-4BB0-9F50-0BD68477DA0A}"/>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89CC8D7-F603-4D60-B49E-BA0BCA93B9FC}"/>
              </a:ext>
            </a:extLst>
          </p:cNvPr>
          <p:cNvSpPr>
            <a:spLocks noGrp="1"/>
          </p:cNvSpPr>
          <p:nvPr>
            <p:ph idx="1"/>
          </p:nvPr>
        </p:nvSpPr>
        <p:spPr/>
        <p:txBody>
          <a:bodyPr>
            <a:normAutofit fontScale="77500" lnSpcReduction="20000"/>
          </a:bodyPr>
          <a:lstStyle/>
          <a:p>
            <a:r>
              <a:rPr lang="en-US" dirty="0"/>
              <a:t>Latest Version (v14)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14408022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6BEC8-A0AB-4571-8D38-BC54A9A45212}"/>
              </a:ext>
            </a:extLst>
          </p:cNvPr>
          <p:cNvSpPr>
            <a:spLocks noGrp="1"/>
          </p:cNvSpPr>
          <p:nvPr>
            <p:ph type="title"/>
          </p:nvPr>
        </p:nvSpPr>
        <p:spPr/>
        <p:txBody>
          <a:bodyPr/>
          <a:lstStyle/>
          <a:p>
            <a:r>
              <a:rPr lang="en-IN" dirty="0"/>
              <a:t>Parent Child Communication</a:t>
            </a:r>
            <a:endParaRPr lang="en-US" dirty="0"/>
          </a:p>
        </p:txBody>
      </p:sp>
      <p:sp>
        <p:nvSpPr>
          <p:cNvPr id="4" name="Oval 3">
            <a:extLst>
              <a:ext uri="{FF2B5EF4-FFF2-40B4-BE49-F238E27FC236}">
                <a16:creationId xmlns:a16="http://schemas.microsoft.com/office/drawing/2014/main" id="{229A3D36-A3A5-4059-8A83-624F9ABE8862}"/>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FEB4C959-5527-484D-B16B-45AD0AFEF593}"/>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403F79FA-99D1-40E3-8FB7-623002D801BF}"/>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28A329-608D-4DEE-9CA1-A157915E847A}"/>
              </a:ext>
            </a:extLst>
          </p:cNvPr>
          <p:cNvSpPr txBox="1"/>
          <p:nvPr/>
        </p:nvSpPr>
        <p:spPr>
          <a:xfrm>
            <a:off x="371989" y="3174415"/>
            <a:ext cx="1931170" cy="646331"/>
          </a:xfrm>
          <a:prstGeom prst="rect">
            <a:avLst/>
          </a:prstGeom>
          <a:noFill/>
          <a:ln>
            <a:solidFill>
              <a:schemeClr val="tx1"/>
            </a:solidFill>
          </a:ln>
        </p:spPr>
        <p:txBody>
          <a:bodyPr wrap="square" rtlCol="0">
            <a:spAutoFit/>
          </a:bodyPr>
          <a:lstStyle/>
          <a:p>
            <a:r>
              <a:rPr lang="en-IN" dirty="0"/>
              <a:t>@Input()</a:t>
            </a:r>
          </a:p>
          <a:p>
            <a:r>
              <a:rPr lang="en-IN" dirty="0"/>
              <a:t>Property</a:t>
            </a:r>
          </a:p>
        </p:txBody>
      </p:sp>
      <p:sp>
        <p:nvSpPr>
          <p:cNvPr id="8" name="TextBox 7">
            <a:extLst>
              <a:ext uri="{FF2B5EF4-FFF2-40B4-BE49-F238E27FC236}">
                <a16:creationId xmlns:a16="http://schemas.microsoft.com/office/drawing/2014/main" id="{DA092971-0786-4077-ACAB-2F7B3CFEC144}"/>
              </a:ext>
            </a:extLst>
          </p:cNvPr>
          <p:cNvSpPr txBox="1"/>
          <p:nvPr/>
        </p:nvSpPr>
        <p:spPr>
          <a:xfrm>
            <a:off x="371989" y="3892689"/>
            <a:ext cx="1931170" cy="923330"/>
          </a:xfrm>
          <a:prstGeom prst="rect">
            <a:avLst/>
          </a:prstGeom>
          <a:noFill/>
          <a:ln>
            <a:solidFill>
              <a:schemeClr val="tx1"/>
            </a:solid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BE859769-E982-4A8D-827E-CD03EFB09353}"/>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A8C8D1-5252-4911-809B-641133D658F3}"/>
              </a:ext>
            </a:extLst>
          </p:cNvPr>
          <p:cNvSpPr txBox="1"/>
          <p:nvPr/>
        </p:nvSpPr>
        <p:spPr>
          <a:xfrm>
            <a:off x="3698181" y="3648241"/>
            <a:ext cx="1451551" cy="646331"/>
          </a:xfrm>
          <a:prstGeom prst="rect">
            <a:avLst/>
          </a:prstGeom>
          <a:noFill/>
          <a:ln>
            <a:solidFill>
              <a:schemeClr val="tx1"/>
            </a:solidFill>
          </a:ln>
        </p:spPr>
        <p:txBody>
          <a:bodyPr wrap="none" rtlCol="0">
            <a:spAutoFit/>
          </a:bodyPr>
          <a:lstStyle/>
          <a:p>
            <a:r>
              <a:rPr lang="en-IN" dirty="0"/>
              <a:t>@Output()</a:t>
            </a:r>
          </a:p>
          <a:p>
            <a:r>
              <a:rPr lang="en-IN" dirty="0"/>
              <a:t>Event Emitter</a:t>
            </a:r>
          </a:p>
        </p:txBody>
      </p:sp>
      <p:grpSp>
        <p:nvGrpSpPr>
          <p:cNvPr id="11" name="Group 10">
            <a:extLst>
              <a:ext uri="{FF2B5EF4-FFF2-40B4-BE49-F238E27FC236}">
                <a16:creationId xmlns:a16="http://schemas.microsoft.com/office/drawing/2014/main" id="{52015274-2971-4675-A640-3BA37E4DB325}"/>
              </a:ext>
            </a:extLst>
          </p:cNvPr>
          <p:cNvGrpSpPr/>
          <p:nvPr/>
        </p:nvGrpSpPr>
        <p:grpSpPr>
          <a:xfrm>
            <a:off x="6332980" y="2051167"/>
            <a:ext cx="4843035" cy="4102330"/>
            <a:chOff x="6332980" y="2051167"/>
            <a:chExt cx="4843035" cy="4102330"/>
          </a:xfrm>
        </p:grpSpPr>
        <p:sp>
          <p:nvSpPr>
            <p:cNvPr id="12" name="Oval 11">
              <a:extLst>
                <a:ext uri="{FF2B5EF4-FFF2-40B4-BE49-F238E27FC236}">
                  <a16:creationId xmlns:a16="http://schemas.microsoft.com/office/drawing/2014/main" id="{AEBCB4E5-577C-45AB-9B44-4208B7C5E489}"/>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3" name="Oval 12">
              <a:extLst>
                <a:ext uri="{FF2B5EF4-FFF2-40B4-BE49-F238E27FC236}">
                  <a16:creationId xmlns:a16="http://schemas.microsoft.com/office/drawing/2014/main" id="{41C4AFA2-44B7-44EF-AAE9-B1021C2226C2}"/>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4" name="Oval 13">
              <a:extLst>
                <a:ext uri="{FF2B5EF4-FFF2-40B4-BE49-F238E27FC236}">
                  <a16:creationId xmlns:a16="http://schemas.microsoft.com/office/drawing/2014/main" id="{0BC70678-0758-433B-958B-A2EC26F44552}"/>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5" name="Straight Arrow Connector 14">
              <a:extLst>
                <a:ext uri="{FF2B5EF4-FFF2-40B4-BE49-F238E27FC236}">
                  <a16:creationId xmlns:a16="http://schemas.microsoft.com/office/drawing/2014/main" id="{5BEEC2FD-BBD9-43BC-A5EA-40D33D5F14F2}"/>
                </a:ext>
              </a:extLst>
            </p:cNvPr>
            <p:cNvCxnSpPr>
              <a:cxnSpLocks/>
              <a:stCxn id="13" idx="0"/>
              <a:endCxn id="12"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F474A91-E754-495F-A1F2-F1EE469BBDCA}"/>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7" name="Straight Arrow Connector 16">
              <a:extLst>
                <a:ext uri="{FF2B5EF4-FFF2-40B4-BE49-F238E27FC236}">
                  <a16:creationId xmlns:a16="http://schemas.microsoft.com/office/drawing/2014/main" id="{826F819D-FAEE-4CDC-ACD0-3FB144869F1F}"/>
                </a:ext>
              </a:extLst>
            </p:cNvPr>
            <p:cNvCxnSpPr>
              <a:cxnSpLocks/>
              <a:stCxn id="12" idx="5"/>
              <a:endCxn id="14"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54300B4-6260-4E31-87BB-4C58EB1F56CD}"/>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39830403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8B36D-47E2-410C-B774-E858298094F6}"/>
              </a:ext>
            </a:extLst>
          </p:cNvPr>
          <p:cNvSpPr>
            <a:spLocks noGrp="1"/>
          </p:cNvSpPr>
          <p:nvPr>
            <p:ph type="title"/>
          </p:nvPr>
        </p:nvSpPr>
        <p:spPr/>
        <p:txBody>
          <a:bodyPr/>
          <a:lstStyle/>
          <a:p>
            <a:endParaRPr lang="en-US"/>
          </a:p>
        </p:txBody>
      </p:sp>
      <p:sp>
        <p:nvSpPr>
          <p:cNvPr id="5" name="Oval 4">
            <a:extLst>
              <a:ext uri="{FF2B5EF4-FFF2-40B4-BE49-F238E27FC236}">
                <a16:creationId xmlns:a16="http://schemas.microsoft.com/office/drawing/2014/main" id="{665FD1BF-C99B-4986-B72D-979EF1E12710}"/>
              </a:ext>
            </a:extLst>
          </p:cNvPr>
          <p:cNvSpPr/>
          <p:nvPr/>
        </p:nvSpPr>
        <p:spPr>
          <a:xfrm>
            <a:off x="5624691" y="1951414"/>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6" name="Oval 5">
            <a:extLst>
              <a:ext uri="{FF2B5EF4-FFF2-40B4-BE49-F238E27FC236}">
                <a16:creationId xmlns:a16="http://schemas.microsoft.com/office/drawing/2014/main" id="{0FB6AE48-BF87-4D37-AABF-0927D94286BA}"/>
              </a:ext>
            </a:extLst>
          </p:cNvPr>
          <p:cNvSpPr/>
          <p:nvPr/>
        </p:nvSpPr>
        <p:spPr>
          <a:xfrm>
            <a:off x="838200" y="4416137"/>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One</a:t>
            </a:r>
          </a:p>
        </p:txBody>
      </p:sp>
      <p:sp>
        <p:nvSpPr>
          <p:cNvPr id="7" name="Oval 6">
            <a:extLst>
              <a:ext uri="{FF2B5EF4-FFF2-40B4-BE49-F238E27FC236}">
                <a16:creationId xmlns:a16="http://schemas.microsoft.com/office/drawing/2014/main" id="{B603A614-DF09-4702-9ED3-FD0B5CE90B9D}"/>
              </a:ext>
            </a:extLst>
          </p:cNvPr>
          <p:cNvSpPr/>
          <p:nvPr/>
        </p:nvSpPr>
        <p:spPr>
          <a:xfrm>
            <a:off x="9347961" y="3257265"/>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8" name="Straight Arrow Connector 7">
            <a:extLst>
              <a:ext uri="{FF2B5EF4-FFF2-40B4-BE49-F238E27FC236}">
                <a16:creationId xmlns:a16="http://schemas.microsoft.com/office/drawing/2014/main" id="{80DCCD1F-E0EC-4FFB-9F9B-7709105AFCAE}"/>
              </a:ext>
            </a:extLst>
          </p:cNvPr>
          <p:cNvCxnSpPr>
            <a:cxnSpLocks/>
            <a:stCxn id="6" idx="0"/>
            <a:endCxn id="5" idx="3"/>
          </p:cNvCxnSpPr>
          <p:nvPr/>
        </p:nvCxnSpPr>
        <p:spPr>
          <a:xfrm flipV="1">
            <a:off x="1640378" y="3186006"/>
            <a:ext cx="4219265" cy="1230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BB83F7-5EBD-4AC7-90A4-4927337197C8}"/>
              </a:ext>
            </a:extLst>
          </p:cNvPr>
          <p:cNvCxnSpPr>
            <a:cxnSpLocks/>
            <a:stCxn id="5" idx="5"/>
            <a:endCxn id="7" idx="1"/>
          </p:cNvCxnSpPr>
          <p:nvPr/>
        </p:nvCxnSpPr>
        <p:spPr>
          <a:xfrm>
            <a:off x="6994095" y="3186006"/>
            <a:ext cx="2588818" cy="2830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012CE8-C7A6-4894-80C4-E45BE53F9081}"/>
              </a:ext>
            </a:extLst>
          </p:cNvPr>
          <p:cNvSpPr/>
          <p:nvPr/>
        </p:nvSpPr>
        <p:spPr>
          <a:xfrm>
            <a:off x="10124645" y="5139344"/>
            <a:ext cx="1604356" cy="144641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Child Three</a:t>
            </a:r>
          </a:p>
        </p:txBody>
      </p:sp>
      <p:cxnSp>
        <p:nvCxnSpPr>
          <p:cNvPr id="18" name="Straight Arrow Connector 17">
            <a:extLst>
              <a:ext uri="{FF2B5EF4-FFF2-40B4-BE49-F238E27FC236}">
                <a16:creationId xmlns:a16="http://schemas.microsoft.com/office/drawing/2014/main" id="{1E8C9317-678B-4CFD-BD90-FC959D0757B5}"/>
              </a:ext>
            </a:extLst>
          </p:cNvPr>
          <p:cNvCxnSpPr>
            <a:cxnSpLocks/>
            <a:stCxn id="7" idx="5"/>
            <a:endCxn id="16" idx="0"/>
          </p:cNvCxnSpPr>
          <p:nvPr/>
        </p:nvCxnSpPr>
        <p:spPr>
          <a:xfrm>
            <a:off x="10717365" y="4491857"/>
            <a:ext cx="209458" cy="647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061D65D-CD86-430C-9686-0CE39FDF2C56}"/>
              </a:ext>
            </a:extLst>
          </p:cNvPr>
          <p:cNvSpPr/>
          <p:nvPr/>
        </p:nvSpPr>
        <p:spPr>
          <a:xfrm>
            <a:off x="4630189" y="5449107"/>
            <a:ext cx="2776451" cy="77281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a:t>
            </a:r>
            <a:endParaRPr lang="en-US" dirty="0"/>
          </a:p>
        </p:txBody>
      </p:sp>
      <p:cxnSp>
        <p:nvCxnSpPr>
          <p:cNvPr id="22" name="Straight Arrow Connector 21">
            <a:extLst>
              <a:ext uri="{FF2B5EF4-FFF2-40B4-BE49-F238E27FC236}">
                <a16:creationId xmlns:a16="http://schemas.microsoft.com/office/drawing/2014/main" id="{878811AB-C5F4-4C3D-AB52-D05B3BCF26CC}"/>
              </a:ext>
            </a:extLst>
          </p:cNvPr>
          <p:cNvCxnSpPr>
            <a:cxnSpLocks/>
            <a:stCxn id="6" idx="6"/>
            <a:endCxn id="20" idx="1"/>
          </p:cNvCxnSpPr>
          <p:nvPr/>
        </p:nvCxnSpPr>
        <p:spPr>
          <a:xfrm>
            <a:off x="2442556" y="5139344"/>
            <a:ext cx="2187633" cy="696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22259F-7865-4180-8277-06B3D7662FC5}"/>
              </a:ext>
            </a:extLst>
          </p:cNvPr>
          <p:cNvCxnSpPr>
            <a:cxnSpLocks/>
            <a:stCxn id="20" idx="3"/>
            <a:endCxn id="16" idx="2"/>
          </p:cNvCxnSpPr>
          <p:nvPr/>
        </p:nvCxnSpPr>
        <p:spPr>
          <a:xfrm>
            <a:off x="7406640" y="5835515"/>
            <a:ext cx="2718005" cy="2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9081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8ABF-D721-43B7-848F-33E6B350062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Assignment</a:t>
            </a:r>
          </a:p>
        </p:txBody>
      </p:sp>
      <p:pic>
        <p:nvPicPr>
          <p:cNvPr id="5" name="Content Placeholder 4" descr="Graphical user interface, application&#10;&#10;Description automatically generated">
            <a:extLst>
              <a:ext uri="{FF2B5EF4-FFF2-40B4-BE49-F238E27FC236}">
                <a16:creationId xmlns:a16="http://schemas.microsoft.com/office/drawing/2014/main" id="{6AED30FF-7B64-4D2F-96A4-2F613D72E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172009"/>
            <a:ext cx="7188199" cy="4510593"/>
          </a:xfrm>
          <a:prstGeom prst="rect">
            <a:avLst/>
          </a:prstGeom>
        </p:spPr>
      </p:pic>
    </p:spTree>
    <p:extLst>
      <p:ext uri="{BB962C8B-B14F-4D97-AF65-F5344CB8AC3E}">
        <p14:creationId xmlns:p14="http://schemas.microsoft.com/office/powerpoint/2010/main" val="28296084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9832</TotalTime>
  <Words>7814</Words>
  <Application>Microsoft Office PowerPoint</Application>
  <PresentationFormat>Widescreen</PresentationFormat>
  <Paragraphs>1097</Paragraphs>
  <Slides>117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117</vt:i4>
      </vt:variant>
    </vt:vector>
  </HeadingPairs>
  <TitlesOfParts>
    <vt:vector size="123" baseType="lpstr">
      <vt:lpstr>Meiryo</vt:lpstr>
      <vt:lpstr>Arial</vt:lpstr>
      <vt:lpstr>Calibri</vt:lpstr>
      <vt:lpstr>Calibri Light</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Library vs Framework</vt:lpstr>
      <vt:lpstr>Installation</vt:lpstr>
      <vt:lpstr>“</vt:lpstr>
      <vt:lpstr>PowerPoint Presentation</vt:lpstr>
      <vt:lpstr>Overview</vt:lpstr>
      <vt:lpstr>PowerPoint Presentation</vt:lpstr>
      <vt:lpstr>How to install?</vt:lpstr>
      <vt:lpstr>PowerPoint Presentation</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Functions</vt:lpstr>
      <vt:lpstr>Function Parameters</vt:lpstr>
      <vt:lpstr>Rest Parameter (…args)</vt:lpstr>
      <vt:lpstr>Lambda Expression</vt:lpstr>
      <vt:lpstr>Lambda Example</vt:lpstr>
      <vt:lpstr>Arrays</vt:lpstr>
      <vt:lpstr>Features of an Array</vt:lpstr>
      <vt:lpstr>Array</vt:lpstr>
      <vt:lpstr>Type Guards &amp; Union Types</vt:lpstr>
      <vt:lpstr>Tuple</vt:lpstr>
      <vt:lpstr>Enum</vt:lpstr>
      <vt:lpstr>Enum</vt:lpstr>
      <vt:lpstr>TypeScript Interface</vt:lpstr>
      <vt:lpstr>Interface Example</vt:lpstr>
      <vt:lpstr>TypeScript Class</vt:lpstr>
      <vt:lpstr>TypeScript Class</vt:lpstr>
      <vt:lpstr>Class Example</vt:lpstr>
      <vt:lpstr>Generics</vt:lpstr>
      <vt:lpstr>Generic Constraints</vt:lpstr>
      <vt:lpstr>Generators</vt:lpstr>
      <vt:lpstr>Generator Methods</vt:lpstr>
      <vt:lpstr>Uses of Generators</vt:lpstr>
      <vt:lpstr>Decorators</vt:lpstr>
      <vt:lpstr>Namespaces</vt:lpstr>
      <vt:lpstr>Modules</vt:lpstr>
      <vt:lpstr>Modules</vt:lpstr>
      <vt:lpstr>Namespace vs Module</vt:lpstr>
      <vt:lpstr>Build Tools</vt:lpstr>
      <vt:lpstr>PowerPoint Presentation</vt:lpstr>
      <vt:lpstr>Webpack Configuration Steps</vt:lpstr>
      <vt:lpstr>Steps to run the webpack application</vt:lpstr>
      <vt:lpstr>Angular</vt:lpstr>
      <vt:lpstr>Library vs Framework</vt:lpstr>
      <vt:lpstr>Angular CLI</vt:lpstr>
      <vt:lpstr>Angular CLI (Commands)</vt:lpstr>
      <vt:lpstr>PowerPoint Presentation</vt:lpstr>
      <vt:lpstr>PowerPoint Presentation</vt:lpstr>
      <vt:lpstr>Creating Application</vt:lpstr>
      <vt:lpstr>Creating Application</vt:lpstr>
      <vt:lpstr>Composite UI</vt:lpstr>
      <vt:lpstr>Angular Packages</vt:lpstr>
      <vt:lpstr>PowerPoint Presentation</vt:lpstr>
      <vt:lpstr>Modules</vt:lpstr>
      <vt:lpstr>Component</vt:lpstr>
      <vt:lpstr>PowerPoint Presentation</vt:lpstr>
      <vt:lpstr>PowerPoint Presentation</vt:lpstr>
      <vt:lpstr>ng generate</vt:lpstr>
      <vt:lpstr>Multiple Tree of Components</vt:lpstr>
      <vt:lpstr>Angular Providers</vt:lpstr>
      <vt:lpstr>View Encapsulation</vt:lpstr>
      <vt:lpstr>View Encapsulation</vt:lpstr>
      <vt:lpstr>Data Binding</vt:lpstr>
      <vt:lpstr>Types of Data binding</vt:lpstr>
      <vt:lpstr>Data Binding (Flow of Data)</vt:lpstr>
      <vt:lpstr>Zone</vt:lpstr>
      <vt:lpstr>Life Cycle Hooks</vt:lpstr>
      <vt:lpstr>Hooks for the Component</vt:lpstr>
      <vt:lpstr>Directives</vt:lpstr>
      <vt:lpstr>Parent Child Communication</vt:lpstr>
      <vt:lpstr>PowerPoint Presentation</vt:lpstr>
      <vt:lpstr>Pipes</vt:lpstr>
      <vt:lpstr>Forms</vt:lpstr>
      <vt:lpstr>Key Differences</vt:lpstr>
      <vt:lpstr>Built in Validators</vt:lpstr>
      <vt:lpstr>Assignment</vt:lpstr>
      <vt:lpstr>Promise Vs Observable</vt:lpstr>
      <vt:lpstr>RxJS</vt:lpstr>
      <vt:lpstr>Concepts in RxJS</vt:lpstr>
      <vt:lpstr>Subject</vt:lpstr>
      <vt:lpstr>Subject Type Variations to consider</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Content Projection</vt:lpstr>
      <vt:lpstr>@Injectable Services</vt:lpstr>
      <vt:lpstr>Communicating with backend services using HTTP</vt:lpstr>
      <vt:lpstr>PowerPoint Presentation</vt:lpstr>
      <vt:lpstr>PowerPoint Presentation</vt:lpstr>
      <vt:lpstr>Angular Route Guards</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2021-10-02T03:17:53Z</dcterms:created>
  <dcterms:modified xsi:type="dcterms:W3CDTF">2021-11-27T06:04:27Z</dcterms:modified>
</cp:coreProperties>
</file>