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357" r:id="rId8"/>
    <p:sldId id="358" r:id="rId9"/>
    <p:sldId id="263" r:id="rId10"/>
    <p:sldId id="306" r:id="rId11"/>
    <p:sldId id="308" r:id="rId12"/>
    <p:sldId id="309" r:id="rId13"/>
    <p:sldId id="310" r:id="rId14"/>
    <p:sldId id="359" r:id="rId15"/>
    <p:sldId id="311" r:id="rId16"/>
    <p:sldId id="268" r:id="rId17"/>
    <p:sldId id="312" r:id="rId18"/>
    <p:sldId id="360" r:id="rId19"/>
    <p:sldId id="361" r:id="rId20"/>
    <p:sldId id="314" r:id="rId21"/>
    <p:sldId id="362" r:id="rId22"/>
    <p:sldId id="316" r:id="rId23"/>
    <p:sldId id="317" r:id="rId24"/>
    <p:sldId id="318" r:id="rId25"/>
    <p:sldId id="319" r:id="rId26"/>
    <p:sldId id="320" r:id="rId27"/>
    <p:sldId id="321" r:id="rId28"/>
    <p:sldId id="322" r:id="rId29"/>
    <p:sldId id="323" r:id="rId30"/>
    <p:sldId id="271" r:id="rId31"/>
    <p:sldId id="363"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301"/>
    <a:srgbClr val="FCD9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F7D3D-1DB0-45BD-B9FA-DC8EA8EA1508}" v="1" dt="2021-12-21T05:40:47.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6" autoAdjust="0"/>
    <p:restoredTop sz="94660"/>
  </p:normalViewPr>
  <p:slideViewPr>
    <p:cSldViewPr snapToGrid="0">
      <p:cViewPr varScale="1">
        <p:scale>
          <a:sx n="104" d="100"/>
          <a:sy n="104" d="100"/>
        </p:scale>
        <p:origin x="57" y="2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5E3F7D3D-1DB0-45BD-B9FA-DC8EA8EA1508}"/>
    <pc:docChg chg="modSld">
      <pc:chgData name="Manish Sharma" userId="b799adb9ba789c8f" providerId="LiveId" clId="{5E3F7D3D-1DB0-45BD-B9FA-DC8EA8EA1508}" dt="2021-12-21T05:40:47.501" v="0" actId="165"/>
      <pc:docMkLst>
        <pc:docMk/>
      </pc:docMkLst>
      <pc:sldChg chg="delSp modSp">
        <pc:chgData name="Manish Sharma" userId="b799adb9ba789c8f" providerId="LiveId" clId="{5E3F7D3D-1DB0-45BD-B9FA-DC8EA8EA1508}" dt="2021-12-21T05:40:47.501" v="0" actId="165"/>
        <pc:sldMkLst>
          <pc:docMk/>
          <pc:sldMk cId="3629666091" sldId="361"/>
        </pc:sldMkLst>
        <pc:spChg chg="mod topLvl">
          <ac:chgData name="Manish Sharma" userId="b799adb9ba789c8f" providerId="LiveId" clId="{5E3F7D3D-1DB0-45BD-B9FA-DC8EA8EA1508}" dt="2021-12-21T05:40:47.501" v="0" actId="165"/>
          <ac:spMkLst>
            <pc:docMk/>
            <pc:sldMk cId="3629666091" sldId="361"/>
            <ac:spMk id="5" creationId="{074EFEE7-D0BF-43C4-8D75-034ED4866C95}"/>
          </ac:spMkLst>
        </pc:spChg>
        <pc:spChg chg="mod topLvl">
          <ac:chgData name="Manish Sharma" userId="b799adb9ba789c8f" providerId="LiveId" clId="{5E3F7D3D-1DB0-45BD-B9FA-DC8EA8EA1508}" dt="2021-12-21T05:40:47.501" v="0" actId="165"/>
          <ac:spMkLst>
            <pc:docMk/>
            <pc:sldMk cId="3629666091" sldId="361"/>
            <ac:spMk id="6" creationId="{4BC7EEC0-70B9-4BCF-8624-CDBCB8296E68}"/>
          </ac:spMkLst>
        </pc:spChg>
        <pc:spChg chg="mod topLvl">
          <ac:chgData name="Manish Sharma" userId="b799adb9ba789c8f" providerId="LiveId" clId="{5E3F7D3D-1DB0-45BD-B9FA-DC8EA8EA1508}" dt="2021-12-21T05:40:47.501" v="0" actId="165"/>
          <ac:spMkLst>
            <pc:docMk/>
            <pc:sldMk cId="3629666091" sldId="361"/>
            <ac:spMk id="7" creationId="{13DA62F8-ECC1-423A-A260-E5A14D409127}"/>
          </ac:spMkLst>
        </pc:spChg>
        <pc:spChg chg="mod topLvl">
          <ac:chgData name="Manish Sharma" userId="b799adb9ba789c8f" providerId="LiveId" clId="{5E3F7D3D-1DB0-45BD-B9FA-DC8EA8EA1508}" dt="2021-12-21T05:40:47.501" v="0" actId="165"/>
          <ac:spMkLst>
            <pc:docMk/>
            <pc:sldMk cId="3629666091" sldId="361"/>
            <ac:spMk id="8" creationId="{5E7EF853-D817-42D3-B262-C192AABEA074}"/>
          </ac:spMkLst>
        </pc:spChg>
        <pc:spChg chg="mod topLvl">
          <ac:chgData name="Manish Sharma" userId="b799adb9ba789c8f" providerId="LiveId" clId="{5E3F7D3D-1DB0-45BD-B9FA-DC8EA8EA1508}" dt="2021-12-21T05:40:47.501" v="0" actId="165"/>
          <ac:spMkLst>
            <pc:docMk/>
            <pc:sldMk cId="3629666091" sldId="361"/>
            <ac:spMk id="11" creationId="{88BB8D64-8D4A-47E0-8769-1D218352404B}"/>
          </ac:spMkLst>
        </pc:spChg>
        <pc:grpChg chg="del">
          <ac:chgData name="Manish Sharma" userId="b799adb9ba789c8f" providerId="LiveId" clId="{5E3F7D3D-1DB0-45BD-B9FA-DC8EA8EA1508}" dt="2021-12-21T05:40:47.501" v="0" actId="165"/>
          <ac:grpSpMkLst>
            <pc:docMk/>
            <pc:sldMk cId="3629666091" sldId="361"/>
            <ac:grpSpMk id="4" creationId="{8983258F-6589-4B3C-864D-FB019206AE67}"/>
          </ac:grpSpMkLst>
        </pc:grpChg>
        <pc:cxnChg chg="mod topLvl">
          <ac:chgData name="Manish Sharma" userId="b799adb9ba789c8f" providerId="LiveId" clId="{5E3F7D3D-1DB0-45BD-B9FA-DC8EA8EA1508}" dt="2021-12-21T05:40:47.501" v="0" actId="165"/>
          <ac:cxnSpMkLst>
            <pc:docMk/>
            <pc:sldMk cId="3629666091" sldId="361"/>
            <ac:cxnSpMk id="9" creationId="{85488BDF-2614-404D-A5F8-AB0F734B1F60}"/>
          </ac:cxnSpMkLst>
        </pc:cxnChg>
        <pc:cxnChg chg="mod topLvl">
          <ac:chgData name="Manish Sharma" userId="b799adb9ba789c8f" providerId="LiveId" clId="{5E3F7D3D-1DB0-45BD-B9FA-DC8EA8EA1508}" dt="2021-12-21T05:40:47.501" v="0" actId="165"/>
          <ac:cxnSpMkLst>
            <pc:docMk/>
            <pc:sldMk cId="3629666091" sldId="361"/>
            <ac:cxnSpMk id="10" creationId="{CC8BEF00-A7BE-46A0-8613-A38BE22F8E08}"/>
          </ac:cxnSpMkLst>
        </pc:cxnChg>
      </pc:sldChg>
    </pc:docChg>
  </pc:docChgLst>
  <pc:docChgLst>
    <pc:chgData name="Manish Sharma" userId="b799adb9ba789c8f" providerId="LiveId" clId="{903AF1F5-E018-477C-A642-56EE5008BB48}"/>
    <pc:docChg chg="undo custSel addSld modSld">
      <pc:chgData name="Manish Sharma" userId="b799adb9ba789c8f" providerId="LiveId" clId="{903AF1F5-E018-477C-A642-56EE5008BB48}" dt="2021-10-04T05:52:39.015" v="839" actId="20577"/>
      <pc:docMkLst>
        <pc:docMk/>
      </pc:docMkLst>
      <pc:sldChg chg="modSp mod">
        <pc:chgData name="Manish Sharma" userId="b799adb9ba789c8f" providerId="LiveId" clId="{903AF1F5-E018-477C-A642-56EE5008BB48}" dt="2021-10-02T03:29:29.453" v="0" actId="14100"/>
        <pc:sldMkLst>
          <pc:docMk/>
          <pc:sldMk cId="2387056038" sldId="257"/>
        </pc:sldMkLst>
        <pc:spChg chg="mod">
          <ac:chgData name="Manish Sharma" userId="b799adb9ba789c8f" providerId="LiveId" clId="{903AF1F5-E018-477C-A642-56EE5008BB48}" dt="2021-10-02T03:29:29.453" v="0" actId="14100"/>
          <ac:spMkLst>
            <pc:docMk/>
            <pc:sldMk cId="2387056038" sldId="257"/>
            <ac:spMk id="17" creationId="{1ED3FDA2-C9BE-4B30-909E-06CC546F77F1}"/>
          </ac:spMkLst>
        </pc:spChg>
      </pc:sldChg>
      <pc:sldChg chg="addSp delSp modSp new mod modClrScheme chgLayout">
        <pc:chgData name="Manish Sharma" userId="b799adb9ba789c8f" providerId="LiveId" clId="{903AF1F5-E018-477C-A642-56EE5008BB48}" dt="2021-10-02T04:24:44.394" v="7" actId="6264"/>
        <pc:sldMkLst>
          <pc:docMk/>
          <pc:sldMk cId="832098000" sldId="258"/>
        </pc:sldMkLst>
        <pc:spChg chg="add mod ord">
          <ac:chgData name="Manish Sharma" userId="b799adb9ba789c8f" providerId="LiveId" clId="{903AF1F5-E018-477C-A642-56EE5008BB48}" dt="2021-10-02T04:24:44.394" v="7" actId="6264"/>
          <ac:spMkLst>
            <pc:docMk/>
            <pc:sldMk cId="832098000" sldId="258"/>
            <ac:spMk id="2" creationId="{05F1A383-F58F-483C-82B3-3410DF77B215}"/>
          </ac:spMkLst>
        </pc:spChg>
        <pc:spChg chg="add mod ord">
          <ac:chgData name="Manish Sharma" userId="b799adb9ba789c8f" providerId="LiveId" clId="{903AF1F5-E018-477C-A642-56EE5008BB48}" dt="2021-10-02T04:24:44.394" v="7" actId="6264"/>
          <ac:spMkLst>
            <pc:docMk/>
            <pc:sldMk cId="832098000" sldId="258"/>
            <ac:spMk id="3" creationId="{8972760A-166D-4F4D-A1C0-E3A8B68CD92F}"/>
          </ac:spMkLst>
        </pc:spChg>
        <pc:spChg chg="add del mod">
          <ac:chgData name="Manish Sharma" userId="b799adb9ba789c8f" providerId="LiveId" clId="{903AF1F5-E018-477C-A642-56EE5008BB48}" dt="2021-10-02T04:24:44.394" v="7" actId="6264"/>
          <ac:spMkLst>
            <pc:docMk/>
            <pc:sldMk cId="832098000" sldId="258"/>
            <ac:spMk id="4" creationId="{1534C69B-526A-4D5E-847B-B76CEB7701E4}"/>
          </ac:spMkLst>
        </pc:spChg>
        <pc:spChg chg="add del mod">
          <ac:chgData name="Manish Sharma" userId="b799adb9ba789c8f" providerId="LiveId" clId="{903AF1F5-E018-477C-A642-56EE5008BB48}" dt="2021-10-02T04:24:44.394" v="7" actId="6264"/>
          <ac:spMkLst>
            <pc:docMk/>
            <pc:sldMk cId="832098000" sldId="258"/>
            <ac:spMk id="5" creationId="{BAF3B072-2DD1-4ECD-85B1-4A7DFB1F117D}"/>
          </ac:spMkLst>
        </pc:spChg>
      </pc:sldChg>
      <pc:sldChg chg="addSp delSp modSp new mod modClrScheme chgLayout">
        <pc:chgData name="Manish Sharma" userId="b799adb9ba789c8f" providerId="LiveId" clId="{903AF1F5-E018-477C-A642-56EE5008BB48}" dt="2021-10-02T04:45:21.108" v="151" actId="1076"/>
        <pc:sldMkLst>
          <pc:docMk/>
          <pc:sldMk cId="3203277402" sldId="259"/>
        </pc:sldMkLst>
        <pc:spChg chg="del">
          <ac:chgData name="Manish Sharma" userId="b799adb9ba789c8f" providerId="LiveId" clId="{903AF1F5-E018-477C-A642-56EE5008BB48}" dt="2021-10-02T04:32:35.551" v="9" actId="700"/>
          <ac:spMkLst>
            <pc:docMk/>
            <pc:sldMk cId="3203277402" sldId="259"/>
            <ac:spMk id="2" creationId="{ECFB6CB7-9F8F-49A7-8719-BE8EDACADA11}"/>
          </ac:spMkLst>
        </pc:spChg>
        <pc:spChg chg="del">
          <ac:chgData name="Manish Sharma" userId="b799adb9ba789c8f" providerId="LiveId" clId="{903AF1F5-E018-477C-A642-56EE5008BB48}" dt="2021-10-02T04:32:35.551" v="9" actId="700"/>
          <ac:spMkLst>
            <pc:docMk/>
            <pc:sldMk cId="3203277402" sldId="259"/>
            <ac:spMk id="3" creationId="{82377325-62CD-499C-A927-8ADF7CDC8FF9}"/>
          </ac:spMkLst>
        </pc:spChg>
        <pc:spChg chg="add mod">
          <ac:chgData name="Manish Sharma" userId="b799adb9ba789c8f" providerId="LiveId" clId="{903AF1F5-E018-477C-A642-56EE5008BB48}" dt="2021-10-02T04:32:41.067" v="10"/>
          <ac:spMkLst>
            <pc:docMk/>
            <pc:sldMk cId="3203277402" sldId="259"/>
            <ac:spMk id="4" creationId="{F4656C32-5BB7-4A16-A3DB-72F4CB243771}"/>
          </ac:spMkLst>
        </pc:spChg>
        <pc:spChg chg="add mod">
          <ac:chgData name="Manish Sharma" userId="b799adb9ba789c8f" providerId="LiveId" clId="{903AF1F5-E018-477C-A642-56EE5008BB48}" dt="2021-10-02T04:37:50.658" v="11"/>
          <ac:spMkLst>
            <pc:docMk/>
            <pc:sldMk cId="3203277402" sldId="259"/>
            <ac:spMk id="5" creationId="{08E49D9A-9D55-498C-9629-2D53D3AF7F17}"/>
          </ac:spMkLst>
        </pc:spChg>
        <pc:spChg chg="add mod">
          <ac:chgData name="Manish Sharma" userId="b799adb9ba789c8f" providerId="LiveId" clId="{903AF1F5-E018-477C-A642-56EE5008BB48}" dt="2021-10-02T04:38:00.928" v="12"/>
          <ac:spMkLst>
            <pc:docMk/>
            <pc:sldMk cId="3203277402" sldId="259"/>
            <ac:spMk id="7" creationId="{84D2AAA1-B032-4316-A669-84F120360F54}"/>
          </ac:spMkLst>
        </pc:spChg>
        <pc:spChg chg="add mod">
          <ac:chgData name="Manish Sharma" userId="b799adb9ba789c8f" providerId="LiveId" clId="{903AF1F5-E018-477C-A642-56EE5008BB48}" dt="2021-10-02T04:38:42.140" v="13"/>
          <ac:spMkLst>
            <pc:docMk/>
            <pc:sldMk cId="3203277402" sldId="259"/>
            <ac:spMk id="8" creationId="{3613048D-2456-4D8A-A953-DED5BF706104}"/>
          </ac:spMkLst>
        </pc:spChg>
        <pc:spChg chg="add mod">
          <ac:chgData name="Manish Sharma" userId="b799adb9ba789c8f" providerId="LiveId" clId="{903AF1F5-E018-477C-A642-56EE5008BB48}" dt="2021-10-02T04:42:00.959" v="14"/>
          <ac:spMkLst>
            <pc:docMk/>
            <pc:sldMk cId="3203277402" sldId="259"/>
            <ac:spMk id="10" creationId="{50D3C93A-33F8-410E-80B7-113A1A4665EF}"/>
          </ac:spMkLst>
        </pc:spChg>
        <pc:spChg chg="add mod">
          <ac:chgData name="Manish Sharma" userId="b799adb9ba789c8f" providerId="LiveId" clId="{903AF1F5-E018-477C-A642-56EE5008BB48}" dt="2021-10-02T04:42:00.959" v="14"/>
          <ac:spMkLst>
            <pc:docMk/>
            <pc:sldMk cId="3203277402" sldId="259"/>
            <ac:spMk id="11" creationId="{C441EDEE-232A-4C49-B342-050C79BD4B13}"/>
          </ac:spMkLst>
        </pc:spChg>
        <pc:spChg chg="add mod">
          <ac:chgData name="Manish Sharma" userId="b799adb9ba789c8f" providerId="LiveId" clId="{903AF1F5-E018-477C-A642-56EE5008BB48}" dt="2021-10-02T04:42:14.276" v="15"/>
          <ac:spMkLst>
            <pc:docMk/>
            <pc:sldMk cId="3203277402" sldId="259"/>
            <ac:spMk id="13" creationId="{33DD95BF-42E4-4DCA-8097-C884E40E419C}"/>
          </ac:spMkLst>
        </pc:spChg>
        <pc:spChg chg="add mod">
          <ac:chgData name="Manish Sharma" userId="b799adb9ba789c8f" providerId="LiveId" clId="{903AF1F5-E018-477C-A642-56EE5008BB48}" dt="2021-10-02T04:42:14.276" v="15"/>
          <ac:spMkLst>
            <pc:docMk/>
            <pc:sldMk cId="3203277402" sldId="259"/>
            <ac:spMk id="14" creationId="{8F159595-5420-4F2A-A5F4-83289DA1CFC6}"/>
          </ac:spMkLst>
        </pc:spChg>
        <pc:spChg chg="add mod">
          <ac:chgData name="Manish Sharma" userId="b799adb9ba789c8f" providerId="LiveId" clId="{903AF1F5-E018-477C-A642-56EE5008BB48}" dt="2021-10-02T04:42:23" v="16"/>
          <ac:spMkLst>
            <pc:docMk/>
            <pc:sldMk cId="3203277402" sldId="259"/>
            <ac:spMk id="15" creationId="{D67EADF5-A42B-44F6-A2EC-FFD329B7DABD}"/>
          </ac:spMkLst>
        </pc:spChg>
        <pc:spChg chg="add mod">
          <ac:chgData name="Manish Sharma" userId="b799adb9ba789c8f" providerId="LiveId" clId="{903AF1F5-E018-477C-A642-56EE5008BB48}" dt="2021-10-02T04:42:23" v="16"/>
          <ac:spMkLst>
            <pc:docMk/>
            <pc:sldMk cId="3203277402" sldId="259"/>
            <ac:spMk id="17" creationId="{A04C89A9-F6B7-4552-B182-D466E5EF8311}"/>
          </ac:spMkLst>
        </pc:spChg>
        <pc:spChg chg="add mod">
          <ac:chgData name="Manish Sharma" userId="b799adb9ba789c8f" providerId="LiveId" clId="{903AF1F5-E018-477C-A642-56EE5008BB48}" dt="2021-10-02T04:42:31.285" v="17"/>
          <ac:spMkLst>
            <pc:docMk/>
            <pc:sldMk cId="3203277402" sldId="259"/>
            <ac:spMk id="18" creationId="{27BBE765-FFAC-4833-9DC9-7FA311544EF3}"/>
          </ac:spMkLst>
        </pc:spChg>
        <pc:spChg chg="add mod">
          <ac:chgData name="Manish Sharma" userId="b799adb9ba789c8f" providerId="LiveId" clId="{903AF1F5-E018-477C-A642-56EE5008BB48}" dt="2021-10-02T04:42:49.516" v="18"/>
          <ac:spMkLst>
            <pc:docMk/>
            <pc:sldMk cId="3203277402" sldId="259"/>
            <ac:spMk id="22" creationId="{49DBF810-5723-4347-AFE3-481A9422AED5}"/>
          </ac:spMkLst>
        </pc:spChg>
        <pc:spChg chg="add mod">
          <ac:chgData name="Manish Sharma" userId="b799adb9ba789c8f" providerId="LiveId" clId="{903AF1F5-E018-477C-A642-56EE5008BB48}" dt="2021-10-02T04:43:21.720" v="19"/>
          <ac:spMkLst>
            <pc:docMk/>
            <pc:sldMk cId="3203277402" sldId="259"/>
            <ac:spMk id="24" creationId="{FA27DD72-C5F8-49C0-9A48-0EF5807E46E0}"/>
          </ac:spMkLst>
        </pc:spChg>
        <pc:spChg chg="add mod">
          <ac:chgData name="Manish Sharma" userId="b799adb9ba789c8f" providerId="LiveId" clId="{903AF1F5-E018-477C-A642-56EE5008BB48}" dt="2021-10-02T04:43:32.642" v="20" actId="1076"/>
          <ac:spMkLst>
            <pc:docMk/>
            <pc:sldMk cId="3203277402" sldId="259"/>
            <ac:spMk id="25" creationId="{68D5C21E-A409-4B1D-96A0-29843447EDD4}"/>
          </ac:spMkLst>
        </pc:spChg>
        <pc:spChg chg="add mod">
          <ac:chgData name="Manish Sharma" userId="b799adb9ba789c8f" providerId="LiveId" clId="{903AF1F5-E018-477C-A642-56EE5008BB48}" dt="2021-10-02T04:43:42.345" v="21"/>
          <ac:spMkLst>
            <pc:docMk/>
            <pc:sldMk cId="3203277402" sldId="259"/>
            <ac:spMk id="27" creationId="{D06737A8-24FC-4D8A-9E97-28A1C1E2FFCD}"/>
          </ac:spMkLst>
        </pc:spChg>
        <pc:spChg chg="add mod">
          <ac:chgData name="Manish Sharma" userId="b799adb9ba789c8f" providerId="LiveId" clId="{903AF1F5-E018-477C-A642-56EE5008BB48}" dt="2021-10-02T04:43:54.786" v="22" actId="1076"/>
          <ac:spMkLst>
            <pc:docMk/>
            <pc:sldMk cId="3203277402" sldId="259"/>
            <ac:spMk id="28" creationId="{21EEAD69-1288-4F81-BCBA-6EFF613727D9}"/>
          </ac:spMkLst>
        </pc:spChg>
        <pc:spChg chg="add mod">
          <ac:chgData name="Manish Sharma" userId="b799adb9ba789c8f" providerId="LiveId" clId="{903AF1F5-E018-477C-A642-56EE5008BB48}" dt="2021-10-02T04:44:36.822" v="97" actId="20577"/>
          <ac:spMkLst>
            <pc:docMk/>
            <pc:sldMk cId="3203277402" sldId="259"/>
            <ac:spMk id="29" creationId="{50493076-E14B-4720-86D7-A1F1523F0727}"/>
          </ac:spMkLst>
        </pc:spChg>
        <pc:spChg chg="add mod">
          <ac:chgData name="Manish Sharma" userId="b799adb9ba789c8f" providerId="LiveId" clId="{903AF1F5-E018-477C-A642-56EE5008BB48}" dt="2021-10-02T04:45:21.108" v="151" actId="1076"/>
          <ac:spMkLst>
            <pc:docMk/>
            <pc:sldMk cId="3203277402" sldId="259"/>
            <ac:spMk id="30" creationId="{5D655CE6-6BC1-4AA7-851F-306A64F4939C}"/>
          </ac:spMkLst>
        </pc:spChg>
        <pc:cxnChg chg="add mod">
          <ac:chgData name="Manish Sharma" userId="b799adb9ba789c8f" providerId="LiveId" clId="{903AF1F5-E018-477C-A642-56EE5008BB48}" dt="2021-10-02T04:38:00.928" v="12"/>
          <ac:cxnSpMkLst>
            <pc:docMk/>
            <pc:sldMk cId="3203277402" sldId="259"/>
            <ac:cxnSpMk id="6" creationId="{C056DADF-19C7-4E26-AE0B-DCAE09A5D669}"/>
          </ac:cxnSpMkLst>
        </pc:cxnChg>
        <pc:cxnChg chg="add mod">
          <ac:chgData name="Manish Sharma" userId="b799adb9ba789c8f" providerId="LiveId" clId="{903AF1F5-E018-477C-A642-56EE5008BB48}" dt="2021-10-02T04:42:00.959" v="14"/>
          <ac:cxnSpMkLst>
            <pc:docMk/>
            <pc:sldMk cId="3203277402" sldId="259"/>
            <ac:cxnSpMk id="9" creationId="{BDD4A48B-7D02-46BB-B5A7-87B25EBDE455}"/>
          </ac:cxnSpMkLst>
        </pc:cxnChg>
        <pc:cxnChg chg="add mod">
          <ac:chgData name="Manish Sharma" userId="b799adb9ba789c8f" providerId="LiveId" clId="{903AF1F5-E018-477C-A642-56EE5008BB48}" dt="2021-10-02T04:42:14.276" v="15"/>
          <ac:cxnSpMkLst>
            <pc:docMk/>
            <pc:sldMk cId="3203277402" sldId="259"/>
            <ac:cxnSpMk id="12" creationId="{168FFF17-021F-4FD0-8BA3-66B860CBB61E}"/>
          </ac:cxnSpMkLst>
        </pc:cxnChg>
        <pc:cxnChg chg="add mod">
          <ac:chgData name="Manish Sharma" userId="b799adb9ba789c8f" providerId="LiveId" clId="{903AF1F5-E018-477C-A642-56EE5008BB48}" dt="2021-10-02T04:42:23" v="16"/>
          <ac:cxnSpMkLst>
            <pc:docMk/>
            <pc:sldMk cId="3203277402" sldId="259"/>
            <ac:cxnSpMk id="16" creationId="{C930BD6B-D6B9-40A4-9DBA-B85BCD01D4ED}"/>
          </ac:cxnSpMkLst>
        </pc:cxnChg>
        <pc:cxnChg chg="add mod">
          <ac:chgData name="Manish Sharma" userId="b799adb9ba789c8f" providerId="LiveId" clId="{903AF1F5-E018-477C-A642-56EE5008BB48}" dt="2021-10-02T04:42:31.285" v="17"/>
          <ac:cxnSpMkLst>
            <pc:docMk/>
            <pc:sldMk cId="3203277402" sldId="259"/>
            <ac:cxnSpMk id="19" creationId="{A90B4787-B8DD-4AF5-9C85-9D5F4E4D4476}"/>
          </ac:cxnSpMkLst>
        </pc:cxnChg>
        <pc:cxnChg chg="add mod">
          <ac:chgData name="Manish Sharma" userId="b799adb9ba789c8f" providerId="LiveId" clId="{903AF1F5-E018-477C-A642-56EE5008BB48}" dt="2021-10-02T04:42:31.285" v="17"/>
          <ac:cxnSpMkLst>
            <pc:docMk/>
            <pc:sldMk cId="3203277402" sldId="259"/>
            <ac:cxnSpMk id="20" creationId="{99EF3C7C-F319-49EE-9D44-B203A9656399}"/>
          </ac:cxnSpMkLst>
        </pc:cxnChg>
        <pc:cxnChg chg="add mod">
          <ac:chgData name="Manish Sharma" userId="b799adb9ba789c8f" providerId="LiveId" clId="{903AF1F5-E018-477C-A642-56EE5008BB48}" dt="2021-10-02T04:42:31.285" v="17"/>
          <ac:cxnSpMkLst>
            <pc:docMk/>
            <pc:sldMk cId="3203277402" sldId="259"/>
            <ac:cxnSpMk id="21" creationId="{C3A4E467-938A-4345-A4E9-97B07C00C02F}"/>
          </ac:cxnSpMkLst>
        </pc:cxnChg>
        <pc:cxnChg chg="add mod">
          <ac:chgData name="Manish Sharma" userId="b799adb9ba789c8f" providerId="LiveId" clId="{903AF1F5-E018-477C-A642-56EE5008BB48}" dt="2021-10-02T04:43:21.720" v="19"/>
          <ac:cxnSpMkLst>
            <pc:docMk/>
            <pc:sldMk cId="3203277402" sldId="259"/>
            <ac:cxnSpMk id="23" creationId="{B18D8AD4-FCEF-4068-8313-F0504F61AE9D}"/>
          </ac:cxnSpMkLst>
        </pc:cxnChg>
        <pc:cxnChg chg="add mod">
          <ac:chgData name="Manish Sharma" userId="b799adb9ba789c8f" providerId="LiveId" clId="{903AF1F5-E018-477C-A642-56EE5008BB48}" dt="2021-10-02T04:43:42.345" v="21"/>
          <ac:cxnSpMkLst>
            <pc:docMk/>
            <pc:sldMk cId="3203277402" sldId="259"/>
            <ac:cxnSpMk id="26" creationId="{473E3CB8-EAC0-4256-A124-D5438A1EC233}"/>
          </ac:cxnSpMkLst>
        </pc:cxnChg>
      </pc:sldChg>
      <pc:sldChg chg="addSp modSp new mod modClrScheme chgLayout">
        <pc:chgData name="Manish Sharma" userId="b799adb9ba789c8f" providerId="LiveId" clId="{903AF1F5-E018-477C-A642-56EE5008BB48}" dt="2021-10-02T04:53:51.329" v="266" actId="20577"/>
        <pc:sldMkLst>
          <pc:docMk/>
          <pc:sldMk cId="2432342570" sldId="260"/>
        </pc:sldMkLst>
        <pc:spChg chg="add mod">
          <ac:chgData name="Manish Sharma" userId="b799adb9ba789c8f" providerId="LiveId" clId="{903AF1F5-E018-477C-A642-56EE5008BB48}" dt="2021-10-02T04:52:20.593" v="180" actId="20577"/>
          <ac:spMkLst>
            <pc:docMk/>
            <pc:sldMk cId="2432342570" sldId="260"/>
            <ac:spMk id="2" creationId="{3E5D540C-1337-43D4-8FA8-1B4E6CC05406}"/>
          </ac:spMkLst>
        </pc:spChg>
        <pc:spChg chg="add mod">
          <ac:chgData name="Manish Sharma" userId="b799adb9ba789c8f" providerId="LiveId" clId="{903AF1F5-E018-477C-A642-56EE5008BB48}" dt="2021-10-02T04:53:51.329" v="266" actId="20577"/>
          <ac:spMkLst>
            <pc:docMk/>
            <pc:sldMk cId="2432342570" sldId="260"/>
            <ac:spMk id="3" creationId="{810B3C08-CA3E-418D-B0E1-0EAB8343A1D3}"/>
          </ac:spMkLst>
        </pc:spChg>
      </pc:sldChg>
      <pc:sldChg chg="modSp new mod">
        <pc:chgData name="Manish Sharma" userId="b799adb9ba789c8f" providerId="LiveId" clId="{903AF1F5-E018-477C-A642-56EE5008BB48}" dt="2021-10-04T05:52:39.015" v="839" actId="20577"/>
        <pc:sldMkLst>
          <pc:docMk/>
          <pc:sldMk cId="1040551395" sldId="261"/>
        </pc:sldMkLst>
        <pc:spChg chg="mod">
          <ac:chgData name="Manish Sharma" userId="b799adb9ba789c8f" providerId="LiveId" clId="{903AF1F5-E018-477C-A642-56EE5008BB48}" dt="2021-10-04T05:52:39.015" v="839" actId="20577"/>
          <ac:spMkLst>
            <pc:docMk/>
            <pc:sldMk cId="1040551395" sldId="261"/>
            <ac:spMk id="2" creationId="{CDF3813C-5544-4681-9FF8-DE40C2C46359}"/>
          </ac:spMkLst>
        </pc:spChg>
        <pc:spChg chg="mod">
          <ac:chgData name="Manish Sharma" userId="b799adb9ba789c8f" providerId="LiveId" clId="{903AF1F5-E018-477C-A642-56EE5008BB48}" dt="2021-10-02T05:23:43.616" v="670" actId="20577"/>
          <ac:spMkLst>
            <pc:docMk/>
            <pc:sldMk cId="1040551395" sldId="261"/>
            <ac:spMk id="3" creationId="{77E96B3E-A5AD-4EF8-9D98-10F94CFEF402}"/>
          </ac:spMkLst>
        </pc:spChg>
      </pc:sldChg>
      <pc:sldChg chg="add">
        <pc:chgData name="Manish Sharma" userId="b799adb9ba789c8f" providerId="LiveId" clId="{903AF1F5-E018-477C-A642-56EE5008BB48}" dt="2021-10-02T05:49:22.358" v="671"/>
        <pc:sldMkLst>
          <pc:docMk/>
          <pc:sldMk cId="429542959" sldId="262"/>
        </pc:sldMkLst>
      </pc:sldChg>
      <pc:sldChg chg="add">
        <pc:chgData name="Manish Sharma" userId="b799adb9ba789c8f" providerId="LiveId" clId="{903AF1F5-E018-477C-A642-56EE5008BB48}" dt="2021-10-02T09:26:20.681" v="672"/>
        <pc:sldMkLst>
          <pc:docMk/>
          <pc:sldMk cId="2552983926" sldId="263"/>
        </pc:sldMkLst>
      </pc:sldChg>
      <pc:sldChg chg="add">
        <pc:chgData name="Manish Sharma" userId="b799adb9ba789c8f" providerId="LiveId" clId="{903AF1F5-E018-477C-A642-56EE5008BB48}" dt="2021-10-03T05:09:29.232" v="679"/>
        <pc:sldMkLst>
          <pc:docMk/>
          <pc:sldMk cId="2093072980" sldId="268"/>
        </pc:sldMkLst>
      </pc:sldChg>
      <pc:sldChg chg="add">
        <pc:chgData name="Manish Sharma" userId="b799adb9ba789c8f" providerId="LiveId" clId="{903AF1F5-E018-477C-A642-56EE5008BB48}" dt="2021-10-03T10:17:00.476" v="823"/>
        <pc:sldMkLst>
          <pc:docMk/>
          <pc:sldMk cId="231286370" sldId="271"/>
        </pc:sldMkLst>
      </pc:sldChg>
      <pc:sldChg chg="add setBg">
        <pc:chgData name="Manish Sharma" userId="b799adb9ba789c8f" providerId="LiveId" clId="{903AF1F5-E018-477C-A642-56EE5008BB48}" dt="2021-10-03T11:29:26.323" v="824"/>
        <pc:sldMkLst>
          <pc:docMk/>
          <pc:sldMk cId="631516676" sldId="301"/>
        </pc:sldMkLst>
      </pc:sldChg>
      <pc:sldChg chg="add">
        <pc:chgData name="Manish Sharma" userId="b799adb9ba789c8f" providerId="LiveId" clId="{903AF1F5-E018-477C-A642-56EE5008BB48}" dt="2021-10-02T09:26:20.681" v="672"/>
        <pc:sldMkLst>
          <pc:docMk/>
          <pc:sldMk cId="1745736043" sldId="306"/>
        </pc:sldMkLst>
      </pc:sldChg>
      <pc:sldChg chg="add">
        <pc:chgData name="Manish Sharma" userId="b799adb9ba789c8f" providerId="LiveId" clId="{903AF1F5-E018-477C-A642-56EE5008BB48}" dt="2021-10-02T10:10:39.225" v="673"/>
        <pc:sldMkLst>
          <pc:docMk/>
          <pc:sldMk cId="3343793836" sldId="308"/>
        </pc:sldMkLst>
      </pc:sldChg>
      <pc:sldChg chg="add">
        <pc:chgData name="Manish Sharma" userId="b799adb9ba789c8f" providerId="LiveId" clId="{903AF1F5-E018-477C-A642-56EE5008BB48}" dt="2021-10-02T10:11:36.662" v="674"/>
        <pc:sldMkLst>
          <pc:docMk/>
          <pc:sldMk cId="849919439" sldId="309"/>
        </pc:sldMkLst>
      </pc:sldChg>
      <pc:sldChg chg="add">
        <pc:chgData name="Manish Sharma" userId="b799adb9ba789c8f" providerId="LiveId" clId="{903AF1F5-E018-477C-A642-56EE5008BB48}" dt="2021-10-02T11:35:40.882" v="675"/>
        <pc:sldMkLst>
          <pc:docMk/>
          <pc:sldMk cId="3905909107" sldId="310"/>
        </pc:sldMkLst>
      </pc:sldChg>
      <pc:sldChg chg="add">
        <pc:chgData name="Manish Sharma" userId="b799adb9ba789c8f" providerId="LiveId" clId="{903AF1F5-E018-477C-A642-56EE5008BB48}" dt="2021-10-03T04:34:12.196" v="678"/>
        <pc:sldMkLst>
          <pc:docMk/>
          <pc:sldMk cId="3363675506" sldId="311"/>
        </pc:sldMkLst>
      </pc:sldChg>
      <pc:sldChg chg="add">
        <pc:chgData name="Manish Sharma" userId="b799adb9ba789c8f" providerId="LiveId" clId="{903AF1F5-E018-477C-A642-56EE5008BB48}" dt="2021-10-03T05:28:05.495" v="680"/>
        <pc:sldMkLst>
          <pc:docMk/>
          <pc:sldMk cId="914836995" sldId="312"/>
        </pc:sldMkLst>
      </pc:sldChg>
      <pc:sldChg chg="add">
        <pc:chgData name="Manish Sharma" userId="b799adb9ba789c8f" providerId="LiveId" clId="{903AF1F5-E018-477C-A642-56EE5008BB48}" dt="2021-10-03T07:25:41.720" v="763"/>
        <pc:sldMkLst>
          <pc:docMk/>
          <pc:sldMk cId="2819580679" sldId="314"/>
        </pc:sldMkLst>
      </pc:sldChg>
      <pc:sldChg chg="add">
        <pc:chgData name="Manish Sharma" userId="b799adb9ba789c8f" providerId="LiveId" clId="{903AF1F5-E018-477C-A642-56EE5008BB48}" dt="2021-10-03T09:33:28.062" v="819"/>
        <pc:sldMkLst>
          <pc:docMk/>
          <pc:sldMk cId="3930577389" sldId="316"/>
        </pc:sldMkLst>
      </pc:sldChg>
      <pc:sldChg chg="add">
        <pc:chgData name="Manish Sharma" userId="b799adb9ba789c8f" providerId="LiveId" clId="{903AF1F5-E018-477C-A642-56EE5008BB48}" dt="2021-10-03T09:33:28.062" v="819"/>
        <pc:sldMkLst>
          <pc:docMk/>
          <pc:sldMk cId="1775986403" sldId="317"/>
        </pc:sldMkLst>
      </pc:sldChg>
      <pc:sldChg chg="add">
        <pc:chgData name="Manish Sharma" userId="b799adb9ba789c8f" providerId="LiveId" clId="{903AF1F5-E018-477C-A642-56EE5008BB48}" dt="2021-10-03T09:33:28.062" v="819"/>
        <pc:sldMkLst>
          <pc:docMk/>
          <pc:sldMk cId="1777021263" sldId="318"/>
        </pc:sldMkLst>
      </pc:sldChg>
      <pc:sldChg chg="add">
        <pc:chgData name="Manish Sharma" userId="b799adb9ba789c8f" providerId="LiveId" clId="{903AF1F5-E018-477C-A642-56EE5008BB48}" dt="2021-10-03T09:50:59.912" v="820"/>
        <pc:sldMkLst>
          <pc:docMk/>
          <pc:sldMk cId="2684770681" sldId="319"/>
        </pc:sldMkLst>
      </pc:sldChg>
      <pc:sldChg chg="add">
        <pc:chgData name="Manish Sharma" userId="b799adb9ba789c8f" providerId="LiveId" clId="{903AF1F5-E018-477C-A642-56EE5008BB48}" dt="2021-10-03T09:51:43.604" v="821"/>
        <pc:sldMkLst>
          <pc:docMk/>
          <pc:sldMk cId="1552225087" sldId="320"/>
        </pc:sldMkLst>
      </pc:sldChg>
      <pc:sldChg chg="add">
        <pc:chgData name="Manish Sharma" userId="b799adb9ba789c8f" providerId="LiveId" clId="{903AF1F5-E018-477C-A642-56EE5008BB48}" dt="2021-10-03T10:05:47.771" v="822"/>
        <pc:sldMkLst>
          <pc:docMk/>
          <pc:sldMk cId="2903704693" sldId="321"/>
        </pc:sldMkLst>
      </pc:sldChg>
      <pc:sldChg chg="add setBg">
        <pc:chgData name="Manish Sharma" userId="b799adb9ba789c8f" providerId="LiveId" clId="{903AF1F5-E018-477C-A642-56EE5008BB48}" dt="2021-10-03T10:05:47.771" v="822"/>
        <pc:sldMkLst>
          <pc:docMk/>
          <pc:sldMk cId="4052209965" sldId="322"/>
        </pc:sldMkLst>
      </pc:sldChg>
      <pc:sldChg chg="add">
        <pc:chgData name="Manish Sharma" userId="b799adb9ba789c8f" providerId="LiveId" clId="{903AF1F5-E018-477C-A642-56EE5008BB48}" dt="2021-10-03T10:05:47.771" v="822"/>
        <pc:sldMkLst>
          <pc:docMk/>
          <pc:sldMk cId="3716499477" sldId="323"/>
        </pc:sldMkLst>
      </pc:sldChg>
      <pc:sldChg chg="add">
        <pc:chgData name="Manish Sharma" userId="b799adb9ba789c8f" providerId="LiveId" clId="{903AF1F5-E018-477C-A642-56EE5008BB48}" dt="2021-10-02T11:49:14.301" v="676"/>
        <pc:sldMkLst>
          <pc:docMk/>
          <pc:sldMk cId="3237243737" sldId="357"/>
        </pc:sldMkLst>
      </pc:sldChg>
      <pc:sldChg chg="add">
        <pc:chgData name="Manish Sharma" userId="b799adb9ba789c8f" providerId="LiveId" clId="{903AF1F5-E018-477C-A642-56EE5008BB48}" dt="2021-10-02T11:49:14.301" v="676"/>
        <pc:sldMkLst>
          <pc:docMk/>
          <pc:sldMk cId="3787089593" sldId="358"/>
        </pc:sldMkLst>
      </pc:sldChg>
      <pc:sldChg chg="add">
        <pc:chgData name="Manish Sharma" userId="b799adb9ba789c8f" providerId="LiveId" clId="{903AF1F5-E018-477C-A642-56EE5008BB48}" dt="2021-10-03T03:50:33.835" v="677"/>
        <pc:sldMkLst>
          <pc:docMk/>
          <pc:sldMk cId="2451713000" sldId="359"/>
        </pc:sldMkLst>
      </pc:sldChg>
      <pc:sldChg chg="addSp delSp modSp new mod">
        <pc:chgData name="Manish Sharma" userId="b799adb9ba789c8f" providerId="LiveId" clId="{903AF1F5-E018-477C-A642-56EE5008BB48}" dt="2021-10-03T06:00:49.136" v="759" actId="20577"/>
        <pc:sldMkLst>
          <pc:docMk/>
          <pc:sldMk cId="3567313570" sldId="360"/>
        </pc:sldMkLst>
        <pc:spChg chg="del">
          <ac:chgData name="Manish Sharma" userId="b799adb9ba789c8f" providerId="LiveId" clId="{903AF1F5-E018-477C-A642-56EE5008BB48}" dt="2021-10-03T05:55:17.245" v="682" actId="478"/>
          <ac:spMkLst>
            <pc:docMk/>
            <pc:sldMk cId="3567313570" sldId="360"/>
            <ac:spMk id="2" creationId="{9C7B9631-E59E-4FB8-A159-685DBA8B6393}"/>
          </ac:spMkLst>
        </pc:spChg>
        <pc:spChg chg="del">
          <ac:chgData name="Manish Sharma" userId="b799adb9ba789c8f" providerId="LiveId" clId="{903AF1F5-E018-477C-A642-56EE5008BB48}" dt="2021-10-03T05:55:17.245" v="682" actId="478"/>
          <ac:spMkLst>
            <pc:docMk/>
            <pc:sldMk cId="3567313570" sldId="360"/>
            <ac:spMk id="3" creationId="{6AFC7CFC-5814-4346-A172-2531A9C40D89}"/>
          </ac:spMkLst>
        </pc:spChg>
        <pc:spChg chg="add mod">
          <ac:chgData name="Manish Sharma" userId="b799adb9ba789c8f" providerId="LiveId" clId="{903AF1F5-E018-477C-A642-56EE5008BB48}" dt="2021-10-03T05:55:25.113" v="687" actId="20577"/>
          <ac:spMkLst>
            <pc:docMk/>
            <pc:sldMk cId="3567313570" sldId="360"/>
            <ac:spMk id="4" creationId="{136C5E70-91E3-4796-B3E4-5936B4A14EA6}"/>
          </ac:spMkLst>
        </pc:spChg>
        <pc:spChg chg="add mod">
          <ac:chgData name="Manish Sharma" userId="b799adb9ba789c8f" providerId="LiveId" clId="{903AF1F5-E018-477C-A642-56EE5008BB48}" dt="2021-10-03T06:00:49.136" v="759" actId="20577"/>
          <ac:spMkLst>
            <pc:docMk/>
            <pc:sldMk cId="3567313570" sldId="360"/>
            <ac:spMk id="5" creationId="{E4B35F8D-971E-46F7-95B5-1B9B12A51ED1}"/>
          </ac:spMkLst>
        </pc:spChg>
        <pc:spChg chg="add mod">
          <ac:chgData name="Manish Sharma" userId="b799adb9ba789c8f" providerId="LiveId" clId="{903AF1F5-E018-477C-A642-56EE5008BB48}" dt="2021-10-03T05:56:21.490" v="730" actId="20577"/>
          <ac:spMkLst>
            <pc:docMk/>
            <pc:sldMk cId="3567313570" sldId="360"/>
            <ac:spMk id="6" creationId="{D79BD049-4377-4928-B46D-9398CE4BE8E9}"/>
          </ac:spMkLst>
        </pc:spChg>
        <pc:spChg chg="add mod">
          <ac:chgData name="Manish Sharma" userId="b799adb9ba789c8f" providerId="LiveId" clId="{903AF1F5-E018-477C-A642-56EE5008BB48}" dt="2021-10-03T05:56:56.101" v="742" actId="20577"/>
          <ac:spMkLst>
            <pc:docMk/>
            <pc:sldMk cId="3567313570" sldId="360"/>
            <ac:spMk id="11" creationId="{8D3DF956-67E2-40DA-8E70-94AB032E99EA}"/>
          </ac:spMkLst>
        </pc:spChg>
        <pc:spChg chg="add mod">
          <ac:chgData name="Manish Sharma" userId="b799adb9ba789c8f" providerId="LiveId" clId="{903AF1F5-E018-477C-A642-56EE5008BB48}" dt="2021-10-03T05:57:06.764" v="744" actId="1076"/>
          <ac:spMkLst>
            <pc:docMk/>
            <pc:sldMk cId="3567313570" sldId="360"/>
            <ac:spMk id="12" creationId="{EC804E3E-ED71-408B-A8A6-DC85CA94B9AD}"/>
          </ac:spMkLst>
        </pc:spChg>
        <pc:cxnChg chg="add">
          <ac:chgData name="Manish Sharma" userId="b799adb9ba789c8f" providerId="LiveId" clId="{903AF1F5-E018-477C-A642-56EE5008BB48}" dt="2021-10-03T05:56:30.179" v="731" actId="11529"/>
          <ac:cxnSpMkLst>
            <pc:docMk/>
            <pc:sldMk cId="3567313570" sldId="360"/>
            <ac:cxnSpMk id="8" creationId="{D3127737-1274-44F5-B7E7-64977F4E2BFF}"/>
          </ac:cxnSpMkLst>
        </pc:cxnChg>
        <pc:cxnChg chg="add">
          <ac:chgData name="Manish Sharma" userId="b799adb9ba789c8f" providerId="LiveId" clId="{903AF1F5-E018-477C-A642-56EE5008BB48}" dt="2021-10-03T05:56:37.472" v="732" actId="11529"/>
          <ac:cxnSpMkLst>
            <pc:docMk/>
            <pc:sldMk cId="3567313570" sldId="360"/>
            <ac:cxnSpMk id="10" creationId="{4138BBCE-5B70-46F1-96F4-64E819A2410C}"/>
          </ac:cxnSpMkLst>
        </pc:cxnChg>
      </pc:sldChg>
      <pc:sldChg chg="addSp delSp modSp new mod">
        <pc:chgData name="Manish Sharma" userId="b799adb9ba789c8f" providerId="LiveId" clId="{903AF1F5-E018-477C-A642-56EE5008BB48}" dt="2021-10-03T07:25:22.535" v="762"/>
        <pc:sldMkLst>
          <pc:docMk/>
          <pc:sldMk cId="3629666091" sldId="361"/>
        </pc:sldMkLst>
        <pc:spChg chg="del">
          <ac:chgData name="Manish Sharma" userId="b799adb9ba789c8f" providerId="LiveId" clId="{903AF1F5-E018-477C-A642-56EE5008BB48}" dt="2021-10-03T07:25:03.795" v="761" actId="478"/>
          <ac:spMkLst>
            <pc:docMk/>
            <pc:sldMk cId="3629666091" sldId="361"/>
            <ac:spMk id="2" creationId="{91D85F78-41C6-4248-A3CA-F7EFDE20DAF3}"/>
          </ac:spMkLst>
        </pc:spChg>
        <pc:spChg chg="del">
          <ac:chgData name="Manish Sharma" userId="b799adb9ba789c8f" providerId="LiveId" clId="{903AF1F5-E018-477C-A642-56EE5008BB48}" dt="2021-10-03T07:25:03.795" v="761" actId="478"/>
          <ac:spMkLst>
            <pc:docMk/>
            <pc:sldMk cId="3629666091" sldId="361"/>
            <ac:spMk id="3" creationId="{9E82B642-6A70-408A-AA57-E700D978963B}"/>
          </ac:spMkLst>
        </pc:spChg>
        <pc:spChg chg="mod">
          <ac:chgData name="Manish Sharma" userId="b799adb9ba789c8f" providerId="LiveId" clId="{903AF1F5-E018-477C-A642-56EE5008BB48}" dt="2021-10-03T07:25:22.535" v="762"/>
          <ac:spMkLst>
            <pc:docMk/>
            <pc:sldMk cId="3629666091" sldId="361"/>
            <ac:spMk id="5" creationId="{074EFEE7-D0BF-43C4-8D75-034ED4866C95}"/>
          </ac:spMkLst>
        </pc:spChg>
        <pc:spChg chg="mod">
          <ac:chgData name="Manish Sharma" userId="b799adb9ba789c8f" providerId="LiveId" clId="{903AF1F5-E018-477C-A642-56EE5008BB48}" dt="2021-10-03T07:25:22.535" v="762"/>
          <ac:spMkLst>
            <pc:docMk/>
            <pc:sldMk cId="3629666091" sldId="361"/>
            <ac:spMk id="6" creationId="{4BC7EEC0-70B9-4BCF-8624-CDBCB8296E68}"/>
          </ac:spMkLst>
        </pc:spChg>
        <pc:spChg chg="mod">
          <ac:chgData name="Manish Sharma" userId="b799adb9ba789c8f" providerId="LiveId" clId="{903AF1F5-E018-477C-A642-56EE5008BB48}" dt="2021-10-03T07:25:22.535" v="762"/>
          <ac:spMkLst>
            <pc:docMk/>
            <pc:sldMk cId="3629666091" sldId="361"/>
            <ac:spMk id="7" creationId="{13DA62F8-ECC1-423A-A260-E5A14D409127}"/>
          </ac:spMkLst>
        </pc:spChg>
        <pc:spChg chg="mod">
          <ac:chgData name="Manish Sharma" userId="b799adb9ba789c8f" providerId="LiveId" clId="{903AF1F5-E018-477C-A642-56EE5008BB48}" dt="2021-10-03T07:25:22.535" v="762"/>
          <ac:spMkLst>
            <pc:docMk/>
            <pc:sldMk cId="3629666091" sldId="361"/>
            <ac:spMk id="8" creationId="{5E7EF853-D817-42D3-B262-C192AABEA074}"/>
          </ac:spMkLst>
        </pc:spChg>
        <pc:spChg chg="mod">
          <ac:chgData name="Manish Sharma" userId="b799adb9ba789c8f" providerId="LiveId" clId="{903AF1F5-E018-477C-A642-56EE5008BB48}" dt="2021-10-03T07:25:22.535" v="762"/>
          <ac:spMkLst>
            <pc:docMk/>
            <pc:sldMk cId="3629666091" sldId="361"/>
            <ac:spMk id="11" creationId="{88BB8D64-8D4A-47E0-8769-1D218352404B}"/>
          </ac:spMkLst>
        </pc:spChg>
        <pc:grpChg chg="add mod">
          <ac:chgData name="Manish Sharma" userId="b799adb9ba789c8f" providerId="LiveId" clId="{903AF1F5-E018-477C-A642-56EE5008BB48}" dt="2021-10-03T07:25:22.535" v="762"/>
          <ac:grpSpMkLst>
            <pc:docMk/>
            <pc:sldMk cId="3629666091" sldId="361"/>
            <ac:grpSpMk id="4" creationId="{8983258F-6589-4B3C-864D-FB019206AE67}"/>
          </ac:grpSpMkLst>
        </pc:grpChg>
        <pc:cxnChg chg="mod">
          <ac:chgData name="Manish Sharma" userId="b799adb9ba789c8f" providerId="LiveId" clId="{903AF1F5-E018-477C-A642-56EE5008BB48}" dt="2021-10-03T07:25:22.535" v="762"/>
          <ac:cxnSpMkLst>
            <pc:docMk/>
            <pc:sldMk cId="3629666091" sldId="361"/>
            <ac:cxnSpMk id="9" creationId="{85488BDF-2614-404D-A5F8-AB0F734B1F60}"/>
          </ac:cxnSpMkLst>
        </pc:cxnChg>
        <pc:cxnChg chg="mod">
          <ac:chgData name="Manish Sharma" userId="b799adb9ba789c8f" providerId="LiveId" clId="{903AF1F5-E018-477C-A642-56EE5008BB48}" dt="2021-10-03T07:25:22.535" v="762"/>
          <ac:cxnSpMkLst>
            <pc:docMk/>
            <pc:sldMk cId="3629666091" sldId="361"/>
            <ac:cxnSpMk id="10" creationId="{CC8BEF00-A7BE-46A0-8613-A38BE22F8E08}"/>
          </ac:cxnSpMkLst>
        </pc:cxnChg>
      </pc:sldChg>
      <pc:sldChg chg="addSp delSp modSp new mod">
        <pc:chgData name="Manish Sharma" userId="b799adb9ba789c8f" providerId="LiveId" clId="{903AF1F5-E018-477C-A642-56EE5008BB48}" dt="2021-10-03T07:34:13.292" v="818" actId="207"/>
        <pc:sldMkLst>
          <pc:docMk/>
          <pc:sldMk cId="1906921279" sldId="362"/>
        </pc:sldMkLst>
        <pc:spChg chg="del">
          <ac:chgData name="Manish Sharma" userId="b799adb9ba789c8f" providerId="LiveId" clId="{903AF1F5-E018-477C-A642-56EE5008BB48}" dt="2021-10-03T07:26:53.463" v="765" actId="478"/>
          <ac:spMkLst>
            <pc:docMk/>
            <pc:sldMk cId="1906921279" sldId="362"/>
            <ac:spMk id="2" creationId="{53FFE45F-F878-4952-A104-FE46E3503D0B}"/>
          </ac:spMkLst>
        </pc:spChg>
        <pc:spChg chg="del">
          <ac:chgData name="Manish Sharma" userId="b799adb9ba789c8f" providerId="LiveId" clId="{903AF1F5-E018-477C-A642-56EE5008BB48}" dt="2021-10-03T07:26:53.463" v="765" actId="478"/>
          <ac:spMkLst>
            <pc:docMk/>
            <pc:sldMk cId="1906921279" sldId="362"/>
            <ac:spMk id="3" creationId="{CCD4C879-AA16-45BD-B981-4411B9EF3F97}"/>
          </ac:spMkLst>
        </pc:spChg>
        <pc:spChg chg="add mod">
          <ac:chgData name="Manish Sharma" userId="b799adb9ba789c8f" providerId="LiveId" clId="{903AF1F5-E018-477C-A642-56EE5008BB48}" dt="2021-10-03T07:26:54.028" v="766"/>
          <ac:spMkLst>
            <pc:docMk/>
            <pc:sldMk cId="1906921279" sldId="362"/>
            <ac:spMk id="4" creationId="{777132AF-AE94-4F16-9E1C-E8FADE1A3B5F}"/>
          </ac:spMkLst>
        </pc:spChg>
        <pc:spChg chg="add mod">
          <ac:chgData name="Manish Sharma" userId="b799adb9ba789c8f" providerId="LiveId" clId="{903AF1F5-E018-477C-A642-56EE5008BB48}" dt="2021-10-03T07:34:13.292" v="818" actId="207"/>
          <ac:spMkLst>
            <pc:docMk/>
            <pc:sldMk cId="1906921279" sldId="362"/>
            <ac:spMk id="5" creationId="{B0D8DA9F-809C-4027-86E0-4D2D2FF02F9B}"/>
          </ac:spMkLst>
        </pc:spChg>
        <pc:spChg chg="add mod">
          <ac:chgData name="Manish Sharma" userId="b799adb9ba789c8f" providerId="LiveId" clId="{903AF1F5-E018-477C-A642-56EE5008BB48}" dt="2021-10-03T07:27:09.917" v="768"/>
          <ac:spMkLst>
            <pc:docMk/>
            <pc:sldMk cId="1906921279" sldId="362"/>
            <ac:spMk id="7" creationId="{52CD8A8C-4C40-42C5-B922-B50D2596C05B}"/>
          </ac:spMkLst>
        </pc:spChg>
        <pc:spChg chg="add mod">
          <ac:chgData name="Manish Sharma" userId="b799adb9ba789c8f" providerId="LiveId" clId="{903AF1F5-E018-477C-A642-56EE5008BB48}" dt="2021-10-03T07:28:45.926" v="794" actId="13822"/>
          <ac:spMkLst>
            <pc:docMk/>
            <pc:sldMk cId="1906921279" sldId="362"/>
            <ac:spMk id="11" creationId="{FDD16562-C01A-44DD-BB03-8BB295FC5087}"/>
          </ac:spMkLst>
        </pc:spChg>
        <pc:spChg chg="add mod">
          <ac:chgData name="Manish Sharma" userId="b799adb9ba789c8f" providerId="LiveId" clId="{903AF1F5-E018-477C-A642-56EE5008BB48}" dt="2021-10-03T07:33:47.955" v="805" actId="1076"/>
          <ac:spMkLst>
            <pc:docMk/>
            <pc:sldMk cId="1906921279" sldId="362"/>
            <ac:spMk id="16" creationId="{D58B4C00-CE2F-46D5-95F2-97997979BDE2}"/>
          </ac:spMkLst>
        </pc:spChg>
        <pc:spChg chg="add mod">
          <ac:chgData name="Manish Sharma" userId="b799adb9ba789c8f" providerId="LiveId" clId="{903AF1F5-E018-477C-A642-56EE5008BB48}" dt="2021-10-03T07:33:47.955" v="805" actId="1076"/>
          <ac:spMkLst>
            <pc:docMk/>
            <pc:sldMk cId="1906921279" sldId="362"/>
            <ac:spMk id="17" creationId="{DF9A41AE-88C1-43A4-A486-65A539C82A43}"/>
          </ac:spMkLst>
        </pc:spChg>
        <pc:spChg chg="add mod">
          <ac:chgData name="Manish Sharma" userId="b799adb9ba789c8f" providerId="LiveId" clId="{903AF1F5-E018-477C-A642-56EE5008BB48}" dt="2021-10-03T07:33:47.955" v="805" actId="1076"/>
          <ac:spMkLst>
            <pc:docMk/>
            <pc:sldMk cId="1906921279" sldId="362"/>
            <ac:spMk id="19" creationId="{FC2017E9-A689-4EB6-BBE2-4985DA8A9509}"/>
          </ac:spMkLst>
        </pc:spChg>
        <pc:spChg chg="add mod">
          <ac:chgData name="Manish Sharma" userId="b799adb9ba789c8f" providerId="LiveId" clId="{903AF1F5-E018-477C-A642-56EE5008BB48}" dt="2021-10-03T07:33:47.955" v="805" actId="1076"/>
          <ac:spMkLst>
            <pc:docMk/>
            <pc:sldMk cId="1906921279" sldId="362"/>
            <ac:spMk id="20" creationId="{A3471F9A-2C1C-477A-87D6-FD974748F341}"/>
          </ac:spMkLst>
        </pc:spChg>
        <pc:cxnChg chg="add mod">
          <ac:chgData name="Manish Sharma" userId="b799adb9ba789c8f" providerId="LiveId" clId="{903AF1F5-E018-477C-A642-56EE5008BB48}" dt="2021-10-03T07:26:59.022" v="767"/>
          <ac:cxnSpMkLst>
            <pc:docMk/>
            <pc:sldMk cId="1906921279" sldId="362"/>
            <ac:cxnSpMk id="6" creationId="{EC978605-5485-4DFC-90EA-F2BA3D782712}"/>
          </ac:cxnSpMkLst>
        </pc:cxnChg>
        <pc:cxnChg chg="add del mod">
          <ac:chgData name="Manish Sharma" userId="b799adb9ba789c8f" providerId="LiveId" clId="{903AF1F5-E018-477C-A642-56EE5008BB48}" dt="2021-10-03T07:28:02.789" v="771" actId="478"/>
          <ac:cxnSpMkLst>
            <pc:docMk/>
            <pc:sldMk cId="1906921279" sldId="362"/>
            <ac:cxnSpMk id="9" creationId="{E1771B2F-577F-49BA-A627-6A5C55858F50}"/>
          </ac:cxnSpMkLst>
        </pc:cxnChg>
        <pc:cxnChg chg="add">
          <ac:chgData name="Manish Sharma" userId="b799adb9ba789c8f" providerId="LiveId" clId="{903AF1F5-E018-477C-A642-56EE5008BB48}" dt="2021-10-03T07:28:35.704" v="792" actId="11529"/>
          <ac:cxnSpMkLst>
            <pc:docMk/>
            <pc:sldMk cId="1906921279" sldId="362"/>
            <ac:cxnSpMk id="13" creationId="{1086021E-6890-4B99-8CD4-711CE5BF7120}"/>
          </ac:cxnSpMkLst>
        </pc:cxnChg>
        <pc:cxnChg chg="add">
          <ac:chgData name="Manish Sharma" userId="b799adb9ba789c8f" providerId="LiveId" clId="{903AF1F5-E018-477C-A642-56EE5008BB48}" dt="2021-10-03T07:28:41.703" v="793" actId="11529"/>
          <ac:cxnSpMkLst>
            <pc:docMk/>
            <pc:sldMk cId="1906921279" sldId="362"/>
            <ac:cxnSpMk id="15" creationId="{DC678C92-E102-4BBA-B637-6C6F4EED25EB}"/>
          </ac:cxnSpMkLst>
        </pc:cxnChg>
        <pc:cxnChg chg="add mod">
          <ac:chgData name="Manish Sharma" userId="b799adb9ba789c8f" providerId="LiveId" clId="{903AF1F5-E018-477C-A642-56EE5008BB48}" dt="2021-10-03T07:33:47.955" v="805" actId="1076"/>
          <ac:cxnSpMkLst>
            <pc:docMk/>
            <pc:sldMk cId="1906921279" sldId="362"/>
            <ac:cxnSpMk id="18" creationId="{F219F45B-A0C1-4300-8E82-8ED87F01C24E}"/>
          </ac:cxnSpMkLst>
        </pc:cxnChg>
        <pc:cxnChg chg="add mod">
          <ac:chgData name="Manish Sharma" userId="b799adb9ba789c8f" providerId="LiveId" clId="{903AF1F5-E018-477C-A642-56EE5008BB48}" dt="2021-10-03T07:33:47.955" v="805" actId="1076"/>
          <ac:cxnSpMkLst>
            <pc:docMk/>
            <pc:sldMk cId="1906921279" sldId="362"/>
            <ac:cxnSpMk id="21" creationId="{29C57A53-4C29-4B0A-8B90-9681C5CAB5A6}"/>
          </ac:cxnSpMkLst>
        </pc:cxnChg>
        <pc:cxnChg chg="add mod">
          <ac:chgData name="Manish Sharma" userId="b799adb9ba789c8f" providerId="LiveId" clId="{903AF1F5-E018-477C-A642-56EE5008BB48}" dt="2021-10-03T07:33:47.955" v="805" actId="1076"/>
          <ac:cxnSpMkLst>
            <pc:docMk/>
            <pc:sldMk cId="1906921279" sldId="362"/>
            <ac:cxnSpMk id="22" creationId="{514F15AC-DA14-46B0-A0C3-CFB6E6315056}"/>
          </ac:cxnSpMkLst>
        </pc:cxnChg>
      </pc:sldChg>
      <pc:sldChg chg="modSp new mod">
        <pc:chgData name="Manish Sharma" userId="b799adb9ba789c8f" providerId="LiveId" clId="{903AF1F5-E018-477C-A642-56EE5008BB48}" dt="2021-10-03T11:36:51.404" v="836" actId="20577"/>
        <pc:sldMkLst>
          <pc:docMk/>
          <pc:sldMk cId="966666235" sldId="363"/>
        </pc:sldMkLst>
        <pc:spChg chg="mod">
          <ac:chgData name="Manish Sharma" userId="b799adb9ba789c8f" providerId="LiveId" clId="{903AF1F5-E018-477C-A642-56EE5008BB48}" dt="2021-10-03T11:33:56.899" v="830" actId="20577"/>
          <ac:spMkLst>
            <pc:docMk/>
            <pc:sldMk cId="966666235" sldId="363"/>
            <ac:spMk id="2" creationId="{380E4357-549D-436C-A360-25433264215F}"/>
          </ac:spMkLst>
        </pc:spChg>
        <pc:spChg chg="mod">
          <ac:chgData name="Manish Sharma" userId="b799adb9ba789c8f" providerId="LiveId" clId="{903AF1F5-E018-477C-A642-56EE5008BB48}" dt="2021-10-03T11:36:51.404" v="836" actId="20577"/>
          <ac:spMkLst>
            <pc:docMk/>
            <pc:sldMk cId="966666235" sldId="363"/>
            <ac:spMk id="3" creationId="{22591EE4-2458-485D-8400-E3D56A18C5C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E502CC95-3DA2-4121-854E-2F22A8F3F9B8}" type="pres">
      <dgm:prSet presAssocID="{749CFC44-69C4-4B17-B8F2-7FF9091A454F}" presName="vert0" presStyleCnt="0">
        <dgm:presLayoutVars>
          <dgm:dir/>
          <dgm:animOne val="branch"/>
          <dgm:animLvl val="lvl"/>
        </dgm:presLayoutVars>
      </dgm:prSet>
      <dgm:spPr/>
    </dgm:pt>
    <dgm:pt modelId="{A68B5917-BCB0-406F-833A-F54E98603A00}" type="pres">
      <dgm:prSet presAssocID="{7856030B-23D7-4A23-9EA3-5E646EC46186}" presName="thickLine" presStyleLbl="alignNode1" presStyleIdx="0" presStyleCnt="4"/>
      <dgm:spPr/>
    </dgm:pt>
    <dgm:pt modelId="{268380D4-EE76-4321-806D-220081372678}" type="pres">
      <dgm:prSet presAssocID="{7856030B-23D7-4A23-9EA3-5E646EC46186}" presName="horz1" presStyleCnt="0"/>
      <dgm:spPr/>
    </dgm:pt>
    <dgm:pt modelId="{E5D1BFB1-0533-4618-8E6D-3500E638CEA6}" type="pres">
      <dgm:prSet presAssocID="{7856030B-23D7-4A23-9EA3-5E646EC46186}" presName="tx1" presStyleLbl="revTx" presStyleIdx="0" presStyleCnt="4"/>
      <dgm:spPr/>
    </dgm:pt>
    <dgm:pt modelId="{03C788E4-96F0-4CCF-95B8-52AEDB223A2F}" type="pres">
      <dgm:prSet presAssocID="{7856030B-23D7-4A23-9EA3-5E646EC46186}" presName="vert1" presStyleCnt="0"/>
      <dgm:spPr/>
    </dgm:pt>
    <dgm:pt modelId="{DB5A0083-C076-4E19-8189-B5B1C7994BA4}" type="pres">
      <dgm:prSet presAssocID="{D16C0C2D-B6FC-49BD-82F4-1FF928C65157}" presName="thickLine" presStyleLbl="alignNode1" presStyleIdx="1" presStyleCnt="4"/>
      <dgm:spPr/>
    </dgm:pt>
    <dgm:pt modelId="{78B9E33E-369F-4085-8ACC-9D7D6D04F1F7}" type="pres">
      <dgm:prSet presAssocID="{D16C0C2D-B6FC-49BD-82F4-1FF928C65157}" presName="horz1" presStyleCnt="0"/>
      <dgm:spPr/>
    </dgm:pt>
    <dgm:pt modelId="{586C69AB-1D57-4026-A9A1-9E9DDFF609AD}" type="pres">
      <dgm:prSet presAssocID="{D16C0C2D-B6FC-49BD-82F4-1FF928C65157}" presName="tx1" presStyleLbl="revTx" presStyleIdx="1" presStyleCnt="4"/>
      <dgm:spPr/>
    </dgm:pt>
    <dgm:pt modelId="{C9CB8C4A-3D9C-40D9-B129-6F94D2A1588F}" type="pres">
      <dgm:prSet presAssocID="{D16C0C2D-B6FC-49BD-82F4-1FF928C65157}" presName="vert1" presStyleCnt="0"/>
      <dgm:spPr/>
    </dgm:pt>
    <dgm:pt modelId="{6D63F8FD-FE3E-4DE1-B802-3A9E3147E67B}" type="pres">
      <dgm:prSet presAssocID="{5C0AD823-ED90-4268-A804-F3FFFADBC6D5}" presName="thickLine" presStyleLbl="alignNode1" presStyleIdx="2" presStyleCnt="4"/>
      <dgm:spPr/>
    </dgm:pt>
    <dgm:pt modelId="{FBB45464-C28D-4B7D-A92B-175D42BB48EA}" type="pres">
      <dgm:prSet presAssocID="{5C0AD823-ED90-4268-A804-F3FFFADBC6D5}" presName="horz1" presStyleCnt="0"/>
      <dgm:spPr/>
    </dgm:pt>
    <dgm:pt modelId="{4BBC28CA-BC9A-45C5-8F00-A327ADB3E9D0}" type="pres">
      <dgm:prSet presAssocID="{5C0AD823-ED90-4268-A804-F3FFFADBC6D5}" presName="tx1" presStyleLbl="revTx" presStyleIdx="2" presStyleCnt="4"/>
      <dgm:spPr/>
    </dgm:pt>
    <dgm:pt modelId="{52B8DC90-A0E0-495D-8F15-1011751BEF44}" type="pres">
      <dgm:prSet presAssocID="{5C0AD823-ED90-4268-A804-F3FFFADBC6D5}" presName="vert1" presStyleCnt="0"/>
      <dgm:spPr/>
    </dgm:pt>
    <dgm:pt modelId="{55A5583B-2696-4838-A5BA-1AB411977C52}" type="pres">
      <dgm:prSet presAssocID="{C7A297B1-CF4D-444E-9C2B-1CD95F45A846}" presName="thickLine" presStyleLbl="alignNode1" presStyleIdx="3" presStyleCnt="4"/>
      <dgm:spPr/>
    </dgm:pt>
    <dgm:pt modelId="{923BEDAF-A037-45B3-8A82-4269E8B1C435}" type="pres">
      <dgm:prSet presAssocID="{C7A297B1-CF4D-444E-9C2B-1CD95F45A846}" presName="horz1" presStyleCnt="0"/>
      <dgm:spPr/>
    </dgm:pt>
    <dgm:pt modelId="{FCEBFAE9-8218-47AE-B340-332750A46077}" type="pres">
      <dgm:prSet presAssocID="{C7A297B1-CF4D-444E-9C2B-1CD95F45A846}" presName="tx1" presStyleLbl="revTx" presStyleIdx="3" presStyleCnt="4"/>
      <dgm:spPr/>
    </dgm:pt>
    <dgm:pt modelId="{83E3852D-C250-4E2C-B003-7FA00FFB0567}" type="pres">
      <dgm:prSet presAssocID="{C7A297B1-CF4D-444E-9C2B-1CD95F45A846}" presName="vert1" presStyleCnt="0"/>
      <dgm:spPr/>
    </dgm:pt>
  </dgm:ptLst>
  <dgm:cxnLst>
    <dgm:cxn modelId="{5C6E530A-0E5A-448F-9C43-0BF6F540DA19}" type="presOf" srcId="{7856030B-23D7-4A23-9EA3-5E646EC46186}" destId="{E5D1BFB1-0533-4618-8E6D-3500E638CEA6}" srcOrd="0" destOrd="0" presId="urn:microsoft.com/office/officeart/2008/layout/LinedList"/>
    <dgm:cxn modelId="{7FECB311-0489-4F0E-A07C-33A9A40ADAAB}" srcId="{749CFC44-69C4-4B17-B8F2-7FF9091A454F}" destId="{C7A297B1-CF4D-444E-9C2B-1CD95F45A846}" srcOrd="3" destOrd="0" parTransId="{584C33D7-143C-43F8-92A7-10078D91E93A}" sibTransId="{7011D163-8AE9-45A2-B44E-6838C60AFCAE}"/>
    <dgm:cxn modelId="{A424F734-548E-4760-8EF5-797AB813E9B8}" type="presOf" srcId="{D16C0C2D-B6FC-49BD-82F4-1FF928C65157}" destId="{586C69AB-1D57-4026-A9A1-9E9DDFF609AD}"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AD037951-80F2-46B0-9E15-BA4E4EFE0BE9}" type="presOf" srcId="{C7A297B1-CF4D-444E-9C2B-1CD95F45A846}" destId="{FCEBFAE9-8218-47AE-B340-332750A46077}" srcOrd="0" destOrd="0" presId="urn:microsoft.com/office/officeart/2008/layout/LinedList"/>
    <dgm:cxn modelId="{B4E7A97D-1D27-474C-AF63-516BDDA18594}" type="presOf" srcId="{749CFC44-69C4-4B17-B8F2-7FF9091A454F}" destId="{E502CC95-3DA2-4121-854E-2F22A8F3F9B8}" srcOrd="0" destOrd="0" presId="urn:microsoft.com/office/officeart/2008/layout/LinedList"/>
    <dgm:cxn modelId="{79D0BB9A-86D2-47C6-89C0-1E1F8BB9499A}" type="presOf" srcId="{5C0AD823-ED90-4268-A804-F3FFFADBC6D5}" destId="{4BBC28CA-BC9A-45C5-8F00-A327ADB3E9D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013947E7-A568-4FB1-A984-1B713A46E683}" srcId="{749CFC44-69C4-4B17-B8F2-7FF9091A454F}" destId="{D16C0C2D-B6FC-49BD-82F4-1FF928C65157}" srcOrd="1" destOrd="0" parTransId="{D65A222D-1CC1-414D-A6EC-E74669549088}" sibTransId="{BAA50448-FAA9-491D-8A1C-F7940C46C776}"/>
    <dgm:cxn modelId="{3FC281B9-13DC-4070-B700-D900C0F4EEE8}" type="presParOf" srcId="{E502CC95-3DA2-4121-854E-2F22A8F3F9B8}" destId="{A68B5917-BCB0-406F-833A-F54E98603A00}" srcOrd="0" destOrd="0" presId="urn:microsoft.com/office/officeart/2008/layout/LinedList"/>
    <dgm:cxn modelId="{19C34441-9713-40FE-89E0-DD42F2AFE5C7}" type="presParOf" srcId="{E502CC95-3DA2-4121-854E-2F22A8F3F9B8}" destId="{268380D4-EE76-4321-806D-220081372678}" srcOrd="1" destOrd="0" presId="urn:microsoft.com/office/officeart/2008/layout/LinedList"/>
    <dgm:cxn modelId="{DC082BB5-7F79-4612-82BF-3B7B429D557B}" type="presParOf" srcId="{268380D4-EE76-4321-806D-220081372678}" destId="{E5D1BFB1-0533-4618-8E6D-3500E638CEA6}" srcOrd="0" destOrd="0" presId="urn:microsoft.com/office/officeart/2008/layout/LinedList"/>
    <dgm:cxn modelId="{43004072-F1E6-4EA4-954D-7A21EF701FB5}" type="presParOf" srcId="{268380D4-EE76-4321-806D-220081372678}" destId="{03C788E4-96F0-4CCF-95B8-52AEDB223A2F}" srcOrd="1" destOrd="0" presId="urn:microsoft.com/office/officeart/2008/layout/LinedList"/>
    <dgm:cxn modelId="{C65A2554-F9EB-470F-8DDA-40ED06A553F2}" type="presParOf" srcId="{E502CC95-3DA2-4121-854E-2F22A8F3F9B8}" destId="{DB5A0083-C076-4E19-8189-B5B1C7994BA4}" srcOrd="2" destOrd="0" presId="urn:microsoft.com/office/officeart/2008/layout/LinedList"/>
    <dgm:cxn modelId="{2588093D-89AF-49E8-ACDA-7A3ED4AFB647}" type="presParOf" srcId="{E502CC95-3DA2-4121-854E-2F22A8F3F9B8}" destId="{78B9E33E-369F-4085-8ACC-9D7D6D04F1F7}" srcOrd="3" destOrd="0" presId="urn:microsoft.com/office/officeart/2008/layout/LinedList"/>
    <dgm:cxn modelId="{A2167D44-7332-46CA-A873-435C1A3E33E2}" type="presParOf" srcId="{78B9E33E-369F-4085-8ACC-9D7D6D04F1F7}" destId="{586C69AB-1D57-4026-A9A1-9E9DDFF609AD}" srcOrd="0" destOrd="0" presId="urn:microsoft.com/office/officeart/2008/layout/LinedList"/>
    <dgm:cxn modelId="{B2645E54-3634-4664-8465-ACD85900FC4A}" type="presParOf" srcId="{78B9E33E-369F-4085-8ACC-9D7D6D04F1F7}" destId="{C9CB8C4A-3D9C-40D9-B129-6F94D2A1588F}" srcOrd="1" destOrd="0" presId="urn:microsoft.com/office/officeart/2008/layout/LinedList"/>
    <dgm:cxn modelId="{F315F620-5876-418C-8125-3A9AA18374CF}" type="presParOf" srcId="{E502CC95-3DA2-4121-854E-2F22A8F3F9B8}" destId="{6D63F8FD-FE3E-4DE1-B802-3A9E3147E67B}" srcOrd="4" destOrd="0" presId="urn:microsoft.com/office/officeart/2008/layout/LinedList"/>
    <dgm:cxn modelId="{EDBB2BCC-BBD6-48BC-B6D3-30E37B32A9AF}" type="presParOf" srcId="{E502CC95-3DA2-4121-854E-2F22A8F3F9B8}" destId="{FBB45464-C28D-4B7D-A92B-175D42BB48EA}" srcOrd="5" destOrd="0" presId="urn:microsoft.com/office/officeart/2008/layout/LinedList"/>
    <dgm:cxn modelId="{BFAE1557-9DB2-4496-A723-C1257FB0A6E2}" type="presParOf" srcId="{FBB45464-C28D-4B7D-A92B-175D42BB48EA}" destId="{4BBC28CA-BC9A-45C5-8F00-A327ADB3E9D0}" srcOrd="0" destOrd="0" presId="urn:microsoft.com/office/officeart/2008/layout/LinedList"/>
    <dgm:cxn modelId="{F6D7EC93-F5FB-49DA-99A8-FAB674F1F9B1}" type="presParOf" srcId="{FBB45464-C28D-4B7D-A92B-175D42BB48EA}" destId="{52B8DC90-A0E0-495D-8F15-1011751BEF44}" srcOrd="1" destOrd="0" presId="urn:microsoft.com/office/officeart/2008/layout/LinedList"/>
    <dgm:cxn modelId="{362F8FCC-686A-4AB9-B70E-732DEA4A057D}" type="presParOf" srcId="{E502CC95-3DA2-4121-854E-2F22A8F3F9B8}" destId="{55A5583B-2696-4838-A5BA-1AB411977C52}" srcOrd="6" destOrd="0" presId="urn:microsoft.com/office/officeart/2008/layout/LinedList"/>
    <dgm:cxn modelId="{7D9894A3-D65D-4206-B1CC-5317D83AF67B}" type="presParOf" srcId="{E502CC95-3DA2-4121-854E-2F22A8F3F9B8}" destId="{923BEDAF-A037-45B3-8A82-4269E8B1C435}" srcOrd="7" destOrd="0" presId="urn:microsoft.com/office/officeart/2008/layout/LinedList"/>
    <dgm:cxn modelId="{BEE57076-7BB7-4131-817C-3531CF1A18A8}" type="presParOf" srcId="{923BEDAF-A037-45B3-8A82-4269E8B1C435}" destId="{FCEBFAE9-8218-47AE-B340-332750A46077}" srcOrd="0" destOrd="0" presId="urn:microsoft.com/office/officeart/2008/layout/LinedList"/>
    <dgm:cxn modelId="{99DE5EB2-2EEC-482E-9446-94B48F0F044A}" type="presParOf" srcId="{923BEDAF-A037-45B3-8A82-4269E8B1C435}" destId="{83E3852D-C250-4E2C-B003-7FA00FFB05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B5917-BCB0-406F-833A-F54E98603A00}">
      <dsp:nvSpPr>
        <dsp:cNvPr id="0" name=""/>
        <dsp:cNvSpPr/>
      </dsp:nvSpPr>
      <dsp:spPr>
        <a:xfrm>
          <a:off x="0" y="0"/>
          <a:ext cx="5329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1BFB1-0533-4618-8E6D-3500E638CEA6}">
      <dsp:nvSpPr>
        <dsp:cNvPr id="0" name=""/>
        <dsp:cNvSpPr/>
      </dsp:nvSpPr>
      <dsp:spPr>
        <a:xfrm>
          <a:off x="0" y="0"/>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1"/>
            </a:rPr>
            <a:t>Manish Sharma | Gmail</a:t>
          </a:r>
          <a:endParaRPr lang="en-US" sz="3400" kern="1200"/>
        </a:p>
      </dsp:txBody>
      <dsp:txXfrm>
        <a:off x="0" y="0"/>
        <a:ext cx="5329236" cy="1014412"/>
      </dsp:txXfrm>
    </dsp:sp>
    <dsp:sp modelId="{DB5A0083-C076-4E19-8189-B5B1C7994BA4}">
      <dsp:nvSpPr>
        <dsp:cNvPr id="0" name=""/>
        <dsp:cNvSpPr/>
      </dsp:nvSpPr>
      <dsp:spPr>
        <a:xfrm>
          <a:off x="0" y="1014412"/>
          <a:ext cx="5329236"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C69AB-1D57-4026-A9A1-9E9DDFF609AD}">
      <dsp:nvSpPr>
        <dsp:cNvPr id="0" name=""/>
        <dsp:cNvSpPr/>
      </dsp:nvSpPr>
      <dsp:spPr>
        <a:xfrm>
          <a:off x="0" y="1014412"/>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Manish Sharma | WhatsApp</a:t>
          </a:r>
          <a:endParaRPr lang="en-US" sz="3400" kern="1200"/>
        </a:p>
      </dsp:txBody>
      <dsp:txXfrm>
        <a:off x="0" y="1014412"/>
        <a:ext cx="5329236" cy="1014412"/>
      </dsp:txXfrm>
    </dsp:sp>
    <dsp:sp modelId="{6D63F8FD-FE3E-4DE1-B802-3A9E3147E67B}">
      <dsp:nvSpPr>
        <dsp:cNvPr id="0" name=""/>
        <dsp:cNvSpPr/>
      </dsp:nvSpPr>
      <dsp:spPr>
        <a:xfrm>
          <a:off x="0" y="2028824"/>
          <a:ext cx="5329236"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C28CA-BC9A-45C5-8F00-A327ADB3E9D0}">
      <dsp:nvSpPr>
        <dsp:cNvPr id="0" name=""/>
        <dsp:cNvSpPr/>
      </dsp:nvSpPr>
      <dsp:spPr>
        <a:xfrm>
          <a:off x="0" y="2028825"/>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3"/>
            </a:rPr>
            <a:t>Manish Sharma | Facebook</a:t>
          </a:r>
          <a:endParaRPr lang="en-US" sz="3400" kern="1200"/>
        </a:p>
      </dsp:txBody>
      <dsp:txXfrm>
        <a:off x="0" y="2028825"/>
        <a:ext cx="5329236" cy="1014412"/>
      </dsp:txXfrm>
    </dsp:sp>
    <dsp:sp modelId="{55A5583B-2696-4838-A5BA-1AB411977C52}">
      <dsp:nvSpPr>
        <dsp:cNvPr id="0" name=""/>
        <dsp:cNvSpPr/>
      </dsp:nvSpPr>
      <dsp:spPr>
        <a:xfrm>
          <a:off x="0" y="3043237"/>
          <a:ext cx="5329236"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BFAE9-8218-47AE-B340-332750A46077}">
      <dsp:nvSpPr>
        <dsp:cNvPr id="0" name=""/>
        <dsp:cNvSpPr/>
      </dsp:nvSpPr>
      <dsp:spPr>
        <a:xfrm>
          <a:off x="0" y="3043237"/>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4"/>
            </a:rPr>
            <a:t>Manish Sharma | LinkedIn</a:t>
          </a:r>
          <a:endParaRPr lang="en-US" sz="3400" kern="1200"/>
        </a:p>
      </dsp:txBody>
      <dsp:txXfrm>
        <a:off x="0" y="3043237"/>
        <a:ext cx="5329236" cy="10144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7DE0-7A25-4505-BF21-B02B18069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093DE-CFBC-435A-8BC3-F35BF373A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D3F2D-0B69-41BF-9F43-3192BA7DAEE5}"/>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5" name="Footer Placeholder 4">
            <a:extLst>
              <a:ext uri="{FF2B5EF4-FFF2-40B4-BE49-F238E27FC236}">
                <a16:creationId xmlns:a16="http://schemas.microsoft.com/office/drawing/2014/main" id="{9D99CA3C-B46B-40BB-A710-AE3A5B151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D585-481F-445A-8B21-0DF10440673B}"/>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7424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A7D3-CC7E-46A7-BFEE-AA225A3C6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BEFB77-A923-48D2-B763-007BDE617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A2B84-21B6-4D3B-83CB-5F9E103543EC}"/>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5" name="Footer Placeholder 4">
            <a:extLst>
              <a:ext uri="{FF2B5EF4-FFF2-40B4-BE49-F238E27FC236}">
                <a16:creationId xmlns:a16="http://schemas.microsoft.com/office/drawing/2014/main" id="{167BE880-C46C-4A8B-8B80-2C18649A0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271DE-2BB3-43CD-9294-271AC58F2568}"/>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731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9DEDE-CFA8-45A6-B19C-74295CCF3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35559-7C42-42B0-9FE9-96E9FF8D2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9098B-E359-4949-8503-453D272998F5}"/>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5" name="Footer Placeholder 4">
            <a:extLst>
              <a:ext uri="{FF2B5EF4-FFF2-40B4-BE49-F238E27FC236}">
                <a16:creationId xmlns:a16="http://schemas.microsoft.com/office/drawing/2014/main" id="{9C007C2D-7933-4502-B727-2A3B7747C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BAF12-6340-4539-87B0-E885C5F27713}"/>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8644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8926-6A1B-4915-ADC5-F76DBBD02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D7C3C-570F-4F99-A6F2-FBB49FE2C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1B86D-9EDD-42E1-A82D-A27492173ED3}"/>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5" name="Footer Placeholder 4">
            <a:extLst>
              <a:ext uri="{FF2B5EF4-FFF2-40B4-BE49-F238E27FC236}">
                <a16:creationId xmlns:a16="http://schemas.microsoft.com/office/drawing/2014/main" id="{7CEF8F58-F843-4109-ACF7-1C7929C5B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DB76C-CC07-45B1-A7E5-1903A0615DA0}"/>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1425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9F3C-DF64-4AD5-A2B1-2FD77F844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BD4C67-2E77-4B67-936D-8B55A69D4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970CD6-5EBD-4A44-BBDE-797532492141}"/>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5" name="Footer Placeholder 4">
            <a:extLst>
              <a:ext uri="{FF2B5EF4-FFF2-40B4-BE49-F238E27FC236}">
                <a16:creationId xmlns:a16="http://schemas.microsoft.com/office/drawing/2014/main" id="{8FD70F00-CF4C-4C8A-A76F-3DEE6FA6D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41778-5398-401F-B8B0-32E910DBB405}"/>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45679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040F-3490-45C5-9E1C-8E6FA5DDF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5011E-E75A-402B-8486-713258ACDF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86CE2-D4F3-49E0-ACF7-980B3FF2D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103711-0AA1-4BDB-B580-3DF7369A3438}"/>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6" name="Footer Placeholder 5">
            <a:extLst>
              <a:ext uri="{FF2B5EF4-FFF2-40B4-BE49-F238E27FC236}">
                <a16:creationId xmlns:a16="http://schemas.microsoft.com/office/drawing/2014/main" id="{543B2259-31D9-4389-8A8C-E59789E78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1D5F7-16D9-47C2-B830-2760543D5D4A}"/>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0798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418E-0EC2-421E-8AA0-D9AB622F2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8A4CD-A444-4682-ACA2-C5C18D3710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FE0C7-7DA9-41A6-8D88-D4C27BB39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E99E05-2908-4732-92CE-FC52827E8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C47086-6458-48E5-9B7D-1A32E8AF0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DEA27D-ED03-470D-BD0F-1C27EFD197C2}"/>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8" name="Footer Placeholder 7">
            <a:extLst>
              <a:ext uri="{FF2B5EF4-FFF2-40B4-BE49-F238E27FC236}">
                <a16:creationId xmlns:a16="http://schemas.microsoft.com/office/drawing/2014/main" id="{A62B4F0F-178E-449C-8F47-26699A3876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495B5-1CA6-4FCD-8EEB-A1D691DEDB4E}"/>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56891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2036-6D17-46B4-8D8F-EC0C25BE40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4E368-0557-45D4-9247-8DC89616AB80}"/>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4" name="Footer Placeholder 3">
            <a:extLst>
              <a:ext uri="{FF2B5EF4-FFF2-40B4-BE49-F238E27FC236}">
                <a16:creationId xmlns:a16="http://schemas.microsoft.com/office/drawing/2014/main" id="{372D5845-3F60-4FF1-9C38-B6E974484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9EBF3-5C1C-4787-AC7B-49D353F8B4EE}"/>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56492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5ED25-EF49-454A-8A51-A99AE4861646}"/>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3" name="Footer Placeholder 2">
            <a:extLst>
              <a:ext uri="{FF2B5EF4-FFF2-40B4-BE49-F238E27FC236}">
                <a16:creationId xmlns:a16="http://schemas.microsoft.com/office/drawing/2014/main" id="{57BE362C-71F6-451E-9577-35E10F574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ED69A-F3ED-4A51-87E6-6FBD52B9E549}"/>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8158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E3A4-1DE1-4204-BD4C-9C24E0CE9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37463E-BB17-49C3-B167-44A9B5D4A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362842-F639-4982-8D3D-8A7DAFF35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2B385-AD6F-4596-BA0C-B066806FC568}"/>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6" name="Footer Placeholder 5">
            <a:extLst>
              <a:ext uri="{FF2B5EF4-FFF2-40B4-BE49-F238E27FC236}">
                <a16:creationId xmlns:a16="http://schemas.microsoft.com/office/drawing/2014/main" id="{4F63AC9E-6B5A-4971-8B28-1F4C91B06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414AC-4E71-411E-9906-6D7167E42275}"/>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61310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FCAF-093F-4E53-8290-4221B15CF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34A6C-E70B-4853-8D7F-735AC0153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02D74-D6DD-4FB3-B5B7-ECBE9BC18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4ADF9-440D-4BCB-8676-7DBB41C83F49}"/>
              </a:ext>
            </a:extLst>
          </p:cNvPr>
          <p:cNvSpPr>
            <a:spLocks noGrp="1"/>
          </p:cNvSpPr>
          <p:nvPr>
            <p:ph type="dt" sz="half" idx="10"/>
          </p:nvPr>
        </p:nvSpPr>
        <p:spPr/>
        <p:txBody>
          <a:bodyPr/>
          <a:lstStyle/>
          <a:p>
            <a:fld id="{20278FA5-F310-43EA-B9C0-B8DEC6B13401}" type="datetimeFigureOut">
              <a:rPr lang="en-US" smtClean="0"/>
              <a:t>12/21/2021</a:t>
            </a:fld>
            <a:endParaRPr lang="en-US"/>
          </a:p>
        </p:txBody>
      </p:sp>
      <p:sp>
        <p:nvSpPr>
          <p:cNvPr id="6" name="Footer Placeholder 5">
            <a:extLst>
              <a:ext uri="{FF2B5EF4-FFF2-40B4-BE49-F238E27FC236}">
                <a16:creationId xmlns:a16="http://schemas.microsoft.com/office/drawing/2014/main" id="{D0F7023F-5C7A-4F30-8108-FD6452B9D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18249-C799-4EA1-8D8C-40D2B192C83A}"/>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08222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2C97E-6B7C-411E-B771-80E10B4D0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C45FB6-7932-47F3-8A7C-90FDD845A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AB006-DF1E-411A-842F-7E3FBB7F4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8FA5-F310-43EA-B9C0-B8DEC6B13401}" type="datetimeFigureOut">
              <a:rPr lang="en-US" smtClean="0"/>
              <a:t>12/21/2021</a:t>
            </a:fld>
            <a:endParaRPr lang="en-US"/>
          </a:p>
        </p:txBody>
      </p:sp>
      <p:sp>
        <p:nvSpPr>
          <p:cNvPr id="5" name="Footer Placeholder 4">
            <a:extLst>
              <a:ext uri="{FF2B5EF4-FFF2-40B4-BE49-F238E27FC236}">
                <a16:creationId xmlns:a16="http://schemas.microsoft.com/office/drawing/2014/main" id="{E2FE0294-2420-4B14-8880-CBD65A853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EDD0E4-906E-4207-BD3E-BF2BBE256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9A730-C3DA-4256-8AC9-0664D7ECC50C}" type="slidenum">
              <a:rPr lang="en-US" smtClean="0"/>
              <a:t>‹#›</a:t>
            </a:fld>
            <a:endParaRPr lang="en-US"/>
          </a:p>
        </p:txBody>
      </p:sp>
    </p:spTree>
    <p:extLst>
      <p:ext uri="{BB962C8B-B14F-4D97-AF65-F5344CB8AC3E}">
        <p14:creationId xmlns:p14="http://schemas.microsoft.com/office/powerpoint/2010/main" val="2487907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ECMASCRIPT 2015+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174573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a:t>Statements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t>Modifying a global variable</a:t>
            </a:r>
          </a:p>
          <a:p>
            <a:pPr lvl="1"/>
            <a:r>
              <a:rPr lang="en-US" dirty="0"/>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8FB3-2469-499C-8F72-43294DE5A3C8}"/>
              </a:ext>
            </a:extLst>
          </p:cNvPr>
          <p:cNvSpPr>
            <a:spLocks noGrp="1"/>
          </p:cNvSpPr>
          <p:nvPr>
            <p:ph type="title"/>
          </p:nvPr>
        </p:nvSpPr>
        <p:spPr/>
        <p:txBody>
          <a:bodyPr/>
          <a:lstStyle/>
          <a:p>
            <a:r>
              <a:rPr lang="en-IN"/>
              <a:t>Function </a:t>
            </a:r>
            <a:r>
              <a:rPr lang="en-US"/>
              <a:t>Currying</a:t>
            </a:r>
            <a:endParaRPr lang="en-IN"/>
          </a:p>
        </p:txBody>
      </p:sp>
      <p:sp>
        <p:nvSpPr>
          <p:cNvPr id="3" name="Content Placeholder 2">
            <a:extLst>
              <a:ext uri="{FF2B5EF4-FFF2-40B4-BE49-F238E27FC236}">
                <a16:creationId xmlns:a16="http://schemas.microsoft.com/office/drawing/2014/main" id="{59F970C2-56D7-45DD-81AF-2C2DDBE605A7}"/>
              </a:ext>
            </a:extLst>
          </p:cNvPr>
          <p:cNvSpPr>
            <a:spLocks noGrp="1"/>
          </p:cNvSpPr>
          <p:nvPr>
            <p:ph idx="1"/>
          </p:nvPr>
        </p:nvSpPr>
        <p:spPr/>
        <p:txBody>
          <a:bodyPr/>
          <a:lstStyle/>
          <a:p>
            <a:pPr algn="just"/>
            <a:r>
              <a:rPr lang="en-US" dirty="0"/>
              <a:t>Currying is a way of constructing functions that allows partial application of a function’s arguments. </a:t>
            </a:r>
          </a:p>
          <a:p>
            <a:pPr algn="just"/>
            <a:r>
              <a:rPr lang="en-US" dirty="0"/>
              <a:t>What this means is that you can pass all the arguments a function is expecting and get the result or pass a subset of those arguments and get a function back that’s waiting for the rest of the arguments.</a:t>
            </a:r>
            <a:endParaRPr lang="en-IN" dirty="0"/>
          </a:p>
          <a:p>
            <a:pPr algn="just"/>
            <a:endParaRPr lang="en-IN" dirty="0"/>
          </a:p>
        </p:txBody>
      </p:sp>
    </p:spTree>
    <p:extLst>
      <p:ext uri="{BB962C8B-B14F-4D97-AF65-F5344CB8AC3E}">
        <p14:creationId xmlns:p14="http://schemas.microsoft.com/office/powerpoint/2010/main" val="2093072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either by taking them as arguments or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36C5E70-91E3-4796-B3E4-5936B4A14EA6}"/>
              </a:ext>
            </a:extLst>
          </p:cNvPr>
          <p:cNvSpPr/>
          <p:nvPr/>
        </p:nvSpPr>
        <p:spPr>
          <a:xfrm>
            <a:off x="2468880" y="1305098"/>
            <a:ext cx="1537855" cy="153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toy1</a:t>
            </a:r>
          </a:p>
        </p:txBody>
      </p:sp>
      <p:sp>
        <p:nvSpPr>
          <p:cNvPr id="5" name="Rectangle: Rounded Corners 4">
            <a:extLst>
              <a:ext uri="{FF2B5EF4-FFF2-40B4-BE49-F238E27FC236}">
                <a16:creationId xmlns:a16="http://schemas.microsoft.com/office/drawing/2014/main" id="{E4B35F8D-971E-46F7-95B5-1B9B12A51ED1}"/>
              </a:ext>
            </a:extLst>
          </p:cNvPr>
          <p:cNvSpPr/>
          <p:nvPr/>
        </p:nvSpPr>
        <p:spPr>
          <a:xfrm>
            <a:off x="2468880" y="3828011"/>
            <a:ext cx="1537855" cy="153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toy2</a:t>
            </a:r>
          </a:p>
          <a:p>
            <a:pPr algn="ctr"/>
            <a:endParaRPr lang="en-US" dirty="0"/>
          </a:p>
          <a:p>
            <a:pPr algn="ctr"/>
            <a:r>
              <a:rPr lang="en-US" dirty="0"/>
              <a:t>color</a:t>
            </a:r>
          </a:p>
          <a:p>
            <a:pPr algn="ctr"/>
            <a:r>
              <a:rPr lang="en-US" dirty="0"/>
              <a:t>shape</a:t>
            </a:r>
          </a:p>
        </p:txBody>
      </p:sp>
      <p:sp>
        <p:nvSpPr>
          <p:cNvPr id="6" name="Rectangle: Rounded Corners 5">
            <a:extLst>
              <a:ext uri="{FF2B5EF4-FFF2-40B4-BE49-F238E27FC236}">
                <a16:creationId xmlns:a16="http://schemas.microsoft.com/office/drawing/2014/main" id="{D79BD049-4377-4928-B46D-9398CE4BE8E9}"/>
              </a:ext>
            </a:extLst>
          </p:cNvPr>
          <p:cNvSpPr/>
          <p:nvPr/>
        </p:nvSpPr>
        <p:spPr>
          <a:xfrm>
            <a:off x="6392487" y="1546167"/>
            <a:ext cx="2385753" cy="3524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color</a:t>
            </a:r>
          </a:p>
          <a:p>
            <a:pPr algn="ctr"/>
            <a:r>
              <a:rPr lang="en-US" dirty="0"/>
              <a:t>shape</a:t>
            </a:r>
          </a:p>
        </p:txBody>
      </p:sp>
      <p:cxnSp>
        <p:nvCxnSpPr>
          <p:cNvPr id="8" name="Straight Arrow Connector 7">
            <a:extLst>
              <a:ext uri="{FF2B5EF4-FFF2-40B4-BE49-F238E27FC236}">
                <a16:creationId xmlns:a16="http://schemas.microsoft.com/office/drawing/2014/main" id="{D3127737-1274-44F5-B7E7-64977F4E2BFF}"/>
              </a:ext>
            </a:extLst>
          </p:cNvPr>
          <p:cNvCxnSpPr>
            <a:stCxn id="4" idx="3"/>
            <a:endCxn id="6" idx="1"/>
          </p:cNvCxnSpPr>
          <p:nvPr/>
        </p:nvCxnSpPr>
        <p:spPr>
          <a:xfrm>
            <a:off x="4006735" y="2074026"/>
            <a:ext cx="2385752" cy="1234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138BBCE-5B70-46F1-96F4-64E819A2410C}"/>
              </a:ext>
            </a:extLst>
          </p:cNvPr>
          <p:cNvCxnSpPr>
            <a:stCxn id="5" idx="3"/>
            <a:endCxn id="6" idx="1"/>
          </p:cNvCxnSpPr>
          <p:nvPr/>
        </p:nvCxnSpPr>
        <p:spPr>
          <a:xfrm flipV="1">
            <a:off x="4006735" y="3308466"/>
            <a:ext cx="2385752" cy="128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3DF956-67E2-40DA-8E70-94AB032E99EA}"/>
              </a:ext>
            </a:extLst>
          </p:cNvPr>
          <p:cNvSpPr txBox="1"/>
          <p:nvPr/>
        </p:nvSpPr>
        <p:spPr>
          <a:xfrm>
            <a:off x="4463935" y="1978429"/>
            <a:ext cx="1162947" cy="369332"/>
          </a:xfrm>
          <a:prstGeom prst="rect">
            <a:avLst/>
          </a:prstGeom>
          <a:noFill/>
        </p:spPr>
        <p:txBody>
          <a:bodyPr wrap="none" rtlCol="0">
            <a:spAutoFit/>
          </a:bodyPr>
          <a:lstStyle/>
          <a:p>
            <a:r>
              <a:rPr lang="en-US" dirty="0"/>
              <a:t>__proto__</a:t>
            </a:r>
          </a:p>
        </p:txBody>
      </p:sp>
      <p:sp>
        <p:nvSpPr>
          <p:cNvPr id="12" name="TextBox 11">
            <a:extLst>
              <a:ext uri="{FF2B5EF4-FFF2-40B4-BE49-F238E27FC236}">
                <a16:creationId xmlns:a16="http://schemas.microsoft.com/office/drawing/2014/main" id="{EC804E3E-ED71-408B-A8A6-DC85CA94B9AD}"/>
              </a:ext>
            </a:extLst>
          </p:cNvPr>
          <p:cNvSpPr txBox="1"/>
          <p:nvPr/>
        </p:nvSpPr>
        <p:spPr>
          <a:xfrm>
            <a:off x="4616334" y="4116771"/>
            <a:ext cx="1162947" cy="369332"/>
          </a:xfrm>
          <a:prstGeom prst="rect">
            <a:avLst/>
          </a:prstGeom>
          <a:noFill/>
        </p:spPr>
        <p:txBody>
          <a:bodyPr wrap="none" rtlCol="0">
            <a:spAutoFit/>
          </a:bodyPr>
          <a:lstStyle/>
          <a:p>
            <a:r>
              <a:rPr lang="en-US" dirty="0"/>
              <a:t>__proto__</a:t>
            </a:r>
          </a:p>
        </p:txBody>
      </p:sp>
    </p:spTree>
    <p:extLst>
      <p:ext uri="{BB962C8B-B14F-4D97-AF65-F5344CB8AC3E}">
        <p14:creationId xmlns:p14="http://schemas.microsoft.com/office/powerpoint/2010/main" val="3567313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4EFEE7-D0BF-43C4-8D75-034ED4866C95}"/>
              </a:ext>
            </a:extLst>
          </p:cNvPr>
          <p:cNvSpPr/>
          <p:nvPr/>
        </p:nvSpPr>
        <p:spPr>
          <a:xfrm>
            <a:off x="2660822" y="774357"/>
            <a:ext cx="6870357" cy="5148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BC7EEC0-70B9-4BCF-8624-CDBCB8296E68}"/>
              </a:ext>
            </a:extLst>
          </p:cNvPr>
          <p:cNvSpPr/>
          <p:nvPr/>
        </p:nvSpPr>
        <p:spPr>
          <a:xfrm>
            <a:off x="3072715" y="1062681"/>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endParaRPr lang="en-US" dirty="0"/>
          </a:p>
          <a:p>
            <a:pPr algn="ctr"/>
            <a:r>
              <a:rPr lang="en-US" dirty="0"/>
              <a:t>_name</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sp>
        <p:nvSpPr>
          <p:cNvPr id="7" name="Rectangle: Rounded Corners 6">
            <a:extLst>
              <a:ext uri="{FF2B5EF4-FFF2-40B4-BE49-F238E27FC236}">
                <a16:creationId xmlns:a16="http://schemas.microsoft.com/office/drawing/2014/main" id="{13DA62F8-ECC1-423A-A260-E5A14D409127}"/>
              </a:ext>
            </a:extLst>
          </p:cNvPr>
          <p:cNvSpPr/>
          <p:nvPr/>
        </p:nvSpPr>
        <p:spPr>
          <a:xfrm>
            <a:off x="3072714" y="3579340"/>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a:p>
            <a:pPr algn="ctr"/>
            <a:endParaRPr lang="en-US" dirty="0"/>
          </a:p>
          <a:p>
            <a:pPr algn="ctr"/>
            <a:r>
              <a:rPr lang="en-US" dirty="0"/>
              <a:t>_name</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sp>
        <p:nvSpPr>
          <p:cNvPr id="8" name="Rectangle: Rounded Corners 7">
            <a:extLst>
              <a:ext uri="{FF2B5EF4-FFF2-40B4-BE49-F238E27FC236}">
                <a16:creationId xmlns:a16="http://schemas.microsoft.com/office/drawing/2014/main" id="{5E7EF853-D817-42D3-B262-C192AABEA074}"/>
              </a:ext>
            </a:extLst>
          </p:cNvPr>
          <p:cNvSpPr/>
          <p:nvPr/>
        </p:nvSpPr>
        <p:spPr>
          <a:xfrm>
            <a:off x="6722077" y="1830859"/>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Person.prototype</a:t>
            </a:r>
            <a:endParaRPr lang="en-US" dirty="0"/>
          </a:p>
          <a:p>
            <a:pPr algn="ctr"/>
            <a:r>
              <a:rPr lang="en-US" dirty="0"/>
              <a:t>constructor</a:t>
            </a:r>
          </a:p>
        </p:txBody>
      </p:sp>
      <p:cxnSp>
        <p:nvCxnSpPr>
          <p:cNvPr id="9" name="Straight Arrow Connector 8">
            <a:extLst>
              <a:ext uri="{FF2B5EF4-FFF2-40B4-BE49-F238E27FC236}">
                <a16:creationId xmlns:a16="http://schemas.microsoft.com/office/drawing/2014/main" id="{85488BDF-2614-404D-A5F8-AB0F734B1F60}"/>
              </a:ext>
            </a:extLst>
          </p:cNvPr>
          <p:cNvCxnSpPr>
            <a:stCxn id="7" idx="3"/>
            <a:endCxn id="8" idx="1"/>
          </p:cNvCxnSpPr>
          <p:nvPr/>
        </p:nvCxnSpPr>
        <p:spPr>
          <a:xfrm flipV="1">
            <a:off x="5132173" y="3429000"/>
            <a:ext cx="1589904" cy="11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C8BEF00-A7BE-46A0-8613-A38BE22F8E08}"/>
              </a:ext>
            </a:extLst>
          </p:cNvPr>
          <p:cNvCxnSpPr>
            <a:stCxn id="6" idx="3"/>
            <a:endCxn id="8" idx="1"/>
          </p:cNvCxnSpPr>
          <p:nvPr/>
        </p:nvCxnSpPr>
        <p:spPr>
          <a:xfrm>
            <a:off x="5132174" y="2073876"/>
            <a:ext cx="1589903" cy="135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8BB8D64-8D4A-47E0-8769-1D218352404B}"/>
              </a:ext>
            </a:extLst>
          </p:cNvPr>
          <p:cNvSpPr txBox="1"/>
          <p:nvPr/>
        </p:nvSpPr>
        <p:spPr>
          <a:xfrm>
            <a:off x="5515281" y="372074"/>
            <a:ext cx="823687" cy="369332"/>
          </a:xfrm>
          <a:prstGeom prst="rect">
            <a:avLst/>
          </a:prstGeom>
          <a:noFill/>
        </p:spPr>
        <p:txBody>
          <a:bodyPr wrap="none" rtlCol="0">
            <a:spAutoFit/>
          </a:bodyPr>
          <a:lstStyle/>
          <a:p>
            <a:pPr algn="ctr"/>
            <a:r>
              <a:rPr lang="en-IN" dirty="0"/>
              <a:t>Person</a:t>
            </a:r>
          </a:p>
        </p:txBody>
      </p:sp>
    </p:spTree>
    <p:extLst>
      <p:ext uri="{BB962C8B-B14F-4D97-AF65-F5344CB8AC3E}">
        <p14:creationId xmlns:p14="http://schemas.microsoft.com/office/powerpoint/2010/main" val="362966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A383-F58F-483C-82B3-3410DF77B215}"/>
              </a:ext>
            </a:extLst>
          </p:cNvPr>
          <p:cNvSpPr>
            <a:spLocks noGrp="1"/>
          </p:cNvSpPr>
          <p:nvPr>
            <p:ph type="title"/>
          </p:nvPr>
        </p:nvSpPr>
        <p:spPr>
          <a:xfrm>
            <a:off x="838200" y="365125"/>
            <a:ext cx="10515600" cy="1325563"/>
          </a:xfrm>
        </p:spPr>
        <p:txBody>
          <a:bodyPr/>
          <a:lstStyle/>
          <a:p>
            <a:r>
              <a:rPr lang="en-US" dirty="0"/>
              <a:t>Installation</a:t>
            </a:r>
          </a:p>
        </p:txBody>
      </p:sp>
      <p:sp>
        <p:nvSpPr>
          <p:cNvPr id="3" name="Content Placeholder 2">
            <a:extLst>
              <a:ext uri="{FF2B5EF4-FFF2-40B4-BE49-F238E27FC236}">
                <a16:creationId xmlns:a16="http://schemas.microsoft.com/office/drawing/2014/main" id="{8972760A-166D-4F4D-A1C0-E3A8B68CD92F}"/>
              </a:ext>
            </a:extLst>
          </p:cNvPr>
          <p:cNvSpPr>
            <a:spLocks noGrp="1"/>
          </p:cNvSpPr>
          <p:nvPr>
            <p:ph idx="1"/>
          </p:nvPr>
        </p:nvSpPr>
        <p:spPr>
          <a:xfrm>
            <a:off x="838200" y="1825625"/>
            <a:ext cx="10515600" cy="4351338"/>
          </a:xfrm>
        </p:spPr>
        <p:txBody>
          <a:bodyPr/>
          <a:lstStyle/>
          <a:p>
            <a:r>
              <a:rPr lang="en-US" dirty="0"/>
              <a:t>Install Node 14 LTS version - </a:t>
            </a:r>
            <a:r>
              <a:rPr lang="en-US" dirty="0">
                <a:hlinkClick r:id="rId2"/>
              </a:rPr>
              <a:t>https://nodejs.org/en/</a:t>
            </a:r>
            <a:endParaRPr lang="en-US" dirty="0"/>
          </a:p>
          <a:p>
            <a:r>
              <a:rPr lang="en-US" dirty="0"/>
              <a:t>Install / Update Visual Studio Code to Latest Release - </a:t>
            </a:r>
            <a:r>
              <a:rPr lang="en-IN" dirty="0">
                <a:hlinkClick r:id="rId3"/>
              </a:rPr>
              <a:t>https://code.visualstudio.com/</a:t>
            </a:r>
            <a:endParaRPr lang="en-IN" dirty="0"/>
          </a:p>
          <a:p>
            <a:r>
              <a:rPr lang="en-IN" dirty="0"/>
              <a:t>Extensions of Visual Studio Code</a:t>
            </a:r>
          </a:p>
          <a:p>
            <a:pPr lvl="1"/>
            <a:r>
              <a:rPr lang="en-US" dirty="0" err="1"/>
              <a:t>AutoFileName</a:t>
            </a:r>
            <a:endParaRPr lang="en-US" dirty="0"/>
          </a:p>
          <a:p>
            <a:pPr lvl="1"/>
            <a:r>
              <a:rPr lang="en-US" dirty="0" err="1"/>
              <a:t>vscode</a:t>
            </a:r>
            <a:r>
              <a:rPr lang="en-US" dirty="0"/>
              <a:t>-icons</a:t>
            </a:r>
          </a:p>
          <a:p>
            <a:pPr lvl="1"/>
            <a:r>
              <a:rPr lang="en-US" dirty="0"/>
              <a:t>JavaScript (ES6) code snippets</a:t>
            </a:r>
          </a:p>
          <a:p>
            <a:pPr lvl="1"/>
            <a:endParaRPr lang="en-US" dirty="0"/>
          </a:p>
          <a:p>
            <a:r>
              <a:rPr lang="en-US" dirty="0"/>
              <a:t>File Menu -&gt; Preferences -&gt; File Icon Theme -&gt; Select </a:t>
            </a:r>
            <a:r>
              <a:rPr lang="en-US" dirty="0" err="1"/>
              <a:t>VScode</a:t>
            </a:r>
            <a:r>
              <a:rPr lang="en-US" dirty="0"/>
              <a:t> Icons</a:t>
            </a:r>
          </a:p>
        </p:txBody>
      </p:sp>
    </p:spTree>
    <p:extLst>
      <p:ext uri="{BB962C8B-B14F-4D97-AF65-F5344CB8AC3E}">
        <p14:creationId xmlns:p14="http://schemas.microsoft.com/office/powerpoint/2010/main" val="832098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97A924-C8A2-46B0-BA3C-637FE3383FA7}"/>
              </a:ext>
            </a:extLst>
          </p:cNvPr>
          <p:cNvGrpSpPr/>
          <p:nvPr/>
        </p:nvGrpSpPr>
        <p:grpSpPr>
          <a:xfrm>
            <a:off x="1054444" y="653534"/>
            <a:ext cx="6870357" cy="5550931"/>
            <a:chOff x="955589" y="372074"/>
            <a:chExt cx="6870357" cy="5550931"/>
          </a:xfrm>
        </p:grpSpPr>
        <p:sp>
          <p:nvSpPr>
            <p:cNvPr id="11" name="Rectangle 10">
              <a:extLst>
                <a:ext uri="{FF2B5EF4-FFF2-40B4-BE49-F238E27FC236}">
                  <a16:creationId xmlns:a16="http://schemas.microsoft.com/office/drawing/2014/main" id="{051190D6-8607-4256-BDC6-1E244F99D920}"/>
                </a:ext>
              </a:extLst>
            </p:cNvPr>
            <p:cNvSpPr/>
            <p:nvPr/>
          </p:nvSpPr>
          <p:spPr>
            <a:xfrm>
              <a:off x="955589" y="774357"/>
              <a:ext cx="6870357" cy="5148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A3673A7-88AC-498A-AF57-35997D168CC7}"/>
                </a:ext>
              </a:extLst>
            </p:cNvPr>
            <p:cNvSpPr/>
            <p:nvPr/>
          </p:nvSpPr>
          <p:spPr>
            <a:xfrm>
              <a:off x="1367482" y="1062681"/>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endParaRPr lang="en-US" dirty="0"/>
            </a:p>
            <a:p>
              <a:pPr algn="ctr"/>
              <a:r>
                <a:rPr lang="en-US" dirty="0"/>
                <a:t>_name</a:t>
              </a:r>
            </a:p>
            <a:p>
              <a:pPr algn="ctr"/>
              <a:r>
                <a:rPr lang="en-US" dirty="0"/>
                <a:t>__proto__</a:t>
              </a:r>
            </a:p>
          </p:txBody>
        </p:sp>
        <p:sp>
          <p:nvSpPr>
            <p:cNvPr id="5" name="Rectangle: Rounded Corners 4">
              <a:extLst>
                <a:ext uri="{FF2B5EF4-FFF2-40B4-BE49-F238E27FC236}">
                  <a16:creationId xmlns:a16="http://schemas.microsoft.com/office/drawing/2014/main" id="{ABB082B1-BADA-4E93-A0EE-2A2DB732D2F4}"/>
                </a:ext>
              </a:extLst>
            </p:cNvPr>
            <p:cNvSpPr/>
            <p:nvPr/>
          </p:nvSpPr>
          <p:spPr>
            <a:xfrm>
              <a:off x="1367481" y="3579340"/>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a:p>
              <a:pPr algn="ctr"/>
              <a:endParaRPr lang="en-US" dirty="0"/>
            </a:p>
            <a:p>
              <a:pPr algn="ctr"/>
              <a:r>
                <a:rPr lang="en-US" dirty="0"/>
                <a:t>_name</a:t>
              </a:r>
            </a:p>
            <a:p>
              <a:pPr algn="ctr"/>
              <a:r>
                <a:rPr lang="en-US" dirty="0"/>
                <a:t>__proto__</a:t>
              </a:r>
            </a:p>
          </p:txBody>
        </p:sp>
        <p:sp>
          <p:nvSpPr>
            <p:cNvPr id="6" name="Rectangle: Rounded Corners 5">
              <a:extLst>
                <a:ext uri="{FF2B5EF4-FFF2-40B4-BE49-F238E27FC236}">
                  <a16:creationId xmlns:a16="http://schemas.microsoft.com/office/drawing/2014/main" id="{81773BEB-857F-4CB9-9535-EC2E946841AA}"/>
                </a:ext>
              </a:extLst>
            </p:cNvPr>
            <p:cNvSpPr/>
            <p:nvPr/>
          </p:nvSpPr>
          <p:spPr>
            <a:xfrm>
              <a:off x="5016844" y="1830859"/>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Person.prototype</a:t>
              </a:r>
              <a:endParaRPr lang="en-US" dirty="0"/>
            </a:p>
            <a:p>
              <a:pPr algn="ctr"/>
              <a:r>
                <a:rPr lang="en-US" dirty="0"/>
                <a:t>constructor</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cxnSp>
          <p:nvCxnSpPr>
            <p:cNvPr id="8" name="Straight Arrow Connector 7">
              <a:extLst>
                <a:ext uri="{FF2B5EF4-FFF2-40B4-BE49-F238E27FC236}">
                  <a16:creationId xmlns:a16="http://schemas.microsoft.com/office/drawing/2014/main" id="{DD761FB6-DA7B-436A-BE96-51481DD78F6F}"/>
                </a:ext>
              </a:extLst>
            </p:cNvPr>
            <p:cNvCxnSpPr>
              <a:stCxn id="5" idx="3"/>
              <a:endCxn id="6" idx="1"/>
            </p:cNvCxnSpPr>
            <p:nvPr/>
          </p:nvCxnSpPr>
          <p:spPr>
            <a:xfrm flipV="1">
              <a:off x="3426940" y="3429000"/>
              <a:ext cx="1589904" cy="11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8DB422-152F-4DE0-B482-59A80533278C}"/>
                </a:ext>
              </a:extLst>
            </p:cNvPr>
            <p:cNvCxnSpPr>
              <a:stCxn id="4" idx="3"/>
              <a:endCxn id="6" idx="1"/>
            </p:cNvCxnSpPr>
            <p:nvPr/>
          </p:nvCxnSpPr>
          <p:spPr>
            <a:xfrm>
              <a:off x="3426941" y="2073876"/>
              <a:ext cx="1589903" cy="135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AF3DC5-0218-4C42-A622-F0F5B083A40D}"/>
                </a:ext>
              </a:extLst>
            </p:cNvPr>
            <p:cNvSpPr txBox="1"/>
            <p:nvPr/>
          </p:nvSpPr>
          <p:spPr>
            <a:xfrm>
              <a:off x="3810048" y="372074"/>
              <a:ext cx="823687" cy="369332"/>
            </a:xfrm>
            <a:prstGeom prst="rect">
              <a:avLst/>
            </a:prstGeom>
            <a:noFill/>
          </p:spPr>
          <p:txBody>
            <a:bodyPr wrap="none" rtlCol="0">
              <a:spAutoFit/>
            </a:bodyPr>
            <a:lstStyle/>
            <a:p>
              <a:pPr algn="ctr"/>
              <a:r>
                <a:rPr lang="en-IN" dirty="0"/>
                <a:t>Person</a:t>
              </a:r>
            </a:p>
          </p:txBody>
        </p:sp>
      </p:grpSp>
      <p:sp>
        <p:nvSpPr>
          <p:cNvPr id="14" name="Rectangle: Rounded Corners 13">
            <a:extLst>
              <a:ext uri="{FF2B5EF4-FFF2-40B4-BE49-F238E27FC236}">
                <a16:creationId xmlns:a16="http://schemas.microsoft.com/office/drawing/2014/main" id="{34264B48-B579-4CC1-A0FD-E7F79875D02B}"/>
              </a:ext>
            </a:extLst>
          </p:cNvPr>
          <p:cNvSpPr/>
          <p:nvPr/>
        </p:nvSpPr>
        <p:spPr>
          <a:xfrm>
            <a:off x="9362305" y="2112318"/>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p:txBody>
      </p:sp>
      <p:cxnSp>
        <p:nvCxnSpPr>
          <p:cNvPr id="3" name="Straight Arrow Connector 2">
            <a:extLst>
              <a:ext uri="{FF2B5EF4-FFF2-40B4-BE49-F238E27FC236}">
                <a16:creationId xmlns:a16="http://schemas.microsoft.com/office/drawing/2014/main" id="{853D92A5-C41D-4F7B-920F-2A5548950122}"/>
              </a:ext>
            </a:extLst>
          </p:cNvPr>
          <p:cNvCxnSpPr>
            <a:stCxn id="6" idx="3"/>
            <a:endCxn id="14" idx="1"/>
          </p:cNvCxnSpPr>
          <p:nvPr/>
        </p:nvCxnSpPr>
        <p:spPr>
          <a:xfrm flipV="1">
            <a:off x="7488196" y="3710459"/>
            <a:ext cx="18741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58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7132AF-AE94-4F16-9E1C-E8FADE1A3B5F}"/>
              </a:ext>
            </a:extLst>
          </p:cNvPr>
          <p:cNvSpPr/>
          <p:nvPr/>
        </p:nvSpPr>
        <p:spPr>
          <a:xfrm>
            <a:off x="1537855" y="4771505"/>
            <a:ext cx="1221970" cy="997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t>
            </a:r>
          </a:p>
          <a:p>
            <a:pPr algn="ctr"/>
            <a:endParaRPr lang="en-IN" dirty="0"/>
          </a:p>
          <a:p>
            <a:pPr algn="ctr"/>
            <a:r>
              <a:rPr lang="en-IN" dirty="0"/>
              <a:t>__proto__</a:t>
            </a:r>
          </a:p>
        </p:txBody>
      </p:sp>
      <p:sp>
        <p:nvSpPr>
          <p:cNvPr id="5" name="Rectangle 4">
            <a:extLst>
              <a:ext uri="{FF2B5EF4-FFF2-40B4-BE49-F238E27FC236}">
                <a16:creationId xmlns:a16="http://schemas.microsoft.com/office/drawing/2014/main" id="{B0D8DA9F-809C-4027-86E0-4D2D2FF02F9B}"/>
              </a:ext>
            </a:extLst>
          </p:cNvPr>
          <p:cNvSpPr/>
          <p:nvPr/>
        </p:nvSpPr>
        <p:spPr>
          <a:xfrm>
            <a:off x="3494116" y="3640975"/>
            <a:ext cx="1864822" cy="212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Fourwheeler.prototype</a:t>
            </a:r>
            <a:endParaRPr lang="en-IN" dirty="0"/>
          </a:p>
          <a:p>
            <a:pPr algn="ctr"/>
            <a:r>
              <a:rPr lang="en-IN" dirty="0"/>
              <a:t>move()</a:t>
            </a:r>
          </a:p>
          <a:p>
            <a:pPr algn="ctr"/>
            <a:r>
              <a:rPr lang="en-IN" dirty="0">
                <a:solidFill>
                  <a:srgbClr val="FF0000"/>
                </a:solidFill>
              </a:rPr>
              <a:t>start()</a:t>
            </a:r>
          </a:p>
          <a:p>
            <a:pPr algn="ctr"/>
            <a:r>
              <a:rPr lang="en-IN" dirty="0"/>
              <a:t>__proto__</a:t>
            </a:r>
          </a:p>
        </p:txBody>
      </p:sp>
      <p:cxnSp>
        <p:nvCxnSpPr>
          <p:cNvPr id="6" name="Straight Arrow Connector 5">
            <a:extLst>
              <a:ext uri="{FF2B5EF4-FFF2-40B4-BE49-F238E27FC236}">
                <a16:creationId xmlns:a16="http://schemas.microsoft.com/office/drawing/2014/main" id="{EC978605-5485-4DFC-90EA-F2BA3D782712}"/>
              </a:ext>
            </a:extLst>
          </p:cNvPr>
          <p:cNvCxnSpPr/>
          <p:nvPr/>
        </p:nvCxnSpPr>
        <p:spPr>
          <a:xfrm flipV="1">
            <a:off x="2759825" y="4705004"/>
            <a:ext cx="734291" cy="56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2CD8A8C-4C40-42C5-B922-B50D2596C05B}"/>
              </a:ext>
            </a:extLst>
          </p:cNvPr>
          <p:cNvSpPr/>
          <p:nvPr/>
        </p:nvSpPr>
        <p:spPr>
          <a:xfrm>
            <a:off x="8747760" y="3640975"/>
            <a:ext cx="1864822" cy="212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IN" dirty="0" err="1"/>
              <a:t>toString</a:t>
            </a:r>
            <a:r>
              <a:rPr lang="en-IN" dirty="0"/>
              <a:t>()</a:t>
            </a:r>
          </a:p>
        </p:txBody>
      </p:sp>
      <p:sp>
        <p:nvSpPr>
          <p:cNvPr id="11" name="Rectangle 10">
            <a:extLst>
              <a:ext uri="{FF2B5EF4-FFF2-40B4-BE49-F238E27FC236}">
                <a16:creationId xmlns:a16="http://schemas.microsoft.com/office/drawing/2014/main" id="{FDD16562-C01A-44DD-BB03-8BB295FC5087}"/>
              </a:ext>
            </a:extLst>
          </p:cNvPr>
          <p:cNvSpPr/>
          <p:nvPr/>
        </p:nvSpPr>
        <p:spPr>
          <a:xfrm>
            <a:off x="6148647" y="3640975"/>
            <a:ext cx="1864822" cy="21280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Vehicle.prototype</a:t>
            </a:r>
            <a:endParaRPr lang="en-IN" dirty="0"/>
          </a:p>
          <a:p>
            <a:pPr algn="ctr"/>
            <a:endParaRPr lang="en-IN" dirty="0"/>
          </a:p>
          <a:p>
            <a:pPr algn="ctr"/>
            <a:r>
              <a:rPr lang="en-IN" dirty="0"/>
              <a:t>start()</a:t>
            </a:r>
          </a:p>
          <a:p>
            <a:pPr algn="ctr"/>
            <a:r>
              <a:rPr lang="en-IN" dirty="0"/>
              <a:t>__proto__</a:t>
            </a:r>
          </a:p>
        </p:txBody>
      </p:sp>
      <p:cxnSp>
        <p:nvCxnSpPr>
          <p:cNvPr id="13" name="Straight Arrow Connector 12">
            <a:extLst>
              <a:ext uri="{FF2B5EF4-FFF2-40B4-BE49-F238E27FC236}">
                <a16:creationId xmlns:a16="http://schemas.microsoft.com/office/drawing/2014/main" id="{1086021E-6890-4B99-8CD4-711CE5BF7120}"/>
              </a:ext>
            </a:extLst>
          </p:cNvPr>
          <p:cNvCxnSpPr>
            <a:stCxn id="5" idx="3"/>
            <a:endCxn id="11" idx="1"/>
          </p:cNvCxnSpPr>
          <p:nvPr/>
        </p:nvCxnSpPr>
        <p:spPr>
          <a:xfrm>
            <a:off x="5358938" y="4705004"/>
            <a:ext cx="789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678C92-E102-4BBA-B637-6C6F4EED25EB}"/>
              </a:ext>
            </a:extLst>
          </p:cNvPr>
          <p:cNvCxnSpPr>
            <a:stCxn id="11" idx="3"/>
            <a:endCxn id="7" idx="1"/>
          </p:cNvCxnSpPr>
          <p:nvPr/>
        </p:nvCxnSpPr>
        <p:spPr>
          <a:xfrm>
            <a:off x="8013469" y="4705004"/>
            <a:ext cx="734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58B4C00-CE2F-46D5-95F2-97997979BDE2}"/>
              </a:ext>
            </a:extLst>
          </p:cNvPr>
          <p:cNvSpPr/>
          <p:nvPr/>
        </p:nvSpPr>
        <p:spPr>
          <a:xfrm>
            <a:off x="1537855" y="1831571"/>
            <a:ext cx="1221970" cy="997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t>
            </a:r>
          </a:p>
          <a:p>
            <a:pPr algn="ctr"/>
            <a:endParaRPr lang="en-IN" dirty="0"/>
          </a:p>
          <a:p>
            <a:pPr algn="ctr"/>
            <a:r>
              <a:rPr lang="en-IN" dirty="0"/>
              <a:t>__proto__</a:t>
            </a:r>
          </a:p>
        </p:txBody>
      </p:sp>
      <p:sp>
        <p:nvSpPr>
          <p:cNvPr id="17" name="Rectangle 16">
            <a:extLst>
              <a:ext uri="{FF2B5EF4-FFF2-40B4-BE49-F238E27FC236}">
                <a16:creationId xmlns:a16="http://schemas.microsoft.com/office/drawing/2014/main" id="{DF9A41AE-88C1-43A4-A486-65A539C82A43}"/>
              </a:ext>
            </a:extLst>
          </p:cNvPr>
          <p:cNvSpPr/>
          <p:nvPr/>
        </p:nvSpPr>
        <p:spPr>
          <a:xfrm>
            <a:off x="3494116" y="701041"/>
            <a:ext cx="1864822" cy="212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Fourwheeler.prototype</a:t>
            </a:r>
            <a:endParaRPr lang="en-IN" dirty="0"/>
          </a:p>
          <a:p>
            <a:pPr algn="ctr"/>
            <a:r>
              <a:rPr lang="en-IN" dirty="0"/>
              <a:t>move()</a:t>
            </a:r>
          </a:p>
          <a:p>
            <a:pPr algn="ctr"/>
            <a:r>
              <a:rPr lang="en-IN" dirty="0"/>
              <a:t>__proto__</a:t>
            </a:r>
          </a:p>
        </p:txBody>
      </p:sp>
      <p:cxnSp>
        <p:nvCxnSpPr>
          <p:cNvPr id="18" name="Straight Arrow Connector 17">
            <a:extLst>
              <a:ext uri="{FF2B5EF4-FFF2-40B4-BE49-F238E27FC236}">
                <a16:creationId xmlns:a16="http://schemas.microsoft.com/office/drawing/2014/main" id="{F219F45B-A0C1-4300-8E82-8ED87F01C24E}"/>
              </a:ext>
            </a:extLst>
          </p:cNvPr>
          <p:cNvCxnSpPr/>
          <p:nvPr/>
        </p:nvCxnSpPr>
        <p:spPr>
          <a:xfrm flipV="1">
            <a:off x="2759825" y="1765070"/>
            <a:ext cx="734291" cy="56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C2017E9-A689-4EB6-BBE2-4985DA8A9509}"/>
              </a:ext>
            </a:extLst>
          </p:cNvPr>
          <p:cNvSpPr/>
          <p:nvPr/>
        </p:nvSpPr>
        <p:spPr>
          <a:xfrm>
            <a:off x="8747760" y="701041"/>
            <a:ext cx="1864822" cy="212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IN" dirty="0" err="1"/>
              <a:t>toString</a:t>
            </a:r>
            <a:r>
              <a:rPr lang="en-IN" dirty="0"/>
              <a:t>()</a:t>
            </a:r>
          </a:p>
        </p:txBody>
      </p:sp>
      <p:sp>
        <p:nvSpPr>
          <p:cNvPr id="20" name="Rectangle 19">
            <a:extLst>
              <a:ext uri="{FF2B5EF4-FFF2-40B4-BE49-F238E27FC236}">
                <a16:creationId xmlns:a16="http://schemas.microsoft.com/office/drawing/2014/main" id="{A3471F9A-2C1C-477A-87D6-FD974748F341}"/>
              </a:ext>
            </a:extLst>
          </p:cNvPr>
          <p:cNvSpPr/>
          <p:nvPr/>
        </p:nvSpPr>
        <p:spPr>
          <a:xfrm>
            <a:off x="6148647" y="701041"/>
            <a:ext cx="1864822" cy="21280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Vehicle.prototype</a:t>
            </a:r>
            <a:endParaRPr lang="en-IN" dirty="0"/>
          </a:p>
          <a:p>
            <a:pPr algn="ctr"/>
            <a:endParaRPr lang="en-IN" dirty="0"/>
          </a:p>
          <a:p>
            <a:pPr algn="ctr"/>
            <a:r>
              <a:rPr lang="en-IN" dirty="0"/>
              <a:t>start()</a:t>
            </a:r>
          </a:p>
          <a:p>
            <a:pPr algn="ctr"/>
            <a:r>
              <a:rPr lang="en-IN" dirty="0"/>
              <a:t>__proto__</a:t>
            </a:r>
          </a:p>
        </p:txBody>
      </p:sp>
      <p:cxnSp>
        <p:nvCxnSpPr>
          <p:cNvPr id="21" name="Straight Arrow Connector 20">
            <a:extLst>
              <a:ext uri="{FF2B5EF4-FFF2-40B4-BE49-F238E27FC236}">
                <a16:creationId xmlns:a16="http://schemas.microsoft.com/office/drawing/2014/main" id="{29C57A53-4C29-4B0A-8B90-9681C5CAB5A6}"/>
              </a:ext>
            </a:extLst>
          </p:cNvPr>
          <p:cNvCxnSpPr>
            <a:stCxn id="17" idx="3"/>
            <a:endCxn id="20" idx="1"/>
          </p:cNvCxnSpPr>
          <p:nvPr/>
        </p:nvCxnSpPr>
        <p:spPr>
          <a:xfrm>
            <a:off x="5358938" y="1765070"/>
            <a:ext cx="789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4F15AC-DA14-46B0-A0C3-CFB6E6315056}"/>
              </a:ext>
            </a:extLst>
          </p:cNvPr>
          <p:cNvCxnSpPr>
            <a:stCxn id="20" idx="3"/>
            <a:endCxn id="19" idx="1"/>
          </p:cNvCxnSpPr>
          <p:nvPr/>
        </p:nvCxnSpPr>
        <p:spPr>
          <a:xfrm>
            <a:off x="8013469" y="1765070"/>
            <a:ext cx="734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921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93057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775986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177702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2684770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155222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2903704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2209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37164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656C32-5BB7-4A16-A3DB-72F4CB243771}"/>
              </a:ext>
            </a:extLst>
          </p:cNvPr>
          <p:cNvSpPr txBox="1"/>
          <p:nvPr/>
        </p:nvSpPr>
        <p:spPr>
          <a:xfrm>
            <a:off x="412448" y="230662"/>
            <a:ext cx="2605072" cy="523220"/>
          </a:xfrm>
          <a:prstGeom prst="rect">
            <a:avLst/>
          </a:prstGeom>
          <a:noFill/>
        </p:spPr>
        <p:txBody>
          <a:bodyPr wrap="none" rtlCol="0">
            <a:spAutoFit/>
          </a:bodyPr>
          <a:lstStyle/>
          <a:p>
            <a:r>
              <a:rPr lang="en-IN" sz="2800" b="1" dirty="0"/>
              <a:t>Client Side Build</a:t>
            </a:r>
          </a:p>
        </p:txBody>
      </p:sp>
      <p:sp>
        <p:nvSpPr>
          <p:cNvPr id="5" name="Rectangle 4">
            <a:extLst>
              <a:ext uri="{FF2B5EF4-FFF2-40B4-BE49-F238E27FC236}">
                <a16:creationId xmlns:a16="http://schemas.microsoft.com/office/drawing/2014/main" id="{08E49D9A-9D55-498C-9629-2D53D3AF7F17}"/>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cxnSp>
        <p:nvCxnSpPr>
          <p:cNvPr id="6" name="Straight Arrow Connector 5">
            <a:extLst>
              <a:ext uri="{FF2B5EF4-FFF2-40B4-BE49-F238E27FC236}">
                <a16:creationId xmlns:a16="http://schemas.microsoft.com/office/drawing/2014/main" id="{C056DADF-19C7-4E26-AE0B-DCAE09A5D669}"/>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84D2AAA1-B032-4316-A669-84F120360F54}"/>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sp>
        <p:nvSpPr>
          <p:cNvPr id="8" name="TextBox 7">
            <a:extLst>
              <a:ext uri="{FF2B5EF4-FFF2-40B4-BE49-F238E27FC236}">
                <a16:creationId xmlns:a16="http://schemas.microsoft.com/office/drawing/2014/main" id="{3613048D-2456-4D8A-A953-DED5BF706104}"/>
              </a:ext>
            </a:extLst>
          </p:cNvPr>
          <p:cNvSpPr txBox="1"/>
          <p:nvPr/>
        </p:nvSpPr>
        <p:spPr>
          <a:xfrm>
            <a:off x="9226953" y="1285393"/>
            <a:ext cx="1626984" cy="923330"/>
          </a:xfrm>
          <a:prstGeom prst="rect">
            <a:avLst/>
          </a:prstGeom>
          <a:noFill/>
        </p:spPr>
        <p:txBody>
          <a:bodyPr wrap="none" rtlCol="0">
            <a:spAutoFit/>
          </a:bodyPr>
          <a:lstStyle/>
          <a:p>
            <a:r>
              <a:rPr lang="en-US" dirty="0"/>
              <a:t>Babel + </a:t>
            </a:r>
          </a:p>
          <a:p>
            <a:r>
              <a:rPr lang="en-US" dirty="0"/>
              <a:t>Preset (env) + </a:t>
            </a:r>
          </a:p>
          <a:p>
            <a:r>
              <a:rPr lang="en-US" dirty="0" err="1"/>
              <a:t>Polyfill</a:t>
            </a:r>
            <a:r>
              <a:rPr lang="en-US" dirty="0"/>
              <a:t> (core-</a:t>
            </a:r>
            <a:r>
              <a:rPr lang="en-US" dirty="0" err="1"/>
              <a:t>js</a:t>
            </a:r>
            <a:r>
              <a:rPr lang="en-US" dirty="0"/>
              <a:t>)</a:t>
            </a:r>
          </a:p>
        </p:txBody>
      </p:sp>
      <p:cxnSp>
        <p:nvCxnSpPr>
          <p:cNvPr id="9" name="Straight Arrow Connector 8">
            <a:extLst>
              <a:ext uri="{FF2B5EF4-FFF2-40B4-BE49-F238E27FC236}">
                <a16:creationId xmlns:a16="http://schemas.microsoft.com/office/drawing/2014/main" id="{BDD4A48B-7D02-46BB-B5A7-87B25EBDE455}"/>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50D3C93A-33F8-410E-80B7-113A1A4665EF}"/>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C441EDEE-232A-4C49-B342-050C79BD4B13}"/>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2" name="Connector: Elbow 11">
            <a:extLst>
              <a:ext uri="{FF2B5EF4-FFF2-40B4-BE49-F238E27FC236}">
                <a16:creationId xmlns:a16="http://schemas.microsoft.com/office/drawing/2014/main" id="{168FFF17-021F-4FD0-8BA3-66B860CBB61E}"/>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33DD95BF-42E4-4DCA-8097-C884E40E419C}"/>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4" name="Rectangle 13">
            <a:extLst>
              <a:ext uri="{FF2B5EF4-FFF2-40B4-BE49-F238E27FC236}">
                <a16:creationId xmlns:a16="http://schemas.microsoft.com/office/drawing/2014/main" id="{8F159595-5420-4F2A-A5F4-83289DA1CFC6}"/>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5" name="Rectangle 14">
            <a:extLst>
              <a:ext uri="{FF2B5EF4-FFF2-40B4-BE49-F238E27FC236}">
                <a16:creationId xmlns:a16="http://schemas.microsoft.com/office/drawing/2014/main" id="{D67EADF5-A42B-44F6-A2EC-FFD329B7DABD}"/>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6" name="Straight Arrow Connector 15">
            <a:extLst>
              <a:ext uri="{FF2B5EF4-FFF2-40B4-BE49-F238E27FC236}">
                <a16:creationId xmlns:a16="http://schemas.microsoft.com/office/drawing/2014/main" id="{C930BD6B-D6B9-40A4-9DBA-B85BCD01D4ED}"/>
              </a:ext>
            </a:extLst>
          </p:cNvPr>
          <p:cNvCxnSpPr>
            <a:endCxn id="15"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7" name="TextBox 16">
            <a:extLst>
              <a:ext uri="{FF2B5EF4-FFF2-40B4-BE49-F238E27FC236}">
                <a16:creationId xmlns:a16="http://schemas.microsoft.com/office/drawing/2014/main" id="{A04C89A9-F6B7-4552-B182-D466E5EF8311}"/>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8" name="Rectangle: Rounded Corners 17">
            <a:extLst>
              <a:ext uri="{FF2B5EF4-FFF2-40B4-BE49-F238E27FC236}">
                <a16:creationId xmlns:a16="http://schemas.microsoft.com/office/drawing/2014/main" id="{27BBE765-FFAC-4833-9DC9-7FA311544EF3}"/>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9" name="Straight Arrow Connector 18">
            <a:extLst>
              <a:ext uri="{FF2B5EF4-FFF2-40B4-BE49-F238E27FC236}">
                <a16:creationId xmlns:a16="http://schemas.microsoft.com/office/drawing/2014/main" id="{A90B4787-B8DD-4AF5-9C85-9D5F4E4D4476}"/>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99EF3C7C-F319-49EE-9D44-B203A9656399}"/>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C3A4E467-938A-4345-A4E9-97B07C00C02F}"/>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DBF810-5723-4347-AFE3-481A9422AED5}"/>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3" name="Straight Connector 22">
            <a:extLst>
              <a:ext uri="{FF2B5EF4-FFF2-40B4-BE49-F238E27FC236}">
                <a16:creationId xmlns:a16="http://schemas.microsoft.com/office/drawing/2014/main" id="{B18D8AD4-FCEF-4068-8313-F0504F61AE9D}"/>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FA27DD72-C5F8-49C0-9A48-0EF5807E46E0}"/>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5" name="TextBox 24">
            <a:extLst>
              <a:ext uri="{FF2B5EF4-FFF2-40B4-BE49-F238E27FC236}">
                <a16:creationId xmlns:a16="http://schemas.microsoft.com/office/drawing/2014/main" id="{68D5C21E-A409-4B1D-96A0-29843447EDD4}"/>
              </a:ext>
            </a:extLst>
          </p:cNvPr>
          <p:cNvSpPr txBox="1"/>
          <p:nvPr/>
        </p:nvSpPr>
        <p:spPr>
          <a:xfrm>
            <a:off x="6621448" y="2102117"/>
            <a:ext cx="1854995" cy="369332"/>
          </a:xfrm>
          <a:prstGeom prst="rect">
            <a:avLst/>
          </a:prstGeom>
          <a:noFill/>
        </p:spPr>
        <p:txBody>
          <a:bodyPr wrap="none" rtlCol="0">
            <a:spAutoFit/>
          </a:bodyPr>
          <a:lstStyle/>
          <a:p>
            <a:r>
              <a:rPr lang="en-IN" dirty="0"/>
              <a:t>Build your project</a:t>
            </a:r>
          </a:p>
        </p:txBody>
      </p:sp>
      <p:cxnSp>
        <p:nvCxnSpPr>
          <p:cNvPr id="26" name="Straight Connector 25">
            <a:extLst>
              <a:ext uri="{FF2B5EF4-FFF2-40B4-BE49-F238E27FC236}">
                <a16:creationId xmlns:a16="http://schemas.microsoft.com/office/drawing/2014/main" id="{473E3CB8-EAC0-4256-A124-D5438A1EC233}"/>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D06737A8-24FC-4D8A-9E97-28A1C1E2FFCD}"/>
              </a:ext>
            </a:extLst>
          </p:cNvPr>
          <p:cNvSpPr txBox="1"/>
          <p:nvPr/>
        </p:nvSpPr>
        <p:spPr>
          <a:xfrm>
            <a:off x="3502024" y="2598003"/>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8" name="TextBox 27">
            <a:extLst>
              <a:ext uri="{FF2B5EF4-FFF2-40B4-BE49-F238E27FC236}">
                <a16:creationId xmlns:a16="http://schemas.microsoft.com/office/drawing/2014/main" id="{21EEAD69-1288-4F81-BCBA-6EFF613727D9}"/>
              </a:ext>
            </a:extLst>
          </p:cNvPr>
          <p:cNvSpPr txBox="1"/>
          <p:nvPr/>
        </p:nvSpPr>
        <p:spPr>
          <a:xfrm>
            <a:off x="3416533" y="1848794"/>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9" name="TextBox 28">
            <a:extLst>
              <a:ext uri="{FF2B5EF4-FFF2-40B4-BE49-F238E27FC236}">
                <a16:creationId xmlns:a16="http://schemas.microsoft.com/office/drawing/2014/main" id="{50493076-E14B-4720-86D7-A1F1523F0727}"/>
              </a:ext>
            </a:extLst>
          </p:cNvPr>
          <p:cNvSpPr txBox="1"/>
          <p:nvPr/>
        </p:nvSpPr>
        <p:spPr>
          <a:xfrm>
            <a:off x="216131" y="1285393"/>
            <a:ext cx="2392578" cy="1200329"/>
          </a:xfrm>
          <a:prstGeom prst="rect">
            <a:avLst/>
          </a:prstGeom>
          <a:noFill/>
        </p:spPr>
        <p:txBody>
          <a:bodyPr wrap="none" rtlCol="0">
            <a:spAutoFit/>
          </a:bodyPr>
          <a:lstStyle/>
          <a:p>
            <a:r>
              <a:rPr lang="en-US" dirty="0"/>
              <a:t>Manual Configuration</a:t>
            </a:r>
          </a:p>
          <a:p>
            <a:pPr>
              <a:tabLst>
                <a:tab pos="182563" algn="l"/>
              </a:tabLst>
            </a:pPr>
            <a:r>
              <a:rPr lang="en-US" dirty="0"/>
              <a:t>	Learn Node JS</a:t>
            </a:r>
          </a:p>
          <a:p>
            <a:pPr>
              <a:tabLst>
                <a:tab pos="182563" algn="l"/>
              </a:tabLst>
            </a:pPr>
            <a:r>
              <a:rPr lang="en-US" dirty="0"/>
              <a:t>	Learn Webpack</a:t>
            </a:r>
          </a:p>
          <a:p>
            <a:pPr>
              <a:tabLst>
                <a:tab pos="182563" algn="l"/>
              </a:tabLst>
            </a:pPr>
            <a:r>
              <a:rPr lang="en-US" dirty="0"/>
              <a:t>	Learn Babel &amp; Config.</a:t>
            </a:r>
          </a:p>
        </p:txBody>
      </p:sp>
      <p:sp>
        <p:nvSpPr>
          <p:cNvPr id="30" name="TextBox 29">
            <a:extLst>
              <a:ext uri="{FF2B5EF4-FFF2-40B4-BE49-F238E27FC236}">
                <a16:creationId xmlns:a16="http://schemas.microsoft.com/office/drawing/2014/main" id="{5D655CE6-6BC1-4AA7-851F-306A64F4939C}"/>
              </a:ext>
            </a:extLst>
          </p:cNvPr>
          <p:cNvSpPr txBox="1"/>
          <p:nvPr/>
        </p:nvSpPr>
        <p:spPr>
          <a:xfrm>
            <a:off x="216131" y="2549957"/>
            <a:ext cx="1966372" cy="1200329"/>
          </a:xfrm>
          <a:prstGeom prst="rect">
            <a:avLst/>
          </a:prstGeom>
          <a:noFill/>
        </p:spPr>
        <p:txBody>
          <a:bodyPr wrap="none" rtlCol="0">
            <a:spAutoFit/>
          </a:bodyPr>
          <a:lstStyle/>
          <a:p>
            <a:r>
              <a:rPr lang="en-US" dirty="0"/>
              <a:t>Auto Configuration</a:t>
            </a:r>
          </a:p>
          <a:p>
            <a:pPr>
              <a:tabLst>
                <a:tab pos="182563" algn="l"/>
              </a:tabLst>
            </a:pPr>
            <a:r>
              <a:rPr lang="en-US" dirty="0"/>
              <a:t>	Angular CLI</a:t>
            </a:r>
          </a:p>
          <a:p>
            <a:pPr>
              <a:tabLst>
                <a:tab pos="182563" algn="l"/>
              </a:tabLst>
            </a:pPr>
            <a:r>
              <a:rPr lang="en-US" dirty="0"/>
              <a:t>	React CLI</a:t>
            </a:r>
          </a:p>
          <a:p>
            <a:pPr>
              <a:tabLst>
                <a:tab pos="182563" algn="l"/>
              </a:tabLst>
            </a:pPr>
            <a:r>
              <a:rPr lang="en-US" dirty="0"/>
              <a:t>	Vue CLI</a:t>
            </a:r>
          </a:p>
        </p:txBody>
      </p:sp>
    </p:spTree>
    <p:extLst>
      <p:ext uri="{BB962C8B-B14F-4D97-AF65-F5344CB8AC3E}">
        <p14:creationId xmlns:p14="http://schemas.microsoft.com/office/powerpoint/2010/main" val="3203277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11D2AD-342B-429A-A758-D5CE7885263D}"/>
              </a:ext>
            </a:extLst>
          </p:cNvPr>
          <p:cNvSpPr>
            <a:spLocks noGrp="1"/>
          </p:cNvSpPr>
          <p:nvPr>
            <p:ph type="title"/>
          </p:nvPr>
        </p:nvSpPr>
        <p:spPr>
          <a:xfrm>
            <a:off x="838200" y="365125"/>
            <a:ext cx="10515600" cy="1325563"/>
          </a:xfrm>
        </p:spPr>
        <p:txBody>
          <a:bodyPr/>
          <a:lstStyle/>
          <a:p>
            <a:r>
              <a:rPr lang="en-IN" dirty="0"/>
              <a:t>Promise</a:t>
            </a:r>
          </a:p>
        </p:txBody>
      </p:sp>
      <p:sp>
        <p:nvSpPr>
          <p:cNvPr id="5" name="Content Placeholder 2">
            <a:extLst>
              <a:ext uri="{FF2B5EF4-FFF2-40B4-BE49-F238E27FC236}">
                <a16:creationId xmlns:a16="http://schemas.microsoft.com/office/drawing/2014/main" id="{EF6C0CCF-FF62-44CD-A5BA-656DBE5B723E}"/>
              </a:ext>
            </a:extLst>
          </p:cNvPr>
          <p:cNvSpPr>
            <a:spLocks noGrp="1"/>
          </p:cNvSpPr>
          <p:nvPr>
            <p:ph idx="1"/>
          </p:nvPr>
        </p:nvSpPr>
        <p:spPr>
          <a:xfrm>
            <a:off x="838200" y="1825625"/>
            <a:ext cx="10515600" cy="4351338"/>
          </a:xfrm>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1286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4357-549D-436C-A360-25433264215F}"/>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22591EE4-2458-485D-8400-E3D56A18C5CC}"/>
              </a:ext>
            </a:extLst>
          </p:cNvPr>
          <p:cNvSpPr>
            <a:spLocks noGrp="1"/>
          </p:cNvSpPr>
          <p:nvPr>
            <p:ph idx="1"/>
          </p:nvPr>
        </p:nvSpPr>
        <p:spPr/>
        <p:txBody>
          <a:bodyPr/>
          <a:lstStyle/>
          <a:p>
            <a:r>
              <a:rPr lang="en-US" dirty="0">
                <a:hlinkClick r:id="rId2"/>
              </a:rPr>
              <a:t>https://kangax.github.io/compat-table/es6/</a:t>
            </a:r>
            <a:endParaRPr lang="en-US" dirty="0"/>
          </a:p>
          <a:p>
            <a:r>
              <a:rPr lang="en-US" dirty="0">
                <a:hlinkClick r:id="rId3"/>
              </a:rPr>
              <a:t>https://developer.mozilla.org/en-US/docs/Web/JavaScript</a:t>
            </a:r>
            <a:endParaRPr lang="en-US" dirty="0"/>
          </a:p>
        </p:txBody>
      </p:sp>
    </p:spTree>
    <p:extLst>
      <p:ext uri="{BB962C8B-B14F-4D97-AF65-F5344CB8AC3E}">
        <p14:creationId xmlns:p14="http://schemas.microsoft.com/office/powerpoint/2010/main" val="966666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2B18A85-CA0A-4C68-ADC0-557AA504F4CA}"/>
              </a:ext>
            </a:extLst>
          </p:cNvPr>
          <p:cNvPicPr>
            <a:picLocks noChangeAspect="1"/>
          </p:cNvPicPr>
          <p:nvPr/>
        </p:nvPicPr>
        <p:blipFill rotWithShape="1">
          <a:blip r:embed="rId2"/>
          <a:srcRect l="18435" r="15148"/>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481014" y="327026"/>
            <a:ext cx="4164011" cy="2611437"/>
          </a:xfrm>
        </p:spPr>
        <p:txBody>
          <a:bodyPr>
            <a:normAutofit/>
          </a:bodyPr>
          <a:lstStyle/>
          <a:p>
            <a:r>
              <a:rPr lang="en-US" sz="3600"/>
              <a:t>Contact Me	</a:t>
            </a:r>
            <a:endParaRPr lang="en-IN" sz="36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540C-1337-43D4-8FA8-1B4E6CC05406}"/>
              </a:ext>
            </a:extLst>
          </p:cNvPr>
          <p:cNvSpPr>
            <a:spLocks noGrp="1"/>
          </p:cNvSpPr>
          <p:nvPr>
            <p:ph type="title"/>
          </p:nvPr>
        </p:nvSpPr>
        <p:spPr/>
        <p:txBody>
          <a:bodyPr/>
          <a:lstStyle/>
          <a:p>
            <a:r>
              <a:rPr lang="en-US" dirty="0"/>
              <a:t>Webpack Configuration Steps</a:t>
            </a:r>
          </a:p>
        </p:txBody>
      </p:sp>
      <p:sp>
        <p:nvSpPr>
          <p:cNvPr id="3" name="Content Placeholder 2">
            <a:extLst>
              <a:ext uri="{FF2B5EF4-FFF2-40B4-BE49-F238E27FC236}">
                <a16:creationId xmlns:a16="http://schemas.microsoft.com/office/drawing/2014/main" id="{810B3C08-CA3E-418D-B0E1-0EAB8343A1D3}"/>
              </a:ext>
            </a:extLst>
          </p:cNvPr>
          <p:cNvSpPr>
            <a:spLocks noGrp="1"/>
          </p:cNvSpPr>
          <p:nvPr>
            <p:ph idx="1"/>
          </p:nvPr>
        </p:nvSpPr>
        <p:spPr/>
        <p:txBody>
          <a:bodyPr/>
          <a:lstStyle/>
          <a:p>
            <a:r>
              <a:rPr lang="en-US" dirty="0"/>
              <a:t>Entry Point</a:t>
            </a:r>
          </a:p>
          <a:p>
            <a:r>
              <a:rPr lang="en-US" dirty="0"/>
              <a:t>Extensions</a:t>
            </a:r>
          </a:p>
          <a:p>
            <a:r>
              <a:rPr lang="en-US" dirty="0"/>
              <a:t>Loaders (Used to pre-process files)</a:t>
            </a:r>
          </a:p>
          <a:p>
            <a:r>
              <a:rPr lang="en-US" dirty="0"/>
              <a:t>Plugins</a:t>
            </a:r>
          </a:p>
          <a:p>
            <a:r>
              <a:rPr lang="en-US" dirty="0"/>
              <a:t>Optimization</a:t>
            </a:r>
          </a:p>
          <a:p>
            <a:r>
              <a:rPr lang="en-US" dirty="0"/>
              <a:t>Output</a:t>
            </a:r>
          </a:p>
        </p:txBody>
      </p:sp>
    </p:spTree>
    <p:extLst>
      <p:ext uri="{BB962C8B-B14F-4D97-AF65-F5344CB8AC3E}">
        <p14:creationId xmlns:p14="http://schemas.microsoft.com/office/powerpoint/2010/main" val="243234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ABBB-3D6D-4A19-A8FE-DEA3503EE612}"/>
              </a:ext>
            </a:extLst>
          </p:cNvPr>
          <p:cNvSpPr>
            <a:spLocks noGrp="1"/>
          </p:cNvSpPr>
          <p:nvPr>
            <p:ph type="title"/>
          </p:nvPr>
        </p:nvSpPr>
        <p:spPr/>
        <p:txBody>
          <a:bodyPr/>
          <a:lstStyle/>
          <a:p>
            <a:r>
              <a:rPr lang="en-US" dirty="0"/>
              <a:t>Install Packages</a:t>
            </a:r>
          </a:p>
        </p:txBody>
      </p:sp>
      <p:sp>
        <p:nvSpPr>
          <p:cNvPr id="3" name="Content Placeholder 2">
            <a:extLst>
              <a:ext uri="{FF2B5EF4-FFF2-40B4-BE49-F238E27FC236}">
                <a16:creationId xmlns:a16="http://schemas.microsoft.com/office/drawing/2014/main" id="{EB2BB010-C9CE-48EA-806A-A0C2EB180E42}"/>
              </a:ext>
            </a:extLst>
          </p:cNvPr>
          <p:cNvSpPr>
            <a:spLocks noGrp="1"/>
          </p:cNvSpPr>
          <p:nvPr>
            <p:ph idx="1"/>
          </p:nvPr>
        </p:nvSpPr>
        <p:spPr/>
        <p:txBody>
          <a:bodyPr>
            <a:normAutofit fontScale="47500" lnSpcReduction="20000"/>
          </a:bodyPr>
          <a:lstStyle/>
          <a:p>
            <a:r>
              <a:rPr lang="en-US" dirty="0"/>
              <a:t>Webpack Related</a:t>
            </a:r>
          </a:p>
          <a:p>
            <a:pPr lvl="1"/>
            <a:r>
              <a:rPr lang="en-US" dirty="0"/>
              <a:t>webpack</a:t>
            </a:r>
          </a:p>
          <a:p>
            <a:pPr lvl="1"/>
            <a:r>
              <a:rPr lang="en-US" dirty="0"/>
              <a:t>webpack-cli</a:t>
            </a:r>
          </a:p>
          <a:p>
            <a:pPr lvl="1"/>
            <a:r>
              <a:rPr lang="en-US" dirty="0"/>
              <a:t>webpack-dev-server</a:t>
            </a:r>
          </a:p>
          <a:p>
            <a:pPr lvl="1"/>
            <a:r>
              <a:rPr lang="en-US" dirty="0"/>
              <a:t>webpack-merge</a:t>
            </a:r>
          </a:p>
          <a:p>
            <a:pPr lvl="1"/>
            <a:r>
              <a:rPr lang="en-US" dirty="0"/>
              <a:t>Loaders</a:t>
            </a:r>
          </a:p>
          <a:p>
            <a:pPr lvl="2"/>
            <a:r>
              <a:rPr lang="en-US" dirty="0"/>
              <a:t>babel-loader</a:t>
            </a:r>
          </a:p>
          <a:p>
            <a:pPr lvl="3"/>
            <a:r>
              <a:rPr lang="en-US" dirty="0"/>
              <a:t>@babel/core</a:t>
            </a:r>
          </a:p>
          <a:p>
            <a:pPr lvl="3"/>
            <a:r>
              <a:rPr lang="en-US" dirty="0"/>
              <a:t>@babel/preset-env</a:t>
            </a:r>
          </a:p>
          <a:p>
            <a:pPr lvl="2"/>
            <a:r>
              <a:rPr lang="en-US" dirty="0"/>
              <a:t>file-loader</a:t>
            </a:r>
          </a:p>
          <a:p>
            <a:pPr lvl="2"/>
            <a:r>
              <a:rPr lang="en-US" dirty="0"/>
              <a:t>html-loader</a:t>
            </a:r>
          </a:p>
          <a:p>
            <a:pPr lvl="1"/>
            <a:r>
              <a:rPr lang="en-US" dirty="0"/>
              <a:t>Plugins</a:t>
            </a:r>
          </a:p>
          <a:p>
            <a:pPr lvl="2"/>
            <a:r>
              <a:rPr lang="en-US" dirty="0"/>
              <a:t>clean-webpack-plugin</a:t>
            </a:r>
          </a:p>
          <a:p>
            <a:pPr lvl="2"/>
            <a:r>
              <a:rPr lang="en-US" dirty="0"/>
              <a:t>favicons-webpack-plugin</a:t>
            </a:r>
          </a:p>
          <a:p>
            <a:pPr lvl="3"/>
            <a:r>
              <a:rPr lang="en-US" dirty="0"/>
              <a:t>favicons</a:t>
            </a:r>
          </a:p>
          <a:p>
            <a:pPr lvl="2"/>
            <a:r>
              <a:rPr lang="en-US" dirty="0"/>
              <a:t>html-webpack-plugin</a:t>
            </a:r>
          </a:p>
          <a:p>
            <a:pPr lvl="2"/>
            <a:r>
              <a:rPr lang="en-US" dirty="0"/>
              <a:t>progress-bar-webpack-plugin</a:t>
            </a:r>
          </a:p>
          <a:p>
            <a:pPr lvl="2"/>
            <a:r>
              <a:rPr lang="en-US" dirty="0"/>
              <a:t>terser-webpack-plugin</a:t>
            </a:r>
          </a:p>
          <a:p>
            <a:r>
              <a:rPr lang="en-US" dirty="0" err="1"/>
              <a:t>Polyfill</a:t>
            </a:r>
            <a:endParaRPr lang="en-US" dirty="0"/>
          </a:p>
          <a:p>
            <a:pPr lvl="1"/>
            <a:r>
              <a:rPr lang="en-US" dirty="0"/>
              <a:t>core-</a:t>
            </a:r>
            <a:r>
              <a:rPr lang="en-US" dirty="0" err="1"/>
              <a:t>js</a:t>
            </a:r>
            <a:endParaRPr lang="en-US" dirty="0"/>
          </a:p>
          <a:p>
            <a:r>
              <a:rPr lang="en-US" dirty="0"/>
              <a:t>Other Misc.</a:t>
            </a:r>
          </a:p>
          <a:p>
            <a:pPr lvl="1"/>
            <a:r>
              <a:rPr lang="en-US" dirty="0"/>
              <a:t>chalk</a:t>
            </a:r>
          </a:p>
          <a:p>
            <a:pPr lvl="1"/>
            <a:r>
              <a:rPr lang="en-US" dirty="0"/>
              <a:t>serve</a:t>
            </a:r>
          </a:p>
        </p:txBody>
      </p:sp>
    </p:spTree>
    <p:extLst>
      <p:ext uri="{BB962C8B-B14F-4D97-AF65-F5344CB8AC3E}">
        <p14:creationId xmlns:p14="http://schemas.microsoft.com/office/powerpoint/2010/main" val="42954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13C-5544-4681-9FF8-DE40C2C46359}"/>
              </a:ext>
            </a:extLst>
          </p:cNvPr>
          <p:cNvSpPr>
            <a:spLocks noGrp="1"/>
          </p:cNvSpPr>
          <p:nvPr>
            <p:ph type="title"/>
          </p:nvPr>
        </p:nvSpPr>
        <p:spPr/>
        <p:txBody>
          <a:bodyPr/>
          <a:lstStyle/>
          <a:p>
            <a:r>
              <a:rPr lang="en-US" dirty="0"/>
              <a:t>Steps </a:t>
            </a:r>
            <a:r>
              <a:rPr lang="en-US"/>
              <a:t>to run </a:t>
            </a:r>
            <a:r>
              <a:rPr lang="en-US" dirty="0"/>
              <a:t>the application</a:t>
            </a:r>
          </a:p>
        </p:txBody>
      </p:sp>
      <p:sp>
        <p:nvSpPr>
          <p:cNvPr id="3" name="Content Placeholder 2">
            <a:extLst>
              <a:ext uri="{FF2B5EF4-FFF2-40B4-BE49-F238E27FC236}">
                <a16:creationId xmlns:a16="http://schemas.microsoft.com/office/drawing/2014/main" id="{77E96B3E-A5AD-4EF8-9D98-10F94CFEF402}"/>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start – Starts the Development Server on localhost:3000</a:t>
            </a:r>
          </a:p>
          <a:p>
            <a:pPr lvl="1"/>
            <a:r>
              <a:rPr lang="en-US" dirty="0" err="1"/>
              <a:t>npm</a:t>
            </a:r>
            <a:r>
              <a:rPr lang="en-US" dirty="0"/>
              <a:t> run build – To create a production build in </a:t>
            </a:r>
            <a:r>
              <a:rPr lang="en-US" dirty="0" err="1"/>
              <a:t>dist</a:t>
            </a:r>
            <a:r>
              <a:rPr lang="en-US" dirty="0"/>
              <a:t> folder</a:t>
            </a:r>
          </a:p>
          <a:p>
            <a:pPr lvl="1"/>
            <a:r>
              <a:rPr lang="en-US" dirty="0" err="1"/>
              <a:t>npm</a:t>
            </a:r>
            <a:r>
              <a:rPr lang="en-US" dirty="0"/>
              <a:t> run build-serve – To create a production build in </a:t>
            </a:r>
            <a:r>
              <a:rPr lang="en-US" dirty="0" err="1"/>
              <a:t>dist</a:t>
            </a:r>
            <a:r>
              <a:rPr lang="en-US" dirty="0"/>
              <a:t> folder and serve it </a:t>
            </a:r>
          </a:p>
        </p:txBody>
      </p:sp>
    </p:spTree>
    <p:extLst>
      <p:ext uri="{BB962C8B-B14F-4D97-AF65-F5344CB8AC3E}">
        <p14:creationId xmlns:p14="http://schemas.microsoft.com/office/powerpoint/2010/main" val="104055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26BF-3A79-49CA-9164-D2FE41D5A257}"/>
              </a:ext>
            </a:extLst>
          </p:cNvPr>
          <p:cNvSpPr>
            <a:spLocks noGrp="1"/>
          </p:cNvSpPr>
          <p:nvPr>
            <p:ph type="title"/>
          </p:nvPr>
        </p:nvSpPr>
        <p:spPr/>
        <p:txBody>
          <a:bodyPr/>
          <a:lstStyle/>
          <a:p>
            <a:r>
              <a:rPr lang="en-US" dirty="0"/>
              <a:t>Datatypes	</a:t>
            </a:r>
          </a:p>
        </p:txBody>
      </p:sp>
      <p:sp>
        <p:nvSpPr>
          <p:cNvPr id="3" name="Content Placeholder 2">
            <a:extLst>
              <a:ext uri="{FF2B5EF4-FFF2-40B4-BE49-F238E27FC236}">
                <a16:creationId xmlns:a16="http://schemas.microsoft.com/office/drawing/2014/main" id="{EC4181D0-BC8E-4BD2-8EB2-84831BD3F618}"/>
              </a:ext>
            </a:extLst>
          </p:cNvPr>
          <p:cNvSpPr>
            <a:spLocks noGrp="1"/>
          </p:cNvSpPr>
          <p:nvPr>
            <p:ph idx="1"/>
          </p:nvPr>
        </p:nvSpPr>
        <p:spPr/>
        <p:txBody>
          <a:bodyPr/>
          <a:lstStyle/>
          <a:p>
            <a:r>
              <a:rPr lang="en-US" dirty="0"/>
              <a:t>Primitive Types – Immutable</a:t>
            </a:r>
          </a:p>
          <a:p>
            <a:pPr lvl="1"/>
            <a:r>
              <a:rPr lang="en-US" dirty="0"/>
              <a:t>Primitive Values</a:t>
            </a:r>
          </a:p>
          <a:p>
            <a:pPr lvl="2"/>
            <a:r>
              <a:rPr lang="en-US" dirty="0"/>
              <a:t>undefined</a:t>
            </a:r>
          </a:p>
          <a:p>
            <a:pPr lvl="2"/>
            <a:r>
              <a:rPr lang="en-US" dirty="0"/>
              <a:t>null</a:t>
            </a:r>
          </a:p>
          <a:p>
            <a:pPr lvl="1"/>
            <a:r>
              <a:rPr lang="en-US" dirty="0"/>
              <a:t>Primitive Datatypes</a:t>
            </a:r>
          </a:p>
          <a:p>
            <a:pPr lvl="2"/>
            <a:r>
              <a:rPr lang="en-US" dirty="0"/>
              <a:t>string			String()</a:t>
            </a:r>
          </a:p>
          <a:p>
            <a:pPr lvl="2"/>
            <a:r>
              <a:rPr lang="en-US" dirty="0"/>
              <a:t>number		Number()</a:t>
            </a:r>
          </a:p>
          <a:p>
            <a:pPr lvl="2"/>
            <a:r>
              <a:rPr lang="en-US" dirty="0" err="1"/>
              <a:t>boolean</a:t>
            </a:r>
            <a:r>
              <a:rPr lang="en-US" dirty="0"/>
              <a:t>		Boolean()</a:t>
            </a:r>
          </a:p>
          <a:p>
            <a:pPr lvl="2"/>
            <a:r>
              <a:rPr lang="en-US" dirty="0"/>
              <a:t>symbol		Symbol() – ES 6</a:t>
            </a:r>
          </a:p>
          <a:p>
            <a:r>
              <a:rPr lang="en-US" dirty="0"/>
              <a:t>Object Types – Mutable</a:t>
            </a:r>
          </a:p>
          <a:p>
            <a:pPr lvl="1"/>
            <a:r>
              <a:rPr lang="en-US" dirty="0"/>
              <a:t>object			Object()</a:t>
            </a:r>
          </a:p>
        </p:txBody>
      </p:sp>
    </p:spTree>
    <p:extLst>
      <p:ext uri="{BB962C8B-B14F-4D97-AF65-F5344CB8AC3E}">
        <p14:creationId xmlns:p14="http://schemas.microsoft.com/office/powerpoint/2010/main" val="2552983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2395</Words>
  <Application>Microsoft Office PowerPoint</Application>
  <PresentationFormat>Widescreen</PresentationFormat>
  <Paragraphs>339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Installation</vt:lpstr>
      <vt:lpstr>PowerPoint Presentation</vt:lpstr>
      <vt:lpstr>Webpack Configuration Steps</vt:lpstr>
      <vt:lpstr>Install Packages</vt:lpstr>
      <vt:lpstr>Steps to run the application</vt:lpstr>
      <vt:lpstr>Modules</vt:lpstr>
      <vt:lpstr>Modules</vt:lpstr>
      <vt:lpstr>Datatypes </vt:lpstr>
      <vt:lpstr>Mutable vs Immutable</vt:lpstr>
      <vt:lpstr>Statements</vt:lpstr>
      <vt:lpstr>Functions</vt:lpstr>
      <vt:lpstr>Pure and Impure Functions</vt:lpstr>
      <vt:lpstr>Closure</vt:lpstr>
      <vt:lpstr>JavaScript ‘this’ keyword</vt:lpstr>
      <vt:lpstr>Function Currying</vt:lpstr>
      <vt:lpstr>Higher Order Functions</vt:lpstr>
      <vt:lpstr>PowerPoint Presentation</vt:lpstr>
      <vt:lpstr>PowerPoint Presentation</vt:lpstr>
      <vt:lpstr>PowerPoint Presentation</vt:lpstr>
      <vt:lpstr>PowerPoint Presentation</vt:lpstr>
      <vt:lpstr>Arrays</vt:lpstr>
      <vt:lpstr>Map</vt:lpstr>
      <vt:lpstr>Set</vt:lpstr>
      <vt:lpstr>Well-Known symbols</vt:lpstr>
      <vt:lpstr>Well-known symbol</vt:lpstr>
      <vt:lpstr>Generators</vt:lpstr>
      <vt:lpstr>Generator Methods</vt:lpstr>
      <vt:lpstr>Uses of Generators</vt:lpstr>
      <vt:lpstr>Promise</vt:lpstr>
      <vt:lpstr>Links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2021-10-02T03:17:53Z</dcterms:created>
  <dcterms:modified xsi:type="dcterms:W3CDTF">2021-12-21T05:41:14Z</dcterms:modified>
</cp:coreProperties>
</file>