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302" r:id="rId4"/>
    <p:sldId id="303" r:id="rId5"/>
    <p:sldId id="304" r:id="rId6"/>
    <p:sldId id="263" r:id="rId7"/>
    <p:sldId id="305" r:id="rId8"/>
    <p:sldId id="316" r:id="rId9"/>
    <p:sldId id="315" r:id="rId10"/>
    <p:sldId id="317" r:id="rId11"/>
    <p:sldId id="330" r:id="rId12"/>
    <p:sldId id="333" r:id="rId13"/>
    <p:sldId id="331" r:id="rId14"/>
    <p:sldId id="332" r:id="rId15"/>
    <p:sldId id="282" r:id="rId16"/>
    <p:sldId id="283" r:id="rId17"/>
    <p:sldId id="284" r:id="rId18"/>
    <p:sldId id="334" r:id="rId19"/>
    <p:sldId id="335" r:id="rId20"/>
    <p:sldId id="336" r:id="rId21"/>
    <p:sldId id="273" r:id="rId22"/>
    <p:sldId id="337" r:id="rId23"/>
    <p:sldId id="287" r:id="rId24"/>
    <p:sldId id="288" r:id="rId25"/>
    <p:sldId id="289" r:id="rId26"/>
    <p:sldId id="338" r:id="rId27"/>
    <p:sldId id="266" r:id="rId28"/>
    <p:sldId id="268" r:id="rId29"/>
    <p:sldId id="285" r:id="rId30"/>
    <p:sldId id="286" r:id="rId31"/>
    <p:sldId id="321" r:id="rId32"/>
    <p:sldId id="339" r:id="rId33"/>
    <p:sldId id="270" r:id="rId34"/>
    <p:sldId id="290" r:id="rId35"/>
    <p:sldId id="291" r:id="rId36"/>
    <p:sldId id="271" r:id="rId37"/>
    <p:sldId id="322" r:id="rId38"/>
    <p:sldId id="323" r:id="rId39"/>
    <p:sldId id="340" r:id="rId40"/>
    <p:sldId id="341" r:id="rId41"/>
    <p:sldId id="275" r:id="rId42"/>
    <p:sldId id="276" r:id="rId43"/>
    <p:sldId id="324" r:id="rId44"/>
    <p:sldId id="292" r:id="rId45"/>
    <p:sldId id="30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C301"/>
    <a:srgbClr val="FCD9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401207-B5C2-4DEF-BA9D-E916A5BD1FC1}" v="72" dt="2021-10-10T09:44:58.3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6" autoAdjust="0"/>
    <p:restoredTop sz="94660"/>
  </p:normalViewPr>
  <p:slideViewPr>
    <p:cSldViewPr snapToGrid="0">
      <p:cViewPr varScale="1">
        <p:scale>
          <a:sx n="104" d="100"/>
          <a:sy n="104" d="100"/>
        </p:scale>
        <p:origin x="57"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88401207-B5C2-4DEF-BA9D-E916A5BD1FC1}"/>
    <pc:docChg chg="undo redo custSel addSld delSld modSld sldOrd">
      <pc:chgData name="Manish Sharma" userId="b799adb9ba789c8f" providerId="LiveId" clId="{88401207-B5C2-4DEF-BA9D-E916A5BD1FC1}" dt="2021-10-20T11:13:11.198" v="1266" actId="113"/>
      <pc:docMkLst>
        <pc:docMk/>
      </pc:docMkLst>
      <pc:sldChg chg="addSp modSp mod">
        <pc:chgData name="Manish Sharma" userId="b799adb9ba789c8f" providerId="LiveId" clId="{88401207-B5C2-4DEF-BA9D-E916A5BD1FC1}" dt="2021-10-09T03:42:23.730" v="13" actId="1076"/>
        <pc:sldMkLst>
          <pc:docMk/>
          <pc:sldMk cId="2387056038" sldId="257"/>
        </pc:sldMkLst>
        <pc:spChg chg="add mod">
          <ac:chgData name="Manish Sharma" userId="b799adb9ba789c8f" providerId="LiveId" clId="{88401207-B5C2-4DEF-BA9D-E916A5BD1FC1}" dt="2021-10-09T03:42:23.730" v="13" actId="1076"/>
          <ac:spMkLst>
            <pc:docMk/>
            <pc:sldMk cId="2387056038" sldId="257"/>
            <ac:spMk id="7" creationId="{36C74A4E-1454-4032-AE77-C6393914032D}"/>
          </ac:spMkLst>
        </pc:spChg>
        <pc:spChg chg="mod">
          <ac:chgData name="Manish Sharma" userId="b799adb9ba789c8f" providerId="LiveId" clId="{88401207-B5C2-4DEF-BA9D-E916A5BD1FC1}" dt="2021-10-09T03:28:32.104" v="6" actId="20577"/>
          <ac:spMkLst>
            <pc:docMk/>
            <pc:sldMk cId="2387056038" sldId="257"/>
            <ac:spMk id="8" creationId="{21BA1D81-28D8-48F6-BE19-AD957AF78D79}"/>
          </ac:spMkLst>
        </pc:spChg>
      </pc:sldChg>
      <pc:sldChg chg="del">
        <pc:chgData name="Manish Sharma" userId="b799adb9ba789c8f" providerId="LiveId" clId="{88401207-B5C2-4DEF-BA9D-E916A5BD1FC1}" dt="2021-10-09T03:28:58.734" v="7" actId="2696"/>
        <pc:sldMkLst>
          <pc:docMk/>
          <pc:sldMk cId="832098000" sldId="258"/>
        </pc:sldMkLst>
      </pc:sldChg>
      <pc:sldChg chg="del">
        <pc:chgData name="Manish Sharma" userId="b799adb9ba789c8f" providerId="LiveId" clId="{88401207-B5C2-4DEF-BA9D-E916A5BD1FC1}" dt="2021-10-09T03:28:58.734" v="7" actId="2696"/>
        <pc:sldMkLst>
          <pc:docMk/>
          <pc:sldMk cId="3203277402" sldId="259"/>
        </pc:sldMkLst>
      </pc:sldChg>
      <pc:sldChg chg="del">
        <pc:chgData name="Manish Sharma" userId="b799adb9ba789c8f" providerId="LiveId" clId="{88401207-B5C2-4DEF-BA9D-E916A5BD1FC1}" dt="2021-10-09T03:28:58.734" v="7" actId="2696"/>
        <pc:sldMkLst>
          <pc:docMk/>
          <pc:sldMk cId="2432342570" sldId="260"/>
        </pc:sldMkLst>
      </pc:sldChg>
      <pc:sldChg chg="del">
        <pc:chgData name="Manish Sharma" userId="b799adb9ba789c8f" providerId="LiveId" clId="{88401207-B5C2-4DEF-BA9D-E916A5BD1FC1}" dt="2021-10-09T03:28:58.734" v="7" actId="2696"/>
        <pc:sldMkLst>
          <pc:docMk/>
          <pc:sldMk cId="1040551395" sldId="261"/>
        </pc:sldMkLst>
      </pc:sldChg>
      <pc:sldChg chg="del">
        <pc:chgData name="Manish Sharma" userId="b799adb9ba789c8f" providerId="LiveId" clId="{88401207-B5C2-4DEF-BA9D-E916A5BD1FC1}" dt="2021-10-09T03:28:58.734" v="7" actId="2696"/>
        <pc:sldMkLst>
          <pc:docMk/>
          <pc:sldMk cId="429542959" sldId="262"/>
        </pc:sldMkLst>
      </pc:sldChg>
      <pc:sldChg chg="add">
        <pc:chgData name="Manish Sharma" userId="b799adb9ba789c8f" providerId="LiveId" clId="{88401207-B5C2-4DEF-BA9D-E916A5BD1FC1}" dt="2021-10-09T04:24:49.220" v="104"/>
        <pc:sldMkLst>
          <pc:docMk/>
          <pc:sldMk cId="131055686" sldId="263"/>
        </pc:sldMkLst>
      </pc:sldChg>
      <pc:sldChg chg="del">
        <pc:chgData name="Manish Sharma" userId="b799adb9ba789c8f" providerId="LiveId" clId="{88401207-B5C2-4DEF-BA9D-E916A5BD1FC1}" dt="2021-10-09T03:28:58.734" v="7" actId="2696"/>
        <pc:sldMkLst>
          <pc:docMk/>
          <pc:sldMk cId="2552983926" sldId="263"/>
        </pc:sldMkLst>
      </pc:sldChg>
      <pc:sldChg chg="add">
        <pc:chgData name="Manish Sharma" userId="b799adb9ba789c8f" providerId="LiveId" clId="{88401207-B5C2-4DEF-BA9D-E916A5BD1FC1}" dt="2021-10-09T03:56:12.729" v="14"/>
        <pc:sldMkLst>
          <pc:docMk/>
          <pc:sldMk cId="3676893630" sldId="264"/>
        </pc:sldMkLst>
      </pc:sldChg>
      <pc:sldChg chg="add">
        <pc:chgData name="Manish Sharma" userId="b799adb9ba789c8f" providerId="LiveId" clId="{88401207-B5C2-4DEF-BA9D-E916A5BD1FC1}" dt="2021-10-09T11:32:11.260" v="1117"/>
        <pc:sldMkLst>
          <pc:docMk/>
          <pc:sldMk cId="3103000826" sldId="266"/>
        </pc:sldMkLst>
      </pc:sldChg>
      <pc:sldChg chg="del">
        <pc:chgData name="Manish Sharma" userId="b799adb9ba789c8f" providerId="LiveId" clId="{88401207-B5C2-4DEF-BA9D-E916A5BD1FC1}" dt="2021-10-09T03:28:58.734" v="7" actId="2696"/>
        <pc:sldMkLst>
          <pc:docMk/>
          <pc:sldMk cId="2093072980" sldId="268"/>
        </pc:sldMkLst>
      </pc:sldChg>
      <pc:sldChg chg="add">
        <pc:chgData name="Manish Sharma" userId="b799adb9ba789c8f" providerId="LiveId" clId="{88401207-B5C2-4DEF-BA9D-E916A5BD1FC1}" dt="2021-10-10T04:50:57.605" v="1119"/>
        <pc:sldMkLst>
          <pc:docMk/>
          <pc:sldMk cId="2308804351" sldId="268"/>
        </pc:sldMkLst>
      </pc:sldChg>
      <pc:sldChg chg="add">
        <pc:chgData name="Manish Sharma" userId="b799adb9ba789c8f" providerId="LiveId" clId="{88401207-B5C2-4DEF-BA9D-E916A5BD1FC1}" dt="2021-10-10T05:03:30.983" v="1146"/>
        <pc:sldMkLst>
          <pc:docMk/>
          <pc:sldMk cId="541853456" sldId="270"/>
        </pc:sldMkLst>
      </pc:sldChg>
      <pc:sldChg chg="del">
        <pc:chgData name="Manish Sharma" userId="b799adb9ba789c8f" providerId="LiveId" clId="{88401207-B5C2-4DEF-BA9D-E916A5BD1FC1}" dt="2021-10-09T03:28:58.734" v="7" actId="2696"/>
        <pc:sldMkLst>
          <pc:docMk/>
          <pc:sldMk cId="231286370" sldId="271"/>
        </pc:sldMkLst>
      </pc:sldChg>
      <pc:sldChg chg="add">
        <pc:chgData name="Manish Sharma" userId="b799adb9ba789c8f" providerId="LiveId" clId="{88401207-B5C2-4DEF-BA9D-E916A5BD1FC1}" dt="2021-10-10T06:23:02.098" v="1148"/>
        <pc:sldMkLst>
          <pc:docMk/>
          <pc:sldMk cId="4251761722" sldId="271"/>
        </pc:sldMkLst>
      </pc:sldChg>
      <pc:sldChg chg="add">
        <pc:chgData name="Manish Sharma" userId="b799adb9ba789c8f" providerId="LiveId" clId="{88401207-B5C2-4DEF-BA9D-E916A5BD1FC1}" dt="2021-10-09T07:55:09.396" v="1092"/>
        <pc:sldMkLst>
          <pc:docMk/>
          <pc:sldMk cId="1331658581" sldId="273"/>
        </pc:sldMkLst>
      </pc:sldChg>
      <pc:sldChg chg="add">
        <pc:chgData name="Manish Sharma" userId="b799adb9ba789c8f" providerId="LiveId" clId="{88401207-B5C2-4DEF-BA9D-E916A5BD1FC1}" dt="2021-10-10T08:04:17.696" v="1250"/>
        <pc:sldMkLst>
          <pc:docMk/>
          <pc:sldMk cId="505309737" sldId="275"/>
        </pc:sldMkLst>
      </pc:sldChg>
      <pc:sldChg chg="add">
        <pc:chgData name="Manish Sharma" userId="b799adb9ba789c8f" providerId="LiveId" clId="{88401207-B5C2-4DEF-BA9D-E916A5BD1FC1}" dt="2021-10-10T08:05:25.245" v="1251"/>
        <pc:sldMkLst>
          <pc:docMk/>
          <pc:sldMk cId="2482056351" sldId="276"/>
        </pc:sldMkLst>
      </pc:sldChg>
      <pc:sldChg chg="add">
        <pc:chgData name="Manish Sharma" userId="b799adb9ba789c8f" providerId="LiveId" clId="{88401207-B5C2-4DEF-BA9D-E916A5BD1FC1}" dt="2021-10-09T07:35:16.036" v="774"/>
        <pc:sldMkLst>
          <pc:docMk/>
          <pc:sldMk cId="2937149028" sldId="282"/>
        </pc:sldMkLst>
      </pc:sldChg>
      <pc:sldChg chg="modSp add mod">
        <pc:chgData name="Manish Sharma" userId="b799adb9ba789c8f" providerId="LiveId" clId="{88401207-B5C2-4DEF-BA9D-E916A5BD1FC1}" dt="2021-10-09T07:36:14.451" v="776" actId="14734"/>
        <pc:sldMkLst>
          <pc:docMk/>
          <pc:sldMk cId="3640020107" sldId="283"/>
        </pc:sldMkLst>
        <pc:graphicFrameChg chg="modGraphic">
          <ac:chgData name="Manish Sharma" userId="b799adb9ba789c8f" providerId="LiveId" clId="{88401207-B5C2-4DEF-BA9D-E916A5BD1FC1}" dt="2021-10-09T07:36:14.451" v="776" actId="14734"/>
          <ac:graphicFrameMkLst>
            <pc:docMk/>
            <pc:sldMk cId="3640020107" sldId="283"/>
            <ac:graphicFrameMk id="4" creationId="{2817CFC1-7044-46E8-9590-EAB52A71F8A7}"/>
          </ac:graphicFrameMkLst>
        </pc:graphicFrameChg>
      </pc:sldChg>
      <pc:sldChg chg="add">
        <pc:chgData name="Manish Sharma" userId="b799adb9ba789c8f" providerId="LiveId" clId="{88401207-B5C2-4DEF-BA9D-E916A5BD1FC1}" dt="2021-10-09T07:35:16.036" v="774"/>
        <pc:sldMkLst>
          <pc:docMk/>
          <pc:sldMk cId="3936744458" sldId="284"/>
        </pc:sldMkLst>
      </pc:sldChg>
      <pc:sldChg chg="add">
        <pc:chgData name="Manish Sharma" userId="b799adb9ba789c8f" providerId="LiveId" clId="{88401207-B5C2-4DEF-BA9D-E916A5BD1FC1}" dt="2021-10-10T04:50:57.605" v="1119"/>
        <pc:sldMkLst>
          <pc:docMk/>
          <pc:sldMk cId="547040454" sldId="285"/>
        </pc:sldMkLst>
      </pc:sldChg>
      <pc:sldChg chg="delSp add setBg delDesignElem">
        <pc:chgData name="Manish Sharma" userId="b799adb9ba789c8f" providerId="LiveId" clId="{88401207-B5C2-4DEF-BA9D-E916A5BD1FC1}" dt="2021-10-10T04:50:57.605" v="1119"/>
        <pc:sldMkLst>
          <pc:docMk/>
          <pc:sldMk cId="1689115699" sldId="286"/>
        </pc:sldMkLst>
        <pc:spChg chg="del">
          <ac:chgData name="Manish Sharma" userId="b799adb9ba789c8f" providerId="LiveId" clId="{88401207-B5C2-4DEF-BA9D-E916A5BD1FC1}" dt="2021-10-10T04:50:57.605" v="1119"/>
          <ac:spMkLst>
            <pc:docMk/>
            <pc:sldMk cId="1689115699" sldId="286"/>
            <ac:spMk id="37" creationId="{E1750109-3B91-4506-B997-0CD8E35A1488}"/>
          </ac:spMkLst>
        </pc:spChg>
        <pc:spChg chg="del">
          <ac:chgData name="Manish Sharma" userId="b799adb9ba789c8f" providerId="LiveId" clId="{88401207-B5C2-4DEF-BA9D-E916A5BD1FC1}" dt="2021-10-10T04:50:57.605" v="1119"/>
          <ac:spMkLst>
            <pc:docMk/>
            <pc:sldMk cId="1689115699" sldId="286"/>
            <ac:spMk id="38" creationId="{E72D8D1B-59F6-4FF3-8547-9BBB6129F2FA}"/>
          </ac:spMkLst>
        </pc:spChg>
        <pc:spChg chg="del">
          <ac:chgData name="Manish Sharma" userId="b799adb9ba789c8f" providerId="LiveId" clId="{88401207-B5C2-4DEF-BA9D-E916A5BD1FC1}" dt="2021-10-10T04:50:57.605" v="1119"/>
          <ac:spMkLst>
            <pc:docMk/>
            <pc:sldMk cId="1689115699" sldId="286"/>
            <ac:spMk id="39" creationId="{2C444748-5A8D-4B53-89FE-42B455DFA2D1}"/>
          </ac:spMkLst>
        </pc:spChg>
        <pc:spChg chg="del">
          <ac:chgData name="Manish Sharma" userId="b799adb9ba789c8f" providerId="LiveId" clId="{88401207-B5C2-4DEF-BA9D-E916A5BD1FC1}" dt="2021-10-10T04:50:57.605" v="1119"/>
          <ac:spMkLst>
            <pc:docMk/>
            <pc:sldMk cId="1689115699" sldId="286"/>
            <ac:spMk id="41" creationId="{14044C96-7CFD-44DB-A579-D77B0D37C681}"/>
          </ac:spMkLst>
        </pc:spChg>
        <pc:spChg chg="del">
          <ac:chgData name="Manish Sharma" userId="b799adb9ba789c8f" providerId="LiveId" clId="{88401207-B5C2-4DEF-BA9D-E916A5BD1FC1}" dt="2021-10-10T04:50:57.605" v="1119"/>
          <ac:spMkLst>
            <pc:docMk/>
            <pc:sldMk cId="1689115699" sldId="286"/>
            <ac:spMk id="43" creationId="{8FC8C21F-9484-4A71-ABFA-6C10682FAC3E}"/>
          </ac:spMkLst>
        </pc:spChg>
        <pc:spChg chg="del">
          <ac:chgData name="Manish Sharma" userId="b799adb9ba789c8f" providerId="LiveId" clId="{88401207-B5C2-4DEF-BA9D-E916A5BD1FC1}" dt="2021-10-10T04:50:57.605" v="1119"/>
          <ac:spMkLst>
            <pc:docMk/>
            <pc:sldMk cId="1689115699" sldId="286"/>
            <ac:spMk id="45" creationId="{F4FFA271-A10A-4AC3-8F06-E3313A197A80}"/>
          </ac:spMkLst>
        </pc:spChg>
        <pc:spChg chg="del">
          <ac:chgData name="Manish Sharma" userId="b799adb9ba789c8f" providerId="LiveId" clId="{88401207-B5C2-4DEF-BA9D-E916A5BD1FC1}" dt="2021-10-10T04:50:57.605" v="1119"/>
          <ac:spMkLst>
            <pc:docMk/>
            <pc:sldMk cId="1689115699" sldId="286"/>
            <ac:spMk id="47" creationId="{7F9FE375-3674-4B26-B67B-30AFAF78CC57}"/>
          </ac:spMkLst>
        </pc:spChg>
      </pc:sldChg>
      <pc:sldChg chg="add">
        <pc:chgData name="Manish Sharma" userId="b799adb9ba789c8f" providerId="LiveId" clId="{88401207-B5C2-4DEF-BA9D-E916A5BD1FC1}" dt="2021-10-09T09:37:11.718" v="1094"/>
        <pc:sldMkLst>
          <pc:docMk/>
          <pc:sldMk cId="1060908639" sldId="287"/>
        </pc:sldMkLst>
      </pc:sldChg>
      <pc:sldChg chg="add">
        <pc:chgData name="Manish Sharma" userId="b799adb9ba789c8f" providerId="LiveId" clId="{88401207-B5C2-4DEF-BA9D-E916A5BD1FC1}" dt="2021-10-09T09:37:11.718" v="1094"/>
        <pc:sldMkLst>
          <pc:docMk/>
          <pc:sldMk cId="3753465024" sldId="288"/>
        </pc:sldMkLst>
      </pc:sldChg>
      <pc:sldChg chg="add">
        <pc:chgData name="Manish Sharma" userId="b799adb9ba789c8f" providerId="LiveId" clId="{88401207-B5C2-4DEF-BA9D-E916A5BD1FC1}" dt="2021-10-09T09:37:11.718" v="1094"/>
        <pc:sldMkLst>
          <pc:docMk/>
          <pc:sldMk cId="2567783499" sldId="289"/>
        </pc:sldMkLst>
      </pc:sldChg>
      <pc:sldChg chg="add">
        <pc:chgData name="Manish Sharma" userId="b799adb9ba789c8f" providerId="LiveId" clId="{88401207-B5C2-4DEF-BA9D-E916A5BD1FC1}" dt="2021-10-10T05:31:03.894" v="1147"/>
        <pc:sldMkLst>
          <pc:docMk/>
          <pc:sldMk cId="1149044477" sldId="290"/>
        </pc:sldMkLst>
      </pc:sldChg>
      <pc:sldChg chg="add">
        <pc:chgData name="Manish Sharma" userId="b799adb9ba789c8f" providerId="LiveId" clId="{88401207-B5C2-4DEF-BA9D-E916A5BD1FC1}" dt="2021-10-10T05:31:03.894" v="1147"/>
        <pc:sldMkLst>
          <pc:docMk/>
          <pc:sldMk cId="3328030247" sldId="291"/>
        </pc:sldMkLst>
      </pc:sldChg>
      <pc:sldChg chg="add">
        <pc:chgData name="Manish Sharma" userId="b799adb9ba789c8f" providerId="LiveId" clId="{88401207-B5C2-4DEF-BA9D-E916A5BD1FC1}" dt="2021-10-10T09:44:58.305" v="1265"/>
        <pc:sldMkLst>
          <pc:docMk/>
          <pc:sldMk cId="2954877608" sldId="292"/>
        </pc:sldMkLst>
      </pc:sldChg>
      <pc:sldChg chg="addSp delSp modSp new mod">
        <pc:chgData name="Manish Sharma" userId="b799adb9ba789c8f" providerId="LiveId" clId="{88401207-B5C2-4DEF-BA9D-E916A5BD1FC1}" dt="2021-10-09T04:18:06.455" v="22"/>
        <pc:sldMkLst>
          <pc:docMk/>
          <pc:sldMk cId="2743993770" sldId="302"/>
        </pc:sldMkLst>
        <pc:spChg chg="del">
          <ac:chgData name="Manish Sharma" userId="b799adb9ba789c8f" providerId="LiveId" clId="{88401207-B5C2-4DEF-BA9D-E916A5BD1FC1}" dt="2021-10-09T04:16:28.185" v="16" actId="478"/>
          <ac:spMkLst>
            <pc:docMk/>
            <pc:sldMk cId="2743993770" sldId="302"/>
            <ac:spMk id="2" creationId="{12B6496E-4E8C-45C8-93B3-877C763FCDAB}"/>
          </ac:spMkLst>
        </pc:spChg>
        <pc:spChg chg="del">
          <ac:chgData name="Manish Sharma" userId="b799adb9ba789c8f" providerId="LiveId" clId="{88401207-B5C2-4DEF-BA9D-E916A5BD1FC1}" dt="2021-10-09T04:16:28.185" v="16" actId="478"/>
          <ac:spMkLst>
            <pc:docMk/>
            <pc:sldMk cId="2743993770" sldId="302"/>
            <ac:spMk id="3" creationId="{2D174485-CA9E-4079-AFF8-76C9180550D4}"/>
          </ac:spMkLst>
        </pc:spChg>
        <pc:spChg chg="add mod">
          <ac:chgData name="Manish Sharma" userId="b799adb9ba789c8f" providerId="LiveId" clId="{88401207-B5C2-4DEF-BA9D-E916A5BD1FC1}" dt="2021-10-09T04:16:46.318" v="17"/>
          <ac:spMkLst>
            <pc:docMk/>
            <pc:sldMk cId="2743993770" sldId="302"/>
            <ac:spMk id="4" creationId="{6AD64C36-41C8-4D41-BD4D-FFCCCAE52F9D}"/>
          </ac:spMkLst>
        </pc:spChg>
        <pc:spChg chg="mod">
          <ac:chgData name="Manish Sharma" userId="b799adb9ba789c8f" providerId="LiveId" clId="{88401207-B5C2-4DEF-BA9D-E916A5BD1FC1}" dt="2021-10-09T04:16:46.318" v="17"/>
          <ac:spMkLst>
            <pc:docMk/>
            <pc:sldMk cId="2743993770" sldId="302"/>
            <ac:spMk id="8" creationId="{A190D026-AEB2-41EB-95B2-66289CC2AF55}"/>
          </ac:spMkLst>
        </pc:spChg>
        <pc:spChg chg="mod">
          <ac:chgData name="Manish Sharma" userId="b799adb9ba789c8f" providerId="LiveId" clId="{88401207-B5C2-4DEF-BA9D-E916A5BD1FC1}" dt="2021-10-09T04:16:46.318" v="17"/>
          <ac:spMkLst>
            <pc:docMk/>
            <pc:sldMk cId="2743993770" sldId="302"/>
            <ac:spMk id="9" creationId="{1E5EF587-A98D-488F-8F9D-E4296F4A50C9}"/>
          </ac:spMkLst>
        </pc:spChg>
        <pc:spChg chg="mod">
          <ac:chgData name="Manish Sharma" userId="b799adb9ba789c8f" providerId="LiveId" clId="{88401207-B5C2-4DEF-BA9D-E916A5BD1FC1}" dt="2021-10-09T04:16:46.318" v="17"/>
          <ac:spMkLst>
            <pc:docMk/>
            <pc:sldMk cId="2743993770" sldId="302"/>
            <ac:spMk id="11" creationId="{D732D200-DBD0-4606-A697-17C7B64EBA17}"/>
          </ac:spMkLst>
        </pc:spChg>
        <pc:spChg chg="mod">
          <ac:chgData name="Manish Sharma" userId="b799adb9ba789c8f" providerId="LiveId" clId="{88401207-B5C2-4DEF-BA9D-E916A5BD1FC1}" dt="2021-10-09T04:16:46.318" v="17"/>
          <ac:spMkLst>
            <pc:docMk/>
            <pc:sldMk cId="2743993770" sldId="302"/>
            <ac:spMk id="12" creationId="{7F23E3BF-9379-49ED-87BB-78ADA8DF816C}"/>
          </ac:spMkLst>
        </pc:spChg>
        <pc:spChg chg="mod">
          <ac:chgData name="Manish Sharma" userId="b799adb9ba789c8f" providerId="LiveId" clId="{88401207-B5C2-4DEF-BA9D-E916A5BD1FC1}" dt="2021-10-09T04:16:46.318" v="17"/>
          <ac:spMkLst>
            <pc:docMk/>
            <pc:sldMk cId="2743993770" sldId="302"/>
            <ac:spMk id="14" creationId="{8E9DB636-A8A4-46DA-8F1A-A4649E2C392D}"/>
          </ac:spMkLst>
        </pc:spChg>
        <pc:spChg chg="mod">
          <ac:chgData name="Manish Sharma" userId="b799adb9ba789c8f" providerId="LiveId" clId="{88401207-B5C2-4DEF-BA9D-E916A5BD1FC1}" dt="2021-10-09T04:16:46.318" v="17"/>
          <ac:spMkLst>
            <pc:docMk/>
            <pc:sldMk cId="2743993770" sldId="302"/>
            <ac:spMk id="15" creationId="{B01B9630-081B-4767-ACC5-98997241E110}"/>
          </ac:spMkLst>
        </pc:spChg>
        <pc:spChg chg="add mod">
          <ac:chgData name="Manish Sharma" userId="b799adb9ba789c8f" providerId="LiveId" clId="{88401207-B5C2-4DEF-BA9D-E916A5BD1FC1}" dt="2021-10-09T04:16:46.318" v="17"/>
          <ac:spMkLst>
            <pc:docMk/>
            <pc:sldMk cId="2743993770" sldId="302"/>
            <ac:spMk id="16" creationId="{FC2695F4-13EF-402B-83F7-D561AC43DDEF}"/>
          </ac:spMkLst>
        </pc:spChg>
        <pc:spChg chg="add mod">
          <ac:chgData name="Manish Sharma" userId="b799adb9ba789c8f" providerId="LiveId" clId="{88401207-B5C2-4DEF-BA9D-E916A5BD1FC1}" dt="2021-10-09T04:16:56.049" v="18"/>
          <ac:spMkLst>
            <pc:docMk/>
            <pc:sldMk cId="2743993770" sldId="302"/>
            <ac:spMk id="17" creationId="{FFC292A5-9E45-4A20-B37E-5D4067A4EB1D}"/>
          </ac:spMkLst>
        </pc:spChg>
        <pc:spChg chg="add mod">
          <ac:chgData name="Manish Sharma" userId="b799adb9ba789c8f" providerId="LiveId" clId="{88401207-B5C2-4DEF-BA9D-E916A5BD1FC1}" dt="2021-10-09T04:17:03.534" v="19"/>
          <ac:spMkLst>
            <pc:docMk/>
            <pc:sldMk cId="2743993770" sldId="302"/>
            <ac:spMk id="19" creationId="{57012BE6-C695-448C-A775-AFE0C136E954}"/>
          </ac:spMkLst>
        </pc:spChg>
        <pc:spChg chg="add mod">
          <ac:chgData name="Manish Sharma" userId="b799adb9ba789c8f" providerId="LiveId" clId="{88401207-B5C2-4DEF-BA9D-E916A5BD1FC1}" dt="2021-10-09T04:17:31.260" v="20"/>
          <ac:spMkLst>
            <pc:docMk/>
            <pc:sldMk cId="2743993770" sldId="302"/>
            <ac:spMk id="20" creationId="{9713559A-F613-4CF0-9E80-3BFAEEB7484E}"/>
          </ac:spMkLst>
        </pc:spChg>
        <pc:spChg chg="add mod">
          <ac:chgData name="Manish Sharma" userId="b799adb9ba789c8f" providerId="LiveId" clId="{88401207-B5C2-4DEF-BA9D-E916A5BD1FC1}" dt="2021-10-09T04:17:31.260" v="20"/>
          <ac:spMkLst>
            <pc:docMk/>
            <pc:sldMk cId="2743993770" sldId="302"/>
            <ac:spMk id="22" creationId="{697D4CB2-3B56-49A5-8362-349E367AC015}"/>
          </ac:spMkLst>
        </pc:spChg>
        <pc:spChg chg="add mod">
          <ac:chgData name="Manish Sharma" userId="b799adb9ba789c8f" providerId="LiveId" clId="{88401207-B5C2-4DEF-BA9D-E916A5BD1FC1}" dt="2021-10-09T04:17:31.260" v="20"/>
          <ac:spMkLst>
            <pc:docMk/>
            <pc:sldMk cId="2743993770" sldId="302"/>
            <ac:spMk id="24" creationId="{EF395AE4-45BB-48CF-89C8-FA7A9725FB96}"/>
          </ac:spMkLst>
        </pc:spChg>
        <pc:spChg chg="add mod">
          <ac:chgData name="Manish Sharma" userId="b799adb9ba789c8f" providerId="LiveId" clId="{88401207-B5C2-4DEF-BA9D-E916A5BD1FC1}" dt="2021-10-09T04:17:54.897" v="21"/>
          <ac:spMkLst>
            <pc:docMk/>
            <pc:sldMk cId="2743993770" sldId="302"/>
            <ac:spMk id="25" creationId="{CFE85A4E-7E29-4D77-973B-D63FBE8547AC}"/>
          </ac:spMkLst>
        </pc:spChg>
        <pc:spChg chg="add mod">
          <ac:chgData name="Manish Sharma" userId="b799adb9ba789c8f" providerId="LiveId" clId="{88401207-B5C2-4DEF-BA9D-E916A5BD1FC1}" dt="2021-10-09T04:17:54.897" v="21"/>
          <ac:spMkLst>
            <pc:docMk/>
            <pc:sldMk cId="2743993770" sldId="302"/>
            <ac:spMk id="26" creationId="{01B3D766-6C9B-4CA2-A376-BD7561C61B8A}"/>
          </ac:spMkLst>
        </pc:spChg>
        <pc:spChg chg="add mod">
          <ac:chgData name="Manish Sharma" userId="b799adb9ba789c8f" providerId="LiveId" clId="{88401207-B5C2-4DEF-BA9D-E916A5BD1FC1}" dt="2021-10-09T04:17:54.897" v="21"/>
          <ac:spMkLst>
            <pc:docMk/>
            <pc:sldMk cId="2743993770" sldId="302"/>
            <ac:spMk id="27" creationId="{BC0AB827-3FDA-4642-A77C-4413CAD3DAB3}"/>
          </ac:spMkLst>
        </pc:spChg>
        <pc:spChg chg="add mod">
          <ac:chgData name="Manish Sharma" userId="b799adb9ba789c8f" providerId="LiveId" clId="{88401207-B5C2-4DEF-BA9D-E916A5BD1FC1}" dt="2021-10-09T04:17:54.897" v="21"/>
          <ac:spMkLst>
            <pc:docMk/>
            <pc:sldMk cId="2743993770" sldId="302"/>
            <ac:spMk id="28" creationId="{EA24DB79-444F-402D-83E4-17ECB3847E8E}"/>
          </ac:spMkLst>
        </pc:spChg>
        <pc:spChg chg="add mod">
          <ac:chgData name="Manish Sharma" userId="b799adb9ba789c8f" providerId="LiveId" clId="{88401207-B5C2-4DEF-BA9D-E916A5BD1FC1}" dt="2021-10-09T04:17:54.897" v="21"/>
          <ac:spMkLst>
            <pc:docMk/>
            <pc:sldMk cId="2743993770" sldId="302"/>
            <ac:spMk id="29" creationId="{AC093263-DB69-403D-970C-A0D2050DDBEA}"/>
          </ac:spMkLst>
        </pc:spChg>
        <pc:spChg chg="add mod">
          <ac:chgData name="Manish Sharma" userId="b799adb9ba789c8f" providerId="LiveId" clId="{88401207-B5C2-4DEF-BA9D-E916A5BD1FC1}" dt="2021-10-09T04:17:54.897" v="21"/>
          <ac:spMkLst>
            <pc:docMk/>
            <pc:sldMk cId="2743993770" sldId="302"/>
            <ac:spMk id="32" creationId="{8DB864EC-D76D-45F7-BED0-C5BEC3B6CA49}"/>
          </ac:spMkLst>
        </pc:spChg>
        <pc:spChg chg="add mod">
          <ac:chgData name="Manish Sharma" userId="b799adb9ba789c8f" providerId="LiveId" clId="{88401207-B5C2-4DEF-BA9D-E916A5BD1FC1}" dt="2021-10-09T04:17:54.897" v="21"/>
          <ac:spMkLst>
            <pc:docMk/>
            <pc:sldMk cId="2743993770" sldId="302"/>
            <ac:spMk id="33" creationId="{791102F1-4973-418C-AE6B-5A29AC43EA60}"/>
          </ac:spMkLst>
        </pc:spChg>
        <pc:spChg chg="mod">
          <ac:chgData name="Manish Sharma" userId="b799adb9ba789c8f" providerId="LiveId" clId="{88401207-B5C2-4DEF-BA9D-E916A5BD1FC1}" dt="2021-10-09T04:18:06.455" v="22"/>
          <ac:spMkLst>
            <pc:docMk/>
            <pc:sldMk cId="2743993770" sldId="302"/>
            <ac:spMk id="35" creationId="{B2919B75-2F16-45CA-8136-AD27307EF108}"/>
          </ac:spMkLst>
        </pc:spChg>
        <pc:spChg chg="mod">
          <ac:chgData name="Manish Sharma" userId="b799adb9ba789c8f" providerId="LiveId" clId="{88401207-B5C2-4DEF-BA9D-E916A5BD1FC1}" dt="2021-10-09T04:18:06.455" v="22"/>
          <ac:spMkLst>
            <pc:docMk/>
            <pc:sldMk cId="2743993770" sldId="302"/>
            <ac:spMk id="36" creationId="{DEE1E804-7F2C-42AB-B1A8-AB9B00423624}"/>
          </ac:spMkLst>
        </pc:spChg>
        <pc:spChg chg="add mod">
          <ac:chgData name="Manish Sharma" userId="b799adb9ba789c8f" providerId="LiveId" clId="{88401207-B5C2-4DEF-BA9D-E916A5BD1FC1}" dt="2021-10-09T04:18:06.455" v="22"/>
          <ac:spMkLst>
            <pc:docMk/>
            <pc:sldMk cId="2743993770" sldId="302"/>
            <ac:spMk id="37" creationId="{25BD833F-328C-49C3-8D0E-0D521D08F839}"/>
          </ac:spMkLst>
        </pc:spChg>
        <pc:grpChg chg="add mod">
          <ac:chgData name="Manish Sharma" userId="b799adb9ba789c8f" providerId="LiveId" clId="{88401207-B5C2-4DEF-BA9D-E916A5BD1FC1}" dt="2021-10-09T04:16:46.318" v="17"/>
          <ac:grpSpMkLst>
            <pc:docMk/>
            <pc:sldMk cId="2743993770" sldId="302"/>
            <ac:grpSpMk id="7" creationId="{FA9C869F-4B42-4A74-91A4-E3E2D1AB5417}"/>
          </ac:grpSpMkLst>
        </pc:grpChg>
        <pc:grpChg chg="add mod">
          <ac:chgData name="Manish Sharma" userId="b799adb9ba789c8f" providerId="LiveId" clId="{88401207-B5C2-4DEF-BA9D-E916A5BD1FC1}" dt="2021-10-09T04:16:46.318" v="17"/>
          <ac:grpSpMkLst>
            <pc:docMk/>
            <pc:sldMk cId="2743993770" sldId="302"/>
            <ac:grpSpMk id="10" creationId="{AD2B8739-C5AC-4D0F-AE0F-31E7A98CDCAE}"/>
          </ac:grpSpMkLst>
        </pc:grpChg>
        <pc:grpChg chg="add mod">
          <ac:chgData name="Manish Sharma" userId="b799adb9ba789c8f" providerId="LiveId" clId="{88401207-B5C2-4DEF-BA9D-E916A5BD1FC1}" dt="2021-10-09T04:16:46.318" v="17"/>
          <ac:grpSpMkLst>
            <pc:docMk/>
            <pc:sldMk cId="2743993770" sldId="302"/>
            <ac:grpSpMk id="13" creationId="{681EACC9-EF18-4816-B341-7DBBD054069B}"/>
          </ac:grpSpMkLst>
        </pc:grpChg>
        <pc:grpChg chg="add mod">
          <ac:chgData name="Manish Sharma" userId="b799adb9ba789c8f" providerId="LiveId" clId="{88401207-B5C2-4DEF-BA9D-E916A5BD1FC1}" dt="2021-10-09T04:18:06.455" v="22"/>
          <ac:grpSpMkLst>
            <pc:docMk/>
            <pc:sldMk cId="2743993770" sldId="302"/>
            <ac:grpSpMk id="34" creationId="{9E71AF12-9FBD-450A-A960-9FBD6B1FE9F1}"/>
          </ac:grpSpMkLst>
        </pc:grpChg>
        <pc:cxnChg chg="add mod">
          <ac:chgData name="Manish Sharma" userId="b799adb9ba789c8f" providerId="LiveId" clId="{88401207-B5C2-4DEF-BA9D-E916A5BD1FC1}" dt="2021-10-09T04:16:46.318" v="17"/>
          <ac:cxnSpMkLst>
            <pc:docMk/>
            <pc:sldMk cId="2743993770" sldId="302"/>
            <ac:cxnSpMk id="5" creationId="{C88A7E1A-83C9-4333-B3C6-369E4781C282}"/>
          </ac:cxnSpMkLst>
        </pc:cxnChg>
        <pc:cxnChg chg="add mod">
          <ac:chgData name="Manish Sharma" userId="b799adb9ba789c8f" providerId="LiveId" clId="{88401207-B5C2-4DEF-BA9D-E916A5BD1FC1}" dt="2021-10-09T04:16:46.318" v="17"/>
          <ac:cxnSpMkLst>
            <pc:docMk/>
            <pc:sldMk cId="2743993770" sldId="302"/>
            <ac:cxnSpMk id="6" creationId="{E24540AF-F9B3-4AE0-9025-D5FAB3F6352D}"/>
          </ac:cxnSpMkLst>
        </pc:cxnChg>
        <pc:cxnChg chg="add mod">
          <ac:chgData name="Manish Sharma" userId="b799adb9ba789c8f" providerId="LiveId" clId="{88401207-B5C2-4DEF-BA9D-E916A5BD1FC1}" dt="2021-10-09T04:16:56.049" v="18"/>
          <ac:cxnSpMkLst>
            <pc:docMk/>
            <pc:sldMk cId="2743993770" sldId="302"/>
            <ac:cxnSpMk id="18" creationId="{EA96551A-80FE-4697-9663-7A44F21A3447}"/>
          </ac:cxnSpMkLst>
        </pc:cxnChg>
        <pc:cxnChg chg="add mod">
          <ac:chgData name="Manish Sharma" userId="b799adb9ba789c8f" providerId="LiveId" clId="{88401207-B5C2-4DEF-BA9D-E916A5BD1FC1}" dt="2021-10-09T04:17:31.260" v="20"/>
          <ac:cxnSpMkLst>
            <pc:docMk/>
            <pc:sldMk cId="2743993770" sldId="302"/>
            <ac:cxnSpMk id="21" creationId="{A66A002E-7650-4837-8B28-F41D7D94CBEE}"/>
          </ac:cxnSpMkLst>
        </pc:cxnChg>
        <pc:cxnChg chg="add mod">
          <ac:chgData name="Manish Sharma" userId="b799adb9ba789c8f" providerId="LiveId" clId="{88401207-B5C2-4DEF-BA9D-E916A5BD1FC1}" dt="2021-10-09T04:17:31.260" v="20"/>
          <ac:cxnSpMkLst>
            <pc:docMk/>
            <pc:sldMk cId="2743993770" sldId="302"/>
            <ac:cxnSpMk id="23" creationId="{4121D28E-F633-42BC-9B31-C2D0C0773BCB}"/>
          </ac:cxnSpMkLst>
        </pc:cxnChg>
        <pc:cxnChg chg="add mod">
          <ac:chgData name="Manish Sharma" userId="b799adb9ba789c8f" providerId="LiveId" clId="{88401207-B5C2-4DEF-BA9D-E916A5BD1FC1}" dt="2021-10-09T04:17:54.897" v="21"/>
          <ac:cxnSpMkLst>
            <pc:docMk/>
            <pc:sldMk cId="2743993770" sldId="302"/>
            <ac:cxnSpMk id="30" creationId="{E00ACB84-1104-42E6-8A81-9E1E81E981C6}"/>
          </ac:cxnSpMkLst>
        </pc:cxnChg>
        <pc:cxnChg chg="add mod">
          <ac:chgData name="Manish Sharma" userId="b799adb9ba789c8f" providerId="LiveId" clId="{88401207-B5C2-4DEF-BA9D-E916A5BD1FC1}" dt="2021-10-09T04:17:54.897" v="21"/>
          <ac:cxnSpMkLst>
            <pc:docMk/>
            <pc:sldMk cId="2743993770" sldId="302"/>
            <ac:cxnSpMk id="31" creationId="{3C7BF1A9-1D65-46AE-B0CD-F1BAB618EE6D}"/>
          </ac:cxnSpMkLst>
        </pc:cxnChg>
      </pc:sldChg>
      <pc:sldChg chg="addSp delSp modSp new mod">
        <pc:chgData name="Manish Sharma" userId="b799adb9ba789c8f" providerId="LiveId" clId="{88401207-B5C2-4DEF-BA9D-E916A5BD1FC1}" dt="2021-10-09T04:21:10.382" v="97" actId="1076"/>
        <pc:sldMkLst>
          <pc:docMk/>
          <pc:sldMk cId="130957221" sldId="303"/>
        </pc:sldMkLst>
        <pc:spChg chg="del">
          <ac:chgData name="Manish Sharma" userId="b799adb9ba789c8f" providerId="LiveId" clId="{88401207-B5C2-4DEF-BA9D-E916A5BD1FC1}" dt="2021-10-09T04:18:39.181" v="24" actId="478"/>
          <ac:spMkLst>
            <pc:docMk/>
            <pc:sldMk cId="130957221" sldId="303"/>
            <ac:spMk id="2" creationId="{64E2251D-AE73-494D-8A08-A70757C74F84}"/>
          </ac:spMkLst>
        </pc:spChg>
        <pc:spChg chg="del">
          <ac:chgData name="Manish Sharma" userId="b799adb9ba789c8f" providerId="LiveId" clId="{88401207-B5C2-4DEF-BA9D-E916A5BD1FC1}" dt="2021-10-09T04:18:39.181" v="24" actId="478"/>
          <ac:spMkLst>
            <pc:docMk/>
            <pc:sldMk cId="130957221" sldId="303"/>
            <ac:spMk id="3" creationId="{625F4F47-843C-48D0-9861-B9337BD3E62A}"/>
          </ac:spMkLst>
        </pc:spChg>
        <pc:spChg chg="add mod">
          <ac:chgData name="Manish Sharma" userId="b799adb9ba789c8f" providerId="LiveId" clId="{88401207-B5C2-4DEF-BA9D-E916A5BD1FC1}" dt="2021-10-09T04:19:17.024" v="25"/>
          <ac:spMkLst>
            <pc:docMk/>
            <pc:sldMk cId="130957221" sldId="303"/>
            <ac:spMk id="4" creationId="{2B66CE80-73D6-4E19-851D-B8D49B41879E}"/>
          </ac:spMkLst>
        </pc:spChg>
        <pc:spChg chg="mod">
          <ac:chgData name="Manish Sharma" userId="b799adb9ba789c8f" providerId="LiveId" clId="{88401207-B5C2-4DEF-BA9D-E916A5BD1FC1}" dt="2021-10-09T04:19:17.024" v="25"/>
          <ac:spMkLst>
            <pc:docMk/>
            <pc:sldMk cId="130957221" sldId="303"/>
            <ac:spMk id="6" creationId="{D33C5FE3-79A4-4097-BC9E-639BFB209084}"/>
          </ac:spMkLst>
        </pc:spChg>
        <pc:spChg chg="mod">
          <ac:chgData name="Manish Sharma" userId="b799adb9ba789c8f" providerId="LiveId" clId="{88401207-B5C2-4DEF-BA9D-E916A5BD1FC1}" dt="2021-10-09T04:19:17.024" v="25"/>
          <ac:spMkLst>
            <pc:docMk/>
            <pc:sldMk cId="130957221" sldId="303"/>
            <ac:spMk id="7" creationId="{015F49B4-4FA1-4949-8750-5D4596F41D43}"/>
          </ac:spMkLst>
        </pc:spChg>
        <pc:spChg chg="mod">
          <ac:chgData name="Manish Sharma" userId="b799adb9ba789c8f" providerId="LiveId" clId="{88401207-B5C2-4DEF-BA9D-E916A5BD1FC1}" dt="2021-10-09T04:19:17.024" v="25"/>
          <ac:spMkLst>
            <pc:docMk/>
            <pc:sldMk cId="130957221" sldId="303"/>
            <ac:spMk id="9" creationId="{06EE031C-0442-4318-82F5-0CB224DA188C}"/>
          </ac:spMkLst>
        </pc:spChg>
        <pc:spChg chg="mod">
          <ac:chgData name="Manish Sharma" userId="b799adb9ba789c8f" providerId="LiveId" clId="{88401207-B5C2-4DEF-BA9D-E916A5BD1FC1}" dt="2021-10-09T04:19:17.024" v="25"/>
          <ac:spMkLst>
            <pc:docMk/>
            <pc:sldMk cId="130957221" sldId="303"/>
            <ac:spMk id="10" creationId="{78777744-8737-4A14-B2BE-6D25B85ACC77}"/>
          </ac:spMkLst>
        </pc:spChg>
        <pc:spChg chg="mod">
          <ac:chgData name="Manish Sharma" userId="b799adb9ba789c8f" providerId="LiveId" clId="{88401207-B5C2-4DEF-BA9D-E916A5BD1FC1}" dt="2021-10-09T04:19:17.024" v="25"/>
          <ac:spMkLst>
            <pc:docMk/>
            <pc:sldMk cId="130957221" sldId="303"/>
            <ac:spMk id="12" creationId="{7A5A7B8E-3174-41CA-ABB7-084BD5292030}"/>
          </ac:spMkLst>
        </pc:spChg>
        <pc:spChg chg="mod">
          <ac:chgData name="Manish Sharma" userId="b799adb9ba789c8f" providerId="LiveId" clId="{88401207-B5C2-4DEF-BA9D-E916A5BD1FC1}" dt="2021-10-09T04:19:17.024" v="25"/>
          <ac:spMkLst>
            <pc:docMk/>
            <pc:sldMk cId="130957221" sldId="303"/>
            <ac:spMk id="13" creationId="{E7473984-BC26-42A8-8847-576DAFD3627C}"/>
          </ac:spMkLst>
        </pc:spChg>
        <pc:spChg chg="add mod">
          <ac:chgData name="Manish Sharma" userId="b799adb9ba789c8f" providerId="LiveId" clId="{88401207-B5C2-4DEF-BA9D-E916A5BD1FC1}" dt="2021-10-09T04:19:17.024" v="25"/>
          <ac:spMkLst>
            <pc:docMk/>
            <pc:sldMk cId="130957221" sldId="303"/>
            <ac:spMk id="15" creationId="{DA3605EB-0452-47F4-8FED-4055057E019B}"/>
          </ac:spMkLst>
        </pc:spChg>
        <pc:spChg chg="add mod">
          <ac:chgData name="Manish Sharma" userId="b799adb9ba789c8f" providerId="LiveId" clId="{88401207-B5C2-4DEF-BA9D-E916A5BD1FC1}" dt="2021-10-09T04:19:17.024" v="25"/>
          <ac:spMkLst>
            <pc:docMk/>
            <pc:sldMk cId="130957221" sldId="303"/>
            <ac:spMk id="17" creationId="{53D36EBA-9D35-415D-8DDA-C456024FEB14}"/>
          </ac:spMkLst>
        </pc:spChg>
        <pc:spChg chg="add mod">
          <ac:chgData name="Manish Sharma" userId="b799adb9ba789c8f" providerId="LiveId" clId="{88401207-B5C2-4DEF-BA9D-E916A5BD1FC1}" dt="2021-10-09T04:19:17.024" v="25"/>
          <ac:spMkLst>
            <pc:docMk/>
            <pc:sldMk cId="130957221" sldId="303"/>
            <ac:spMk id="18" creationId="{63532E2C-5B41-4D4A-93C5-58F27B7D0076}"/>
          </ac:spMkLst>
        </pc:spChg>
        <pc:spChg chg="add mod">
          <ac:chgData name="Manish Sharma" userId="b799adb9ba789c8f" providerId="LiveId" clId="{88401207-B5C2-4DEF-BA9D-E916A5BD1FC1}" dt="2021-10-09T04:19:17.024" v="25"/>
          <ac:spMkLst>
            <pc:docMk/>
            <pc:sldMk cId="130957221" sldId="303"/>
            <ac:spMk id="19" creationId="{FBB148A7-E781-4341-90F4-5555EC35511E}"/>
          </ac:spMkLst>
        </pc:spChg>
        <pc:spChg chg="add mod">
          <ac:chgData name="Manish Sharma" userId="b799adb9ba789c8f" providerId="LiveId" clId="{88401207-B5C2-4DEF-BA9D-E916A5BD1FC1}" dt="2021-10-09T04:19:17.024" v="25"/>
          <ac:spMkLst>
            <pc:docMk/>
            <pc:sldMk cId="130957221" sldId="303"/>
            <ac:spMk id="20" creationId="{CCAB511F-DC92-4AFB-B65A-3DED0353786D}"/>
          </ac:spMkLst>
        </pc:spChg>
        <pc:spChg chg="add mod">
          <ac:chgData name="Manish Sharma" userId="b799adb9ba789c8f" providerId="LiveId" clId="{88401207-B5C2-4DEF-BA9D-E916A5BD1FC1}" dt="2021-10-09T04:19:17.024" v="25"/>
          <ac:spMkLst>
            <pc:docMk/>
            <pc:sldMk cId="130957221" sldId="303"/>
            <ac:spMk id="21" creationId="{7CC7B649-A787-458E-9E22-9203E709AD4C}"/>
          </ac:spMkLst>
        </pc:spChg>
        <pc:spChg chg="add mod">
          <ac:chgData name="Manish Sharma" userId="b799adb9ba789c8f" providerId="LiveId" clId="{88401207-B5C2-4DEF-BA9D-E916A5BD1FC1}" dt="2021-10-09T04:19:17.024" v="25"/>
          <ac:spMkLst>
            <pc:docMk/>
            <pc:sldMk cId="130957221" sldId="303"/>
            <ac:spMk id="22" creationId="{AED134FC-E73F-441F-B7A7-FEBB84CE6297}"/>
          </ac:spMkLst>
        </pc:spChg>
        <pc:spChg chg="add mod">
          <ac:chgData name="Manish Sharma" userId="b799adb9ba789c8f" providerId="LiveId" clId="{88401207-B5C2-4DEF-BA9D-E916A5BD1FC1}" dt="2021-10-09T04:19:17.024" v="25"/>
          <ac:spMkLst>
            <pc:docMk/>
            <pc:sldMk cId="130957221" sldId="303"/>
            <ac:spMk id="23" creationId="{595963B5-0EAC-4F4F-8B04-DE4BD04A0479}"/>
          </ac:spMkLst>
        </pc:spChg>
        <pc:spChg chg="add mod">
          <ac:chgData name="Manish Sharma" userId="b799adb9ba789c8f" providerId="LiveId" clId="{88401207-B5C2-4DEF-BA9D-E916A5BD1FC1}" dt="2021-10-09T04:19:17.024" v="25"/>
          <ac:spMkLst>
            <pc:docMk/>
            <pc:sldMk cId="130957221" sldId="303"/>
            <ac:spMk id="24" creationId="{13F2337A-8B42-49CD-A649-19BF6BD615AF}"/>
          </ac:spMkLst>
        </pc:spChg>
        <pc:spChg chg="add mod">
          <ac:chgData name="Manish Sharma" userId="b799adb9ba789c8f" providerId="LiveId" clId="{88401207-B5C2-4DEF-BA9D-E916A5BD1FC1}" dt="2021-10-09T04:19:17.024" v="25"/>
          <ac:spMkLst>
            <pc:docMk/>
            <pc:sldMk cId="130957221" sldId="303"/>
            <ac:spMk id="25" creationId="{5E3CF986-3F3B-4712-B2D6-2DDAD871D411}"/>
          </ac:spMkLst>
        </pc:spChg>
        <pc:spChg chg="add mod">
          <ac:chgData name="Manish Sharma" userId="b799adb9ba789c8f" providerId="LiveId" clId="{88401207-B5C2-4DEF-BA9D-E916A5BD1FC1}" dt="2021-10-09T04:19:17.024" v="25"/>
          <ac:spMkLst>
            <pc:docMk/>
            <pc:sldMk cId="130957221" sldId="303"/>
            <ac:spMk id="26" creationId="{43B6A0FB-B4DA-4B7E-B20C-D88A2AA0F925}"/>
          </ac:spMkLst>
        </pc:spChg>
        <pc:spChg chg="add mod">
          <ac:chgData name="Manish Sharma" userId="b799adb9ba789c8f" providerId="LiveId" clId="{88401207-B5C2-4DEF-BA9D-E916A5BD1FC1}" dt="2021-10-09T04:19:43.636" v="26"/>
          <ac:spMkLst>
            <pc:docMk/>
            <pc:sldMk cId="130957221" sldId="303"/>
            <ac:spMk id="28" creationId="{CAF0267D-B3F3-48A6-8EC7-D64EAC29B417}"/>
          </ac:spMkLst>
        </pc:spChg>
        <pc:spChg chg="add mod">
          <ac:chgData name="Manish Sharma" userId="b799adb9ba789c8f" providerId="LiveId" clId="{88401207-B5C2-4DEF-BA9D-E916A5BD1FC1}" dt="2021-10-09T04:19:43.636" v="26"/>
          <ac:spMkLst>
            <pc:docMk/>
            <pc:sldMk cId="130957221" sldId="303"/>
            <ac:spMk id="29" creationId="{49563DEF-F739-4C88-9C62-954D288E739C}"/>
          </ac:spMkLst>
        </pc:spChg>
        <pc:spChg chg="add mod">
          <ac:chgData name="Manish Sharma" userId="b799adb9ba789c8f" providerId="LiveId" clId="{88401207-B5C2-4DEF-BA9D-E916A5BD1FC1}" dt="2021-10-09T04:19:43.636" v="26"/>
          <ac:spMkLst>
            <pc:docMk/>
            <pc:sldMk cId="130957221" sldId="303"/>
            <ac:spMk id="33" creationId="{46CC09DD-3E26-4FC7-BAAC-44209D079A0F}"/>
          </ac:spMkLst>
        </pc:spChg>
        <pc:spChg chg="add mod">
          <ac:chgData name="Manish Sharma" userId="b799adb9ba789c8f" providerId="LiveId" clId="{88401207-B5C2-4DEF-BA9D-E916A5BD1FC1}" dt="2021-10-09T04:19:43.636" v="26"/>
          <ac:spMkLst>
            <pc:docMk/>
            <pc:sldMk cId="130957221" sldId="303"/>
            <ac:spMk id="34" creationId="{6B967531-9F69-4979-BC34-452E1C8D9A87}"/>
          </ac:spMkLst>
        </pc:spChg>
        <pc:spChg chg="add mod">
          <ac:chgData name="Manish Sharma" userId="b799adb9ba789c8f" providerId="LiveId" clId="{88401207-B5C2-4DEF-BA9D-E916A5BD1FC1}" dt="2021-10-09T04:19:43.636" v="26"/>
          <ac:spMkLst>
            <pc:docMk/>
            <pc:sldMk cId="130957221" sldId="303"/>
            <ac:spMk id="36" creationId="{EA117BBB-D884-4689-BA83-EAB1A4783C2A}"/>
          </ac:spMkLst>
        </pc:spChg>
        <pc:spChg chg="add mod">
          <ac:chgData name="Manish Sharma" userId="b799adb9ba789c8f" providerId="LiveId" clId="{88401207-B5C2-4DEF-BA9D-E916A5BD1FC1}" dt="2021-10-09T04:20:04.381" v="27"/>
          <ac:spMkLst>
            <pc:docMk/>
            <pc:sldMk cId="130957221" sldId="303"/>
            <ac:spMk id="37" creationId="{051A3073-57C0-4FE3-8A34-8F12074C4E9E}"/>
          </ac:spMkLst>
        </pc:spChg>
        <pc:spChg chg="add mod">
          <ac:chgData name="Manish Sharma" userId="b799adb9ba789c8f" providerId="LiveId" clId="{88401207-B5C2-4DEF-BA9D-E916A5BD1FC1}" dt="2021-10-09T04:20:13.771" v="28"/>
          <ac:spMkLst>
            <pc:docMk/>
            <pc:sldMk cId="130957221" sldId="303"/>
            <ac:spMk id="38" creationId="{38830E20-00D9-4607-A94F-1DF04039185C}"/>
          </ac:spMkLst>
        </pc:spChg>
        <pc:spChg chg="add mod">
          <ac:chgData name="Manish Sharma" userId="b799adb9ba789c8f" providerId="LiveId" clId="{88401207-B5C2-4DEF-BA9D-E916A5BD1FC1}" dt="2021-10-09T04:20:54.017" v="95" actId="1076"/>
          <ac:spMkLst>
            <pc:docMk/>
            <pc:sldMk cId="130957221" sldId="303"/>
            <ac:spMk id="39" creationId="{19D78E7D-67A8-4EC0-B43F-9EE0DF734597}"/>
          </ac:spMkLst>
        </pc:spChg>
        <pc:spChg chg="add mod">
          <ac:chgData name="Manish Sharma" userId="b799adb9ba789c8f" providerId="LiveId" clId="{88401207-B5C2-4DEF-BA9D-E916A5BD1FC1}" dt="2021-10-09T04:21:10.382" v="97" actId="1076"/>
          <ac:spMkLst>
            <pc:docMk/>
            <pc:sldMk cId="130957221" sldId="303"/>
            <ac:spMk id="40" creationId="{8125D33D-A741-48E7-8AAE-9FD21CFA38B5}"/>
          </ac:spMkLst>
        </pc:spChg>
        <pc:grpChg chg="add mod">
          <ac:chgData name="Manish Sharma" userId="b799adb9ba789c8f" providerId="LiveId" clId="{88401207-B5C2-4DEF-BA9D-E916A5BD1FC1}" dt="2021-10-09T04:19:17.024" v="25"/>
          <ac:grpSpMkLst>
            <pc:docMk/>
            <pc:sldMk cId="130957221" sldId="303"/>
            <ac:grpSpMk id="5" creationId="{DEEA5608-33A6-4C1A-8628-CABCA30E4B69}"/>
          </ac:grpSpMkLst>
        </pc:grpChg>
        <pc:grpChg chg="add mod">
          <ac:chgData name="Manish Sharma" userId="b799adb9ba789c8f" providerId="LiveId" clId="{88401207-B5C2-4DEF-BA9D-E916A5BD1FC1}" dt="2021-10-09T04:19:17.024" v="25"/>
          <ac:grpSpMkLst>
            <pc:docMk/>
            <pc:sldMk cId="130957221" sldId="303"/>
            <ac:grpSpMk id="8" creationId="{E4E85AA9-3DAC-4C0A-BA8A-9ECE68AAC228}"/>
          </ac:grpSpMkLst>
        </pc:grpChg>
        <pc:grpChg chg="add mod">
          <ac:chgData name="Manish Sharma" userId="b799adb9ba789c8f" providerId="LiveId" clId="{88401207-B5C2-4DEF-BA9D-E916A5BD1FC1}" dt="2021-10-09T04:19:17.024" v="25"/>
          <ac:grpSpMkLst>
            <pc:docMk/>
            <pc:sldMk cId="130957221" sldId="303"/>
            <ac:grpSpMk id="11" creationId="{EB963CFD-6FCD-488C-91D2-282E6C165B3C}"/>
          </ac:grpSpMkLst>
        </pc:grpChg>
        <pc:cxnChg chg="add mod">
          <ac:chgData name="Manish Sharma" userId="b799adb9ba789c8f" providerId="LiveId" clId="{88401207-B5C2-4DEF-BA9D-E916A5BD1FC1}" dt="2021-10-09T04:19:17.024" v="25"/>
          <ac:cxnSpMkLst>
            <pc:docMk/>
            <pc:sldMk cId="130957221" sldId="303"/>
            <ac:cxnSpMk id="14" creationId="{B4A7F952-193D-46AB-983B-1960E2629701}"/>
          </ac:cxnSpMkLst>
        </pc:cxnChg>
        <pc:cxnChg chg="add mod">
          <ac:chgData name="Manish Sharma" userId="b799adb9ba789c8f" providerId="LiveId" clId="{88401207-B5C2-4DEF-BA9D-E916A5BD1FC1}" dt="2021-10-09T04:19:17.024" v="25"/>
          <ac:cxnSpMkLst>
            <pc:docMk/>
            <pc:sldMk cId="130957221" sldId="303"/>
            <ac:cxnSpMk id="16" creationId="{B8235120-6FE3-4692-B679-9D44CEB7FD60}"/>
          </ac:cxnSpMkLst>
        </pc:cxnChg>
        <pc:cxnChg chg="add mod">
          <ac:chgData name="Manish Sharma" userId="b799adb9ba789c8f" providerId="LiveId" clId="{88401207-B5C2-4DEF-BA9D-E916A5BD1FC1}" dt="2021-10-09T04:19:17.024" v="25"/>
          <ac:cxnSpMkLst>
            <pc:docMk/>
            <pc:sldMk cId="130957221" sldId="303"/>
            <ac:cxnSpMk id="27" creationId="{0AE1BCCC-AE52-4097-A5F8-B9A21141F226}"/>
          </ac:cxnSpMkLst>
        </pc:cxnChg>
        <pc:cxnChg chg="add mod">
          <ac:chgData name="Manish Sharma" userId="b799adb9ba789c8f" providerId="LiveId" clId="{88401207-B5C2-4DEF-BA9D-E916A5BD1FC1}" dt="2021-10-09T04:19:43.636" v="26"/>
          <ac:cxnSpMkLst>
            <pc:docMk/>
            <pc:sldMk cId="130957221" sldId="303"/>
            <ac:cxnSpMk id="30" creationId="{5D91BB8A-B8C9-472E-9909-3125379C292C}"/>
          </ac:cxnSpMkLst>
        </pc:cxnChg>
        <pc:cxnChg chg="add mod">
          <ac:chgData name="Manish Sharma" userId="b799adb9ba789c8f" providerId="LiveId" clId="{88401207-B5C2-4DEF-BA9D-E916A5BD1FC1}" dt="2021-10-09T04:19:43.636" v="26"/>
          <ac:cxnSpMkLst>
            <pc:docMk/>
            <pc:sldMk cId="130957221" sldId="303"/>
            <ac:cxnSpMk id="31" creationId="{D24519B2-2CC5-42F6-AF99-839A8BAB0DF7}"/>
          </ac:cxnSpMkLst>
        </pc:cxnChg>
        <pc:cxnChg chg="add mod">
          <ac:chgData name="Manish Sharma" userId="b799adb9ba789c8f" providerId="LiveId" clId="{88401207-B5C2-4DEF-BA9D-E916A5BD1FC1}" dt="2021-10-09T04:19:43.636" v="26"/>
          <ac:cxnSpMkLst>
            <pc:docMk/>
            <pc:sldMk cId="130957221" sldId="303"/>
            <ac:cxnSpMk id="32" creationId="{CD3C1373-B1E0-4CFF-A2AD-DAD7DC4A19CA}"/>
          </ac:cxnSpMkLst>
        </pc:cxnChg>
        <pc:cxnChg chg="add mod">
          <ac:chgData name="Manish Sharma" userId="b799adb9ba789c8f" providerId="LiveId" clId="{88401207-B5C2-4DEF-BA9D-E916A5BD1FC1}" dt="2021-10-09T04:19:43.636" v="26"/>
          <ac:cxnSpMkLst>
            <pc:docMk/>
            <pc:sldMk cId="130957221" sldId="303"/>
            <ac:cxnSpMk id="35" creationId="{AAAAC177-F5E8-4680-B03E-37E9DE429280}"/>
          </ac:cxnSpMkLst>
        </pc:cxnChg>
      </pc:sldChg>
      <pc:sldChg chg="addSp delSp modSp add mod">
        <pc:chgData name="Manish Sharma" userId="b799adb9ba789c8f" providerId="LiveId" clId="{88401207-B5C2-4DEF-BA9D-E916A5BD1FC1}" dt="2021-10-09T04:22:38.482" v="103"/>
        <pc:sldMkLst>
          <pc:docMk/>
          <pc:sldMk cId="2505012227" sldId="304"/>
        </pc:sldMkLst>
        <pc:spChg chg="del">
          <ac:chgData name="Manish Sharma" userId="b799adb9ba789c8f" providerId="LiveId" clId="{88401207-B5C2-4DEF-BA9D-E916A5BD1FC1}" dt="2021-10-09T04:22:15.056" v="99" actId="478"/>
          <ac:spMkLst>
            <pc:docMk/>
            <pc:sldMk cId="2505012227" sldId="304"/>
            <ac:spMk id="28" creationId="{CAF0267D-B3F3-48A6-8EC7-D64EAC29B417}"/>
          </ac:spMkLst>
        </pc:spChg>
        <pc:spChg chg="del">
          <ac:chgData name="Manish Sharma" userId="b799adb9ba789c8f" providerId="LiveId" clId="{88401207-B5C2-4DEF-BA9D-E916A5BD1FC1}" dt="2021-10-09T04:22:15.056" v="99" actId="478"/>
          <ac:spMkLst>
            <pc:docMk/>
            <pc:sldMk cId="2505012227" sldId="304"/>
            <ac:spMk id="29" creationId="{49563DEF-F739-4C88-9C62-954D288E739C}"/>
          </ac:spMkLst>
        </pc:spChg>
        <pc:spChg chg="del">
          <ac:chgData name="Manish Sharma" userId="b799adb9ba789c8f" providerId="LiveId" clId="{88401207-B5C2-4DEF-BA9D-E916A5BD1FC1}" dt="2021-10-09T04:22:15.056" v="99" actId="478"/>
          <ac:spMkLst>
            <pc:docMk/>
            <pc:sldMk cId="2505012227" sldId="304"/>
            <ac:spMk id="33" creationId="{46CC09DD-3E26-4FC7-BAAC-44209D079A0F}"/>
          </ac:spMkLst>
        </pc:spChg>
        <pc:spChg chg="del">
          <ac:chgData name="Manish Sharma" userId="b799adb9ba789c8f" providerId="LiveId" clId="{88401207-B5C2-4DEF-BA9D-E916A5BD1FC1}" dt="2021-10-09T04:22:15.056" v="99" actId="478"/>
          <ac:spMkLst>
            <pc:docMk/>
            <pc:sldMk cId="2505012227" sldId="304"/>
            <ac:spMk id="34" creationId="{6B967531-9F69-4979-BC34-452E1C8D9A87}"/>
          </ac:spMkLst>
        </pc:spChg>
        <pc:spChg chg="del">
          <ac:chgData name="Manish Sharma" userId="b799adb9ba789c8f" providerId="LiveId" clId="{88401207-B5C2-4DEF-BA9D-E916A5BD1FC1}" dt="2021-10-09T04:22:15.056" v="99" actId="478"/>
          <ac:spMkLst>
            <pc:docMk/>
            <pc:sldMk cId="2505012227" sldId="304"/>
            <ac:spMk id="36" creationId="{EA117BBB-D884-4689-BA83-EAB1A4783C2A}"/>
          </ac:spMkLst>
        </pc:spChg>
        <pc:spChg chg="add mod">
          <ac:chgData name="Manish Sharma" userId="b799adb9ba789c8f" providerId="LiveId" clId="{88401207-B5C2-4DEF-BA9D-E916A5BD1FC1}" dt="2021-10-09T04:22:27.209" v="102"/>
          <ac:spMkLst>
            <pc:docMk/>
            <pc:sldMk cId="2505012227" sldId="304"/>
            <ac:spMk id="41" creationId="{478AC27C-0C58-4983-8423-51340A69D787}"/>
          </ac:spMkLst>
        </pc:spChg>
        <pc:spChg chg="add mod">
          <ac:chgData name="Manish Sharma" userId="b799adb9ba789c8f" providerId="LiveId" clId="{88401207-B5C2-4DEF-BA9D-E916A5BD1FC1}" dt="2021-10-09T04:22:27.209" v="102"/>
          <ac:spMkLst>
            <pc:docMk/>
            <pc:sldMk cId="2505012227" sldId="304"/>
            <ac:spMk id="44" creationId="{A76EC4D9-9940-4C6F-BB76-A139ABF21304}"/>
          </ac:spMkLst>
        </pc:spChg>
        <pc:spChg chg="add mod">
          <ac:chgData name="Manish Sharma" userId="b799adb9ba789c8f" providerId="LiveId" clId="{88401207-B5C2-4DEF-BA9D-E916A5BD1FC1}" dt="2021-10-09T04:22:27.209" v="102"/>
          <ac:spMkLst>
            <pc:docMk/>
            <pc:sldMk cId="2505012227" sldId="304"/>
            <ac:spMk id="45" creationId="{6CDBFB4F-133A-4F60-BBCF-20BE220DAAAF}"/>
          </ac:spMkLst>
        </pc:spChg>
        <pc:spChg chg="mod">
          <ac:chgData name="Manish Sharma" userId="b799adb9ba789c8f" providerId="LiveId" clId="{88401207-B5C2-4DEF-BA9D-E916A5BD1FC1}" dt="2021-10-09T04:22:38.482" v="103"/>
          <ac:spMkLst>
            <pc:docMk/>
            <pc:sldMk cId="2505012227" sldId="304"/>
            <ac:spMk id="47" creationId="{FBEFA24A-D971-4950-A7E4-400087DAA82B}"/>
          </ac:spMkLst>
        </pc:spChg>
        <pc:spChg chg="mod">
          <ac:chgData name="Manish Sharma" userId="b799adb9ba789c8f" providerId="LiveId" clId="{88401207-B5C2-4DEF-BA9D-E916A5BD1FC1}" dt="2021-10-09T04:22:38.482" v="103"/>
          <ac:spMkLst>
            <pc:docMk/>
            <pc:sldMk cId="2505012227" sldId="304"/>
            <ac:spMk id="48" creationId="{3892179D-5480-4C33-B0C4-47ED9DF3E49C}"/>
          </ac:spMkLst>
        </pc:spChg>
        <pc:spChg chg="mod">
          <ac:chgData name="Manish Sharma" userId="b799adb9ba789c8f" providerId="LiveId" clId="{88401207-B5C2-4DEF-BA9D-E916A5BD1FC1}" dt="2021-10-09T04:22:38.482" v="103"/>
          <ac:spMkLst>
            <pc:docMk/>
            <pc:sldMk cId="2505012227" sldId="304"/>
            <ac:spMk id="49" creationId="{D6439215-1D53-4A87-AE46-7CB268140887}"/>
          </ac:spMkLst>
        </pc:spChg>
        <pc:spChg chg="mod">
          <ac:chgData name="Manish Sharma" userId="b799adb9ba789c8f" providerId="LiveId" clId="{88401207-B5C2-4DEF-BA9D-E916A5BD1FC1}" dt="2021-10-09T04:22:38.482" v="103"/>
          <ac:spMkLst>
            <pc:docMk/>
            <pc:sldMk cId="2505012227" sldId="304"/>
            <ac:spMk id="51" creationId="{57FB29A5-2026-4D73-977F-7AF98FE3B961}"/>
          </ac:spMkLst>
        </pc:spChg>
        <pc:spChg chg="mod">
          <ac:chgData name="Manish Sharma" userId="b799adb9ba789c8f" providerId="LiveId" clId="{88401207-B5C2-4DEF-BA9D-E916A5BD1FC1}" dt="2021-10-09T04:22:38.482" v="103"/>
          <ac:spMkLst>
            <pc:docMk/>
            <pc:sldMk cId="2505012227" sldId="304"/>
            <ac:spMk id="52" creationId="{323A091F-38AA-4660-9762-CB151F38D09F}"/>
          </ac:spMkLst>
        </pc:spChg>
        <pc:spChg chg="mod">
          <ac:chgData name="Manish Sharma" userId="b799adb9ba789c8f" providerId="LiveId" clId="{88401207-B5C2-4DEF-BA9D-E916A5BD1FC1}" dt="2021-10-09T04:22:38.482" v="103"/>
          <ac:spMkLst>
            <pc:docMk/>
            <pc:sldMk cId="2505012227" sldId="304"/>
            <ac:spMk id="53" creationId="{76C2554D-50FA-4D5D-A7F9-485230A08A38}"/>
          </ac:spMkLst>
        </pc:spChg>
        <pc:spChg chg="mod">
          <ac:chgData name="Manish Sharma" userId="b799adb9ba789c8f" providerId="LiveId" clId="{88401207-B5C2-4DEF-BA9D-E916A5BD1FC1}" dt="2021-10-09T04:22:38.482" v="103"/>
          <ac:spMkLst>
            <pc:docMk/>
            <pc:sldMk cId="2505012227" sldId="304"/>
            <ac:spMk id="55" creationId="{05489771-EC05-4F4F-9B85-ED1FCBC1EF8C}"/>
          </ac:spMkLst>
        </pc:spChg>
        <pc:spChg chg="mod">
          <ac:chgData name="Manish Sharma" userId="b799adb9ba789c8f" providerId="LiveId" clId="{88401207-B5C2-4DEF-BA9D-E916A5BD1FC1}" dt="2021-10-09T04:22:38.482" v="103"/>
          <ac:spMkLst>
            <pc:docMk/>
            <pc:sldMk cId="2505012227" sldId="304"/>
            <ac:spMk id="56" creationId="{E2658A59-53FE-4090-987C-87A46C6CD786}"/>
          </ac:spMkLst>
        </pc:spChg>
        <pc:spChg chg="mod">
          <ac:chgData name="Manish Sharma" userId="b799adb9ba789c8f" providerId="LiveId" clId="{88401207-B5C2-4DEF-BA9D-E916A5BD1FC1}" dt="2021-10-09T04:22:38.482" v="103"/>
          <ac:spMkLst>
            <pc:docMk/>
            <pc:sldMk cId="2505012227" sldId="304"/>
            <ac:spMk id="57" creationId="{86B3A5B9-DB14-48E6-BE6F-21EFCFB60BE7}"/>
          </ac:spMkLst>
        </pc:spChg>
        <pc:grpChg chg="add mod">
          <ac:chgData name="Manish Sharma" userId="b799adb9ba789c8f" providerId="LiveId" clId="{88401207-B5C2-4DEF-BA9D-E916A5BD1FC1}" dt="2021-10-09T04:22:38.482" v="103"/>
          <ac:grpSpMkLst>
            <pc:docMk/>
            <pc:sldMk cId="2505012227" sldId="304"/>
            <ac:grpSpMk id="46" creationId="{5047751F-36D0-4E57-8B80-477554474BF2}"/>
          </ac:grpSpMkLst>
        </pc:grpChg>
        <pc:grpChg chg="add mod">
          <ac:chgData name="Manish Sharma" userId="b799adb9ba789c8f" providerId="LiveId" clId="{88401207-B5C2-4DEF-BA9D-E916A5BD1FC1}" dt="2021-10-09T04:22:38.482" v="103"/>
          <ac:grpSpMkLst>
            <pc:docMk/>
            <pc:sldMk cId="2505012227" sldId="304"/>
            <ac:grpSpMk id="50" creationId="{E21F0F80-C177-43AC-AC1B-0498531AFB4E}"/>
          </ac:grpSpMkLst>
        </pc:grpChg>
        <pc:grpChg chg="add mod">
          <ac:chgData name="Manish Sharma" userId="b799adb9ba789c8f" providerId="LiveId" clId="{88401207-B5C2-4DEF-BA9D-E916A5BD1FC1}" dt="2021-10-09T04:22:38.482" v="103"/>
          <ac:grpSpMkLst>
            <pc:docMk/>
            <pc:sldMk cId="2505012227" sldId="304"/>
            <ac:grpSpMk id="54" creationId="{97643635-E9EE-4E80-AE4D-C40F8A897B6F}"/>
          </ac:grpSpMkLst>
        </pc:grpChg>
        <pc:cxnChg chg="del">
          <ac:chgData name="Manish Sharma" userId="b799adb9ba789c8f" providerId="LiveId" clId="{88401207-B5C2-4DEF-BA9D-E916A5BD1FC1}" dt="2021-10-09T04:22:15.056" v="99" actId="478"/>
          <ac:cxnSpMkLst>
            <pc:docMk/>
            <pc:sldMk cId="2505012227" sldId="304"/>
            <ac:cxnSpMk id="30" creationId="{5D91BB8A-B8C9-472E-9909-3125379C292C}"/>
          </ac:cxnSpMkLst>
        </pc:cxnChg>
        <pc:cxnChg chg="del">
          <ac:chgData name="Manish Sharma" userId="b799adb9ba789c8f" providerId="LiveId" clId="{88401207-B5C2-4DEF-BA9D-E916A5BD1FC1}" dt="2021-10-09T04:22:15.056" v="99" actId="478"/>
          <ac:cxnSpMkLst>
            <pc:docMk/>
            <pc:sldMk cId="2505012227" sldId="304"/>
            <ac:cxnSpMk id="31" creationId="{D24519B2-2CC5-42F6-AF99-839A8BAB0DF7}"/>
          </ac:cxnSpMkLst>
        </pc:cxnChg>
        <pc:cxnChg chg="del">
          <ac:chgData name="Manish Sharma" userId="b799adb9ba789c8f" providerId="LiveId" clId="{88401207-B5C2-4DEF-BA9D-E916A5BD1FC1}" dt="2021-10-09T04:22:18.199" v="100" actId="478"/>
          <ac:cxnSpMkLst>
            <pc:docMk/>
            <pc:sldMk cId="2505012227" sldId="304"/>
            <ac:cxnSpMk id="32" creationId="{CD3C1373-B1E0-4CFF-A2AD-DAD7DC4A19CA}"/>
          </ac:cxnSpMkLst>
        </pc:cxnChg>
        <pc:cxnChg chg="del">
          <ac:chgData name="Manish Sharma" userId="b799adb9ba789c8f" providerId="LiveId" clId="{88401207-B5C2-4DEF-BA9D-E916A5BD1FC1}" dt="2021-10-09T04:22:19.267" v="101" actId="478"/>
          <ac:cxnSpMkLst>
            <pc:docMk/>
            <pc:sldMk cId="2505012227" sldId="304"/>
            <ac:cxnSpMk id="35" creationId="{AAAAC177-F5E8-4680-B03E-37E9DE429280}"/>
          </ac:cxnSpMkLst>
        </pc:cxnChg>
        <pc:cxnChg chg="add mod">
          <ac:chgData name="Manish Sharma" userId="b799adb9ba789c8f" providerId="LiveId" clId="{88401207-B5C2-4DEF-BA9D-E916A5BD1FC1}" dt="2021-10-09T04:22:27.209" v="102"/>
          <ac:cxnSpMkLst>
            <pc:docMk/>
            <pc:sldMk cId="2505012227" sldId="304"/>
            <ac:cxnSpMk id="42" creationId="{B31D3441-6FCA-4908-83C0-A1D841A7DC44}"/>
          </ac:cxnSpMkLst>
        </pc:cxnChg>
        <pc:cxnChg chg="add mod">
          <ac:chgData name="Manish Sharma" userId="b799adb9ba789c8f" providerId="LiveId" clId="{88401207-B5C2-4DEF-BA9D-E916A5BD1FC1}" dt="2021-10-09T04:22:27.209" v="102"/>
          <ac:cxnSpMkLst>
            <pc:docMk/>
            <pc:sldMk cId="2505012227" sldId="304"/>
            <ac:cxnSpMk id="43" creationId="{C6CBD3B2-30CD-4527-B096-3EAB9465BC41}"/>
          </ac:cxnSpMkLst>
        </pc:cxnChg>
        <pc:cxnChg chg="add mod">
          <ac:chgData name="Manish Sharma" userId="b799adb9ba789c8f" providerId="LiveId" clId="{88401207-B5C2-4DEF-BA9D-E916A5BD1FC1}" dt="2021-10-09T04:22:38.482" v="103"/>
          <ac:cxnSpMkLst>
            <pc:docMk/>
            <pc:sldMk cId="2505012227" sldId="304"/>
            <ac:cxnSpMk id="58" creationId="{95FC32A4-0AD0-4548-85B1-166029D07398}"/>
          </ac:cxnSpMkLst>
        </pc:cxnChg>
        <pc:cxnChg chg="add mod">
          <ac:chgData name="Manish Sharma" userId="b799adb9ba789c8f" providerId="LiveId" clId="{88401207-B5C2-4DEF-BA9D-E916A5BD1FC1}" dt="2021-10-09T04:22:38.482" v="103"/>
          <ac:cxnSpMkLst>
            <pc:docMk/>
            <pc:sldMk cId="2505012227" sldId="304"/>
            <ac:cxnSpMk id="59" creationId="{D4C0E571-8F4C-4CFA-B9EB-31FDEFD7E3C3}"/>
          </ac:cxnSpMkLst>
        </pc:cxnChg>
        <pc:cxnChg chg="add mod">
          <ac:chgData name="Manish Sharma" userId="b799adb9ba789c8f" providerId="LiveId" clId="{88401207-B5C2-4DEF-BA9D-E916A5BD1FC1}" dt="2021-10-09T04:22:38.482" v="103"/>
          <ac:cxnSpMkLst>
            <pc:docMk/>
            <pc:sldMk cId="2505012227" sldId="304"/>
            <ac:cxnSpMk id="60" creationId="{E8E5C53F-EEBC-4545-84C3-D845F2F7E790}"/>
          </ac:cxnSpMkLst>
        </pc:cxnChg>
      </pc:sldChg>
      <pc:sldChg chg="addSp delSp modSp new mod setBg">
        <pc:chgData name="Manish Sharma" userId="b799adb9ba789c8f" providerId="LiveId" clId="{88401207-B5C2-4DEF-BA9D-E916A5BD1FC1}" dt="2021-10-09T04:32:09.108" v="111" actId="242"/>
        <pc:sldMkLst>
          <pc:docMk/>
          <pc:sldMk cId="3088454451" sldId="305"/>
        </pc:sldMkLst>
        <pc:spChg chg="del">
          <ac:chgData name="Manish Sharma" userId="b799adb9ba789c8f" providerId="LiveId" clId="{88401207-B5C2-4DEF-BA9D-E916A5BD1FC1}" dt="2021-10-09T04:31:51.010" v="107" actId="26606"/>
          <ac:spMkLst>
            <pc:docMk/>
            <pc:sldMk cId="3088454451" sldId="305"/>
            <ac:spMk id="2" creationId="{8E57A11D-9B3E-43C0-8D30-E66DC1D5A224}"/>
          </ac:spMkLst>
        </pc:spChg>
        <pc:spChg chg="del">
          <ac:chgData name="Manish Sharma" userId="b799adb9ba789c8f" providerId="LiveId" clId="{88401207-B5C2-4DEF-BA9D-E916A5BD1FC1}" dt="2021-10-09T04:31:46.041" v="106"/>
          <ac:spMkLst>
            <pc:docMk/>
            <pc:sldMk cId="3088454451" sldId="305"/>
            <ac:spMk id="3" creationId="{D694E82F-4AC8-47C1-91FD-8D468C7572B3}"/>
          </ac:spMkLst>
        </pc:spChg>
        <pc:spChg chg="add">
          <ac:chgData name="Manish Sharma" userId="b799adb9ba789c8f" providerId="LiveId" clId="{88401207-B5C2-4DEF-BA9D-E916A5BD1FC1}" dt="2021-10-09T04:31:51.010" v="107" actId="26606"/>
          <ac:spMkLst>
            <pc:docMk/>
            <pc:sldMk cId="3088454451" sldId="305"/>
            <ac:spMk id="9" creationId="{F3060C83-F051-4F0E-ABAD-AA0DFC48B218}"/>
          </ac:spMkLst>
        </pc:spChg>
        <pc:spChg chg="add">
          <ac:chgData name="Manish Sharma" userId="b799adb9ba789c8f" providerId="LiveId" clId="{88401207-B5C2-4DEF-BA9D-E916A5BD1FC1}" dt="2021-10-09T04:31:51.010" v="107" actId="26606"/>
          <ac:spMkLst>
            <pc:docMk/>
            <pc:sldMk cId="3088454451" sldId="305"/>
            <ac:spMk id="11" creationId="{83C98ABE-055B-441F-B07E-44F97F083C39}"/>
          </ac:spMkLst>
        </pc:spChg>
        <pc:spChg chg="add">
          <ac:chgData name="Manish Sharma" userId="b799adb9ba789c8f" providerId="LiveId" clId="{88401207-B5C2-4DEF-BA9D-E916A5BD1FC1}" dt="2021-10-09T04:31:51.010" v="107" actId="26606"/>
          <ac:spMkLst>
            <pc:docMk/>
            <pc:sldMk cId="3088454451" sldId="305"/>
            <ac:spMk id="13" creationId="{29FDB030-9B49-4CED-8CCD-4D99382388AC}"/>
          </ac:spMkLst>
        </pc:spChg>
        <pc:spChg chg="add">
          <ac:chgData name="Manish Sharma" userId="b799adb9ba789c8f" providerId="LiveId" clId="{88401207-B5C2-4DEF-BA9D-E916A5BD1FC1}" dt="2021-10-09T04:31:51.010" v="107" actId="26606"/>
          <ac:spMkLst>
            <pc:docMk/>
            <pc:sldMk cId="3088454451" sldId="305"/>
            <ac:spMk id="15" creationId="{3783CA14-24A1-485C-8B30-D6A5D87987AD}"/>
          </ac:spMkLst>
        </pc:spChg>
        <pc:spChg chg="add">
          <ac:chgData name="Manish Sharma" userId="b799adb9ba789c8f" providerId="LiveId" clId="{88401207-B5C2-4DEF-BA9D-E916A5BD1FC1}" dt="2021-10-09T04:31:51.010" v="107" actId="26606"/>
          <ac:spMkLst>
            <pc:docMk/>
            <pc:sldMk cId="3088454451" sldId="305"/>
            <ac:spMk id="17" creationId="{9A97C86A-04D6-40F7-AE84-31AB43E6A846}"/>
          </ac:spMkLst>
        </pc:spChg>
        <pc:spChg chg="add">
          <ac:chgData name="Manish Sharma" userId="b799adb9ba789c8f" providerId="LiveId" clId="{88401207-B5C2-4DEF-BA9D-E916A5BD1FC1}" dt="2021-10-09T04:31:51.010" v="107" actId="26606"/>
          <ac:spMkLst>
            <pc:docMk/>
            <pc:sldMk cId="3088454451" sldId="305"/>
            <ac:spMk id="19" creationId="{FF9F2414-84E8-453E-B1F3-389FDE8192D9}"/>
          </ac:spMkLst>
        </pc:spChg>
        <pc:spChg chg="add">
          <ac:chgData name="Manish Sharma" userId="b799adb9ba789c8f" providerId="LiveId" clId="{88401207-B5C2-4DEF-BA9D-E916A5BD1FC1}" dt="2021-10-09T04:31:51.010" v="107" actId="26606"/>
          <ac:spMkLst>
            <pc:docMk/>
            <pc:sldMk cId="3088454451" sldId="305"/>
            <ac:spMk id="21" creationId="{3ECA69A1-7536-43AC-85EF-C7106179F5ED}"/>
          </ac:spMkLst>
        </pc:spChg>
        <pc:graphicFrameChg chg="add mod modGraphic">
          <ac:chgData name="Manish Sharma" userId="b799adb9ba789c8f" providerId="LiveId" clId="{88401207-B5C2-4DEF-BA9D-E916A5BD1FC1}" dt="2021-10-09T04:32:09.108" v="111" actId="242"/>
          <ac:graphicFrameMkLst>
            <pc:docMk/>
            <pc:sldMk cId="3088454451" sldId="305"/>
            <ac:graphicFrameMk id="4" creationId="{73C397A9-01C5-4673-ABE2-1566C6E1114C}"/>
          </ac:graphicFrameMkLst>
        </pc:graphicFrameChg>
      </pc:sldChg>
      <pc:sldChg chg="del">
        <pc:chgData name="Manish Sharma" userId="b799adb9ba789c8f" providerId="LiveId" clId="{88401207-B5C2-4DEF-BA9D-E916A5BD1FC1}" dt="2021-10-09T03:28:58.734" v="7" actId="2696"/>
        <pc:sldMkLst>
          <pc:docMk/>
          <pc:sldMk cId="1745736043" sldId="306"/>
        </pc:sldMkLst>
      </pc:sldChg>
      <pc:sldChg chg="del">
        <pc:chgData name="Manish Sharma" userId="b799adb9ba789c8f" providerId="LiveId" clId="{88401207-B5C2-4DEF-BA9D-E916A5BD1FC1}" dt="2021-10-09T03:28:58.734" v="7" actId="2696"/>
        <pc:sldMkLst>
          <pc:docMk/>
          <pc:sldMk cId="3343793836" sldId="308"/>
        </pc:sldMkLst>
      </pc:sldChg>
      <pc:sldChg chg="del">
        <pc:chgData name="Manish Sharma" userId="b799adb9ba789c8f" providerId="LiveId" clId="{88401207-B5C2-4DEF-BA9D-E916A5BD1FC1}" dt="2021-10-09T03:28:58.734" v="7" actId="2696"/>
        <pc:sldMkLst>
          <pc:docMk/>
          <pc:sldMk cId="849919439" sldId="309"/>
        </pc:sldMkLst>
      </pc:sldChg>
      <pc:sldChg chg="del">
        <pc:chgData name="Manish Sharma" userId="b799adb9ba789c8f" providerId="LiveId" clId="{88401207-B5C2-4DEF-BA9D-E916A5BD1FC1}" dt="2021-10-09T03:28:58.734" v="7" actId="2696"/>
        <pc:sldMkLst>
          <pc:docMk/>
          <pc:sldMk cId="3905909107" sldId="310"/>
        </pc:sldMkLst>
      </pc:sldChg>
      <pc:sldChg chg="del">
        <pc:chgData name="Manish Sharma" userId="b799adb9ba789c8f" providerId="LiveId" clId="{88401207-B5C2-4DEF-BA9D-E916A5BD1FC1}" dt="2021-10-09T03:28:58.734" v="7" actId="2696"/>
        <pc:sldMkLst>
          <pc:docMk/>
          <pc:sldMk cId="3363675506" sldId="311"/>
        </pc:sldMkLst>
      </pc:sldChg>
      <pc:sldChg chg="del">
        <pc:chgData name="Manish Sharma" userId="b799adb9ba789c8f" providerId="LiveId" clId="{88401207-B5C2-4DEF-BA9D-E916A5BD1FC1}" dt="2021-10-09T03:28:58.734" v="7" actId="2696"/>
        <pc:sldMkLst>
          <pc:docMk/>
          <pc:sldMk cId="914836995" sldId="312"/>
        </pc:sldMkLst>
      </pc:sldChg>
      <pc:sldChg chg="del">
        <pc:chgData name="Manish Sharma" userId="b799adb9ba789c8f" providerId="LiveId" clId="{88401207-B5C2-4DEF-BA9D-E916A5BD1FC1}" dt="2021-10-09T03:28:58.734" v="7" actId="2696"/>
        <pc:sldMkLst>
          <pc:docMk/>
          <pc:sldMk cId="2819580679" sldId="314"/>
        </pc:sldMkLst>
      </pc:sldChg>
      <pc:sldChg chg="add">
        <pc:chgData name="Manish Sharma" userId="b799adb9ba789c8f" providerId="LiveId" clId="{88401207-B5C2-4DEF-BA9D-E916A5BD1FC1}" dt="2021-10-09T04:43:48.004" v="112"/>
        <pc:sldMkLst>
          <pc:docMk/>
          <pc:sldMk cId="3401202457" sldId="315"/>
        </pc:sldMkLst>
      </pc:sldChg>
      <pc:sldChg chg="addSp delSp modSp new mod">
        <pc:chgData name="Manish Sharma" userId="b799adb9ba789c8f" providerId="LiveId" clId="{88401207-B5C2-4DEF-BA9D-E916A5BD1FC1}" dt="2021-10-09T04:53:02.440" v="154" actId="20577"/>
        <pc:sldMkLst>
          <pc:docMk/>
          <pc:sldMk cId="752839245" sldId="316"/>
        </pc:sldMkLst>
        <pc:spChg chg="del">
          <ac:chgData name="Manish Sharma" userId="b799adb9ba789c8f" providerId="LiveId" clId="{88401207-B5C2-4DEF-BA9D-E916A5BD1FC1}" dt="2021-10-09T04:50:17.472" v="114" actId="478"/>
          <ac:spMkLst>
            <pc:docMk/>
            <pc:sldMk cId="752839245" sldId="316"/>
            <ac:spMk id="2" creationId="{9DA3D814-C31E-4A93-99D2-3DBB29F52B2F}"/>
          </ac:spMkLst>
        </pc:spChg>
        <pc:spChg chg="del">
          <ac:chgData name="Manish Sharma" userId="b799adb9ba789c8f" providerId="LiveId" clId="{88401207-B5C2-4DEF-BA9D-E916A5BD1FC1}" dt="2021-10-09T04:50:17.472" v="114" actId="478"/>
          <ac:spMkLst>
            <pc:docMk/>
            <pc:sldMk cId="752839245" sldId="316"/>
            <ac:spMk id="3" creationId="{65470BD2-508C-49D0-A912-8648B042F92B}"/>
          </ac:spMkLst>
        </pc:spChg>
        <pc:spChg chg="add mod">
          <ac:chgData name="Manish Sharma" userId="b799adb9ba789c8f" providerId="LiveId" clId="{88401207-B5C2-4DEF-BA9D-E916A5BD1FC1}" dt="2021-10-09T04:50:26.152" v="115"/>
          <ac:spMkLst>
            <pc:docMk/>
            <pc:sldMk cId="752839245" sldId="316"/>
            <ac:spMk id="4" creationId="{D0A09B70-2F3F-4995-9186-5B21023FF2A9}"/>
          </ac:spMkLst>
        </pc:spChg>
        <pc:spChg chg="add mod">
          <ac:chgData name="Manish Sharma" userId="b799adb9ba789c8f" providerId="LiveId" clId="{88401207-B5C2-4DEF-BA9D-E916A5BD1FC1}" dt="2021-10-09T04:50:40.888" v="116"/>
          <ac:spMkLst>
            <pc:docMk/>
            <pc:sldMk cId="752839245" sldId="316"/>
            <ac:spMk id="5" creationId="{B4868916-69CB-4633-8112-059DD4601B23}"/>
          </ac:spMkLst>
        </pc:spChg>
        <pc:spChg chg="add mod">
          <ac:chgData name="Manish Sharma" userId="b799adb9ba789c8f" providerId="LiveId" clId="{88401207-B5C2-4DEF-BA9D-E916A5BD1FC1}" dt="2021-10-09T04:50:47.888" v="117"/>
          <ac:spMkLst>
            <pc:docMk/>
            <pc:sldMk cId="752839245" sldId="316"/>
            <ac:spMk id="7" creationId="{C6247668-D094-4880-87AC-5339B84D756F}"/>
          </ac:spMkLst>
        </pc:spChg>
        <pc:spChg chg="add mod">
          <ac:chgData name="Manish Sharma" userId="b799adb9ba789c8f" providerId="LiveId" clId="{88401207-B5C2-4DEF-BA9D-E916A5BD1FC1}" dt="2021-10-09T04:50:47.888" v="117"/>
          <ac:spMkLst>
            <pc:docMk/>
            <pc:sldMk cId="752839245" sldId="316"/>
            <ac:spMk id="8" creationId="{DAF2C7C1-B543-49E7-8D73-95816FC011E4}"/>
          </ac:spMkLst>
        </pc:spChg>
        <pc:spChg chg="add mod">
          <ac:chgData name="Manish Sharma" userId="b799adb9ba789c8f" providerId="LiveId" clId="{88401207-B5C2-4DEF-BA9D-E916A5BD1FC1}" dt="2021-10-09T04:51:15.033" v="118"/>
          <ac:spMkLst>
            <pc:docMk/>
            <pc:sldMk cId="752839245" sldId="316"/>
            <ac:spMk id="9" creationId="{E9B45DBE-5419-4C9E-A7E5-4E0A69092C67}"/>
          </ac:spMkLst>
        </pc:spChg>
        <pc:spChg chg="add mod">
          <ac:chgData name="Manish Sharma" userId="b799adb9ba789c8f" providerId="LiveId" clId="{88401207-B5C2-4DEF-BA9D-E916A5BD1FC1}" dt="2021-10-09T04:51:34.098" v="119"/>
          <ac:spMkLst>
            <pc:docMk/>
            <pc:sldMk cId="752839245" sldId="316"/>
            <ac:spMk id="10" creationId="{2C795C88-9592-4E6E-A737-42C94DEC3B50}"/>
          </ac:spMkLst>
        </pc:spChg>
        <pc:spChg chg="add mod">
          <ac:chgData name="Manish Sharma" userId="b799adb9ba789c8f" providerId="LiveId" clId="{88401207-B5C2-4DEF-BA9D-E916A5BD1FC1}" dt="2021-10-09T04:53:02.440" v="154" actId="20577"/>
          <ac:spMkLst>
            <pc:docMk/>
            <pc:sldMk cId="752839245" sldId="316"/>
            <ac:spMk id="11" creationId="{6998389B-5945-4826-A7D1-78BF854DD902}"/>
          </ac:spMkLst>
        </pc:spChg>
        <pc:spChg chg="add mod">
          <ac:chgData name="Manish Sharma" userId="b799adb9ba789c8f" providerId="LiveId" clId="{88401207-B5C2-4DEF-BA9D-E916A5BD1FC1}" dt="2021-10-09T04:52:21.463" v="120"/>
          <ac:spMkLst>
            <pc:docMk/>
            <pc:sldMk cId="752839245" sldId="316"/>
            <ac:spMk id="12" creationId="{C211F1D3-6096-4C79-A30D-D32BD06C130C}"/>
          </ac:spMkLst>
        </pc:spChg>
        <pc:cxnChg chg="add mod">
          <ac:chgData name="Manish Sharma" userId="b799adb9ba789c8f" providerId="LiveId" clId="{88401207-B5C2-4DEF-BA9D-E916A5BD1FC1}" dt="2021-10-09T04:50:40.888" v="116"/>
          <ac:cxnSpMkLst>
            <pc:docMk/>
            <pc:sldMk cId="752839245" sldId="316"/>
            <ac:cxnSpMk id="6" creationId="{D4790B09-94DC-42DB-85A9-09A379B79DF7}"/>
          </ac:cxnSpMkLst>
        </pc:cxnChg>
      </pc:sldChg>
      <pc:sldChg chg="del">
        <pc:chgData name="Manish Sharma" userId="b799adb9ba789c8f" providerId="LiveId" clId="{88401207-B5C2-4DEF-BA9D-E916A5BD1FC1}" dt="2021-10-09T03:28:58.734" v="7" actId="2696"/>
        <pc:sldMkLst>
          <pc:docMk/>
          <pc:sldMk cId="3930577389" sldId="316"/>
        </pc:sldMkLst>
      </pc:sldChg>
      <pc:sldChg chg="del">
        <pc:chgData name="Manish Sharma" userId="b799adb9ba789c8f" providerId="LiveId" clId="{88401207-B5C2-4DEF-BA9D-E916A5BD1FC1}" dt="2021-10-09T03:28:58.734" v="7" actId="2696"/>
        <pc:sldMkLst>
          <pc:docMk/>
          <pc:sldMk cId="1775986403" sldId="317"/>
        </pc:sldMkLst>
      </pc:sldChg>
      <pc:sldChg chg="modSp new mod">
        <pc:chgData name="Manish Sharma" userId="b799adb9ba789c8f" providerId="LiveId" clId="{88401207-B5C2-4DEF-BA9D-E916A5BD1FC1}" dt="2021-10-09T04:56:07.027" v="356" actId="20577"/>
        <pc:sldMkLst>
          <pc:docMk/>
          <pc:sldMk cId="2786298615" sldId="317"/>
        </pc:sldMkLst>
        <pc:spChg chg="mod">
          <ac:chgData name="Manish Sharma" userId="b799adb9ba789c8f" providerId="LiveId" clId="{88401207-B5C2-4DEF-BA9D-E916A5BD1FC1}" dt="2021-10-09T04:54:24.868" v="170" actId="20577"/>
          <ac:spMkLst>
            <pc:docMk/>
            <pc:sldMk cId="2786298615" sldId="317"/>
            <ac:spMk id="2" creationId="{5A819044-1D68-41C7-95D5-E785F4A33671}"/>
          </ac:spMkLst>
        </pc:spChg>
        <pc:spChg chg="mod">
          <ac:chgData name="Manish Sharma" userId="b799adb9ba789c8f" providerId="LiveId" clId="{88401207-B5C2-4DEF-BA9D-E916A5BD1FC1}" dt="2021-10-09T04:56:07.027" v="356" actId="20577"/>
          <ac:spMkLst>
            <pc:docMk/>
            <pc:sldMk cId="2786298615" sldId="317"/>
            <ac:spMk id="3" creationId="{1CCB6CE8-68A7-46B1-9983-D2750FF42C53}"/>
          </ac:spMkLst>
        </pc:spChg>
      </pc:sldChg>
      <pc:sldChg chg="del">
        <pc:chgData name="Manish Sharma" userId="b799adb9ba789c8f" providerId="LiveId" clId="{88401207-B5C2-4DEF-BA9D-E916A5BD1FC1}" dt="2021-10-09T03:28:58.734" v="7" actId="2696"/>
        <pc:sldMkLst>
          <pc:docMk/>
          <pc:sldMk cId="1777021263" sldId="318"/>
        </pc:sldMkLst>
      </pc:sldChg>
      <pc:sldChg chg="del">
        <pc:chgData name="Manish Sharma" userId="b799adb9ba789c8f" providerId="LiveId" clId="{88401207-B5C2-4DEF-BA9D-E916A5BD1FC1}" dt="2021-10-09T03:28:58.734" v="7" actId="2696"/>
        <pc:sldMkLst>
          <pc:docMk/>
          <pc:sldMk cId="2684770681" sldId="319"/>
        </pc:sldMkLst>
      </pc:sldChg>
      <pc:sldChg chg="del">
        <pc:chgData name="Manish Sharma" userId="b799adb9ba789c8f" providerId="LiveId" clId="{88401207-B5C2-4DEF-BA9D-E916A5BD1FC1}" dt="2021-10-09T03:28:58.734" v="7" actId="2696"/>
        <pc:sldMkLst>
          <pc:docMk/>
          <pc:sldMk cId="1552225087" sldId="320"/>
        </pc:sldMkLst>
      </pc:sldChg>
      <pc:sldChg chg="del">
        <pc:chgData name="Manish Sharma" userId="b799adb9ba789c8f" providerId="LiveId" clId="{88401207-B5C2-4DEF-BA9D-E916A5BD1FC1}" dt="2021-10-09T03:28:58.734" v="7" actId="2696"/>
        <pc:sldMkLst>
          <pc:docMk/>
          <pc:sldMk cId="2903704693" sldId="321"/>
        </pc:sldMkLst>
      </pc:sldChg>
      <pc:sldChg chg="add">
        <pc:chgData name="Manish Sharma" userId="b799adb9ba789c8f" providerId="LiveId" clId="{88401207-B5C2-4DEF-BA9D-E916A5BD1FC1}" dt="2021-10-10T04:50:57.605" v="1119"/>
        <pc:sldMkLst>
          <pc:docMk/>
          <pc:sldMk cId="4087247156" sldId="321"/>
        </pc:sldMkLst>
      </pc:sldChg>
      <pc:sldChg chg="add">
        <pc:chgData name="Manish Sharma" userId="b799adb9ba789c8f" providerId="LiveId" clId="{88401207-B5C2-4DEF-BA9D-E916A5BD1FC1}" dt="2021-10-10T06:25:35.705" v="1149"/>
        <pc:sldMkLst>
          <pc:docMk/>
          <pc:sldMk cId="672012168" sldId="322"/>
        </pc:sldMkLst>
      </pc:sldChg>
      <pc:sldChg chg="del">
        <pc:chgData name="Manish Sharma" userId="b799adb9ba789c8f" providerId="LiveId" clId="{88401207-B5C2-4DEF-BA9D-E916A5BD1FC1}" dt="2021-10-09T03:28:58.734" v="7" actId="2696"/>
        <pc:sldMkLst>
          <pc:docMk/>
          <pc:sldMk cId="4052209965" sldId="322"/>
        </pc:sldMkLst>
      </pc:sldChg>
      <pc:sldChg chg="add">
        <pc:chgData name="Manish Sharma" userId="b799adb9ba789c8f" providerId="LiveId" clId="{88401207-B5C2-4DEF-BA9D-E916A5BD1FC1}" dt="2021-10-10T06:26:17.338" v="1150"/>
        <pc:sldMkLst>
          <pc:docMk/>
          <pc:sldMk cId="1558062592" sldId="323"/>
        </pc:sldMkLst>
      </pc:sldChg>
      <pc:sldChg chg="del">
        <pc:chgData name="Manish Sharma" userId="b799adb9ba789c8f" providerId="LiveId" clId="{88401207-B5C2-4DEF-BA9D-E916A5BD1FC1}" dt="2021-10-09T03:28:58.734" v="7" actId="2696"/>
        <pc:sldMkLst>
          <pc:docMk/>
          <pc:sldMk cId="3716499477" sldId="323"/>
        </pc:sldMkLst>
      </pc:sldChg>
      <pc:sldChg chg="modSp add mod">
        <pc:chgData name="Manish Sharma" userId="b799adb9ba789c8f" providerId="LiveId" clId="{88401207-B5C2-4DEF-BA9D-E916A5BD1FC1}" dt="2021-10-10T09:32:29.091" v="1264" actId="20577"/>
        <pc:sldMkLst>
          <pc:docMk/>
          <pc:sldMk cId="846234580" sldId="324"/>
        </pc:sldMkLst>
        <pc:spChg chg="mod">
          <ac:chgData name="Manish Sharma" userId="b799adb9ba789c8f" providerId="LiveId" clId="{88401207-B5C2-4DEF-BA9D-E916A5BD1FC1}" dt="2021-10-10T09:32:29.091" v="1264" actId="20577"/>
          <ac:spMkLst>
            <pc:docMk/>
            <pc:sldMk cId="846234580" sldId="324"/>
            <ac:spMk id="3" creationId="{2E17E0F5-F9AF-41D2-87A2-43F47FC1162D}"/>
          </ac:spMkLst>
        </pc:spChg>
      </pc:sldChg>
      <pc:sldChg chg="add">
        <pc:chgData name="Manish Sharma" userId="b799adb9ba789c8f" providerId="LiveId" clId="{88401207-B5C2-4DEF-BA9D-E916A5BD1FC1}" dt="2021-10-09T04:56:56.246" v="357"/>
        <pc:sldMkLst>
          <pc:docMk/>
          <pc:sldMk cId="3819615658" sldId="330"/>
        </pc:sldMkLst>
      </pc:sldChg>
      <pc:sldChg chg="addSp delSp modSp new mod">
        <pc:chgData name="Manish Sharma" userId="b799adb9ba789c8f" providerId="LiveId" clId="{88401207-B5C2-4DEF-BA9D-E916A5BD1FC1}" dt="2021-10-09T07:46:59.506" v="1068" actId="1076"/>
        <pc:sldMkLst>
          <pc:docMk/>
          <pc:sldMk cId="2221119502" sldId="331"/>
        </pc:sldMkLst>
        <pc:spChg chg="del">
          <ac:chgData name="Manish Sharma" userId="b799adb9ba789c8f" providerId="LiveId" clId="{88401207-B5C2-4DEF-BA9D-E916A5BD1FC1}" dt="2021-10-09T06:27:37.317" v="359" actId="478"/>
          <ac:spMkLst>
            <pc:docMk/>
            <pc:sldMk cId="2221119502" sldId="331"/>
            <ac:spMk id="2" creationId="{AD836DFF-BA4B-44BA-A2C0-0B5D051F326B}"/>
          </ac:spMkLst>
        </pc:spChg>
        <pc:spChg chg="del">
          <ac:chgData name="Manish Sharma" userId="b799adb9ba789c8f" providerId="LiveId" clId="{88401207-B5C2-4DEF-BA9D-E916A5BD1FC1}" dt="2021-10-09T06:27:37.317" v="359" actId="478"/>
          <ac:spMkLst>
            <pc:docMk/>
            <pc:sldMk cId="2221119502" sldId="331"/>
            <ac:spMk id="3" creationId="{0A806096-351D-4A9D-81CA-238DB988F05E}"/>
          </ac:spMkLst>
        </pc:spChg>
        <pc:spChg chg="add mod">
          <ac:chgData name="Manish Sharma" userId="b799adb9ba789c8f" providerId="LiveId" clId="{88401207-B5C2-4DEF-BA9D-E916A5BD1FC1}" dt="2021-10-09T06:27:38.805" v="360"/>
          <ac:spMkLst>
            <pc:docMk/>
            <pc:sldMk cId="2221119502" sldId="331"/>
            <ac:spMk id="4" creationId="{F6E28936-2C5F-49FD-9A29-02CDA8E13D24}"/>
          </ac:spMkLst>
        </pc:spChg>
        <pc:spChg chg="add mod">
          <ac:chgData name="Manish Sharma" userId="b799adb9ba789c8f" providerId="LiveId" clId="{88401207-B5C2-4DEF-BA9D-E916A5BD1FC1}" dt="2021-10-09T06:39:51.618" v="398" actId="20577"/>
          <ac:spMkLst>
            <pc:docMk/>
            <pc:sldMk cId="2221119502" sldId="331"/>
            <ac:spMk id="5" creationId="{08E59D9E-E75D-4265-9926-980562150BFB}"/>
          </ac:spMkLst>
        </pc:spChg>
        <pc:spChg chg="add mod">
          <ac:chgData name="Manish Sharma" userId="b799adb9ba789c8f" providerId="LiveId" clId="{88401207-B5C2-4DEF-BA9D-E916A5BD1FC1}" dt="2021-10-09T06:27:38.805" v="360"/>
          <ac:spMkLst>
            <pc:docMk/>
            <pc:sldMk cId="2221119502" sldId="331"/>
            <ac:spMk id="7" creationId="{D90DA4F9-020C-43CA-9070-02B4199D7AC0}"/>
          </ac:spMkLst>
        </pc:spChg>
        <pc:spChg chg="add mod">
          <ac:chgData name="Manish Sharma" userId="b799adb9ba789c8f" providerId="LiveId" clId="{88401207-B5C2-4DEF-BA9D-E916A5BD1FC1}" dt="2021-10-09T06:27:38.805" v="360"/>
          <ac:spMkLst>
            <pc:docMk/>
            <pc:sldMk cId="2221119502" sldId="331"/>
            <ac:spMk id="9" creationId="{978C55BA-5959-4331-9736-3BC9DF67782B}"/>
          </ac:spMkLst>
        </pc:spChg>
        <pc:spChg chg="add mod">
          <ac:chgData name="Manish Sharma" userId="b799adb9ba789c8f" providerId="LiveId" clId="{88401207-B5C2-4DEF-BA9D-E916A5BD1FC1}" dt="2021-10-09T06:27:58.978" v="361"/>
          <ac:spMkLst>
            <pc:docMk/>
            <pc:sldMk cId="2221119502" sldId="331"/>
            <ac:spMk id="10" creationId="{B1E3D787-EAA3-4E3E-AB68-4C2F88B8F395}"/>
          </ac:spMkLst>
        </pc:spChg>
        <pc:spChg chg="add mod">
          <ac:chgData name="Manish Sharma" userId="b799adb9ba789c8f" providerId="LiveId" clId="{88401207-B5C2-4DEF-BA9D-E916A5BD1FC1}" dt="2021-10-09T06:27:58.978" v="361"/>
          <ac:spMkLst>
            <pc:docMk/>
            <pc:sldMk cId="2221119502" sldId="331"/>
            <ac:spMk id="12" creationId="{752D2E5D-8856-4B1D-930D-DCFC4C16DFC7}"/>
          </ac:spMkLst>
        </pc:spChg>
        <pc:spChg chg="add mod">
          <ac:chgData name="Manish Sharma" userId="b799adb9ba789c8f" providerId="LiveId" clId="{88401207-B5C2-4DEF-BA9D-E916A5BD1FC1}" dt="2021-10-09T06:29:34.033" v="364" actId="207"/>
          <ac:spMkLst>
            <pc:docMk/>
            <pc:sldMk cId="2221119502" sldId="331"/>
            <ac:spMk id="13" creationId="{ED217288-F8D8-4142-B099-40CB1F8E36C5}"/>
          </ac:spMkLst>
        </pc:spChg>
        <pc:spChg chg="add mod">
          <ac:chgData name="Manish Sharma" userId="b799adb9ba789c8f" providerId="LiveId" clId="{88401207-B5C2-4DEF-BA9D-E916A5BD1FC1}" dt="2021-10-09T06:29:04.303" v="362"/>
          <ac:spMkLst>
            <pc:docMk/>
            <pc:sldMk cId="2221119502" sldId="331"/>
            <ac:spMk id="15" creationId="{BE578153-A354-4D80-9949-2BBC0B2BEABD}"/>
          </ac:spMkLst>
        </pc:spChg>
        <pc:spChg chg="add mod">
          <ac:chgData name="Manish Sharma" userId="b799adb9ba789c8f" providerId="LiveId" clId="{88401207-B5C2-4DEF-BA9D-E916A5BD1FC1}" dt="2021-10-09T06:29:48.164" v="365"/>
          <ac:spMkLst>
            <pc:docMk/>
            <pc:sldMk cId="2221119502" sldId="331"/>
            <ac:spMk id="17" creationId="{2EB9F8AB-2566-4EC0-B5D1-F3ECE90BA016}"/>
          </ac:spMkLst>
        </pc:spChg>
        <pc:spChg chg="add mod">
          <ac:chgData name="Manish Sharma" userId="b799adb9ba789c8f" providerId="LiveId" clId="{88401207-B5C2-4DEF-BA9D-E916A5BD1FC1}" dt="2021-10-09T06:29:48.164" v="365"/>
          <ac:spMkLst>
            <pc:docMk/>
            <pc:sldMk cId="2221119502" sldId="331"/>
            <ac:spMk id="18" creationId="{96C12E0B-C878-43D5-BD80-E58CC3A8A3F8}"/>
          </ac:spMkLst>
        </pc:spChg>
        <pc:spChg chg="add mod">
          <ac:chgData name="Manish Sharma" userId="b799adb9ba789c8f" providerId="LiveId" clId="{88401207-B5C2-4DEF-BA9D-E916A5BD1FC1}" dt="2021-10-09T06:30:05.466" v="366"/>
          <ac:spMkLst>
            <pc:docMk/>
            <pc:sldMk cId="2221119502" sldId="331"/>
            <ac:spMk id="19" creationId="{7E7A4786-711E-44CC-AD52-C348CEB78C9D}"/>
          </ac:spMkLst>
        </pc:spChg>
        <pc:spChg chg="add mod">
          <ac:chgData name="Manish Sharma" userId="b799adb9ba789c8f" providerId="LiveId" clId="{88401207-B5C2-4DEF-BA9D-E916A5BD1FC1}" dt="2021-10-09T06:30:05.466" v="366"/>
          <ac:spMkLst>
            <pc:docMk/>
            <pc:sldMk cId="2221119502" sldId="331"/>
            <ac:spMk id="21" creationId="{0422144B-BB19-43A4-B32F-8F0A79A8CF1A}"/>
          </ac:spMkLst>
        </pc:spChg>
        <pc:spChg chg="add mod">
          <ac:chgData name="Manish Sharma" userId="b799adb9ba789c8f" providerId="LiveId" clId="{88401207-B5C2-4DEF-BA9D-E916A5BD1FC1}" dt="2021-10-09T06:30:13.558" v="367"/>
          <ac:spMkLst>
            <pc:docMk/>
            <pc:sldMk cId="2221119502" sldId="331"/>
            <ac:spMk id="23" creationId="{EEE9B93B-CFC6-4160-8450-C0FD9243B8B1}"/>
          </ac:spMkLst>
        </pc:spChg>
        <pc:spChg chg="add mod">
          <ac:chgData name="Manish Sharma" userId="b799adb9ba789c8f" providerId="LiveId" clId="{88401207-B5C2-4DEF-BA9D-E916A5BD1FC1}" dt="2021-10-09T06:31:23" v="368"/>
          <ac:spMkLst>
            <pc:docMk/>
            <pc:sldMk cId="2221119502" sldId="331"/>
            <ac:spMk id="24" creationId="{81DD5847-DCF0-4436-B648-D789FABD34AD}"/>
          </ac:spMkLst>
        </pc:spChg>
        <pc:spChg chg="add mod">
          <ac:chgData name="Manish Sharma" userId="b799adb9ba789c8f" providerId="LiveId" clId="{88401207-B5C2-4DEF-BA9D-E916A5BD1FC1}" dt="2021-10-09T06:31:23" v="368"/>
          <ac:spMkLst>
            <pc:docMk/>
            <pc:sldMk cId="2221119502" sldId="331"/>
            <ac:spMk id="26" creationId="{50585344-68E3-4BF5-B340-C0DE383D4E76}"/>
          </ac:spMkLst>
        </pc:spChg>
        <pc:spChg chg="add mod">
          <ac:chgData name="Manish Sharma" userId="b799adb9ba789c8f" providerId="LiveId" clId="{88401207-B5C2-4DEF-BA9D-E916A5BD1FC1}" dt="2021-10-09T06:32:39.103" v="369"/>
          <ac:spMkLst>
            <pc:docMk/>
            <pc:sldMk cId="2221119502" sldId="331"/>
            <ac:spMk id="27" creationId="{9C515E25-4B70-45A6-BC04-40D6C1468AA8}"/>
          </ac:spMkLst>
        </pc:spChg>
        <pc:spChg chg="add mod">
          <ac:chgData name="Manish Sharma" userId="b799adb9ba789c8f" providerId="LiveId" clId="{88401207-B5C2-4DEF-BA9D-E916A5BD1FC1}" dt="2021-10-09T06:32:39.103" v="369"/>
          <ac:spMkLst>
            <pc:docMk/>
            <pc:sldMk cId="2221119502" sldId="331"/>
            <ac:spMk id="29" creationId="{0C77B4C8-589D-4A2B-9612-83F249B24E2A}"/>
          </ac:spMkLst>
        </pc:spChg>
        <pc:spChg chg="add mod">
          <ac:chgData name="Manish Sharma" userId="b799adb9ba789c8f" providerId="LiveId" clId="{88401207-B5C2-4DEF-BA9D-E916A5BD1FC1}" dt="2021-10-09T06:34:59.136" v="370"/>
          <ac:spMkLst>
            <pc:docMk/>
            <pc:sldMk cId="2221119502" sldId="331"/>
            <ac:spMk id="31" creationId="{55A2BF0E-DF21-480A-BA2E-68D63DFF41F1}"/>
          </ac:spMkLst>
        </pc:spChg>
        <pc:spChg chg="add mod">
          <ac:chgData name="Manish Sharma" userId="b799adb9ba789c8f" providerId="LiveId" clId="{88401207-B5C2-4DEF-BA9D-E916A5BD1FC1}" dt="2021-10-09T06:35:11.185" v="371"/>
          <ac:spMkLst>
            <pc:docMk/>
            <pc:sldMk cId="2221119502" sldId="331"/>
            <ac:spMk id="32" creationId="{DFC6C600-6497-40F3-AA9D-1907FD1E74F3}"/>
          </ac:spMkLst>
        </pc:spChg>
        <pc:spChg chg="add mod">
          <ac:chgData name="Manish Sharma" userId="b799adb9ba789c8f" providerId="LiveId" clId="{88401207-B5C2-4DEF-BA9D-E916A5BD1FC1}" dt="2021-10-09T06:35:11.185" v="371"/>
          <ac:spMkLst>
            <pc:docMk/>
            <pc:sldMk cId="2221119502" sldId="331"/>
            <ac:spMk id="34" creationId="{21F57CC1-6C9A-4554-BE29-C23AECD7DCF3}"/>
          </ac:spMkLst>
        </pc:spChg>
        <pc:spChg chg="add mod">
          <ac:chgData name="Manish Sharma" userId="b799adb9ba789c8f" providerId="LiveId" clId="{88401207-B5C2-4DEF-BA9D-E916A5BD1FC1}" dt="2021-10-09T06:35:42.678" v="372"/>
          <ac:spMkLst>
            <pc:docMk/>
            <pc:sldMk cId="2221119502" sldId="331"/>
            <ac:spMk id="36" creationId="{DED4728F-0813-4090-973A-5A5211EE0743}"/>
          </ac:spMkLst>
        </pc:spChg>
        <pc:spChg chg="add mod">
          <ac:chgData name="Manish Sharma" userId="b799adb9ba789c8f" providerId="LiveId" clId="{88401207-B5C2-4DEF-BA9D-E916A5BD1FC1}" dt="2021-10-09T06:36:30.211" v="373"/>
          <ac:spMkLst>
            <pc:docMk/>
            <pc:sldMk cId="2221119502" sldId="331"/>
            <ac:spMk id="37" creationId="{F4C11D12-BBB1-41EB-ACBC-F9C81CBE67C3}"/>
          </ac:spMkLst>
        </pc:spChg>
        <pc:spChg chg="add mod">
          <ac:chgData name="Manish Sharma" userId="b799adb9ba789c8f" providerId="LiveId" clId="{88401207-B5C2-4DEF-BA9D-E916A5BD1FC1}" dt="2021-10-09T06:36:30.211" v="373"/>
          <ac:spMkLst>
            <pc:docMk/>
            <pc:sldMk cId="2221119502" sldId="331"/>
            <ac:spMk id="39" creationId="{A54BC0C4-7696-4DCC-933A-7C51D2755A16}"/>
          </ac:spMkLst>
        </pc:spChg>
        <pc:spChg chg="add mod">
          <ac:chgData name="Manish Sharma" userId="b799adb9ba789c8f" providerId="LiveId" clId="{88401207-B5C2-4DEF-BA9D-E916A5BD1FC1}" dt="2021-10-09T06:41:46.899" v="492" actId="207"/>
          <ac:spMkLst>
            <pc:docMk/>
            <pc:sldMk cId="2221119502" sldId="331"/>
            <ac:spMk id="40" creationId="{5BB002DC-9F83-4F23-837F-10311255A299}"/>
          </ac:spMkLst>
        </pc:spChg>
        <pc:spChg chg="add del mod">
          <ac:chgData name="Manish Sharma" userId="b799adb9ba789c8f" providerId="LiveId" clId="{88401207-B5C2-4DEF-BA9D-E916A5BD1FC1}" dt="2021-10-09T06:41:41.284" v="491"/>
          <ac:spMkLst>
            <pc:docMk/>
            <pc:sldMk cId="2221119502" sldId="331"/>
            <ac:spMk id="43" creationId="{CE089929-23E4-431C-8886-4456DAB4A0AE}"/>
          </ac:spMkLst>
        </pc:spChg>
        <pc:spChg chg="add mod">
          <ac:chgData name="Manish Sharma" userId="b799adb9ba789c8f" providerId="LiveId" clId="{88401207-B5C2-4DEF-BA9D-E916A5BD1FC1}" dt="2021-10-09T07:46:59.506" v="1068" actId="1076"/>
          <ac:spMkLst>
            <pc:docMk/>
            <pc:sldMk cId="2221119502" sldId="331"/>
            <ac:spMk id="44" creationId="{3237652F-AD80-4D45-9357-DC809306F5E5}"/>
          </ac:spMkLst>
        </pc:spChg>
        <pc:cxnChg chg="add mod">
          <ac:chgData name="Manish Sharma" userId="b799adb9ba789c8f" providerId="LiveId" clId="{88401207-B5C2-4DEF-BA9D-E916A5BD1FC1}" dt="2021-10-09T06:39:50.852" v="397" actId="14100"/>
          <ac:cxnSpMkLst>
            <pc:docMk/>
            <pc:sldMk cId="2221119502" sldId="331"/>
            <ac:cxnSpMk id="6" creationId="{C61D0D2B-234E-4D68-899D-38350C4A4942}"/>
          </ac:cxnSpMkLst>
        </pc:cxnChg>
        <pc:cxnChg chg="add mod">
          <ac:chgData name="Manish Sharma" userId="b799adb9ba789c8f" providerId="LiveId" clId="{88401207-B5C2-4DEF-BA9D-E916A5BD1FC1}" dt="2021-10-09T06:27:38.805" v="360"/>
          <ac:cxnSpMkLst>
            <pc:docMk/>
            <pc:sldMk cId="2221119502" sldId="331"/>
            <ac:cxnSpMk id="8" creationId="{639CC31A-85F1-41B1-A444-5D0D58125869}"/>
          </ac:cxnSpMkLst>
        </pc:cxnChg>
        <pc:cxnChg chg="add mod">
          <ac:chgData name="Manish Sharma" userId="b799adb9ba789c8f" providerId="LiveId" clId="{88401207-B5C2-4DEF-BA9D-E916A5BD1FC1}" dt="2021-10-09T06:27:58.978" v="361"/>
          <ac:cxnSpMkLst>
            <pc:docMk/>
            <pc:sldMk cId="2221119502" sldId="331"/>
            <ac:cxnSpMk id="11" creationId="{909A433C-497B-470F-95B6-945B2AB4426F}"/>
          </ac:cxnSpMkLst>
        </pc:cxnChg>
        <pc:cxnChg chg="add mod">
          <ac:chgData name="Manish Sharma" userId="b799adb9ba789c8f" providerId="LiveId" clId="{88401207-B5C2-4DEF-BA9D-E916A5BD1FC1}" dt="2021-10-09T06:29:04.303" v="362"/>
          <ac:cxnSpMkLst>
            <pc:docMk/>
            <pc:sldMk cId="2221119502" sldId="331"/>
            <ac:cxnSpMk id="14" creationId="{C2D17E74-43BF-4E8D-80E0-98EEBD68915C}"/>
          </ac:cxnSpMkLst>
        </pc:cxnChg>
        <pc:cxnChg chg="add mod">
          <ac:chgData name="Manish Sharma" userId="b799adb9ba789c8f" providerId="LiveId" clId="{88401207-B5C2-4DEF-BA9D-E916A5BD1FC1}" dt="2021-10-09T06:29:48.164" v="365"/>
          <ac:cxnSpMkLst>
            <pc:docMk/>
            <pc:sldMk cId="2221119502" sldId="331"/>
            <ac:cxnSpMk id="16" creationId="{F65F2EC4-1CE9-4BA1-AC63-51E921B2CFD7}"/>
          </ac:cxnSpMkLst>
        </pc:cxnChg>
        <pc:cxnChg chg="add mod">
          <ac:chgData name="Manish Sharma" userId="b799adb9ba789c8f" providerId="LiveId" clId="{88401207-B5C2-4DEF-BA9D-E916A5BD1FC1}" dt="2021-10-09T06:30:05.466" v="366"/>
          <ac:cxnSpMkLst>
            <pc:docMk/>
            <pc:sldMk cId="2221119502" sldId="331"/>
            <ac:cxnSpMk id="20" creationId="{A522B43B-8BBC-4F4A-B900-D2E4C8E0091F}"/>
          </ac:cxnSpMkLst>
        </pc:cxnChg>
        <pc:cxnChg chg="add mod">
          <ac:chgData name="Manish Sharma" userId="b799adb9ba789c8f" providerId="LiveId" clId="{88401207-B5C2-4DEF-BA9D-E916A5BD1FC1}" dt="2021-10-09T06:30:13.558" v="367"/>
          <ac:cxnSpMkLst>
            <pc:docMk/>
            <pc:sldMk cId="2221119502" sldId="331"/>
            <ac:cxnSpMk id="22" creationId="{F793DCE1-D107-44D7-AE0B-9D449E87CEF0}"/>
          </ac:cxnSpMkLst>
        </pc:cxnChg>
        <pc:cxnChg chg="add mod">
          <ac:chgData name="Manish Sharma" userId="b799adb9ba789c8f" providerId="LiveId" clId="{88401207-B5C2-4DEF-BA9D-E916A5BD1FC1}" dt="2021-10-09T06:31:23" v="368"/>
          <ac:cxnSpMkLst>
            <pc:docMk/>
            <pc:sldMk cId="2221119502" sldId="331"/>
            <ac:cxnSpMk id="25" creationId="{BA67EC80-FDB2-4A4E-B30B-DC9CF6DD3E5F}"/>
          </ac:cxnSpMkLst>
        </pc:cxnChg>
        <pc:cxnChg chg="add mod">
          <ac:chgData name="Manish Sharma" userId="b799adb9ba789c8f" providerId="LiveId" clId="{88401207-B5C2-4DEF-BA9D-E916A5BD1FC1}" dt="2021-10-09T06:32:39.103" v="369"/>
          <ac:cxnSpMkLst>
            <pc:docMk/>
            <pc:sldMk cId="2221119502" sldId="331"/>
            <ac:cxnSpMk id="28" creationId="{75E3B811-F0F9-4521-914C-F1E5EE08D625}"/>
          </ac:cxnSpMkLst>
        </pc:cxnChg>
        <pc:cxnChg chg="add mod">
          <ac:chgData name="Manish Sharma" userId="b799adb9ba789c8f" providerId="LiveId" clId="{88401207-B5C2-4DEF-BA9D-E916A5BD1FC1}" dt="2021-10-09T06:34:59.136" v="370"/>
          <ac:cxnSpMkLst>
            <pc:docMk/>
            <pc:sldMk cId="2221119502" sldId="331"/>
            <ac:cxnSpMk id="30" creationId="{42AAC371-9376-40D6-93A6-83E0E229B7E2}"/>
          </ac:cxnSpMkLst>
        </pc:cxnChg>
        <pc:cxnChg chg="add mod">
          <ac:chgData name="Manish Sharma" userId="b799adb9ba789c8f" providerId="LiveId" clId="{88401207-B5C2-4DEF-BA9D-E916A5BD1FC1}" dt="2021-10-09T06:35:11.185" v="371"/>
          <ac:cxnSpMkLst>
            <pc:docMk/>
            <pc:sldMk cId="2221119502" sldId="331"/>
            <ac:cxnSpMk id="33" creationId="{9407E0E5-B548-463E-BFE8-5741ED8C9F2B}"/>
          </ac:cxnSpMkLst>
        </pc:cxnChg>
        <pc:cxnChg chg="add mod">
          <ac:chgData name="Manish Sharma" userId="b799adb9ba789c8f" providerId="LiveId" clId="{88401207-B5C2-4DEF-BA9D-E916A5BD1FC1}" dt="2021-10-09T06:35:42.678" v="372"/>
          <ac:cxnSpMkLst>
            <pc:docMk/>
            <pc:sldMk cId="2221119502" sldId="331"/>
            <ac:cxnSpMk id="35" creationId="{E73945D8-2887-4688-9A60-DCB095EE3577}"/>
          </ac:cxnSpMkLst>
        </pc:cxnChg>
        <pc:cxnChg chg="add mod">
          <ac:chgData name="Manish Sharma" userId="b799adb9ba789c8f" providerId="LiveId" clId="{88401207-B5C2-4DEF-BA9D-E916A5BD1FC1}" dt="2021-10-09T06:36:30.211" v="373"/>
          <ac:cxnSpMkLst>
            <pc:docMk/>
            <pc:sldMk cId="2221119502" sldId="331"/>
            <ac:cxnSpMk id="38" creationId="{DA4E0EE7-62EF-4E79-9D4A-9D3733FB5AB5}"/>
          </ac:cxnSpMkLst>
        </pc:cxnChg>
      </pc:sldChg>
      <pc:sldChg chg="modSp add mod ord">
        <pc:chgData name="Manish Sharma" userId="b799adb9ba789c8f" providerId="LiveId" clId="{88401207-B5C2-4DEF-BA9D-E916A5BD1FC1}" dt="2021-10-09T07:34:21.891" v="773" actId="20577"/>
        <pc:sldMkLst>
          <pc:docMk/>
          <pc:sldMk cId="1872235650" sldId="332"/>
        </pc:sldMkLst>
        <pc:spChg chg="mod">
          <ac:chgData name="Manish Sharma" userId="b799adb9ba789c8f" providerId="LiveId" clId="{88401207-B5C2-4DEF-BA9D-E916A5BD1FC1}" dt="2021-10-09T07:34:21.891" v="773" actId="20577"/>
          <ac:spMkLst>
            <pc:docMk/>
            <pc:sldMk cId="1872235650" sldId="332"/>
            <ac:spMk id="3" creationId="{8981D8F0-8AFC-4D35-9C0B-CB21A350BC16}"/>
          </ac:spMkLst>
        </pc:spChg>
      </pc:sldChg>
      <pc:sldChg chg="modSp new mod">
        <pc:chgData name="Manish Sharma" userId="b799adb9ba789c8f" providerId="LiveId" clId="{88401207-B5C2-4DEF-BA9D-E916A5BD1FC1}" dt="2021-10-09T07:32:48.655" v="738" actId="20577"/>
        <pc:sldMkLst>
          <pc:docMk/>
          <pc:sldMk cId="2842071071" sldId="333"/>
        </pc:sldMkLst>
        <pc:spChg chg="mod">
          <ac:chgData name="Manish Sharma" userId="b799adb9ba789c8f" providerId="LiveId" clId="{88401207-B5C2-4DEF-BA9D-E916A5BD1FC1}" dt="2021-10-09T07:30:53.471" v="532" actId="20577"/>
          <ac:spMkLst>
            <pc:docMk/>
            <pc:sldMk cId="2842071071" sldId="333"/>
            <ac:spMk id="2" creationId="{912628D4-7660-40AD-9083-304FBC8BF1C1}"/>
          </ac:spMkLst>
        </pc:spChg>
        <pc:spChg chg="mod">
          <ac:chgData name="Manish Sharma" userId="b799adb9ba789c8f" providerId="LiveId" clId="{88401207-B5C2-4DEF-BA9D-E916A5BD1FC1}" dt="2021-10-09T07:32:48.655" v="738" actId="20577"/>
          <ac:spMkLst>
            <pc:docMk/>
            <pc:sldMk cId="2842071071" sldId="333"/>
            <ac:spMk id="3" creationId="{F002A5B6-D5C8-4A84-8563-CCE0F25608D0}"/>
          </ac:spMkLst>
        </pc:spChg>
      </pc:sldChg>
      <pc:sldChg chg="modSp new mod">
        <pc:chgData name="Manish Sharma" userId="b799adb9ba789c8f" providerId="LiveId" clId="{88401207-B5C2-4DEF-BA9D-E916A5BD1FC1}" dt="2021-10-09T07:39:23.358" v="983" actId="20577"/>
        <pc:sldMkLst>
          <pc:docMk/>
          <pc:sldMk cId="1350698318" sldId="334"/>
        </pc:sldMkLst>
        <pc:spChg chg="mod">
          <ac:chgData name="Manish Sharma" userId="b799adb9ba789c8f" providerId="LiveId" clId="{88401207-B5C2-4DEF-BA9D-E916A5BD1FC1}" dt="2021-10-09T07:36:46.700" v="787" actId="20577"/>
          <ac:spMkLst>
            <pc:docMk/>
            <pc:sldMk cId="1350698318" sldId="334"/>
            <ac:spMk id="2" creationId="{D823C61E-E7B2-4E8D-94BE-28B2E7784553}"/>
          </ac:spMkLst>
        </pc:spChg>
        <pc:spChg chg="mod">
          <ac:chgData name="Manish Sharma" userId="b799adb9ba789c8f" providerId="LiveId" clId="{88401207-B5C2-4DEF-BA9D-E916A5BD1FC1}" dt="2021-10-09T07:39:23.358" v="983" actId="20577"/>
          <ac:spMkLst>
            <pc:docMk/>
            <pc:sldMk cId="1350698318" sldId="334"/>
            <ac:spMk id="3" creationId="{07651E6D-88D8-4FDC-8F06-4214EECFF61E}"/>
          </ac:spMkLst>
        </pc:spChg>
      </pc:sldChg>
      <pc:sldChg chg="modSp add mod">
        <pc:chgData name="Manish Sharma" userId="b799adb9ba789c8f" providerId="LiveId" clId="{88401207-B5C2-4DEF-BA9D-E916A5BD1FC1}" dt="2021-10-09T07:40:26.820" v="1025" actId="20577"/>
        <pc:sldMkLst>
          <pc:docMk/>
          <pc:sldMk cId="3324600157" sldId="335"/>
        </pc:sldMkLst>
        <pc:spChg chg="mod">
          <ac:chgData name="Manish Sharma" userId="b799adb9ba789c8f" providerId="LiveId" clId="{88401207-B5C2-4DEF-BA9D-E916A5BD1FC1}" dt="2021-10-09T07:39:40.605" v="991" actId="20577"/>
          <ac:spMkLst>
            <pc:docMk/>
            <pc:sldMk cId="3324600157" sldId="335"/>
            <ac:spMk id="2" creationId="{D823C61E-E7B2-4E8D-94BE-28B2E7784553}"/>
          </ac:spMkLst>
        </pc:spChg>
        <pc:spChg chg="mod">
          <ac:chgData name="Manish Sharma" userId="b799adb9ba789c8f" providerId="LiveId" clId="{88401207-B5C2-4DEF-BA9D-E916A5BD1FC1}" dt="2021-10-09T07:40:26.820" v="1025" actId="20577"/>
          <ac:spMkLst>
            <pc:docMk/>
            <pc:sldMk cId="3324600157" sldId="335"/>
            <ac:spMk id="3" creationId="{07651E6D-88D8-4FDC-8F06-4214EECFF61E}"/>
          </ac:spMkLst>
        </pc:spChg>
      </pc:sldChg>
      <pc:sldChg chg="addSp delSp modSp new mod">
        <pc:chgData name="Manish Sharma" userId="b799adb9ba789c8f" providerId="LiveId" clId="{88401207-B5C2-4DEF-BA9D-E916A5BD1FC1}" dt="2021-10-09T07:47:38.280" v="1091"/>
        <pc:sldMkLst>
          <pc:docMk/>
          <pc:sldMk cId="2815903190" sldId="336"/>
        </pc:sldMkLst>
        <pc:spChg chg="del">
          <ac:chgData name="Manish Sharma" userId="b799adb9ba789c8f" providerId="LiveId" clId="{88401207-B5C2-4DEF-BA9D-E916A5BD1FC1}" dt="2021-10-09T07:43:32.334" v="1027" actId="478"/>
          <ac:spMkLst>
            <pc:docMk/>
            <pc:sldMk cId="2815903190" sldId="336"/>
            <ac:spMk id="2" creationId="{2B06C64B-5A2D-4067-B65F-477D8DAAE841}"/>
          </ac:spMkLst>
        </pc:spChg>
        <pc:spChg chg="del">
          <ac:chgData name="Manish Sharma" userId="b799adb9ba789c8f" providerId="LiveId" clId="{88401207-B5C2-4DEF-BA9D-E916A5BD1FC1}" dt="2021-10-09T07:43:32.334" v="1027" actId="478"/>
          <ac:spMkLst>
            <pc:docMk/>
            <pc:sldMk cId="2815903190" sldId="336"/>
            <ac:spMk id="3" creationId="{F8FFB4B5-A59A-45F7-900A-740337FEADD0}"/>
          </ac:spMkLst>
        </pc:spChg>
        <pc:spChg chg="add mod">
          <ac:chgData name="Manish Sharma" userId="b799adb9ba789c8f" providerId="LiveId" clId="{88401207-B5C2-4DEF-BA9D-E916A5BD1FC1}" dt="2021-10-09T07:43:51.130" v="1028"/>
          <ac:spMkLst>
            <pc:docMk/>
            <pc:sldMk cId="2815903190" sldId="336"/>
            <ac:spMk id="4" creationId="{C9D2FFD0-5E50-4ADF-9825-928D03CB5C34}"/>
          </ac:spMkLst>
        </pc:spChg>
        <pc:spChg chg="add mod">
          <ac:chgData name="Manish Sharma" userId="b799adb9ba789c8f" providerId="LiveId" clId="{88401207-B5C2-4DEF-BA9D-E916A5BD1FC1}" dt="2021-10-09T07:43:51.130" v="1028"/>
          <ac:spMkLst>
            <pc:docMk/>
            <pc:sldMk cId="2815903190" sldId="336"/>
            <ac:spMk id="5" creationId="{DE977AA7-0810-4272-B0D5-809B3F7CFA03}"/>
          </ac:spMkLst>
        </pc:spChg>
        <pc:spChg chg="add mod">
          <ac:chgData name="Manish Sharma" userId="b799adb9ba789c8f" providerId="LiveId" clId="{88401207-B5C2-4DEF-BA9D-E916A5BD1FC1}" dt="2021-10-09T07:44:01.132" v="1029"/>
          <ac:spMkLst>
            <pc:docMk/>
            <pc:sldMk cId="2815903190" sldId="336"/>
            <ac:spMk id="8" creationId="{18380222-3354-44AC-8CA9-A01A2C3C2F25}"/>
          </ac:spMkLst>
        </pc:spChg>
        <pc:spChg chg="add mod">
          <ac:chgData name="Manish Sharma" userId="b799adb9ba789c8f" providerId="LiveId" clId="{88401207-B5C2-4DEF-BA9D-E916A5BD1FC1}" dt="2021-10-09T07:44:01.132" v="1029"/>
          <ac:spMkLst>
            <pc:docMk/>
            <pc:sldMk cId="2815903190" sldId="336"/>
            <ac:spMk id="9" creationId="{5C658AB1-3F8B-4552-881E-1EB5BF2FEBAF}"/>
          </ac:spMkLst>
        </pc:spChg>
        <pc:spChg chg="add mod">
          <ac:chgData name="Manish Sharma" userId="b799adb9ba789c8f" providerId="LiveId" clId="{88401207-B5C2-4DEF-BA9D-E916A5BD1FC1}" dt="2021-10-09T07:44:13.191" v="1030"/>
          <ac:spMkLst>
            <pc:docMk/>
            <pc:sldMk cId="2815903190" sldId="336"/>
            <ac:spMk id="11" creationId="{C9366175-4252-4619-B3C4-A494C8905E45}"/>
          </ac:spMkLst>
        </pc:spChg>
        <pc:spChg chg="add mod">
          <ac:chgData name="Manish Sharma" userId="b799adb9ba789c8f" providerId="LiveId" clId="{88401207-B5C2-4DEF-BA9D-E916A5BD1FC1}" dt="2021-10-09T07:44:13.191" v="1030"/>
          <ac:spMkLst>
            <pc:docMk/>
            <pc:sldMk cId="2815903190" sldId="336"/>
            <ac:spMk id="12" creationId="{6AE40F55-C030-4FF1-BE99-5443F0FEAB0C}"/>
          </ac:spMkLst>
        </pc:spChg>
        <pc:spChg chg="add mod">
          <ac:chgData name="Manish Sharma" userId="b799adb9ba789c8f" providerId="LiveId" clId="{88401207-B5C2-4DEF-BA9D-E916A5BD1FC1}" dt="2021-10-09T07:44:25.859" v="1031"/>
          <ac:spMkLst>
            <pc:docMk/>
            <pc:sldMk cId="2815903190" sldId="336"/>
            <ac:spMk id="14" creationId="{B764C066-55F9-4722-AFF7-E875EF3145FE}"/>
          </ac:spMkLst>
        </pc:spChg>
        <pc:spChg chg="add mod">
          <ac:chgData name="Manish Sharma" userId="b799adb9ba789c8f" providerId="LiveId" clId="{88401207-B5C2-4DEF-BA9D-E916A5BD1FC1}" dt="2021-10-09T07:44:25.859" v="1031"/>
          <ac:spMkLst>
            <pc:docMk/>
            <pc:sldMk cId="2815903190" sldId="336"/>
            <ac:spMk id="15" creationId="{E8ECE2C7-08C2-49AC-BAC3-95C6B53313DE}"/>
          </ac:spMkLst>
        </pc:spChg>
        <pc:spChg chg="add mod">
          <ac:chgData name="Manish Sharma" userId="b799adb9ba789c8f" providerId="LiveId" clId="{88401207-B5C2-4DEF-BA9D-E916A5BD1FC1}" dt="2021-10-09T07:44:36.183" v="1032"/>
          <ac:spMkLst>
            <pc:docMk/>
            <pc:sldMk cId="2815903190" sldId="336"/>
            <ac:spMk id="16" creationId="{7ED9C8D0-A193-42F2-A209-232AA63419A7}"/>
          </ac:spMkLst>
        </pc:spChg>
        <pc:spChg chg="add mod">
          <ac:chgData name="Manish Sharma" userId="b799adb9ba789c8f" providerId="LiveId" clId="{88401207-B5C2-4DEF-BA9D-E916A5BD1FC1}" dt="2021-10-09T07:44:36.183" v="1032"/>
          <ac:spMkLst>
            <pc:docMk/>
            <pc:sldMk cId="2815903190" sldId="336"/>
            <ac:spMk id="18" creationId="{F34D2379-7039-46FB-9496-73BEF7974C41}"/>
          </ac:spMkLst>
        </pc:spChg>
        <pc:spChg chg="add mod">
          <ac:chgData name="Manish Sharma" userId="b799adb9ba789c8f" providerId="LiveId" clId="{88401207-B5C2-4DEF-BA9D-E916A5BD1FC1}" dt="2021-10-09T07:44:51.127" v="1033"/>
          <ac:spMkLst>
            <pc:docMk/>
            <pc:sldMk cId="2815903190" sldId="336"/>
            <ac:spMk id="19" creationId="{039181B9-4A45-44F4-A690-43EE7070D90E}"/>
          </ac:spMkLst>
        </pc:spChg>
        <pc:spChg chg="add mod">
          <ac:chgData name="Manish Sharma" userId="b799adb9ba789c8f" providerId="LiveId" clId="{88401207-B5C2-4DEF-BA9D-E916A5BD1FC1}" dt="2021-10-09T07:44:51.127" v="1033"/>
          <ac:spMkLst>
            <pc:docMk/>
            <pc:sldMk cId="2815903190" sldId="336"/>
            <ac:spMk id="21" creationId="{58ED62E5-77C6-4DC6-995C-D6B35A94E39A}"/>
          </ac:spMkLst>
        </pc:spChg>
        <pc:spChg chg="add mod">
          <ac:chgData name="Manish Sharma" userId="b799adb9ba789c8f" providerId="LiveId" clId="{88401207-B5C2-4DEF-BA9D-E916A5BD1FC1}" dt="2021-10-09T07:44:58.829" v="1034"/>
          <ac:spMkLst>
            <pc:docMk/>
            <pc:sldMk cId="2815903190" sldId="336"/>
            <ac:spMk id="22" creationId="{8F1BBA21-0730-4CB2-A7D1-0ECAA32DE5D6}"/>
          </ac:spMkLst>
        </pc:spChg>
        <pc:spChg chg="add mod">
          <ac:chgData name="Manish Sharma" userId="b799adb9ba789c8f" providerId="LiveId" clId="{88401207-B5C2-4DEF-BA9D-E916A5BD1FC1}" dt="2021-10-09T07:44:58.829" v="1034"/>
          <ac:spMkLst>
            <pc:docMk/>
            <pc:sldMk cId="2815903190" sldId="336"/>
            <ac:spMk id="24" creationId="{EB51F952-7227-4DA4-8222-995DF5ABEF5F}"/>
          </ac:spMkLst>
        </pc:spChg>
        <pc:spChg chg="add mod">
          <ac:chgData name="Manish Sharma" userId="b799adb9ba789c8f" providerId="LiveId" clId="{88401207-B5C2-4DEF-BA9D-E916A5BD1FC1}" dt="2021-10-09T07:45:21.995" v="1035"/>
          <ac:spMkLst>
            <pc:docMk/>
            <pc:sldMk cId="2815903190" sldId="336"/>
            <ac:spMk id="25" creationId="{FBE18F12-B0E0-4916-998A-776A0EA0A5E3}"/>
          </ac:spMkLst>
        </pc:spChg>
        <pc:spChg chg="add mod">
          <ac:chgData name="Manish Sharma" userId="b799adb9ba789c8f" providerId="LiveId" clId="{88401207-B5C2-4DEF-BA9D-E916A5BD1FC1}" dt="2021-10-09T07:45:21.995" v="1035"/>
          <ac:spMkLst>
            <pc:docMk/>
            <pc:sldMk cId="2815903190" sldId="336"/>
            <ac:spMk id="27" creationId="{0334EA0B-481C-4E52-8A1A-E94935616E9D}"/>
          </ac:spMkLst>
        </pc:spChg>
        <pc:spChg chg="add mod">
          <ac:chgData name="Manish Sharma" userId="b799adb9ba789c8f" providerId="LiveId" clId="{88401207-B5C2-4DEF-BA9D-E916A5BD1FC1}" dt="2021-10-09T07:45:21.995" v="1035"/>
          <ac:spMkLst>
            <pc:docMk/>
            <pc:sldMk cId="2815903190" sldId="336"/>
            <ac:spMk id="28" creationId="{A8E84667-D092-4847-8395-74ADB4AD0DE1}"/>
          </ac:spMkLst>
        </pc:spChg>
        <pc:spChg chg="add mod">
          <ac:chgData name="Manish Sharma" userId="b799adb9ba789c8f" providerId="LiveId" clId="{88401207-B5C2-4DEF-BA9D-E916A5BD1FC1}" dt="2021-10-09T07:45:21.995" v="1035"/>
          <ac:spMkLst>
            <pc:docMk/>
            <pc:sldMk cId="2815903190" sldId="336"/>
            <ac:spMk id="30" creationId="{D9E08A6E-F527-4959-85C1-E5CD52634DA1}"/>
          </ac:spMkLst>
        </pc:spChg>
        <pc:spChg chg="add mod">
          <ac:chgData name="Manish Sharma" userId="b799adb9ba789c8f" providerId="LiveId" clId="{88401207-B5C2-4DEF-BA9D-E916A5BD1FC1}" dt="2021-10-09T07:45:21.995" v="1035"/>
          <ac:spMkLst>
            <pc:docMk/>
            <pc:sldMk cId="2815903190" sldId="336"/>
            <ac:spMk id="31" creationId="{91C241D2-027C-4103-94C7-0559BBEE9328}"/>
          </ac:spMkLst>
        </pc:spChg>
        <pc:spChg chg="add mod">
          <ac:chgData name="Manish Sharma" userId="b799adb9ba789c8f" providerId="LiveId" clId="{88401207-B5C2-4DEF-BA9D-E916A5BD1FC1}" dt="2021-10-09T07:45:21.995" v="1035"/>
          <ac:spMkLst>
            <pc:docMk/>
            <pc:sldMk cId="2815903190" sldId="336"/>
            <ac:spMk id="33" creationId="{14D26DA4-B24C-446A-9D33-2D9A127F4D1E}"/>
          </ac:spMkLst>
        </pc:spChg>
        <pc:spChg chg="add mod">
          <ac:chgData name="Manish Sharma" userId="b799adb9ba789c8f" providerId="LiveId" clId="{88401207-B5C2-4DEF-BA9D-E916A5BD1FC1}" dt="2021-10-09T07:45:21.995" v="1035"/>
          <ac:spMkLst>
            <pc:docMk/>
            <pc:sldMk cId="2815903190" sldId="336"/>
            <ac:spMk id="34" creationId="{1C1AFDA2-748E-43D2-942C-3A955009FACE}"/>
          </ac:spMkLst>
        </pc:spChg>
        <pc:spChg chg="add mod">
          <ac:chgData name="Manish Sharma" userId="b799adb9ba789c8f" providerId="LiveId" clId="{88401207-B5C2-4DEF-BA9D-E916A5BD1FC1}" dt="2021-10-09T07:45:21.995" v="1035"/>
          <ac:spMkLst>
            <pc:docMk/>
            <pc:sldMk cId="2815903190" sldId="336"/>
            <ac:spMk id="36" creationId="{DF53CF28-B8D9-477B-B6FC-F57ADEB3F441}"/>
          </ac:spMkLst>
        </pc:spChg>
        <pc:spChg chg="add mod">
          <ac:chgData name="Manish Sharma" userId="b799adb9ba789c8f" providerId="LiveId" clId="{88401207-B5C2-4DEF-BA9D-E916A5BD1FC1}" dt="2021-10-09T07:45:21.995" v="1035"/>
          <ac:spMkLst>
            <pc:docMk/>
            <pc:sldMk cId="2815903190" sldId="336"/>
            <ac:spMk id="37" creationId="{0C39BFF8-0749-4ABF-A585-90AC7FE40FF5}"/>
          </ac:spMkLst>
        </pc:spChg>
        <pc:spChg chg="add mod">
          <ac:chgData name="Manish Sharma" userId="b799adb9ba789c8f" providerId="LiveId" clId="{88401207-B5C2-4DEF-BA9D-E916A5BD1FC1}" dt="2021-10-09T07:45:21.995" v="1035"/>
          <ac:spMkLst>
            <pc:docMk/>
            <pc:sldMk cId="2815903190" sldId="336"/>
            <ac:spMk id="38" creationId="{3F94B44D-EEE7-4D42-84B8-83841E52D068}"/>
          </ac:spMkLst>
        </pc:spChg>
        <pc:spChg chg="add mod">
          <ac:chgData name="Manish Sharma" userId="b799adb9ba789c8f" providerId="LiveId" clId="{88401207-B5C2-4DEF-BA9D-E916A5BD1FC1}" dt="2021-10-09T07:45:21.995" v="1035"/>
          <ac:spMkLst>
            <pc:docMk/>
            <pc:sldMk cId="2815903190" sldId="336"/>
            <ac:spMk id="40" creationId="{749D0006-746E-4F99-84A8-8196C66314DC}"/>
          </ac:spMkLst>
        </pc:spChg>
        <pc:spChg chg="add mod">
          <ac:chgData name="Manish Sharma" userId="b799adb9ba789c8f" providerId="LiveId" clId="{88401207-B5C2-4DEF-BA9D-E916A5BD1FC1}" dt="2021-10-09T07:45:21.995" v="1035"/>
          <ac:spMkLst>
            <pc:docMk/>
            <pc:sldMk cId="2815903190" sldId="336"/>
            <ac:spMk id="42" creationId="{F2EEED71-9069-47FD-93C8-F3F15F391E91}"/>
          </ac:spMkLst>
        </pc:spChg>
        <pc:spChg chg="add mod">
          <ac:chgData name="Manish Sharma" userId="b799adb9ba789c8f" providerId="LiveId" clId="{88401207-B5C2-4DEF-BA9D-E916A5BD1FC1}" dt="2021-10-09T07:45:21.995" v="1035"/>
          <ac:spMkLst>
            <pc:docMk/>
            <pc:sldMk cId="2815903190" sldId="336"/>
            <ac:spMk id="43" creationId="{B08B602B-4854-476D-BA43-8012869C0D40}"/>
          </ac:spMkLst>
        </pc:spChg>
        <pc:spChg chg="add mod">
          <ac:chgData name="Manish Sharma" userId="b799adb9ba789c8f" providerId="LiveId" clId="{88401207-B5C2-4DEF-BA9D-E916A5BD1FC1}" dt="2021-10-09T07:45:21.995" v="1035"/>
          <ac:spMkLst>
            <pc:docMk/>
            <pc:sldMk cId="2815903190" sldId="336"/>
            <ac:spMk id="45" creationId="{9F195078-2EEA-4720-8A09-C32F2B8A822E}"/>
          </ac:spMkLst>
        </pc:spChg>
        <pc:spChg chg="add mod">
          <ac:chgData name="Manish Sharma" userId="b799adb9ba789c8f" providerId="LiveId" clId="{88401207-B5C2-4DEF-BA9D-E916A5BD1FC1}" dt="2021-10-09T07:45:21.995" v="1035"/>
          <ac:spMkLst>
            <pc:docMk/>
            <pc:sldMk cId="2815903190" sldId="336"/>
            <ac:spMk id="47" creationId="{EB02AE92-8599-4858-A5F3-2F0643EC9396}"/>
          </ac:spMkLst>
        </pc:spChg>
        <pc:spChg chg="add mod">
          <ac:chgData name="Manish Sharma" userId="b799adb9ba789c8f" providerId="LiveId" clId="{88401207-B5C2-4DEF-BA9D-E916A5BD1FC1}" dt="2021-10-09T07:45:21.995" v="1035"/>
          <ac:spMkLst>
            <pc:docMk/>
            <pc:sldMk cId="2815903190" sldId="336"/>
            <ac:spMk id="49" creationId="{5299ADEA-0C86-430E-B1E8-7DBC6BD9016B}"/>
          </ac:spMkLst>
        </pc:spChg>
        <pc:spChg chg="add mod">
          <ac:chgData name="Manish Sharma" userId="b799adb9ba789c8f" providerId="LiveId" clId="{88401207-B5C2-4DEF-BA9D-E916A5BD1FC1}" dt="2021-10-09T07:45:21.995" v="1035"/>
          <ac:spMkLst>
            <pc:docMk/>
            <pc:sldMk cId="2815903190" sldId="336"/>
            <ac:spMk id="50" creationId="{815459E4-A667-4CE0-99C1-343BC80D2B25}"/>
          </ac:spMkLst>
        </pc:spChg>
        <pc:spChg chg="add mod">
          <ac:chgData name="Manish Sharma" userId="b799adb9ba789c8f" providerId="LiveId" clId="{88401207-B5C2-4DEF-BA9D-E916A5BD1FC1}" dt="2021-10-09T07:47:26.210" v="1090" actId="1076"/>
          <ac:spMkLst>
            <pc:docMk/>
            <pc:sldMk cId="2815903190" sldId="336"/>
            <ac:spMk id="52" creationId="{0BFD096B-69BA-4172-BB51-ABEE259CA9B0}"/>
          </ac:spMkLst>
        </pc:spChg>
        <pc:spChg chg="add mod">
          <ac:chgData name="Manish Sharma" userId="b799adb9ba789c8f" providerId="LiveId" clId="{88401207-B5C2-4DEF-BA9D-E916A5BD1FC1}" dt="2021-10-09T07:47:38.280" v="1091"/>
          <ac:spMkLst>
            <pc:docMk/>
            <pc:sldMk cId="2815903190" sldId="336"/>
            <ac:spMk id="53" creationId="{48C6511E-E249-476A-9D26-2B49D03ED01A}"/>
          </ac:spMkLst>
        </pc:spChg>
        <pc:cxnChg chg="add mod">
          <ac:chgData name="Manish Sharma" userId="b799adb9ba789c8f" providerId="LiveId" clId="{88401207-B5C2-4DEF-BA9D-E916A5BD1FC1}" dt="2021-10-09T07:43:51.130" v="1028"/>
          <ac:cxnSpMkLst>
            <pc:docMk/>
            <pc:sldMk cId="2815903190" sldId="336"/>
            <ac:cxnSpMk id="6" creationId="{82C88B98-D72F-47CF-9624-E9A780617340}"/>
          </ac:cxnSpMkLst>
        </pc:cxnChg>
        <pc:cxnChg chg="add mod">
          <ac:chgData name="Manish Sharma" userId="b799adb9ba789c8f" providerId="LiveId" clId="{88401207-B5C2-4DEF-BA9D-E916A5BD1FC1}" dt="2021-10-09T07:44:01.132" v="1029"/>
          <ac:cxnSpMkLst>
            <pc:docMk/>
            <pc:sldMk cId="2815903190" sldId="336"/>
            <ac:cxnSpMk id="7" creationId="{74954AB2-9013-4ACB-B567-C35766CF0318}"/>
          </ac:cxnSpMkLst>
        </pc:cxnChg>
        <pc:cxnChg chg="add mod">
          <ac:chgData name="Manish Sharma" userId="b799adb9ba789c8f" providerId="LiveId" clId="{88401207-B5C2-4DEF-BA9D-E916A5BD1FC1}" dt="2021-10-09T07:44:13.191" v="1030"/>
          <ac:cxnSpMkLst>
            <pc:docMk/>
            <pc:sldMk cId="2815903190" sldId="336"/>
            <ac:cxnSpMk id="10" creationId="{8C012F1A-2FA8-458C-871C-221D791BFAD5}"/>
          </ac:cxnSpMkLst>
        </pc:cxnChg>
        <pc:cxnChg chg="add mod">
          <ac:chgData name="Manish Sharma" userId="b799adb9ba789c8f" providerId="LiveId" clId="{88401207-B5C2-4DEF-BA9D-E916A5BD1FC1}" dt="2021-10-09T07:44:25.859" v="1031"/>
          <ac:cxnSpMkLst>
            <pc:docMk/>
            <pc:sldMk cId="2815903190" sldId="336"/>
            <ac:cxnSpMk id="13" creationId="{C06B68EC-27DA-4AB7-B0B5-DCE7481A3561}"/>
          </ac:cxnSpMkLst>
        </pc:cxnChg>
        <pc:cxnChg chg="add mod">
          <ac:chgData name="Manish Sharma" userId="b799adb9ba789c8f" providerId="LiveId" clId="{88401207-B5C2-4DEF-BA9D-E916A5BD1FC1}" dt="2021-10-09T07:44:36.183" v="1032"/>
          <ac:cxnSpMkLst>
            <pc:docMk/>
            <pc:sldMk cId="2815903190" sldId="336"/>
            <ac:cxnSpMk id="17" creationId="{58E03ABE-9C30-46E3-8442-C71989E7A9E8}"/>
          </ac:cxnSpMkLst>
        </pc:cxnChg>
        <pc:cxnChg chg="add mod">
          <ac:chgData name="Manish Sharma" userId="b799adb9ba789c8f" providerId="LiveId" clId="{88401207-B5C2-4DEF-BA9D-E916A5BD1FC1}" dt="2021-10-09T07:44:51.127" v="1033"/>
          <ac:cxnSpMkLst>
            <pc:docMk/>
            <pc:sldMk cId="2815903190" sldId="336"/>
            <ac:cxnSpMk id="20" creationId="{936DE47E-A320-4CC1-B736-DA0A0E8BA975}"/>
          </ac:cxnSpMkLst>
        </pc:cxnChg>
        <pc:cxnChg chg="add mod">
          <ac:chgData name="Manish Sharma" userId="b799adb9ba789c8f" providerId="LiveId" clId="{88401207-B5C2-4DEF-BA9D-E916A5BD1FC1}" dt="2021-10-09T07:44:58.829" v="1034"/>
          <ac:cxnSpMkLst>
            <pc:docMk/>
            <pc:sldMk cId="2815903190" sldId="336"/>
            <ac:cxnSpMk id="23" creationId="{9EAA4ECD-C9F6-4362-A038-64A16FAE1623}"/>
          </ac:cxnSpMkLst>
        </pc:cxnChg>
        <pc:cxnChg chg="add mod">
          <ac:chgData name="Manish Sharma" userId="b799adb9ba789c8f" providerId="LiveId" clId="{88401207-B5C2-4DEF-BA9D-E916A5BD1FC1}" dt="2021-10-09T07:45:21.995" v="1035"/>
          <ac:cxnSpMkLst>
            <pc:docMk/>
            <pc:sldMk cId="2815903190" sldId="336"/>
            <ac:cxnSpMk id="26" creationId="{06FFD768-AF83-4481-9270-DA5CA60C7BF0}"/>
          </ac:cxnSpMkLst>
        </pc:cxnChg>
        <pc:cxnChg chg="add mod">
          <ac:chgData name="Manish Sharma" userId="b799adb9ba789c8f" providerId="LiveId" clId="{88401207-B5C2-4DEF-BA9D-E916A5BD1FC1}" dt="2021-10-09T07:45:21.995" v="1035"/>
          <ac:cxnSpMkLst>
            <pc:docMk/>
            <pc:sldMk cId="2815903190" sldId="336"/>
            <ac:cxnSpMk id="29" creationId="{4FD09C63-327F-43A9-8B29-EA6B01F205A5}"/>
          </ac:cxnSpMkLst>
        </pc:cxnChg>
        <pc:cxnChg chg="add mod">
          <ac:chgData name="Manish Sharma" userId="b799adb9ba789c8f" providerId="LiveId" clId="{88401207-B5C2-4DEF-BA9D-E916A5BD1FC1}" dt="2021-10-09T07:45:21.995" v="1035"/>
          <ac:cxnSpMkLst>
            <pc:docMk/>
            <pc:sldMk cId="2815903190" sldId="336"/>
            <ac:cxnSpMk id="32" creationId="{442842E0-F966-4D17-A8C1-8DDC584F2D50}"/>
          </ac:cxnSpMkLst>
        </pc:cxnChg>
        <pc:cxnChg chg="add mod">
          <ac:chgData name="Manish Sharma" userId="b799adb9ba789c8f" providerId="LiveId" clId="{88401207-B5C2-4DEF-BA9D-E916A5BD1FC1}" dt="2021-10-09T07:45:21.995" v="1035"/>
          <ac:cxnSpMkLst>
            <pc:docMk/>
            <pc:sldMk cId="2815903190" sldId="336"/>
            <ac:cxnSpMk id="35" creationId="{B6FEB2DC-860A-4649-8307-98008A7780D5}"/>
          </ac:cxnSpMkLst>
        </pc:cxnChg>
        <pc:cxnChg chg="add mod">
          <ac:chgData name="Manish Sharma" userId="b799adb9ba789c8f" providerId="LiveId" clId="{88401207-B5C2-4DEF-BA9D-E916A5BD1FC1}" dt="2021-10-09T07:45:21.995" v="1035"/>
          <ac:cxnSpMkLst>
            <pc:docMk/>
            <pc:sldMk cId="2815903190" sldId="336"/>
            <ac:cxnSpMk id="39" creationId="{9E22A208-E506-4E66-90C7-70B8F258999D}"/>
          </ac:cxnSpMkLst>
        </pc:cxnChg>
        <pc:cxnChg chg="add mod">
          <ac:chgData name="Manish Sharma" userId="b799adb9ba789c8f" providerId="LiveId" clId="{88401207-B5C2-4DEF-BA9D-E916A5BD1FC1}" dt="2021-10-09T07:45:21.995" v="1035"/>
          <ac:cxnSpMkLst>
            <pc:docMk/>
            <pc:sldMk cId="2815903190" sldId="336"/>
            <ac:cxnSpMk id="41" creationId="{3819C15F-04C9-4336-A837-DCD252AE7F6E}"/>
          </ac:cxnSpMkLst>
        </pc:cxnChg>
        <pc:cxnChg chg="add mod">
          <ac:chgData name="Manish Sharma" userId="b799adb9ba789c8f" providerId="LiveId" clId="{88401207-B5C2-4DEF-BA9D-E916A5BD1FC1}" dt="2021-10-09T07:45:21.995" v="1035"/>
          <ac:cxnSpMkLst>
            <pc:docMk/>
            <pc:sldMk cId="2815903190" sldId="336"/>
            <ac:cxnSpMk id="44" creationId="{F5633547-E935-4033-AD30-EA7FCB5460DC}"/>
          </ac:cxnSpMkLst>
        </pc:cxnChg>
        <pc:cxnChg chg="add mod">
          <ac:chgData name="Manish Sharma" userId="b799adb9ba789c8f" providerId="LiveId" clId="{88401207-B5C2-4DEF-BA9D-E916A5BD1FC1}" dt="2021-10-09T07:45:21.995" v="1035"/>
          <ac:cxnSpMkLst>
            <pc:docMk/>
            <pc:sldMk cId="2815903190" sldId="336"/>
            <ac:cxnSpMk id="46" creationId="{45C3C4B0-C189-42C5-AA6C-9FB66341AC32}"/>
          </ac:cxnSpMkLst>
        </pc:cxnChg>
        <pc:cxnChg chg="add mod">
          <ac:chgData name="Manish Sharma" userId="b799adb9ba789c8f" providerId="LiveId" clId="{88401207-B5C2-4DEF-BA9D-E916A5BD1FC1}" dt="2021-10-09T07:45:21.995" v="1035"/>
          <ac:cxnSpMkLst>
            <pc:docMk/>
            <pc:sldMk cId="2815903190" sldId="336"/>
            <ac:cxnSpMk id="48" creationId="{B447223E-790A-4210-92C2-E861B4C0F708}"/>
          </ac:cxnSpMkLst>
        </pc:cxnChg>
        <pc:cxnChg chg="add mod">
          <ac:chgData name="Manish Sharma" userId="b799adb9ba789c8f" providerId="LiveId" clId="{88401207-B5C2-4DEF-BA9D-E916A5BD1FC1}" dt="2021-10-09T07:45:36.083" v="1036"/>
          <ac:cxnSpMkLst>
            <pc:docMk/>
            <pc:sldMk cId="2815903190" sldId="336"/>
            <ac:cxnSpMk id="51" creationId="{687DB034-E0B1-473F-9C69-12201BA98B5C}"/>
          </ac:cxnSpMkLst>
        </pc:cxnChg>
      </pc:sldChg>
      <pc:sldChg chg="modSp new mod ord">
        <pc:chgData name="Manish Sharma" userId="b799adb9ba789c8f" providerId="LiveId" clId="{88401207-B5C2-4DEF-BA9D-E916A5BD1FC1}" dt="2021-10-09T09:37:42.222" v="1115" actId="20577"/>
        <pc:sldMkLst>
          <pc:docMk/>
          <pc:sldMk cId="3075060625" sldId="337"/>
        </pc:sldMkLst>
        <pc:spChg chg="mod">
          <ac:chgData name="Manish Sharma" userId="b799adb9ba789c8f" providerId="LiveId" clId="{88401207-B5C2-4DEF-BA9D-E916A5BD1FC1}" dt="2021-10-09T09:37:42.222" v="1115" actId="20577"/>
          <ac:spMkLst>
            <pc:docMk/>
            <pc:sldMk cId="3075060625" sldId="337"/>
            <ac:spMk id="2" creationId="{188E71FC-D558-4961-90B1-825BD4C771C1}"/>
          </ac:spMkLst>
        </pc:spChg>
        <pc:spChg chg="mod">
          <ac:chgData name="Manish Sharma" userId="b799adb9ba789c8f" providerId="LiveId" clId="{88401207-B5C2-4DEF-BA9D-E916A5BD1FC1}" dt="2021-10-09T09:37:28.960" v="1101"/>
          <ac:spMkLst>
            <pc:docMk/>
            <pc:sldMk cId="3075060625" sldId="337"/>
            <ac:spMk id="3" creationId="{92611DAF-0978-46CA-BAF0-AFA59A131FEC}"/>
          </ac:spMkLst>
        </pc:spChg>
      </pc:sldChg>
      <pc:sldChg chg="add del">
        <pc:chgData name="Manish Sharma" userId="b799adb9ba789c8f" providerId="LiveId" clId="{88401207-B5C2-4DEF-BA9D-E916A5BD1FC1}" dt="2021-10-09T09:37:16.987" v="1098"/>
        <pc:sldMkLst>
          <pc:docMk/>
          <pc:sldMk cId="383128033" sldId="338"/>
        </pc:sldMkLst>
      </pc:sldChg>
      <pc:sldChg chg="add">
        <pc:chgData name="Manish Sharma" userId="b799adb9ba789c8f" providerId="LiveId" clId="{88401207-B5C2-4DEF-BA9D-E916A5BD1FC1}" dt="2021-10-09T09:54:31.472" v="1116"/>
        <pc:sldMkLst>
          <pc:docMk/>
          <pc:sldMk cId="2699455721" sldId="338"/>
        </pc:sldMkLst>
      </pc:sldChg>
      <pc:sldChg chg="modSp new mod">
        <pc:chgData name="Manish Sharma" userId="b799adb9ba789c8f" providerId="LiveId" clId="{88401207-B5C2-4DEF-BA9D-E916A5BD1FC1}" dt="2021-10-20T11:13:11.198" v="1266" actId="113"/>
        <pc:sldMkLst>
          <pc:docMk/>
          <pc:sldMk cId="2903542338" sldId="339"/>
        </pc:sldMkLst>
        <pc:spChg chg="mod">
          <ac:chgData name="Manish Sharma" userId="b799adb9ba789c8f" providerId="LiveId" clId="{88401207-B5C2-4DEF-BA9D-E916A5BD1FC1}" dt="2021-10-10T04:52:09.527" v="1121"/>
          <ac:spMkLst>
            <pc:docMk/>
            <pc:sldMk cId="2903542338" sldId="339"/>
            <ac:spMk id="2" creationId="{70A77AF3-C1F6-4E1E-BE85-4B95CEA0CE08}"/>
          </ac:spMkLst>
        </pc:spChg>
        <pc:spChg chg="mod">
          <ac:chgData name="Manish Sharma" userId="b799adb9ba789c8f" providerId="LiveId" clId="{88401207-B5C2-4DEF-BA9D-E916A5BD1FC1}" dt="2021-10-20T11:13:11.198" v="1266" actId="113"/>
          <ac:spMkLst>
            <pc:docMk/>
            <pc:sldMk cId="2903542338" sldId="339"/>
            <ac:spMk id="3" creationId="{03F610EA-D557-4D06-B22C-248E273A33B4}"/>
          </ac:spMkLst>
        </pc:spChg>
      </pc:sldChg>
      <pc:sldChg chg="add del">
        <pc:chgData name="Manish Sharma" userId="b799adb9ba789c8f" providerId="LiveId" clId="{88401207-B5C2-4DEF-BA9D-E916A5BD1FC1}" dt="2021-10-09T09:37:16.987" v="1098"/>
        <pc:sldMkLst>
          <pc:docMk/>
          <pc:sldMk cId="3190805466" sldId="339"/>
        </pc:sldMkLst>
      </pc:sldChg>
      <pc:sldChg chg="add del">
        <pc:chgData name="Manish Sharma" userId="b799adb9ba789c8f" providerId="LiveId" clId="{88401207-B5C2-4DEF-BA9D-E916A5BD1FC1}" dt="2021-10-09T09:37:16.987" v="1098"/>
        <pc:sldMkLst>
          <pc:docMk/>
          <pc:sldMk cId="671909863" sldId="340"/>
        </pc:sldMkLst>
      </pc:sldChg>
      <pc:sldChg chg="modSp new mod">
        <pc:chgData name="Manish Sharma" userId="b799adb9ba789c8f" providerId="LiveId" clId="{88401207-B5C2-4DEF-BA9D-E916A5BD1FC1}" dt="2021-10-10T07:41:37.140" v="1164"/>
        <pc:sldMkLst>
          <pc:docMk/>
          <pc:sldMk cId="2649368912" sldId="340"/>
        </pc:sldMkLst>
        <pc:spChg chg="mod">
          <ac:chgData name="Manish Sharma" userId="b799adb9ba789c8f" providerId="LiveId" clId="{88401207-B5C2-4DEF-BA9D-E916A5BD1FC1}" dt="2021-10-10T07:40:24.723" v="1154"/>
          <ac:spMkLst>
            <pc:docMk/>
            <pc:sldMk cId="2649368912" sldId="340"/>
            <ac:spMk id="2" creationId="{388A5DEF-472C-4226-9DD4-9D6FFFAEFE0F}"/>
          </ac:spMkLst>
        </pc:spChg>
        <pc:spChg chg="mod">
          <ac:chgData name="Manish Sharma" userId="b799adb9ba789c8f" providerId="LiveId" clId="{88401207-B5C2-4DEF-BA9D-E916A5BD1FC1}" dt="2021-10-10T07:41:37.140" v="1164"/>
          <ac:spMkLst>
            <pc:docMk/>
            <pc:sldMk cId="2649368912" sldId="340"/>
            <ac:spMk id="3" creationId="{EE5215CF-3871-49BC-9327-CCD048DE5DF4}"/>
          </ac:spMkLst>
        </pc:spChg>
      </pc:sldChg>
      <pc:sldChg chg="modSp new mod">
        <pc:chgData name="Manish Sharma" userId="b799adb9ba789c8f" providerId="LiveId" clId="{88401207-B5C2-4DEF-BA9D-E916A5BD1FC1}" dt="2021-10-10T07:42:56.014" v="1249" actId="20577"/>
        <pc:sldMkLst>
          <pc:docMk/>
          <pc:sldMk cId="434580820" sldId="341"/>
        </pc:sldMkLst>
        <pc:spChg chg="mod">
          <ac:chgData name="Manish Sharma" userId="b799adb9ba789c8f" providerId="LiveId" clId="{88401207-B5C2-4DEF-BA9D-E916A5BD1FC1}" dt="2021-10-10T07:41:53.491" v="1166"/>
          <ac:spMkLst>
            <pc:docMk/>
            <pc:sldMk cId="434580820" sldId="341"/>
            <ac:spMk id="2" creationId="{065CE3F2-B4E8-4DC1-A037-F389D4290D40}"/>
          </ac:spMkLst>
        </pc:spChg>
        <pc:spChg chg="mod">
          <ac:chgData name="Manish Sharma" userId="b799adb9ba789c8f" providerId="LiveId" clId="{88401207-B5C2-4DEF-BA9D-E916A5BD1FC1}" dt="2021-10-10T07:42:56.014" v="1249" actId="20577"/>
          <ac:spMkLst>
            <pc:docMk/>
            <pc:sldMk cId="434580820" sldId="341"/>
            <ac:spMk id="3" creationId="{24E06F12-4F1D-46E0-9573-C3ACD3015DE5}"/>
          </ac:spMkLst>
        </pc:spChg>
      </pc:sldChg>
      <pc:sldChg chg="del">
        <pc:chgData name="Manish Sharma" userId="b799adb9ba789c8f" providerId="LiveId" clId="{88401207-B5C2-4DEF-BA9D-E916A5BD1FC1}" dt="2021-10-09T03:28:58.734" v="7" actId="2696"/>
        <pc:sldMkLst>
          <pc:docMk/>
          <pc:sldMk cId="3237243737" sldId="357"/>
        </pc:sldMkLst>
      </pc:sldChg>
      <pc:sldChg chg="del">
        <pc:chgData name="Manish Sharma" userId="b799adb9ba789c8f" providerId="LiveId" clId="{88401207-B5C2-4DEF-BA9D-E916A5BD1FC1}" dt="2021-10-09T03:28:58.734" v="7" actId="2696"/>
        <pc:sldMkLst>
          <pc:docMk/>
          <pc:sldMk cId="3787089593" sldId="358"/>
        </pc:sldMkLst>
      </pc:sldChg>
      <pc:sldChg chg="del">
        <pc:chgData name="Manish Sharma" userId="b799adb9ba789c8f" providerId="LiveId" clId="{88401207-B5C2-4DEF-BA9D-E916A5BD1FC1}" dt="2021-10-09T03:28:58.734" v="7" actId="2696"/>
        <pc:sldMkLst>
          <pc:docMk/>
          <pc:sldMk cId="2451713000" sldId="359"/>
        </pc:sldMkLst>
      </pc:sldChg>
      <pc:sldChg chg="del">
        <pc:chgData name="Manish Sharma" userId="b799adb9ba789c8f" providerId="LiveId" clId="{88401207-B5C2-4DEF-BA9D-E916A5BD1FC1}" dt="2021-10-09T03:28:58.734" v="7" actId="2696"/>
        <pc:sldMkLst>
          <pc:docMk/>
          <pc:sldMk cId="3567313570" sldId="360"/>
        </pc:sldMkLst>
      </pc:sldChg>
      <pc:sldChg chg="del">
        <pc:chgData name="Manish Sharma" userId="b799adb9ba789c8f" providerId="LiveId" clId="{88401207-B5C2-4DEF-BA9D-E916A5BD1FC1}" dt="2021-10-09T03:28:58.734" v="7" actId="2696"/>
        <pc:sldMkLst>
          <pc:docMk/>
          <pc:sldMk cId="3629666091" sldId="361"/>
        </pc:sldMkLst>
      </pc:sldChg>
      <pc:sldChg chg="del">
        <pc:chgData name="Manish Sharma" userId="b799adb9ba789c8f" providerId="LiveId" clId="{88401207-B5C2-4DEF-BA9D-E916A5BD1FC1}" dt="2021-10-09T03:28:58.734" v="7" actId="2696"/>
        <pc:sldMkLst>
          <pc:docMk/>
          <pc:sldMk cId="1906921279" sldId="362"/>
        </pc:sldMkLst>
      </pc:sldChg>
      <pc:sldChg chg="del">
        <pc:chgData name="Manish Sharma" userId="b799adb9ba789c8f" providerId="LiveId" clId="{88401207-B5C2-4DEF-BA9D-E916A5BD1FC1}" dt="2021-10-09T03:28:58.734" v="7" actId="2696"/>
        <pc:sldMkLst>
          <pc:docMk/>
          <pc:sldMk cId="966666235" sldId="363"/>
        </pc:sldMkLst>
      </pc:sldChg>
    </pc:docChg>
  </pc:docChgLst>
  <pc:docChgLst>
    <pc:chgData name="Manish Sharma" userId="b799adb9ba789c8f" providerId="LiveId" clId="{903AF1F5-E018-477C-A642-56EE5008BB48}"/>
    <pc:docChg chg="undo custSel addSld modSld">
      <pc:chgData name="Manish Sharma" userId="b799adb9ba789c8f" providerId="LiveId" clId="{903AF1F5-E018-477C-A642-56EE5008BB48}" dt="2021-10-04T05:52:39.015" v="839" actId="20577"/>
      <pc:docMkLst>
        <pc:docMk/>
      </pc:docMkLst>
      <pc:sldChg chg="modSp mod">
        <pc:chgData name="Manish Sharma" userId="b799adb9ba789c8f" providerId="LiveId" clId="{903AF1F5-E018-477C-A642-56EE5008BB48}" dt="2021-10-02T03:29:29.453" v="0" actId="14100"/>
        <pc:sldMkLst>
          <pc:docMk/>
          <pc:sldMk cId="2387056038" sldId="257"/>
        </pc:sldMkLst>
        <pc:spChg chg="mod">
          <ac:chgData name="Manish Sharma" userId="b799adb9ba789c8f" providerId="LiveId" clId="{903AF1F5-E018-477C-A642-56EE5008BB48}" dt="2021-10-02T03:29:29.453" v="0" actId="14100"/>
          <ac:spMkLst>
            <pc:docMk/>
            <pc:sldMk cId="2387056038" sldId="257"/>
            <ac:spMk id="17" creationId="{1ED3FDA2-C9BE-4B30-909E-06CC546F77F1}"/>
          </ac:spMkLst>
        </pc:spChg>
      </pc:sldChg>
      <pc:sldChg chg="addSp delSp modSp new mod modClrScheme chgLayout">
        <pc:chgData name="Manish Sharma" userId="b799adb9ba789c8f" providerId="LiveId" clId="{903AF1F5-E018-477C-A642-56EE5008BB48}" dt="2021-10-02T04:24:44.394" v="7" actId="6264"/>
        <pc:sldMkLst>
          <pc:docMk/>
          <pc:sldMk cId="832098000" sldId="258"/>
        </pc:sldMkLst>
        <pc:spChg chg="add mod ord">
          <ac:chgData name="Manish Sharma" userId="b799adb9ba789c8f" providerId="LiveId" clId="{903AF1F5-E018-477C-A642-56EE5008BB48}" dt="2021-10-02T04:24:44.394" v="7" actId="6264"/>
          <ac:spMkLst>
            <pc:docMk/>
            <pc:sldMk cId="832098000" sldId="258"/>
            <ac:spMk id="2" creationId="{05F1A383-F58F-483C-82B3-3410DF77B215}"/>
          </ac:spMkLst>
        </pc:spChg>
        <pc:spChg chg="add mod ord">
          <ac:chgData name="Manish Sharma" userId="b799adb9ba789c8f" providerId="LiveId" clId="{903AF1F5-E018-477C-A642-56EE5008BB48}" dt="2021-10-02T04:24:44.394" v="7" actId="6264"/>
          <ac:spMkLst>
            <pc:docMk/>
            <pc:sldMk cId="832098000" sldId="258"/>
            <ac:spMk id="3" creationId="{8972760A-166D-4F4D-A1C0-E3A8B68CD92F}"/>
          </ac:spMkLst>
        </pc:spChg>
        <pc:spChg chg="add del mod">
          <ac:chgData name="Manish Sharma" userId="b799adb9ba789c8f" providerId="LiveId" clId="{903AF1F5-E018-477C-A642-56EE5008BB48}" dt="2021-10-02T04:24:44.394" v="7" actId="6264"/>
          <ac:spMkLst>
            <pc:docMk/>
            <pc:sldMk cId="832098000" sldId="258"/>
            <ac:spMk id="4" creationId="{1534C69B-526A-4D5E-847B-B76CEB7701E4}"/>
          </ac:spMkLst>
        </pc:spChg>
        <pc:spChg chg="add del mod">
          <ac:chgData name="Manish Sharma" userId="b799adb9ba789c8f" providerId="LiveId" clId="{903AF1F5-E018-477C-A642-56EE5008BB48}" dt="2021-10-02T04:24:44.394" v="7" actId="6264"/>
          <ac:spMkLst>
            <pc:docMk/>
            <pc:sldMk cId="832098000" sldId="258"/>
            <ac:spMk id="5" creationId="{BAF3B072-2DD1-4ECD-85B1-4A7DFB1F117D}"/>
          </ac:spMkLst>
        </pc:spChg>
      </pc:sldChg>
      <pc:sldChg chg="addSp delSp modSp new mod modClrScheme chgLayout">
        <pc:chgData name="Manish Sharma" userId="b799adb9ba789c8f" providerId="LiveId" clId="{903AF1F5-E018-477C-A642-56EE5008BB48}" dt="2021-10-02T04:45:21.108" v="151" actId="1076"/>
        <pc:sldMkLst>
          <pc:docMk/>
          <pc:sldMk cId="3203277402" sldId="259"/>
        </pc:sldMkLst>
        <pc:spChg chg="del">
          <ac:chgData name="Manish Sharma" userId="b799adb9ba789c8f" providerId="LiveId" clId="{903AF1F5-E018-477C-A642-56EE5008BB48}" dt="2021-10-02T04:32:35.551" v="9" actId="700"/>
          <ac:spMkLst>
            <pc:docMk/>
            <pc:sldMk cId="3203277402" sldId="259"/>
            <ac:spMk id="2" creationId="{ECFB6CB7-9F8F-49A7-8719-BE8EDACADA11}"/>
          </ac:spMkLst>
        </pc:spChg>
        <pc:spChg chg="del">
          <ac:chgData name="Manish Sharma" userId="b799adb9ba789c8f" providerId="LiveId" clId="{903AF1F5-E018-477C-A642-56EE5008BB48}" dt="2021-10-02T04:32:35.551" v="9" actId="700"/>
          <ac:spMkLst>
            <pc:docMk/>
            <pc:sldMk cId="3203277402" sldId="259"/>
            <ac:spMk id="3" creationId="{82377325-62CD-499C-A927-8ADF7CDC8FF9}"/>
          </ac:spMkLst>
        </pc:spChg>
        <pc:spChg chg="add mod">
          <ac:chgData name="Manish Sharma" userId="b799adb9ba789c8f" providerId="LiveId" clId="{903AF1F5-E018-477C-A642-56EE5008BB48}" dt="2021-10-02T04:32:41.067" v="10"/>
          <ac:spMkLst>
            <pc:docMk/>
            <pc:sldMk cId="3203277402" sldId="259"/>
            <ac:spMk id="4" creationId="{F4656C32-5BB7-4A16-A3DB-72F4CB243771}"/>
          </ac:spMkLst>
        </pc:spChg>
        <pc:spChg chg="add mod">
          <ac:chgData name="Manish Sharma" userId="b799adb9ba789c8f" providerId="LiveId" clId="{903AF1F5-E018-477C-A642-56EE5008BB48}" dt="2021-10-02T04:37:50.658" v="11"/>
          <ac:spMkLst>
            <pc:docMk/>
            <pc:sldMk cId="3203277402" sldId="259"/>
            <ac:spMk id="5" creationId="{08E49D9A-9D55-498C-9629-2D53D3AF7F17}"/>
          </ac:spMkLst>
        </pc:spChg>
        <pc:spChg chg="add mod">
          <ac:chgData name="Manish Sharma" userId="b799adb9ba789c8f" providerId="LiveId" clId="{903AF1F5-E018-477C-A642-56EE5008BB48}" dt="2021-10-02T04:38:00.928" v="12"/>
          <ac:spMkLst>
            <pc:docMk/>
            <pc:sldMk cId="3203277402" sldId="259"/>
            <ac:spMk id="7" creationId="{84D2AAA1-B032-4316-A669-84F120360F54}"/>
          </ac:spMkLst>
        </pc:spChg>
        <pc:spChg chg="add mod">
          <ac:chgData name="Manish Sharma" userId="b799adb9ba789c8f" providerId="LiveId" clId="{903AF1F5-E018-477C-A642-56EE5008BB48}" dt="2021-10-02T04:38:42.140" v="13"/>
          <ac:spMkLst>
            <pc:docMk/>
            <pc:sldMk cId="3203277402" sldId="259"/>
            <ac:spMk id="8" creationId="{3613048D-2456-4D8A-A953-DED5BF706104}"/>
          </ac:spMkLst>
        </pc:spChg>
        <pc:spChg chg="add mod">
          <ac:chgData name="Manish Sharma" userId="b799adb9ba789c8f" providerId="LiveId" clId="{903AF1F5-E018-477C-A642-56EE5008BB48}" dt="2021-10-02T04:42:00.959" v="14"/>
          <ac:spMkLst>
            <pc:docMk/>
            <pc:sldMk cId="3203277402" sldId="259"/>
            <ac:spMk id="10" creationId="{50D3C93A-33F8-410E-80B7-113A1A4665EF}"/>
          </ac:spMkLst>
        </pc:spChg>
        <pc:spChg chg="add mod">
          <ac:chgData name="Manish Sharma" userId="b799adb9ba789c8f" providerId="LiveId" clId="{903AF1F5-E018-477C-A642-56EE5008BB48}" dt="2021-10-02T04:42:00.959" v="14"/>
          <ac:spMkLst>
            <pc:docMk/>
            <pc:sldMk cId="3203277402" sldId="259"/>
            <ac:spMk id="11" creationId="{C441EDEE-232A-4C49-B342-050C79BD4B13}"/>
          </ac:spMkLst>
        </pc:spChg>
        <pc:spChg chg="add mod">
          <ac:chgData name="Manish Sharma" userId="b799adb9ba789c8f" providerId="LiveId" clId="{903AF1F5-E018-477C-A642-56EE5008BB48}" dt="2021-10-02T04:42:14.276" v="15"/>
          <ac:spMkLst>
            <pc:docMk/>
            <pc:sldMk cId="3203277402" sldId="259"/>
            <ac:spMk id="13" creationId="{33DD95BF-42E4-4DCA-8097-C884E40E419C}"/>
          </ac:spMkLst>
        </pc:spChg>
        <pc:spChg chg="add mod">
          <ac:chgData name="Manish Sharma" userId="b799adb9ba789c8f" providerId="LiveId" clId="{903AF1F5-E018-477C-A642-56EE5008BB48}" dt="2021-10-02T04:42:14.276" v="15"/>
          <ac:spMkLst>
            <pc:docMk/>
            <pc:sldMk cId="3203277402" sldId="259"/>
            <ac:spMk id="14" creationId="{8F159595-5420-4F2A-A5F4-83289DA1CFC6}"/>
          </ac:spMkLst>
        </pc:spChg>
        <pc:spChg chg="add mod">
          <ac:chgData name="Manish Sharma" userId="b799adb9ba789c8f" providerId="LiveId" clId="{903AF1F5-E018-477C-A642-56EE5008BB48}" dt="2021-10-02T04:42:23" v="16"/>
          <ac:spMkLst>
            <pc:docMk/>
            <pc:sldMk cId="3203277402" sldId="259"/>
            <ac:spMk id="15" creationId="{D67EADF5-A42B-44F6-A2EC-FFD329B7DABD}"/>
          </ac:spMkLst>
        </pc:spChg>
        <pc:spChg chg="add mod">
          <ac:chgData name="Manish Sharma" userId="b799adb9ba789c8f" providerId="LiveId" clId="{903AF1F5-E018-477C-A642-56EE5008BB48}" dt="2021-10-02T04:42:23" v="16"/>
          <ac:spMkLst>
            <pc:docMk/>
            <pc:sldMk cId="3203277402" sldId="259"/>
            <ac:spMk id="17" creationId="{A04C89A9-F6B7-4552-B182-D466E5EF8311}"/>
          </ac:spMkLst>
        </pc:spChg>
        <pc:spChg chg="add mod">
          <ac:chgData name="Manish Sharma" userId="b799adb9ba789c8f" providerId="LiveId" clId="{903AF1F5-E018-477C-A642-56EE5008BB48}" dt="2021-10-02T04:42:31.285" v="17"/>
          <ac:spMkLst>
            <pc:docMk/>
            <pc:sldMk cId="3203277402" sldId="259"/>
            <ac:spMk id="18" creationId="{27BBE765-FFAC-4833-9DC9-7FA311544EF3}"/>
          </ac:spMkLst>
        </pc:spChg>
        <pc:spChg chg="add mod">
          <ac:chgData name="Manish Sharma" userId="b799adb9ba789c8f" providerId="LiveId" clId="{903AF1F5-E018-477C-A642-56EE5008BB48}" dt="2021-10-02T04:42:49.516" v="18"/>
          <ac:spMkLst>
            <pc:docMk/>
            <pc:sldMk cId="3203277402" sldId="259"/>
            <ac:spMk id="22" creationId="{49DBF810-5723-4347-AFE3-481A9422AED5}"/>
          </ac:spMkLst>
        </pc:spChg>
        <pc:spChg chg="add mod">
          <ac:chgData name="Manish Sharma" userId="b799adb9ba789c8f" providerId="LiveId" clId="{903AF1F5-E018-477C-A642-56EE5008BB48}" dt="2021-10-02T04:43:21.720" v="19"/>
          <ac:spMkLst>
            <pc:docMk/>
            <pc:sldMk cId="3203277402" sldId="259"/>
            <ac:spMk id="24" creationId="{FA27DD72-C5F8-49C0-9A48-0EF5807E46E0}"/>
          </ac:spMkLst>
        </pc:spChg>
        <pc:spChg chg="add mod">
          <ac:chgData name="Manish Sharma" userId="b799adb9ba789c8f" providerId="LiveId" clId="{903AF1F5-E018-477C-A642-56EE5008BB48}" dt="2021-10-02T04:43:32.642" v="20" actId="1076"/>
          <ac:spMkLst>
            <pc:docMk/>
            <pc:sldMk cId="3203277402" sldId="259"/>
            <ac:spMk id="25" creationId="{68D5C21E-A409-4B1D-96A0-29843447EDD4}"/>
          </ac:spMkLst>
        </pc:spChg>
        <pc:spChg chg="add mod">
          <ac:chgData name="Manish Sharma" userId="b799adb9ba789c8f" providerId="LiveId" clId="{903AF1F5-E018-477C-A642-56EE5008BB48}" dt="2021-10-02T04:43:42.345" v="21"/>
          <ac:spMkLst>
            <pc:docMk/>
            <pc:sldMk cId="3203277402" sldId="259"/>
            <ac:spMk id="27" creationId="{D06737A8-24FC-4D8A-9E97-28A1C1E2FFCD}"/>
          </ac:spMkLst>
        </pc:spChg>
        <pc:spChg chg="add mod">
          <ac:chgData name="Manish Sharma" userId="b799adb9ba789c8f" providerId="LiveId" clId="{903AF1F5-E018-477C-A642-56EE5008BB48}" dt="2021-10-02T04:43:54.786" v="22" actId="1076"/>
          <ac:spMkLst>
            <pc:docMk/>
            <pc:sldMk cId="3203277402" sldId="259"/>
            <ac:spMk id="28" creationId="{21EEAD69-1288-4F81-BCBA-6EFF613727D9}"/>
          </ac:spMkLst>
        </pc:spChg>
        <pc:spChg chg="add mod">
          <ac:chgData name="Manish Sharma" userId="b799adb9ba789c8f" providerId="LiveId" clId="{903AF1F5-E018-477C-A642-56EE5008BB48}" dt="2021-10-02T04:44:36.822" v="97" actId="20577"/>
          <ac:spMkLst>
            <pc:docMk/>
            <pc:sldMk cId="3203277402" sldId="259"/>
            <ac:spMk id="29" creationId="{50493076-E14B-4720-86D7-A1F1523F0727}"/>
          </ac:spMkLst>
        </pc:spChg>
        <pc:spChg chg="add mod">
          <ac:chgData name="Manish Sharma" userId="b799adb9ba789c8f" providerId="LiveId" clId="{903AF1F5-E018-477C-A642-56EE5008BB48}" dt="2021-10-02T04:45:21.108" v="151" actId="1076"/>
          <ac:spMkLst>
            <pc:docMk/>
            <pc:sldMk cId="3203277402" sldId="259"/>
            <ac:spMk id="30" creationId="{5D655CE6-6BC1-4AA7-851F-306A64F4939C}"/>
          </ac:spMkLst>
        </pc:spChg>
        <pc:cxnChg chg="add mod">
          <ac:chgData name="Manish Sharma" userId="b799adb9ba789c8f" providerId="LiveId" clId="{903AF1F5-E018-477C-A642-56EE5008BB48}" dt="2021-10-02T04:38:00.928" v="12"/>
          <ac:cxnSpMkLst>
            <pc:docMk/>
            <pc:sldMk cId="3203277402" sldId="259"/>
            <ac:cxnSpMk id="6" creationId="{C056DADF-19C7-4E26-AE0B-DCAE09A5D669}"/>
          </ac:cxnSpMkLst>
        </pc:cxnChg>
        <pc:cxnChg chg="add mod">
          <ac:chgData name="Manish Sharma" userId="b799adb9ba789c8f" providerId="LiveId" clId="{903AF1F5-E018-477C-A642-56EE5008BB48}" dt="2021-10-02T04:42:00.959" v="14"/>
          <ac:cxnSpMkLst>
            <pc:docMk/>
            <pc:sldMk cId="3203277402" sldId="259"/>
            <ac:cxnSpMk id="9" creationId="{BDD4A48B-7D02-46BB-B5A7-87B25EBDE455}"/>
          </ac:cxnSpMkLst>
        </pc:cxnChg>
        <pc:cxnChg chg="add mod">
          <ac:chgData name="Manish Sharma" userId="b799adb9ba789c8f" providerId="LiveId" clId="{903AF1F5-E018-477C-A642-56EE5008BB48}" dt="2021-10-02T04:42:14.276" v="15"/>
          <ac:cxnSpMkLst>
            <pc:docMk/>
            <pc:sldMk cId="3203277402" sldId="259"/>
            <ac:cxnSpMk id="12" creationId="{168FFF17-021F-4FD0-8BA3-66B860CBB61E}"/>
          </ac:cxnSpMkLst>
        </pc:cxnChg>
        <pc:cxnChg chg="add mod">
          <ac:chgData name="Manish Sharma" userId="b799adb9ba789c8f" providerId="LiveId" clId="{903AF1F5-E018-477C-A642-56EE5008BB48}" dt="2021-10-02T04:42:23" v="16"/>
          <ac:cxnSpMkLst>
            <pc:docMk/>
            <pc:sldMk cId="3203277402" sldId="259"/>
            <ac:cxnSpMk id="16" creationId="{C930BD6B-D6B9-40A4-9DBA-B85BCD01D4ED}"/>
          </ac:cxnSpMkLst>
        </pc:cxnChg>
        <pc:cxnChg chg="add mod">
          <ac:chgData name="Manish Sharma" userId="b799adb9ba789c8f" providerId="LiveId" clId="{903AF1F5-E018-477C-A642-56EE5008BB48}" dt="2021-10-02T04:42:31.285" v="17"/>
          <ac:cxnSpMkLst>
            <pc:docMk/>
            <pc:sldMk cId="3203277402" sldId="259"/>
            <ac:cxnSpMk id="19" creationId="{A90B4787-B8DD-4AF5-9C85-9D5F4E4D4476}"/>
          </ac:cxnSpMkLst>
        </pc:cxnChg>
        <pc:cxnChg chg="add mod">
          <ac:chgData name="Manish Sharma" userId="b799adb9ba789c8f" providerId="LiveId" clId="{903AF1F5-E018-477C-A642-56EE5008BB48}" dt="2021-10-02T04:42:31.285" v="17"/>
          <ac:cxnSpMkLst>
            <pc:docMk/>
            <pc:sldMk cId="3203277402" sldId="259"/>
            <ac:cxnSpMk id="20" creationId="{99EF3C7C-F319-49EE-9D44-B203A9656399}"/>
          </ac:cxnSpMkLst>
        </pc:cxnChg>
        <pc:cxnChg chg="add mod">
          <ac:chgData name="Manish Sharma" userId="b799adb9ba789c8f" providerId="LiveId" clId="{903AF1F5-E018-477C-A642-56EE5008BB48}" dt="2021-10-02T04:42:31.285" v="17"/>
          <ac:cxnSpMkLst>
            <pc:docMk/>
            <pc:sldMk cId="3203277402" sldId="259"/>
            <ac:cxnSpMk id="21" creationId="{C3A4E467-938A-4345-A4E9-97B07C00C02F}"/>
          </ac:cxnSpMkLst>
        </pc:cxnChg>
        <pc:cxnChg chg="add mod">
          <ac:chgData name="Manish Sharma" userId="b799adb9ba789c8f" providerId="LiveId" clId="{903AF1F5-E018-477C-A642-56EE5008BB48}" dt="2021-10-02T04:43:21.720" v="19"/>
          <ac:cxnSpMkLst>
            <pc:docMk/>
            <pc:sldMk cId="3203277402" sldId="259"/>
            <ac:cxnSpMk id="23" creationId="{B18D8AD4-FCEF-4068-8313-F0504F61AE9D}"/>
          </ac:cxnSpMkLst>
        </pc:cxnChg>
        <pc:cxnChg chg="add mod">
          <ac:chgData name="Manish Sharma" userId="b799adb9ba789c8f" providerId="LiveId" clId="{903AF1F5-E018-477C-A642-56EE5008BB48}" dt="2021-10-02T04:43:42.345" v="21"/>
          <ac:cxnSpMkLst>
            <pc:docMk/>
            <pc:sldMk cId="3203277402" sldId="259"/>
            <ac:cxnSpMk id="26" creationId="{473E3CB8-EAC0-4256-A124-D5438A1EC233}"/>
          </ac:cxnSpMkLst>
        </pc:cxnChg>
      </pc:sldChg>
      <pc:sldChg chg="addSp modSp new mod modClrScheme chgLayout">
        <pc:chgData name="Manish Sharma" userId="b799adb9ba789c8f" providerId="LiveId" clId="{903AF1F5-E018-477C-A642-56EE5008BB48}" dt="2021-10-02T04:53:51.329" v="266" actId="20577"/>
        <pc:sldMkLst>
          <pc:docMk/>
          <pc:sldMk cId="2432342570" sldId="260"/>
        </pc:sldMkLst>
        <pc:spChg chg="add mod">
          <ac:chgData name="Manish Sharma" userId="b799adb9ba789c8f" providerId="LiveId" clId="{903AF1F5-E018-477C-A642-56EE5008BB48}" dt="2021-10-02T04:52:20.593" v="180" actId="20577"/>
          <ac:spMkLst>
            <pc:docMk/>
            <pc:sldMk cId="2432342570" sldId="260"/>
            <ac:spMk id="2" creationId="{3E5D540C-1337-43D4-8FA8-1B4E6CC05406}"/>
          </ac:spMkLst>
        </pc:spChg>
        <pc:spChg chg="add mod">
          <ac:chgData name="Manish Sharma" userId="b799adb9ba789c8f" providerId="LiveId" clId="{903AF1F5-E018-477C-A642-56EE5008BB48}" dt="2021-10-02T04:53:51.329" v="266" actId="20577"/>
          <ac:spMkLst>
            <pc:docMk/>
            <pc:sldMk cId="2432342570" sldId="260"/>
            <ac:spMk id="3" creationId="{810B3C08-CA3E-418D-B0E1-0EAB8343A1D3}"/>
          </ac:spMkLst>
        </pc:spChg>
      </pc:sldChg>
      <pc:sldChg chg="modSp new mod">
        <pc:chgData name="Manish Sharma" userId="b799adb9ba789c8f" providerId="LiveId" clId="{903AF1F5-E018-477C-A642-56EE5008BB48}" dt="2021-10-04T05:52:39.015" v="839" actId="20577"/>
        <pc:sldMkLst>
          <pc:docMk/>
          <pc:sldMk cId="1040551395" sldId="261"/>
        </pc:sldMkLst>
        <pc:spChg chg="mod">
          <ac:chgData name="Manish Sharma" userId="b799adb9ba789c8f" providerId="LiveId" clId="{903AF1F5-E018-477C-A642-56EE5008BB48}" dt="2021-10-04T05:52:39.015" v="839" actId="20577"/>
          <ac:spMkLst>
            <pc:docMk/>
            <pc:sldMk cId="1040551395" sldId="261"/>
            <ac:spMk id="2" creationId="{CDF3813C-5544-4681-9FF8-DE40C2C46359}"/>
          </ac:spMkLst>
        </pc:spChg>
        <pc:spChg chg="mod">
          <ac:chgData name="Manish Sharma" userId="b799adb9ba789c8f" providerId="LiveId" clId="{903AF1F5-E018-477C-A642-56EE5008BB48}" dt="2021-10-02T05:23:43.616" v="670" actId="20577"/>
          <ac:spMkLst>
            <pc:docMk/>
            <pc:sldMk cId="1040551395" sldId="261"/>
            <ac:spMk id="3" creationId="{77E96B3E-A5AD-4EF8-9D98-10F94CFEF402}"/>
          </ac:spMkLst>
        </pc:spChg>
      </pc:sldChg>
      <pc:sldChg chg="add">
        <pc:chgData name="Manish Sharma" userId="b799adb9ba789c8f" providerId="LiveId" clId="{903AF1F5-E018-477C-A642-56EE5008BB48}" dt="2021-10-02T05:49:22.358" v="671"/>
        <pc:sldMkLst>
          <pc:docMk/>
          <pc:sldMk cId="429542959" sldId="262"/>
        </pc:sldMkLst>
      </pc:sldChg>
      <pc:sldChg chg="add">
        <pc:chgData name="Manish Sharma" userId="b799adb9ba789c8f" providerId="LiveId" clId="{903AF1F5-E018-477C-A642-56EE5008BB48}" dt="2021-10-02T09:26:20.681" v="672"/>
        <pc:sldMkLst>
          <pc:docMk/>
          <pc:sldMk cId="2552983926" sldId="263"/>
        </pc:sldMkLst>
      </pc:sldChg>
      <pc:sldChg chg="add">
        <pc:chgData name="Manish Sharma" userId="b799adb9ba789c8f" providerId="LiveId" clId="{903AF1F5-E018-477C-A642-56EE5008BB48}" dt="2021-10-03T05:09:29.232" v="679"/>
        <pc:sldMkLst>
          <pc:docMk/>
          <pc:sldMk cId="2093072980" sldId="268"/>
        </pc:sldMkLst>
      </pc:sldChg>
      <pc:sldChg chg="add">
        <pc:chgData name="Manish Sharma" userId="b799adb9ba789c8f" providerId="LiveId" clId="{903AF1F5-E018-477C-A642-56EE5008BB48}" dt="2021-10-03T10:17:00.476" v="823"/>
        <pc:sldMkLst>
          <pc:docMk/>
          <pc:sldMk cId="231286370" sldId="271"/>
        </pc:sldMkLst>
      </pc:sldChg>
      <pc:sldChg chg="add setBg">
        <pc:chgData name="Manish Sharma" userId="b799adb9ba789c8f" providerId="LiveId" clId="{903AF1F5-E018-477C-A642-56EE5008BB48}" dt="2021-10-03T11:29:26.323" v="824"/>
        <pc:sldMkLst>
          <pc:docMk/>
          <pc:sldMk cId="631516676" sldId="301"/>
        </pc:sldMkLst>
      </pc:sldChg>
      <pc:sldChg chg="add">
        <pc:chgData name="Manish Sharma" userId="b799adb9ba789c8f" providerId="LiveId" clId="{903AF1F5-E018-477C-A642-56EE5008BB48}" dt="2021-10-02T09:26:20.681" v="672"/>
        <pc:sldMkLst>
          <pc:docMk/>
          <pc:sldMk cId="1745736043" sldId="306"/>
        </pc:sldMkLst>
      </pc:sldChg>
      <pc:sldChg chg="add">
        <pc:chgData name="Manish Sharma" userId="b799adb9ba789c8f" providerId="LiveId" clId="{903AF1F5-E018-477C-A642-56EE5008BB48}" dt="2021-10-02T10:10:39.225" v="673"/>
        <pc:sldMkLst>
          <pc:docMk/>
          <pc:sldMk cId="3343793836" sldId="308"/>
        </pc:sldMkLst>
      </pc:sldChg>
      <pc:sldChg chg="add">
        <pc:chgData name="Manish Sharma" userId="b799adb9ba789c8f" providerId="LiveId" clId="{903AF1F5-E018-477C-A642-56EE5008BB48}" dt="2021-10-02T10:11:36.662" v="674"/>
        <pc:sldMkLst>
          <pc:docMk/>
          <pc:sldMk cId="849919439" sldId="309"/>
        </pc:sldMkLst>
      </pc:sldChg>
      <pc:sldChg chg="add">
        <pc:chgData name="Manish Sharma" userId="b799adb9ba789c8f" providerId="LiveId" clId="{903AF1F5-E018-477C-A642-56EE5008BB48}" dt="2021-10-02T11:35:40.882" v="675"/>
        <pc:sldMkLst>
          <pc:docMk/>
          <pc:sldMk cId="3905909107" sldId="310"/>
        </pc:sldMkLst>
      </pc:sldChg>
      <pc:sldChg chg="add">
        <pc:chgData name="Manish Sharma" userId="b799adb9ba789c8f" providerId="LiveId" clId="{903AF1F5-E018-477C-A642-56EE5008BB48}" dt="2021-10-03T04:34:12.196" v="678"/>
        <pc:sldMkLst>
          <pc:docMk/>
          <pc:sldMk cId="3363675506" sldId="311"/>
        </pc:sldMkLst>
      </pc:sldChg>
      <pc:sldChg chg="add">
        <pc:chgData name="Manish Sharma" userId="b799adb9ba789c8f" providerId="LiveId" clId="{903AF1F5-E018-477C-A642-56EE5008BB48}" dt="2021-10-03T05:28:05.495" v="680"/>
        <pc:sldMkLst>
          <pc:docMk/>
          <pc:sldMk cId="914836995" sldId="312"/>
        </pc:sldMkLst>
      </pc:sldChg>
      <pc:sldChg chg="add">
        <pc:chgData name="Manish Sharma" userId="b799adb9ba789c8f" providerId="LiveId" clId="{903AF1F5-E018-477C-A642-56EE5008BB48}" dt="2021-10-03T07:25:41.720" v="763"/>
        <pc:sldMkLst>
          <pc:docMk/>
          <pc:sldMk cId="2819580679" sldId="314"/>
        </pc:sldMkLst>
      </pc:sldChg>
      <pc:sldChg chg="add">
        <pc:chgData name="Manish Sharma" userId="b799adb9ba789c8f" providerId="LiveId" clId="{903AF1F5-E018-477C-A642-56EE5008BB48}" dt="2021-10-03T09:33:28.062" v="819"/>
        <pc:sldMkLst>
          <pc:docMk/>
          <pc:sldMk cId="3930577389" sldId="316"/>
        </pc:sldMkLst>
      </pc:sldChg>
      <pc:sldChg chg="add">
        <pc:chgData name="Manish Sharma" userId="b799adb9ba789c8f" providerId="LiveId" clId="{903AF1F5-E018-477C-A642-56EE5008BB48}" dt="2021-10-03T09:33:28.062" v="819"/>
        <pc:sldMkLst>
          <pc:docMk/>
          <pc:sldMk cId="1775986403" sldId="317"/>
        </pc:sldMkLst>
      </pc:sldChg>
      <pc:sldChg chg="add">
        <pc:chgData name="Manish Sharma" userId="b799adb9ba789c8f" providerId="LiveId" clId="{903AF1F5-E018-477C-A642-56EE5008BB48}" dt="2021-10-03T09:33:28.062" v="819"/>
        <pc:sldMkLst>
          <pc:docMk/>
          <pc:sldMk cId="1777021263" sldId="318"/>
        </pc:sldMkLst>
      </pc:sldChg>
      <pc:sldChg chg="add">
        <pc:chgData name="Manish Sharma" userId="b799adb9ba789c8f" providerId="LiveId" clId="{903AF1F5-E018-477C-A642-56EE5008BB48}" dt="2021-10-03T09:50:59.912" v="820"/>
        <pc:sldMkLst>
          <pc:docMk/>
          <pc:sldMk cId="2684770681" sldId="319"/>
        </pc:sldMkLst>
      </pc:sldChg>
      <pc:sldChg chg="add">
        <pc:chgData name="Manish Sharma" userId="b799adb9ba789c8f" providerId="LiveId" clId="{903AF1F5-E018-477C-A642-56EE5008BB48}" dt="2021-10-03T09:51:43.604" v="821"/>
        <pc:sldMkLst>
          <pc:docMk/>
          <pc:sldMk cId="1552225087" sldId="320"/>
        </pc:sldMkLst>
      </pc:sldChg>
      <pc:sldChg chg="add">
        <pc:chgData name="Manish Sharma" userId="b799adb9ba789c8f" providerId="LiveId" clId="{903AF1F5-E018-477C-A642-56EE5008BB48}" dt="2021-10-03T10:05:47.771" v="822"/>
        <pc:sldMkLst>
          <pc:docMk/>
          <pc:sldMk cId="2903704693" sldId="321"/>
        </pc:sldMkLst>
      </pc:sldChg>
      <pc:sldChg chg="add setBg">
        <pc:chgData name="Manish Sharma" userId="b799adb9ba789c8f" providerId="LiveId" clId="{903AF1F5-E018-477C-A642-56EE5008BB48}" dt="2021-10-03T10:05:47.771" v="822"/>
        <pc:sldMkLst>
          <pc:docMk/>
          <pc:sldMk cId="4052209965" sldId="322"/>
        </pc:sldMkLst>
      </pc:sldChg>
      <pc:sldChg chg="add">
        <pc:chgData name="Manish Sharma" userId="b799adb9ba789c8f" providerId="LiveId" clId="{903AF1F5-E018-477C-A642-56EE5008BB48}" dt="2021-10-03T10:05:47.771" v="822"/>
        <pc:sldMkLst>
          <pc:docMk/>
          <pc:sldMk cId="3716499477" sldId="323"/>
        </pc:sldMkLst>
      </pc:sldChg>
      <pc:sldChg chg="add">
        <pc:chgData name="Manish Sharma" userId="b799adb9ba789c8f" providerId="LiveId" clId="{903AF1F5-E018-477C-A642-56EE5008BB48}" dt="2021-10-02T11:49:14.301" v="676"/>
        <pc:sldMkLst>
          <pc:docMk/>
          <pc:sldMk cId="3237243737" sldId="357"/>
        </pc:sldMkLst>
      </pc:sldChg>
      <pc:sldChg chg="add">
        <pc:chgData name="Manish Sharma" userId="b799adb9ba789c8f" providerId="LiveId" clId="{903AF1F5-E018-477C-A642-56EE5008BB48}" dt="2021-10-02T11:49:14.301" v="676"/>
        <pc:sldMkLst>
          <pc:docMk/>
          <pc:sldMk cId="3787089593" sldId="358"/>
        </pc:sldMkLst>
      </pc:sldChg>
      <pc:sldChg chg="add">
        <pc:chgData name="Manish Sharma" userId="b799adb9ba789c8f" providerId="LiveId" clId="{903AF1F5-E018-477C-A642-56EE5008BB48}" dt="2021-10-03T03:50:33.835" v="677"/>
        <pc:sldMkLst>
          <pc:docMk/>
          <pc:sldMk cId="2451713000" sldId="359"/>
        </pc:sldMkLst>
      </pc:sldChg>
      <pc:sldChg chg="addSp delSp modSp new mod">
        <pc:chgData name="Manish Sharma" userId="b799adb9ba789c8f" providerId="LiveId" clId="{903AF1F5-E018-477C-A642-56EE5008BB48}" dt="2021-10-03T06:00:49.136" v="759" actId="20577"/>
        <pc:sldMkLst>
          <pc:docMk/>
          <pc:sldMk cId="3567313570" sldId="360"/>
        </pc:sldMkLst>
        <pc:spChg chg="del">
          <ac:chgData name="Manish Sharma" userId="b799adb9ba789c8f" providerId="LiveId" clId="{903AF1F5-E018-477C-A642-56EE5008BB48}" dt="2021-10-03T05:55:17.245" v="682" actId="478"/>
          <ac:spMkLst>
            <pc:docMk/>
            <pc:sldMk cId="3567313570" sldId="360"/>
            <ac:spMk id="2" creationId="{9C7B9631-E59E-4FB8-A159-685DBA8B6393}"/>
          </ac:spMkLst>
        </pc:spChg>
        <pc:spChg chg="del">
          <ac:chgData name="Manish Sharma" userId="b799adb9ba789c8f" providerId="LiveId" clId="{903AF1F5-E018-477C-A642-56EE5008BB48}" dt="2021-10-03T05:55:17.245" v="682" actId="478"/>
          <ac:spMkLst>
            <pc:docMk/>
            <pc:sldMk cId="3567313570" sldId="360"/>
            <ac:spMk id="3" creationId="{6AFC7CFC-5814-4346-A172-2531A9C40D89}"/>
          </ac:spMkLst>
        </pc:spChg>
        <pc:spChg chg="add mod">
          <ac:chgData name="Manish Sharma" userId="b799adb9ba789c8f" providerId="LiveId" clId="{903AF1F5-E018-477C-A642-56EE5008BB48}" dt="2021-10-03T05:55:25.113" v="687" actId="20577"/>
          <ac:spMkLst>
            <pc:docMk/>
            <pc:sldMk cId="3567313570" sldId="360"/>
            <ac:spMk id="4" creationId="{136C5E70-91E3-4796-B3E4-5936B4A14EA6}"/>
          </ac:spMkLst>
        </pc:spChg>
        <pc:spChg chg="add mod">
          <ac:chgData name="Manish Sharma" userId="b799adb9ba789c8f" providerId="LiveId" clId="{903AF1F5-E018-477C-A642-56EE5008BB48}" dt="2021-10-03T06:00:49.136" v="759" actId="20577"/>
          <ac:spMkLst>
            <pc:docMk/>
            <pc:sldMk cId="3567313570" sldId="360"/>
            <ac:spMk id="5" creationId="{E4B35F8D-971E-46F7-95B5-1B9B12A51ED1}"/>
          </ac:spMkLst>
        </pc:spChg>
        <pc:spChg chg="add mod">
          <ac:chgData name="Manish Sharma" userId="b799adb9ba789c8f" providerId="LiveId" clId="{903AF1F5-E018-477C-A642-56EE5008BB48}" dt="2021-10-03T05:56:21.490" v="730" actId="20577"/>
          <ac:spMkLst>
            <pc:docMk/>
            <pc:sldMk cId="3567313570" sldId="360"/>
            <ac:spMk id="6" creationId="{D79BD049-4377-4928-B46D-9398CE4BE8E9}"/>
          </ac:spMkLst>
        </pc:spChg>
        <pc:spChg chg="add mod">
          <ac:chgData name="Manish Sharma" userId="b799adb9ba789c8f" providerId="LiveId" clId="{903AF1F5-E018-477C-A642-56EE5008BB48}" dt="2021-10-03T05:56:56.101" v="742" actId="20577"/>
          <ac:spMkLst>
            <pc:docMk/>
            <pc:sldMk cId="3567313570" sldId="360"/>
            <ac:spMk id="11" creationId="{8D3DF956-67E2-40DA-8E70-94AB032E99EA}"/>
          </ac:spMkLst>
        </pc:spChg>
        <pc:spChg chg="add mod">
          <ac:chgData name="Manish Sharma" userId="b799adb9ba789c8f" providerId="LiveId" clId="{903AF1F5-E018-477C-A642-56EE5008BB48}" dt="2021-10-03T05:57:06.764" v="744" actId="1076"/>
          <ac:spMkLst>
            <pc:docMk/>
            <pc:sldMk cId="3567313570" sldId="360"/>
            <ac:spMk id="12" creationId="{EC804E3E-ED71-408B-A8A6-DC85CA94B9AD}"/>
          </ac:spMkLst>
        </pc:spChg>
        <pc:cxnChg chg="add">
          <ac:chgData name="Manish Sharma" userId="b799adb9ba789c8f" providerId="LiveId" clId="{903AF1F5-E018-477C-A642-56EE5008BB48}" dt="2021-10-03T05:56:30.179" v="731" actId="11529"/>
          <ac:cxnSpMkLst>
            <pc:docMk/>
            <pc:sldMk cId="3567313570" sldId="360"/>
            <ac:cxnSpMk id="8" creationId="{D3127737-1274-44F5-B7E7-64977F4E2BFF}"/>
          </ac:cxnSpMkLst>
        </pc:cxnChg>
        <pc:cxnChg chg="add">
          <ac:chgData name="Manish Sharma" userId="b799adb9ba789c8f" providerId="LiveId" clId="{903AF1F5-E018-477C-A642-56EE5008BB48}" dt="2021-10-03T05:56:37.472" v="732" actId="11529"/>
          <ac:cxnSpMkLst>
            <pc:docMk/>
            <pc:sldMk cId="3567313570" sldId="360"/>
            <ac:cxnSpMk id="10" creationId="{4138BBCE-5B70-46F1-96F4-64E819A2410C}"/>
          </ac:cxnSpMkLst>
        </pc:cxnChg>
      </pc:sldChg>
      <pc:sldChg chg="addSp delSp modSp new mod">
        <pc:chgData name="Manish Sharma" userId="b799adb9ba789c8f" providerId="LiveId" clId="{903AF1F5-E018-477C-A642-56EE5008BB48}" dt="2021-10-03T07:25:22.535" v="762"/>
        <pc:sldMkLst>
          <pc:docMk/>
          <pc:sldMk cId="3629666091" sldId="361"/>
        </pc:sldMkLst>
        <pc:spChg chg="del">
          <ac:chgData name="Manish Sharma" userId="b799adb9ba789c8f" providerId="LiveId" clId="{903AF1F5-E018-477C-A642-56EE5008BB48}" dt="2021-10-03T07:25:03.795" v="761" actId="478"/>
          <ac:spMkLst>
            <pc:docMk/>
            <pc:sldMk cId="3629666091" sldId="361"/>
            <ac:spMk id="2" creationId="{91D85F78-41C6-4248-A3CA-F7EFDE20DAF3}"/>
          </ac:spMkLst>
        </pc:spChg>
        <pc:spChg chg="del">
          <ac:chgData name="Manish Sharma" userId="b799adb9ba789c8f" providerId="LiveId" clId="{903AF1F5-E018-477C-A642-56EE5008BB48}" dt="2021-10-03T07:25:03.795" v="761" actId="478"/>
          <ac:spMkLst>
            <pc:docMk/>
            <pc:sldMk cId="3629666091" sldId="361"/>
            <ac:spMk id="3" creationId="{9E82B642-6A70-408A-AA57-E700D978963B}"/>
          </ac:spMkLst>
        </pc:spChg>
        <pc:spChg chg="mod">
          <ac:chgData name="Manish Sharma" userId="b799adb9ba789c8f" providerId="LiveId" clId="{903AF1F5-E018-477C-A642-56EE5008BB48}" dt="2021-10-03T07:25:22.535" v="762"/>
          <ac:spMkLst>
            <pc:docMk/>
            <pc:sldMk cId="3629666091" sldId="361"/>
            <ac:spMk id="5" creationId="{074EFEE7-D0BF-43C4-8D75-034ED4866C95}"/>
          </ac:spMkLst>
        </pc:spChg>
        <pc:spChg chg="mod">
          <ac:chgData name="Manish Sharma" userId="b799adb9ba789c8f" providerId="LiveId" clId="{903AF1F5-E018-477C-A642-56EE5008BB48}" dt="2021-10-03T07:25:22.535" v="762"/>
          <ac:spMkLst>
            <pc:docMk/>
            <pc:sldMk cId="3629666091" sldId="361"/>
            <ac:spMk id="6" creationId="{4BC7EEC0-70B9-4BCF-8624-CDBCB8296E68}"/>
          </ac:spMkLst>
        </pc:spChg>
        <pc:spChg chg="mod">
          <ac:chgData name="Manish Sharma" userId="b799adb9ba789c8f" providerId="LiveId" clId="{903AF1F5-E018-477C-A642-56EE5008BB48}" dt="2021-10-03T07:25:22.535" v="762"/>
          <ac:spMkLst>
            <pc:docMk/>
            <pc:sldMk cId="3629666091" sldId="361"/>
            <ac:spMk id="7" creationId="{13DA62F8-ECC1-423A-A260-E5A14D409127}"/>
          </ac:spMkLst>
        </pc:spChg>
        <pc:spChg chg="mod">
          <ac:chgData name="Manish Sharma" userId="b799adb9ba789c8f" providerId="LiveId" clId="{903AF1F5-E018-477C-A642-56EE5008BB48}" dt="2021-10-03T07:25:22.535" v="762"/>
          <ac:spMkLst>
            <pc:docMk/>
            <pc:sldMk cId="3629666091" sldId="361"/>
            <ac:spMk id="8" creationId="{5E7EF853-D817-42D3-B262-C192AABEA074}"/>
          </ac:spMkLst>
        </pc:spChg>
        <pc:spChg chg="mod">
          <ac:chgData name="Manish Sharma" userId="b799adb9ba789c8f" providerId="LiveId" clId="{903AF1F5-E018-477C-A642-56EE5008BB48}" dt="2021-10-03T07:25:22.535" v="762"/>
          <ac:spMkLst>
            <pc:docMk/>
            <pc:sldMk cId="3629666091" sldId="361"/>
            <ac:spMk id="11" creationId="{88BB8D64-8D4A-47E0-8769-1D218352404B}"/>
          </ac:spMkLst>
        </pc:spChg>
        <pc:grpChg chg="add mod">
          <ac:chgData name="Manish Sharma" userId="b799adb9ba789c8f" providerId="LiveId" clId="{903AF1F5-E018-477C-A642-56EE5008BB48}" dt="2021-10-03T07:25:22.535" v="762"/>
          <ac:grpSpMkLst>
            <pc:docMk/>
            <pc:sldMk cId="3629666091" sldId="361"/>
            <ac:grpSpMk id="4" creationId="{8983258F-6589-4B3C-864D-FB019206AE67}"/>
          </ac:grpSpMkLst>
        </pc:grpChg>
        <pc:cxnChg chg="mod">
          <ac:chgData name="Manish Sharma" userId="b799adb9ba789c8f" providerId="LiveId" clId="{903AF1F5-E018-477C-A642-56EE5008BB48}" dt="2021-10-03T07:25:22.535" v="762"/>
          <ac:cxnSpMkLst>
            <pc:docMk/>
            <pc:sldMk cId="3629666091" sldId="361"/>
            <ac:cxnSpMk id="9" creationId="{85488BDF-2614-404D-A5F8-AB0F734B1F60}"/>
          </ac:cxnSpMkLst>
        </pc:cxnChg>
        <pc:cxnChg chg="mod">
          <ac:chgData name="Manish Sharma" userId="b799adb9ba789c8f" providerId="LiveId" clId="{903AF1F5-E018-477C-A642-56EE5008BB48}" dt="2021-10-03T07:25:22.535" v="762"/>
          <ac:cxnSpMkLst>
            <pc:docMk/>
            <pc:sldMk cId="3629666091" sldId="361"/>
            <ac:cxnSpMk id="10" creationId="{CC8BEF00-A7BE-46A0-8613-A38BE22F8E08}"/>
          </ac:cxnSpMkLst>
        </pc:cxnChg>
      </pc:sldChg>
      <pc:sldChg chg="addSp delSp modSp new mod">
        <pc:chgData name="Manish Sharma" userId="b799adb9ba789c8f" providerId="LiveId" clId="{903AF1F5-E018-477C-A642-56EE5008BB48}" dt="2021-10-03T07:34:13.292" v="818" actId="207"/>
        <pc:sldMkLst>
          <pc:docMk/>
          <pc:sldMk cId="1906921279" sldId="362"/>
        </pc:sldMkLst>
        <pc:spChg chg="del">
          <ac:chgData name="Manish Sharma" userId="b799adb9ba789c8f" providerId="LiveId" clId="{903AF1F5-E018-477C-A642-56EE5008BB48}" dt="2021-10-03T07:26:53.463" v="765" actId="478"/>
          <ac:spMkLst>
            <pc:docMk/>
            <pc:sldMk cId="1906921279" sldId="362"/>
            <ac:spMk id="2" creationId="{53FFE45F-F878-4952-A104-FE46E3503D0B}"/>
          </ac:spMkLst>
        </pc:spChg>
        <pc:spChg chg="del">
          <ac:chgData name="Manish Sharma" userId="b799adb9ba789c8f" providerId="LiveId" clId="{903AF1F5-E018-477C-A642-56EE5008BB48}" dt="2021-10-03T07:26:53.463" v="765" actId="478"/>
          <ac:spMkLst>
            <pc:docMk/>
            <pc:sldMk cId="1906921279" sldId="362"/>
            <ac:spMk id="3" creationId="{CCD4C879-AA16-45BD-B981-4411B9EF3F97}"/>
          </ac:spMkLst>
        </pc:spChg>
        <pc:spChg chg="add mod">
          <ac:chgData name="Manish Sharma" userId="b799adb9ba789c8f" providerId="LiveId" clId="{903AF1F5-E018-477C-A642-56EE5008BB48}" dt="2021-10-03T07:26:54.028" v="766"/>
          <ac:spMkLst>
            <pc:docMk/>
            <pc:sldMk cId="1906921279" sldId="362"/>
            <ac:spMk id="4" creationId="{777132AF-AE94-4F16-9E1C-E8FADE1A3B5F}"/>
          </ac:spMkLst>
        </pc:spChg>
        <pc:spChg chg="add mod">
          <ac:chgData name="Manish Sharma" userId="b799adb9ba789c8f" providerId="LiveId" clId="{903AF1F5-E018-477C-A642-56EE5008BB48}" dt="2021-10-03T07:34:13.292" v="818" actId="207"/>
          <ac:spMkLst>
            <pc:docMk/>
            <pc:sldMk cId="1906921279" sldId="362"/>
            <ac:spMk id="5" creationId="{B0D8DA9F-809C-4027-86E0-4D2D2FF02F9B}"/>
          </ac:spMkLst>
        </pc:spChg>
        <pc:spChg chg="add mod">
          <ac:chgData name="Manish Sharma" userId="b799adb9ba789c8f" providerId="LiveId" clId="{903AF1F5-E018-477C-A642-56EE5008BB48}" dt="2021-10-03T07:27:09.917" v="768"/>
          <ac:spMkLst>
            <pc:docMk/>
            <pc:sldMk cId="1906921279" sldId="362"/>
            <ac:spMk id="7" creationId="{52CD8A8C-4C40-42C5-B922-B50D2596C05B}"/>
          </ac:spMkLst>
        </pc:spChg>
        <pc:spChg chg="add mod">
          <ac:chgData name="Manish Sharma" userId="b799adb9ba789c8f" providerId="LiveId" clId="{903AF1F5-E018-477C-A642-56EE5008BB48}" dt="2021-10-03T07:28:45.926" v="794" actId="13822"/>
          <ac:spMkLst>
            <pc:docMk/>
            <pc:sldMk cId="1906921279" sldId="362"/>
            <ac:spMk id="11" creationId="{FDD16562-C01A-44DD-BB03-8BB295FC5087}"/>
          </ac:spMkLst>
        </pc:spChg>
        <pc:spChg chg="add mod">
          <ac:chgData name="Manish Sharma" userId="b799adb9ba789c8f" providerId="LiveId" clId="{903AF1F5-E018-477C-A642-56EE5008BB48}" dt="2021-10-03T07:33:47.955" v="805" actId="1076"/>
          <ac:spMkLst>
            <pc:docMk/>
            <pc:sldMk cId="1906921279" sldId="362"/>
            <ac:spMk id="16" creationId="{D58B4C00-CE2F-46D5-95F2-97997979BDE2}"/>
          </ac:spMkLst>
        </pc:spChg>
        <pc:spChg chg="add mod">
          <ac:chgData name="Manish Sharma" userId="b799adb9ba789c8f" providerId="LiveId" clId="{903AF1F5-E018-477C-A642-56EE5008BB48}" dt="2021-10-03T07:33:47.955" v="805" actId="1076"/>
          <ac:spMkLst>
            <pc:docMk/>
            <pc:sldMk cId="1906921279" sldId="362"/>
            <ac:spMk id="17" creationId="{DF9A41AE-88C1-43A4-A486-65A539C82A43}"/>
          </ac:spMkLst>
        </pc:spChg>
        <pc:spChg chg="add mod">
          <ac:chgData name="Manish Sharma" userId="b799adb9ba789c8f" providerId="LiveId" clId="{903AF1F5-E018-477C-A642-56EE5008BB48}" dt="2021-10-03T07:33:47.955" v="805" actId="1076"/>
          <ac:spMkLst>
            <pc:docMk/>
            <pc:sldMk cId="1906921279" sldId="362"/>
            <ac:spMk id="19" creationId="{FC2017E9-A689-4EB6-BBE2-4985DA8A9509}"/>
          </ac:spMkLst>
        </pc:spChg>
        <pc:spChg chg="add mod">
          <ac:chgData name="Manish Sharma" userId="b799adb9ba789c8f" providerId="LiveId" clId="{903AF1F5-E018-477C-A642-56EE5008BB48}" dt="2021-10-03T07:33:47.955" v="805" actId="1076"/>
          <ac:spMkLst>
            <pc:docMk/>
            <pc:sldMk cId="1906921279" sldId="362"/>
            <ac:spMk id="20" creationId="{A3471F9A-2C1C-477A-87D6-FD974748F341}"/>
          </ac:spMkLst>
        </pc:spChg>
        <pc:cxnChg chg="add mod">
          <ac:chgData name="Manish Sharma" userId="b799adb9ba789c8f" providerId="LiveId" clId="{903AF1F5-E018-477C-A642-56EE5008BB48}" dt="2021-10-03T07:26:59.022" v="767"/>
          <ac:cxnSpMkLst>
            <pc:docMk/>
            <pc:sldMk cId="1906921279" sldId="362"/>
            <ac:cxnSpMk id="6" creationId="{EC978605-5485-4DFC-90EA-F2BA3D782712}"/>
          </ac:cxnSpMkLst>
        </pc:cxnChg>
        <pc:cxnChg chg="add del mod">
          <ac:chgData name="Manish Sharma" userId="b799adb9ba789c8f" providerId="LiveId" clId="{903AF1F5-E018-477C-A642-56EE5008BB48}" dt="2021-10-03T07:28:02.789" v="771" actId="478"/>
          <ac:cxnSpMkLst>
            <pc:docMk/>
            <pc:sldMk cId="1906921279" sldId="362"/>
            <ac:cxnSpMk id="9" creationId="{E1771B2F-577F-49BA-A627-6A5C55858F50}"/>
          </ac:cxnSpMkLst>
        </pc:cxnChg>
        <pc:cxnChg chg="add">
          <ac:chgData name="Manish Sharma" userId="b799adb9ba789c8f" providerId="LiveId" clId="{903AF1F5-E018-477C-A642-56EE5008BB48}" dt="2021-10-03T07:28:35.704" v="792" actId="11529"/>
          <ac:cxnSpMkLst>
            <pc:docMk/>
            <pc:sldMk cId="1906921279" sldId="362"/>
            <ac:cxnSpMk id="13" creationId="{1086021E-6890-4B99-8CD4-711CE5BF7120}"/>
          </ac:cxnSpMkLst>
        </pc:cxnChg>
        <pc:cxnChg chg="add">
          <ac:chgData name="Manish Sharma" userId="b799adb9ba789c8f" providerId="LiveId" clId="{903AF1F5-E018-477C-A642-56EE5008BB48}" dt="2021-10-03T07:28:41.703" v="793" actId="11529"/>
          <ac:cxnSpMkLst>
            <pc:docMk/>
            <pc:sldMk cId="1906921279" sldId="362"/>
            <ac:cxnSpMk id="15" creationId="{DC678C92-E102-4BBA-B637-6C6F4EED25EB}"/>
          </ac:cxnSpMkLst>
        </pc:cxnChg>
        <pc:cxnChg chg="add mod">
          <ac:chgData name="Manish Sharma" userId="b799adb9ba789c8f" providerId="LiveId" clId="{903AF1F5-E018-477C-A642-56EE5008BB48}" dt="2021-10-03T07:33:47.955" v="805" actId="1076"/>
          <ac:cxnSpMkLst>
            <pc:docMk/>
            <pc:sldMk cId="1906921279" sldId="362"/>
            <ac:cxnSpMk id="18" creationId="{F219F45B-A0C1-4300-8E82-8ED87F01C24E}"/>
          </ac:cxnSpMkLst>
        </pc:cxnChg>
        <pc:cxnChg chg="add mod">
          <ac:chgData name="Manish Sharma" userId="b799adb9ba789c8f" providerId="LiveId" clId="{903AF1F5-E018-477C-A642-56EE5008BB48}" dt="2021-10-03T07:33:47.955" v="805" actId="1076"/>
          <ac:cxnSpMkLst>
            <pc:docMk/>
            <pc:sldMk cId="1906921279" sldId="362"/>
            <ac:cxnSpMk id="21" creationId="{29C57A53-4C29-4B0A-8B90-9681C5CAB5A6}"/>
          </ac:cxnSpMkLst>
        </pc:cxnChg>
        <pc:cxnChg chg="add mod">
          <ac:chgData name="Manish Sharma" userId="b799adb9ba789c8f" providerId="LiveId" clId="{903AF1F5-E018-477C-A642-56EE5008BB48}" dt="2021-10-03T07:33:47.955" v="805" actId="1076"/>
          <ac:cxnSpMkLst>
            <pc:docMk/>
            <pc:sldMk cId="1906921279" sldId="362"/>
            <ac:cxnSpMk id="22" creationId="{514F15AC-DA14-46B0-A0C3-CFB6E6315056}"/>
          </ac:cxnSpMkLst>
        </pc:cxnChg>
      </pc:sldChg>
      <pc:sldChg chg="modSp new mod">
        <pc:chgData name="Manish Sharma" userId="b799adb9ba789c8f" providerId="LiveId" clId="{903AF1F5-E018-477C-A642-56EE5008BB48}" dt="2021-10-03T11:36:51.404" v="836" actId="20577"/>
        <pc:sldMkLst>
          <pc:docMk/>
          <pc:sldMk cId="966666235" sldId="363"/>
        </pc:sldMkLst>
        <pc:spChg chg="mod">
          <ac:chgData name="Manish Sharma" userId="b799adb9ba789c8f" providerId="LiveId" clId="{903AF1F5-E018-477C-A642-56EE5008BB48}" dt="2021-10-03T11:33:56.899" v="830" actId="20577"/>
          <ac:spMkLst>
            <pc:docMk/>
            <pc:sldMk cId="966666235" sldId="363"/>
            <ac:spMk id="2" creationId="{380E4357-549D-436C-A360-25433264215F}"/>
          </ac:spMkLst>
        </pc:spChg>
        <pc:spChg chg="mod">
          <ac:chgData name="Manish Sharma" userId="b799adb9ba789c8f" providerId="LiveId" clId="{903AF1F5-E018-477C-A642-56EE5008BB48}" dt="2021-10-03T11:36:51.404" v="836" actId="20577"/>
          <ac:spMkLst>
            <pc:docMk/>
            <pc:sldMk cId="966666235" sldId="363"/>
            <ac:spMk id="3" creationId="{22591EE4-2458-485D-8400-E3D56A18C5CC}"/>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E502CC95-3DA2-4121-854E-2F22A8F3F9B8}" type="pres">
      <dgm:prSet presAssocID="{749CFC44-69C4-4B17-B8F2-7FF9091A454F}" presName="vert0" presStyleCnt="0">
        <dgm:presLayoutVars>
          <dgm:dir/>
          <dgm:animOne val="branch"/>
          <dgm:animLvl val="lvl"/>
        </dgm:presLayoutVars>
      </dgm:prSet>
      <dgm:spPr/>
    </dgm:pt>
    <dgm:pt modelId="{A68B5917-BCB0-406F-833A-F54E98603A00}" type="pres">
      <dgm:prSet presAssocID="{7856030B-23D7-4A23-9EA3-5E646EC46186}" presName="thickLine" presStyleLbl="alignNode1" presStyleIdx="0" presStyleCnt="4"/>
      <dgm:spPr/>
    </dgm:pt>
    <dgm:pt modelId="{268380D4-EE76-4321-806D-220081372678}" type="pres">
      <dgm:prSet presAssocID="{7856030B-23D7-4A23-9EA3-5E646EC46186}" presName="horz1" presStyleCnt="0"/>
      <dgm:spPr/>
    </dgm:pt>
    <dgm:pt modelId="{E5D1BFB1-0533-4618-8E6D-3500E638CEA6}" type="pres">
      <dgm:prSet presAssocID="{7856030B-23D7-4A23-9EA3-5E646EC46186}" presName="tx1" presStyleLbl="revTx" presStyleIdx="0" presStyleCnt="4"/>
      <dgm:spPr/>
    </dgm:pt>
    <dgm:pt modelId="{03C788E4-96F0-4CCF-95B8-52AEDB223A2F}" type="pres">
      <dgm:prSet presAssocID="{7856030B-23D7-4A23-9EA3-5E646EC46186}" presName="vert1" presStyleCnt="0"/>
      <dgm:spPr/>
    </dgm:pt>
    <dgm:pt modelId="{DB5A0083-C076-4E19-8189-B5B1C7994BA4}" type="pres">
      <dgm:prSet presAssocID="{D16C0C2D-B6FC-49BD-82F4-1FF928C65157}" presName="thickLine" presStyleLbl="alignNode1" presStyleIdx="1" presStyleCnt="4"/>
      <dgm:spPr/>
    </dgm:pt>
    <dgm:pt modelId="{78B9E33E-369F-4085-8ACC-9D7D6D04F1F7}" type="pres">
      <dgm:prSet presAssocID="{D16C0C2D-B6FC-49BD-82F4-1FF928C65157}" presName="horz1" presStyleCnt="0"/>
      <dgm:spPr/>
    </dgm:pt>
    <dgm:pt modelId="{586C69AB-1D57-4026-A9A1-9E9DDFF609AD}" type="pres">
      <dgm:prSet presAssocID="{D16C0C2D-B6FC-49BD-82F4-1FF928C65157}" presName="tx1" presStyleLbl="revTx" presStyleIdx="1" presStyleCnt="4"/>
      <dgm:spPr/>
    </dgm:pt>
    <dgm:pt modelId="{C9CB8C4A-3D9C-40D9-B129-6F94D2A1588F}" type="pres">
      <dgm:prSet presAssocID="{D16C0C2D-B6FC-49BD-82F4-1FF928C65157}" presName="vert1" presStyleCnt="0"/>
      <dgm:spPr/>
    </dgm:pt>
    <dgm:pt modelId="{6D63F8FD-FE3E-4DE1-B802-3A9E3147E67B}" type="pres">
      <dgm:prSet presAssocID="{5C0AD823-ED90-4268-A804-F3FFFADBC6D5}" presName="thickLine" presStyleLbl="alignNode1" presStyleIdx="2" presStyleCnt="4"/>
      <dgm:spPr/>
    </dgm:pt>
    <dgm:pt modelId="{FBB45464-C28D-4B7D-A92B-175D42BB48EA}" type="pres">
      <dgm:prSet presAssocID="{5C0AD823-ED90-4268-A804-F3FFFADBC6D5}" presName="horz1" presStyleCnt="0"/>
      <dgm:spPr/>
    </dgm:pt>
    <dgm:pt modelId="{4BBC28CA-BC9A-45C5-8F00-A327ADB3E9D0}" type="pres">
      <dgm:prSet presAssocID="{5C0AD823-ED90-4268-A804-F3FFFADBC6D5}" presName="tx1" presStyleLbl="revTx" presStyleIdx="2" presStyleCnt="4"/>
      <dgm:spPr/>
    </dgm:pt>
    <dgm:pt modelId="{52B8DC90-A0E0-495D-8F15-1011751BEF44}" type="pres">
      <dgm:prSet presAssocID="{5C0AD823-ED90-4268-A804-F3FFFADBC6D5}" presName="vert1" presStyleCnt="0"/>
      <dgm:spPr/>
    </dgm:pt>
    <dgm:pt modelId="{55A5583B-2696-4838-A5BA-1AB411977C52}" type="pres">
      <dgm:prSet presAssocID="{C7A297B1-CF4D-444E-9C2B-1CD95F45A846}" presName="thickLine" presStyleLbl="alignNode1" presStyleIdx="3" presStyleCnt="4"/>
      <dgm:spPr/>
    </dgm:pt>
    <dgm:pt modelId="{923BEDAF-A037-45B3-8A82-4269E8B1C435}" type="pres">
      <dgm:prSet presAssocID="{C7A297B1-CF4D-444E-9C2B-1CD95F45A846}" presName="horz1" presStyleCnt="0"/>
      <dgm:spPr/>
    </dgm:pt>
    <dgm:pt modelId="{FCEBFAE9-8218-47AE-B340-332750A46077}" type="pres">
      <dgm:prSet presAssocID="{C7A297B1-CF4D-444E-9C2B-1CD95F45A846}" presName="tx1" presStyleLbl="revTx" presStyleIdx="3" presStyleCnt="4"/>
      <dgm:spPr/>
    </dgm:pt>
    <dgm:pt modelId="{83E3852D-C250-4E2C-B003-7FA00FFB0567}" type="pres">
      <dgm:prSet presAssocID="{C7A297B1-CF4D-444E-9C2B-1CD95F45A846}" presName="vert1" presStyleCnt="0"/>
      <dgm:spPr/>
    </dgm:pt>
  </dgm:ptLst>
  <dgm:cxnLst>
    <dgm:cxn modelId="{5C6E530A-0E5A-448F-9C43-0BF6F540DA19}" type="presOf" srcId="{7856030B-23D7-4A23-9EA3-5E646EC46186}" destId="{E5D1BFB1-0533-4618-8E6D-3500E638CEA6}" srcOrd="0" destOrd="0" presId="urn:microsoft.com/office/officeart/2008/layout/LinedList"/>
    <dgm:cxn modelId="{7FECB311-0489-4F0E-A07C-33A9A40ADAAB}" srcId="{749CFC44-69C4-4B17-B8F2-7FF9091A454F}" destId="{C7A297B1-CF4D-444E-9C2B-1CD95F45A846}" srcOrd="3" destOrd="0" parTransId="{584C33D7-143C-43F8-92A7-10078D91E93A}" sibTransId="{7011D163-8AE9-45A2-B44E-6838C60AFCAE}"/>
    <dgm:cxn modelId="{A424F734-548E-4760-8EF5-797AB813E9B8}" type="presOf" srcId="{D16C0C2D-B6FC-49BD-82F4-1FF928C65157}" destId="{586C69AB-1D57-4026-A9A1-9E9DDFF609AD}"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AD037951-80F2-46B0-9E15-BA4E4EFE0BE9}" type="presOf" srcId="{C7A297B1-CF4D-444E-9C2B-1CD95F45A846}" destId="{FCEBFAE9-8218-47AE-B340-332750A46077}" srcOrd="0" destOrd="0" presId="urn:microsoft.com/office/officeart/2008/layout/LinedList"/>
    <dgm:cxn modelId="{B4E7A97D-1D27-474C-AF63-516BDDA18594}" type="presOf" srcId="{749CFC44-69C4-4B17-B8F2-7FF9091A454F}" destId="{E502CC95-3DA2-4121-854E-2F22A8F3F9B8}" srcOrd="0" destOrd="0" presId="urn:microsoft.com/office/officeart/2008/layout/LinedList"/>
    <dgm:cxn modelId="{79D0BB9A-86D2-47C6-89C0-1E1F8BB9499A}" type="presOf" srcId="{5C0AD823-ED90-4268-A804-F3FFFADBC6D5}" destId="{4BBC28CA-BC9A-45C5-8F00-A327ADB3E9D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013947E7-A568-4FB1-A984-1B713A46E683}" srcId="{749CFC44-69C4-4B17-B8F2-7FF9091A454F}" destId="{D16C0C2D-B6FC-49BD-82F4-1FF928C65157}" srcOrd="1" destOrd="0" parTransId="{D65A222D-1CC1-414D-A6EC-E74669549088}" sibTransId="{BAA50448-FAA9-491D-8A1C-F7940C46C776}"/>
    <dgm:cxn modelId="{3FC281B9-13DC-4070-B700-D900C0F4EEE8}" type="presParOf" srcId="{E502CC95-3DA2-4121-854E-2F22A8F3F9B8}" destId="{A68B5917-BCB0-406F-833A-F54E98603A00}" srcOrd="0" destOrd="0" presId="urn:microsoft.com/office/officeart/2008/layout/LinedList"/>
    <dgm:cxn modelId="{19C34441-9713-40FE-89E0-DD42F2AFE5C7}" type="presParOf" srcId="{E502CC95-3DA2-4121-854E-2F22A8F3F9B8}" destId="{268380D4-EE76-4321-806D-220081372678}" srcOrd="1" destOrd="0" presId="urn:microsoft.com/office/officeart/2008/layout/LinedList"/>
    <dgm:cxn modelId="{DC082BB5-7F79-4612-82BF-3B7B429D557B}" type="presParOf" srcId="{268380D4-EE76-4321-806D-220081372678}" destId="{E5D1BFB1-0533-4618-8E6D-3500E638CEA6}" srcOrd="0" destOrd="0" presId="urn:microsoft.com/office/officeart/2008/layout/LinedList"/>
    <dgm:cxn modelId="{43004072-F1E6-4EA4-954D-7A21EF701FB5}" type="presParOf" srcId="{268380D4-EE76-4321-806D-220081372678}" destId="{03C788E4-96F0-4CCF-95B8-52AEDB223A2F}" srcOrd="1" destOrd="0" presId="urn:microsoft.com/office/officeart/2008/layout/LinedList"/>
    <dgm:cxn modelId="{C65A2554-F9EB-470F-8DDA-40ED06A553F2}" type="presParOf" srcId="{E502CC95-3DA2-4121-854E-2F22A8F3F9B8}" destId="{DB5A0083-C076-4E19-8189-B5B1C7994BA4}" srcOrd="2" destOrd="0" presId="urn:microsoft.com/office/officeart/2008/layout/LinedList"/>
    <dgm:cxn modelId="{2588093D-89AF-49E8-ACDA-7A3ED4AFB647}" type="presParOf" srcId="{E502CC95-3DA2-4121-854E-2F22A8F3F9B8}" destId="{78B9E33E-369F-4085-8ACC-9D7D6D04F1F7}" srcOrd="3" destOrd="0" presId="urn:microsoft.com/office/officeart/2008/layout/LinedList"/>
    <dgm:cxn modelId="{A2167D44-7332-46CA-A873-435C1A3E33E2}" type="presParOf" srcId="{78B9E33E-369F-4085-8ACC-9D7D6D04F1F7}" destId="{586C69AB-1D57-4026-A9A1-9E9DDFF609AD}" srcOrd="0" destOrd="0" presId="urn:microsoft.com/office/officeart/2008/layout/LinedList"/>
    <dgm:cxn modelId="{B2645E54-3634-4664-8465-ACD85900FC4A}" type="presParOf" srcId="{78B9E33E-369F-4085-8ACC-9D7D6D04F1F7}" destId="{C9CB8C4A-3D9C-40D9-B129-6F94D2A1588F}" srcOrd="1" destOrd="0" presId="urn:microsoft.com/office/officeart/2008/layout/LinedList"/>
    <dgm:cxn modelId="{F315F620-5876-418C-8125-3A9AA18374CF}" type="presParOf" srcId="{E502CC95-3DA2-4121-854E-2F22A8F3F9B8}" destId="{6D63F8FD-FE3E-4DE1-B802-3A9E3147E67B}" srcOrd="4" destOrd="0" presId="urn:microsoft.com/office/officeart/2008/layout/LinedList"/>
    <dgm:cxn modelId="{EDBB2BCC-BBD6-48BC-B6D3-30E37B32A9AF}" type="presParOf" srcId="{E502CC95-3DA2-4121-854E-2F22A8F3F9B8}" destId="{FBB45464-C28D-4B7D-A92B-175D42BB48EA}" srcOrd="5" destOrd="0" presId="urn:microsoft.com/office/officeart/2008/layout/LinedList"/>
    <dgm:cxn modelId="{BFAE1557-9DB2-4496-A723-C1257FB0A6E2}" type="presParOf" srcId="{FBB45464-C28D-4B7D-A92B-175D42BB48EA}" destId="{4BBC28CA-BC9A-45C5-8F00-A327ADB3E9D0}" srcOrd="0" destOrd="0" presId="urn:microsoft.com/office/officeart/2008/layout/LinedList"/>
    <dgm:cxn modelId="{F6D7EC93-F5FB-49DA-99A8-FAB674F1F9B1}" type="presParOf" srcId="{FBB45464-C28D-4B7D-A92B-175D42BB48EA}" destId="{52B8DC90-A0E0-495D-8F15-1011751BEF44}" srcOrd="1" destOrd="0" presId="urn:microsoft.com/office/officeart/2008/layout/LinedList"/>
    <dgm:cxn modelId="{362F8FCC-686A-4AB9-B70E-732DEA4A057D}" type="presParOf" srcId="{E502CC95-3DA2-4121-854E-2F22A8F3F9B8}" destId="{55A5583B-2696-4838-A5BA-1AB411977C52}" srcOrd="6" destOrd="0" presId="urn:microsoft.com/office/officeart/2008/layout/LinedList"/>
    <dgm:cxn modelId="{7D9894A3-D65D-4206-B1CC-5317D83AF67B}" type="presParOf" srcId="{E502CC95-3DA2-4121-854E-2F22A8F3F9B8}" destId="{923BEDAF-A037-45B3-8A82-4269E8B1C435}" srcOrd="7" destOrd="0" presId="urn:microsoft.com/office/officeart/2008/layout/LinedList"/>
    <dgm:cxn modelId="{BEE57076-7BB7-4131-817C-3531CF1A18A8}" type="presParOf" srcId="{923BEDAF-A037-45B3-8A82-4269E8B1C435}" destId="{FCEBFAE9-8218-47AE-B340-332750A46077}" srcOrd="0" destOrd="0" presId="urn:microsoft.com/office/officeart/2008/layout/LinedList"/>
    <dgm:cxn modelId="{99DE5EB2-2EEC-482E-9446-94B48F0F044A}" type="presParOf" srcId="{923BEDAF-A037-45B3-8A82-4269E8B1C435}" destId="{83E3852D-C250-4E2C-B003-7FA00FFB056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B5917-BCB0-406F-833A-F54E98603A00}">
      <dsp:nvSpPr>
        <dsp:cNvPr id="0" name=""/>
        <dsp:cNvSpPr/>
      </dsp:nvSpPr>
      <dsp:spPr>
        <a:xfrm>
          <a:off x="0" y="0"/>
          <a:ext cx="53292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1BFB1-0533-4618-8E6D-3500E638CEA6}">
      <dsp:nvSpPr>
        <dsp:cNvPr id="0" name=""/>
        <dsp:cNvSpPr/>
      </dsp:nvSpPr>
      <dsp:spPr>
        <a:xfrm>
          <a:off x="0" y="0"/>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1"/>
            </a:rPr>
            <a:t>Manish Sharma | Gmail</a:t>
          </a:r>
          <a:endParaRPr lang="en-US" sz="3400" kern="1200"/>
        </a:p>
      </dsp:txBody>
      <dsp:txXfrm>
        <a:off x="0" y="0"/>
        <a:ext cx="5329236" cy="1014412"/>
      </dsp:txXfrm>
    </dsp:sp>
    <dsp:sp modelId="{DB5A0083-C076-4E19-8189-B5B1C7994BA4}">
      <dsp:nvSpPr>
        <dsp:cNvPr id="0" name=""/>
        <dsp:cNvSpPr/>
      </dsp:nvSpPr>
      <dsp:spPr>
        <a:xfrm>
          <a:off x="0" y="1014412"/>
          <a:ext cx="5329236"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6C69AB-1D57-4026-A9A1-9E9DDFF609AD}">
      <dsp:nvSpPr>
        <dsp:cNvPr id="0" name=""/>
        <dsp:cNvSpPr/>
      </dsp:nvSpPr>
      <dsp:spPr>
        <a:xfrm>
          <a:off x="0" y="1014412"/>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2"/>
            </a:rPr>
            <a:t>Manish Sharma | WhatsApp</a:t>
          </a:r>
          <a:endParaRPr lang="en-US" sz="3400" kern="1200"/>
        </a:p>
      </dsp:txBody>
      <dsp:txXfrm>
        <a:off x="0" y="1014412"/>
        <a:ext cx="5329236" cy="1014412"/>
      </dsp:txXfrm>
    </dsp:sp>
    <dsp:sp modelId="{6D63F8FD-FE3E-4DE1-B802-3A9E3147E67B}">
      <dsp:nvSpPr>
        <dsp:cNvPr id="0" name=""/>
        <dsp:cNvSpPr/>
      </dsp:nvSpPr>
      <dsp:spPr>
        <a:xfrm>
          <a:off x="0" y="2028824"/>
          <a:ext cx="5329236"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BC28CA-BC9A-45C5-8F00-A327ADB3E9D0}">
      <dsp:nvSpPr>
        <dsp:cNvPr id="0" name=""/>
        <dsp:cNvSpPr/>
      </dsp:nvSpPr>
      <dsp:spPr>
        <a:xfrm>
          <a:off x="0" y="2028825"/>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hlinkClick xmlns:r="http://schemas.openxmlformats.org/officeDocument/2006/relationships" r:id="rId3"/>
            </a:rPr>
            <a:t>Manish Sharma | Facebook</a:t>
          </a:r>
          <a:endParaRPr lang="en-US" sz="3400" kern="1200"/>
        </a:p>
      </dsp:txBody>
      <dsp:txXfrm>
        <a:off x="0" y="2028825"/>
        <a:ext cx="5329236" cy="1014412"/>
      </dsp:txXfrm>
    </dsp:sp>
    <dsp:sp modelId="{55A5583B-2696-4838-A5BA-1AB411977C52}">
      <dsp:nvSpPr>
        <dsp:cNvPr id="0" name=""/>
        <dsp:cNvSpPr/>
      </dsp:nvSpPr>
      <dsp:spPr>
        <a:xfrm>
          <a:off x="0" y="3043237"/>
          <a:ext cx="5329236"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BFAE9-8218-47AE-B340-332750A46077}">
      <dsp:nvSpPr>
        <dsp:cNvPr id="0" name=""/>
        <dsp:cNvSpPr/>
      </dsp:nvSpPr>
      <dsp:spPr>
        <a:xfrm>
          <a:off x="0" y="3043237"/>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hlinkClick xmlns:r="http://schemas.openxmlformats.org/officeDocument/2006/relationships" r:id="rId4"/>
            </a:rPr>
            <a:t>Manish Sharma | LinkedIn</a:t>
          </a:r>
          <a:endParaRPr lang="en-US" sz="3400" kern="1200"/>
        </a:p>
      </dsp:txBody>
      <dsp:txXfrm>
        <a:off x="0" y="3043237"/>
        <a:ext cx="5329236" cy="101441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7DE0-7A25-4505-BF21-B02B180694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7093DE-CFBC-435A-8BC3-F35BF373A4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AD3F2D-0B69-41BF-9F43-3192BA7DAEE5}"/>
              </a:ext>
            </a:extLst>
          </p:cNvPr>
          <p:cNvSpPr>
            <a:spLocks noGrp="1"/>
          </p:cNvSpPr>
          <p:nvPr>
            <p:ph type="dt" sz="half" idx="10"/>
          </p:nvPr>
        </p:nvSpPr>
        <p:spPr/>
        <p:txBody>
          <a:bodyPr/>
          <a:lstStyle/>
          <a:p>
            <a:fld id="{20278FA5-F310-43EA-B9C0-B8DEC6B13401}" type="datetimeFigureOut">
              <a:rPr lang="en-US" smtClean="0"/>
              <a:t>10/20/2021</a:t>
            </a:fld>
            <a:endParaRPr lang="en-US"/>
          </a:p>
        </p:txBody>
      </p:sp>
      <p:sp>
        <p:nvSpPr>
          <p:cNvPr id="5" name="Footer Placeholder 4">
            <a:extLst>
              <a:ext uri="{FF2B5EF4-FFF2-40B4-BE49-F238E27FC236}">
                <a16:creationId xmlns:a16="http://schemas.microsoft.com/office/drawing/2014/main" id="{9D99CA3C-B46B-40BB-A710-AE3A5B151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2D585-481F-445A-8B21-0DF10440673B}"/>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374245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A7D3-CC7E-46A7-BFEE-AA225A3C68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BEFB77-A923-48D2-B763-007BDE617A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A2B84-21B6-4D3B-83CB-5F9E103543EC}"/>
              </a:ext>
            </a:extLst>
          </p:cNvPr>
          <p:cNvSpPr>
            <a:spLocks noGrp="1"/>
          </p:cNvSpPr>
          <p:nvPr>
            <p:ph type="dt" sz="half" idx="10"/>
          </p:nvPr>
        </p:nvSpPr>
        <p:spPr/>
        <p:txBody>
          <a:bodyPr/>
          <a:lstStyle/>
          <a:p>
            <a:fld id="{20278FA5-F310-43EA-B9C0-B8DEC6B13401}" type="datetimeFigureOut">
              <a:rPr lang="en-US" smtClean="0"/>
              <a:t>10/20/2021</a:t>
            </a:fld>
            <a:endParaRPr lang="en-US"/>
          </a:p>
        </p:txBody>
      </p:sp>
      <p:sp>
        <p:nvSpPr>
          <p:cNvPr id="5" name="Footer Placeholder 4">
            <a:extLst>
              <a:ext uri="{FF2B5EF4-FFF2-40B4-BE49-F238E27FC236}">
                <a16:creationId xmlns:a16="http://schemas.microsoft.com/office/drawing/2014/main" id="{167BE880-C46C-4A8B-8B80-2C18649A0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271DE-2BB3-43CD-9294-271AC58F2568}"/>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187313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99DEDE-CFA8-45A6-B19C-74295CCF3A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435559-7C42-42B0-9FE9-96E9FF8D2B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9098B-E359-4949-8503-453D272998F5}"/>
              </a:ext>
            </a:extLst>
          </p:cNvPr>
          <p:cNvSpPr>
            <a:spLocks noGrp="1"/>
          </p:cNvSpPr>
          <p:nvPr>
            <p:ph type="dt" sz="half" idx="10"/>
          </p:nvPr>
        </p:nvSpPr>
        <p:spPr/>
        <p:txBody>
          <a:bodyPr/>
          <a:lstStyle/>
          <a:p>
            <a:fld id="{20278FA5-F310-43EA-B9C0-B8DEC6B13401}" type="datetimeFigureOut">
              <a:rPr lang="en-US" smtClean="0"/>
              <a:t>10/20/2021</a:t>
            </a:fld>
            <a:endParaRPr lang="en-US"/>
          </a:p>
        </p:txBody>
      </p:sp>
      <p:sp>
        <p:nvSpPr>
          <p:cNvPr id="5" name="Footer Placeholder 4">
            <a:extLst>
              <a:ext uri="{FF2B5EF4-FFF2-40B4-BE49-F238E27FC236}">
                <a16:creationId xmlns:a16="http://schemas.microsoft.com/office/drawing/2014/main" id="{9C007C2D-7933-4502-B727-2A3B7747C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BAF12-6340-4539-87B0-E885C5F27713}"/>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1886441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08926-6A1B-4915-ADC5-F76DBBD026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0D7C3C-570F-4F99-A6F2-FBB49FE2CE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C1B86D-9EDD-42E1-A82D-A27492173ED3}"/>
              </a:ext>
            </a:extLst>
          </p:cNvPr>
          <p:cNvSpPr>
            <a:spLocks noGrp="1"/>
          </p:cNvSpPr>
          <p:nvPr>
            <p:ph type="dt" sz="half" idx="10"/>
          </p:nvPr>
        </p:nvSpPr>
        <p:spPr/>
        <p:txBody>
          <a:bodyPr/>
          <a:lstStyle/>
          <a:p>
            <a:fld id="{20278FA5-F310-43EA-B9C0-B8DEC6B13401}" type="datetimeFigureOut">
              <a:rPr lang="en-US" smtClean="0"/>
              <a:t>10/20/2021</a:t>
            </a:fld>
            <a:endParaRPr lang="en-US"/>
          </a:p>
        </p:txBody>
      </p:sp>
      <p:sp>
        <p:nvSpPr>
          <p:cNvPr id="5" name="Footer Placeholder 4">
            <a:extLst>
              <a:ext uri="{FF2B5EF4-FFF2-40B4-BE49-F238E27FC236}">
                <a16:creationId xmlns:a16="http://schemas.microsoft.com/office/drawing/2014/main" id="{7CEF8F58-F843-4109-ACF7-1C7929C5B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DB76C-CC07-45B1-A7E5-1903A0615DA0}"/>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31425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9F3C-DF64-4AD5-A2B1-2FD77F8443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BD4C67-2E77-4B67-936D-8B55A69D4D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970CD6-5EBD-4A44-BBDE-797532492141}"/>
              </a:ext>
            </a:extLst>
          </p:cNvPr>
          <p:cNvSpPr>
            <a:spLocks noGrp="1"/>
          </p:cNvSpPr>
          <p:nvPr>
            <p:ph type="dt" sz="half" idx="10"/>
          </p:nvPr>
        </p:nvSpPr>
        <p:spPr/>
        <p:txBody>
          <a:bodyPr/>
          <a:lstStyle/>
          <a:p>
            <a:fld id="{20278FA5-F310-43EA-B9C0-B8DEC6B13401}" type="datetimeFigureOut">
              <a:rPr lang="en-US" smtClean="0"/>
              <a:t>10/20/2021</a:t>
            </a:fld>
            <a:endParaRPr lang="en-US"/>
          </a:p>
        </p:txBody>
      </p:sp>
      <p:sp>
        <p:nvSpPr>
          <p:cNvPr id="5" name="Footer Placeholder 4">
            <a:extLst>
              <a:ext uri="{FF2B5EF4-FFF2-40B4-BE49-F238E27FC236}">
                <a16:creationId xmlns:a16="http://schemas.microsoft.com/office/drawing/2014/main" id="{8FD70F00-CF4C-4C8A-A76F-3DEE6FA6D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41778-5398-401F-B8B0-32E910DBB405}"/>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45679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040F-3490-45C5-9E1C-8E6FA5DDFE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E5011E-E75A-402B-8486-713258ACDF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A86CE2-D4F3-49E0-ACF7-980B3FF2D1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103711-0AA1-4BDB-B580-3DF7369A3438}"/>
              </a:ext>
            </a:extLst>
          </p:cNvPr>
          <p:cNvSpPr>
            <a:spLocks noGrp="1"/>
          </p:cNvSpPr>
          <p:nvPr>
            <p:ph type="dt" sz="half" idx="10"/>
          </p:nvPr>
        </p:nvSpPr>
        <p:spPr/>
        <p:txBody>
          <a:bodyPr/>
          <a:lstStyle/>
          <a:p>
            <a:fld id="{20278FA5-F310-43EA-B9C0-B8DEC6B13401}" type="datetimeFigureOut">
              <a:rPr lang="en-US" smtClean="0"/>
              <a:t>10/20/2021</a:t>
            </a:fld>
            <a:endParaRPr lang="en-US"/>
          </a:p>
        </p:txBody>
      </p:sp>
      <p:sp>
        <p:nvSpPr>
          <p:cNvPr id="6" name="Footer Placeholder 5">
            <a:extLst>
              <a:ext uri="{FF2B5EF4-FFF2-40B4-BE49-F238E27FC236}">
                <a16:creationId xmlns:a16="http://schemas.microsoft.com/office/drawing/2014/main" id="{543B2259-31D9-4389-8A8C-E59789E781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B1D5F7-16D9-47C2-B830-2760543D5D4A}"/>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1807989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418E-0EC2-421E-8AA0-D9AB622F2A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8A4CD-A444-4682-ACA2-C5C18D3710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BFE0C7-7DA9-41A6-8D88-D4C27BB394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E99E05-2908-4732-92CE-FC52827E8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C47086-6458-48E5-9B7D-1A32E8AF0B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DEA27D-ED03-470D-BD0F-1C27EFD197C2}"/>
              </a:ext>
            </a:extLst>
          </p:cNvPr>
          <p:cNvSpPr>
            <a:spLocks noGrp="1"/>
          </p:cNvSpPr>
          <p:nvPr>
            <p:ph type="dt" sz="half" idx="10"/>
          </p:nvPr>
        </p:nvSpPr>
        <p:spPr/>
        <p:txBody>
          <a:bodyPr/>
          <a:lstStyle/>
          <a:p>
            <a:fld id="{20278FA5-F310-43EA-B9C0-B8DEC6B13401}" type="datetimeFigureOut">
              <a:rPr lang="en-US" smtClean="0"/>
              <a:t>10/20/2021</a:t>
            </a:fld>
            <a:endParaRPr lang="en-US"/>
          </a:p>
        </p:txBody>
      </p:sp>
      <p:sp>
        <p:nvSpPr>
          <p:cNvPr id="8" name="Footer Placeholder 7">
            <a:extLst>
              <a:ext uri="{FF2B5EF4-FFF2-40B4-BE49-F238E27FC236}">
                <a16:creationId xmlns:a16="http://schemas.microsoft.com/office/drawing/2014/main" id="{A62B4F0F-178E-449C-8F47-26699A3876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4495B5-1CA6-4FCD-8EEB-A1D691DEDB4E}"/>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156891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2036-6D17-46B4-8D8F-EC0C25BE40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94E368-0557-45D4-9247-8DC89616AB80}"/>
              </a:ext>
            </a:extLst>
          </p:cNvPr>
          <p:cNvSpPr>
            <a:spLocks noGrp="1"/>
          </p:cNvSpPr>
          <p:nvPr>
            <p:ph type="dt" sz="half" idx="10"/>
          </p:nvPr>
        </p:nvSpPr>
        <p:spPr/>
        <p:txBody>
          <a:bodyPr/>
          <a:lstStyle/>
          <a:p>
            <a:fld id="{20278FA5-F310-43EA-B9C0-B8DEC6B13401}" type="datetimeFigureOut">
              <a:rPr lang="en-US" smtClean="0"/>
              <a:t>10/20/2021</a:t>
            </a:fld>
            <a:endParaRPr lang="en-US"/>
          </a:p>
        </p:txBody>
      </p:sp>
      <p:sp>
        <p:nvSpPr>
          <p:cNvPr id="4" name="Footer Placeholder 3">
            <a:extLst>
              <a:ext uri="{FF2B5EF4-FFF2-40B4-BE49-F238E27FC236}">
                <a16:creationId xmlns:a16="http://schemas.microsoft.com/office/drawing/2014/main" id="{372D5845-3F60-4FF1-9C38-B6E974484B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D9EBF3-5C1C-4787-AC7B-49D353F8B4EE}"/>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1564928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55ED25-EF49-454A-8A51-A99AE4861646}"/>
              </a:ext>
            </a:extLst>
          </p:cNvPr>
          <p:cNvSpPr>
            <a:spLocks noGrp="1"/>
          </p:cNvSpPr>
          <p:nvPr>
            <p:ph type="dt" sz="half" idx="10"/>
          </p:nvPr>
        </p:nvSpPr>
        <p:spPr/>
        <p:txBody>
          <a:bodyPr/>
          <a:lstStyle/>
          <a:p>
            <a:fld id="{20278FA5-F310-43EA-B9C0-B8DEC6B13401}" type="datetimeFigureOut">
              <a:rPr lang="en-US" smtClean="0"/>
              <a:t>10/20/2021</a:t>
            </a:fld>
            <a:endParaRPr lang="en-US"/>
          </a:p>
        </p:txBody>
      </p:sp>
      <p:sp>
        <p:nvSpPr>
          <p:cNvPr id="3" name="Footer Placeholder 2">
            <a:extLst>
              <a:ext uri="{FF2B5EF4-FFF2-40B4-BE49-F238E27FC236}">
                <a16:creationId xmlns:a16="http://schemas.microsoft.com/office/drawing/2014/main" id="{57BE362C-71F6-451E-9577-35E10F5743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7ED69A-F3ED-4A51-87E6-6FBD52B9E549}"/>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81586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E3A4-1DE1-4204-BD4C-9C24E0CE96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37463E-BB17-49C3-B167-44A9B5D4A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362842-F639-4982-8D3D-8A7DAFF35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82B385-AD6F-4596-BA0C-B066806FC568}"/>
              </a:ext>
            </a:extLst>
          </p:cNvPr>
          <p:cNvSpPr>
            <a:spLocks noGrp="1"/>
          </p:cNvSpPr>
          <p:nvPr>
            <p:ph type="dt" sz="half" idx="10"/>
          </p:nvPr>
        </p:nvSpPr>
        <p:spPr/>
        <p:txBody>
          <a:bodyPr/>
          <a:lstStyle/>
          <a:p>
            <a:fld id="{20278FA5-F310-43EA-B9C0-B8DEC6B13401}" type="datetimeFigureOut">
              <a:rPr lang="en-US" smtClean="0"/>
              <a:t>10/20/2021</a:t>
            </a:fld>
            <a:endParaRPr lang="en-US"/>
          </a:p>
        </p:txBody>
      </p:sp>
      <p:sp>
        <p:nvSpPr>
          <p:cNvPr id="6" name="Footer Placeholder 5">
            <a:extLst>
              <a:ext uri="{FF2B5EF4-FFF2-40B4-BE49-F238E27FC236}">
                <a16:creationId xmlns:a16="http://schemas.microsoft.com/office/drawing/2014/main" id="{4F63AC9E-6B5A-4971-8B28-1F4C91B06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E414AC-4E71-411E-9906-6D7167E42275}"/>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361310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FCAF-093F-4E53-8290-4221B15CF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B34A6C-E70B-4853-8D7F-735AC01530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502D74-D6DD-4FB3-B5B7-ECBE9BC18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4ADF9-440D-4BCB-8676-7DBB41C83F49}"/>
              </a:ext>
            </a:extLst>
          </p:cNvPr>
          <p:cNvSpPr>
            <a:spLocks noGrp="1"/>
          </p:cNvSpPr>
          <p:nvPr>
            <p:ph type="dt" sz="half" idx="10"/>
          </p:nvPr>
        </p:nvSpPr>
        <p:spPr/>
        <p:txBody>
          <a:bodyPr/>
          <a:lstStyle/>
          <a:p>
            <a:fld id="{20278FA5-F310-43EA-B9C0-B8DEC6B13401}" type="datetimeFigureOut">
              <a:rPr lang="en-US" smtClean="0"/>
              <a:t>10/20/2021</a:t>
            </a:fld>
            <a:endParaRPr lang="en-US"/>
          </a:p>
        </p:txBody>
      </p:sp>
      <p:sp>
        <p:nvSpPr>
          <p:cNvPr id="6" name="Footer Placeholder 5">
            <a:extLst>
              <a:ext uri="{FF2B5EF4-FFF2-40B4-BE49-F238E27FC236}">
                <a16:creationId xmlns:a16="http://schemas.microsoft.com/office/drawing/2014/main" id="{D0F7023F-5C7A-4F30-8108-FD6452B9D9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18249-C799-4EA1-8D8C-40D2B192C83A}"/>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1082222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C2C97E-6B7C-411E-B771-80E10B4D0C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C45FB6-7932-47F3-8A7C-90FDD845AA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AB006-DF1E-411A-842F-7E3FBB7F4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78FA5-F310-43EA-B9C0-B8DEC6B13401}" type="datetimeFigureOut">
              <a:rPr lang="en-US" smtClean="0"/>
              <a:t>10/20/2021</a:t>
            </a:fld>
            <a:endParaRPr lang="en-US"/>
          </a:p>
        </p:txBody>
      </p:sp>
      <p:sp>
        <p:nvSpPr>
          <p:cNvPr id="5" name="Footer Placeholder 4">
            <a:extLst>
              <a:ext uri="{FF2B5EF4-FFF2-40B4-BE49-F238E27FC236}">
                <a16:creationId xmlns:a16="http://schemas.microsoft.com/office/drawing/2014/main" id="{E2FE0294-2420-4B14-8880-CBD65A853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EDD0E4-906E-4207-BD3E-BF2BBE256F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49A730-C3DA-4256-8AC9-0664D7ECC50C}" type="slidenum">
              <a:rPr lang="en-US" smtClean="0"/>
              <a:t>‹#›</a:t>
            </a:fld>
            <a:endParaRPr lang="en-US"/>
          </a:p>
        </p:txBody>
      </p:sp>
    </p:spTree>
    <p:extLst>
      <p:ext uri="{BB962C8B-B14F-4D97-AF65-F5344CB8AC3E}">
        <p14:creationId xmlns:p14="http://schemas.microsoft.com/office/powerpoint/2010/main" val="2487907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xpressjs.com/en/resources/template-engines.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NODE JS</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
        <p:nvSpPr>
          <p:cNvPr id="7" name="Text Placeholder 6">
            <a:extLst>
              <a:ext uri="{FF2B5EF4-FFF2-40B4-BE49-F238E27FC236}">
                <a16:creationId xmlns:a16="http://schemas.microsoft.com/office/drawing/2014/main" id="{36C74A4E-1454-4032-AE77-C6393914032D}"/>
              </a:ext>
            </a:extLst>
          </p:cNvPr>
          <p:cNvSpPr txBox="1">
            <a:spLocks/>
          </p:cNvSpPr>
          <p:nvPr/>
        </p:nvSpPr>
        <p:spPr>
          <a:xfrm>
            <a:off x="1533698" y="3211427"/>
            <a:ext cx="9144000" cy="651910"/>
          </a:xfrm>
          <a:prstGeom prst="rect">
            <a:avLst/>
          </a:prstGeom>
        </p:spPr>
        <p:txBody>
          <a:bodyPr vert="horz" lIns="91440" tIns="45720" rIns="91440" bIns="45720" rtlCol="0" anchor="ct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Node.js® is a JavaScript runtime built on Chrome's V8 JavaScript engine.</a:t>
            </a:r>
            <a:endParaRPr lang="en-US" dirty="0"/>
          </a:p>
        </p:txBody>
      </p:sp>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9044-1D68-41C7-95D5-E785F4A33671}"/>
              </a:ext>
            </a:extLst>
          </p:cNvPr>
          <p:cNvSpPr>
            <a:spLocks noGrp="1"/>
          </p:cNvSpPr>
          <p:nvPr>
            <p:ph type="title"/>
          </p:nvPr>
        </p:nvSpPr>
        <p:spPr/>
        <p:txBody>
          <a:bodyPr/>
          <a:lstStyle/>
          <a:p>
            <a:r>
              <a:rPr lang="en-US" dirty="0"/>
              <a:t>Types of Module</a:t>
            </a:r>
          </a:p>
        </p:txBody>
      </p:sp>
      <p:sp>
        <p:nvSpPr>
          <p:cNvPr id="3" name="Content Placeholder 2">
            <a:extLst>
              <a:ext uri="{FF2B5EF4-FFF2-40B4-BE49-F238E27FC236}">
                <a16:creationId xmlns:a16="http://schemas.microsoft.com/office/drawing/2014/main" id="{1CCB6CE8-68A7-46B1-9983-D2750FF42C53}"/>
              </a:ext>
            </a:extLst>
          </p:cNvPr>
          <p:cNvSpPr>
            <a:spLocks noGrp="1"/>
          </p:cNvSpPr>
          <p:nvPr>
            <p:ph idx="1"/>
          </p:nvPr>
        </p:nvSpPr>
        <p:spPr/>
        <p:txBody>
          <a:bodyPr/>
          <a:lstStyle/>
          <a:p>
            <a:r>
              <a:rPr lang="en-US" dirty="0"/>
              <a:t>Core Modules (Built in Modules)</a:t>
            </a:r>
          </a:p>
          <a:p>
            <a:pPr lvl="1"/>
            <a:r>
              <a:rPr lang="en-US" dirty="0"/>
              <a:t>Global Objects</a:t>
            </a:r>
          </a:p>
          <a:p>
            <a:r>
              <a:rPr lang="en-US" dirty="0"/>
              <a:t>User Defined Modules (Developer Created Modules)</a:t>
            </a:r>
          </a:p>
          <a:p>
            <a:r>
              <a:rPr lang="en-US" dirty="0"/>
              <a:t>External Modules (Third Party Developers)</a:t>
            </a:r>
          </a:p>
          <a:p>
            <a:pPr lvl="1"/>
            <a:r>
              <a:rPr lang="en-US" dirty="0"/>
              <a:t>Are available on the NPM Repository</a:t>
            </a:r>
          </a:p>
        </p:txBody>
      </p:sp>
    </p:spTree>
    <p:extLst>
      <p:ext uri="{BB962C8B-B14F-4D97-AF65-F5344CB8AC3E}">
        <p14:creationId xmlns:p14="http://schemas.microsoft.com/office/powerpoint/2010/main" val="2786298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5DE6-0CB3-48BF-A4F6-AB836A7812B3}"/>
              </a:ext>
            </a:extLst>
          </p:cNvPr>
          <p:cNvSpPr>
            <a:spLocks noGrp="1"/>
          </p:cNvSpPr>
          <p:nvPr>
            <p:ph type="title"/>
          </p:nvPr>
        </p:nvSpPr>
        <p:spPr/>
        <p:txBody>
          <a:bodyPr/>
          <a:lstStyle/>
          <a:p>
            <a:r>
              <a:rPr lang="en-US" dirty="0"/>
              <a:t>Node Global Objects</a:t>
            </a:r>
          </a:p>
        </p:txBody>
      </p:sp>
      <p:sp>
        <p:nvSpPr>
          <p:cNvPr id="3" name="Content Placeholder 2">
            <a:extLst>
              <a:ext uri="{FF2B5EF4-FFF2-40B4-BE49-F238E27FC236}">
                <a16:creationId xmlns:a16="http://schemas.microsoft.com/office/drawing/2014/main" id="{ED014C3B-0570-42D8-AE97-9B97B68BF12A}"/>
              </a:ext>
            </a:extLst>
          </p:cNvPr>
          <p:cNvSpPr>
            <a:spLocks noGrp="1"/>
          </p:cNvSpPr>
          <p:nvPr>
            <p:ph idx="1"/>
          </p:nvPr>
        </p:nvSpPr>
        <p:spPr/>
        <p:txBody>
          <a:bodyPr>
            <a:normAutofit fontScale="92500" lnSpcReduction="10000"/>
          </a:bodyPr>
          <a:lstStyle/>
          <a:p>
            <a:r>
              <a:rPr lang="en-US" dirty="0"/>
              <a:t>Node.js Global Objects are those objects which are present in all modules. </a:t>
            </a:r>
          </a:p>
          <a:p>
            <a:r>
              <a:rPr lang="en-US" dirty="0"/>
              <a:t>Global Objects can be used directly in the application which is available without importing any module. </a:t>
            </a:r>
          </a:p>
          <a:p>
            <a:r>
              <a:rPr lang="en-US" dirty="0"/>
              <a:t>Global objects have been added keeping in mind that these are some basic requirements and one can require these anytime, so it is better to keep them global rather than to add specific modules for these objects. </a:t>
            </a:r>
          </a:p>
          <a:p>
            <a:r>
              <a:rPr lang="en-US" dirty="0"/>
              <a:t>Some of the Node.js Global Objects:</a:t>
            </a:r>
          </a:p>
          <a:p>
            <a:pPr lvl="1"/>
            <a:r>
              <a:rPr lang="en-US" dirty="0"/>
              <a:t>Buffer Class</a:t>
            </a:r>
          </a:p>
          <a:p>
            <a:pPr lvl="1"/>
            <a:r>
              <a:rPr lang="en-US" dirty="0"/>
              <a:t>console</a:t>
            </a:r>
          </a:p>
          <a:p>
            <a:pPr lvl="1"/>
            <a:r>
              <a:rPr lang="en-US" dirty="0"/>
              <a:t>process</a:t>
            </a:r>
          </a:p>
          <a:p>
            <a:pPr lvl="1"/>
            <a:r>
              <a:rPr lang="en-US" dirty="0" err="1"/>
              <a:t>setImmediate</a:t>
            </a:r>
            <a:endParaRPr lang="en-US" dirty="0"/>
          </a:p>
          <a:p>
            <a:pPr lvl="1"/>
            <a:r>
              <a:rPr lang="en-US" dirty="0" err="1"/>
              <a:t>setTimeout</a:t>
            </a:r>
            <a:endParaRPr lang="en-US" dirty="0"/>
          </a:p>
          <a:p>
            <a:pPr lvl="1"/>
            <a:endParaRPr lang="en-US" dirty="0"/>
          </a:p>
        </p:txBody>
      </p:sp>
    </p:spTree>
    <p:extLst>
      <p:ext uri="{BB962C8B-B14F-4D97-AF65-F5344CB8AC3E}">
        <p14:creationId xmlns:p14="http://schemas.microsoft.com/office/powerpoint/2010/main" val="3819615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28D4-7660-40AD-9083-304FBC8BF1C1}"/>
              </a:ext>
            </a:extLst>
          </p:cNvPr>
          <p:cNvSpPr>
            <a:spLocks noGrp="1"/>
          </p:cNvSpPr>
          <p:nvPr>
            <p:ph type="title"/>
          </p:nvPr>
        </p:nvSpPr>
        <p:spPr/>
        <p:txBody>
          <a:bodyPr/>
          <a:lstStyle/>
          <a:p>
            <a:r>
              <a:rPr lang="en-US" dirty="0"/>
              <a:t>User Defined Modules / Local Modules</a:t>
            </a:r>
          </a:p>
        </p:txBody>
      </p:sp>
      <p:sp>
        <p:nvSpPr>
          <p:cNvPr id="3" name="Content Placeholder 2">
            <a:extLst>
              <a:ext uri="{FF2B5EF4-FFF2-40B4-BE49-F238E27FC236}">
                <a16:creationId xmlns:a16="http://schemas.microsoft.com/office/drawing/2014/main" id="{F002A5B6-D5C8-4A84-8563-CCE0F25608D0}"/>
              </a:ext>
            </a:extLst>
          </p:cNvPr>
          <p:cNvSpPr>
            <a:spLocks noGrp="1"/>
          </p:cNvSpPr>
          <p:nvPr>
            <p:ph idx="1"/>
          </p:nvPr>
        </p:nvSpPr>
        <p:spPr/>
        <p:txBody>
          <a:bodyPr/>
          <a:lstStyle/>
          <a:p>
            <a:r>
              <a:rPr lang="en-US" dirty="0"/>
              <a:t>Local modules are created by us locally in our Node.js application. </a:t>
            </a:r>
          </a:p>
          <a:p>
            <a:r>
              <a:rPr lang="en-US" dirty="0"/>
              <a:t>These modules are included in our program using require() function.</a:t>
            </a:r>
          </a:p>
          <a:p>
            <a:r>
              <a:rPr lang="en-US" dirty="0"/>
              <a:t>In the require() function to load the local module, you must provide full qualified path of the file (module) or the folder containing the index.js file.</a:t>
            </a:r>
          </a:p>
        </p:txBody>
      </p:sp>
    </p:spTree>
    <p:extLst>
      <p:ext uri="{BB962C8B-B14F-4D97-AF65-F5344CB8AC3E}">
        <p14:creationId xmlns:p14="http://schemas.microsoft.com/office/powerpoint/2010/main" val="2842071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E28936-2C5F-49FD-9A29-02CDA8E13D24}"/>
              </a:ext>
            </a:extLst>
          </p:cNvPr>
          <p:cNvSpPr/>
          <p:nvPr/>
        </p:nvSpPr>
        <p:spPr>
          <a:xfrm>
            <a:off x="5453062" y="123825"/>
            <a:ext cx="1285876"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require(Path)</a:t>
            </a:r>
          </a:p>
        </p:txBody>
      </p:sp>
      <p:sp>
        <p:nvSpPr>
          <p:cNvPr id="5" name="Rectangle 4">
            <a:extLst>
              <a:ext uri="{FF2B5EF4-FFF2-40B4-BE49-F238E27FC236}">
                <a16:creationId xmlns:a16="http://schemas.microsoft.com/office/drawing/2014/main" id="{08E59D9E-E75D-4265-9926-980562150BFB}"/>
              </a:ext>
            </a:extLst>
          </p:cNvPr>
          <p:cNvSpPr/>
          <p:nvPr/>
        </p:nvSpPr>
        <p:spPr>
          <a:xfrm>
            <a:off x="3829050" y="8572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file on the path specified</a:t>
            </a:r>
          </a:p>
        </p:txBody>
      </p:sp>
      <p:cxnSp>
        <p:nvCxnSpPr>
          <p:cNvPr id="6" name="Straight Arrow Connector 5">
            <a:extLst>
              <a:ext uri="{FF2B5EF4-FFF2-40B4-BE49-F238E27FC236}">
                <a16:creationId xmlns:a16="http://schemas.microsoft.com/office/drawing/2014/main" id="{C61D0D2B-234E-4D68-899D-38350C4A4942}"/>
              </a:ext>
            </a:extLst>
          </p:cNvPr>
          <p:cNvCxnSpPr>
            <a:cxnSpLocks/>
            <a:stCxn id="4" idx="2"/>
            <a:endCxn id="5" idx="0"/>
          </p:cNvCxnSpPr>
          <p:nvPr/>
        </p:nvCxnSpPr>
        <p:spPr>
          <a:xfrm>
            <a:off x="6096000" y="504825"/>
            <a:ext cx="0" cy="352425"/>
          </a:xfrm>
          <a:prstGeom prst="straightConnector1">
            <a:avLst/>
          </a:prstGeom>
          <a:ln w="28575">
            <a:solidFill>
              <a:srgbClr val="0070C0"/>
            </a:solidFill>
            <a:tailEnd type="triangle"/>
          </a:ln>
        </p:spPr>
        <p:style>
          <a:lnRef idx="3">
            <a:schemeClr val="accent2"/>
          </a:lnRef>
          <a:fillRef idx="0">
            <a:schemeClr val="accent2"/>
          </a:fillRef>
          <a:effectRef idx="2">
            <a:schemeClr val="accent2"/>
          </a:effectRef>
          <a:fontRef idx="minor">
            <a:schemeClr val="tx1"/>
          </a:fontRef>
        </p:style>
      </p:cxnSp>
      <p:sp>
        <p:nvSpPr>
          <p:cNvPr id="7" name="Rectangle 6">
            <a:extLst>
              <a:ext uri="{FF2B5EF4-FFF2-40B4-BE49-F238E27FC236}">
                <a16:creationId xmlns:a16="http://schemas.microsoft.com/office/drawing/2014/main" id="{D90DA4F9-020C-43CA-9070-02B4199D7AC0}"/>
              </a:ext>
            </a:extLst>
          </p:cNvPr>
          <p:cNvSpPr/>
          <p:nvPr/>
        </p:nvSpPr>
        <p:spPr>
          <a:xfrm>
            <a:off x="752475" y="1809750"/>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8" name="Straight Arrow Connector 7">
            <a:extLst>
              <a:ext uri="{FF2B5EF4-FFF2-40B4-BE49-F238E27FC236}">
                <a16:creationId xmlns:a16="http://schemas.microsoft.com/office/drawing/2014/main" id="{639CC31A-85F1-41B1-A444-5D0D58125869}"/>
              </a:ext>
            </a:extLst>
          </p:cNvPr>
          <p:cNvCxnSpPr>
            <a:cxnSpLocks/>
            <a:endCxn id="7" idx="0"/>
          </p:cNvCxnSpPr>
          <p:nvPr/>
        </p:nvCxnSpPr>
        <p:spPr>
          <a:xfrm flipH="1">
            <a:off x="2505075" y="1238250"/>
            <a:ext cx="3590925" cy="57150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978C55BA-5959-4331-9736-3BC9DF67782B}"/>
              </a:ext>
            </a:extLst>
          </p:cNvPr>
          <p:cNvSpPr txBox="1"/>
          <p:nvPr/>
        </p:nvSpPr>
        <p:spPr>
          <a:xfrm>
            <a:off x="3019425" y="1352550"/>
            <a:ext cx="296876" cy="369332"/>
          </a:xfrm>
          <a:prstGeom prst="rect">
            <a:avLst/>
          </a:prstGeom>
          <a:noFill/>
        </p:spPr>
        <p:txBody>
          <a:bodyPr wrap="none" rtlCol="0">
            <a:spAutoFit/>
          </a:bodyPr>
          <a:lstStyle/>
          <a:p>
            <a:r>
              <a:rPr lang="en-IN" dirty="0"/>
              <a:t>Y</a:t>
            </a:r>
          </a:p>
        </p:txBody>
      </p:sp>
      <p:sp>
        <p:nvSpPr>
          <p:cNvPr id="10" name="Rectangle 9">
            <a:extLst>
              <a:ext uri="{FF2B5EF4-FFF2-40B4-BE49-F238E27FC236}">
                <a16:creationId xmlns:a16="http://schemas.microsoft.com/office/drawing/2014/main" id="{B1E3D787-EAA3-4E3E-AB68-4C2F88B8F395}"/>
              </a:ext>
            </a:extLst>
          </p:cNvPr>
          <p:cNvSpPr/>
          <p:nvPr/>
        </p:nvSpPr>
        <p:spPr>
          <a:xfrm>
            <a:off x="6905625" y="18097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folder on the path specified</a:t>
            </a:r>
          </a:p>
        </p:txBody>
      </p:sp>
      <p:cxnSp>
        <p:nvCxnSpPr>
          <p:cNvPr id="11" name="Straight Arrow Connector 10">
            <a:extLst>
              <a:ext uri="{FF2B5EF4-FFF2-40B4-BE49-F238E27FC236}">
                <a16:creationId xmlns:a16="http://schemas.microsoft.com/office/drawing/2014/main" id="{909A433C-497B-470F-95B6-945B2AB4426F}"/>
              </a:ext>
            </a:extLst>
          </p:cNvPr>
          <p:cNvCxnSpPr>
            <a:cxnSpLocks/>
            <a:endCxn id="10" idx="0"/>
          </p:cNvCxnSpPr>
          <p:nvPr/>
        </p:nvCxnSpPr>
        <p:spPr>
          <a:xfrm>
            <a:off x="6096000" y="1238250"/>
            <a:ext cx="3076575" cy="57150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752D2E5D-8856-4B1D-930D-DCFC4C16DFC7}"/>
              </a:ext>
            </a:extLst>
          </p:cNvPr>
          <p:cNvSpPr txBox="1"/>
          <p:nvPr/>
        </p:nvSpPr>
        <p:spPr>
          <a:xfrm>
            <a:off x="8297876" y="1352550"/>
            <a:ext cx="333746" cy="369332"/>
          </a:xfrm>
          <a:prstGeom prst="rect">
            <a:avLst/>
          </a:prstGeom>
          <a:noFill/>
        </p:spPr>
        <p:txBody>
          <a:bodyPr wrap="none" rtlCol="0">
            <a:spAutoFit/>
          </a:bodyPr>
          <a:lstStyle/>
          <a:p>
            <a:r>
              <a:rPr lang="en-IN" dirty="0"/>
              <a:t>N</a:t>
            </a:r>
          </a:p>
        </p:txBody>
      </p:sp>
      <p:sp>
        <p:nvSpPr>
          <p:cNvPr id="13" name="Rectangle 12">
            <a:extLst>
              <a:ext uri="{FF2B5EF4-FFF2-40B4-BE49-F238E27FC236}">
                <a16:creationId xmlns:a16="http://schemas.microsoft.com/office/drawing/2014/main" id="{ED217288-F8D8-4142-B099-40CB1F8E36C5}"/>
              </a:ext>
            </a:extLst>
          </p:cNvPr>
          <p:cNvSpPr/>
          <p:nvPr/>
        </p:nvSpPr>
        <p:spPr>
          <a:xfrm>
            <a:off x="9858374" y="3048000"/>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100000" t="100000"/>
            </a:path>
            <a:tileRect r="-100000" b="-100000"/>
          </a:gradFill>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dirty="0"/>
              <a:t>Error Loading Module</a:t>
            </a:r>
          </a:p>
        </p:txBody>
      </p:sp>
      <p:cxnSp>
        <p:nvCxnSpPr>
          <p:cNvPr id="14" name="Straight Arrow Connector 13">
            <a:extLst>
              <a:ext uri="{FF2B5EF4-FFF2-40B4-BE49-F238E27FC236}">
                <a16:creationId xmlns:a16="http://schemas.microsoft.com/office/drawing/2014/main" id="{C2D17E74-43BF-4E8D-80E0-98EEBD68915C}"/>
              </a:ext>
            </a:extLst>
          </p:cNvPr>
          <p:cNvCxnSpPr>
            <a:cxnSpLocks/>
            <a:endCxn id="13" idx="0"/>
          </p:cNvCxnSpPr>
          <p:nvPr/>
        </p:nvCxnSpPr>
        <p:spPr>
          <a:xfrm>
            <a:off x="9172575" y="2190750"/>
            <a:ext cx="1624012" cy="85725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BE578153-A354-4D80-9949-2BBC0B2BEABD}"/>
              </a:ext>
            </a:extLst>
          </p:cNvPr>
          <p:cNvSpPr txBox="1"/>
          <p:nvPr/>
        </p:nvSpPr>
        <p:spPr>
          <a:xfrm>
            <a:off x="10250501" y="2434709"/>
            <a:ext cx="333746" cy="369332"/>
          </a:xfrm>
          <a:prstGeom prst="rect">
            <a:avLst/>
          </a:prstGeom>
          <a:noFill/>
        </p:spPr>
        <p:txBody>
          <a:bodyPr wrap="none" rtlCol="0">
            <a:spAutoFit/>
          </a:bodyPr>
          <a:lstStyle/>
          <a:p>
            <a:r>
              <a:rPr lang="en-IN" dirty="0"/>
              <a:t>N</a:t>
            </a:r>
          </a:p>
        </p:txBody>
      </p:sp>
      <p:cxnSp>
        <p:nvCxnSpPr>
          <p:cNvPr id="16" name="Straight Arrow Connector 15">
            <a:extLst>
              <a:ext uri="{FF2B5EF4-FFF2-40B4-BE49-F238E27FC236}">
                <a16:creationId xmlns:a16="http://schemas.microsoft.com/office/drawing/2014/main" id="{F65F2EC4-1CE9-4BA1-AC63-51E921B2CFD7}"/>
              </a:ext>
            </a:extLst>
          </p:cNvPr>
          <p:cNvCxnSpPr>
            <a:cxnSpLocks/>
          </p:cNvCxnSpPr>
          <p:nvPr/>
        </p:nvCxnSpPr>
        <p:spPr>
          <a:xfrm flipH="1">
            <a:off x="6948486" y="2190750"/>
            <a:ext cx="2224089" cy="85725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2EB9F8AB-2566-4EC0-B5D1-F3ECE90BA016}"/>
              </a:ext>
            </a:extLst>
          </p:cNvPr>
          <p:cNvSpPr txBox="1"/>
          <p:nvPr/>
        </p:nvSpPr>
        <p:spPr>
          <a:xfrm>
            <a:off x="7485849" y="2434709"/>
            <a:ext cx="296876" cy="369332"/>
          </a:xfrm>
          <a:prstGeom prst="rect">
            <a:avLst/>
          </a:prstGeom>
          <a:noFill/>
        </p:spPr>
        <p:txBody>
          <a:bodyPr wrap="none" rtlCol="0">
            <a:spAutoFit/>
          </a:bodyPr>
          <a:lstStyle/>
          <a:p>
            <a:r>
              <a:rPr lang="en-IN" dirty="0"/>
              <a:t>Y</a:t>
            </a:r>
          </a:p>
        </p:txBody>
      </p:sp>
      <p:sp>
        <p:nvSpPr>
          <p:cNvPr id="18" name="Rectangle 17">
            <a:extLst>
              <a:ext uri="{FF2B5EF4-FFF2-40B4-BE49-F238E27FC236}">
                <a16:creationId xmlns:a16="http://schemas.microsoft.com/office/drawing/2014/main" id="{96C12E0B-C878-43D5-BD80-E58CC3A8A3F8}"/>
              </a:ext>
            </a:extLst>
          </p:cNvPr>
          <p:cNvSpPr/>
          <p:nvPr/>
        </p:nvSpPr>
        <p:spPr>
          <a:xfrm>
            <a:off x="4681536" y="304800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a:t>
            </a:r>
            <a:r>
              <a:rPr lang="en-IN" sz="1400" dirty="0" err="1"/>
              <a:t>package.json</a:t>
            </a:r>
            <a:r>
              <a:rPr lang="en-IN" sz="1400" dirty="0"/>
              <a:t>’</a:t>
            </a:r>
          </a:p>
        </p:txBody>
      </p:sp>
      <p:sp>
        <p:nvSpPr>
          <p:cNvPr id="19" name="Rectangle 18">
            <a:extLst>
              <a:ext uri="{FF2B5EF4-FFF2-40B4-BE49-F238E27FC236}">
                <a16:creationId xmlns:a16="http://schemas.microsoft.com/office/drawing/2014/main" id="{7E7A4786-711E-44CC-AD52-C348CEB78C9D}"/>
              </a:ext>
            </a:extLst>
          </p:cNvPr>
          <p:cNvSpPr/>
          <p:nvPr/>
        </p:nvSpPr>
        <p:spPr>
          <a:xfrm>
            <a:off x="5608623" y="404229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‘index.js’</a:t>
            </a:r>
          </a:p>
        </p:txBody>
      </p:sp>
      <p:cxnSp>
        <p:nvCxnSpPr>
          <p:cNvPr id="20" name="Straight Arrow Connector 19">
            <a:extLst>
              <a:ext uri="{FF2B5EF4-FFF2-40B4-BE49-F238E27FC236}">
                <a16:creationId xmlns:a16="http://schemas.microsoft.com/office/drawing/2014/main" id="{A522B43B-8BBC-4F4A-B900-D2E4C8E0091F}"/>
              </a:ext>
            </a:extLst>
          </p:cNvPr>
          <p:cNvCxnSpPr>
            <a:cxnSpLocks/>
            <a:endCxn id="19" idx="0"/>
          </p:cNvCxnSpPr>
          <p:nvPr/>
        </p:nvCxnSpPr>
        <p:spPr>
          <a:xfrm>
            <a:off x="6948486" y="3429000"/>
            <a:ext cx="537363" cy="613291"/>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0422144B-BB19-43A4-B32F-8F0A79A8CF1A}"/>
              </a:ext>
            </a:extLst>
          </p:cNvPr>
          <p:cNvSpPr txBox="1"/>
          <p:nvPr/>
        </p:nvSpPr>
        <p:spPr>
          <a:xfrm>
            <a:off x="7300541" y="3550979"/>
            <a:ext cx="333746" cy="369332"/>
          </a:xfrm>
          <a:prstGeom prst="rect">
            <a:avLst/>
          </a:prstGeom>
          <a:noFill/>
        </p:spPr>
        <p:txBody>
          <a:bodyPr wrap="none" rtlCol="0">
            <a:spAutoFit/>
          </a:bodyPr>
          <a:lstStyle/>
          <a:p>
            <a:r>
              <a:rPr lang="en-IN" dirty="0"/>
              <a:t>N</a:t>
            </a:r>
          </a:p>
        </p:txBody>
      </p:sp>
      <p:cxnSp>
        <p:nvCxnSpPr>
          <p:cNvPr id="22" name="Connector: Elbow 21">
            <a:extLst>
              <a:ext uri="{FF2B5EF4-FFF2-40B4-BE49-F238E27FC236}">
                <a16:creationId xmlns:a16="http://schemas.microsoft.com/office/drawing/2014/main" id="{F793DCE1-D107-44D7-AE0B-9D449E87CEF0}"/>
              </a:ext>
            </a:extLst>
          </p:cNvPr>
          <p:cNvCxnSpPr/>
          <p:nvPr/>
        </p:nvCxnSpPr>
        <p:spPr>
          <a:xfrm flipV="1">
            <a:off x="9363075" y="3429000"/>
            <a:ext cx="1433512" cy="803791"/>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EEE9B93B-CFC6-4160-8450-C0FD9243B8B1}"/>
              </a:ext>
            </a:extLst>
          </p:cNvPr>
          <p:cNvSpPr txBox="1"/>
          <p:nvPr/>
        </p:nvSpPr>
        <p:spPr>
          <a:xfrm>
            <a:off x="9893723" y="3867150"/>
            <a:ext cx="333746" cy="369332"/>
          </a:xfrm>
          <a:prstGeom prst="rect">
            <a:avLst/>
          </a:prstGeom>
          <a:noFill/>
        </p:spPr>
        <p:txBody>
          <a:bodyPr wrap="none" rtlCol="0">
            <a:spAutoFit/>
          </a:bodyPr>
          <a:lstStyle/>
          <a:p>
            <a:r>
              <a:rPr lang="en-IN" dirty="0"/>
              <a:t>N</a:t>
            </a:r>
          </a:p>
        </p:txBody>
      </p:sp>
      <p:sp>
        <p:nvSpPr>
          <p:cNvPr id="24" name="Rectangle 23">
            <a:extLst>
              <a:ext uri="{FF2B5EF4-FFF2-40B4-BE49-F238E27FC236}">
                <a16:creationId xmlns:a16="http://schemas.microsoft.com/office/drawing/2014/main" id="{81DD5847-DCF0-4436-B648-D789FABD34AD}"/>
              </a:ext>
            </a:extLst>
          </p:cNvPr>
          <p:cNvSpPr/>
          <p:nvPr/>
        </p:nvSpPr>
        <p:spPr>
          <a:xfrm>
            <a:off x="7830350" y="5417582"/>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25" name="Straight Arrow Connector 24">
            <a:extLst>
              <a:ext uri="{FF2B5EF4-FFF2-40B4-BE49-F238E27FC236}">
                <a16:creationId xmlns:a16="http://schemas.microsoft.com/office/drawing/2014/main" id="{BA67EC80-FDB2-4A4E-B30B-DC9CF6DD3E5F}"/>
              </a:ext>
            </a:extLst>
          </p:cNvPr>
          <p:cNvCxnSpPr>
            <a:endCxn id="24" idx="0"/>
          </p:cNvCxnSpPr>
          <p:nvPr/>
        </p:nvCxnSpPr>
        <p:spPr>
          <a:xfrm>
            <a:off x="7485849" y="4423291"/>
            <a:ext cx="2097101" cy="99429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50585344-68E3-4BF5-B340-C0DE383D4E76}"/>
              </a:ext>
            </a:extLst>
          </p:cNvPr>
          <p:cNvSpPr txBox="1"/>
          <p:nvPr/>
        </p:nvSpPr>
        <p:spPr>
          <a:xfrm>
            <a:off x="8214512" y="4450645"/>
            <a:ext cx="296876" cy="369332"/>
          </a:xfrm>
          <a:prstGeom prst="rect">
            <a:avLst/>
          </a:prstGeom>
          <a:noFill/>
        </p:spPr>
        <p:txBody>
          <a:bodyPr wrap="none" rtlCol="0">
            <a:spAutoFit/>
          </a:bodyPr>
          <a:lstStyle/>
          <a:p>
            <a:r>
              <a:rPr lang="en-IN" dirty="0"/>
              <a:t>Y</a:t>
            </a:r>
          </a:p>
        </p:txBody>
      </p:sp>
      <p:sp>
        <p:nvSpPr>
          <p:cNvPr id="27" name="Rectangle 26">
            <a:extLst>
              <a:ext uri="{FF2B5EF4-FFF2-40B4-BE49-F238E27FC236}">
                <a16:creationId xmlns:a16="http://schemas.microsoft.com/office/drawing/2014/main" id="{9C515E25-4B70-45A6-BC04-40D6C1468AA8}"/>
              </a:ext>
            </a:extLst>
          </p:cNvPr>
          <p:cNvSpPr/>
          <p:nvPr/>
        </p:nvSpPr>
        <p:spPr>
          <a:xfrm>
            <a:off x="1142199" y="403461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In ‘</a:t>
            </a:r>
            <a:r>
              <a:rPr lang="en-IN" sz="1400" dirty="0" err="1"/>
              <a:t>package.json</a:t>
            </a:r>
            <a:r>
              <a:rPr lang="en-IN" sz="1400" dirty="0"/>
              <a:t>’, read ‘main’ key</a:t>
            </a:r>
          </a:p>
        </p:txBody>
      </p:sp>
      <p:cxnSp>
        <p:nvCxnSpPr>
          <p:cNvPr id="28" name="Straight Arrow Connector 27">
            <a:extLst>
              <a:ext uri="{FF2B5EF4-FFF2-40B4-BE49-F238E27FC236}">
                <a16:creationId xmlns:a16="http://schemas.microsoft.com/office/drawing/2014/main" id="{75E3B811-F0F9-4521-914C-F1E5EE08D625}"/>
              </a:ext>
            </a:extLst>
          </p:cNvPr>
          <p:cNvCxnSpPr>
            <a:cxnSpLocks/>
            <a:endCxn id="27" idx="0"/>
          </p:cNvCxnSpPr>
          <p:nvPr/>
        </p:nvCxnSpPr>
        <p:spPr>
          <a:xfrm flipH="1">
            <a:off x="3019425" y="3429000"/>
            <a:ext cx="3929061" cy="60561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9" name="TextBox 28">
            <a:extLst>
              <a:ext uri="{FF2B5EF4-FFF2-40B4-BE49-F238E27FC236}">
                <a16:creationId xmlns:a16="http://schemas.microsoft.com/office/drawing/2014/main" id="{0C77B4C8-589D-4A2B-9612-83F249B24E2A}"/>
              </a:ext>
            </a:extLst>
          </p:cNvPr>
          <p:cNvSpPr txBox="1"/>
          <p:nvPr/>
        </p:nvSpPr>
        <p:spPr>
          <a:xfrm>
            <a:off x="4291812" y="3459718"/>
            <a:ext cx="296876" cy="369332"/>
          </a:xfrm>
          <a:prstGeom prst="rect">
            <a:avLst/>
          </a:prstGeom>
          <a:noFill/>
        </p:spPr>
        <p:txBody>
          <a:bodyPr wrap="none" rtlCol="0">
            <a:spAutoFit/>
          </a:bodyPr>
          <a:lstStyle/>
          <a:p>
            <a:r>
              <a:rPr lang="en-IN" dirty="0"/>
              <a:t>Y</a:t>
            </a:r>
          </a:p>
        </p:txBody>
      </p:sp>
      <p:cxnSp>
        <p:nvCxnSpPr>
          <p:cNvPr id="30" name="Connector: Elbow 29">
            <a:extLst>
              <a:ext uri="{FF2B5EF4-FFF2-40B4-BE49-F238E27FC236}">
                <a16:creationId xmlns:a16="http://schemas.microsoft.com/office/drawing/2014/main" id="{42AAC371-9376-40D6-93A6-83E0E229B7E2}"/>
              </a:ext>
            </a:extLst>
          </p:cNvPr>
          <p:cNvCxnSpPr/>
          <p:nvPr/>
        </p:nvCxnSpPr>
        <p:spPr>
          <a:xfrm rot="16200000" flipH="1">
            <a:off x="5248797" y="2186239"/>
            <a:ext cx="7680" cy="4466424"/>
          </a:xfrm>
          <a:prstGeom prst="bentConnector3">
            <a:avLst>
              <a:gd name="adj1" fmla="val 3076563"/>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1" name="TextBox 30">
            <a:extLst>
              <a:ext uri="{FF2B5EF4-FFF2-40B4-BE49-F238E27FC236}">
                <a16:creationId xmlns:a16="http://schemas.microsoft.com/office/drawing/2014/main" id="{55A2BF0E-DF21-480A-BA2E-68D63DFF41F1}"/>
              </a:ext>
            </a:extLst>
          </p:cNvPr>
          <p:cNvSpPr txBox="1"/>
          <p:nvPr/>
        </p:nvSpPr>
        <p:spPr>
          <a:xfrm>
            <a:off x="5119316" y="4315123"/>
            <a:ext cx="333746" cy="369332"/>
          </a:xfrm>
          <a:prstGeom prst="rect">
            <a:avLst/>
          </a:prstGeom>
          <a:noFill/>
        </p:spPr>
        <p:txBody>
          <a:bodyPr wrap="none" rtlCol="0">
            <a:spAutoFit/>
          </a:bodyPr>
          <a:lstStyle/>
          <a:p>
            <a:r>
              <a:rPr lang="en-IN" dirty="0"/>
              <a:t>N</a:t>
            </a:r>
          </a:p>
        </p:txBody>
      </p:sp>
      <p:sp>
        <p:nvSpPr>
          <p:cNvPr id="32" name="Rectangle 31">
            <a:extLst>
              <a:ext uri="{FF2B5EF4-FFF2-40B4-BE49-F238E27FC236}">
                <a16:creationId xmlns:a16="http://schemas.microsoft.com/office/drawing/2014/main" id="{DFC6C600-6497-40F3-AA9D-1907FD1E74F3}"/>
              </a:ext>
            </a:extLst>
          </p:cNvPr>
          <p:cNvSpPr/>
          <p:nvPr/>
        </p:nvSpPr>
        <p:spPr>
          <a:xfrm>
            <a:off x="945570" y="5124450"/>
            <a:ext cx="25527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file mentioned in ‘main’</a:t>
            </a:r>
          </a:p>
        </p:txBody>
      </p:sp>
      <p:cxnSp>
        <p:nvCxnSpPr>
          <p:cNvPr id="33" name="Straight Arrow Connector 32">
            <a:extLst>
              <a:ext uri="{FF2B5EF4-FFF2-40B4-BE49-F238E27FC236}">
                <a16:creationId xmlns:a16="http://schemas.microsoft.com/office/drawing/2014/main" id="{9407E0E5-B548-463E-BFE8-5741ED8C9F2B}"/>
              </a:ext>
            </a:extLst>
          </p:cNvPr>
          <p:cNvCxnSpPr>
            <a:cxnSpLocks/>
            <a:endCxn id="32" idx="0"/>
          </p:cNvCxnSpPr>
          <p:nvPr/>
        </p:nvCxnSpPr>
        <p:spPr>
          <a:xfrm flipH="1">
            <a:off x="2221920" y="4415611"/>
            <a:ext cx="797505" cy="708839"/>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33">
            <a:extLst>
              <a:ext uri="{FF2B5EF4-FFF2-40B4-BE49-F238E27FC236}">
                <a16:creationId xmlns:a16="http://schemas.microsoft.com/office/drawing/2014/main" id="{21F57CC1-6C9A-4554-BE29-C23AECD7DCF3}"/>
              </a:ext>
            </a:extLst>
          </p:cNvPr>
          <p:cNvSpPr txBox="1"/>
          <p:nvPr/>
        </p:nvSpPr>
        <p:spPr>
          <a:xfrm>
            <a:off x="2321132" y="4535894"/>
            <a:ext cx="296876" cy="369332"/>
          </a:xfrm>
          <a:prstGeom prst="rect">
            <a:avLst/>
          </a:prstGeom>
          <a:noFill/>
        </p:spPr>
        <p:txBody>
          <a:bodyPr wrap="none" rtlCol="0">
            <a:spAutoFit/>
          </a:bodyPr>
          <a:lstStyle/>
          <a:p>
            <a:r>
              <a:rPr lang="en-IN" dirty="0"/>
              <a:t>Y</a:t>
            </a:r>
          </a:p>
        </p:txBody>
      </p:sp>
      <p:cxnSp>
        <p:nvCxnSpPr>
          <p:cNvPr id="35" name="Connector: Elbow 34">
            <a:extLst>
              <a:ext uri="{FF2B5EF4-FFF2-40B4-BE49-F238E27FC236}">
                <a16:creationId xmlns:a16="http://schemas.microsoft.com/office/drawing/2014/main" id="{E73945D8-2887-4688-9A60-DCB095EE3577}"/>
              </a:ext>
            </a:extLst>
          </p:cNvPr>
          <p:cNvCxnSpPr/>
          <p:nvPr/>
        </p:nvCxnSpPr>
        <p:spPr>
          <a:xfrm rot="5400000" flipH="1" flipV="1">
            <a:off x="4312804" y="2332406"/>
            <a:ext cx="1082159" cy="5263929"/>
          </a:xfrm>
          <a:prstGeom prst="bentConnector3">
            <a:avLst>
              <a:gd name="adj1" fmla="val -21124"/>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DED4728F-0813-4090-973A-5A5211EE0743}"/>
              </a:ext>
            </a:extLst>
          </p:cNvPr>
          <p:cNvSpPr txBox="1"/>
          <p:nvPr/>
        </p:nvSpPr>
        <p:spPr>
          <a:xfrm>
            <a:off x="4514663" y="5404068"/>
            <a:ext cx="333746" cy="369332"/>
          </a:xfrm>
          <a:prstGeom prst="rect">
            <a:avLst/>
          </a:prstGeom>
          <a:noFill/>
        </p:spPr>
        <p:txBody>
          <a:bodyPr wrap="none" rtlCol="0">
            <a:spAutoFit/>
          </a:bodyPr>
          <a:lstStyle/>
          <a:p>
            <a:r>
              <a:rPr lang="en-IN" dirty="0"/>
              <a:t>N</a:t>
            </a:r>
          </a:p>
        </p:txBody>
      </p:sp>
      <p:sp>
        <p:nvSpPr>
          <p:cNvPr id="37" name="Rectangle 36">
            <a:extLst>
              <a:ext uri="{FF2B5EF4-FFF2-40B4-BE49-F238E27FC236}">
                <a16:creationId xmlns:a16="http://schemas.microsoft.com/office/drawing/2014/main" id="{F4C11D12-BBB1-41EB-ACBC-F9C81CBE67C3}"/>
              </a:ext>
            </a:extLst>
          </p:cNvPr>
          <p:cNvSpPr/>
          <p:nvPr/>
        </p:nvSpPr>
        <p:spPr>
          <a:xfrm>
            <a:off x="138912" y="6254234"/>
            <a:ext cx="3309138"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38" name="Straight Arrow Connector 37">
            <a:extLst>
              <a:ext uri="{FF2B5EF4-FFF2-40B4-BE49-F238E27FC236}">
                <a16:creationId xmlns:a16="http://schemas.microsoft.com/office/drawing/2014/main" id="{DA4E0EE7-62EF-4E79-9D4A-9D3733FB5AB5}"/>
              </a:ext>
            </a:extLst>
          </p:cNvPr>
          <p:cNvCxnSpPr>
            <a:cxnSpLocks/>
            <a:endCxn id="37" idx="0"/>
          </p:cNvCxnSpPr>
          <p:nvPr/>
        </p:nvCxnSpPr>
        <p:spPr>
          <a:xfrm flipH="1">
            <a:off x="1793481" y="5505450"/>
            <a:ext cx="428439" cy="748784"/>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9" name="TextBox 38">
            <a:extLst>
              <a:ext uri="{FF2B5EF4-FFF2-40B4-BE49-F238E27FC236}">
                <a16:creationId xmlns:a16="http://schemas.microsoft.com/office/drawing/2014/main" id="{A54BC0C4-7696-4DCC-933A-7C51D2755A16}"/>
              </a:ext>
            </a:extLst>
          </p:cNvPr>
          <p:cNvSpPr txBox="1"/>
          <p:nvPr/>
        </p:nvSpPr>
        <p:spPr>
          <a:xfrm>
            <a:off x="1728786" y="5701784"/>
            <a:ext cx="296876" cy="369332"/>
          </a:xfrm>
          <a:prstGeom prst="rect">
            <a:avLst/>
          </a:prstGeom>
          <a:noFill/>
        </p:spPr>
        <p:txBody>
          <a:bodyPr wrap="none" rtlCol="0">
            <a:spAutoFit/>
          </a:bodyPr>
          <a:lstStyle/>
          <a:p>
            <a:r>
              <a:rPr lang="en-IN" dirty="0"/>
              <a:t>Y</a:t>
            </a:r>
          </a:p>
        </p:txBody>
      </p:sp>
      <p:sp>
        <p:nvSpPr>
          <p:cNvPr id="40" name="TextBox 39">
            <a:extLst>
              <a:ext uri="{FF2B5EF4-FFF2-40B4-BE49-F238E27FC236}">
                <a16:creationId xmlns:a16="http://schemas.microsoft.com/office/drawing/2014/main" id="{5BB002DC-9F83-4F23-837F-10311255A299}"/>
              </a:ext>
            </a:extLst>
          </p:cNvPr>
          <p:cNvSpPr txBox="1"/>
          <p:nvPr/>
        </p:nvSpPr>
        <p:spPr>
          <a:xfrm>
            <a:off x="7933506" y="6162228"/>
            <a:ext cx="4102150" cy="646331"/>
          </a:xfrm>
          <a:prstGeom prst="rect">
            <a:avLst/>
          </a:prstGeom>
          <a:noFill/>
        </p:spPr>
        <p:txBody>
          <a:bodyPr wrap="none" rtlCol="0">
            <a:spAutoFit/>
          </a:bodyPr>
          <a:lstStyle/>
          <a:p>
            <a:pPr algn="ctr"/>
            <a:r>
              <a:rPr lang="en-IN" sz="2400" dirty="0">
                <a:solidFill>
                  <a:srgbClr val="0070C0"/>
                </a:solidFill>
              </a:rPr>
              <a:t>NODE JS Module Resolution</a:t>
            </a:r>
          </a:p>
          <a:p>
            <a:pPr algn="ctr"/>
            <a:r>
              <a:rPr lang="en-US" sz="1200" b="1" dirty="0">
                <a:solidFill>
                  <a:srgbClr val="FF0000"/>
                </a:solidFill>
              </a:rPr>
              <a:t>NOTE: Module Loader will search files, only with .</a:t>
            </a:r>
            <a:r>
              <a:rPr lang="en-US" sz="1200" b="1" dirty="0" err="1">
                <a:solidFill>
                  <a:srgbClr val="FF0000"/>
                </a:solidFill>
              </a:rPr>
              <a:t>js</a:t>
            </a:r>
            <a:r>
              <a:rPr lang="en-US" sz="1200" b="1" dirty="0">
                <a:solidFill>
                  <a:srgbClr val="FF0000"/>
                </a:solidFill>
              </a:rPr>
              <a:t> extension</a:t>
            </a:r>
          </a:p>
        </p:txBody>
      </p:sp>
      <p:sp>
        <p:nvSpPr>
          <p:cNvPr id="44" name="TextBox 43">
            <a:extLst>
              <a:ext uri="{FF2B5EF4-FFF2-40B4-BE49-F238E27FC236}">
                <a16:creationId xmlns:a16="http://schemas.microsoft.com/office/drawing/2014/main" id="{3237652F-AD80-4D45-9357-DC809306F5E5}"/>
              </a:ext>
            </a:extLst>
          </p:cNvPr>
          <p:cNvSpPr txBox="1"/>
          <p:nvPr/>
        </p:nvSpPr>
        <p:spPr>
          <a:xfrm>
            <a:off x="7958962" y="96782"/>
            <a:ext cx="3869522" cy="461665"/>
          </a:xfrm>
          <a:prstGeom prst="rect">
            <a:avLst/>
          </a:prstGeom>
          <a:noFill/>
        </p:spPr>
        <p:txBody>
          <a:bodyPr wrap="none" rtlCol="0">
            <a:spAutoFit/>
          </a:bodyPr>
          <a:lstStyle/>
          <a:p>
            <a:pPr algn="ctr"/>
            <a:r>
              <a:rPr lang="en-US" sz="2400" dirty="0">
                <a:solidFill>
                  <a:srgbClr val="0070C0"/>
                </a:solidFill>
              </a:rPr>
              <a:t>User-defined / Local Modules</a:t>
            </a:r>
            <a:endParaRPr lang="en-US" sz="1200" b="1" dirty="0">
              <a:solidFill>
                <a:srgbClr val="FF0000"/>
              </a:solidFill>
            </a:endParaRPr>
          </a:p>
        </p:txBody>
      </p:sp>
    </p:spTree>
    <p:extLst>
      <p:ext uri="{BB962C8B-B14F-4D97-AF65-F5344CB8AC3E}">
        <p14:creationId xmlns:p14="http://schemas.microsoft.com/office/powerpoint/2010/main" val="2221119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F22F-4162-4906-B1F2-8D8E84EF9FF4}"/>
              </a:ext>
            </a:extLst>
          </p:cNvPr>
          <p:cNvSpPr>
            <a:spLocks noGrp="1"/>
          </p:cNvSpPr>
          <p:nvPr>
            <p:ph type="title"/>
          </p:nvPr>
        </p:nvSpPr>
        <p:spPr/>
        <p:txBody>
          <a:bodyPr/>
          <a:lstStyle/>
          <a:p>
            <a:r>
              <a:rPr lang="en-US" dirty="0"/>
              <a:t>Built-in Modules / Core Modules</a:t>
            </a:r>
          </a:p>
        </p:txBody>
      </p:sp>
      <p:sp>
        <p:nvSpPr>
          <p:cNvPr id="3" name="Content Placeholder 2">
            <a:extLst>
              <a:ext uri="{FF2B5EF4-FFF2-40B4-BE49-F238E27FC236}">
                <a16:creationId xmlns:a16="http://schemas.microsoft.com/office/drawing/2014/main" id="{8981D8F0-8AFC-4D35-9C0B-CB21A350BC16}"/>
              </a:ext>
            </a:extLst>
          </p:cNvPr>
          <p:cNvSpPr>
            <a:spLocks noGrp="1"/>
          </p:cNvSpPr>
          <p:nvPr>
            <p:ph idx="1"/>
          </p:nvPr>
        </p:nvSpPr>
        <p:spPr/>
        <p:txBody>
          <a:bodyPr/>
          <a:lstStyle/>
          <a:p>
            <a:r>
              <a:rPr lang="en-US" dirty="0"/>
              <a:t>Built-in modules are part of NodeJS and come with the Node.js installation process and are also known as </a:t>
            </a:r>
            <a:r>
              <a:rPr lang="en-US" b="1" dirty="0"/>
              <a:t>core modules</a:t>
            </a:r>
            <a:r>
              <a:rPr lang="en-US" dirty="0"/>
              <a:t>.</a:t>
            </a:r>
          </a:p>
          <a:p>
            <a:r>
              <a:rPr lang="en-US" dirty="0"/>
              <a:t>To load/include this module in our program, we use the </a:t>
            </a:r>
            <a:r>
              <a:rPr lang="en-US" b="1" dirty="0"/>
              <a:t>require() function, </a:t>
            </a:r>
            <a:r>
              <a:rPr lang="en-US" dirty="0"/>
              <a:t>with the </a:t>
            </a:r>
            <a:r>
              <a:rPr lang="en-US" dirty="0" err="1"/>
              <a:t>ModuleName</a:t>
            </a:r>
            <a:endParaRPr lang="en-US" dirty="0"/>
          </a:p>
          <a:p>
            <a:r>
              <a:rPr lang="en-US" dirty="0"/>
              <a:t>The return type of </a:t>
            </a:r>
            <a:r>
              <a:rPr lang="en-US" b="1" dirty="0"/>
              <a:t>require() </a:t>
            </a:r>
            <a:r>
              <a:rPr lang="en-US" dirty="0"/>
              <a:t>function depends on what the particular module returns.</a:t>
            </a:r>
          </a:p>
        </p:txBody>
      </p:sp>
    </p:spTree>
    <p:extLst>
      <p:ext uri="{BB962C8B-B14F-4D97-AF65-F5344CB8AC3E}">
        <p14:creationId xmlns:p14="http://schemas.microsoft.com/office/powerpoint/2010/main" val="1872235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2046051">
                  <a:extLst>
                    <a:ext uri="{9D8B030D-6E8A-4147-A177-3AD203B41FA5}">
                      <a16:colId xmlns:a16="http://schemas.microsoft.com/office/drawing/2014/main" val="4278503096"/>
                    </a:ext>
                  </a:extLst>
                </a:gridCol>
                <a:gridCol w="8469549">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IN"/>
                        <a:t>assert</a:t>
                      </a:r>
                    </a:p>
                  </a:txBody>
                  <a:tcPr/>
                </a:tc>
                <a:tc>
                  <a:txBody>
                    <a:bodyPr/>
                    <a:lstStyle/>
                    <a:p>
                      <a:r>
                        <a:rPr lang="en-US" dirty="0"/>
                        <a:t>Provides a set of assertion tests</a:t>
                      </a:r>
                      <a:endParaRPr lang="en-IN" dirty="0"/>
                    </a:p>
                  </a:txBody>
                  <a:tcPr/>
                </a:tc>
                <a:extLst>
                  <a:ext uri="{0D108BD9-81ED-4DB2-BD59-A6C34878D82A}">
                    <a16:rowId xmlns:a16="http://schemas.microsoft.com/office/drawing/2014/main" val="3244186162"/>
                  </a:ext>
                </a:extLst>
              </a:tr>
              <a:tr h="370840">
                <a:tc>
                  <a:txBody>
                    <a:bodyPr/>
                    <a:lstStyle/>
                    <a:p>
                      <a:r>
                        <a:rPr lang="en-US" dirty="0"/>
                        <a:t>buffer	</a:t>
                      </a:r>
                    </a:p>
                  </a:txBody>
                  <a:tcPr/>
                </a:tc>
                <a:tc>
                  <a:txBody>
                    <a:bodyPr/>
                    <a:lstStyle/>
                    <a:p>
                      <a:r>
                        <a:rPr lang="en-US" dirty="0"/>
                        <a:t>To handle binary data</a:t>
                      </a:r>
                      <a:endParaRPr lang="en-IN" dirty="0"/>
                    </a:p>
                  </a:txBody>
                  <a:tcPr/>
                </a:tc>
                <a:extLst>
                  <a:ext uri="{0D108BD9-81ED-4DB2-BD59-A6C34878D82A}">
                    <a16:rowId xmlns:a16="http://schemas.microsoft.com/office/drawing/2014/main" val="2217392000"/>
                  </a:ext>
                </a:extLst>
              </a:tr>
              <a:tr h="370840">
                <a:tc>
                  <a:txBody>
                    <a:bodyPr/>
                    <a:lstStyle/>
                    <a:p>
                      <a:r>
                        <a:rPr lang="en-US" dirty="0" err="1"/>
                        <a:t>child_process</a:t>
                      </a:r>
                      <a:endParaRPr lang="en-IN" dirty="0"/>
                    </a:p>
                  </a:txBody>
                  <a:tcPr/>
                </a:tc>
                <a:tc>
                  <a:txBody>
                    <a:bodyPr/>
                    <a:lstStyle/>
                    <a:p>
                      <a:r>
                        <a:rPr lang="en-US" dirty="0"/>
                        <a:t>To run a child process</a:t>
                      </a:r>
                      <a:endParaRPr lang="en-IN" dirty="0"/>
                    </a:p>
                  </a:txBody>
                  <a:tcPr/>
                </a:tc>
                <a:extLst>
                  <a:ext uri="{0D108BD9-81ED-4DB2-BD59-A6C34878D82A}">
                    <a16:rowId xmlns:a16="http://schemas.microsoft.com/office/drawing/2014/main" val="3005115396"/>
                  </a:ext>
                </a:extLst>
              </a:tr>
              <a:tr h="370840">
                <a:tc>
                  <a:txBody>
                    <a:bodyPr/>
                    <a:lstStyle/>
                    <a:p>
                      <a:r>
                        <a:rPr lang="en-US" dirty="0"/>
                        <a:t>cluster</a:t>
                      </a:r>
                      <a:endParaRPr lang="en-IN" dirty="0"/>
                    </a:p>
                  </a:txBody>
                  <a:tcPr/>
                </a:tc>
                <a:tc>
                  <a:txBody>
                    <a:bodyPr/>
                    <a:lstStyle/>
                    <a:p>
                      <a:r>
                        <a:rPr lang="en-US" dirty="0"/>
                        <a:t>To split a single Node process into multiple processes</a:t>
                      </a:r>
                      <a:endParaRPr lang="en-IN" dirty="0"/>
                    </a:p>
                  </a:txBody>
                  <a:tcPr/>
                </a:tc>
                <a:extLst>
                  <a:ext uri="{0D108BD9-81ED-4DB2-BD59-A6C34878D82A}">
                    <a16:rowId xmlns:a16="http://schemas.microsoft.com/office/drawing/2014/main" val="4260233862"/>
                  </a:ext>
                </a:extLst>
              </a:tr>
              <a:tr h="370840">
                <a:tc>
                  <a:txBody>
                    <a:bodyPr/>
                    <a:lstStyle/>
                    <a:p>
                      <a:r>
                        <a:rPr lang="en-US" dirty="0"/>
                        <a:t>crypto</a:t>
                      </a:r>
                      <a:endParaRPr lang="en-IN" dirty="0"/>
                    </a:p>
                  </a:txBody>
                  <a:tcPr/>
                </a:tc>
                <a:tc>
                  <a:txBody>
                    <a:bodyPr/>
                    <a:lstStyle/>
                    <a:p>
                      <a:r>
                        <a:rPr lang="en-US" dirty="0"/>
                        <a:t>To handle OpenSSL cryptographic functions</a:t>
                      </a:r>
                      <a:endParaRPr lang="en-IN" dirty="0"/>
                    </a:p>
                  </a:txBody>
                  <a:tcPr/>
                </a:tc>
                <a:extLst>
                  <a:ext uri="{0D108BD9-81ED-4DB2-BD59-A6C34878D82A}">
                    <a16:rowId xmlns:a16="http://schemas.microsoft.com/office/drawing/2014/main" val="427871825"/>
                  </a:ext>
                </a:extLst>
              </a:tr>
              <a:tr h="370840">
                <a:tc>
                  <a:txBody>
                    <a:bodyPr/>
                    <a:lstStyle/>
                    <a:p>
                      <a:r>
                        <a:rPr lang="en-US" err="1"/>
                        <a:t>dgram</a:t>
                      </a:r>
                      <a:endParaRPr lang="en-IN"/>
                    </a:p>
                  </a:txBody>
                  <a:tcPr/>
                </a:tc>
                <a:tc>
                  <a:txBody>
                    <a:bodyPr/>
                    <a:lstStyle/>
                    <a:p>
                      <a:r>
                        <a:rPr lang="en-US"/>
                        <a:t>Provides implementation of UDP datagram sockets</a:t>
                      </a:r>
                      <a:endParaRPr lang="en-IN"/>
                    </a:p>
                  </a:txBody>
                  <a:tcPr/>
                </a:tc>
                <a:extLst>
                  <a:ext uri="{0D108BD9-81ED-4DB2-BD59-A6C34878D82A}">
                    <a16:rowId xmlns:a16="http://schemas.microsoft.com/office/drawing/2014/main" val="4197609999"/>
                  </a:ext>
                </a:extLst>
              </a:tr>
              <a:tr h="370840">
                <a:tc>
                  <a:txBody>
                    <a:bodyPr/>
                    <a:lstStyle/>
                    <a:p>
                      <a:r>
                        <a:rPr lang="en-US" err="1"/>
                        <a:t>dns</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do DNS lookups and name resolution functions</a:t>
                      </a:r>
                    </a:p>
                  </a:txBody>
                  <a:tcPr/>
                </a:tc>
                <a:extLst>
                  <a:ext uri="{0D108BD9-81ED-4DB2-BD59-A6C34878D82A}">
                    <a16:rowId xmlns:a16="http://schemas.microsoft.com/office/drawing/2014/main" val="2318911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events</a:t>
                      </a:r>
                    </a:p>
                  </a:txBody>
                  <a:tcPr/>
                </a:tc>
                <a:tc>
                  <a:txBody>
                    <a:bodyPr/>
                    <a:lstStyle/>
                    <a:p>
                      <a:r>
                        <a:rPr lang="en-US"/>
                        <a:t>To create and handle events</a:t>
                      </a:r>
                      <a:endParaRPr lang="en-IN"/>
                    </a:p>
                  </a:txBody>
                  <a:tcPr/>
                </a:tc>
                <a:extLst>
                  <a:ext uri="{0D108BD9-81ED-4DB2-BD59-A6C34878D82A}">
                    <a16:rowId xmlns:a16="http://schemas.microsoft.com/office/drawing/2014/main" val="735181670"/>
                  </a:ext>
                </a:extLst>
              </a:tr>
              <a:tr h="370840">
                <a:tc>
                  <a:txBody>
                    <a:bodyPr/>
                    <a:lstStyle/>
                    <a:p>
                      <a:r>
                        <a:rPr lang="en-US"/>
                        <a:t>fs</a:t>
                      </a:r>
                      <a:endParaRPr lang="en-IN"/>
                    </a:p>
                  </a:txBody>
                  <a:tcPr/>
                </a:tc>
                <a:tc>
                  <a:txBody>
                    <a:bodyPr/>
                    <a:lstStyle/>
                    <a:p>
                      <a:r>
                        <a:rPr lang="en-US"/>
                        <a:t>To handle the file system</a:t>
                      </a:r>
                      <a:endParaRPr lang="en-IN"/>
                    </a:p>
                  </a:txBody>
                  <a:tcPr/>
                </a:tc>
                <a:extLst>
                  <a:ext uri="{0D108BD9-81ED-4DB2-BD59-A6C34878D82A}">
                    <a16:rowId xmlns:a16="http://schemas.microsoft.com/office/drawing/2014/main" val="3711859163"/>
                  </a:ext>
                </a:extLst>
              </a:tr>
              <a:tr h="370840">
                <a:tc>
                  <a:txBody>
                    <a:bodyPr/>
                    <a:lstStyle/>
                    <a:p>
                      <a:r>
                        <a:rPr lang="en-US"/>
                        <a:t>http</a:t>
                      </a:r>
                      <a:endParaRPr lang="en-IN"/>
                    </a:p>
                  </a:txBody>
                  <a:tcPr/>
                </a:tc>
                <a:tc>
                  <a:txBody>
                    <a:bodyPr/>
                    <a:lstStyle/>
                    <a:p>
                      <a:r>
                        <a:rPr lang="en-US"/>
                        <a:t>To make Node.js act as an HTTP server</a:t>
                      </a:r>
                      <a:endParaRPr lang="en-IN"/>
                    </a:p>
                  </a:txBody>
                  <a:tcPr/>
                </a:tc>
                <a:extLst>
                  <a:ext uri="{0D108BD9-81ED-4DB2-BD59-A6C34878D82A}">
                    <a16:rowId xmlns:a16="http://schemas.microsoft.com/office/drawing/2014/main" val="4288109882"/>
                  </a:ext>
                </a:extLst>
              </a:tr>
              <a:tr h="370840">
                <a:tc>
                  <a:txBody>
                    <a:bodyPr/>
                    <a:lstStyle/>
                    <a:p>
                      <a:r>
                        <a:rPr lang="en-US"/>
                        <a:t>https</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make Node.js act as an HTTPS server.</a:t>
                      </a:r>
                    </a:p>
                  </a:txBody>
                  <a:tcPr/>
                </a:tc>
                <a:extLst>
                  <a:ext uri="{0D108BD9-81ED-4DB2-BD59-A6C34878D82A}">
                    <a16:rowId xmlns:a16="http://schemas.microsoft.com/office/drawing/2014/main" val="3431212329"/>
                  </a:ext>
                </a:extLst>
              </a:tr>
            </a:tbl>
          </a:graphicData>
        </a:graphic>
      </p:graphicFrame>
    </p:spTree>
    <p:extLst>
      <p:ext uri="{BB962C8B-B14F-4D97-AF65-F5344CB8AC3E}">
        <p14:creationId xmlns:p14="http://schemas.microsoft.com/office/powerpoint/2010/main" val="2937149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 Continued</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extLst>
              <p:ext uri="{D42A27DB-BD31-4B8C-83A1-F6EECF244321}">
                <p14:modId xmlns:p14="http://schemas.microsoft.com/office/powerpoint/2010/main" val="568385015"/>
              </p:ext>
            </p:extLst>
          </p:nvPr>
        </p:nvGraphicFramePr>
        <p:xfrm>
          <a:off x="838200" y="1825625"/>
          <a:ext cx="10515600" cy="4450080"/>
        </p:xfrm>
        <a:graphic>
          <a:graphicData uri="http://schemas.openxmlformats.org/drawingml/2006/table">
            <a:tbl>
              <a:tblPr firstRow="1" bandRow="1">
                <a:tableStyleId>{5C22544A-7EE6-4342-B048-85BDC9FD1C3A}</a:tableStyleId>
              </a:tblPr>
              <a:tblGrid>
                <a:gridCol w="1992549">
                  <a:extLst>
                    <a:ext uri="{9D8B030D-6E8A-4147-A177-3AD203B41FA5}">
                      <a16:colId xmlns:a16="http://schemas.microsoft.com/office/drawing/2014/main" val="4278503096"/>
                    </a:ext>
                  </a:extLst>
                </a:gridCol>
                <a:gridCol w="8523051">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US"/>
                        <a:t>net</a:t>
                      </a:r>
                    </a:p>
                  </a:txBody>
                  <a:tcPr/>
                </a:tc>
                <a:tc>
                  <a:txBody>
                    <a:bodyPr/>
                    <a:lstStyle/>
                    <a:p>
                      <a:r>
                        <a:rPr lang="en-US"/>
                        <a:t>To create servers and clients</a:t>
                      </a:r>
                      <a:endParaRPr lang="en-IN"/>
                    </a:p>
                  </a:txBody>
                  <a:tcPr/>
                </a:tc>
                <a:extLst>
                  <a:ext uri="{0D108BD9-81ED-4DB2-BD59-A6C34878D82A}">
                    <a16:rowId xmlns:a16="http://schemas.microsoft.com/office/drawing/2014/main" val="3244186162"/>
                  </a:ext>
                </a:extLst>
              </a:tr>
              <a:tr h="370840">
                <a:tc>
                  <a:txBody>
                    <a:bodyPr/>
                    <a:lstStyle/>
                    <a:p>
                      <a:r>
                        <a:rPr lang="en-US" err="1"/>
                        <a:t>os</a:t>
                      </a:r>
                      <a:endParaRPr lang="en-US"/>
                    </a:p>
                  </a:txBody>
                  <a:tcPr/>
                </a:tc>
                <a:tc>
                  <a:txBody>
                    <a:bodyPr/>
                    <a:lstStyle/>
                    <a:p>
                      <a:r>
                        <a:rPr lang="en-US"/>
                        <a:t>Provides information about the operation system</a:t>
                      </a:r>
                      <a:endParaRPr lang="en-IN"/>
                    </a:p>
                  </a:txBody>
                  <a:tcPr/>
                </a:tc>
                <a:extLst>
                  <a:ext uri="{0D108BD9-81ED-4DB2-BD59-A6C34878D82A}">
                    <a16:rowId xmlns:a16="http://schemas.microsoft.com/office/drawing/2014/main" val="2217392000"/>
                  </a:ext>
                </a:extLst>
              </a:tr>
              <a:tr h="370840">
                <a:tc>
                  <a:txBody>
                    <a:bodyPr/>
                    <a:lstStyle/>
                    <a:p>
                      <a:r>
                        <a:rPr lang="en-US"/>
                        <a:t>path</a:t>
                      </a:r>
                      <a:endParaRPr lang="en-IN"/>
                    </a:p>
                  </a:txBody>
                  <a:tcPr/>
                </a:tc>
                <a:tc>
                  <a:txBody>
                    <a:bodyPr/>
                    <a:lstStyle/>
                    <a:p>
                      <a:r>
                        <a:rPr lang="en-US"/>
                        <a:t>To handle file paths</a:t>
                      </a:r>
                      <a:endParaRPr lang="en-IN"/>
                    </a:p>
                  </a:txBody>
                  <a:tcPr/>
                </a:tc>
                <a:extLst>
                  <a:ext uri="{0D108BD9-81ED-4DB2-BD59-A6C34878D82A}">
                    <a16:rowId xmlns:a16="http://schemas.microsoft.com/office/drawing/2014/main" val="3005115396"/>
                  </a:ext>
                </a:extLst>
              </a:tr>
              <a:tr h="370840">
                <a:tc>
                  <a:txBody>
                    <a:bodyPr/>
                    <a:lstStyle/>
                    <a:p>
                      <a:r>
                        <a:rPr lang="en-US" err="1"/>
                        <a:t>querystring</a:t>
                      </a:r>
                      <a:endParaRPr lang="en-IN"/>
                    </a:p>
                  </a:txBody>
                  <a:tcPr/>
                </a:tc>
                <a:tc>
                  <a:txBody>
                    <a:bodyPr/>
                    <a:lstStyle/>
                    <a:p>
                      <a:r>
                        <a:rPr lang="en-US"/>
                        <a:t>To handle URL query strings</a:t>
                      </a:r>
                      <a:endParaRPr lang="en-IN"/>
                    </a:p>
                  </a:txBody>
                  <a:tcPr/>
                </a:tc>
                <a:extLst>
                  <a:ext uri="{0D108BD9-81ED-4DB2-BD59-A6C34878D82A}">
                    <a16:rowId xmlns:a16="http://schemas.microsoft.com/office/drawing/2014/main" val="4260233862"/>
                  </a:ext>
                </a:extLst>
              </a:tr>
              <a:tr h="370840">
                <a:tc>
                  <a:txBody>
                    <a:bodyPr/>
                    <a:lstStyle/>
                    <a:p>
                      <a:r>
                        <a:rPr lang="en-US" dirty="0" err="1"/>
                        <a:t>readline</a:t>
                      </a:r>
                      <a:endParaRPr lang="en-IN" dirty="0"/>
                    </a:p>
                  </a:txBody>
                  <a:tcPr/>
                </a:tc>
                <a:tc>
                  <a:txBody>
                    <a:bodyPr/>
                    <a:lstStyle/>
                    <a:p>
                      <a:r>
                        <a:rPr lang="en-US" dirty="0"/>
                        <a:t>To handle readable streams one line at the time</a:t>
                      </a:r>
                      <a:endParaRPr lang="en-IN" dirty="0"/>
                    </a:p>
                  </a:txBody>
                  <a:tcPr/>
                </a:tc>
                <a:extLst>
                  <a:ext uri="{0D108BD9-81ED-4DB2-BD59-A6C34878D82A}">
                    <a16:rowId xmlns:a16="http://schemas.microsoft.com/office/drawing/2014/main" val="427871825"/>
                  </a:ext>
                </a:extLst>
              </a:tr>
              <a:tr h="370840">
                <a:tc>
                  <a:txBody>
                    <a:bodyPr/>
                    <a:lstStyle/>
                    <a:p>
                      <a:r>
                        <a:rPr lang="en-US"/>
                        <a:t>stream</a:t>
                      </a:r>
                      <a:endParaRPr lang="en-IN"/>
                    </a:p>
                  </a:txBody>
                  <a:tcPr/>
                </a:tc>
                <a:tc>
                  <a:txBody>
                    <a:bodyPr/>
                    <a:lstStyle/>
                    <a:p>
                      <a:r>
                        <a:rPr lang="en-US"/>
                        <a:t>To handle streaming data</a:t>
                      </a:r>
                      <a:endParaRPr lang="en-IN"/>
                    </a:p>
                  </a:txBody>
                  <a:tcPr/>
                </a:tc>
                <a:extLst>
                  <a:ext uri="{0D108BD9-81ED-4DB2-BD59-A6C34878D82A}">
                    <a16:rowId xmlns:a16="http://schemas.microsoft.com/office/drawing/2014/main" val="4197609999"/>
                  </a:ext>
                </a:extLst>
              </a:tr>
              <a:tr h="370840">
                <a:tc>
                  <a:txBody>
                    <a:bodyPr/>
                    <a:lstStyle/>
                    <a:p>
                      <a:r>
                        <a:rPr lang="en-US" err="1"/>
                        <a:t>string_decoder</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decode buffer objects into strings</a:t>
                      </a:r>
                    </a:p>
                  </a:txBody>
                  <a:tcPr/>
                </a:tc>
                <a:extLst>
                  <a:ext uri="{0D108BD9-81ED-4DB2-BD59-A6C34878D82A}">
                    <a16:rowId xmlns:a16="http://schemas.microsoft.com/office/drawing/2014/main" val="2318911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timers</a:t>
                      </a:r>
                    </a:p>
                  </a:txBody>
                  <a:tcPr/>
                </a:tc>
                <a:tc>
                  <a:txBody>
                    <a:bodyPr/>
                    <a:lstStyle/>
                    <a:p>
                      <a:r>
                        <a:rPr lang="en-US"/>
                        <a:t>To execute a function after a given number of milliseconds</a:t>
                      </a:r>
                      <a:endParaRPr lang="en-IN"/>
                    </a:p>
                  </a:txBody>
                  <a:tcPr/>
                </a:tc>
                <a:extLst>
                  <a:ext uri="{0D108BD9-81ED-4DB2-BD59-A6C34878D82A}">
                    <a16:rowId xmlns:a16="http://schemas.microsoft.com/office/drawing/2014/main" val="735181670"/>
                  </a:ext>
                </a:extLst>
              </a:tr>
              <a:tr h="370840">
                <a:tc>
                  <a:txBody>
                    <a:bodyPr/>
                    <a:lstStyle/>
                    <a:p>
                      <a:r>
                        <a:rPr lang="en-US" err="1"/>
                        <a:t>tls</a:t>
                      </a:r>
                      <a:endParaRPr lang="en-IN"/>
                    </a:p>
                  </a:txBody>
                  <a:tcPr/>
                </a:tc>
                <a:tc>
                  <a:txBody>
                    <a:bodyPr/>
                    <a:lstStyle/>
                    <a:p>
                      <a:r>
                        <a:rPr lang="en-US"/>
                        <a:t>To implement TLS and SSL protocols</a:t>
                      </a:r>
                      <a:endParaRPr lang="en-IN"/>
                    </a:p>
                  </a:txBody>
                  <a:tcPr/>
                </a:tc>
                <a:extLst>
                  <a:ext uri="{0D108BD9-81ED-4DB2-BD59-A6C34878D82A}">
                    <a16:rowId xmlns:a16="http://schemas.microsoft.com/office/drawing/2014/main" val="3711859163"/>
                  </a:ext>
                </a:extLst>
              </a:tr>
              <a:tr h="370840">
                <a:tc>
                  <a:txBody>
                    <a:bodyPr/>
                    <a:lstStyle/>
                    <a:p>
                      <a:r>
                        <a:rPr lang="en-US" err="1"/>
                        <a:t>tty</a:t>
                      </a:r>
                      <a:endParaRPr lang="en-IN"/>
                    </a:p>
                  </a:txBody>
                  <a:tcPr/>
                </a:tc>
                <a:tc>
                  <a:txBody>
                    <a:bodyPr/>
                    <a:lstStyle/>
                    <a:p>
                      <a:r>
                        <a:rPr lang="en-US"/>
                        <a:t>Provides classes used by a text terminal</a:t>
                      </a:r>
                      <a:endParaRPr lang="en-IN"/>
                    </a:p>
                  </a:txBody>
                  <a:tcPr/>
                </a:tc>
                <a:extLst>
                  <a:ext uri="{0D108BD9-81ED-4DB2-BD59-A6C34878D82A}">
                    <a16:rowId xmlns:a16="http://schemas.microsoft.com/office/drawing/2014/main" val="4288109882"/>
                  </a:ext>
                </a:extLst>
              </a:tr>
              <a:tr h="370840">
                <a:tc>
                  <a:txBody>
                    <a:bodyPr/>
                    <a:lstStyle/>
                    <a:p>
                      <a:r>
                        <a:rPr lang="en-US" err="1"/>
                        <a:t>url</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parse URL strings</a:t>
                      </a:r>
                    </a:p>
                  </a:txBody>
                  <a:tcPr/>
                </a:tc>
                <a:extLst>
                  <a:ext uri="{0D108BD9-81ED-4DB2-BD59-A6C34878D82A}">
                    <a16:rowId xmlns:a16="http://schemas.microsoft.com/office/drawing/2014/main" val="3431212329"/>
                  </a:ext>
                </a:extLst>
              </a:tr>
            </a:tbl>
          </a:graphicData>
        </a:graphic>
      </p:graphicFrame>
    </p:spTree>
    <p:extLst>
      <p:ext uri="{BB962C8B-B14F-4D97-AF65-F5344CB8AC3E}">
        <p14:creationId xmlns:p14="http://schemas.microsoft.com/office/powerpoint/2010/main" val="3640020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 Continued</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278503096"/>
                    </a:ext>
                  </a:extLst>
                </a:gridCol>
                <a:gridCol w="8382000">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US"/>
                        <a:t>util		</a:t>
                      </a:r>
                    </a:p>
                  </a:txBody>
                  <a:tcPr/>
                </a:tc>
                <a:tc>
                  <a:txBody>
                    <a:bodyPr/>
                    <a:lstStyle/>
                    <a:p>
                      <a:r>
                        <a:rPr lang="en-US"/>
                        <a:t>To access utility functions</a:t>
                      </a:r>
                      <a:endParaRPr lang="en-IN"/>
                    </a:p>
                  </a:txBody>
                  <a:tcPr/>
                </a:tc>
                <a:extLst>
                  <a:ext uri="{0D108BD9-81ED-4DB2-BD59-A6C34878D82A}">
                    <a16:rowId xmlns:a16="http://schemas.microsoft.com/office/drawing/2014/main" val="3244186162"/>
                  </a:ext>
                </a:extLst>
              </a:tr>
              <a:tr h="370840">
                <a:tc>
                  <a:txBody>
                    <a:bodyPr/>
                    <a:lstStyle/>
                    <a:p>
                      <a:r>
                        <a:rPr lang="en-US"/>
                        <a:t>v8</a:t>
                      </a:r>
                    </a:p>
                  </a:txBody>
                  <a:tcPr/>
                </a:tc>
                <a:tc>
                  <a:txBody>
                    <a:bodyPr/>
                    <a:lstStyle/>
                    <a:p>
                      <a:r>
                        <a:rPr lang="en-US"/>
                        <a:t>To access information about V8 (the JavaScript engine)</a:t>
                      </a:r>
                      <a:endParaRPr lang="en-IN"/>
                    </a:p>
                  </a:txBody>
                  <a:tcPr/>
                </a:tc>
                <a:extLst>
                  <a:ext uri="{0D108BD9-81ED-4DB2-BD59-A6C34878D82A}">
                    <a16:rowId xmlns:a16="http://schemas.microsoft.com/office/drawing/2014/main" val="2217392000"/>
                  </a:ext>
                </a:extLst>
              </a:tr>
              <a:tr h="370840">
                <a:tc>
                  <a:txBody>
                    <a:bodyPr/>
                    <a:lstStyle/>
                    <a:p>
                      <a:r>
                        <a:rPr lang="en-US" err="1"/>
                        <a:t>vm</a:t>
                      </a:r>
                      <a:endParaRPr lang="en-IN"/>
                    </a:p>
                  </a:txBody>
                  <a:tcPr/>
                </a:tc>
                <a:tc>
                  <a:txBody>
                    <a:bodyPr/>
                    <a:lstStyle/>
                    <a:p>
                      <a:r>
                        <a:rPr lang="en-US"/>
                        <a:t>To compile JavaScript code in a virtual machine</a:t>
                      </a:r>
                    </a:p>
                  </a:txBody>
                  <a:tcPr/>
                </a:tc>
                <a:extLst>
                  <a:ext uri="{0D108BD9-81ED-4DB2-BD59-A6C34878D82A}">
                    <a16:rowId xmlns:a16="http://schemas.microsoft.com/office/drawing/2014/main" val="3005115396"/>
                  </a:ext>
                </a:extLst>
              </a:tr>
              <a:tr h="370840">
                <a:tc>
                  <a:txBody>
                    <a:bodyPr/>
                    <a:lstStyle/>
                    <a:p>
                      <a:r>
                        <a:rPr lang="en-US" err="1"/>
                        <a:t>zlib</a:t>
                      </a:r>
                      <a:endParaRPr lang="en-IN"/>
                    </a:p>
                  </a:txBody>
                  <a:tcPr/>
                </a:tc>
                <a:tc>
                  <a:txBody>
                    <a:bodyPr/>
                    <a:lstStyle/>
                    <a:p>
                      <a:r>
                        <a:rPr lang="en-US" dirty="0"/>
                        <a:t>To compress or decompress files</a:t>
                      </a:r>
                      <a:endParaRPr lang="en-IN" dirty="0"/>
                    </a:p>
                  </a:txBody>
                  <a:tcPr/>
                </a:tc>
                <a:extLst>
                  <a:ext uri="{0D108BD9-81ED-4DB2-BD59-A6C34878D82A}">
                    <a16:rowId xmlns:a16="http://schemas.microsoft.com/office/drawing/2014/main" val="4260233862"/>
                  </a:ext>
                </a:extLst>
              </a:tr>
            </a:tbl>
          </a:graphicData>
        </a:graphic>
      </p:graphicFrame>
    </p:spTree>
    <p:extLst>
      <p:ext uri="{BB962C8B-B14F-4D97-AF65-F5344CB8AC3E}">
        <p14:creationId xmlns:p14="http://schemas.microsoft.com/office/powerpoint/2010/main" val="3936744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C61E-E7B2-4E8D-94BE-28B2E7784553}"/>
              </a:ext>
            </a:extLst>
          </p:cNvPr>
          <p:cNvSpPr>
            <a:spLocks noGrp="1"/>
          </p:cNvSpPr>
          <p:nvPr>
            <p:ph type="title"/>
          </p:nvPr>
        </p:nvSpPr>
        <p:spPr/>
        <p:txBody>
          <a:bodyPr/>
          <a:lstStyle/>
          <a:p>
            <a:r>
              <a:rPr lang="en-US" dirty="0" err="1"/>
              <a:t>ReadStream</a:t>
            </a:r>
            <a:endParaRPr lang="en-US" dirty="0"/>
          </a:p>
        </p:txBody>
      </p:sp>
      <p:sp>
        <p:nvSpPr>
          <p:cNvPr id="3" name="Content Placeholder 2">
            <a:extLst>
              <a:ext uri="{FF2B5EF4-FFF2-40B4-BE49-F238E27FC236}">
                <a16:creationId xmlns:a16="http://schemas.microsoft.com/office/drawing/2014/main" id="{07651E6D-88D8-4FDC-8F06-4214EECFF61E}"/>
              </a:ext>
            </a:extLst>
          </p:cNvPr>
          <p:cNvSpPr>
            <a:spLocks noGrp="1"/>
          </p:cNvSpPr>
          <p:nvPr>
            <p:ph idx="1"/>
          </p:nvPr>
        </p:nvSpPr>
        <p:spPr/>
        <p:txBody>
          <a:bodyPr/>
          <a:lstStyle/>
          <a:p>
            <a:r>
              <a:rPr lang="en-US" dirty="0"/>
              <a:t>HTTP responses, on the client</a:t>
            </a:r>
          </a:p>
          <a:p>
            <a:r>
              <a:rPr lang="en-US" dirty="0"/>
              <a:t>HTTP requests, on the server</a:t>
            </a:r>
          </a:p>
          <a:p>
            <a:r>
              <a:rPr lang="en-US" dirty="0"/>
              <a:t>fs read streams</a:t>
            </a:r>
          </a:p>
          <a:p>
            <a:r>
              <a:rPr lang="en-US" dirty="0" err="1"/>
              <a:t>zlib</a:t>
            </a:r>
            <a:r>
              <a:rPr lang="en-US" dirty="0"/>
              <a:t> streams</a:t>
            </a:r>
          </a:p>
          <a:p>
            <a:r>
              <a:rPr lang="en-US" dirty="0"/>
              <a:t>crypto streams</a:t>
            </a:r>
          </a:p>
          <a:p>
            <a:r>
              <a:rPr lang="en-US" dirty="0"/>
              <a:t>TCP sockets</a:t>
            </a:r>
          </a:p>
          <a:p>
            <a:r>
              <a:rPr lang="en-US" dirty="0"/>
              <a:t>Child process </a:t>
            </a:r>
            <a:r>
              <a:rPr lang="en-US" dirty="0" err="1"/>
              <a:t>stdout</a:t>
            </a:r>
            <a:r>
              <a:rPr lang="en-US" dirty="0"/>
              <a:t> and stderr</a:t>
            </a:r>
          </a:p>
          <a:p>
            <a:r>
              <a:rPr lang="en-US" dirty="0" err="1"/>
              <a:t>process.stdin</a:t>
            </a:r>
            <a:endParaRPr lang="en-US" dirty="0"/>
          </a:p>
        </p:txBody>
      </p:sp>
    </p:spTree>
    <p:extLst>
      <p:ext uri="{BB962C8B-B14F-4D97-AF65-F5344CB8AC3E}">
        <p14:creationId xmlns:p14="http://schemas.microsoft.com/office/powerpoint/2010/main" val="1350698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C61E-E7B2-4E8D-94BE-28B2E7784553}"/>
              </a:ext>
            </a:extLst>
          </p:cNvPr>
          <p:cNvSpPr>
            <a:spLocks noGrp="1"/>
          </p:cNvSpPr>
          <p:nvPr>
            <p:ph type="title"/>
          </p:nvPr>
        </p:nvSpPr>
        <p:spPr/>
        <p:txBody>
          <a:bodyPr/>
          <a:lstStyle/>
          <a:p>
            <a:r>
              <a:rPr lang="en-US" dirty="0" err="1"/>
              <a:t>WriteStream</a:t>
            </a:r>
            <a:endParaRPr lang="en-US" dirty="0"/>
          </a:p>
        </p:txBody>
      </p:sp>
      <p:sp>
        <p:nvSpPr>
          <p:cNvPr id="3" name="Content Placeholder 2">
            <a:extLst>
              <a:ext uri="{FF2B5EF4-FFF2-40B4-BE49-F238E27FC236}">
                <a16:creationId xmlns:a16="http://schemas.microsoft.com/office/drawing/2014/main" id="{07651E6D-88D8-4FDC-8F06-4214EECFF61E}"/>
              </a:ext>
            </a:extLst>
          </p:cNvPr>
          <p:cNvSpPr>
            <a:spLocks noGrp="1"/>
          </p:cNvSpPr>
          <p:nvPr>
            <p:ph idx="1"/>
          </p:nvPr>
        </p:nvSpPr>
        <p:spPr/>
        <p:txBody>
          <a:bodyPr/>
          <a:lstStyle/>
          <a:p>
            <a:r>
              <a:rPr lang="en-US" dirty="0"/>
              <a:t>HTTP requests, on the client</a:t>
            </a:r>
          </a:p>
          <a:p>
            <a:r>
              <a:rPr lang="en-US" dirty="0"/>
              <a:t>HTTP responses, on the server</a:t>
            </a:r>
          </a:p>
          <a:p>
            <a:r>
              <a:rPr lang="en-US" dirty="0"/>
              <a:t>fs read streams</a:t>
            </a:r>
          </a:p>
          <a:p>
            <a:r>
              <a:rPr lang="en-US" dirty="0" err="1"/>
              <a:t>zlib</a:t>
            </a:r>
            <a:r>
              <a:rPr lang="en-US" dirty="0"/>
              <a:t> streams</a:t>
            </a:r>
          </a:p>
          <a:p>
            <a:r>
              <a:rPr lang="en-US" dirty="0"/>
              <a:t>crypto streams</a:t>
            </a:r>
          </a:p>
          <a:p>
            <a:r>
              <a:rPr lang="en-US" dirty="0"/>
              <a:t>TCP sockets</a:t>
            </a:r>
          </a:p>
          <a:p>
            <a:r>
              <a:rPr lang="en-US" dirty="0"/>
              <a:t>Child process stdin</a:t>
            </a:r>
          </a:p>
          <a:p>
            <a:r>
              <a:rPr lang="en-US" dirty="0" err="1"/>
              <a:t>process.stdout</a:t>
            </a:r>
            <a:r>
              <a:rPr lang="en-US" dirty="0"/>
              <a:t> and </a:t>
            </a:r>
            <a:r>
              <a:rPr lang="en-US" dirty="0" err="1"/>
              <a:t>process.stderr</a:t>
            </a:r>
            <a:endParaRPr lang="en-US" dirty="0"/>
          </a:p>
        </p:txBody>
      </p:sp>
    </p:spTree>
    <p:extLst>
      <p:ext uri="{BB962C8B-B14F-4D97-AF65-F5344CB8AC3E}">
        <p14:creationId xmlns:p14="http://schemas.microsoft.com/office/powerpoint/2010/main" val="3324600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B2F5-F514-41ED-A9FD-07E896A6100F}"/>
              </a:ext>
            </a:extLst>
          </p:cNvPr>
          <p:cNvSpPr>
            <a:spLocks noGrp="1"/>
          </p:cNvSpPr>
          <p:nvPr>
            <p:ph type="title"/>
          </p:nvPr>
        </p:nvSpPr>
        <p:spPr/>
        <p:txBody>
          <a:bodyPr/>
          <a:lstStyle/>
          <a:p>
            <a:r>
              <a:rPr lang="en-IN" dirty="0"/>
              <a:t>Installation</a:t>
            </a:r>
            <a:endParaRPr lang="en-US" dirty="0"/>
          </a:p>
        </p:txBody>
      </p:sp>
      <p:sp>
        <p:nvSpPr>
          <p:cNvPr id="3" name="Content Placeholder 2">
            <a:extLst>
              <a:ext uri="{FF2B5EF4-FFF2-40B4-BE49-F238E27FC236}">
                <a16:creationId xmlns:a16="http://schemas.microsoft.com/office/drawing/2014/main" id="{49330575-F47F-4252-8F87-58777A10EE04}"/>
              </a:ext>
            </a:extLst>
          </p:cNvPr>
          <p:cNvSpPr>
            <a:spLocks noGrp="1"/>
          </p:cNvSpPr>
          <p:nvPr>
            <p:ph idx="1"/>
          </p:nvPr>
        </p:nvSpPr>
        <p:spPr/>
        <p:txBody>
          <a:bodyPr/>
          <a:lstStyle/>
          <a:p>
            <a:r>
              <a:rPr lang="en-IN" dirty="0"/>
              <a:t>Install Node 14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pPr lvl="1"/>
            <a:r>
              <a:rPr lang="en-IN" dirty="0"/>
              <a:t>Node.js Modules </a:t>
            </a:r>
            <a:r>
              <a:rPr lang="en-IN" dirty="0" err="1"/>
              <a:t>Intellisense</a:t>
            </a:r>
            <a:endParaRPr lang="en-IN" dirty="0"/>
          </a:p>
        </p:txBody>
      </p:sp>
    </p:spTree>
    <p:extLst>
      <p:ext uri="{BB962C8B-B14F-4D97-AF65-F5344CB8AC3E}">
        <p14:creationId xmlns:p14="http://schemas.microsoft.com/office/powerpoint/2010/main" val="3676893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D2FFD0-5E50-4ADF-9825-928D03CB5C34}"/>
              </a:ext>
            </a:extLst>
          </p:cNvPr>
          <p:cNvSpPr/>
          <p:nvPr/>
        </p:nvSpPr>
        <p:spPr>
          <a:xfrm>
            <a:off x="244682" y="152400"/>
            <a:ext cx="207645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require(</a:t>
            </a:r>
            <a:r>
              <a:rPr lang="en-IN" sz="1400" dirty="0" err="1"/>
              <a:t>ModuleName</a:t>
            </a:r>
            <a:r>
              <a:rPr lang="en-IN" sz="1400" dirty="0"/>
              <a:t>)</a:t>
            </a:r>
          </a:p>
        </p:txBody>
      </p:sp>
      <p:sp>
        <p:nvSpPr>
          <p:cNvPr id="5" name="Rectangle 4">
            <a:extLst>
              <a:ext uri="{FF2B5EF4-FFF2-40B4-BE49-F238E27FC236}">
                <a16:creationId xmlns:a16="http://schemas.microsoft.com/office/drawing/2014/main" id="{DE977AA7-0810-4272-B0D5-809B3F7CFA03}"/>
              </a:ext>
            </a:extLst>
          </p:cNvPr>
          <p:cNvSpPr/>
          <p:nvPr/>
        </p:nvSpPr>
        <p:spPr>
          <a:xfrm>
            <a:off x="2819029" y="152400"/>
            <a:ext cx="3590925"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in built-in modules</a:t>
            </a:r>
          </a:p>
        </p:txBody>
      </p:sp>
      <p:cxnSp>
        <p:nvCxnSpPr>
          <p:cNvPr id="6" name="Straight Arrow Connector 5">
            <a:extLst>
              <a:ext uri="{FF2B5EF4-FFF2-40B4-BE49-F238E27FC236}">
                <a16:creationId xmlns:a16="http://schemas.microsoft.com/office/drawing/2014/main" id="{82C88B98-D72F-47CF-9624-E9A780617340}"/>
              </a:ext>
            </a:extLst>
          </p:cNvPr>
          <p:cNvCxnSpPr>
            <a:cxnSpLocks/>
          </p:cNvCxnSpPr>
          <p:nvPr/>
        </p:nvCxnSpPr>
        <p:spPr>
          <a:xfrm>
            <a:off x="2321132" y="342900"/>
            <a:ext cx="497897" cy="0"/>
          </a:xfrm>
          <a:prstGeom prst="straightConnector1">
            <a:avLst/>
          </a:prstGeom>
          <a:ln w="28575">
            <a:solidFill>
              <a:srgbClr val="0070C0"/>
            </a:solidFill>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74954AB2-9013-4ACB-B567-C35766CF0318}"/>
              </a:ext>
            </a:extLst>
          </p:cNvPr>
          <p:cNvCxnSpPr>
            <a:cxnSpLocks/>
            <a:endCxn id="8" idx="0"/>
          </p:cNvCxnSpPr>
          <p:nvPr/>
        </p:nvCxnSpPr>
        <p:spPr>
          <a:xfrm flipH="1">
            <a:off x="1498518" y="533400"/>
            <a:ext cx="3115974" cy="636032"/>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8" name="Rectangle 7">
            <a:extLst>
              <a:ext uri="{FF2B5EF4-FFF2-40B4-BE49-F238E27FC236}">
                <a16:creationId xmlns:a16="http://schemas.microsoft.com/office/drawing/2014/main" id="{18380222-3354-44AC-8CA9-A01A2C3C2F25}"/>
              </a:ext>
            </a:extLst>
          </p:cNvPr>
          <p:cNvSpPr/>
          <p:nvPr/>
        </p:nvSpPr>
        <p:spPr>
          <a:xfrm>
            <a:off x="178007" y="1169432"/>
            <a:ext cx="264102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the module on the memory</a:t>
            </a:r>
          </a:p>
        </p:txBody>
      </p:sp>
      <p:sp>
        <p:nvSpPr>
          <p:cNvPr id="9" name="TextBox 8">
            <a:extLst>
              <a:ext uri="{FF2B5EF4-FFF2-40B4-BE49-F238E27FC236}">
                <a16:creationId xmlns:a16="http://schemas.microsoft.com/office/drawing/2014/main" id="{5C658AB1-3F8B-4552-881E-1EB5BF2FEBAF}"/>
              </a:ext>
            </a:extLst>
          </p:cNvPr>
          <p:cNvSpPr txBox="1"/>
          <p:nvPr/>
        </p:nvSpPr>
        <p:spPr>
          <a:xfrm>
            <a:off x="2545769" y="586860"/>
            <a:ext cx="296876" cy="369332"/>
          </a:xfrm>
          <a:prstGeom prst="rect">
            <a:avLst/>
          </a:prstGeom>
          <a:noFill/>
        </p:spPr>
        <p:txBody>
          <a:bodyPr wrap="square" rtlCol="0">
            <a:spAutoFit/>
          </a:bodyPr>
          <a:lstStyle/>
          <a:p>
            <a:r>
              <a:rPr lang="en-IN" dirty="0"/>
              <a:t>Y</a:t>
            </a:r>
          </a:p>
        </p:txBody>
      </p:sp>
      <p:cxnSp>
        <p:nvCxnSpPr>
          <p:cNvPr id="10" name="Straight Arrow Connector 9">
            <a:extLst>
              <a:ext uri="{FF2B5EF4-FFF2-40B4-BE49-F238E27FC236}">
                <a16:creationId xmlns:a16="http://schemas.microsoft.com/office/drawing/2014/main" id="{8C012F1A-2FA8-458C-871C-221D791BFAD5}"/>
              </a:ext>
            </a:extLst>
          </p:cNvPr>
          <p:cNvCxnSpPr/>
          <p:nvPr/>
        </p:nvCxnSpPr>
        <p:spPr>
          <a:xfrm>
            <a:off x="6409954" y="342900"/>
            <a:ext cx="583368" cy="1875"/>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C9366175-4252-4619-B3C4-A494C8905E45}"/>
              </a:ext>
            </a:extLst>
          </p:cNvPr>
          <p:cNvSpPr txBox="1"/>
          <p:nvPr/>
        </p:nvSpPr>
        <p:spPr>
          <a:xfrm>
            <a:off x="6534765" y="-26432"/>
            <a:ext cx="333746" cy="369332"/>
          </a:xfrm>
          <a:prstGeom prst="rect">
            <a:avLst/>
          </a:prstGeom>
          <a:noFill/>
        </p:spPr>
        <p:txBody>
          <a:bodyPr wrap="none" rtlCol="0">
            <a:spAutoFit/>
          </a:bodyPr>
          <a:lstStyle/>
          <a:p>
            <a:r>
              <a:rPr lang="en-IN" dirty="0"/>
              <a:t>N</a:t>
            </a:r>
          </a:p>
        </p:txBody>
      </p:sp>
      <p:sp>
        <p:nvSpPr>
          <p:cNvPr id="12" name="Rectangle 11">
            <a:extLst>
              <a:ext uri="{FF2B5EF4-FFF2-40B4-BE49-F238E27FC236}">
                <a16:creationId xmlns:a16="http://schemas.microsoft.com/office/drawing/2014/main" id="{6AE40F55-C030-4FF1-BE99-5443F0FEAB0C}"/>
              </a:ext>
            </a:extLst>
          </p:cNvPr>
          <p:cNvSpPr/>
          <p:nvPr/>
        </p:nvSpPr>
        <p:spPr>
          <a:xfrm>
            <a:off x="6993322" y="74250"/>
            <a:ext cx="3590925" cy="541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inside </a:t>
            </a:r>
            <a:r>
              <a:rPr lang="en-IN" sz="1400" dirty="0" err="1"/>
              <a:t>node_modules</a:t>
            </a:r>
            <a:r>
              <a:rPr lang="en-IN" sz="1400" dirty="0"/>
              <a:t> folder of your application</a:t>
            </a:r>
          </a:p>
        </p:txBody>
      </p:sp>
      <p:cxnSp>
        <p:nvCxnSpPr>
          <p:cNvPr id="13" name="Connector: Elbow 12">
            <a:extLst>
              <a:ext uri="{FF2B5EF4-FFF2-40B4-BE49-F238E27FC236}">
                <a16:creationId xmlns:a16="http://schemas.microsoft.com/office/drawing/2014/main" id="{C06B68EC-27DA-4AB7-B0B5-DCE7481A3561}"/>
              </a:ext>
            </a:extLst>
          </p:cNvPr>
          <p:cNvCxnSpPr/>
          <p:nvPr/>
        </p:nvCxnSpPr>
        <p:spPr>
          <a:xfrm>
            <a:off x="10584247" y="344775"/>
            <a:ext cx="428756" cy="664875"/>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B764C066-55F9-4722-AFF7-E875EF3145FE}"/>
              </a:ext>
            </a:extLst>
          </p:cNvPr>
          <p:cNvSpPr txBox="1"/>
          <p:nvPr/>
        </p:nvSpPr>
        <p:spPr>
          <a:xfrm>
            <a:off x="11013003" y="81929"/>
            <a:ext cx="333746" cy="369332"/>
          </a:xfrm>
          <a:prstGeom prst="rect">
            <a:avLst/>
          </a:prstGeom>
          <a:noFill/>
        </p:spPr>
        <p:txBody>
          <a:bodyPr wrap="none" rtlCol="0">
            <a:spAutoFit/>
          </a:bodyPr>
          <a:lstStyle/>
          <a:p>
            <a:r>
              <a:rPr lang="en-IN" dirty="0"/>
              <a:t>N</a:t>
            </a:r>
          </a:p>
        </p:txBody>
      </p:sp>
      <p:sp>
        <p:nvSpPr>
          <p:cNvPr id="15" name="Rectangle 14">
            <a:extLst>
              <a:ext uri="{FF2B5EF4-FFF2-40B4-BE49-F238E27FC236}">
                <a16:creationId xmlns:a16="http://schemas.microsoft.com/office/drawing/2014/main" id="{E8ECE2C7-08C2-49AC-BAC3-95C6B53313DE}"/>
              </a:ext>
            </a:extLst>
          </p:cNvPr>
          <p:cNvSpPr/>
          <p:nvPr/>
        </p:nvSpPr>
        <p:spPr>
          <a:xfrm>
            <a:off x="10074790" y="1009650"/>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t>Error Loading Module</a:t>
            </a:r>
          </a:p>
        </p:txBody>
      </p:sp>
      <p:sp>
        <p:nvSpPr>
          <p:cNvPr id="16" name="Rectangle 15">
            <a:extLst>
              <a:ext uri="{FF2B5EF4-FFF2-40B4-BE49-F238E27FC236}">
                <a16:creationId xmlns:a16="http://schemas.microsoft.com/office/drawing/2014/main" id="{7ED9C8D0-A193-42F2-A209-232AA63419A7}"/>
              </a:ext>
            </a:extLst>
          </p:cNvPr>
          <p:cNvSpPr/>
          <p:nvPr/>
        </p:nvSpPr>
        <p:spPr>
          <a:xfrm>
            <a:off x="3829050" y="10096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file inside </a:t>
            </a:r>
            <a:r>
              <a:rPr lang="en-IN" sz="1400" dirty="0" err="1"/>
              <a:t>node_modules</a:t>
            </a:r>
            <a:endParaRPr lang="en-IN" sz="1400" dirty="0"/>
          </a:p>
        </p:txBody>
      </p:sp>
      <p:cxnSp>
        <p:nvCxnSpPr>
          <p:cNvPr id="17" name="Connector: Elbow 16">
            <a:extLst>
              <a:ext uri="{FF2B5EF4-FFF2-40B4-BE49-F238E27FC236}">
                <a16:creationId xmlns:a16="http://schemas.microsoft.com/office/drawing/2014/main" id="{58E03ABE-9C30-46E3-8442-C71989E7A9E8}"/>
              </a:ext>
            </a:extLst>
          </p:cNvPr>
          <p:cNvCxnSpPr>
            <a:endCxn id="16" idx="3"/>
          </p:cNvCxnSpPr>
          <p:nvPr/>
        </p:nvCxnSpPr>
        <p:spPr>
          <a:xfrm rot="5400000">
            <a:off x="8283443" y="694808"/>
            <a:ext cx="584850" cy="425835"/>
          </a:xfrm>
          <a:prstGeom prst="bentConnector2">
            <a:avLst/>
          </a:prstGeom>
          <a:ln w="28575">
            <a:solidFill>
              <a:srgbClr val="0070C0"/>
            </a:solidFill>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F34D2379-7039-46FB-9496-73BEF7974C41}"/>
              </a:ext>
            </a:extLst>
          </p:cNvPr>
          <p:cNvSpPr txBox="1"/>
          <p:nvPr/>
        </p:nvSpPr>
        <p:spPr>
          <a:xfrm>
            <a:off x="8812578" y="739706"/>
            <a:ext cx="296876" cy="369332"/>
          </a:xfrm>
          <a:prstGeom prst="rect">
            <a:avLst/>
          </a:prstGeom>
          <a:noFill/>
        </p:spPr>
        <p:txBody>
          <a:bodyPr wrap="square" rtlCol="0">
            <a:spAutoFit/>
          </a:bodyPr>
          <a:lstStyle/>
          <a:p>
            <a:r>
              <a:rPr lang="en-IN" dirty="0"/>
              <a:t>Y</a:t>
            </a:r>
          </a:p>
        </p:txBody>
      </p:sp>
      <p:sp>
        <p:nvSpPr>
          <p:cNvPr id="19" name="Rectangle 18">
            <a:extLst>
              <a:ext uri="{FF2B5EF4-FFF2-40B4-BE49-F238E27FC236}">
                <a16:creationId xmlns:a16="http://schemas.microsoft.com/office/drawing/2014/main" id="{039181B9-4A45-44F4-A690-43EE7070D90E}"/>
              </a:ext>
            </a:extLst>
          </p:cNvPr>
          <p:cNvSpPr/>
          <p:nvPr/>
        </p:nvSpPr>
        <p:spPr>
          <a:xfrm>
            <a:off x="752475" y="1962150"/>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20" name="Straight Arrow Connector 19">
            <a:extLst>
              <a:ext uri="{FF2B5EF4-FFF2-40B4-BE49-F238E27FC236}">
                <a16:creationId xmlns:a16="http://schemas.microsoft.com/office/drawing/2014/main" id="{936DE47E-A320-4CC1-B736-DA0A0E8BA975}"/>
              </a:ext>
            </a:extLst>
          </p:cNvPr>
          <p:cNvCxnSpPr>
            <a:cxnSpLocks/>
            <a:endCxn id="19" idx="0"/>
          </p:cNvCxnSpPr>
          <p:nvPr/>
        </p:nvCxnSpPr>
        <p:spPr>
          <a:xfrm flipH="1">
            <a:off x="2505075" y="1390650"/>
            <a:ext cx="3590925" cy="57150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58ED62E5-77C6-4DC6-995C-D6B35A94E39A}"/>
              </a:ext>
            </a:extLst>
          </p:cNvPr>
          <p:cNvSpPr txBox="1"/>
          <p:nvPr/>
        </p:nvSpPr>
        <p:spPr>
          <a:xfrm>
            <a:off x="3019425" y="1504950"/>
            <a:ext cx="296876" cy="369332"/>
          </a:xfrm>
          <a:prstGeom prst="rect">
            <a:avLst/>
          </a:prstGeom>
          <a:noFill/>
        </p:spPr>
        <p:txBody>
          <a:bodyPr wrap="none" rtlCol="0">
            <a:spAutoFit/>
          </a:bodyPr>
          <a:lstStyle/>
          <a:p>
            <a:r>
              <a:rPr lang="en-IN" dirty="0"/>
              <a:t>Y</a:t>
            </a:r>
          </a:p>
        </p:txBody>
      </p:sp>
      <p:sp>
        <p:nvSpPr>
          <p:cNvPr id="22" name="Rectangle 21">
            <a:extLst>
              <a:ext uri="{FF2B5EF4-FFF2-40B4-BE49-F238E27FC236}">
                <a16:creationId xmlns:a16="http://schemas.microsoft.com/office/drawing/2014/main" id="{8F1BBA21-0730-4CB2-A7D1-0ECAA32DE5D6}"/>
              </a:ext>
            </a:extLst>
          </p:cNvPr>
          <p:cNvSpPr/>
          <p:nvPr/>
        </p:nvSpPr>
        <p:spPr>
          <a:xfrm>
            <a:off x="6905625" y="19621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folder inside </a:t>
            </a:r>
            <a:r>
              <a:rPr lang="en-IN" sz="1400" dirty="0" err="1"/>
              <a:t>node_modules</a:t>
            </a:r>
            <a:endParaRPr lang="en-IN" sz="1400" dirty="0"/>
          </a:p>
        </p:txBody>
      </p:sp>
      <p:cxnSp>
        <p:nvCxnSpPr>
          <p:cNvPr id="23" name="Straight Arrow Connector 22">
            <a:extLst>
              <a:ext uri="{FF2B5EF4-FFF2-40B4-BE49-F238E27FC236}">
                <a16:creationId xmlns:a16="http://schemas.microsoft.com/office/drawing/2014/main" id="{9EAA4ECD-C9F6-4362-A038-64A16FAE1623}"/>
              </a:ext>
            </a:extLst>
          </p:cNvPr>
          <p:cNvCxnSpPr>
            <a:cxnSpLocks/>
            <a:endCxn id="22" idx="0"/>
          </p:cNvCxnSpPr>
          <p:nvPr/>
        </p:nvCxnSpPr>
        <p:spPr>
          <a:xfrm>
            <a:off x="6096000" y="1390650"/>
            <a:ext cx="3076575" cy="57150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EB51F952-7227-4DA4-8222-995DF5ABEF5F}"/>
              </a:ext>
            </a:extLst>
          </p:cNvPr>
          <p:cNvSpPr txBox="1"/>
          <p:nvPr/>
        </p:nvSpPr>
        <p:spPr>
          <a:xfrm>
            <a:off x="8297876" y="1504950"/>
            <a:ext cx="333746" cy="369332"/>
          </a:xfrm>
          <a:prstGeom prst="rect">
            <a:avLst/>
          </a:prstGeom>
          <a:noFill/>
        </p:spPr>
        <p:txBody>
          <a:bodyPr wrap="none" rtlCol="0">
            <a:spAutoFit/>
          </a:bodyPr>
          <a:lstStyle/>
          <a:p>
            <a:r>
              <a:rPr lang="en-IN" dirty="0"/>
              <a:t>N</a:t>
            </a:r>
          </a:p>
        </p:txBody>
      </p:sp>
      <p:sp>
        <p:nvSpPr>
          <p:cNvPr id="25" name="Rectangle 24">
            <a:extLst>
              <a:ext uri="{FF2B5EF4-FFF2-40B4-BE49-F238E27FC236}">
                <a16:creationId xmlns:a16="http://schemas.microsoft.com/office/drawing/2014/main" id="{FBE18F12-B0E0-4916-998A-776A0EA0A5E3}"/>
              </a:ext>
            </a:extLst>
          </p:cNvPr>
          <p:cNvSpPr/>
          <p:nvPr/>
        </p:nvSpPr>
        <p:spPr>
          <a:xfrm>
            <a:off x="9858374" y="3200400"/>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t>Error Loading Module</a:t>
            </a:r>
          </a:p>
        </p:txBody>
      </p:sp>
      <p:cxnSp>
        <p:nvCxnSpPr>
          <p:cNvPr id="26" name="Straight Arrow Connector 25">
            <a:extLst>
              <a:ext uri="{FF2B5EF4-FFF2-40B4-BE49-F238E27FC236}">
                <a16:creationId xmlns:a16="http://schemas.microsoft.com/office/drawing/2014/main" id="{06FFD768-AF83-4481-9270-DA5CA60C7BF0}"/>
              </a:ext>
            </a:extLst>
          </p:cNvPr>
          <p:cNvCxnSpPr>
            <a:cxnSpLocks/>
            <a:endCxn id="25" idx="0"/>
          </p:cNvCxnSpPr>
          <p:nvPr/>
        </p:nvCxnSpPr>
        <p:spPr>
          <a:xfrm>
            <a:off x="9172575" y="2343150"/>
            <a:ext cx="1624012" cy="85725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7" name="TextBox 26">
            <a:extLst>
              <a:ext uri="{FF2B5EF4-FFF2-40B4-BE49-F238E27FC236}">
                <a16:creationId xmlns:a16="http://schemas.microsoft.com/office/drawing/2014/main" id="{0334EA0B-481C-4E52-8A1A-E94935616E9D}"/>
              </a:ext>
            </a:extLst>
          </p:cNvPr>
          <p:cNvSpPr txBox="1"/>
          <p:nvPr/>
        </p:nvSpPr>
        <p:spPr>
          <a:xfrm>
            <a:off x="10250501" y="2587109"/>
            <a:ext cx="333746" cy="369332"/>
          </a:xfrm>
          <a:prstGeom prst="rect">
            <a:avLst/>
          </a:prstGeom>
          <a:noFill/>
        </p:spPr>
        <p:txBody>
          <a:bodyPr wrap="none" rtlCol="0">
            <a:spAutoFit/>
          </a:bodyPr>
          <a:lstStyle/>
          <a:p>
            <a:r>
              <a:rPr lang="en-IN" dirty="0"/>
              <a:t>N</a:t>
            </a:r>
          </a:p>
        </p:txBody>
      </p:sp>
      <p:sp>
        <p:nvSpPr>
          <p:cNvPr id="28" name="Rectangle 27">
            <a:extLst>
              <a:ext uri="{FF2B5EF4-FFF2-40B4-BE49-F238E27FC236}">
                <a16:creationId xmlns:a16="http://schemas.microsoft.com/office/drawing/2014/main" id="{A8E84667-D092-4847-8395-74ADB4AD0DE1}"/>
              </a:ext>
            </a:extLst>
          </p:cNvPr>
          <p:cNvSpPr/>
          <p:nvPr/>
        </p:nvSpPr>
        <p:spPr>
          <a:xfrm>
            <a:off x="4681536" y="320040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a:t>
            </a:r>
            <a:r>
              <a:rPr lang="en-IN" sz="1400" dirty="0" err="1"/>
              <a:t>package.json</a:t>
            </a:r>
            <a:r>
              <a:rPr lang="en-IN" sz="1400" dirty="0"/>
              <a:t>’</a:t>
            </a:r>
          </a:p>
        </p:txBody>
      </p:sp>
      <p:cxnSp>
        <p:nvCxnSpPr>
          <p:cNvPr id="29" name="Straight Arrow Connector 28">
            <a:extLst>
              <a:ext uri="{FF2B5EF4-FFF2-40B4-BE49-F238E27FC236}">
                <a16:creationId xmlns:a16="http://schemas.microsoft.com/office/drawing/2014/main" id="{4FD09C63-327F-43A9-8B29-EA6B01F205A5}"/>
              </a:ext>
            </a:extLst>
          </p:cNvPr>
          <p:cNvCxnSpPr>
            <a:cxnSpLocks/>
            <a:endCxn id="28" idx="0"/>
          </p:cNvCxnSpPr>
          <p:nvPr/>
        </p:nvCxnSpPr>
        <p:spPr>
          <a:xfrm flipH="1">
            <a:off x="6948486" y="2343150"/>
            <a:ext cx="2224089" cy="85725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D9E08A6E-F527-4959-85C1-E5CD52634DA1}"/>
              </a:ext>
            </a:extLst>
          </p:cNvPr>
          <p:cNvSpPr txBox="1"/>
          <p:nvPr/>
        </p:nvSpPr>
        <p:spPr>
          <a:xfrm>
            <a:off x="7485849" y="2587109"/>
            <a:ext cx="296876" cy="369332"/>
          </a:xfrm>
          <a:prstGeom prst="rect">
            <a:avLst/>
          </a:prstGeom>
          <a:noFill/>
        </p:spPr>
        <p:txBody>
          <a:bodyPr wrap="none" rtlCol="0">
            <a:spAutoFit/>
          </a:bodyPr>
          <a:lstStyle/>
          <a:p>
            <a:r>
              <a:rPr lang="en-IN" dirty="0"/>
              <a:t>Y</a:t>
            </a:r>
          </a:p>
        </p:txBody>
      </p:sp>
      <p:sp>
        <p:nvSpPr>
          <p:cNvPr id="31" name="Rectangle 30">
            <a:extLst>
              <a:ext uri="{FF2B5EF4-FFF2-40B4-BE49-F238E27FC236}">
                <a16:creationId xmlns:a16="http://schemas.microsoft.com/office/drawing/2014/main" id="{91C241D2-027C-4103-94C7-0559BBEE9328}"/>
              </a:ext>
            </a:extLst>
          </p:cNvPr>
          <p:cNvSpPr/>
          <p:nvPr/>
        </p:nvSpPr>
        <p:spPr>
          <a:xfrm>
            <a:off x="1142199" y="418701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In ‘</a:t>
            </a:r>
            <a:r>
              <a:rPr lang="en-IN" sz="1400" dirty="0" err="1"/>
              <a:t>package.json</a:t>
            </a:r>
            <a:r>
              <a:rPr lang="en-IN" sz="1400" dirty="0"/>
              <a:t>’, read ‘main’ key</a:t>
            </a:r>
          </a:p>
        </p:txBody>
      </p:sp>
      <p:cxnSp>
        <p:nvCxnSpPr>
          <p:cNvPr id="32" name="Straight Arrow Connector 31">
            <a:extLst>
              <a:ext uri="{FF2B5EF4-FFF2-40B4-BE49-F238E27FC236}">
                <a16:creationId xmlns:a16="http://schemas.microsoft.com/office/drawing/2014/main" id="{442842E0-F966-4D17-A8C1-8DDC584F2D50}"/>
              </a:ext>
            </a:extLst>
          </p:cNvPr>
          <p:cNvCxnSpPr>
            <a:cxnSpLocks/>
            <a:endCxn id="31" idx="0"/>
          </p:cNvCxnSpPr>
          <p:nvPr/>
        </p:nvCxnSpPr>
        <p:spPr>
          <a:xfrm flipH="1">
            <a:off x="3019425" y="3581400"/>
            <a:ext cx="3929061" cy="60561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3" name="TextBox 32">
            <a:extLst>
              <a:ext uri="{FF2B5EF4-FFF2-40B4-BE49-F238E27FC236}">
                <a16:creationId xmlns:a16="http://schemas.microsoft.com/office/drawing/2014/main" id="{14D26DA4-B24C-446A-9D33-2D9A127F4D1E}"/>
              </a:ext>
            </a:extLst>
          </p:cNvPr>
          <p:cNvSpPr txBox="1"/>
          <p:nvPr/>
        </p:nvSpPr>
        <p:spPr>
          <a:xfrm>
            <a:off x="4291812" y="3612118"/>
            <a:ext cx="296876" cy="369332"/>
          </a:xfrm>
          <a:prstGeom prst="rect">
            <a:avLst/>
          </a:prstGeom>
          <a:noFill/>
        </p:spPr>
        <p:txBody>
          <a:bodyPr wrap="none" rtlCol="0">
            <a:spAutoFit/>
          </a:bodyPr>
          <a:lstStyle/>
          <a:p>
            <a:r>
              <a:rPr lang="en-IN" dirty="0"/>
              <a:t>Y</a:t>
            </a:r>
          </a:p>
        </p:txBody>
      </p:sp>
      <p:sp>
        <p:nvSpPr>
          <p:cNvPr id="34" name="Rectangle 33">
            <a:extLst>
              <a:ext uri="{FF2B5EF4-FFF2-40B4-BE49-F238E27FC236}">
                <a16:creationId xmlns:a16="http://schemas.microsoft.com/office/drawing/2014/main" id="{1C1AFDA2-748E-43D2-942C-3A955009FACE}"/>
              </a:ext>
            </a:extLst>
          </p:cNvPr>
          <p:cNvSpPr/>
          <p:nvPr/>
        </p:nvSpPr>
        <p:spPr>
          <a:xfrm>
            <a:off x="945570" y="5276850"/>
            <a:ext cx="25527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file mentioned in ‘main’</a:t>
            </a:r>
          </a:p>
        </p:txBody>
      </p:sp>
      <p:cxnSp>
        <p:nvCxnSpPr>
          <p:cNvPr id="35" name="Straight Arrow Connector 34">
            <a:extLst>
              <a:ext uri="{FF2B5EF4-FFF2-40B4-BE49-F238E27FC236}">
                <a16:creationId xmlns:a16="http://schemas.microsoft.com/office/drawing/2014/main" id="{B6FEB2DC-860A-4649-8307-98008A7780D5}"/>
              </a:ext>
            </a:extLst>
          </p:cNvPr>
          <p:cNvCxnSpPr>
            <a:cxnSpLocks/>
            <a:stCxn id="31" idx="2"/>
            <a:endCxn id="34" idx="0"/>
          </p:cNvCxnSpPr>
          <p:nvPr/>
        </p:nvCxnSpPr>
        <p:spPr>
          <a:xfrm flipH="1">
            <a:off x="2221920" y="4568011"/>
            <a:ext cx="797505" cy="708839"/>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DF53CF28-B8D9-477B-B6FC-F57ADEB3F441}"/>
              </a:ext>
            </a:extLst>
          </p:cNvPr>
          <p:cNvSpPr txBox="1"/>
          <p:nvPr/>
        </p:nvSpPr>
        <p:spPr>
          <a:xfrm>
            <a:off x="2321132" y="4688294"/>
            <a:ext cx="296876" cy="369332"/>
          </a:xfrm>
          <a:prstGeom prst="rect">
            <a:avLst/>
          </a:prstGeom>
          <a:noFill/>
        </p:spPr>
        <p:txBody>
          <a:bodyPr wrap="none" rtlCol="0">
            <a:spAutoFit/>
          </a:bodyPr>
          <a:lstStyle/>
          <a:p>
            <a:r>
              <a:rPr lang="en-IN" dirty="0"/>
              <a:t>Y</a:t>
            </a:r>
          </a:p>
        </p:txBody>
      </p:sp>
      <p:sp>
        <p:nvSpPr>
          <p:cNvPr id="37" name="TextBox 36">
            <a:extLst>
              <a:ext uri="{FF2B5EF4-FFF2-40B4-BE49-F238E27FC236}">
                <a16:creationId xmlns:a16="http://schemas.microsoft.com/office/drawing/2014/main" id="{0C39BFF8-0749-4ABF-A585-90AC7FE40FF5}"/>
              </a:ext>
            </a:extLst>
          </p:cNvPr>
          <p:cNvSpPr txBox="1"/>
          <p:nvPr/>
        </p:nvSpPr>
        <p:spPr>
          <a:xfrm>
            <a:off x="1728786" y="5854184"/>
            <a:ext cx="296876" cy="369332"/>
          </a:xfrm>
          <a:prstGeom prst="rect">
            <a:avLst/>
          </a:prstGeom>
          <a:noFill/>
        </p:spPr>
        <p:txBody>
          <a:bodyPr wrap="none" rtlCol="0">
            <a:spAutoFit/>
          </a:bodyPr>
          <a:lstStyle/>
          <a:p>
            <a:r>
              <a:rPr lang="en-IN" dirty="0"/>
              <a:t>Y</a:t>
            </a:r>
          </a:p>
        </p:txBody>
      </p:sp>
      <p:sp>
        <p:nvSpPr>
          <p:cNvPr id="38" name="Rectangle 37">
            <a:extLst>
              <a:ext uri="{FF2B5EF4-FFF2-40B4-BE49-F238E27FC236}">
                <a16:creationId xmlns:a16="http://schemas.microsoft.com/office/drawing/2014/main" id="{3F94B44D-EEE7-4D42-84B8-83841E52D068}"/>
              </a:ext>
            </a:extLst>
          </p:cNvPr>
          <p:cNvSpPr/>
          <p:nvPr/>
        </p:nvSpPr>
        <p:spPr>
          <a:xfrm>
            <a:off x="5608623" y="419469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‘index.js’</a:t>
            </a:r>
          </a:p>
        </p:txBody>
      </p:sp>
      <p:cxnSp>
        <p:nvCxnSpPr>
          <p:cNvPr id="39" name="Straight Arrow Connector 38">
            <a:extLst>
              <a:ext uri="{FF2B5EF4-FFF2-40B4-BE49-F238E27FC236}">
                <a16:creationId xmlns:a16="http://schemas.microsoft.com/office/drawing/2014/main" id="{9E22A208-E506-4E66-90C7-70B8F258999D}"/>
              </a:ext>
            </a:extLst>
          </p:cNvPr>
          <p:cNvCxnSpPr>
            <a:cxnSpLocks/>
            <a:endCxn id="38" idx="0"/>
          </p:cNvCxnSpPr>
          <p:nvPr/>
        </p:nvCxnSpPr>
        <p:spPr>
          <a:xfrm>
            <a:off x="6948486" y="3581400"/>
            <a:ext cx="537363" cy="613291"/>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40" name="TextBox 39">
            <a:extLst>
              <a:ext uri="{FF2B5EF4-FFF2-40B4-BE49-F238E27FC236}">
                <a16:creationId xmlns:a16="http://schemas.microsoft.com/office/drawing/2014/main" id="{749D0006-746E-4F99-84A8-8196C66314DC}"/>
              </a:ext>
            </a:extLst>
          </p:cNvPr>
          <p:cNvSpPr txBox="1"/>
          <p:nvPr/>
        </p:nvSpPr>
        <p:spPr>
          <a:xfrm>
            <a:off x="7300541" y="3703379"/>
            <a:ext cx="333746" cy="369332"/>
          </a:xfrm>
          <a:prstGeom prst="rect">
            <a:avLst/>
          </a:prstGeom>
          <a:noFill/>
        </p:spPr>
        <p:txBody>
          <a:bodyPr wrap="none" rtlCol="0">
            <a:spAutoFit/>
          </a:bodyPr>
          <a:lstStyle/>
          <a:p>
            <a:r>
              <a:rPr lang="en-IN" dirty="0"/>
              <a:t>N</a:t>
            </a:r>
          </a:p>
        </p:txBody>
      </p:sp>
      <p:cxnSp>
        <p:nvCxnSpPr>
          <p:cNvPr id="41" name="Connector: Elbow 40">
            <a:extLst>
              <a:ext uri="{FF2B5EF4-FFF2-40B4-BE49-F238E27FC236}">
                <a16:creationId xmlns:a16="http://schemas.microsoft.com/office/drawing/2014/main" id="{3819C15F-04C9-4336-A837-DCD252AE7F6E}"/>
              </a:ext>
            </a:extLst>
          </p:cNvPr>
          <p:cNvCxnSpPr>
            <a:stCxn id="38" idx="3"/>
          </p:cNvCxnSpPr>
          <p:nvPr/>
        </p:nvCxnSpPr>
        <p:spPr>
          <a:xfrm flipV="1">
            <a:off x="9363075" y="3581400"/>
            <a:ext cx="1433512" cy="803791"/>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42" name="TextBox 41">
            <a:extLst>
              <a:ext uri="{FF2B5EF4-FFF2-40B4-BE49-F238E27FC236}">
                <a16:creationId xmlns:a16="http://schemas.microsoft.com/office/drawing/2014/main" id="{F2EEED71-9069-47FD-93C8-F3F15F391E91}"/>
              </a:ext>
            </a:extLst>
          </p:cNvPr>
          <p:cNvSpPr txBox="1"/>
          <p:nvPr/>
        </p:nvSpPr>
        <p:spPr>
          <a:xfrm>
            <a:off x="9893723" y="4019550"/>
            <a:ext cx="333746" cy="369332"/>
          </a:xfrm>
          <a:prstGeom prst="rect">
            <a:avLst/>
          </a:prstGeom>
          <a:noFill/>
        </p:spPr>
        <p:txBody>
          <a:bodyPr wrap="none" rtlCol="0">
            <a:spAutoFit/>
          </a:bodyPr>
          <a:lstStyle/>
          <a:p>
            <a:r>
              <a:rPr lang="en-IN" dirty="0"/>
              <a:t>N</a:t>
            </a:r>
          </a:p>
        </p:txBody>
      </p:sp>
      <p:sp>
        <p:nvSpPr>
          <p:cNvPr id="43" name="Rectangle 42">
            <a:extLst>
              <a:ext uri="{FF2B5EF4-FFF2-40B4-BE49-F238E27FC236}">
                <a16:creationId xmlns:a16="http://schemas.microsoft.com/office/drawing/2014/main" id="{B08B602B-4854-476D-BA43-8012869C0D40}"/>
              </a:ext>
            </a:extLst>
          </p:cNvPr>
          <p:cNvSpPr/>
          <p:nvPr/>
        </p:nvSpPr>
        <p:spPr>
          <a:xfrm>
            <a:off x="7830350" y="5569982"/>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44" name="Straight Arrow Connector 43">
            <a:extLst>
              <a:ext uri="{FF2B5EF4-FFF2-40B4-BE49-F238E27FC236}">
                <a16:creationId xmlns:a16="http://schemas.microsoft.com/office/drawing/2014/main" id="{F5633547-E935-4033-AD30-EA7FCB5460DC}"/>
              </a:ext>
            </a:extLst>
          </p:cNvPr>
          <p:cNvCxnSpPr>
            <a:endCxn id="43" idx="0"/>
          </p:cNvCxnSpPr>
          <p:nvPr/>
        </p:nvCxnSpPr>
        <p:spPr>
          <a:xfrm>
            <a:off x="7485849" y="4575691"/>
            <a:ext cx="2097101" cy="99429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45" name="TextBox 44">
            <a:extLst>
              <a:ext uri="{FF2B5EF4-FFF2-40B4-BE49-F238E27FC236}">
                <a16:creationId xmlns:a16="http://schemas.microsoft.com/office/drawing/2014/main" id="{9F195078-2EEA-4720-8A09-C32F2B8A822E}"/>
              </a:ext>
            </a:extLst>
          </p:cNvPr>
          <p:cNvSpPr txBox="1"/>
          <p:nvPr/>
        </p:nvSpPr>
        <p:spPr>
          <a:xfrm>
            <a:off x="8214512" y="4603045"/>
            <a:ext cx="296876" cy="369332"/>
          </a:xfrm>
          <a:prstGeom prst="rect">
            <a:avLst/>
          </a:prstGeom>
          <a:noFill/>
        </p:spPr>
        <p:txBody>
          <a:bodyPr wrap="none" rtlCol="0">
            <a:spAutoFit/>
          </a:bodyPr>
          <a:lstStyle/>
          <a:p>
            <a:r>
              <a:rPr lang="en-IN" dirty="0"/>
              <a:t>Y</a:t>
            </a:r>
          </a:p>
        </p:txBody>
      </p:sp>
      <p:cxnSp>
        <p:nvCxnSpPr>
          <p:cNvPr id="46" name="Connector: Elbow 45">
            <a:extLst>
              <a:ext uri="{FF2B5EF4-FFF2-40B4-BE49-F238E27FC236}">
                <a16:creationId xmlns:a16="http://schemas.microsoft.com/office/drawing/2014/main" id="{45C3C4B0-C189-42C5-AA6C-9FB66341AC32}"/>
              </a:ext>
            </a:extLst>
          </p:cNvPr>
          <p:cNvCxnSpPr/>
          <p:nvPr/>
        </p:nvCxnSpPr>
        <p:spPr>
          <a:xfrm rot="16200000" flipH="1">
            <a:off x="5248797" y="2338639"/>
            <a:ext cx="7680" cy="4466424"/>
          </a:xfrm>
          <a:prstGeom prst="bentConnector3">
            <a:avLst>
              <a:gd name="adj1" fmla="val 3076563"/>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47" name="TextBox 46">
            <a:extLst>
              <a:ext uri="{FF2B5EF4-FFF2-40B4-BE49-F238E27FC236}">
                <a16:creationId xmlns:a16="http://schemas.microsoft.com/office/drawing/2014/main" id="{EB02AE92-8599-4858-A5F3-2F0643EC9396}"/>
              </a:ext>
            </a:extLst>
          </p:cNvPr>
          <p:cNvSpPr txBox="1"/>
          <p:nvPr/>
        </p:nvSpPr>
        <p:spPr>
          <a:xfrm>
            <a:off x="5119316" y="4467523"/>
            <a:ext cx="333746" cy="369332"/>
          </a:xfrm>
          <a:prstGeom prst="rect">
            <a:avLst/>
          </a:prstGeom>
          <a:noFill/>
        </p:spPr>
        <p:txBody>
          <a:bodyPr wrap="none" rtlCol="0">
            <a:spAutoFit/>
          </a:bodyPr>
          <a:lstStyle/>
          <a:p>
            <a:r>
              <a:rPr lang="en-IN" dirty="0"/>
              <a:t>N</a:t>
            </a:r>
          </a:p>
        </p:txBody>
      </p:sp>
      <p:cxnSp>
        <p:nvCxnSpPr>
          <p:cNvPr id="48" name="Connector: Elbow 47">
            <a:extLst>
              <a:ext uri="{FF2B5EF4-FFF2-40B4-BE49-F238E27FC236}">
                <a16:creationId xmlns:a16="http://schemas.microsoft.com/office/drawing/2014/main" id="{B447223E-790A-4210-92C2-E861B4C0F708}"/>
              </a:ext>
            </a:extLst>
          </p:cNvPr>
          <p:cNvCxnSpPr/>
          <p:nvPr/>
        </p:nvCxnSpPr>
        <p:spPr>
          <a:xfrm rot="5400000" flipH="1" flipV="1">
            <a:off x="4312804" y="2484806"/>
            <a:ext cx="1082159" cy="5263929"/>
          </a:xfrm>
          <a:prstGeom prst="bentConnector3">
            <a:avLst>
              <a:gd name="adj1" fmla="val -21124"/>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49" name="TextBox 48">
            <a:extLst>
              <a:ext uri="{FF2B5EF4-FFF2-40B4-BE49-F238E27FC236}">
                <a16:creationId xmlns:a16="http://schemas.microsoft.com/office/drawing/2014/main" id="{5299ADEA-0C86-430E-B1E8-7DBC6BD9016B}"/>
              </a:ext>
            </a:extLst>
          </p:cNvPr>
          <p:cNvSpPr txBox="1"/>
          <p:nvPr/>
        </p:nvSpPr>
        <p:spPr>
          <a:xfrm>
            <a:off x="4514663" y="5556468"/>
            <a:ext cx="333746" cy="369332"/>
          </a:xfrm>
          <a:prstGeom prst="rect">
            <a:avLst/>
          </a:prstGeom>
          <a:noFill/>
        </p:spPr>
        <p:txBody>
          <a:bodyPr wrap="none" rtlCol="0">
            <a:spAutoFit/>
          </a:bodyPr>
          <a:lstStyle/>
          <a:p>
            <a:r>
              <a:rPr lang="en-IN" dirty="0"/>
              <a:t>N</a:t>
            </a:r>
          </a:p>
        </p:txBody>
      </p:sp>
      <p:sp>
        <p:nvSpPr>
          <p:cNvPr id="50" name="Rectangle 49">
            <a:extLst>
              <a:ext uri="{FF2B5EF4-FFF2-40B4-BE49-F238E27FC236}">
                <a16:creationId xmlns:a16="http://schemas.microsoft.com/office/drawing/2014/main" id="{815459E4-A667-4CE0-99C1-343BC80D2B25}"/>
              </a:ext>
            </a:extLst>
          </p:cNvPr>
          <p:cNvSpPr/>
          <p:nvPr/>
        </p:nvSpPr>
        <p:spPr>
          <a:xfrm>
            <a:off x="138912" y="6406634"/>
            <a:ext cx="3309138"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51" name="Straight Arrow Connector 50">
            <a:extLst>
              <a:ext uri="{FF2B5EF4-FFF2-40B4-BE49-F238E27FC236}">
                <a16:creationId xmlns:a16="http://schemas.microsoft.com/office/drawing/2014/main" id="{687DB034-E0B1-473F-9C69-12201BA98B5C}"/>
              </a:ext>
            </a:extLst>
          </p:cNvPr>
          <p:cNvCxnSpPr>
            <a:cxnSpLocks/>
          </p:cNvCxnSpPr>
          <p:nvPr/>
        </p:nvCxnSpPr>
        <p:spPr>
          <a:xfrm flipH="1">
            <a:off x="1793481" y="5657850"/>
            <a:ext cx="428439" cy="748784"/>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52" name="TextBox 51">
            <a:extLst>
              <a:ext uri="{FF2B5EF4-FFF2-40B4-BE49-F238E27FC236}">
                <a16:creationId xmlns:a16="http://schemas.microsoft.com/office/drawing/2014/main" id="{0BFD096B-69BA-4172-BB51-ABEE259CA9B0}"/>
              </a:ext>
            </a:extLst>
          </p:cNvPr>
          <p:cNvSpPr txBox="1"/>
          <p:nvPr/>
        </p:nvSpPr>
        <p:spPr>
          <a:xfrm>
            <a:off x="149299" y="3045767"/>
            <a:ext cx="3868752" cy="461665"/>
          </a:xfrm>
          <a:prstGeom prst="rect">
            <a:avLst/>
          </a:prstGeom>
          <a:noFill/>
        </p:spPr>
        <p:txBody>
          <a:bodyPr wrap="none" rtlCol="0">
            <a:spAutoFit/>
          </a:bodyPr>
          <a:lstStyle/>
          <a:p>
            <a:pPr algn="ctr"/>
            <a:r>
              <a:rPr lang="en-US" sz="2400" dirty="0">
                <a:solidFill>
                  <a:srgbClr val="0070C0"/>
                </a:solidFill>
              </a:rPr>
              <a:t>Built-in / Third Party Modules</a:t>
            </a:r>
            <a:endParaRPr lang="en-US" sz="1200" b="1" dirty="0">
              <a:solidFill>
                <a:srgbClr val="FF0000"/>
              </a:solidFill>
            </a:endParaRPr>
          </a:p>
        </p:txBody>
      </p:sp>
      <p:sp>
        <p:nvSpPr>
          <p:cNvPr id="53" name="TextBox 52">
            <a:extLst>
              <a:ext uri="{FF2B5EF4-FFF2-40B4-BE49-F238E27FC236}">
                <a16:creationId xmlns:a16="http://schemas.microsoft.com/office/drawing/2014/main" id="{48C6511E-E249-476A-9D26-2B49D03ED01A}"/>
              </a:ext>
            </a:extLst>
          </p:cNvPr>
          <p:cNvSpPr txBox="1"/>
          <p:nvPr/>
        </p:nvSpPr>
        <p:spPr>
          <a:xfrm>
            <a:off x="7933506" y="6162228"/>
            <a:ext cx="4102150" cy="646331"/>
          </a:xfrm>
          <a:prstGeom prst="rect">
            <a:avLst/>
          </a:prstGeom>
          <a:noFill/>
        </p:spPr>
        <p:txBody>
          <a:bodyPr wrap="none" rtlCol="0">
            <a:spAutoFit/>
          </a:bodyPr>
          <a:lstStyle/>
          <a:p>
            <a:pPr algn="ctr"/>
            <a:r>
              <a:rPr lang="en-IN" sz="2400" dirty="0">
                <a:solidFill>
                  <a:srgbClr val="0070C0"/>
                </a:solidFill>
              </a:rPr>
              <a:t>NODE JS Module Resolution</a:t>
            </a:r>
          </a:p>
          <a:p>
            <a:pPr algn="ctr"/>
            <a:r>
              <a:rPr lang="en-US" sz="1200" b="1" dirty="0">
                <a:solidFill>
                  <a:srgbClr val="FF0000"/>
                </a:solidFill>
              </a:rPr>
              <a:t>NOTE: Module Loader will search files, only with .</a:t>
            </a:r>
            <a:r>
              <a:rPr lang="en-US" sz="1200" b="1" dirty="0" err="1">
                <a:solidFill>
                  <a:srgbClr val="FF0000"/>
                </a:solidFill>
              </a:rPr>
              <a:t>js</a:t>
            </a:r>
            <a:r>
              <a:rPr lang="en-US" sz="1200" b="1" dirty="0">
                <a:solidFill>
                  <a:srgbClr val="FF0000"/>
                </a:solidFill>
              </a:rPr>
              <a:t> extension</a:t>
            </a:r>
          </a:p>
        </p:txBody>
      </p:sp>
    </p:spTree>
    <p:extLst>
      <p:ext uri="{BB962C8B-B14F-4D97-AF65-F5344CB8AC3E}">
        <p14:creationId xmlns:p14="http://schemas.microsoft.com/office/powerpoint/2010/main" val="2815903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schematic&#10;&#10;Description automatically generated">
            <a:extLst>
              <a:ext uri="{FF2B5EF4-FFF2-40B4-BE49-F238E27FC236}">
                <a16:creationId xmlns:a16="http://schemas.microsoft.com/office/drawing/2014/main" id="{3F175654-EC57-4642-ACF9-1F53AE132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275249"/>
            <a:ext cx="10905066" cy="4307501"/>
          </a:xfrm>
          <a:prstGeom prst="rect">
            <a:avLst/>
          </a:prstGeom>
          <a:ln>
            <a:noFill/>
          </a:ln>
        </p:spPr>
      </p:pic>
    </p:spTree>
    <p:extLst>
      <p:ext uri="{BB962C8B-B14F-4D97-AF65-F5344CB8AC3E}">
        <p14:creationId xmlns:p14="http://schemas.microsoft.com/office/powerpoint/2010/main" val="1331658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71FC-D558-4961-90B1-825BD4C771C1}"/>
              </a:ext>
            </a:extLst>
          </p:cNvPr>
          <p:cNvSpPr>
            <a:spLocks noGrp="1"/>
          </p:cNvSpPr>
          <p:nvPr>
            <p:ph type="title"/>
          </p:nvPr>
        </p:nvSpPr>
        <p:spPr/>
        <p:txBody>
          <a:bodyPr/>
          <a:lstStyle/>
          <a:p>
            <a:r>
              <a:rPr lang="en-US" dirty="0"/>
              <a:t>Node FS Module</a:t>
            </a:r>
          </a:p>
        </p:txBody>
      </p:sp>
      <p:sp>
        <p:nvSpPr>
          <p:cNvPr id="3" name="Content Placeholder 2">
            <a:extLst>
              <a:ext uri="{FF2B5EF4-FFF2-40B4-BE49-F238E27FC236}">
                <a16:creationId xmlns:a16="http://schemas.microsoft.com/office/drawing/2014/main" id="{92611DAF-0978-46CA-BAF0-AFA59A131FEC}"/>
              </a:ext>
            </a:extLst>
          </p:cNvPr>
          <p:cNvSpPr>
            <a:spLocks noGrp="1"/>
          </p:cNvSpPr>
          <p:nvPr>
            <p:ph idx="1"/>
          </p:nvPr>
        </p:nvSpPr>
        <p:spPr/>
        <p:txBody>
          <a:bodyPr/>
          <a:lstStyle/>
          <a:p>
            <a:r>
              <a:rPr lang="en-US" dirty="0"/>
              <a:t>The Node.js file system module allows you to work with the file system on your computer.</a:t>
            </a:r>
          </a:p>
        </p:txBody>
      </p:sp>
    </p:spTree>
    <p:extLst>
      <p:ext uri="{BB962C8B-B14F-4D97-AF65-F5344CB8AC3E}">
        <p14:creationId xmlns:p14="http://schemas.microsoft.com/office/powerpoint/2010/main" val="3075060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D228-D9FA-44E7-A4D0-F269529CEC2A}"/>
              </a:ext>
            </a:extLst>
          </p:cNvPr>
          <p:cNvSpPr>
            <a:spLocks noGrp="1"/>
          </p:cNvSpPr>
          <p:nvPr>
            <p:ph type="title"/>
          </p:nvPr>
        </p:nvSpPr>
        <p:spPr>
          <a:xfrm>
            <a:off x="838200" y="365125"/>
            <a:ext cx="10515600" cy="1325563"/>
          </a:xfrm>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FC3CEF77-F75D-4082-9A08-30E60482DCDB}"/>
              </a:ext>
            </a:extLst>
          </p:cNvPr>
          <p:cNvSpPr>
            <a:spLocks noGrp="1"/>
          </p:cNvSpPr>
          <p:nvPr>
            <p:ph idx="1"/>
          </p:nvPr>
        </p:nvSpPr>
        <p:spPr>
          <a:xfrm>
            <a:off x="838200" y="1825625"/>
            <a:ext cx="10515600" cy="4351338"/>
          </a:xfrm>
        </p:spPr>
        <p:txBody>
          <a:bodyPr>
            <a:normAutofit fontScale="85000" lnSpcReduction="20000"/>
          </a:bodyPr>
          <a:lstStyle/>
          <a:p>
            <a:r>
              <a:rPr lang="en-US" dirty="0" err="1"/>
              <a:t>fs.access</a:t>
            </a:r>
            <a:r>
              <a:rPr lang="en-US" dirty="0"/>
              <a:t>(): check if the file exists and Node.js can access it with its permissions</a:t>
            </a:r>
          </a:p>
          <a:p>
            <a:r>
              <a:rPr lang="en-US" dirty="0" err="1"/>
              <a:t>fs.appendFile</a:t>
            </a:r>
            <a:r>
              <a:rPr lang="en-US" dirty="0"/>
              <a:t>(): append data to a file. If the file does not exist, it's created</a:t>
            </a:r>
          </a:p>
          <a:p>
            <a:r>
              <a:rPr lang="en-US" dirty="0" err="1"/>
              <a:t>fs.chmod</a:t>
            </a:r>
            <a:r>
              <a:rPr lang="en-US" dirty="0"/>
              <a:t>(): change the permissions of a file specified by the filename passed. Related: </a:t>
            </a:r>
            <a:r>
              <a:rPr lang="en-US" dirty="0" err="1"/>
              <a:t>fs.lchmod</a:t>
            </a:r>
            <a:r>
              <a:rPr lang="en-US" dirty="0"/>
              <a:t>(), </a:t>
            </a:r>
            <a:r>
              <a:rPr lang="en-US" dirty="0" err="1"/>
              <a:t>fs.fchmod</a:t>
            </a:r>
            <a:r>
              <a:rPr lang="en-US" dirty="0"/>
              <a:t>()</a:t>
            </a:r>
          </a:p>
          <a:p>
            <a:r>
              <a:rPr lang="en-US" dirty="0" err="1"/>
              <a:t>fs.chown</a:t>
            </a:r>
            <a:r>
              <a:rPr lang="en-US" dirty="0"/>
              <a:t>(): change the owner and group of a file specified by the filename passed. Related: </a:t>
            </a:r>
            <a:r>
              <a:rPr lang="en-US" dirty="0" err="1"/>
              <a:t>fs.fchown</a:t>
            </a:r>
            <a:r>
              <a:rPr lang="en-US" dirty="0"/>
              <a:t>(), </a:t>
            </a:r>
            <a:r>
              <a:rPr lang="en-US" dirty="0" err="1"/>
              <a:t>fs.lchown</a:t>
            </a:r>
            <a:r>
              <a:rPr lang="en-US" dirty="0"/>
              <a:t>()</a:t>
            </a:r>
          </a:p>
          <a:p>
            <a:r>
              <a:rPr lang="en-US" dirty="0" err="1"/>
              <a:t>fs.close</a:t>
            </a:r>
            <a:r>
              <a:rPr lang="en-US" dirty="0"/>
              <a:t>(): close a file descriptor</a:t>
            </a:r>
          </a:p>
          <a:p>
            <a:r>
              <a:rPr lang="en-US" dirty="0" err="1"/>
              <a:t>fs.copyFile</a:t>
            </a:r>
            <a:r>
              <a:rPr lang="en-US" dirty="0"/>
              <a:t>(): copies a file</a:t>
            </a:r>
          </a:p>
          <a:p>
            <a:r>
              <a:rPr lang="en-US" dirty="0" err="1"/>
              <a:t>fs.createReadStream</a:t>
            </a:r>
            <a:r>
              <a:rPr lang="en-US" dirty="0"/>
              <a:t>(): create a readable file stream</a:t>
            </a:r>
          </a:p>
          <a:p>
            <a:r>
              <a:rPr lang="en-US" dirty="0" err="1"/>
              <a:t>fs.createWriteStream</a:t>
            </a:r>
            <a:r>
              <a:rPr lang="en-US" dirty="0"/>
              <a:t>(): create a writable file stream</a:t>
            </a:r>
          </a:p>
          <a:p>
            <a:r>
              <a:rPr lang="en-US" dirty="0" err="1"/>
              <a:t>fs.link</a:t>
            </a:r>
            <a:r>
              <a:rPr lang="en-US" dirty="0"/>
              <a:t>(): create a new hard link to a file</a:t>
            </a:r>
          </a:p>
          <a:p>
            <a:r>
              <a:rPr lang="en-US" dirty="0" err="1"/>
              <a:t>fs.mkdir</a:t>
            </a:r>
            <a:r>
              <a:rPr lang="en-US" dirty="0"/>
              <a:t>(): create a new folder</a:t>
            </a:r>
          </a:p>
          <a:p>
            <a:endParaRPr lang="en-US" dirty="0"/>
          </a:p>
        </p:txBody>
      </p:sp>
    </p:spTree>
    <p:extLst>
      <p:ext uri="{BB962C8B-B14F-4D97-AF65-F5344CB8AC3E}">
        <p14:creationId xmlns:p14="http://schemas.microsoft.com/office/powerpoint/2010/main" val="1060908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9A47-A70D-4396-8D8E-2ACBAB6882B7}"/>
              </a:ext>
            </a:extLst>
          </p:cNvPr>
          <p:cNvSpPr>
            <a:spLocks noGrp="1"/>
          </p:cNvSpPr>
          <p:nvPr>
            <p:ph type="title"/>
          </p:nvPr>
        </p:nvSpPr>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D4813C8B-CD18-4564-87B1-001A56CAB9DA}"/>
              </a:ext>
            </a:extLst>
          </p:cNvPr>
          <p:cNvSpPr>
            <a:spLocks noGrp="1"/>
          </p:cNvSpPr>
          <p:nvPr>
            <p:ph idx="1"/>
          </p:nvPr>
        </p:nvSpPr>
        <p:spPr/>
        <p:txBody>
          <a:bodyPr>
            <a:normAutofit fontScale="85000" lnSpcReduction="20000"/>
          </a:bodyPr>
          <a:lstStyle/>
          <a:p>
            <a:r>
              <a:rPr lang="en-US" dirty="0" err="1"/>
              <a:t>fs.mkdtemp</a:t>
            </a:r>
            <a:r>
              <a:rPr lang="en-US" dirty="0"/>
              <a:t>(): create a temporary directory</a:t>
            </a:r>
          </a:p>
          <a:p>
            <a:r>
              <a:rPr lang="en-US" dirty="0" err="1"/>
              <a:t>fs.open</a:t>
            </a:r>
            <a:r>
              <a:rPr lang="en-US" dirty="0"/>
              <a:t>(): set the file mode</a:t>
            </a:r>
          </a:p>
          <a:p>
            <a:r>
              <a:rPr lang="en-US" dirty="0" err="1"/>
              <a:t>fs.readdir</a:t>
            </a:r>
            <a:r>
              <a:rPr lang="en-US" dirty="0"/>
              <a:t>(): read the contents of a directory</a:t>
            </a:r>
          </a:p>
          <a:p>
            <a:r>
              <a:rPr lang="en-US" dirty="0" err="1"/>
              <a:t>fs.readFile</a:t>
            </a:r>
            <a:r>
              <a:rPr lang="en-US" dirty="0"/>
              <a:t>(): read the content of a file. Related: </a:t>
            </a:r>
            <a:r>
              <a:rPr lang="en-US" dirty="0" err="1"/>
              <a:t>fs.read</a:t>
            </a:r>
            <a:r>
              <a:rPr lang="en-US" dirty="0"/>
              <a:t>()</a:t>
            </a:r>
          </a:p>
          <a:p>
            <a:r>
              <a:rPr lang="en-US" dirty="0" err="1"/>
              <a:t>fs.readlink</a:t>
            </a:r>
            <a:r>
              <a:rPr lang="en-US" dirty="0"/>
              <a:t>(): read the value of a symbolic link</a:t>
            </a:r>
          </a:p>
          <a:p>
            <a:r>
              <a:rPr lang="en-US" dirty="0" err="1"/>
              <a:t>fs.realpath</a:t>
            </a:r>
            <a:r>
              <a:rPr lang="en-US" dirty="0"/>
              <a:t>(): resolve relative file path pointers (., ..) to the full path</a:t>
            </a:r>
          </a:p>
          <a:p>
            <a:r>
              <a:rPr lang="en-US" dirty="0" err="1"/>
              <a:t>fs.rename</a:t>
            </a:r>
            <a:r>
              <a:rPr lang="en-US" dirty="0"/>
              <a:t>(): rename a file or folder</a:t>
            </a:r>
          </a:p>
          <a:p>
            <a:r>
              <a:rPr lang="en-US" dirty="0" err="1"/>
              <a:t>fs.rmdir</a:t>
            </a:r>
            <a:r>
              <a:rPr lang="en-US" dirty="0"/>
              <a:t>(): remove a folder</a:t>
            </a:r>
          </a:p>
          <a:p>
            <a:r>
              <a:rPr lang="en-US" dirty="0" err="1"/>
              <a:t>fs.stat</a:t>
            </a:r>
            <a:r>
              <a:rPr lang="en-US" dirty="0"/>
              <a:t>(): returns the status of the file identified by the filename passed. Related: </a:t>
            </a:r>
            <a:r>
              <a:rPr lang="en-US" dirty="0" err="1"/>
              <a:t>fs.fstat</a:t>
            </a:r>
            <a:r>
              <a:rPr lang="en-US" dirty="0"/>
              <a:t>(), </a:t>
            </a:r>
            <a:r>
              <a:rPr lang="en-US" dirty="0" err="1"/>
              <a:t>fs.lstat</a:t>
            </a:r>
            <a:r>
              <a:rPr lang="en-US" dirty="0"/>
              <a:t>()</a:t>
            </a:r>
          </a:p>
          <a:p>
            <a:r>
              <a:rPr lang="en-US" dirty="0" err="1"/>
              <a:t>fs.symlink</a:t>
            </a:r>
            <a:r>
              <a:rPr lang="en-US" dirty="0"/>
              <a:t>(): create a new symbolic link to a file</a:t>
            </a:r>
          </a:p>
        </p:txBody>
      </p:sp>
    </p:spTree>
    <p:extLst>
      <p:ext uri="{BB962C8B-B14F-4D97-AF65-F5344CB8AC3E}">
        <p14:creationId xmlns:p14="http://schemas.microsoft.com/office/powerpoint/2010/main" val="3753465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48DAD-9EA7-48DD-94E7-CD7154D2FC54}"/>
              </a:ext>
            </a:extLst>
          </p:cNvPr>
          <p:cNvSpPr>
            <a:spLocks noGrp="1"/>
          </p:cNvSpPr>
          <p:nvPr>
            <p:ph type="title"/>
          </p:nvPr>
        </p:nvSpPr>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EE947F2A-4183-4FBC-8A67-CA6386611BDB}"/>
              </a:ext>
            </a:extLst>
          </p:cNvPr>
          <p:cNvSpPr>
            <a:spLocks noGrp="1"/>
          </p:cNvSpPr>
          <p:nvPr>
            <p:ph idx="1"/>
          </p:nvPr>
        </p:nvSpPr>
        <p:spPr/>
        <p:txBody>
          <a:bodyPr/>
          <a:lstStyle/>
          <a:p>
            <a:r>
              <a:rPr lang="en-US" dirty="0" err="1"/>
              <a:t>fs.truncate</a:t>
            </a:r>
            <a:r>
              <a:rPr lang="en-US" dirty="0"/>
              <a:t>(): truncate to the specified length the file identified by the filename passed. Related: </a:t>
            </a:r>
            <a:r>
              <a:rPr lang="en-US" dirty="0" err="1"/>
              <a:t>fs.ftruncate</a:t>
            </a:r>
            <a:r>
              <a:rPr lang="en-US" dirty="0"/>
              <a:t>()</a:t>
            </a:r>
          </a:p>
          <a:p>
            <a:r>
              <a:rPr lang="en-US" dirty="0" err="1"/>
              <a:t>fs.unlink</a:t>
            </a:r>
            <a:r>
              <a:rPr lang="en-US" dirty="0"/>
              <a:t>(): remove a file or a symbolic link</a:t>
            </a:r>
          </a:p>
          <a:p>
            <a:r>
              <a:rPr lang="en-US" dirty="0" err="1"/>
              <a:t>fs.unwatchFile</a:t>
            </a:r>
            <a:r>
              <a:rPr lang="en-US" dirty="0"/>
              <a:t>(): stop watching for changes on a file</a:t>
            </a:r>
          </a:p>
          <a:p>
            <a:r>
              <a:rPr lang="en-US" dirty="0" err="1"/>
              <a:t>fs.utimes</a:t>
            </a:r>
            <a:r>
              <a:rPr lang="en-US" dirty="0"/>
              <a:t>(): change the timestamp of the file identified by the filename passed. Related: </a:t>
            </a:r>
            <a:r>
              <a:rPr lang="en-US" dirty="0" err="1"/>
              <a:t>fs.futimes</a:t>
            </a:r>
            <a:r>
              <a:rPr lang="en-US" dirty="0"/>
              <a:t>()</a:t>
            </a:r>
          </a:p>
          <a:p>
            <a:r>
              <a:rPr lang="en-US" dirty="0" err="1"/>
              <a:t>fs.watchFile</a:t>
            </a:r>
            <a:r>
              <a:rPr lang="en-US" dirty="0"/>
              <a:t>(): start watching for changes on a file. Related: </a:t>
            </a:r>
            <a:r>
              <a:rPr lang="en-US" dirty="0" err="1"/>
              <a:t>fs.watch</a:t>
            </a:r>
            <a:r>
              <a:rPr lang="en-US" dirty="0"/>
              <a:t>()</a:t>
            </a:r>
          </a:p>
          <a:p>
            <a:r>
              <a:rPr lang="en-US" dirty="0" err="1"/>
              <a:t>fs.writeFile</a:t>
            </a:r>
            <a:r>
              <a:rPr lang="en-US" dirty="0"/>
              <a:t>(): write data to a file. Related: </a:t>
            </a:r>
            <a:r>
              <a:rPr lang="en-US" dirty="0" err="1"/>
              <a:t>fs.write</a:t>
            </a:r>
            <a:r>
              <a:rPr lang="en-US" dirty="0"/>
              <a:t>()</a:t>
            </a:r>
          </a:p>
        </p:txBody>
      </p:sp>
    </p:spTree>
    <p:extLst>
      <p:ext uri="{BB962C8B-B14F-4D97-AF65-F5344CB8AC3E}">
        <p14:creationId xmlns:p14="http://schemas.microsoft.com/office/powerpoint/2010/main" val="2567783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0E89-0488-40A8-9061-6BD1BAEFD546}"/>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4808908B-B388-40D6-ABD2-CEEAE498BFBB}"/>
              </a:ext>
            </a:extLst>
          </p:cNvPr>
          <p:cNvSpPr>
            <a:spLocks noGrp="1"/>
          </p:cNvSpPr>
          <p:nvPr>
            <p:ph idx="1"/>
          </p:nvPr>
        </p:nvSpPr>
        <p:spPr/>
        <p:txBody>
          <a:bodyPr/>
          <a:lstStyle/>
          <a:p>
            <a:r>
              <a:rPr lang="en-US" dirty="0"/>
              <a:t>Node.js core API is built around an idiomatic asynchronous event-driven architecture in which objects called "emitters" emit named events that cause Function objects "listeners" to be called.</a:t>
            </a:r>
          </a:p>
          <a:p>
            <a:r>
              <a:rPr lang="en-US" dirty="0"/>
              <a:t>All objects that emit events are instances of the </a:t>
            </a:r>
            <a:r>
              <a:rPr lang="en-US" dirty="0" err="1"/>
              <a:t>EventEmitter</a:t>
            </a:r>
            <a:r>
              <a:rPr lang="en-US" dirty="0"/>
              <a:t> class. </a:t>
            </a:r>
          </a:p>
          <a:p>
            <a:r>
              <a:rPr lang="en-US" dirty="0"/>
              <a:t>These objects expose an </a:t>
            </a:r>
            <a:r>
              <a:rPr lang="en-US" dirty="0" err="1"/>
              <a:t>eventEmitter.on</a:t>
            </a:r>
            <a:r>
              <a:rPr lang="en-US" dirty="0"/>
              <a:t>() function that allows one or more functions to be attached to named events.</a:t>
            </a:r>
          </a:p>
          <a:p>
            <a:r>
              <a:rPr lang="en-US" dirty="0"/>
              <a:t>When the </a:t>
            </a:r>
            <a:r>
              <a:rPr lang="en-US" dirty="0" err="1"/>
              <a:t>EventEmitter</a:t>
            </a:r>
            <a:r>
              <a:rPr lang="en-US" dirty="0"/>
              <a:t> object emits an event, all the functions attached to that specific event are called synchronously.</a:t>
            </a:r>
          </a:p>
        </p:txBody>
      </p:sp>
    </p:spTree>
    <p:extLst>
      <p:ext uri="{BB962C8B-B14F-4D97-AF65-F5344CB8AC3E}">
        <p14:creationId xmlns:p14="http://schemas.microsoft.com/office/powerpoint/2010/main" val="2699455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AD7CB6-F320-47E4-8654-01D2B4D5D0D7}"/>
              </a:ext>
            </a:extLst>
          </p:cNvPr>
          <p:cNvSpPr/>
          <p:nvPr/>
        </p:nvSpPr>
        <p:spPr>
          <a:xfrm>
            <a:off x="315884" y="257695"/>
            <a:ext cx="2560320" cy="3171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BankAccount</a:t>
            </a:r>
            <a:r>
              <a:rPr lang="en-IN" dirty="0"/>
              <a:t> Class</a:t>
            </a:r>
          </a:p>
          <a:p>
            <a:pPr algn="ctr"/>
            <a:endParaRPr lang="en-IN" dirty="0"/>
          </a:p>
          <a:p>
            <a:pPr algn="ctr"/>
            <a:r>
              <a:rPr lang="en-IN" dirty="0"/>
              <a:t>withdraw(amount)</a:t>
            </a:r>
          </a:p>
          <a:p>
            <a:pPr algn="ctr"/>
            <a:r>
              <a:rPr lang="en-IN" dirty="0"/>
              <a:t>deposit(amount)</a:t>
            </a:r>
          </a:p>
        </p:txBody>
      </p:sp>
      <p:sp>
        <p:nvSpPr>
          <p:cNvPr id="5" name="Rectangle: Rounded Corners 4">
            <a:extLst>
              <a:ext uri="{FF2B5EF4-FFF2-40B4-BE49-F238E27FC236}">
                <a16:creationId xmlns:a16="http://schemas.microsoft.com/office/drawing/2014/main" id="{B94C0880-10E7-4101-AC4E-98B78CCC0E15}"/>
              </a:ext>
            </a:extLst>
          </p:cNvPr>
          <p:cNvSpPr/>
          <p:nvPr/>
        </p:nvSpPr>
        <p:spPr>
          <a:xfrm>
            <a:off x="1030777" y="4256116"/>
            <a:ext cx="1956262" cy="2101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SMS Class</a:t>
            </a:r>
          </a:p>
          <a:p>
            <a:pPr algn="ctr"/>
            <a:endParaRPr lang="en-IN" dirty="0"/>
          </a:p>
          <a:p>
            <a:pPr algn="ctr"/>
            <a:r>
              <a:rPr lang="en-IN" dirty="0"/>
              <a:t>send(</a:t>
            </a:r>
            <a:r>
              <a:rPr lang="en-IN" dirty="0" err="1"/>
              <a:t>msg</a:t>
            </a:r>
            <a:r>
              <a:rPr lang="en-IN" dirty="0"/>
              <a:t>)</a:t>
            </a:r>
          </a:p>
        </p:txBody>
      </p:sp>
      <p:sp>
        <p:nvSpPr>
          <p:cNvPr id="6" name="Rectangle: Rounded Corners 5">
            <a:extLst>
              <a:ext uri="{FF2B5EF4-FFF2-40B4-BE49-F238E27FC236}">
                <a16:creationId xmlns:a16="http://schemas.microsoft.com/office/drawing/2014/main" id="{F6B45E63-6A7D-48A6-BE34-89095603DB3F}"/>
              </a:ext>
            </a:extLst>
          </p:cNvPr>
          <p:cNvSpPr/>
          <p:nvPr/>
        </p:nvSpPr>
        <p:spPr>
          <a:xfrm>
            <a:off x="3618806" y="4256116"/>
            <a:ext cx="1956262" cy="2101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EMAIL Class</a:t>
            </a:r>
          </a:p>
          <a:p>
            <a:pPr algn="ctr"/>
            <a:endParaRPr lang="en-IN" dirty="0"/>
          </a:p>
          <a:p>
            <a:pPr algn="ctr"/>
            <a:r>
              <a:rPr lang="en-IN" dirty="0"/>
              <a:t>send(</a:t>
            </a:r>
            <a:r>
              <a:rPr lang="en-IN" dirty="0" err="1"/>
              <a:t>msg</a:t>
            </a:r>
            <a:r>
              <a:rPr lang="en-IN" dirty="0"/>
              <a:t>)</a:t>
            </a:r>
          </a:p>
        </p:txBody>
      </p:sp>
      <p:sp>
        <p:nvSpPr>
          <p:cNvPr id="7" name="TextBox 6">
            <a:extLst>
              <a:ext uri="{FF2B5EF4-FFF2-40B4-BE49-F238E27FC236}">
                <a16:creationId xmlns:a16="http://schemas.microsoft.com/office/drawing/2014/main" id="{0C57B204-BF35-48BB-B211-D1B7321062D6}"/>
              </a:ext>
            </a:extLst>
          </p:cNvPr>
          <p:cNvSpPr txBox="1"/>
          <p:nvPr/>
        </p:nvSpPr>
        <p:spPr>
          <a:xfrm>
            <a:off x="4015046" y="550685"/>
            <a:ext cx="7634847" cy="2862322"/>
          </a:xfrm>
          <a:prstGeom prst="rect">
            <a:avLst/>
          </a:prstGeom>
          <a:noFill/>
        </p:spPr>
        <p:txBody>
          <a:bodyPr wrap="none" rtlCol="0">
            <a:spAutoFit/>
          </a:bodyPr>
          <a:lstStyle/>
          <a:p>
            <a:r>
              <a:rPr lang="en-IN" dirty="0"/>
              <a:t>Create </a:t>
            </a:r>
            <a:r>
              <a:rPr lang="en-IN" dirty="0" err="1"/>
              <a:t>BankAccount</a:t>
            </a:r>
            <a:r>
              <a:rPr lang="en-IN" dirty="0"/>
              <a:t> class with withdraw, deposit and other methods if needed.</a:t>
            </a:r>
          </a:p>
          <a:p>
            <a:endParaRPr lang="en-IN" dirty="0"/>
          </a:p>
          <a:p>
            <a:r>
              <a:rPr lang="en-IN" dirty="0"/>
              <a:t>Withdraw should show error if amount is greater than balance in account</a:t>
            </a:r>
          </a:p>
          <a:p>
            <a:endParaRPr lang="en-IN" dirty="0"/>
          </a:p>
          <a:p>
            <a:r>
              <a:rPr lang="en-IN" dirty="0"/>
              <a:t>Show message after withdraw and deposit call, showing current balance</a:t>
            </a:r>
          </a:p>
          <a:p>
            <a:endParaRPr lang="en-IN" dirty="0"/>
          </a:p>
          <a:p>
            <a:r>
              <a:rPr lang="en-IN" dirty="0"/>
              <a:t>Send a SMS after withdraw or deposit is called</a:t>
            </a:r>
          </a:p>
          <a:p>
            <a:r>
              <a:rPr lang="en-IN" dirty="0"/>
              <a:t>Send an Email after withdraw or deposit is called</a:t>
            </a:r>
          </a:p>
          <a:p>
            <a:endParaRPr lang="en-IN" dirty="0"/>
          </a:p>
          <a:p>
            <a:r>
              <a:rPr lang="en-IN" dirty="0"/>
              <a:t>Follow SOLID principal’s of writing code</a:t>
            </a:r>
          </a:p>
        </p:txBody>
      </p:sp>
      <p:sp>
        <p:nvSpPr>
          <p:cNvPr id="8" name="Rectangle: Rounded Corners 7">
            <a:extLst>
              <a:ext uri="{FF2B5EF4-FFF2-40B4-BE49-F238E27FC236}">
                <a16:creationId xmlns:a16="http://schemas.microsoft.com/office/drawing/2014/main" id="{A4FE4D20-2C8F-467C-945E-771DBBC0F7FA}"/>
              </a:ext>
            </a:extLst>
          </p:cNvPr>
          <p:cNvSpPr/>
          <p:nvPr/>
        </p:nvSpPr>
        <p:spPr>
          <a:xfrm>
            <a:off x="6206835" y="4256116"/>
            <a:ext cx="1956262" cy="21017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Whatsapp</a:t>
            </a:r>
            <a:r>
              <a:rPr lang="en-IN" dirty="0"/>
              <a:t> Class</a:t>
            </a:r>
          </a:p>
          <a:p>
            <a:pPr algn="ctr"/>
            <a:endParaRPr lang="en-IN" dirty="0"/>
          </a:p>
          <a:p>
            <a:pPr algn="ctr"/>
            <a:r>
              <a:rPr lang="en-IN"/>
              <a:t>send(</a:t>
            </a:r>
            <a:r>
              <a:rPr lang="en-IN" dirty="0" err="1"/>
              <a:t>msg</a:t>
            </a:r>
            <a:r>
              <a:rPr lang="en-IN" dirty="0"/>
              <a:t>)</a:t>
            </a:r>
          </a:p>
        </p:txBody>
      </p:sp>
    </p:spTree>
    <p:extLst>
      <p:ext uri="{BB962C8B-B14F-4D97-AF65-F5344CB8AC3E}">
        <p14:creationId xmlns:p14="http://schemas.microsoft.com/office/powerpoint/2010/main" val="3103000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022AD108-F270-4589-818A-E0F275650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193460"/>
            <a:ext cx="10905066" cy="4471078"/>
          </a:xfrm>
          <a:prstGeom prst="rect">
            <a:avLst/>
          </a:prstGeom>
          <a:ln>
            <a:noFill/>
          </a:ln>
        </p:spPr>
      </p:pic>
    </p:spTree>
    <p:extLst>
      <p:ext uri="{BB962C8B-B14F-4D97-AF65-F5344CB8AC3E}">
        <p14:creationId xmlns:p14="http://schemas.microsoft.com/office/powerpoint/2010/main" val="2308804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A0C3EA48-290A-4BED-B835-C4B2CF740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834132"/>
            <a:ext cx="10905066" cy="3189734"/>
          </a:xfrm>
          <a:prstGeom prst="rect">
            <a:avLst/>
          </a:prstGeom>
          <a:ln>
            <a:noFill/>
          </a:ln>
        </p:spPr>
      </p:pic>
    </p:spTree>
    <p:extLst>
      <p:ext uri="{BB962C8B-B14F-4D97-AF65-F5344CB8AC3E}">
        <p14:creationId xmlns:p14="http://schemas.microsoft.com/office/powerpoint/2010/main" val="547040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D64C36-41C8-4D41-BD4D-FFCCCAE52F9D}"/>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5" name="Connector: Elbow 4">
            <a:extLst>
              <a:ext uri="{FF2B5EF4-FFF2-40B4-BE49-F238E27FC236}">
                <a16:creationId xmlns:a16="http://schemas.microsoft.com/office/drawing/2014/main" id="{C88A7E1A-83C9-4333-B3C6-369E4781C282}"/>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E24540AF-F9B3-4AE0-9025-D5FAB3F6352D}"/>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FA9C869F-4B42-4A74-91A4-E3E2D1AB5417}"/>
              </a:ext>
            </a:extLst>
          </p:cNvPr>
          <p:cNvGrpSpPr/>
          <p:nvPr/>
        </p:nvGrpSpPr>
        <p:grpSpPr>
          <a:xfrm>
            <a:off x="7810595" y="1677880"/>
            <a:ext cx="1262108" cy="898124"/>
            <a:chOff x="8762260" y="1677880"/>
            <a:chExt cx="1262108" cy="898124"/>
          </a:xfrm>
        </p:grpSpPr>
        <p:sp>
          <p:nvSpPr>
            <p:cNvPr id="8" name="Rectangle: Rounded Corners 7">
              <a:extLst>
                <a:ext uri="{FF2B5EF4-FFF2-40B4-BE49-F238E27FC236}">
                  <a16:creationId xmlns:a16="http://schemas.microsoft.com/office/drawing/2014/main" id="{A190D026-AEB2-41EB-95B2-66289CC2AF5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1E5EF587-A98D-488F-8F9D-E4296F4A50C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10" name="Group 9">
            <a:extLst>
              <a:ext uri="{FF2B5EF4-FFF2-40B4-BE49-F238E27FC236}">
                <a16:creationId xmlns:a16="http://schemas.microsoft.com/office/drawing/2014/main" id="{AD2B8739-C5AC-4D0F-AE0F-31E7A98CDCAE}"/>
              </a:ext>
            </a:extLst>
          </p:cNvPr>
          <p:cNvGrpSpPr/>
          <p:nvPr/>
        </p:nvGrpSpPr>
        <p:grpSpPr>
          <a:xfrm>
            <a:off x="9193562" y="1690743"/>
            <a:ext cx="1262108" cy="898124"/>
            <a:chOff x="8762260" y="1677880"/>
            <a:chExt cx="1262108" cy="898124"/>
          </a:xfrm>
        </p:grpSpPr>
        <p:sp>
          <p:nvSpPr>
            <p:cNvPr id="11" name="Rectangle: Rounded Corners 10">
              <a:extLst>
                <a:ext uri="{FF2B5EF4-FFF2-40B4-BE49-F238E27FC236}">
                  <a16:creationId xmlns:a16="http://schemas.microsoft.com/office/drawing/2014/main" id="{D732D200-DBD0-4606-A697-17C7B64EBA17}"/>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7F23E3BF-9379-49ED-87BB-78ADA8DF816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grpSp>
        <p:nvGrpSpPr>
          <p:cNvPr id="13" name="Group 12">
            <a:extLst>
              <a:ext uri="{FF2B5EF4-FFF2-40B4-BE49-F238E27FC236}">
                <a16:creationId xmlns:a16="http://schemas.microsoft.com/office/drawing/2014/main" id="{681EACC9-EF18-4816-B341-7DBBD054069B}"/>
              </a:ext>
            </a:extLst>
          </p:cNvPr>
          <p:cNvGrpSpPr/>
          <p:nvPr/>
        </p:nvGrpSpPr>
        <p:grpSpPr>
          <a:xfrm>
            <a:off x="8562508" y="2719934"/>
            <a:ext cx="1262108" cy="898124"/>
            <a:chOff x="8762260" y="1677880"/>
            <a:chExt cx="1262108" cy="898124"/>
          </a:xfrm>
        </p:grpSpPr>
        <p:sp>
          <p:nvSpPr>
            <p:cNvPr id="14" name="Rectangle: Rounded Corners 13">
              <a:extLst>
                <a:ext uri="{FF2B5EF4-FFF2-40B4-BE49-F238E27FC236}">
                  <a16:creationId xmlns:a16="http://schemas.microsoft.com/office/drawing/2014/main" id="{8E9DB636-A8A4-46DA-8F1A-A4649E2C392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B01B9630-081B-4767-ACC5-98997241E11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6" name="Flowchart: Magnetic Disk 15">
            <a:extLst>
              <a:ext uri="{FF2B5EF4-FFF2-40B4-BE49-F238E27FC236}">
                <a16:creationId xmlns:a16="http://schemas.microsoft.com/office/drawing/2014/main" id="{FC2695F4-13EF-402B-83F7-D561AC43DDEF}"/>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17" name="TextBox 16">
            <a:extLst>
              <a:ext uri="{FF2B5EF4-FFF2-40B4-BE49-F238E27FC236}">
                <a16:creationId xmlns:a16="http://schemas.microsoft.com/office/drawing/2014/main" id="{FFC292A5-9E45-4A20-B37E-5D4067A4EB1D}"/>
              </a:ext>
            </a:extLst>
          </p:cNvPr>
          <p:cNvSpPr txBox="1"/>
          <p:nvPr/>
        </p:nvSpPr>
        <p:spPr>
          <a:xfrm>
            <a:off x="7804173" y="4222338"/>
            <a:ext cx="1122615" cy="1200329"/>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Express JS</a:t>
            </a:r>
          </a:p>
        </p:txBody>
      </p:sp>
      <p:cxnSp>
        <p:nvCxnSpPr>
          <p:cNvPr id="18" name="Straight Connector 17">
            <a:extLst>
              <a:ext uri="{FF2B5EF4-FFF2-40B4-BE49-F238E27FC236}">
                <a16:creationId xmlns:a16="http://schemas.microsoft.com/office/drawing/2014/main" id="{EA96551A-80FE-4697-9663-7A44F21A3447}"/>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9" name="TextBox 18">
            <a:extLst>
              <a:ext uri="{FF2B5EF4-FFF2-40B4-BE49-F238E27FC236}">
                <a16:creationId xmlns:a16="http://schemas.microsoft.com/office/drawing/2014/main" id="{57012BE6-C695-448C-A775-AFE0C136E954}"/>
              </a:ext>
            </a:extLst>
          </p:cNvPr>
          <p:cNvSpPr txBox="1"/>
          <p:nvPr/>
        </p:nvSpPr>
        <p:spPr>
          <a:xfrm>
            <a:off x="8940659" y="4225265"/>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Sails JS</a:t>
            </a:r>
          </a:p>
        </p:txBody>
      </p:sp>
      <p:sp>
        <p:nvSpPr>
          <p:cNvPr id="20" name="Rectangle 19">
            <a:extLst>
              <a:ext uri="{FF2B5EF4-FFF2-40B4-BE49-F238E27FC236}">
                <a16:creationId xmlns:a16="http://schemas.microsoft.com/office/drawing/2014/main" id="{9713559A-F613-4CF0-9E80-3BFAEEB7484E}"/>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21" name="Straight Arrow Connector 20">
            <a:extLst>
              <a:ext uri="{FF2B5EF4-FFF2-40B4-BE49-F238E27FC236}">
                <a16:creationId xmlns:a16="http://schemas.microsoft.com/office/drawing/2014/main" id="{A66A002E-7650-4837-8B28-F41D7D94CBEE}"/>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97D4CB2-3B56-49A5-8362-349E367AC015}"/>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23" name="Straight Arrow Connector 22">
            <a:extLst>
              <a:ext uri="{FF2B5EF4-FFF2-40B4-BE49-F238E27FC236}">
                <a16:creationId xmlns:a16="http://schemas.microsoft.com/office/drawing/2014/main" id="{4121D28E-F633-42BC-9B31-C2D0C0773BCB}"/>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F395AE4-45BB-48CF-89C8-FA7A9725FB96}"/>
              </a:ext>
            </a:extLst>
          </p:cNvPr>
          <p:cNvSpPr/>
          <p:nvPr/>
        </p:nvSpPr>
        <p:spPr>
          <a:xfrm>
            <a:off x="4486704" y="2034350"/>
            <a:ext cx="1745991" cy="369332"/>
          </a:xfrm>
          <a:prstGeom prst="rect">
            <a:avLst/>
          </a:prstGeom>
        </p:spPr>
        <p:txBody>
          <a:bodyPr wrap="none">
            <a:spAutoFit/>
          </a:bodyPr>
          <a:lstStyle/>
          <a:p>
            <a:r>
              <a:rPr lang="en-IN" dirty="0"/>
              <a:t>HTML + CSS + JS </a:t>
            </a:r>
          </a:p>
        </p:txBody>
      </p:sp>
      <p:sp>
        <p:nvSpPr>
          <p:cNvPr id="25" name="Rectangle 24">
            <a:extLst>
              <a:ext uri="{FF2B5EF4-FFF2-40B4-BE49-F238E27FC236}">
                <a16:creationId xmlns:a16="http://schemas.microsoft.com/office/drawing/2014/main" id="{CFE85A4E-7E29-4D77-973B-D63FBE8547AC}"/>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6" name="Rectangle: Rounded Corners 25">
            <a:extLst>
              <a:ext uri="{FF2B5EF4-FFF2-40B4-BE49-F238E27FC236}">
                <a16:creationId xmlns:a16="http://schemas.microsoft.com/office/drawing/2014/main" id="{01B3D766-6C9B-4CA2-A376-BD7561C61B8A}"/>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BC0AB827-3FDA-4642-A77C-4413CAD3DAB3}"/>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EA24DB79-444F-402D-83E4-17ECB3847E8E}"/>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Rectangle: Rounded Corners 28">
            <a:extLst>
              <a:ext uri="{FF2B5EF4-FFF2-40B4-BE49-F238E27FC236}">
                <a16:creationId xmlns:a16="http://schemas.microsoft.com/office/drawing/2014/main" id="{AC093263-DB69-403D-970C-A0D2050DDBEA}"/>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30" name="Straight Arrow Connector 29">
            <a:extLst>
              <a:ext uri="{FF2B5EF4-FFF2-40B4-BE49-F238E27FC236}">
                <a16:creationId xmlns:a16="http://schemas.microsoft.com/office/drawing/2014/main" id="{E00ACB84-1104-42E6-8A81-9E1E81E981C6}"/>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C7BF1A9-1D65-46AE-B0CD-F1BAB618EE6D}"/>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DB864EC-D76D-45F7-BED0-C5BEC3B6CA49}"/>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33" name="TextBox 32">
            <a:extLst>
              <a:ext uri="{FF2B5EF4-FFF2-40B4-BE49-F238E27FC236}">
                <a16:creationId xmlns:a16="http://schemas.microsoft.com/office/drawing/2014/main" id="{791102F1-4973-418C-AE6B-5A29AC43EA60}"/>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grpSp>
        <p:nvGrpSpPr>
          <p:cNvPr id="34" name="Group 33">
            <a:extLst>
              <a:ext uri="{FF2B5EF4-FFF2-40B4-BE49-F238E27FC236}">
                <a16:creationId xmlns:a16="http://schemas.microsoft.com/office/drawing/2014/main" id="{9E71AF12-9FBD-450A-A960-9FBD6B1FE9F1}"/>
              </a:ext>
            </a:extLst>
          </p:cNvPr>
          <p:cNvGrpSpPr/>
          <p:nvPr/>
        </p:nvGrpSpPr>
        <p:grpSpPr>
          <a:xfrm>
            <a:off x="3485864" y="3510046"/>
            <a:ext cx="828000" cy="828000"/>
            <a:chOff x="4936328" y="4218830"/>
            <a:chExt cx="828000" cy="828000"/>
          </a:xfrm>
        </p:grpSpPr>
        <p:sp>
          <p:nvSpPr>
            <p:cNvPr id="35" name="Arc 34">
              <a:extLst>
                <a:ext uri="{FF2B5EF4-FFF2-40B4-BE49-F238E27FC236}">
                  <a16:creationId xmlns:a16="http://schemas.microsoft.com/office/drawing/2014/main" id="{B2919B75-2F16-45CA-8136-AD27307EF108}"/>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6" name="TextBox 35">
              <a:extLst>
                <a:ext uri="{FF2B5EF4-FFF2-40B4-BE49-F238E27FC236}">
                  <a16:creationId xmlns:a16="http://schemas.microsoft.com/office/drawing/2014/main" id="{DEE1E804-7F2C-42AB-B1A8-AB9B00423624}"/>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
        <p:nvSpPr>
          <p:cNvPr id="37" name="Rectangle 36">
            <a:extLst>
              <a:ext uri="{FF2B5EF4-FFF2-40B4-BE49-F238E27FC236}">
                <a16:creationId xmlns:a16="http://schemas.microsoft.com/office/drawing/2014/main" id="{25BD833F-328C-49C3-8D0E-0D521D08F839}"/>
              </a:ext>
            </a:extLst>
          </p:cNvPr>
          <p:cNvSpPr/>
          <p:nvPr/>
        </p:nvSpPr>
        <p:spPr>
          <a:xfrm>
            <a:off x="4499302" y="3968318"/>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spTree>
    <p:extLst>
      <p:ext uri="{BB962C8B-B14F-4D97-AF65-F5344CB8AC3E}">
        <p14:creationId xmlns:p14="http://schemas.microsoft.com/office/powerpoint/2010/main" val="2743993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Graphical user interface, application&#10;&#10;Description automatically generated">
            <a:extLst>
              <a:ext uri="{FF2B5EF4-FFF2-40B4-BE49-F238E27FC236}">
                <a16:creationId xmlns:a16="http://schemas.microsoft.com/office/drawing/2014/main" id="{B5D22DB1-DA14-47DB-ABA3-1DA7418B2927}"/>
              </a:ext>
            </a:extLst>
          </p:cNvPr>
          <p:cNvPicPr>
            <a:picLocks noChangeAspect="1"/>
          </p:cNvPicPr>
          <p:nvPr/>
        </p:nvPicPr>
        <p:blipFill rotWithShape="1">
          <a:blip r:embed="rId2">
            <a:extLst>
              <a:ext uri="{28A0092B-C50C-407E-A947-70E740481C1C}">
                <a14:useLocalDpi xmlns:a14="http://schemas.microsoft.com/office/drawing/2010/main" val="0"/>
              </a:ext>
            </a:extLst>
          </a:blip>
          <a:srcRect l="33307" t="1950" r="50484" b="3273"/>
          <a:stretch/>
        </p:blipFill>
        <p:spPr>
          <a:xfrm>
            <a:off x="795452" y="643467"/>
            <a:ext cx="2776337" cy="2475653"/>
          </a:xfrm>
          <a:prstGeom prst="rect">
            <a:avLst/>
          </a:prstGeom>
        </p:spPr>
      </p:pic>
      <p:pic>
        <p:nvPicPr>
          <p:cNvPr id="28" name="Picture 27" descr="Graphical user interface, application&#10;&#10;Description automatically generated">
            <a:extLst>
              <a:ext uri="{FF2B5EF4-FFF2-40B4-BE49-F238E27FC236}">
                <a16:creationId xmlns:a16="http://schemas.microsoft.com/office/drawing/2014/main" id="{E30224B6-95F2-4698-A913-C651415B6CAE}"/>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839" r="33790" b="4384"/>
          <a:stretch/>
        </p:blipFill>
        <p:spPr>
          <a:xfrm>
            <a:off x="4623815" y="650497"/>
            <a:ext cx="2768624" cy="2468623"/>
          </a:xfrm>
          <a:prstGeom prst="rect">
            <a:avLst/>
          </a:prstGeom>
        </p:spPr>
      </p:pic>
      <p:pic>
        <p:nvPicPr>
          <p:cNvPr id="17" name="Picture 16" descr="Graphical user interface, application&#10;&#10;Description automatically generated">
            <a:extLst>
              <a:ext uri="{FF2B5EF4-FFF2-40B4-BE49-F238E27FC236}">
                <a16:creationId xmlns:a16="http://schemas.microsoft.com/office/drawing/2014/main" id="{9497F784-63E0-47C0-9F68-B4F7A67C283D}"/>
              </a:ext>
            </a:extLst>
          </p:cNvPr>
          <p:cNvPicPr>
            <a:picLocks noChangeAspect="1"/>
          </p:cNvPicPr>
          <p:nvPr/>
        </p:nvPicPr>
        <p:blipFill rotWithShape="1">
          <a:blip r:embed="rId2">
            <a:extLst>
              <a:ext uri="{28A0092B-C50C-407E-A947-70E740481C1C}">
                <a14:useLocalDpi xmlns:a14="http://schemas.microsoft.com/office/drawing/2010/main" val="0"/>
              </a:ext>
            </a:extLst>
          </a:blip>
          <a:srcRect t="17834" r="83790"/>
          <a:stretch/>
        </p:blipFill>
        <p:spPr>
          <a:xfrm>
            <a:off x="8343196" y="650497"/>
            <a:ext cx="3193547" cy="2468623"/>
          </a:xfrm>
          <a:prstGeom prst="rect">
            <a:avLst/>
          </a:prstGeom>
        </p:spPr>
      </p:pic>
      <p:pic>
        <p:nvPicPr>
          <p:cNvPr id="21" name="Picture 20" descr="Graphical user interface, application&#10;&#10;Description automatically generated">
            <a:extLst>
              <a:ext uri="{FF2B5EF4-FFF2-40B4-BE49-F238E27FC236}">
                <a16:creationId xmlns:a16="http://schemas.microsoft.com/office/drawing/2014/main" id="{FC5F17E0-EF5C-4AED-AE79-12FF08D16F1A}"/>
              </a:ext>
            </a:extLst>
          </p:cNvPr>
          <p:cNvPicPr>
            <a:picLocks noChangeAspect="1"/>
          </p:cNvPicPr>
          <p:nvPr/>
        </p:nvPicPr>
        <p:blipFill rotWithShape="1">
          <a:blip r:embed="rId2">
            <a:extLst>
              <a:ext uri="{28A0092B-C50C-407E-A947-70E740481C1C}">
                <a14:useLocalDpi xmlns:a14="http://schemas.microsoft.com/office/drawing/2010/main" val="0"/>
              </a:ext>
            </a:extLst>
          </a:blip>
          <a:srcRect l="16775" t="2877" r="67016" b="17834"/>
          <a:stretch/>
        </p:blipFill>
        <p:spPr>
          <a:xfrm>
            <a:off x="622549" y="3825897"/>
            <a:ext cx="3104943" cy="2316225"/>
          </a:xfrm>
          <a:prstGeom prst="rect">
            <a:avLst/>
          </a:prstGeom>
        </p:spPr>
      </p:pic>
      <p:pic>
        <p:nvPicPr>
          <p:cNvPr id="30" name="Picture 29" descr="Graphical user interface, application&#10;&#10;Description automatically generated">
            <a:extLst>
              <a:ext uri="{FF2B5EF4-FFF2-40B4-BE49-F238E27FC236}">
                <a16:creationId xmlns:a16="http://schemas.microsoft.com/office/drawing/2014/main" id="{FD831BAF-4624-4D82-B2F8-4CEDA6448983}"/>
              </a:ext>
            </a:extLst>
          </p:cNvPr>
          <p:cNvPicPr>
            <a:picLocks noChangeAspect="1"/>
          </p:cNvPicPr>
          <p:nvPr/>
        </p:nvPicPr>
        <p:blipFill rotWithShape="1">
          <a:blip r:embed="rId2">
            <a:extLst>
              <a:ext uri="{28A0092B-C50C-407E-A947-70E740481C1C}">
                <a14:useLocalDpi xmlns:a14="http://schemas.microsoft.com/office/drawing/2010/main" val="0"/>
              </a:ext>
            </a:extLst>
          </a:blip>
          <a:srcRect l="66667" r="17123" b="16448"/>
          <a:stretch/>
        </p:blipFill>
        <p:spPr>
          <a:xfrm>
            <a:off x="4486749" y="3818714"/>
            <a:ext cx="3054700" cy="2401112"/>
          </a:xfrm>
          <a:prstGeom prst="rect">
            <a:avLst/>
          </a:prstGeom>
        </p:spPr>
      </p:pic>
      <p:pic>
        <p:nvPicPr>
          <p:cNvPr id="35" name="Picture 34" descr="Graphical user interface, application&#10;&#10;Description automatically generated">
            <a:extLst>
              <a:ext uri="{FF2B5EF4-FFF2-40B4-BE49-F238E27FC236}">
                <a16:creationId xmlns:a16="http://schemas.microsoft.com/office/drawing/2014/main" id="{782963A2-5019-475A-948A-2B673BDD9774}"/>
              </a:ext>
            </a:extLst>
          </p:cNvPr>
          <p:cNvPicPr>
            <a:picLocks noChangeAspect="1"/>
          </p:cNvPicPr>
          <p:nvPr/>
        </p:nvPicPr>
        <p:blipFill rotWithShape="1">
          <a:blip r:embed="rId2">
            <a:extLst>
              <a:ext uri="{28A0092B-C50C-407E-A947-70E740481C1C}">
                <a14:useLocalDpi xmlns:a14="http://schemas.microsoft.com/office/drawing/2010/main" val="0"/>
              </a:ext>
            </a:extLst>
          </a:blip>
          <a:srcRect l="83434" t="1804" r="356" b="24172"/>
          <a:stretch/>
        </p:blipFill>
        <p:spPr>
          <a:xfrm>
            <a:off x="8313518" y="3854861"/>
            <a:ext cx="3252903" cy="2265327"/>
          </a:xfrm>
          <a:prstGeom prst="rect">
            <a:avLst/>
          </a:prstGeom>
        </p:spPr>
      </p:pic>
    </p:spTree>
    <p:extLst>
      <p:ext uri="{BB962C8B-B14F-4D97-AF65-F5344CB8AC3E}">
        <p14:creationId xmlns:p14="http://schemas.microsoft.com/office/powerpoint/2010/main" val="1689115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4F8FA-69C5-4996-8327-1F6569866015}"/>
              </a:ext>
            </a:extLst>
          </p:cNvPr>
          <p:cNvSpPr>
            <a:spLocks noGrp="1"/>
          </p:cNvSpPr>
          <p:nvPr>
            <p:ph type="title"/>
          </p:nvPr>
        </p:nvSpPr>
        <p:spPr/>
        <p:txBody>
          <a:bodyPr/>
          <a:lstStyle/>
          <a:p>
            <a:r>
              <a:rPr lang="en-IN" dirty="0" err="1"/>
              <a:t>npm</a:t>
            </a:r>
            <a:endParaRPr lang="en-US" dirty="0"/>
          </a:p>
        </p:txBody>
      </p:sp>
      <p:sp>
        <p:nvSpPr>
          <p:cNvPr id="3" name="Content Placeholder 2">
            <a:extLst>
              <a:ext uri="{FF2B5EF4-FFF2-40B4-BE49-F238E27FC236}">
                <a16:creationId xmlns:a16="http://schemas.microsoft.com/office/drawing/2014/main" id="{154F3B65-5E2B-4E6F-91F5-FBB9CE67DEFD}"/>
              </a:ext>
            </a:extLst>
          </p:cNvPr>
          <p:cNvSpPr>
            <a:spLocks noGrp="1"/>
          </p:cNvSpPr>
          <p:nvPr>
            <p:ph idx="1"/>
          </p:nvPr>
        </p:nvSpPr>
        <p:spPr/>
        <p:txBody>
          <a:bodyPr>
            <a:normAutofit fontScale="92500" lnSpcReduction="20000"/>
          </a:bodyPr>
          <a:lstStyle/>
          <a:p>
            <a:r>
              <a:rPr lang="en-US" dirty="0"/>
              <a:t>Global Installation</a:t>
            </a:r>
          </a:p>
          <a:p>
            <a:pPr lvl="1"/>
            <a:r>
              <a:rPr lang="en-US" dirty="0" err="1"/>
              <a:t>npm</a:t>
            </a:r>
            <a:r>
              <a:rPr lang="en-US" dirty="0"/>
              <a:t> install -g &lt;</a:t>
            </a:r>
            <a:r>
              <a:rPr lang="en-US" dirty="0" err="1"/>
              <a:t>package_name</a:t>
            </a:r>
            <a:r>
              <a:rPr lang="en-US" dirty="0"/>
              <a:t>&gt;</a:t>
            </a:r>
          </a:p>
          <a:p>
            <a:r>
              <a:rPr lang="en-US" dirty="0"/>
              <a:t>Local Installation</a:t>
            </a:r>
          </a:p>
          <a:p>
            <a:pPr lvl="1"/>
            <a:r>
              <a:rPr lang="en-US" dirty="0"/>
              <a:t>Production Packages</a:t>
            </a:r>
          </a:p>
          <a:p>
            <a:pPr lvl="2"/>
            <a:r>
              <a:rPr lang="en-US" dirty="0" err="1"/>
              <a:t>npm</a:t>
            </a:r>
            <a:r>
              <a:rPr lang="en-US" dirty="0"/>
              <a:t> install --save &lt;</a:t>
            </a:r>
            <a:r>
              <a:rPr lang="en-US" dirty="0" err="1"/>
              <a:t>package_name</a:t>
            </a:r>
            <a:r>
              <a:rPr lang="en-US" dirty="0"/>
              <a:t>&gt;</a:t>
            </a:r>
          </a:p>
          <a:p>
            <a:pPr lvl="2"/>
            <a:r>
              <a:rPr lang="en-US" dirty="0" err="1"/>
              <a:t>npm</a:t>
            </a:r>
            <a:r>
              <a:rPr lang="en-US" dirty="0"/>
              <a:t> install &lt;</a:t>
            </a:r>
            <a:r>
              <a:rPr lang="en-US" dirty="0" err="1"/>
              <a:t>package_name</a:t>
            </a:r>
            <a:r>
              <a:rPr lang="en-US" dirty="0"/>
              <a:t>&gt;</a:t>
            </a:r>
          </a:p>
          <a:p>
            <a:pPr lvl="2"/>
            <a:r>
              <a:rPr lang="en-US" dirty="0" err="1"/>
              <a:t>npm</a:t>
            </a:r>
            <a:r>
              <a:rPr lang="en-US" dirty="0"/>
              <a:t> </a:t>
            </a:r>
            <a:r>
              <a:rPr lang="en-US" dirty="0" err="1"/>
              <a:t>i</a:t>
            </a:r>
            <a:r>
              <a:rPr lang="en-US" dirty="0"/>
              <a:t> &lt;</a:t>
            </a:r>
            <a:r>
              <a:rPr lang="en-US" dirty="0" err="1"/>
              <a:t>package_name</a:t>
            </a:r>
            <a:r>
              <a:rPr lang="en-US" dirty="0"/>
              <a:t>&gt;</a:t>
            </a:r>
          </a:p>
          <a:p>
            <a:pPr lvl="1"/>
            <a:r>
              <a:rPr lang="en-US" dirty="0" err="1"/>
              <a:t>Developement</a:t>
            </a:r>
            <a:r>
              <a:rPr lang="en-US" dirty="0"/>
              <a:t> Packages</a:t>
            </a:r>
          </a:p>
          <a:p>
            <a:pPr lvl="2"/>
            <a:r>
              <a:rPr lang="en-US" dirty="0" err="1"/>
              <a:t>npm</a:t>
            </a:r>
            <a:r>
              <a:rPr lang="en-US" dirty="0"/>
              <a:t> install --save-dev &lt;</a:t>
            </a:r>
            <a:r>
              <a:rPr lang="en-US" dirty="0" err="1"/>
              <a:t>package_name</a:t>
            </a:r>
            <a:r>
              <a:rPr lang="en-US" dirty="0"/>
              <a:t>&gt;</a:t>
            </a:r>
          </a:p>
          <a:p>
            <a:pPr lvl="2"/>
            <a:r>
              <a:rPr lang="en-US" dirty="0" err="1"/>
              <a:t>npm</a:t>
            </a:r>
            <a:r>
              <a:rPr lang="en-US" dirty="0"/>
              <a:t> install --dev &lt;</a:t>
            </a:r>
            <a:r>
              <a:rPr lang="en-US" dirty="0" err="1"/>
              <a:t>package_name</a:t>
            </a:r>
            <a:r>
              <a:rPr lang="en-US" dirty="0"/>
              <a:t>&gt;</a:t>
            </a:r>
          </a:p>
          <a:p>
            <a:pPr lvl="2"/>
            <a:r>
              <a:rPr lang="en-US" dirty="0" err="1"/>
              <a:t>npm</a:t>
            </a:r>
            <a:r>
              <a:rPr lang="en-US" dirty="0"/>
              <a:t> </a:t>
            </a:r>
            <a:r>
              <a:rPr lang="en-US" dirty="0" err="1"/>
              <a:t>i</a:t>
            </a:r>
            <a:r>
              <a:rPr lang="en-US" dirty="0"/>
              <a:t> -D &lt;</a:t>
            </a:r>
            <a:r>
              <a:rPr lang="en-US" dirty="0" err="1"/>
              <a:t>package_name</a:t>
            </a:r>
            <a:r>
              <a:rPr lang="en-US" dirty="0"/>
              <a:t>&gt;</a:t>
            </a:r>
          </a:p>
          <a:p>
            <a:r>
              <a:rPr lang="en-US" dirty="0" err="1"/>
              <a:t>npm</a:t>
            </a:r>
            <a:r>
              <a:rPr lang="en-US" dirty="0"/>
              <a:t> un &lt;</a:t>
            </a:r>
            <a:r>
              <a:rPr lang="en-US" dirty="0" err="1"/>
              <a:t>package_name</a:t>
            </a:r>
            <a:r>
              <a:rPr lang="en-US" dirty="0"/>
              <a:t>&gt;</a:t>
            </a:r>
          </a:p>
          <a:p>
            <a:r>
              <a:rPr lang="en-US" dirty="0" err="1"/>
              <a:t>npm</a:t>
            </a:r>
            <a:r>
              <a:rPr lang="en-US" dirty="0"/>
              <a:t> un -g &lt;</a:t>
            </a:r>
            <a:r>
              <a:rPr lang="en-US" dirty="0" err="1"/>
              <a:t>package_name</a:t>
            </a:r>
            <a:r>
              <a:rPr lang="en-US" dirty="0"/>
              <a:t>&gt;</a:t>
            </a:r>
          </a:p>
        </p:txBody>
      </p:sp>
    </p:spTree>
    <p:extLst>
      <p:ext uri="{BB962C8B-B14F-4D97-AF65-F5344CB8AC3E}">
        <p14:creationId xmlns:p14="http://schemas.microsoft.com/office/powerpoint/2010/main" val="4087247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7AF3-C1F6-4E1E-BE85-4B95CEA0CE08}"/>
              </a:ext>
            </a:extLst>
          </p:cNvPr>
          <p:cNvSpPr>
            <a:spLocks noGrp="1"/>
          </p:cNvSpPr>
          <p:nvPr>
            <p:ph type="title"/>
          </p:nvPr>
        </p:nvSpPr>
        <p:spPr/>
        <p:txBody>
          <a:bodyPr/>
          <a:lstStyle/>
          <a:p>
            <a:r>
              <a:rPr lang="en-US" dirty="0"/>
              <a:t>Steps to run the application</a:t>
            </a:r>
          </a:p>
        </p:txBody>
      </p:sp>
      <p:sp>
        <p:nvSpPr>
          <p:cNvPr id="3" name="Content Placeholder 2">
            <a:extLst>
              <a:ext uri="{FF2B5EF4-FFF2-40B4-BE49-F238E27FC236}">
                <a16:creationId xmlns:a16="http://schemas.microsoft.com/office/drawing/2014/main" id="{03F610EA-D557-4D06-B22C-248E273A33B4}"/>
              </a:ext>
            </a:extLst>
          </p:cNvPr>
          <p:cNvSpPr>
            <a:spLocks noGrp="1"/>
          </p:cNvSpPr>
          <p:nvPr>
            <p:ph idx="1"/>
          </p:nvPr>
        </p:nvSpPr>
        <p:spPr/>
        <p:txBody>
          <a:bodyPr/>
          <a:lstStyle/>
          <a:p>
            <a:r>
              <a:rPr lang="en-US" b="1"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After the installation completes, run</a:t>
            </a:r>
          </a:p>
          <a:p>
            <a:pPr lvl="1"/>
            <a:r>
              <a:rPr lang="en-US" dirty="0"/>
              <a:t>node app.js </a:t>
            </a:r>
          </a:p>
        </p:txBody>
      </p:sp>
    </p:spTree>
    <p:extLst>
      <p:ext uri="{BB962C8B-B14F-4D97-AF65-F5344CB8AC3E}">
        <p14:creationId xmlns:p14="http://schemas.microsoft.com/office/powerpoint/2010/main" val="2903542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E7114-FC53-4E88-845A-54AD32EF4BC4}"/>
              </a:ext>
            </a:extLst>
          </p:cNvPr>
          <p:cNvSpPr>
            <a:spLocks noGrp="1"/>
          </p:cNvSpPr>
          <p:nvPr>
            <p:ph type="title"/>
          </p:nvPr>
        </p:nvSpPr>
        <p:spPr>
          <a:xfrm>
            <a:off x="838200" y="365125"/>
            <a:ext cx="10515600" cy="1325563"/>
          </a:xfrm>
        </p:spPr>
        <p:txBody>
          <a:bodyPr>
            <a:normAutofit/>
          </a:bodyPr>
          <a:lstStyle/>
          <a:p>
            <a:r>
              <a:rPr lang="en-IN" dirty="0"/>
              <a:t>Express JS</a:t>
            </a:r>
          </a:p>
        </p:txBody>
      </p:sp>
      <p:sp>
        <p:nvSpPr>
          <p:cNvPr id="3" name="Content Placeholder 2">
            <a:extLst>
              <a:ext uri="{FF2B5EF4-FFF2-40B4-BE49-F238E27FC236}">
                <a16:creationId xmlns:a16="http://schemas.microsoft.com/office/drawing/2014/main" id="{D0F8152E-C44B-4578-BB77-0D707CBE89A3}"/>
              </a:ext>
            </a:extLst>
          </p:cNvPr>
          <p:cNvSpPr>
            <a:spLocks noGrp="1"/>
          </p:cNvSpPr>
          <p:nvPr>
            <p:ph idx="1"/>
          </p:nvPr>
        </p:nvSpPr>
        <p:spPr>
          <a:xfrm>
            <a:off x="838200" y="1825625"/>
            <a:ext cx="10515600" cy="4351338"/>
          </a:xfrm>
        </p:spPr>
        <p:txBody>
          <a:bodyPr anchor="t">
            <a:normAutofit/>
          </a:bodyPr>
          <a:lstStyle/>
          <a:p>
            <a:r>
              <a:rPr lang="en-US"/>
              <a:t>Fast, unopinionated, minimalist web framework for Node.js</a:t>
            </a:r>
          </a:p>
          <a:p>
            <a:r>
              <a:rPr lang="en-US"/>
              <a:t>Express is a minimal and flexible Node.js web application framework that provides a robust set of features for web and mobile applications.</a:t>
            </a:r>
          </a:p>
          <a:p>
            <a:r>
              <a:rPr lang="en-US"/>
              <a:t>With a myriad of HTTP utility methods and middleware at your disposal, creating a robust API is quick and easy.</a:t>
            </a:r>
            <a:endParaRPr lang="en-IN"/>
          </a:p>
        </p:txBody>
      </p:sp>
    </p:spTree>
    <p:extLst>
      <p:ext uri="{BB962C8B-B14F-4D97-AF65-F5344CB8AC3E}">
        <p14:creationId xmlns:p14="http://schemas.microsoft.com/office/powerpoint/2010/main" val="541853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04D9-37E6-4048-8A07-971CF2AD81AE}"/>
              </a:ext>
            </a:extLst>
          </p:cNvPr>
          <p:cNvSpPr>
            <a:spLocks noGrp="1"/>
          </p:cNvSpPr>
          <p:nvPr>
            <p:ph type="title"/>
          </p:nvPr>
        </p:nvSpPr>
        <p:spPr/>
        <p:txBody>
          <a:bodyPr/>
          <a:lstStyle/>
          <a:p>
            <a:r>
              <a:rPr lang="en-IN" dirty="0"/>
              <a:t>Template Engines</a:t>
            </a:r>
            <a:endParaRPr lang="en-US" dirty="0"/>
          </a:p>
        </p:txBody>
      </p:sp>
      <p:sp>
        <p:nvSpPr>
          <p:cNvPr id="3" name="Content Placeholder 2">
            <a:extLst>
              <a:ext uri="{FF2B5EF4-FFF2-40B4-BE49-F238E27FC236}">
                <a16:creationId xmlns:a16="http://schemas.microsoft.com/office/drawing/2014/main" id="{4BF0A786-64DD-4E31-A2A9-92F042D41EC0}"/>
              </a:ext>
            </a:extLst>
          </p:cNvPr>
          <p:cNvSpPr>
            <a:spLocks noGrp="1"/>
          </p:cNvSpPr>
          <p:nvPr>
            <p:ph idx="1"/>
          </p:nvPr>
        </p:nvSpPr>
        <p:spPr/>
        <p:txBody>
          <a:bodyPr/>
          <a:lstStyle/>
          <a:p>
            <a:r>
              <a:rPr lang="en-US" dirty="0"/>
              <a:t>A </a:t>
            </a:r>
            <a:r>
              <a:rPr lang="en-US" b="1" dirty="0"/>
              <a:t>template engine </a:t>
            </a:r>
            <a:r>
              <a:rPr lang="en-US" dirty="0"/>
              <a:t>enables you to use static template files in your application. </a:t>
            </a:r>
          </a:p>
          <a:p>
            <a:r>
              <a:rPr lang="en-US" dirty="0"/>
              <a:t>At runtime, the template engine replaces variables in a template file with actual values and transforms the template into an HTML file sent to the client. </a:t>
            </a:r>
          </a:p>
          <a:p>
            <a:r>
              <a:rPr lang="en-US" dirty="0"/>
              <a:t>This approach makes it easier to design dynamic HTML pages.</a:t>
            </a:r>
          </a:p>
        </p:txBody>
      </p:sp>
    </p:spTree>
    <p:extLst>
      <p:ext uri="{BB962C8B-B14F-4D97-AF65-F5344CB8AC3E}">
        <p14:creationId xmlns:p14="http://schemas.microsoft.com/office/powerpoint/2010/main" val="1149044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C111-2E1E-4E65-84DA-BAA8418F5BB6}"/>
              </a:ext>
            </a:extLst>
          </p:cNvPr>
          <p:cNvSpPr>
            <a:spLocks noGrp="1"/>
          </p:cNvSpPr>
          <p:nvPr>
            <p:ph type="title"/>
          </p:nvPr>
        </p:nvSpPr>
        <p:spPr/>
        <p:txBody>
          <a:bodyPr/>
          <a:lstStyle/>
          <a:p>
            <a:r>
              <a:rPr lang="en-IN" dirty="0"/>
              <a:t>Template Engines</a:t>
            </a:r>
            <a:endParaRPr lang="en-US" dirty="0"/>
          </a:p>
        </p:txBody>
      </p:sp>
      <p:sp>
        <p:nvSpPr>
          <p:cNvPr id="3" name="Content Placeholder 2">
            <a:extLst>
              <a:ext uri="{FF2B5EF4-FFF2-40B4-BE49-F238E27FC236}">
                <a16:creationId xmlns:a16="http://schemas.microsoft.com/office/drawing/2014/main" id="{50CB3913-E7BB-4074-A289-BF60A817E3E9}"/>
              </a:ext>
            </a:extLst>
          </p:cNvPr>
          <p:cNvSpPr>
            <a:spLocks noGrp="1"/>
          </p:cNvSpPr>
          <p:nvPr>
            <p:ph idx="1"/>
          </p:nvPr>
        </p:nvSpPr>
        <p:spPr/>
        <p:txBody>
          <a:bodyPr/>
          <a:lstStyle/>
          <a:p>
            <a:r>
              <a:rPr lang="en-US" dirty="0"/>
              <a:t>There are multiple template engines that work “out-of-the-box” with Express, some examples are:</a:t>
            </a:r>
          </a:p>
          <a:p>
            <a:pPr lvl="1"/>
            <a:r>
              <a:rPr lang="en-US" b="1" dirty="0"/>
              <a:t>Pug</a:t>
            </a:r>
            <a:r>
              <a:rPr lang="en-US" dirty="0"/>
              <a:t>: </a:t>
            </a:r>
            <a:r>
              <a:rPr lang="en-US" dirty="0" err="1"/>
              <a:t>Haml</a:t>
            </a:r>
            <a:r>
              <a:rPr lang="en-US" dirty="0"/>
              <a:t>-inspired template engine (formerly Jade).</a:t>
            </a:r>
          </a:p>
          <a:p>
            <a:pPr lvl="1"/>
            <a:r>
              <a:rPr lang="en-US" b="1" dirty="0"/>
              <a:t>Haml.js</a:t>
            </a:r>
            <a:r>
              <a:rPr lang="en-US" dirty="0"/>
              <a:t>: </a:t>
            </a:r>
            <a:r>
              <a:rPr lang="en-US" dirty="0" err="1"/>
              <a:t>Haml</a:t>
            </a:r>
            <a:r>
              <a:rPr lang="en-US" dirty="0"/>
              <a:t> implementation.</a:t>
            </a:r>
          </a:p>
          <a:p>
            <a:pPr lvl="1"/>
            <a:r>
              <a:rPr lang="en-US" b="1" dirty="0"/>
              <a:t>EJS</a:t>
            </a:r>
            <a:r>
              <a:rPr lang="en-US" dirty="0"/>
              <a:t>: Embedded JavaScript template engine.</a:t>
            </a:r>
          </a:p>
          <a:p>
            <a:pPr lvl="1"/>
            <a:r>
              <a:rPr lang="en-US" b="1" dirty="0" err="1"/>
              <a:t>hbs</a:t>
            </a:r>
            <a:r>
              <a:rPr lang="en-US" dirty="0"/>
              <a:t>: Adapter for Handlebars.js, an extension of Mustache.js template engine.</a:t>
            </a:r>
          </a:p>
          <a:p>
            <a:r>
              <a:rPr lang="en-US" dirty="0">
                <a:hlinkClick r:id="rId2"/>
              </a:rPr>
              <a:t>All out-of-the-box Template Engines</a:t>
            </a:r>
            <a:endParaRPr lang="en-US" dirty="0"/>
          </a:p>
        </p:txBody>
      </p:sp>
    </p:spTree>
    <p:extLst>
      <p:ext uri="{BB962C8B-B14F-4D97-AF65-F5344CB8AC3E}">
        <p14:creationId xmlns:p14="http://schemas.microsoft.com/office/powerpoint/2010/main" val="3328030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9D47-093F-474C-B333-7B585FAE71C1}"/>
              </a:ext>
            </a:extLst>
          </p:cNvPr>
          <p:cNvSpPr>
            <a:spLocks noGrp="1"/>
          </p:cNvSpPr>
          <p:nvPr>
            <p:ph type="title"/>
          </p:nvPr>
        </p:nvSpPr>
        <p:spPr>
          <a:xfrm>
            <a:off x="838200" y="365125"/>
            <a:ext cx="10515600" cy="1325563"/>
          </a:xfrm>
        </p:spPr>
        <p:txBody>
          <a:bodyPr>
            <a:normAutofit/>
          </a:bodyPr>
          <a:lstStyle/>
          <a:p>
            <a:r>
              <a:rPr lang="en-IN" dirty="0"/>
              <a:t>Express and Middleware</a:t>
            </a:r>
          </a:p>
        </p:txBody>
      </p:sp>
      <p:sp>
        <p:nvSpPr>
          <p:cNvPr id="3" name="Content Placeholder 2">
            <a:extLst>
              <a:ext uri="{FF2B5EF4-FFF2-40B4-BE49-F238E27FC236}">
                <a16:creationId xmlns:a16="http://schemas.microsoft.com/office/drawing/2014/main" id="{D76F97EE-DF18-4D1E-87E0-A9D34935B328}"/>
              </a:ext>
            </a:extLst>
          </p:cNvPr>
          <p:cNvSpPr>
            <a:spLocks noGrp="1"/>
          </p:cNvSpPr>
          <p:nvPr>
            <p:ph idx="1"/>
          </p:nvPr>
        </p:nvSpPr>
        <p:spPr>
          <a:xfrm>
            <a:off x="838200" y="1825625"/>
            <a:ext cx="10515600" cy="4351338"/>
          </a:xfrm>
        </p:spPr>
        <p:txBody>
          <a:bodyPr anchor="t">
            <a:normAutofit fontScale="92500" lnSpcReduction="20000"/>
          </a:bodyPr>
          <a:lstStyle/>
          <a:p>
            <a:r>
              <a:rPr lang="en-US" dirty="0"/>
              <a:t>Express is a routing and middleware web framework that has minimal functionality of its own.</a:t>
            </a:r>
          </a:p>
          <a:p>
            <a:r>
              <a:rPr lang="en-US" dirty="0"/>
              <a:t>An Express application is essentially a series of middleware function calls.</a:t>
            </a:r>
          </a:p>
          <a:p>
            <a:r>
              <a:rPr lang="en-US" dirty="0"/>
              <a:t>Middleware is a subset of chained function called by the Express app before the user-defined handler is invoked. </a:t>
            </a:r>
          </a:p>
          <a:p>
            <a:r>
              <a:rPr lang="en-US" dirty="0"/>
              <a:t>Middleware functions have full access to the request and response objects  and the next middleware function in the application’s request-response cycle.</a:t>
            </a:r>
          </a:p>
          <a:p>
            <a:r>
              <a:rPr lang="en-US" dirty="0"/>
              <a:t>Middleware functions can perform the following tasks:</a:t>
            </a:r>
          </a:p>
          <a:p>
            <a:pPr lvl="1"/>
            <a:r>
              <a:rPr lang="en-US" dirty="0"/>
              <a:t>Execute any code.</a:t>
            </a:r>
          </a:p>
          <a:p>
            <a:pPr lvl="1"/>
            <a:r>
              <a:rPr lang="en-US" dirty="0"/>
              <a:t>Make changes to the request and the response objects.</a:t>
            </a:r>
          </a:p>
          <a:p>
            <a:pPr lvl="1"/>
            <a:r>
              <a:rPr lang="en-US" dirty="0"/>
              <a:t>End the request-response cycle.</a:t>
            </a:r>
          </a:p>
          <a:p>
            <a:pPr lvl="1"/>
            <a:r>
              <a:rPr lang="en-US" dirty="0"/>
              <a:t>Call the next middleware function in the stack.</a:t>
            </a:r>
          </a:p>
        </p:txBody>
      </p:sp>
    </p:spTree>
    <p:extLst>
      <p:ext uri="{BB962C8B-B14F-4D97-AF65-F5344CB8AC3E}">
        <p14:creationId xmlns:p14="http://schemas.microsoft.com/office/powerpoint/2010/main" val="4251761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B47-E3FC-4D5B-B183-DC0D28CFBF3E}"/>
              </a:ext>
            </a:extLst>
          </p:cNvPr>
          <p:cNvSpPr>
            <a:spLocks noGrp="1"/>
          </p:cNvSpPr>
          <p:nvPr>
            <p:ph type="title"/>
          </p:nvPr>
        </p:nvSpPr>
        <p:spPr/>
        <p:txBody>
          <a:bodyPr/>
          <a:lstStyle/>
          <a:p>
            <a:r>
              <a:rPr lang="en-IN" dirty="0"/>
              <a:t>Request Processing Pipeline</a:t>
            </a:r>
            <a:endParaRPr lang="en-US" dirty="0"/>
          </a:p>
        </p:txBody>
      </p:sp>
      <p:grpSp>
        <p:nvGrpSpPr>
          <p:cNvPr id="4" name="Group 3">
            <a:extLst>
              <a:ext uri="{FF2B5EF4-FFF2-40B4-BE49-F238E27FC236}">
                <a16:creationId xmlns:a16="http://schemas.microsoft.com/office/drawing/2014/main" id="{3FEE122C-E6B7-41D6-B4B7-7C41B7266FB5}"/>
              </a:ext>
            </a:extLst>
          </p:cNvPr>
          <p:cNvGrpSpPr/>
          <p:nvPr/>
        </p:nvGrpSpPr>
        <p:grpSpPr>
          <a:xfrm>
            <a:off x="865953" y="1979510"/>
            <a:ext cx="10348748" cy="3776640"/>
            <a:chOff x="865953" y="1979510"/>
            <a:chExt cx="10348748" cy="3776640"/>
          </a:xfrm>
        </p:grpSpPr>
        <p:sp>
          <p:nvSpPr>
            <p:cNvPr id="5" name="Arrow: Right 4">
              <a:extLst>
                <a:ext uri="{FF2B5EF4-FFF2-40B4-BE49-F238E27FC236}">
                  <a16:creationId xmlns:a16="http://schemas.microsoft.com/office/drawing/2014/main" id="{4CD65012-0ED6-41FF-BFF3-8B773AA1CB41}"/>
                </a:ext>
              </a:extLst>
            </p:cNvPr>
            <p:cNvSpPr/>
            <p:nvPr/>
          </p:nvSpPr>
          <p:spPr>
            <a:xfrm>
              <a:off x="865953" y="1979510"/>
              <a:ext cx="2218298" cy="829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IN" sz="2000"/>
                <a:t>REQUEST</a:t>
              </a:r>
            </a:p>
          </p:txBody>
        </p:sp>
        <p:sp>
          <p:nvSpPr>
            <p:cNvPr id="6" name="Flowchart: Direct Access Storage 5">
              <a:extLst>
                <a:ext uri="{FF2B5EF4-FFF2-40B4-BE49-F238E27FC236}">
                  <a16:creationId xmlns:a16="http://schemas.microsoft.com/office/drawing/2014/main" id="{96411B60-0F9E-466D-8085-B511E38C3417}"/>
                </a:ext>
              </a:extLst>
            </p:cNvPr>
            <p:cNvSpPr/>
            <p:nvPr/>
          </p:nvSpPr>
          <p:spPr>
            <a:xfrm>
              <a:off x="3413671" y="2453911"/>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Direct Access Storage 6">
              <a:extLst>
                <a:ext uri="{FF2B5EF4-FFF2-40B4-BE49-F238E27FC236}">
                  <a16:creationId xmlns:a16="http://schemas.microsoft.com/office/drawing/2014/main" id="{F382F6AA-974E-4EA0-AD13-402FF9CCE779}"/>
                </a:ext>
              </a:extLst>
            </p:cNvPr>
            <p:cNvSpPr/>
            <p:nvPr/>
          </p:nvSpPr>
          <p:spPr>
            <a:xfrm>
              <a:off x="4529297" y="2453910"/>
              <a:ext cx="968231" cy="1540021"/>
            </a:xfrm>
            <a:prstGeom prst="flowChartMagneticDrum">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8" name="Flowchart: Direct Access Storage 7">
              <a:extLst>
                <a:ext uri="{FF2B5EF4-FFF2-40B4-BE49-F238E27FC236}">
                  <a16:creationId xmlns:a16="http://schemas.microsoft.com/office/drawing/2014/main" id="{582C407F-2827-4876-852F-54FFB65CE9E1}"/>
                </a:ext>
              </a:extLst>
            </p:cNvPr>
            <p:cNvSpPr/>
            <p:nvPr/>
          </p:nvSpPr>
          <p:spPr>
            <a:xfrm>
              <a:off x="5644923" y="2453909"/>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Direct Access Storage 8">
              <a:extLst>
                <a:ext uri="{FF2B5EF4-FFF2-40B4-BE49-F238E27FC236}">
                  <a16:creationId xmlns:a16="http://schemas.microsoft.com/office/drawing/2014/main" id="{8BF96B5F-6580-4719-96F4-A99C7B8B6893}"/>
                </a:ext>
              </a:extLst>
            </p:cNvPr>
            <p:cNvSpPr/>
            <p:nvPr/>
          </p:nvSpPr>
          <p:spPr>
            <a:xfrm>
              <a:off x="6760549" y="2453909"/>
              <a:ext cx="968231" cy="1540021"/>
            </a:xfrm>
            <a:prstGeom prst="flowChartMagneticDrum">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10" name="Flowchart: Direct Access Storage 9">
              <a:extLst>
                <a:ext uri="{FF2B5EF4-FFF2-40B4-BE49-F238E27FC236}">
                  <a16:creationId xmlns:a16="http://schemas.microsoft.com/office/drawing/2014/main" id="{94831687-05F5-4C5B-BE61-5DCF5BA37AFD}"/>
                </a:ext>
              </a:extLst>
            </p:cNvPr>
            <p:cNvSpPr/>
            <p:nvPr/>
          </p:nvSpPr>
          <p:spPr>
            <a:xfrm>
              <a:off x="7876175" y="2453908"/>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98C7E025-5C20-4C0B-B0B1-106DA5AEA8C4}"/>
                </a:ext>
              </a:extLst>
            </p:cNvPr>
            <p:cNvSpPr txBox="1"/>
            <p:nvPr/>
          </p:nvSpPr>
          <p:spPr>
            <a:xfrm>
              <a:off x="4054158" y="5417424"/>
              <a:ext cx="5170978" cy="338726"/>
            </a:xfrm>
            <a:prstGeom prst="rect">
              <a:avLst/>
            </a:prstGeom>
            <a:noFill/>
          </p:spPr>
          <p:txBody>
            <a:bodyPr wrap="none" rtlCol="0">
              <a:normAutofit/>
            </a:bodyPr>
            <a:lstStyle/>
            <a:p>
              <a:pPr>
                <a:lnSpc>
                  <a:spcPct val="90000"/>
                </a:lnSpc>
                <a:spcAft>
                  <a:spcPts val="600"/>
                </a:spcAft>
              </a:pPr>
              <a:r>
                <a:rPr lang="en-IN" sz="1600"/>
                <a:t>Middleware (Logging, Authentication, Authorization </a:t>
              </a:r>
              <a:r>
                <a:rPr lang="en-IN" sz="1600" err="1"/>
                <a:t>e.t.c</a:t>
              </a:r>
              <a:r>
                <a:rPr lang="en-IN" sz="1600"/>
                <a:t>.)</a:t>
              </a:r>
            </a:p>
          </p:txBody>
        </p:sp>
        <p:cxnSp>
          <p:nvCxnSpPr>
            <p:cNvPr id="12" name="Straight Arrow Connector 11">
              <a:extLst>
                <a:ext uri="{FF2B5EF4-FFF2-40B4-BE49-F238E27FC236}">
                  <a16:creationId xmlns:a16="http://schemas.microsoft.com/office/drawing/2014/main" id="{E77CB558-D586-4BB0-96A6-B830335FD1E3}"/>
                </a:ext>
              </a:extLst>
            </p:cNvPr>
            <p:cNvCxnSpPr/>
            <p:nvPr/>
          </p:nvCxnSpPr>
          <p:spPr>
            <a:xfrm flipH="1" flipV="1">
              <a:off x="4054158" y="4081607"/>
              <a:ext cx="1443370" cy="1335816"/>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02A1A853-3EDF-414D-9B14-5AAC21B80DED}"/>
                </a:ext>
              </a:extLst>
            </p:cNvPr>
            <p:cNvCxnSpPr>
              <a:cxnSpLocks/>
            </p:cNvCxnSpPr>
            <p:nvPr/>
          </p:nvCxnSpPr>
          <p:spPr>
            <a:xfrm flipH="1" flipV="1">
              <a:off x="6287867" y="4081606"/>
              <a:ext cx="351779" cy="1335818"/>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4" name="Straight Arrow Connector 13">
              <a:extLst>
                <a:ext uri="{FF2B5EF4-FFF2-40B4-BE49-F238E27FC236}">
                  <a16:creationId xmlns:a16="http://schemas.microsoft.com/office/drawing/2014/main" id="{EA98AD93-72DC-45DC-BD30-96195C253878}"/>
                </a:ext>
              </a:extLst>
            </p:cNvPr>
            <p:cNvCxnSpPr>
              <a:cxnSpLocks/>
            </p:cNvCxnSpPr>
            <p:nvPr/>
          </p:nvCxnSpPr>
          <p:spPr>
            <a:xfrm flipV="1">
              <a:off x="8056524" y="4081605"/>
              <a:ext cx="303766" cy="1335817"/>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15" name="Arrow: Right 14">
              <a:extLst>
                <a:ext uri="{FF2B5EF4-FFF2-40B4-BE49-F238E27FC236}">
                  <a16:creationId xmlns:a16="http://schemas.microsoft.com/office/drawing/2014/main" id="{9CB75D8F-69EF-4243-81D3-1BD2CAFF0570}"/>
                </a:ext>
              </a:extLst>
            </p:cNvPr>
            <p:cNvSpPr/>
            <p:nvPr/>
          </p:nvSpPr>
          <p:spPr>
            <a:xfrm flipH="1">
              <a:off x="9002499" y="4148664"/>
              <a:ext cx="2212202" cy="88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a:t>
              </a:r>
            </a:p>
          </p:txBody>
        </p:sp>
      </p:grpSp>
    </p:spTree>
    <p:extLst>
      <p:ext uri="{BB962C8B-B14F-4D97-AF65-F5344CB8AC3E}">
        <p14:creationId xmlns:p14="http://schemas.microsoft.com/office/powerpoint/2010/main" val="672012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E344-4BD4-49AA-8595-683D4AB51596}"/>
              </a:ext>
            </a:extLst>
          </p:cNvPr>
          <p:cNvSpPr>
            <a:spLocks noGrp="1"/>
          </p:cNvSpPr>
          <p:nvPr>
            <p:ph type="title"/>
          </p:nvPr>
        </p:nvSpPr>
        <p:spPr>
          <a:xfrm>
            <a:off x="838200" y="365125"/>
            <a:ext cx="10515600" cy="1325563"/>
          </a:xfrm>
        </p:spPr>
        <p:txBody>
          <a:bodyPr>
            <a:normAutofit/>
          </a:bodyPr>
          <a:lstStyle/>
          <a:p>
            <a:r>
              <a:rPr lang="en-IN" dirty="0"/>
              <a:t>Types of middleware</a:t>
            </a:r>
          </a:p>
        </p:txBody>
      </p:sp>
      <p:sp>
        <p:nvSpPr>
          <p:cNvPr id="3" name="Content Placeholder 2">
            <a:extLst>
              <a:ext uri="{FF2B5EF4-FFF2-40B4-BE49-F238E27FC236}">
                <a16:creationId xmlns:a16="http://schemas.microsoft.com/office/drawing/2014/main" id="{979BD816-51D1-4743-B591-6F2CFE3C0A6F}"/>
              </a:ext>
            </a:extLst>
          </p:cNvPr>
          <p:cNvSpPr>
            <a:spLocks noGrp="1"/>
          </p:cNvSpPr>
          <p:nvPr>
            <p:ph idx="1"/>
          </p:nvPr>
        </p:nvSpPr>
        <p:spPr>
          <a:xfrm>
            <a:off x="838200" y="1825625"/>
            <a:ext cx="10515600" cy="4351338"/>
          </a:xfrm>
        </p:spPr>
        <p:txBody>
          <a:bodyPr anchor="t">
            <a:normAutofit/>
          </a:bodyPr>
          <a:lstStyle/>
          <a:p>
            <a:r>
              <a:rPr lang="en-US" dirty="0"/>
              <a:t>An Express application can use the following types of middleware:</a:t>
            </a:r>
          </a:p>
          <a:p>
            <a:pPr lvl="1"/>
            <a:r>
              <a:rPr lang="en-US" dirty="0"/>
              <a:t>Application-level middleware</a:t>
            </a:r>
          </a:p>
          <a:p>
            <a:pPr lvl="1"/>
            <a:r>
              <a:rPr lang="en-US" dirty="0"/>
              <a:t>Router-level middleware</a:t>
            </a:r>
          </a:p>
          <a:p>
            <a:pPr lvl="1"/>
            <a:r>
              <a:rPr lang="en-US" dirty="0"/>
              <a:t>Error-handling middleware</a:t>
            </a:r>
          </a:p>
          <a:p>
            <a:pPr lvl="1"/>
            <a:r>
              <a:rPr lang="en-US" dirty="0"/>
              <a:t>Built-in middleware</a:t>
            </a:r>
          </a:p>
          <a:p>
            <a:pPr lvl="1"/>
            <a:r>
              <a:rPr lang="en-US" dirty="0"/>
              <a:t>Third-party middleware</a:t>
            </a:r>
            <a:endParaRPr lang="en-IN" dirty="0"/>
          </a:p>
        </p:txBody>
      </p:sp>
    </p:spTree>
    <p:extLst>
      <p:ext uri="{BB962C8B-B14F-4D97-AF65-F5344CB8AC3E}">
        <p14:creationId xmlns:p14="http://schemas.microsoft.com/office/powerpoint/2010/main" val="1558062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5DEF-472C-4226-9DD4-9D6FFFAEFE0F}"/>
              </a:ext>
            </a:extLst>
          </p:cNvPr>
          <p:cNvSpPr>
            <a:spLocks noGrp="1"/>
          </p:cNvSpPr>
          <p:nvPr>
            <p:ph type="title"/>
          </p:nvPr>
        </p:nvSpPr>
        <p:spPr/>
        <p:txBody>
          <a:bodyPr/>
          <a:lstStyle/>
          <a:p>
            <a:r>
              <a:rPr lang="en-US" dirty="0"/>
              <a:t>Process managers for Express apps</a:t>
            </a:r>
          </a:p>
        </p:txBody>
      </p:sp>
      <p:sp>
        <p:nvSpPr>
          <p:cNvPr id="3" name="Content Placeholder 2">
            <a:extLst>
              <a:ext uri="{FF2B5EF4-FFF2-40B4-BE49-F238E27FC236}">
                <a16:creationId xmlns:a16="http://schemas.microsoft.com/office/drawing/2014/main" id="{EE5215CF-3871-49BC-9327-CCD048DE5DF4}"/>
              </a:ext>
            </a:extLst>
          </p:cNvPr>
          <p:cNvSpPr>
            <a:spLocks noGrp="1"/>
          </p:cNvSpPr>
          <p:nvPr>
            <p:ph idx="1"/>
          </p:nvPr>
        </p:nvSpPr>
        <p:spPr/>
        <p:txBody>
          <a:bodyPr/>
          <a:lstStyle/>
          <a:p>
            <a:r>
              <a:rPr lang="en-US" dirty="0"/>
              <a:t>When you run Express apps for production, it is helpful to use a process manager to:</a:t>
            </a:r>
          </a:p>
          <a:p>
            <a:pPr lvl="1"/>
            <a:r>
              <a:rPr lang="en-US" dirty="0"/>
              <a:t>Restart the app automatically if it crashes.</a:t>
            </a:r>
          </a:p>
          <a:p>
            <a:pPr lvl="1"/>
            <a:r>
              <a:rPr lang="en-US" dirty="0"/>
              <a:t>Gain insights into runtime performance and resource consumption.</a:t>
            </a:r>
          </a:p>
          <a:p>
            <a:pPr lvl="1"/>
            <a:r>
              <a:rPr lang="en-US" dirty="0"/>
              <a:t>Modify settings dynamically to improve performance.</a:t>
            </a:r>
          </a:p>
          <a:p>
            <a:pPr lvl="1"/>
            <a:r>
              <a:rPr lang="en-US" dirty="0"/>
              <a:t>Control clustering.</a:t>
            </a:r>
          </a:p>
          <a:p>
            <a:r>
              <a:rPr lang="en-US" dirty="0"/>
              <a:t>A process manager is somewhat like an application server: it’s a “container” for applications that facilitates deployment, provides high availability, and enables you to manage the application at runtime.</a:t>
            </a:r>
          </a:p>
        </p:txBody>
      </p:sp>
    </p:spTree>
    <p:extLst>
      <p:ext uri="{BB962C8B-B14F-4D97-AF65-F5344CB8AC3E}">
        <p14:creationId xmlns:p14="http://schemas.microsoft.com/office/powerpoint/2010/main" val="2649368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66CE80-73D6-4E19-851D-B8D49B41879E}"/>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5" name="Group 4">
            <a:extLst>
              <a:ext uri="{FF2B5EF4-FFF2-40B4-BE49-F238E27FC236}">
                <a16:creationId xmlns:a16="http://schemas.microsoft.com/office/drawing/2014/main" id="{DEEA5608-33A6-4C1A-8628-CABCA30E4B69}"/>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D33C5FE3-79A4-4097-BC9E-639BFB209084}"/>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015F49B4-4FA1-4949-8750-5D4596F41D4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E4E85AA9-3DAC-4C0A-BA8A-9ECE68AAC228}"/>
              </a:ext>
            </a:extLst>
          </p:cNvPr>
          <p:cNvGrpSpPr/>
          <p:nvPr/>
        </p:nvGrpSpPr>
        <p:grpSpPr>
          <a:xfrm>
            <a:off x="9193562" y="676589"/>
            <a:ext cx="1130132" cy="749454"/>
            <a:chOff x="8762260" y="1677880"/>
            <a:chExt cx="1262108" cy="898124"/>
          </a:xfrm>
        </p:grpSpPr>
        <p:sp>
          <p:nvSpPr>
            <p:cNvPr id="9" name="Rectangle: Rounded Corners 8">
              <a:extLst>
                <a:ext uri="{FF2B5EF4-FFF2-40B4-BE49-F238E27FC236}">
                  <a16:creationId xmlns:a16="http://schemas.microsoft.com/office/drawing/2014/main" id="{06EE031C-0442-4318-82F5-0CB224DA188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78777744-8737-4A14-B2BE-6D25B85ACC77}"/>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11" name="Group 10">
            <a:extLst>
              <a:ext uri="{FF2B5EF4-FFF2-40B4-BE49-F238E27FC236}">
                <a16:creationId xmlns:a16="http://schemas.microsoft.com/office/drawing/2014/main" id="{EB963CFD-6FCD-488C-91D2-282E6C165B3C}"/>
              </a:ext>
            </a:extLst>
          </p:cNvPr>
          <p:cNvGrpSpPr/>
          <p:nvPr/>
        </p:nvGrpSpPr>
        <p:grpSpPr>
          <a:xfrm>
            <a:off x="8564239" y="1525159"/>
            <a:ext cx="1130132" cy="749454"/>
            <a:chOff x="8762260" y="1677880"/>
            <a:chExt cx="1262108" cy="898124"/>
          </a:xfrm>
        </p:grpSpPr>
        <p:sp>
          <p:nvSpPr>
            <p:cNvPr id="12" name="Rectangle: Rounded Corners 11">
              <a:extLst>
                <a:ext uri="{FF2B5EF4-FFF2-40B4-BE49-F238E27FC236}">
                  <a16:creationId xmlns:a16="http://schemas.microsoft.com/office/drawing/2014/main" id="{7A5A7B8E-3174-41CA-ABB7-084BD529203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3" name="Rectangle: Rounded Corners 12">
              <a:extLst>
                <a:ext uri="{FF2B5EF4-FFF2-40B4-BE49-F238E27FC236}">
                  <a16:creationId xmlns:a16="http://schemas.microsoft.com/office/drawing/2014/main" id="{E7473984-BC26-42A8-8847-576DAFD3627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cxnSp>
        <p:nvCxnSpPr>
          <p:cNvPr id="14" name="Straight Connector 13">
            <a:extLst>
              <a:ext uri="{FF2B5EF4-FFF2-40B4-BE49-F238E27FC236}">
                <a16:creationId xmlns:a16="http://schemas.microsoft.com/office/drawing/2014/main" id="{B4A7F952-193D-46AB-983B-1960E2629701}"/>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5" name="Rectangle 14">
            <a:extLst>
              <a:ext uri="{FF2B5EF4-FFF2-40B4-BE49-F238E27FC236}">
                <a16:creationId xmlns:a16="http://schemas.microsoft.com/office/drawing/2014/main" id="{DA3605EB-0452-47F4-8FED-4055057E019B}"/>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6" name="Straight Arrow Connector 15">
            <a:extLst>
              <a:ext uri="{FF2B5EF4-FFF2-40B4-BE49-F238E27FC236}">
                <a16:creationId xmlns:a16="http://schemas.microsoft.com/office/drawing/2014/main" id="{B8235120-6FE3-4692-B679-9D44CEB7FD60}"/>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3D36EBA-9D35-415D-8DDA-C456024FEB14}"/>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8" name="TextBox 17">
            <a:extLst>
              <a:ext uri="{FF2B5EF4-FFF2-40B4-BE49-F238E27FC236}">
                <a16:creationId xmlns:a16="http://schemas.microsoft.com/office/drawing/2014/main" id="{63532E2C-5B41-4D4A-93C5-58F27B7D0076}"/>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sp>
        <p:nvSpPr>
          <p:cNvPr id="19" name="Rectangle 18">
            <a:extLst>
              <a:ext uri="{FF2B5EF4-FFF2-40B4-BE49-F238E27FC236}">
                <a16:creationId xmlns:a16="http://schemas.microsoft.com/office/drawing/2014/main" id="{FBB148A7-E781-4341-90F4-5555EC35511E}"/>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0" name="Rectangle: Rounded Corners 19">
            <a:extLst>
              <a:ext uri="{FF2B5EF4-FFF2-40B4-BE49-F238E27FC236}">
                <a16:creationId xmlns:a16="http://schemas.microsoft.com/office/drawing/2014/main" id="{CCAB511F-DC92-4AFB-B65A-3DED0353786D}"/>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7CC7B649-A787-458E-9E22-9203E709AD4C}"/>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AED134FC-E73F-441F-B7A7-FEBB84CE6297}"/>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595963B5-0EAC-4F4F-8B04-DE4BD04A0479}"/>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13F2337A-8B42-49CD-A649-19BF6BD615AF}"/>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
        <p:nvSpPr>
          <p:cNvPr id="25" name="TextBox 24">
            <a:extLst>
              <a:ext uri="{FF2B5EF4-FFF2-40B4-BE49-F238E27FC236}">
                <a16:creationId xmlns:a16="http://schemas.microsoft.com/office/drawing/2014/main" id="{5E3CF986-3F3B-4712-B2D6-2DDAD871D411}"/>
              </a:ext>
            </a:extLst>
          </p:cNvPr>
          <p:cNvSpPr txBox="1"/>
          <p:nvPr/>
        </p:nvSpPr>
        <p:spPr>
          <a:xfrm>
            <a:off x="7743161" y="2636448"/>
            <a:ext cx="1122615" cy="1200329"/>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Express JS</a:t>
            </a:r>
          </a:p>
        </p:txBody>
      </p:sp>
      <p:sp>
        <p:nvSpPr>
          <p:cNvPr id="26" name="TextBox 25">
            <a:extLst>
              <a:ext uri="{FF2B5EF4-FFF2-40B4-BE49-F238E27FC236}">
                <a16:creationId xmlns:a16="http://schemas.microsoft.com/office/drawing/2014/main" id="{43B6A0FB-B4DA-4B7E-B20C-D88A2AA0F925}"/>
              </a:ext>
            </a:extLst>
          </p:cNvPr>
          <p:cNvSpPr txBox="1"/>
          <p:nvPr/>
        </p:nvSpPr>
        <p:spPr>
          <a:xfrm>
            <a:off x="8879647" y="2639375"/>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Sails JS</a:t>
            </a:r>
          </a:p>
        </p:txBody>
      </p:sp>
      <p:cxnSp>
        <p:nvCxnSpPr>
          <p:cNvPr id="27" name="Straight Arrow Connector 26">
            <a:extLst>
              <a:ext uri="{FF2B5EF4-FFF2-40B4-BE49-F238E27FC236}">
                <a16:creationId xmlns:a16="http://schemas.microsoft.com/office/drawing/2014/main" id="{0AE1BCCC-AE52-4097-A5F8-B9A21141F226}"/>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Magnetic Disk 27">
            <a:extLst>
              <a:ext uri="{FF2B5EF4-FFF2-40B4-BE49-F238E27FC236}">
                <a16:creationId xmlns:a16="http://schemas.microsoft.com/office/drawing/2014/main" id="{CAF0267D-B3F3-48A6-8EC7-D64EAC29B417}"/>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9" name="Rectangle 28">
            <a:extLst>
              <a:ext uri="{FF2B5EF4-FFF2-40B4-BE49-F238E27FC236}">
                <a16:creationId xmlns:a16="http://schemas.microsoft.com/office/drawing/2014/main" id="{49563DEF-F739-4C88-9C62-954D288E739C}"/>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0" name="Straight Arrow Connector 29">
            <a:extLst>
              <a:ext uri="{FF2B5EF4-FFF2-40B4-BE49-F238E27FC236}">
                <a16:creationId xmlns:a16="http://schemas.microsoft.com/office/drawing/2014/main" id="{5D91BB8A-B8C9-472E-9909-3125379C292C}"/>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24519B2-2CC5-42F6-AF99-839A8BAB0DF7}"/>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D3C1373-B1E0-4CFF-A2AD-DAD7DC4A19CA}"/>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6CC09DD-3E26-4FC7-BAAC-44209D079A0F}"/>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34" name="TextBox 33">
            <a:extLst>
              <a:ext uri="{FF2B5EF4-FFF2-40B4-BE49-F238E27FC236}">
                <a16:creationId xmlns:a16="http://schemas.microsoft.com/office/drawing/2014/main" id="{6B967531-9F69-4979-BC34-452E1C8D9A87}"/>
              </a:ext>
            </a:extLst>
          </p:cNvPr>
          <p:cNvSpPr txBox="1"/>
          <p:nvPr/>
        </p:nvSpPr>
        <p:spPr>
          <a:xfrm>
            <a:off x="7734591" y="4609235"/>
            <a:ext cx="1989071" cy="1754326"/>
          </a:xfrm>
          <a:prstGeom prst="rect">
            <a:avLst/>
          </a:prstGeom>
          <a:no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35" name="Straight Arrow Connector 34">
            <a:extLst>
              <a:ext uri="{FF2B5EF4-FFF2-40B4-BE49-F238E27FC236}">
                <a16:creationId xmlns:a16="http://schemas.microsoft.com/office/drawing/2014/main" id="{AAAAC177-F5E8-4680-B03E-37E9DE429280}"/>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A117BBB-D884-4689-BA83-EAB1A4783C2A}"/>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7" name="TextBox 36">
            <a:extLst>
              <a:ext uri="{FF2B5EF4-FFF2-40B4-BE49-F238E27FC236}">
                <a16:creationId xmlns:a16="http://schemas.microsoft.com/office/drawing/2014/main" id="{051A3073-57C0-4FE3-8A34-8F12074C4E9E}"/>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8" name="Rectangle 37">
            <a:extLst>
              <a:ext uri="{FF2B5EF4-FFF2-40B4-BE49-F238E27FC236}">
                <a16:creationId xmlns:a16="http://schemas.microsoft.com/office/drawing/2014/main" id="{38830E20-00D9-4607-A94F-1DF04039185C}"/>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9" name="TextBox 38">
            <a:extLst>
              <a:ext uri="{FF2B5EF4-FFF2-40B4-BE49-F238E27FC236}">
                <a16:creationId xmlns:a16="http://schemas.microsoft.com/office/drawing/2014/main" id="{19D78E7D-67A8-4EC0-B43F-9EE0DF734597}"/>
              </a:ext>
            </a:extLst>
          </p:cNvPr>
          <p:cNvSpPr txBox="1"/>
          <p:nvPr/>
        </p:nvSpPr>
        <p:spPr>
          <a:xfrm>
            <a:off x="307374" y="5814902"/>
            <a:ext cx="3068917" cy="646331"/>
          </a:xfrm>
          <a:prstGeom prst="rect">
            <a:avLst/>
          </a:prstGeom>
          <a:noFill/>
        </p:spPr>
        <p:txBody>
          <a:bodyPr wrap="none" rtlCol="0">
            <a:spAutoFit/>
          </a:bodyPr>
          <a:lstStyle/>
          <a:p>
            <a:r>
              <a:rPr lang="en-US" dirty="0"/>
              <a:t>Vanilla JS, jQuery, KO, BB, NG1,</a:t>
            </a:r>
          </a:p>
          <a:p>
            <a:r>
              <a:rPr lang="en-US" dirty="0"/>
              <a:t>NG2 or above, React, Vue</a:t>
            </a:r>
          </a:p>
        </p:txBody>
      </p:sp>
      <p:sp>
        <p:nvSpPr>
          <p:cNvPr id="40" name="TextBox 39">
            <a:extLst>
              <a:ext uri="{FF2B5EF4-FFF2-40B4-BE49-F238E27FC236}">
                <a16:creationId xmlns:a16="http://schemas.microsoft.com/office/drawing/2014/main" id="{8125D33D-A741-48E7-8AAE-9FD21CFA38B5}"/>
              </a:ext>
            </a:extLst>
          </p:cNvPr>
          <p:cNvSpPr txBox="1"/>
          <p:nvPr/>
        </p:nvSpPr>
        <p:spPr>
          <a:xfrm>
            <a:off x="554516" y="396767"/>
            <a:ext cx="4650056" cy="523220"/>
          </a:xfrm>
          <a:prstGeom prst="rect">
            <a:avLst/>
          </a:prstGeom>
          <a:noFill/>
        </p:spPr>
        <p:txBody>
          <a:bodyPr wrap="none" rtlCol="0">
            <a:spAutoFit/>
          </a:bodyPr>
          <a:lstStyle/>
          <a:p>
            <a:r>
              <a:rPr lang="en-IN" sz="2800" b="1" dirty="0"/>
              <a:t>Single Page Application (SPA)</a:t>
            </a:r>
          </a:p>
        </p:txBody>
      </p:sp>
    </p:spTree>
    <p:extLst>
      <p:ext uri="{BB962C8B-B14F-4D97-AF65-F5344CB8AC3E}">
        <p14:creationId xmlns:p14="http://schemas.microsoft.com/office/powerpoint/2010/main" val="1309572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CE3F2-B4E8-4DC1-A037-F389D4290D40}"/>
              </a:ext>
            </a:extLst>
          </p:cNvPr>
          <p:cNvSpPr>
            <a:spLocks noGrp="1"/>
          </p:cNvSpPr>
          <p:nvPr>
            <p:ph type="title"/>
          </p:nvPr>
        </p:nvSpPr>
        <p:spPr/>
        <p:txBody>
          <a:bodyPr/>
          <a:lstStyle/>
          <a:p>
            <a:r>
              <a:rPr lang="en-US" dirty="0"/>
              <a:t>Process managers for Express apps</a:t>
            </a:r>
          </a:p>
        </p:txBody>
      </p:sp>
      <p:sp>
        <p:nvSpPr>
          <p:cNvPr id="3" name="Content Placeholder 2">
            <a:extLst>
              <a:ext uri="{FF2B5EF4-FFF2-40B4-BE49-F238E27FC236}">
                <a16:creationId xmlns:a16="http://schemas.microsoft.com/office/drawing/2014/main" id="{24E06F12-4F1D-46E0-9573-C3ACD3015DE5}"/>
              </a:ext>
            </a:extLst>
          </p:cNvPr>
          <p:cNvSpPr>
            <a:spLocks noGrp="1"/>
          </p:cNvSpPr>
          <p:nvPr>
            <p:ph idx="1"/>
          </p:nvPr>
        </p:nvSpPr>
        <p:spPr/>
        <p:txBody>
          <a:bodyPr/>
          <a:lstStyle/>
          <a:p>
            <a:r>
              <a:rPr lang="en-US" dirty="0"/>
              <a:t>Most popular process managers for Express and other Node.js applications are:</a:t>
            </a:r>
          </a:p>
          <a:p>
            <a:pPr lvl="1"/>
            <a:r>
              <a:rPr lang="en-US" dirty="0"/>
              <a:t>Forever</a:t>
            </a:r>
          </a:p>
          <a:p>
            <a:pPr lvl="1"/>
            <a:r>
              <a:rPr lang="en-US" dirty="0"/>
              <a:t>PM2</a:t>
            </a:r>
          </a:p>
          <a:p>
            <a:pPr lvl="1"/>
            <a:r>
              <a:rPr lang="en-US" dirty="0" err="1"/>
              <a:t>StrongLoop</a:t>
            </a:r>
            <a:r>
              <a:rPr lang="en-US" dirty="0"/>
              <a:t> Process Manager (Strong-PM)</a:t>
            </a:r>
          </a:p>
          <a:p>
            <a:pPr lvl="1"/>
            <a:r>
              <a:rPr lang="en-US" dirty="0" err="1"/>
              <a:t>SystemD</a:t>
            </a:r>
            <a:endParaRPr lang="en-US" dirty="0"/>
          </a:p>
        </p:txBody>
      </p:sp>
    </p:spTree>
    <p:extLst>
      <p:ext uri="{BB962C8B-B14F-4D97-AF65-F5344CB8AC3E}">
        <p14:creationId xmlns:p14="http://schemas.microsoft.com/office/powerpoint/2010/main" val="434580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84CC1AF-FE67-4E3A-A2D2-506EC0B5874E}"/>
              </a:ext>
            </a:extLst>
          </p:cNvPr>
          <p:cNvSpPr/>
          <p:nvPr/>
        </p:nvSpPr>
        <p:spPr>
          <a:xfrm>
            <a:off x="5926974" y="2327563"/>
            <a:ext cx="1612670" cy="1596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ROUTER</a:t>
            </a:r>
          </a:p>
        </p:txBody>
      </p:sp>
      <p:cxnSp>
        <p:nvCxnSpPr>
          <p:cNvPr id="5" name="Straight Arrow Connector 4">
            <a:extLst>
              <a:ext uri="{FF2B5EF4-FFF2-40B4-BE49-F238E27FC236}">
                <a16:creationId xmlns:a16="http://schemas.microsoft.com/office/drawing/2014/main" id="{74E03002-9E46-4EE8-8CBE-C559C8027732}"/>
              </a:ext>
            </a:extLst>
          </p:cNvPr>
          <p:cNvCxnSpPr/>
          <p:nvPr/>
        </p:nvCxnSpPr>
        <p:spPr>
          <a:xfrm>
            <a:off x="2003367" y="2610196"/>
            <a:ext cx="3923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901FE31-8908-4B1D-9A1E-45832C61625C}"/>
              </a:ext>
            </a:extLst>
          </p:cNvPr>
          <p:cNvSpPr txBox="1"/>
          <p:nvPr/>
        </p:nvSpPr>
        <p:spPr>
          <a:xfrm>
            <a:off x="3498272" y="2217712"/>
            <a:ext cx="1275286" cy="369332"/>
          </a:xfrm>
          <a:prstGeom prst="rect">
            <a:avLst/>
          </a:prstGeom>
          <a:noFill/>
        </p:spPr>
        <p:txBody>
          <a:bodyPr wrap="none" rtlCol="0">
            <a:spAutoFit/>
          </a:bodyPr>
          <a:lstStyle/>
          <a:p>
            <a:r>
              <a:rPr lang="en-IN" dirty="0"/>
              <a:t>1. REQUEST</a:t>
            </a:r>
          </a:p>
        </p:txBody>
      </p:sp>
      <p:cxnSp>
        <p:nvCxnSpPr>
          <p:cNvPr id="7" name="Straight Arrow Connector 6">
            <a:extLst>
              <a:ext uri="{FF2B5EF4-FFF2-40B4-BE49-F238E27FC236}">
                <a16:creationId xmlns:a16="http://schemas.microsoft.com/office/drawing/2014/main" id="{02718456-074A-40AB-97F7-F6A087BDE115}"/>
              </a:ext>
            </a:extLst>
          </p:cNvPr>
          <p:cNvCxnSpPr/>
          <p:nvPr/>
        </p:nvCxnSpPr>
        <p:spPr>
          <a:xfrm flipH="1">
            <a:off x="2003367" y="3516283"/>
            <a:ext cx="3923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EA044F0-5E60-4F3B-9B5A-4524F9CF981F}"/>
              </a:ext>
            </a:extLst>
          </p:cNvPr>
          <p:cNvSpPr txBox="1"/>
          <p:nvPr/>
        </p:nvSpPr>
        <p:spPr>
          <a:xfrm>
            <a:off x="3413922" y="3543591"/>
            <a:ext cx="1443985" cy="369332"/>
          </a:xfrm>
          <a:prstGeom prst="rect">
            <a:avLst/>
          </a:prstGeom>
          <a:noFill/>
        </p:spPr>
        <p:txBody>
          <a:bodyPr wrap="none" rtlCol="0">
            <a:spAutoFit/>
          </a:bodyPr>
          <a:lstStyle/>
          <a:p>
            <a:r>
              <a:rPr lang="en-IN" dirty="0"/>
              <a:t>6 . RESPONSE</a:t>
            </a:r>
          </a:p>
        </p:txBody>
      </p:sp>
      <p:sp>
        <p:nvSpPr>
          <p:cNvPr id="9" name="Rectangle: Rounded Corners 8">
            <a:extLst>
              <a:ext uri="{FF2B5EF4-FFF2-40B4-BE49-F238E27FC236}">
                <a16:creationId xmlns:a16="http://schemas.microsoft.com/office/drawing/2014/main" id="{7955341D-9F58-4CAB-AA5C-59D8326BF843}"/>
              </a:ext>
            </a:extLst>
          </p:cNvPr>
          <p:cNvSpPr/>
          <p:nvPr/>
        </p:nvSpPr>
        <p:spPr>
          <a:xfrm>
            <a:off x="7539644" y="731520"/>
            <a:ext cx="1205346" cy="1064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a:t>
            </a:r>
          </a:p>
        </p:txBody>
      </p:sp>
      <p:cxnSp>
        <p:nvCxnSpPr>
          <p:cNvPr id="10" name="Straight Arrow Connector 9">
            <a:extLst>
              <a:ext uri="{FF2B5EF4-FFF2-40B4-BE49-F238E27FC236}">
                <a16:creationId xmlns:a16="http://schemas.microsoft.com/office/drawing/2014/main" id="{D6E6E367-8891-4181-B970-CDD5642DF237}"/>
              </a:ext>
            </a:extLst>
          </p:cNvPr>
          <p:cNvCxnSpPr/>
          <p:nvPr/>
        </p:nvCxnSpPr>
        <p:spPr>
          <a:xfrm flipV="1">
            <a:off x="6849687" y="1429789"/>
            <a:ext cx="689957" cy="89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D4FE4D1-5741-4BF9-A2D3-32C4ABB33303}"/>
              </a:ext>
            </a:extLst>
          </p:cNvPr>
          <p:cNvCxnSpPr>
            <a:cxnSpLocks/>
          </p:cNvCxnSpPr>
          <p:nvPr/>
        </p:nvCxnSpPr>
        <p:spPr>
          <a:xfrm flipH="1">
            <a:off x="7356763" y="1795549"/>
            <a:ext cx="465514" cy="60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14579B4-626C-4D0D-BAB5-7AFCABC80D2B}"/>
              </a:ext>
            </a:extLst>
          </p:cNvPr>
          <p:cNvSpPr txBox="1"/>
          <p:nvPr/>
        </p:nvSpPr>
        <p:spPr>
          <a:xfrm>
            <a:off x="6567054" y="1645920"/>
            <a:ext cx="301686" cy="369332"/>
          </a:xfrm>
          <a:prstGeom prst="rect">
            <a:avLst/>
          </a:prstGeom>
          <a:noFill/>
        </p:spPr>
        <p:txBody>
          <a:bodyPr wrap="none" rtlCol="0">
            <a:spAutoFit/>
          </a:bodyPr>
          <a:lstStyle/>
          <a:p>
            <a:r>
              <a:rPr lang="en-IN" dirty="0"/>
              <a:t>2</a:t>
            </a:r>
          </a:p>
        </p:txBody>
      </p:sp>
      <p:sp>
        <p:nvSpPr>
          <p:cNvPr id="13" name="TextBox 12">
            <a:extLst>
              <a:ext uri="{FF2B5EF4-FFF2-40B4-BE49-F238E27FC236}">
                <a16:creationId xmlns:a16="http://schemas.microsoft.com/office/drawing/2014/main" id="{559B26AA-5458-46E6-8017-B4B69F5421F2}"/>
              </a:ext>
            </a:extLst>
          </p:cNvPr>
          <p:cNvSpPr txBox="1"/>
          <p:nvPr/>
        </p:nvSpPr>
        <p:spPr>
          <a:xfrm>
            <a:off x="7800281" y="2060355"/>
            <a:ext cx="301686" cy="369332"/>
          </a:xfrm>
          <a:prstGeom prst="rect">
            <a:avLst/>
          </a:prstGeom>
          <a:noFill/>
        </p:spPr>
        <p:txBody>
          <a:bodyPr wrap="none" rtlCol="0">
            <a:spAutoFit/>
          </a:bodyPr>
          <a:lstStyle/>
          <a:p>
            <a:r>
              <a:rPr lang="en-IN" dirty="0"/>
              <a:t>3</a:t>
            </a:r>
          </a:p>
        </p:txBody>
      </p:sp>
      <p:sp>
        <p:nvSpPr>
          <p:cNvPr id="14" name="Rectangle: Rounded Corners 13">
            <a:extLst>
              <a:ext uri="{FF2B5EF4-FFF2-40B4-BE49-F238E27FC236}">
                <a16:creationId xmlns:a16="http://schemas.microsoft.com/office/drawing/2014/main" id="{74ED4F08-FBAE-4523-9CEE-E65FEC0E3E1B}"/>
              </a:ext>
            </a:extLst>
          </p:cNvPr>
          <p:cNvSpPr/>
          <p:nvPr/>
        </p:nvSpPr>
        <p:spPr>
          <a:xfrm>
            <a:off x="7257011" y="4962698"/>
            <a:ext cx="2942705" cy="1446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VIEWS</a:t>
            </a:r>
          </a:p>
        </p:txBody>
      </p:sp>
      <p:cxnSp>
        <p:nvCxnSpPr>
          <p:cNvPr id="15" name="Straight Arrow Connector 14">
            <a:extLst>
              <a:ext uri="{FF2B5EF4-FFF2-40B4-BE49-F238E27FC236}">
                <a16:creationId xmlns:a16="http://schemas.microsoft.com/office/drawing/2014/main" id="{314146A4-5966-4B4A-9C39-C1F7C18585B9}"/>
              </a:ext>
            </a:extLst>
          </p:cNvPr>
          <p:cNvCxnSpPr/>
          <p:nvPr/>
        </p:nvCxnSpPr>
        <p:spPr>
          <a:xfrm>
            <a:off x="7439891" y="3848792"/>
            <a:ext cx="1022466" cy="111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9E0D18-9DCA-49ED-B780-5EE54596BE24}"/>
              </a:ext>
            </a:extLst>
          </p:cNvPr>
          <p:cNvCxnSpPr/>
          <p:nvPr/>
        </p:nvCxnSpPr>
        <p:spPr>
          <a:xfrm flipH="1" flipV="1">
            <a:off x="6849687" y="3923607"/>
            <a:ext cx="972590" cy="1039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43B5E0B-EC85-4AC6-B8E8-0AFDF7D6A395}"/>
              </a:ext>
            </a:extLst>
          </p:cNvPr>
          <p:cNvSpPr txBox="1"/>
          <p:nvPr/>
        </p:nvSpPr>
        <p:spPr>
          <a:xfrm>
            <a:off x="7854314" y="3950916"/>
            <a:ext cx="301686" cy="369332"/>
          </a:xfrm>
          <a:prstGeom prst="rect">
            <a:avLst/>
          </a:prstGeom>
          <a:noFill/>
        </p:spPr>
        <p:txBody>
          <a:bodyPr wrap="none" rtlCol="0">
            <a:spAutoFit/>
          </a:bodyPr>
          <a:lstStyle/>
          <a:p>
            <a:r>
              <a:rPr lang="en-IN" dirty="0"/>
              <a:t>4</a:t>
            </a:r>
          </a:p>
        </p:txBody>
      </p:sp>
      <p:sp>
        <p:nvSpPr>
          <p:cNvPr id="18" name="TextBox 17">
            <a:extLst>
              <a:ext uri="{FF2B5EF4-FFF2-40B4-BE49-F238E27FC236}">
                <a16:creationId xmlns:a16="http://schemas.microsoft.com/office/drawing/2014/main" id="{11C4212E-97EB-4B2F-BE7C-8EE3938E86E0}"/>
              </a:ext>
            </a:extLst>
          </p:cNvPr>
          <p:cNvSpPr txBox="1"/>
          <p:nvPr/>
        </p:nvSpPr>
        <p:spPr>
          <a:xfrm>
            <a:off x="6776087" y="4258486"/>
            <a:ext cx="301686" cy="369332"/>
          </a:xfrm>
          <a:prstGeom prst="rect">
            <a:avLst/>
          </a:prstGeom>
          <a:noFill/>
        </p:spPr>
        <p:txBody>
          <a:bodyPr wrap="none" rtlCol="0">
            <a:spAutoFit/>
          </a:bodyPr>
          <a:lstStyle/>
          <a:p>
            <a:r>
              <a:rPr lang="en-IN" dirty="0"/>
              <a:t>5</a:t>
            </a:r>
          </a:p>
        </p:txBody>
      </p:sp>
    </p:spTree>
    <p:extLst>
      <p:ext uri="{BB962C8B-B14F-4D97-AF65-F5344CB8AC3E}">
        <p14:creationId xmlns:p14="http://schemas.microsoft.com/office/powerpoint/2010/main" val="505309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7ADAF51-9700-4C1F-B138-6FB39B0C9784}"/>
              </a:ext>
            </a:extLst>
          </p:cNvPr>
          <p:cNvSpPr/>
          <p:nvPr/>
        </p:nvSpPr>
        <p:spPr>
          <a:xfrm>
            <a:off x="4148050" y="2335876"/>
            <a:ext cx="1612670" cy="1596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ROUTER</a:t>
            </a:r>
          </a:p>
        </p:txBody>
      </p:sp>
      <p:cxnSp>
        <p:nvCxnSpPr>
          <p:cNvPr id="5" name="Straight Arrow Connector 4">
            <a:extLst>
              <a:ext uri="{FF2B5EF4-FFF2-40B4-BE49-F238E27FC236}">
                <a16:creationId xmlns:a16="http://schemas.microsoft.com/office/drawing/2014/main" id="{C4E7E594-9B79-4345-9234-86DF3FD8E74F}"/>
              </a:ext>
            </a:extLst>
          </p:cNvPr>
          <p:cNvCxnSpPr/>
          <p:nvPr/>
        </p:nvCxnSpPr>
        <p:spPr>
          <a:xfrm>
            <a:off x="224443" y="2618509"/>
            <a:ext cx="3923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CDCD166-AAB4-4434-A5FF-901343A148A5}"/>
              </a:ext>
            </a:extLst>
          </p:cNvPr>
          <p:cNvSpPr txBox="1"/>
          <p:nvPr/>
        </p:nvSpPr>
        <p:spPr>
          <a:xfrm>
            <a:off x="1719348" y="2226025"/>
            <a:ext cx="1275286" cy="369332"/>
          </a:xfrm>
          <a:prstGeom prst="rect">
            <a:avLst/>
          </a:prstGeom>
          <a:noFill/>
        </p:spPr>
        <p:txBody>
          <a:bodyPr wrap="none" rtlCol="0">
            <a:spAutoFit/>
          </a:bodyPr>
          <a:lstStyle/>
          <a:p>
            <a:r>
              <a:rPr lang="en-IN" dirty="0"/>
              <a:t>1. REQUEST</a:t>
            </a:r>
          </a:p>
        </p:txBody>
      </p:sp>
      <p:sp>
        <p:nvSpPr>
          <p:cNvPr id="7" name="TextBox 6">
            <a:extLst>
              <a:ext uri="{FF2B5EF4-FFF2-40B4-BE49-F238E27FC236}">
                <a16:creationId xmlns:a16="http://schemas.microsoft.com/office/drawing/2014/main" id="{2889C04E-CFAF-4D5B-AF17-2280E29F1296}"/>
              </a:ext>
            </a:extLst>
          </p:cNvPr>
          <p:cNvSpPr txBox="1"/>
          <p:nvPr/>
        </p:nvSpPr>
        <p:spPr>
          <a:xfrm>
            <a:off x="5981265" y="2309737"/>
            <a:ext cx="301686" cy="369332"/>
          </a:xfrm>
          <a:prstGeom prst="rect">
            <a:avLst/>
          </a:prstGeom>
          <a:noFill/>
        </p:spPr>
        <p:txBody>
          <a:bodyPr wrap="none" rtlCol="0">
            <a:spAutoFit/>
          </a:bodyPr>
          <a:lstStyle/>
          <a:p>
            <a:r>
              <a:rPr lang="en-IN" dirty="0"/>
              <a:t>2</a:t>
            </a:r>
          </a:p>
        </p:txBody>
      </p:sp>
      <p:cxnSp>
        <p:nvCxnSpPr>
          <p:cNvPr id="8" name="Straight Arrow Connector 7">
            <a:extLst>
              <a:ext uri="{FF2B5EF4-FFF2-40B4-BE49-F238E27FC236}">
                <a16:creationId xmlns:a16="http://schemas.microsoft.com/office/drawing/2014/main" id="{DCF23DD2-F1D3-4AE9-97ED-D1AC7DC02F3C}"/>
              </a:ext>
            </a:extLst>
          </p:cNvPr>
          <p:cNvCxnSpPr/>
          <p:nvPr/>
        </p:nvCxnSpPr>
        <p:spPr>
          <a:xfrm>
            <a:off x="5760720" y="2693324"/>
            <a:ext cx="7190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0E4FD5CC-8D6A-4956-80B8-179CC0C66AA7}"/>
              </a:ext>
            </a:extLst>
          </p:cNvPr>
          <p:cNvSpPr/>
          <p:nvPr/>
        </p:nvSpPr>
        <p:spPr>
          <a:xfrm>
            <a:off x="6479771" y="2335876"/>
            <a:ext cx="1612670" cy="1596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CONTROLLER</a:t>
            </a:r>
          </a:p>
        </p:txBody>
      </p:sp>
      <p:sp>
        <p:nvSpPr>
          <p:cNvPr id="10" name="Rectangle: Rounded Corners 9">
            <a:extLst>
              <a:ext uri="{FF2B5EF4-FFF2-40B4-BE49-F238E27FC236}">
                <a16:creationId xmlns:a16="http://schemas.microsoft.com/office/drawing/2014/main" id="{FF6FD33F-62B3-4356-90D4-AEBF21DCF9D2}"/>
              </a:ext>
            </a:extLst>
          </p:cNvPr>
          <p:cNvSpPr/>
          <p:nvPr/>
        </p:nvSpPr>
        <p:spPr>
          <a:xfrm>
            <a:off x="8154786" y="739833"/>
            <a:ext cx="1205346" cy="1064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a:t>
            </a:r>
          </a:p>
        </p:txBody>
      </p:sp>
      <p:cxnSp>
        <p:nvCxnSpPr>
          <p:cNvPr id="11" name="Straight Arrow Connector 10">
            <a:extLst>
              <a:ext uri="{FF2B5EF4-FFF2-40B4-BE49-F238E27FC236}">
                <a16:creationId xmlns:a16="http://schemas.microsoft.com/office/drawing/2014/main" id="{7140BD5C-3993-415C-9638-C8AB800A96A8}"/>
              </a:ext>
            </a:extLst>
          </p:cNvPr>
          <p:cNvCxnSpPr/>
          <p:nvPr/>
        </p:nvCxnSpPr>
        <p:spPr>
          <a:xfrm flipV="1">
            <a:off x="7464829" y="1438102"/>
            <a:ext cx="689957" cy="89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B16C01C-D41F-41FB-8E76-29254DA8532E}"/>
              </a:ext>
            </a:extLst>
          </p:cNvPr>
          <p:cNvCxnSpPr>
            <a:cxnSpLocks/>
          </p:cNvCxnSpPr>
          <p:nvPr/>
        </p:nvCxnSpPr>
        <p:spPr>
          <a:xfrm flipH="1">
            <a:off x="7971905" y="1803862"/>
            <a:ext cx="465514" cy="60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54043F5-FB85-495F-A466-6F3789BA5104}"/>
              </a:ext>
            </a:extLst>
          </p:cNvPr>
          <p:cNvSpPr txBox="1"/>
          <p:nvPr/>
        </p:nvSpPr>
        <p:spPr>
          <a:xfrm>
            <a:off x="7379274" y="1702323"/>
            <a:ext cx="301686" cy="369332"/>
          </a:xfrm>
          <a:prstGeom prst="rect">
            <a:avLst/>
          </a:prstGeom>
          <a:noFill/>
        </p:spPr>
        <p:txBody>
          <a:bodyPr wrap="none" rtlCol="0">
            <a:spAutoFit/>
          </a:bodyPr>
          <a:lstStyle/>
          <a:p>
            <a:r>
              <a:rPr lang="en-IN" dirty="0"/>
              <a:t>3</a:t>
            </a:r>
          </a:p>
        </p:txBody>
      </p:sp>
      <p:sp>
        <p:nvSpPr>
          <p:cNvPr id="14" name="TextBox 13">
            <a:extLst>
              <a:ext uri="{FF2B5EF4-FFF2-40B4-BE49-F238E27FC236}">
                <a16:creationId xmlns:a16="http://schemas.microsoft.com/office/drawing/2014/main" id="{51DCF5D3-EE90-4983-AEE5-E9175097284E}"/>
              </a:ext>
            </a:extLst>
          </p:cNvPr>
          <p:cNvSpPr txBox="1"/>
          <p:nvPr/>
        </p:nvSpPr>
        <p:spPr>
          <a:xfrm>
            <a:off x="8231514" y="2071655"/>
            <a:ext cx="301686" cy="369332"/>
          </a:xfrm>
          <a:prstGeom prst="rect">
            <a:avLst/>
          </a:prstGeom>
          <a:noFill/>
        </p:spPr>
        <p:txBody>
          <a:bodyPr wrap="none" rtlCol="0">
            <a:spAutoFit/>
          </a:bodyPr>
          <a:lstStyle/>
          <a:p>
            <a:r>
              <a:rPr lang="en-IN" dirty="0"/>
              <a:t>4</a:t>
            </a:r>
          </a:p>
        </p:txBody>
      </p:sp>
      <p:sp>
        <p:nvSpPr>
          <p:cNvPr id="15" name="Rectangle: Rounded Corners 14">
            <a:extLst>
              <a:ext uri="{FF2B5EF4-FFF2-40B4-BE49-F238E27FC236}">
                <a16:creationId xmlns:a16="http://schemas.microsoft.com/office/drawing/2014/main" id="{97F7FE9D-0188-489C-8BAA-8E1B31E7AC22}"/>
              </a:ext>
            </a:extLst>
          </p:cNvPr>
          <p:cNvSpPr/>
          <p:nvPr/>
        </p:nvSpPr>
        <p:spPr>
          <a:xfrm>
            <a:off x="7872153" y="4971011"/>
            <a:ext cx="2942705" cy="1446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VIEWS</a:t>
            </a:r>
          </a:p>
        </p:txBody>
      </p:sp>
      <p:cxnSp>
        <p:nvCxnSpPr>
          <p:cNvPr id="16" name="Straight Arrow Connector 15">
            <a:extLst>
              <a:ext uri="{FF2B5EF4-FFF2-40B4-BE49-F238E27FC236}">
                <a16:creationId xmlns:a16="http://schemas.microsoft.com/office/drawing/2014/main" id="{81E6C502-13CE-41A2-86B7-DD91018F0862}"/>
              </a:ext>
            </a:extLst>
          </p:cNvPr>
          <p:cNvCxnSpPr/>
          <p:nvPr/>
        </p:nvCxnSpPr>
        <p:spPr>
          <a:xfrm>
            <a:off x="8055033" y="3857105"/>
            <a:ext cx="1022466" cy="111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804DF1-AD7B-4191-B5CC-5DE0E4A8DCD4}"/>
              </a:ext>
            </a:extLst>
          </p:cNvPr>
          <p:cNvCxnSpPr/>
          <p:nvPr/>
        </p:nvCxnSpPr>
        <p:spPr>
          <a:xfrm flipH="1" flipV="1">
            <a:off x="7464829" y="3931920"/>
            <a:ext cx="972590" cy="1039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A4D396C-FA2F-4685-97D1-FA260AB625DD}"/>
              </a:ext>
            </a:extLst>
          </p:cNvPr>
          <p:cNvSpPr txBox="1"/>
          <p:nvPr/>
        </p:nvSpPr>
        <p:spPr>
          <a:xfrm>
            <a:off x="7391229" y="4266799"/>
            <a:ext cx="301686" cy="369332"/>
          </a:xfrm>
          <a:prstGeom prst="rect">
            <a:avLst/>
          </a:prstGeom>
          <a:noFill/>
        </p:spPr>
        <p:txBody>
          <a:bodyPr wrap="none" rtlCol="0">
            <a:spAutoFit/>
          </a:bodyPr>
          <a:lstStyle/>
          <a:p>
            <a:r>
              <a:rPr lang="en-IN" dirty="0"/>
              <a:t>6</a:t>
            </a:r>
          </a:p>
        </p:txBody>
      </p:sp>
      <p:sp>
        <p:nvSpPr>
          <p:cNvPr id="19" name="TextBox 18">
            <a:extLst>
              <a:ext uri="{FF2B5EF4-FFF2-40B4-BE49-F238E27FC236}">
                <a16:creationId xmlns:a16="http://schemas.microsoft.com/office/drawing/2014/main" id="{A070960D-F68A-448D-A59F-F4FCAA8C11D3}"/>
              </a:ext>
            </a:extLst>
          </p:cNvPr>
          <p:cNvSpPr txBox="1"/>
          <p:nvPr/>
        </p:nvSpPr>
        <p:spPr>
          <a:xfrm>
            <a:off x="8497851" y="4044726"/>
            <a:ext cx="301686" cy="369332"/>
          </a:xfrm>
          <a:prstGeom prst="rect">
            <a:avLst/>
          </a:prstGeom>
          <a:noFill/>
        </p:spPr>
        <p:txBody>
          <a:bodyPr wrap="none" rtlCol="0">
            <a:spAutoFit/>
          </a:bodyPr>
          <a:lstStyle/>
          <a:p>
            <a:r>
              <a:rPr lang="en-IN" dirty="0"/>
              <a:t>5</a:t>
            </a:r>
          </a:p>
        </p:txBody>
      </p:sp>
      <p:cxnSp>
        <p:nvCxnSpPr>
          <p:cNvPr id="20" name="Straight Arrow Connector 19">
            <a:extLst>
              <a:ext uri="{FF2B5EF4-FFF2-40B4-BE49-F238E27FC236}">
                <a16:creationId xmlns:a16="http://schemas.microsoft.com/office/drawing/2014/main" id="{8A1EC543-B127-4AE1-AEAB-EB5F7DDBAE9A}"/>
              </a:ext>
            </a:extLst>
          </p:cNvPr>
          <p:cNvCxnSpPr/>
          <p:nvPr/>
        </p:nvCxnSpPr>
        <p:spPr>
          <a:xfrm flipH="1">
            <a:off x="224443" y="3524596"/>
            <a:ext cx="3923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A56E35A-E245-48D2-B4FE-50BBB4757E4B}"/>
              </a:ext>
            </a:extLst>
          </p:cNvPr>
          <p:cNvSpPr txBox="1"/>
          <p:nvPr/>
        </p:nvSpPr>
        <p:spPr>
          <a:xfrm>
            <a:off x="1634998" y="3543592"/>
            <a:ext cx="1443985" cy="369332"/>
          </a:xfrm>
          <a:prstGeom prst="rect">
            <a:avLst/>
          </a:prstGeom>
          <a:noFill/>
        </p:spPr>
        <p:txBody>
          <a:bodyPr wrap="none" rtlCol="0">
            <a:spAutoFit/>
          </a:bodyPr>
          <a:lstStyle/>
          <a:p>
            <a:r>
              <a:rPr lang="en-IN" dirty="0"/>
              <a:t>8 . RESPONSE</a:t>
            </a:r>
          </a:p>
        </p:txBody>
      </p:sp>
      <p:cxnSp>
        <p:nvCxnSpPr>
          <p:cNvPr id="22" name="Straight Arrow Connector 21">
            <a:extLst>
              <a:ext uri="{FF2B5EF4-FFF2-40B4-BE49-F238E27FC236}">
                <a16:creationId xmlns:a16="http://schemas.microsoft.com/office/drawing/2014/main" id="{6A509512-EE42-43C0-BC0D-D5226DB55375}"/>
              </a:ext>
            </a:extLst>
          </p:cNvPr>
          <p:cNvCxnSpPr/>
          <p:nvPr/>
        </p:nvCxnSpPr>
        <p:spPr>
          <a:xfrm flipH="1">
            <a:off x="5760720" y="3469979"/>
            <a:ext cx="742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3221B5A-7258-480C-AE53-76D395E79057}"/>
              </a:ext>
            </a:extLst>
          </p:cNvPr>
          <p:cNvSpPr txBox="1"/>
          <p:nvPr/>
        </p:nvSpPr>
        <p:spPr>
          <a:xfrm>
            <a:off x="5969402" y="3604151"/>
            <a:ext cx="301686" cy="369332"/>
          </a:xfrm>
          <a:prstGeom prst="rect">
            <a:avLst/>
          </a:prstGeom>
          <a:noFill/>
        </p:spPr>
        <p:txBody>
          <a:bodyPr wrap="none" rtlCol="0">
            <a:spAutoFit/>
          </a:bodyPr>
          <a:lstStyle/>
          <a:p>
            <a:r>
              <a:rPr lang="en-IN" dirty="0"/>
              <a:t>7</a:t>
            </a:r>
          </a:p>
        </p:txBody>
      </p:sp>
    </p:spTree>
    <p:extLst>
      <p:ext uri="{BB962C8B-B14F-4D97-AF65-F5344CB8AC3E}">
        <p14:creationId xmlns:p14="http://schemas.microsoft.com/office/powerpoint/2010/main" val="24820563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57D00-F5FC-4860-BA57-A8FA0A7496A2}"/>
              </a:ext>
            </a:extLst>
          </p:cNvPr>
          <p:cNvSpPr>
            <a:spLocks noGrp="1"/>
          </p:cNvSpPr>
          <p:nvPr>
            <p:ph type="title"/>
          </p:nvPr>
        </p:nvSpPr>
        <p:spPr/>
        <p:txBody>
          <a:bodyPr/>
          <a:lstStyle/>
          <a:p>
            <a:r>
              <a:rPr lang="en-IN" dirty="0"/>
              <a:t>Express-generator</a:t>
            </a:r>
            <a:endParaRPr lang="en-US" dirty="0"/>
          </a:p>
        </p:txBody>
      </p:sp>
      <p:sp>
        <p:nvSpPr>
          <p:cNvPr id="3" name="Content Placeholder 2">
            <a:extLst>
              <a:ext uri="{FF2B5EF4-FFF2-40B4-BE49-F238E27FC236}">
                <a16:creationId xmlns:a16="http://schemas.microsoft.com/office/drawing/2014/main" id="{2E17E0F5-F9AF-41D2-87A2-43F47FC1162D}"/>
              </a:ext>
            </a:extLst>
          </p:cNvPr>
          <p:cNvSpPr>
            <a:spLocks noGrp="1"/>
          </p:cNvSpPr>
          <p:nvPr>
            <p:ph idx="1"/>
          </p:nvPr>
        </p:nvSpPr>
        <p:spPr/>
        <p:txBody>
          <a:bodyPr>
            <a:normAutofit lnSpcReduction="10000"/>
          </a:bodyPr>
          <a:lstStyle/>
          <a:p>
            <a:r>
              <a:rPr lang="en-US" dirty="0" err="1"/>
              <a:t>npm</a:t>
            </a:r>
            <a:r>
              <a:rPr lang="en-US" dirty="0"/>
              <a:t> </a:t>
            </a:r>
            <a:r>
              <a:rPr lang="en-US" dirty="0" err="1"/>
              <a:t>i</a:t>
            </a:r>
            <a:r>
              <a:rPr lang="en-US" dirty="0"/>
              <a:t> -g express-generator (Once)</a:t>
            </a:r>
          </a:p>
          <a:p>
            <a:r>
              <a:rPr lang="en-US" dirty="0" err="1"/>
              <a:t>npm</a:t>
            </a:r>
            <a:r>
              <a:rPr lang="en-US" dirty="0"/>
              <a:t> </a:t>
            </a:r>
            <a:r>
              <a:rPr lang="en-US" dirty="0" err="1"/>
              <a:t>i</a:t>
            </a:r>
            <a:r>
              <a:rPr lang="en-US" dirty="0"/>
              <a:t> -g </a:t>
            </a:r>
            <a:r>
              <a:rPr lang="en-US" dirty="0" err="1"/>
              <a:t>npm</a:t>
            </a:r>
            <a:r>
              <a:rPr lang="en-US" dirty="0"/>
              <a:t>-check-updates (Once)</a:t>
            </a:r>
          </a:p>
          <a:p>
            <a:r>
              <a:rPr lang="en-US" dirty="0"/>
              <a:t>Create a new application</a:t>
            </a:r>
          </a:p>
          <a:p>
            <a:pPr marL="971550" lvl="1" indent="-514350">
              <a:buFont typeface="+mj-lt"/>
              <a:buAutoNum type="arabicPeriod"/>
            </a:pPr>
            <a:r>
              <a:rPr lang="en-US" dirty="0"/>
              <a:t>express --view=pug 7_express-app</a:t>
            </a:r>
          </a:p>
          <a:p>
            <a:pPr marL="971550" lvl="1" indent="-514350">
              <a:buFont typeface="+mj-lt"/>
              <a:buAutoNum type="arabicPeriod"/>
            </a:pPr>
            <a:r>
              <a:rPr lang="en-US" dirty="0"/>
              <a:t>cd 7_express-app</a:t>
            </a:r>
          </a:p>
          <a:p>
            <a:pPr marL="971550" lvl="1" indent="-514350">
              <a:buFont typeface="+mj-lt"/>
              <a:buAutoNum type="arabicPeriod"/>
            </a:pPr>
            <a:r>
              <a:rPr lang="en-US" dirty="0" err="1"/>
              <a:t>ncu</a:t>
            </a:r>
            <a:r>
              <a:rPr lang="en-US" dirty="0"/>
              <a:t> </a:t>
            </a:r>
          </a:p>
          <a:p>
            <a:pPr marL="971550" lvl="1" indent="-514350">
              <a:buFont typeface="+mj-lt"/>
              <a:buAutoNum type="arabicPeriod"/>
            </a:pPr>
            <a:r>
              <a:rPr lang="en-US" dirty="0" err="1"/>
              <a:t>ncu</a:t>
            </a:r>
            <a:r>
              <a:rPr lang="en-US" dirty="0"/>
              <a:t> -u</a:t>
            </a:r>
          </a:p>
          <a:p>
            <a:pPr marL="971550" lvl="1" indent="-514350">
              <a:buFont typeface="+mj-lt"/>
              <a:buAutoNum type="arabicPeriod"/>
            </a:pPr>
            <a:r>
              <a:rPr lang="en-US" dirty="0" err="1"/>
              <a:t>npm</a:t>
            </a:r>
            <a:r>
              <a:rPr lang="en-US" dirty="0"/>
              <a:t> install</a:t>
            </a:r>
          </a:p>
          <a:p>
            <a:pPr marL="971550" lvl="1" indent="-514350">
              <a:buFont typeface="+mj-lt"/>
              <a:buAutoNum type="arabicPeriod"/>
            </a:pPr>
            <a:r>
              <a:rPr lang="en-US" dirty="0" err="1"/>
              <a:t>npm</a:t>
            </a:r>
            <a:r>
              <a:rPr lang="en-US" dirty="0"/>
              <a:t> </a:t>
            </a:r>
            <a:r>
              <a:rPr lang="en-US" dirty="0" err="1"/>
              <a:t>i</a:t>
            </a:r>
            <a:r>
              <a:rPr lang="en-US" dirty="0"/>
              <a:t> -D </a:t>
            </a:r>
            <a:r>
              <a:rPr lang="en-US" dirty="0" err="1"/>
              <a:t>nodemon</a:t>
            </a:r>
            <a:endParaRPr lang="en-US" dirty="0"/>
          </a:p>
          <a:p>
            <a:pPr marL="971550" lvl="1" indent="-514350">
              <a:buFont typeface="+mj-lt"/>
              <a:buAutoNum type="arabicPeriod"/>
            </a:pPr>
            <a:r>
              <a:rPr lang="en-US" dirty="0"/>
              <a:t>Change start script to use </a:t>
            </a:r>
            <a:r>
              <a:rPr lang="en-US" dirty="0" err="1"/>
              <a:t>nodemon</a:t>
            </a:r>
            <a:r>
              <a:rPr lang="en-US" dirty="0"/>
              <a:t> (</a:t>
            </a:r>
            <a:r>
              <a:rPr lang="en-US" dirty="0" err="1"/>
              <a:t>package.json</a:t>
            </a:r>
            <a:r>
              <a:rPr lang="en-US" dirty="0"/>
              <a:t> file)</a:t>
            </a:r>
          </a:p>
          <a:p>
            <a:pPr marL="971550" lvl="1" indent="-514350">
              <a:buFont typeface="+mj-lt"/>
              <a:buAutoNum type="arabicPeriod"/>
            </a:pPr>
            <a:r>
              <a:rPr lang="en-US" dirty="0" err="1"/>
              <a:t>npm</a:t>
            </a:r>
            <a:r>
              <a:rPr lang="en-US" dirty="0"/>
              <a:t> start</a:t>
            </a:r>
          </a:p>
        </p:txBody>
      </p:sp>
    </p:spTree>
    <p:extLst>
      <p:ext uri="{BB962C8B-B14F-4D97-AF65-F5344CB8AC3E}">
        <p14:creationId xmlns:p14="http://schemas.microsoft.com/office/powerpoint/2010/main" val="8462345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A3CF-28CF-4266-80E0-8BAFEE912E42}"/>
              </a:ext>
            </a:extLst>
          </p:cNvPr>
          <p:cNvSpPr>
            <a:spLocks noGrp="1"/>
          </p:cNvSpPr>
          <p:nvPr>
            <p:ph type="title"/>
          </p:nvPr>
        </p:nvSpPr>
        <p:spPr/>
        <p:txBody>
          <a:bodyPr/>
          <a:lstStyle/>
          <a:p>
            <a:r>
              <a:rPr lang="en-IN" dirty="0"/>
              <a:t>Assignment</a:t>
            </a:r>
            <a:endParaRPr lang="en-US" dirty="0"/>
          </a:p>
        </p:txBody>
      </p:sp>
      <p:sp>
        <p:nvSpPr>
          <p:cNvPr id="3" name="Content Placeholder 2">
            <a:extLst>
              <a:ext uri="{FF2B5EF4-FFF2-40B4-BE49-F238E27FC236}">
                <a16:creationId xmlns:a16="http://schemas.microsoft.com/office/drawing/2014/main" id="{107ACA34-F206-44B7-B5D2-2CC3DF2FCE72}"/>
              </a:ext>
            </a:extLst>
          </p:cNvPr>
          <p:cNvSpPr>
            <a:spLocks noGrp="1"/>
          </p:cNvSpPr>
          <p:nvPr>
            <p:ph idx="1"/>
          </p:nvPr>
        </p:nvSpPr>
        <p:spPr/>
        <p:txBody>
          <a:bodyPr/>
          <a:lstStyle/>
          <a:p>
            <a:r>
              <a:rPr lang="en-IN" dirty="0"/>
              <a:t>Create a CRUD application to work with employee data. </a:t>
            </a:r>
          </a:p>
          <a:p>
            <a:r>
              <a:rPr lang="en-IN" dirty="0"/>
              <a:t>Persist the data in JSON file (</a:t>
            </a:r>
            <a:r>
              <a:rPr lang="en-IN" dirty="0" err="1"/>
              <a:t>employees.json</a:t>
            </a:r>
            <a:r>
              <a:rPr lang="en-IN" dirty="0"/>
              <a:t>)</a:t>
            </a:r>
          </a:p>
          <a:p>
            <a:r>
              <a:rPr lang="en-IN" dirty="0"/>
              <a:t>Employee Schema</a:t>
            </a:r>
          </a:p>
          <a:p>
            <a:pPr lvl="1"/>
            <a:r>
              <a:rPr lang="en-IN" dirty="0"/>
              <a:t>id – number</a:t>
            </a:r>
          </a:p>
          <a:p>
            <a:pPr lvl="1"/>
            <a:r>
              <a:rPr lang="en-IN" dirty="0"/>
              <a:t>name – string</a:t>
            </a:r>
          </a:p>
          <a:p>
            <a:pPr lvl="1"/>
            <a:r>
              <a:rPr lang="en-US" dirty="0"/>
              <a:t>designation – string</a:t>
            </a:r>
          </a:p>
          <a:p>
            <a:pPr lvl="1"/>
            <a:r>
              <a:rPr lang="en-US" dirty="0"/>
              <a:t>salary – number</a:t>
            </a:r>
          </a:p>
        </p:txBody>
      </p:sp>
    </p:spTree>
    <p:extLst>
      <p:ext uri="{BB962C8B-B14F-4D97-AF65-F5344CB8AC3E}">
        <p14:creationId xmlns:p14="http://schemas.microsoft.com/office/powerpoint/2010/main" val="2954877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12B18A85-CA0A-4C68-ADC0-557AA504F4CA}"/>
              </a:ext>
            </a:extLst>
          </p:cNvPr>
          <p:cNvPicPr>
            <a:picLocks noChangeAspect="1"/>
          </p:cNvPicPr>
          <p:nvPr/>
        </p:nvPicPr>
        <p:blipFill rotWithShape="1">
          <a:blip r:embed="rId2"/>
          <a:srcRect l="18435" r="15148"/>
          <a:stretch/>
        </p:blipFill>
        <p:spPr>
          <a:xfrm>
            <a:off x="20" y="10"/>
            <a:ext cx="6204384" cy="5114534"/>
          </a:xfrm>
          <a:custGeom>
            <a:avLst/>
            <a:gdLst/>
            <a:ahLst/>
            <a:cxnLst/>
            <a:rect l="l" t="t" r="r" b="b"/>
            <a:pathLst>
              <a:path w="6204404" h="5114544">
                <a:moveTo>
                  <a:pt x="5659431" y="0"/>
                </a:moveTo>
                <a:lnTo>
                  <a:pt x="6157098" y="0"/>
                </a:lnTo>
                <a:lnTo>
                  <a:pt x="6181355" y="190991"/>
                </a:lnTo>
                <a:cubicBezTo>
                  <a:pt x="6196596" y="341154"/>
                  <a:pt x="6204404" y="493515"/>
                  <a:pt x="6204404" y="647700"/>
                </a:cubicBezTo>
                <a:cubicBezTo>
                  <a:pt x="6204404" y="3114670"/>
                  <a:pt x="4205578" y="5114544"/>
                  <a:pt x="1739900" y="5114544"/>
                </a:cubicBezTo>
                <a:cubicBezTo>
                  <a:pt x="1123481" y="5114544"/>
                  <a:pt x="536240" y="4989552"/>
                  <a:pt x="2114" y="4763518"/>
                </a:cubicBezTo>
                <a:lnTo>
                  <a:pt x="0" y="4762561"/>
                </a:lnTo>
                <a:lnTo>
                  <a:pt x="0" y="4226363"/>
                </a:lnTo>
                <a:lnTo>
                  <a:pt x="15791" y="4234455"/>
                </a:lnTo>
                <a:cubicBezTo>
                  <a:pt x="537360" y="4485921"/>
                  <a:pt x="1122182" y="4626842"/>
                  <a:pt x="1739899" y="4626842"/>
                </a:cubicBezTo>
                <a:cubicBezTo>
                  <a:pt x="3936226" y="4626842"/>
                  <a:pt x="5716700" y="2845319"/>
                  <a:pt x="5716700" y="647700"/>
                </a:cubicBezTo>
                <a:cubicBezTo>
                  <a:pt x="5716700" y="510349"/>
                  <a:pt x="5709745" y="374623"/>
                  <a:pt x="5696169" y="240856"/>
                </a:cubicBezTo>
                <a:close/>
              </a:path>
            </a:pathLst>
          </a:custGeom>
        </p:spPr>
      </p:pic>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481014" y="327026"/>
            <a:ext cx="4164011" cy="2611437"/>
          </a:xfrm>
        </p:spPr>
        <p:txBody>
          <a:bodyPr>
            <a:normAutofit/>
          </a:bodyPr>
          <a:lstStyle/>
          <a:p>
            <a:r>
              <a:rPr lang="en-US" sz="3600"/>
              <a:t>Contact Me	</a:t>
            </a:r>
            <a:endParaRPr lang="en-IN" sz="3600"/>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nvPr>
        </p:nvGraphicFramePr>
        <p:xfrm>
          <a:off x="6381750" y="2119313"/>
          <a:ext cx="5329236" cy="4057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66CE80-73D6-4E19-851D-B8D49B41879E}"/>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5" name="Group 4">
            <a:extLst>
              <a:ext uri="{FF2B5EF4-FFF2-40B4-BE49-F238E27FC236}">
                <a16:creationId xmlns:a16="http://schemas.microsoft.com/office/drawing/2014/main" id="{DEEA5608-33A6-4C1A-8628-CABCA30E4B69}"/>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D33C5FE3-79A4-4097-BC9E-639BFB209084}"/>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015F49B4-4FA1-4949-8750-5D4596F41D4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E4E85AA9-3DAC-4C0A-BA8A-9ECE68AAC228}"/>
              </a:ext>
            </a:extLst>
          </p:cNvPr>
          <p:cNvGrpSpPr/>
          <p:nvPr/>
        </p:nvGrpSpPr>
        <p:grpSpPr>
          <a:xfrm>
            <a:off x="9193562" y="676589"/>
            <a:ext cx="1130132" cy="749454"/>
            <a:chOff x="8762260" y="1677880"/>
            <a:chExt cx="1262108" cy="898124"/>
          </a:xfrm>
        </p:grpSpPr>
        <p:sp>
          <p:nvSpPr>
            <p:cNvPr id="9" name="Rectangle: Rounded Corners 8">
              <a:extLst>
                <a:ext uri="{FF2B5EF4-FFF2-40B4-BE49-F238E27FC236}">
                  <a16:creationId xmlns:a16="http://schemas.microsoft.com/office/drawing/2014/main" id="{06EE031C-0442-4318-82F5-0CB224DA188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78777744-8737-4A14-B2BE-6D25B85ACC77}"/>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11" name="Group 10">
            <a:extLst>
              <a:ext uri="{FF2B5EF4-FFF2-40B4-BE49-F238E27FC236}">
                <a16:creationId xmlns:a16="http://schemas.microsoft.com/office/drawing/2014/main" id="{EB963CFD-6FCD-488C-91D2-282E6C165B3C}"/>
              </a:ext>
            </a:extLst>
          </p:cNvPr>
          <p:cNvGrpSpPr/>
          <p:nvPr/>
        </p:nvGrpSpPr>
        <p:grpSpPr>
          <a:xfrm>
            <a:off x="8564239" y="1525159"/>
            <a:ext cx="1130132" cy="749454"/>
            <a:chOff x="8762260" y="1677880"/>
            <a:chExt cx="1262108" cy="898124"/>
          </a:xfrm>
        </p:grpSpPr>
        <p:sp>
          <p:nvSpPr>
            <p:cNvPr id="12" name="Rectangle: Rounded Corners 11">
              <a:extLst>
                <a:ext uri="{FF2B5EF4-FFF2-40B4-BE49-F238E27FC236}">
                  <a16:creationId xmlns:a16="http://schemas.microsoft.com/office/drawing/2014/main" id="{7A5A7B8E-3174-41CA-ABB7-084BD529203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3" name="Rectangle: Rounded Corners 12">
              <a:extLst>
                <a:ext uri="{FF2B5EF4-FFF2-40B4-BE49-F238E27FC236}">
                  <a16:creationId xmlns:a16="http://schemas.microsoft.com/office/drawing/2014/main" id="{E7473984-BC26-42A8-8847-576DAFD3627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cxnSp>
        <p:nvCxnSpPr>
          <p:cNvPr id="14" name="Straight Connector 13">
            <a:extLst>
              <a:ext uri="{FF2B5EF4-FFF2-40B4-BE49-F238E27FC236}">
                <a16:creationId xmlns:a16="http://schemas.microsoft.com/office/drawing/2014/main" id="{B4A7F952-193D-46AB-983B-1960E2629701}"/>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5" name="Rectangle 14">
            <a:extLst>
              <a:ext uri="{FF2B5EF4-FFF2-40B4-BE49-F238E27FC236}">
                <a16:creationId xmlns:a16="http://schemas.microsoft.com/office/drawing/2014/main" id="{DA3605EB-0452-47F4-8FED-4055057E019B}"/>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6" name="Straight Arrow Connector 15">
            <a:extLst>
              <a:ext uri="{FF2B5EF4-FFF2-40B4-BE49-F238E27FC236}">
                <a16:creationId xmlns:a16="http://schemas.microsoft.com/office/drawing/2014/main" id="{B8235120-6FE3-4692-B679-9D44CEB7FD60}"/>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3D36EBA-9D35-415D-8DDA-C456024FEB14}"/>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8" name="TextBox 17">
            <a:extLst>
              <a:ext uri="{FF2B5EF4-FFF2-40B4-BE49-F238E27FC236}">
                <a16:creationId xmlns:a16="http://schemas.microsoft.com/office/drawing/2014/main" id="{63532E2C-5B41-4D4A-93C5-58F27B7D0076}"/>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sp>
        <p:nvSpPr>
          <p:cNvPr id="19" name="Rectangle 18">
            <a:extLst>
              <a:ext uri="{FF2B5EF4-FFF2-40B4-BE49-F238E27FC236}">
                <a16:creationId xmlns:a16="http://schemas.microsoft.com/office/drawing/2014/main" id="{FBB148A7-E781-4341-90F4-5555EC35511E}"/>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0" name="Rectangle: Rounded Corners 19">
            <a:extLst>
              <a:ext uri="{FF2B5EF4-FFF2-40B4-BE49-F238E27FC236}">
                <a16:creationId xmlns:a16="http://schemas.microsoft.com/office/drawing/2014/main" id="{CCAB511F-DC92-4AFB-B65A-3DED0353786D}"/>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7CC7B649-A787-458E-9E22-9203E709AD4C}"/>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AED134FC-E73F-441F-B7A7-FEBB84CE6297}"/>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595963B5-0EAC-4F4F-8B04-DE4BD04A0479}"/>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13F2337A-8B42-49CD-A649-19BF6BD615AF}"/>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
        <p:nvSpPr>
          <p:cNvPr id="25" name="TextBox 24">
            <a:extLst>
              <a:ext uri="{FF2B5EF4-FFF2-40B4-BE49-F238E27FC236}">
                <a16:creationId xmlns:a16="http://schemas.microsoft.com/office/drawing/2014/main" id="{5E3CF986-3F3B-4712-B2D6-2DDAD871D411}"/>
              </a:ext>
            </a:extLst>
          </p:cNvPr>
          <p:cNvSpPr txBox="1"/>
          <p:nvPr/>
        </p:nvSpPr>
        <p:spPr>
          <a:xfrm>
            <a:off x="7743161" y="2636448"/>
            <a:ext cx="1122615" cy="1200329"/>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Express JS</a:t>
            </a:r>
          </a:p>
        </p:txBody>
      </p:sp>
      <p:sp>
        <p:nvSpPr>
          <p:cNvPr id="26" name="TextBox 25">
            <a:extLst>
              <a:ext uri="{FF2B5EF4-FFF2-40B4-BE49-F238E27FC236}">
                <a16:creationId xmlns:a16="http://schemas.microsoft.com/office/drawing/2014/main" id="{43B6A0FB-B4DA-4B7E-B20C-D88A2AA0F925}"/>
              </a:ext>
            </a:extLst>
          </p:cNvPr>
          <p:cNvSpPr txBox="1"/>
          <p:nvPr/>
        </p:nvSpPr>
        <p:spPr>
          <a:xfrm>
            <a:off x="8879647" y="2639375"/>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Sails JS</a:t>
            </a:r>
          </a:p>
        </p:txBody>
      </p:sp>
      <p:cxnSp>
        <p:nvCxnSpPr>
          <p:cNvPr id="27" name="Straight Arrow Connector 26">
            <a:extLst>
              <a:ext uri="{FF2B5EF4-FFF2-40B4-BE49-F238E27FC236}">
                <a16:creationId xmlns:a16="http://schemas.microsoft.com/office/drawing/2014/main" id="{0AE1BCCC-AE52-4097-A5F8-B9A21141F226}"/>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51A3073-57C0-4FE3-8A34-8F12074C4E9E}"/>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8" name="Rectangle 37">
            <a:extLst>
              <a:ext uri="{FF2B5EF4-FFF2-40B4-BE49-F238E27FC236}">
                <a16:creationId xmlns:a16="http://schemas.microsoft.com/office/drawing/2014/main" id="{38830E20-00D9-4607-A94F-1DF04039185C}"/>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9" name="TextBox 38">
            <a:extLst>
              <a:ext uri="{FF2B5EF4-FFF2-40B4-BE49-F238E27FC236}">
                <a16:creationId xmlns:a16="http://schemas.microsoft.com/office/drawing/2014/main" id="{19D78E7D-67A8-4EC0-B43F-9EE0DF734597}"/>
              </a:ext>
            </a:extLst>
          </p:cNvPr>
          <p:cNvSpPr txBox="1"/>
          <p:nvPr/>
        </p:nvSpPr>
        <p:spPr>
          <a:xfrm>
            <a:off x="307374" y="5814902"/>
            <a:ext cx="3068917" cy="646331"/>
          </a:xfrm>
          <a:prstGeom prst="rect">
            <a:avLst/>
          </a:prstGeom>
          <a:noFill/>
        </p:spPr>
        <p:txBody>
          <a:bodyPr wrap="none" rtlCol="0">
            <a:spAutoFit/>
          </a:bodyPr>
          <a:lstStyle/>
          <a:p>
            <a:r>
              <a:rPr lang="en-US" dirty="0"/>
              <a:t>Vanilla JS, jQuery, KO, BB, NG1,</a:t>
            </a:r>
          </a:p>
          <a:p>
            <a:r>
              <a:rPr lang="en-US" dirty="0"/>
              <a:t>NG2 or above, React, Vue</a:t>
            </a:r>
          </a:p>
        </p:txBody>
      </p:sp>
      <p:sp>
        <p:nvSpPr>
          <p:cNvPr id="40" name="TextBox 39">
            <a:extLst>
              <a:ext uri="{FF2B5EF4-FFF2-40B4-BE49-F238E27FC236}">
                <a16:creationId xmlns:a16="http://schemas.microsoft.com/office/drawing/2014/main" id="{8125D33D-A741-48E7-8AAE-9FD21CFA38B5}"/>
              </a:ext>
            </a:extLst>
          </p:cNvPr>
          <p:cNvSpPr txBox="1"/>
          <p:nvPr/>
        </p:nvSpPr>
        <p:spPr>
          <a:xfrm>
            <a:off x="554516" y="396767"/>
            <a:ext cx="4650056" cy="523220"/>
          </a:xfrm>
          <a:prstGeom prst="rect">
            <a:avLst/>
          </a:prstGeom>
          <a:noFill/>
        </p:spPr>
        <p:txBody>
          <a:bodyPr wrap="none" rtlCol="0">
            <a:spAutoFit/>
          </a:bodyPr>
          <a:lstStyle/>
          <a:p>
            <a:r>
              <a:rPr lang="en-IN" sz="2800" b="1" dirty="0"/>
              <a:t>Single Page Application (SPA)</a:t>
            </a:r>
          </a:p>
        </p:txBody>
      </p:sp>
      <p:sp>
        <p:nvSpPr>
          <p:cNvPr id="41" name="Rectangle 40">
            <a:extLst>
              <a:ext uri="{FF2B5EF4-FFF2-40B4-BE49-F238E27FC236}">
                <a16:creationId xmlns:a16="http://schemas.microsoft.com/office/drawing/2014/main" id="{478AC27C-0C58-4983-8423-51340A69D787}"/>
              </a:ext>
            </a:extLst>
          </p:cNvPr>
          <p:cNvSpPr/>
          <p:nvPr/>
        </p:nvSpPr>
        <p:spPr>
          <a:xfrm>
            <a:off x="6577318" y="4304735"/>
            <a:ext cx="1145140" cy="2275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API GATEWAY</a:t>
            </a:r>
          </a:p>
        </p:txBody>
      </p:sp>
      <p:cxnSp>
        <p:nvCxnSpPr>
          <p:cNvPr id="42" name="Straight Arrow Connector 41">
            <a:extLst>
              <a:ext uri="{FF2B5EF4-FFF2-40B4-BE49-F238E27FC236}">
                <a16:creationId xmlns:a16="http://schemas.microsoft.com/office/drawing/2014/main" id="{B31D3441-6FCA-4908-83C0-A1D841A7DC44}"/>
              </a:ext>
            </a:extLst>
          </p:cNvPr>
          <p:cNvCxnSpPr>
            <a:cxnSpLocks/>
          </p:cNvCxnSpPr>
          <p:nvPr/>
        </p:nvCxnSpPr>
        <p:spPr>
          <a:xfrm>
            <a:off x="3376980" y="4761055"/>
            <a:ext cx="3173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6CBD3B2-30CD-4527-B096-3EAB9465BC41}"/>
              </a:ext>
            </a:extLst>
          </p:cNvPr>
          <p:cNvCxnSpPr>
            <a:cxnSpLocks/>
          </p:cNvCxnSpPr>
          <p:nvPr/>
        </p:nvCxnSpPr>
        <p:spPr>
          <a:xfrm flipH="1">
            <a:off x="3376981" y="5156111"/>
            <a:ext cx="31734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76EC4D9-9940-4C6F-BB76-A139ABF21304}"/>
              </a:ext>
            </a:extLst>
          </p:cNvPr>
          <p:cNvSpPr txBox="1"/>
          <p:nvPr/>
        </p:nvSpPr>
        <p:spPr>
          <a:xfrm>
            <a:off x="4015849" y="4391723"/>
            <a:ext cx="1901611" cy="369332"/>
          </a:xfrm>
          <a:prstGeom prst="rect">
            <a:avLst/>
          </a:prstGeom>
          <a:noFill/>
        </p:spPr>
        <p:txBody>
          <a:bodyPr wrap="none" rtlCol="0">
            <a:spAutoFit/>
          </a:bodyPr>
          <a:lstStyle/>
          <a:p>
            <a:r>
              <a:rPr lang="en-IN" dirty="0"/>
              <a:t>AJAX - HTTP + URL</a:t>
            </a:r>
          </a:p>
        </p:txBody>
      </p:sp>
      <p:sp>
        <p:nvSpPr>
          <p:cNvPr id="45" name="TextBox 44">
            <a:extLst>
              <a:ext uri="{FF2B5EF4-FFF2-40B4-BE49-F238E27FC236}">
                <a16:creationId xmlns:a16="http://schemas.microsoft.com/office/drawing/2014/main" id="{6CDBFB4F-133A-4F60-BBCF-20BE220DAAAF}"/>
              </a:ext>
            </a:extLst>
          </p:cNvPr>
          <p:cNvSpPr txBox="1"/>
          <p:nvPr/>
        </p:nvSpPr>
        <p:spPr>
          <a:xfrm>
            <a:off x="4540933" y="5112308"/>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grpSp>
        <p:nvGrpSpPr>
          <p:cNvPr id="46" name="Group 45">
            <a:extLst>
              <a:ext uri="{FF2B5EF4-FFF2-40B4-BE49-F238E27FC236}">
                <a16:creationId xmlns:a16="http://schemas.microsoft.com/office/drawing/2014/main" id="{5047751F-36D0-4E57-8B80-477554474BF2}"/>
              </a:ext>
            </a:extLst>
          </p:cNvPr>
          <p:cNvGrpSpPr/>
          <p:nvPr/>
        </p:nvGrpSpPr>
        <p:grpSpPr>
          <a:xfrm>
            <a:off x="8601665" y="4152191"/>
            <a:ext cx="2103120" cy="816865"/>
            <a:chOff x="9193562" y="4058871"/>
            <a:chExt cx="2103120" cy="816865"/>
          </a:xfrm>
        </p:grpSpPr>
        <p:sp>
          <p:nvSpPr>
            <p:cNvPr id="47" name="Rectangle 46">
              <a:extLst>
                <a:ext uri="{FF2B5EF4-FFF2-40B4-BE49-F238E27FC236}">
                  <a16:creationId xmlns:a16="http://schemas.microsoft.com/office/drawing/2014/main" id="{FBEFA24A-D971-4950-A7E4-400087DAA82B}"/>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Account </a:t>
              </a:r>
            </a:p>
            <a:p>
              <a:pPr algn="ctr"/>
              <a:r>
                <a:rPr lang="en-IN" sz="1200" b="1" dirty="0"/>
                <a:t>Service</a:t>
              </a:r>
            </a:p>
          </p:txBody>
        </p:sp>
        <p:sp>
          <p:nvSpPr>
            <p:cNvPr id="48" name="Hexagon 47">
              <a:extLst>
                <a:ext uri="{FF2B5EF4-FFF2-40B4-BE49-F238E27FC236}">
                  <a16:creationId xmlns:a16="http://schemas.microsoft.com/office/drawing/2014/main" id="{3892179D-5480-4C33-B0C4-47ED9DF3E49C}"/>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9" name="Flowchart: Magnetic Disk 48">
              <a:extLst>
                <a:ext uri="{FF2B5EF4-FFF2-40B4-BE49-F238E27FC236}">
                  <a16:creationId xmlns:a16="http://schemas.microsoft.com/office/drawing/2014/main" id="{D6439215-1D53-4A87-AE46-7CB268140887}"/>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50" name="Group 49">
            <a:extLst>
              <a:ext uri="{FF2B5EF4-FFF2-40B4-BE49-F238E27FC236}">
                <a16:creationId xmlns:a16="http://schemas.microsoft.com/office/drawing/2014/main" id="{E21F0F80-C177-43AC-AC1B-0498531AFB4E}"/>
              </a:ext>
            </a:extLst>
          </p:cNvPr>
          <p:cNvGrpSpPr/>
          <p:nvPr/>
        </p:nvGrpSpPr>
        <p:grpSpPr>
          <a:xfrm>
            <a:off x="8601665" y="5034107"/>
            <a:ext cx="2103120" cy="816865"/>
            <a:chOff x="9193562" y="4058871"/>
            <a:chExt cx="2103120" cy="816865"/>
          </a:xfrm>
        </p:grpSpPr>
        <p:sp>
          <p:nvSpPr>
            <p:cNvPr id="51" name="Rectangle 50">
              <a:extLst>
                <a:ext uri="{FF2B5EF4-FFF2-40B4-BE49-F238E27FC236}">
                  <a16:creationId xmlns:a16="http://schemas.microsoft.com/office/drawing/2014/main" id="{57FB29A5-2026-4D73-977F-7AF98FE3B961}"/>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Inventory </a:t>
              </a:r>
            </a:p>
            <a:p>
              <a:pPr algn="ctr"/>
              <a:r>
                <a:rPr lang="en-IN" sz="1200" b="1" dirty="0"/>
                <a:t>Service</a:t>
              </a:r>
            </a:p>
          </p:txBody>
        </p:sp>
        <p:sp>
          <p:nvSpPr>
            <p:cNvPr id="52" name="Hexagon 51">
              <a:extLst>
                <a:ext uri="{FF2B5EF4-FFF2-40B4-BE49-F238E27FC236}">
                  <a16:creationId xmlns:a16="http://schemas.microsoft.com/office/drawing/2014/main" id="{323A091F-38AA-4660-9762-CB151F38D09F}"/>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3" name="Flowchart: Magnetic Disk 52">
              <a:extLst>
                <a:ext uri="{FF2B5EF4-FFF2-40B4-BE49-F238E27FC236}">
                  <a16:creationId xmlns:a16="http://schemas.microsoft.com/office/drawing/2014/main" id="{76C2554D-50FA-4D5D-A7F9-485230A08A38}"/>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54" name="Group 53">
            <a:extLst>
              <a:ext uri="{FF2B5EF4-FFF2-40B4-BE49-F238E27FC236}">
                <a16:creationId xmlns:a16="http://schemas.microsoft.com/office/drawing/2014/main" id="{97643635-E9EE-4E80-AE4D-C40F8A897B6F}"/>
              </a:ext>
            </a:extLst>
          </p:cNvPr>
          <p:cNvGrpSpPr/>
          <p:nvPr/>
        </p:nvGrpSpPr>
        <p:grpSpPr>
          <a:xfrm>
            <a:off x="8601665" y="5918017"/>
            <a:ext cx="2103120" cy="816865"/>
            <a:chOff x="9193562" y="4058871"/>
            <a:chExt cx="2103120" cy="816865"/>
          </a:xfrm>
        </p:grpSpPr>
        <p:sp>
          <p:nvSpPr>
            <p:cNvPr id="55" name="Rectangle 54">
              <a:extLst>
                <a:ext uri="{FF2B5EF4-FFF2-40B4-BE49-F238E27FC236}">
                  <a16:creationId xmlns:a16="http://schemas.microsoft.com/office/drawing/2014/main" id="{05489771-EC05-4F4F-9B85-ED1FCBC1EF8C}"/>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Shipping </a:t>
              </a:r>
            </a:p>
            <a:p>
              <a:pPr algn="ctr"/>
              <a:r>
                <a:rPr lang="en-IN" sz="1200" b="1" dirty="0"/>
                <a:t>Service</a:t>
              </a:r>
            </a:p>
          </p:txBody>
        </p:sp>
        <p:sp>
          <p:nvSpPr>
            <p:cNvPr id="56" name="Hexagon 55">
              <a:extLst>
                <a:ext uri="{FF2B5EF4-FFF2-40B4-BE49-F238E27FC236}">
                  <a16:creationId xmlns:a16="http://schemas.microsoft.com/office/drawing/2014/main" id="{E2658A59-53FE-4090-987C-87A46C6CD786}"/>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7" name="Flowchart: Magnetic Disk 56">
              <a:extLst>
                <a:ext uri="{FF2B5EF4-FFF2-40B4-BE49-F238E27FC236}">
                  <a16:creationId xmlns:a16="http://schemas.microsoft.com/office/drawing/2014/main" id="{86B3A5B9-DB14-48E6-BE6F-21EFCFB60BE7}"/>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cxnSp>
        <p:nvCxnSpPr>
          <p:cNvPr id="58" name="Straight Arrow Connector 57">
            <a:extLst>
              <a:ext uri="{FF2B5EF4-FFF2-40B4-BE49-F238E27FC236}">
                <a16:creationId xmlns:a16="http://schemas.microsoft.com/office/drawing/2014/main" id="{95FC32A4-0AD0-4548-85B1-166029D07398}"/>
              </a:ext>
            </a:extLst>
          </p:cNvPr>
          <p:cNvCxnSpPr/>
          <p:nvPr/>
        </p:nvCxnSpPr>
        <p:spPr>
          <a:xfrm flipV="1">
            <a:off x="7722458" y="4560624"/>
            <a:ext cx="879207" cy="88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4C0E571-8F4C-4CFA-B9EB-31FDEFD7E3C3}"/>
              </a:ext>
            </a:extLst>
          </p:cNvPr>
          <p:cNvCxnSpPr>
            <a:cxnSpLocks/>
          </p:cNvCxnSpPr>
          <p:nvPr/>
        </p:nvCxnSpPr>
        <p:spPr>
          <a:xfrm flipV="1">
            <a:off x="7722458" y="5442540"/>
            <a:ext cx="8792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8E5C53F-EEBC-4545-84C3-D845F2F7E790}"/>
              </a:ext>
            </a:extLst>
          </p:cNvPr>
          <p:cNvCxnSpPr>
            <a:cxnSpLocks/>
          </p:cNvCxnSpPr>
          <p:nvPr/>
        </p:nvCxnSpPr>
        <p:spPr>
          <a:xfrm>
            <a:off x="7722458" y="5442541"/>
            <a:ext cx="879207" cy="883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01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73C143-E91E-4251-AB02-931AC46934C2}"/>
              </a:ext>
            </a:extLst>
          </p:cNvPr>
          <p:cNvSpPr>
            <a:spLocks noGrp="1"/>
          </p:cNvSpPr>
          <p:nvPr>
            <p:ph type="title"/>
          </p:nvPr>
        </p:nvSpPr>
        <p:spPr>
          <a:xfrm>
            <a:off x="870204" y="606564"/>
            <a:ext cx="10451592" cy="1325563"/>
          </a:xfrm>
        </p:spPr>
        <p:txBody>
          <a:bodyPr anchor="ctr">
            <a:normAutofit/>
          </a:bodyPr>
          <a:lstStyle/>
          <a:p>
            <a:r>
              <a:rPr lang="en-IN"/>
              <a:t>JavaScript Full Stack Application</a:t>
            </a:r>
          </a:p>
        </p:txBody>
      </p:sp>
      <p:graphicFrame>
        <p:nvGraphicFramePr>
          <p:cNvPr id="5" name="Content Placeholder 4">
            <a:extLst>
              <a:ext uri="{FF2B5EF4-FFF2-40B4-BE49-F238E27FC236}">
                <a16:creationId xmlns:a16="http://schemas.microsoft.com/office/drawing/2014/main" id="{782EC05F-F9B8-4538-9312-8FF4F87F82D9}"/>
              </a:ext>
            </a:extLst>
          </p:cNvPr>
          <p:cNvGraphicFramePr>
            <a:graphicFrameLocks noGrp="1"/>
          </p:cNvGraphicFramePr>
          <p:nvPr>
            <p:ph idx="1"/>
          </p:nvPr>
        </p:nvGraphicFramePr>
        <p:xfrm>
          <a:off x="1000874" y="2488845"/>
          <a:ext cx="10190254" cy="3410935"/>
        </p:xfrm>
        <a:graphic>
          <a:graphicData uri="http://schemas.openxmlformats.org/drawingml/2006/table">
            <a:tbl>
              <a:tblPr firstRow="1" bandRow="1">
                <a:tableStyleId>{5C22544A-7EE6-4342-B048-85BDC9FD1C3A}</a:tableStyleId>
              </a:tblPr>
              <a:tblGrid>
                <a:gridCol w="1560442">
                  <a:extLst>
                    <a:ext uri="{9D8B030D-6E8A-4147-A177-3AD203B41FA5}">
                      <a16:colId xmlns:a16="http://schemas.microsoft.com/office/drawing/2014/main" val="3853211641"/>
                    </a:ext>
                  </a:extLst>
                </a:gridCol>
                <a:gridCol w="2106343">
                  <a:extLst>
                    <a:ext uri="{9D8B030D-6E8A-4147-A177-3AD203B41FA5}">
                      <a16:colId xmlns:a16="http://schemas.microsoft.com/office/drawing/2014/main" val="3174142414"/>
                    </a:ext>
                  </a:extLst>
                </a:gridCol>
                <a:gridCol w="2939330">
                  <a:extLst>
                    <a:ext uri="{9D8B030D-6E8A-4147-A177-3AD203B41FA5}">
                      <a16:colId xmlns:a16="http://schemas.microsoft.com/office/drawing/2014/main" val="3886812675"/>
                    </a:ext>
                  </a:extLst>
                </a:gridCol>
                <a:gridCol w="1740960">
                  <a:extLst>
                    <a:ext uri="{9D8B030D-6E8A-4147-A177-3AD203B41FA5}">
                      <a16:colId xmlns:a16="http://schemas.microsoft.com/office/drawing/2014/main" val="2214009400"/>
                    </a:ext>
                  </a:extLst>
                </a:gridCol>
                <a:gridCol w="1843179">
                  <a:extLst>
                    <a:ext uri="{9D8B030D-6E8A-4147-A177-3AD203B41FA5}">
                      <a16:colId xmlns:a16="http://schemas.microsoft.com/office/drawing/2014/main" val="3481863326"/>
                    </a:ext>
                  </a:extLst>
                </a:gridCol>
              </a:tblGrid>
              <a:tr h="1071964">
                <a:tc>
                  <a:txBody>
                    <a:bodyPr/>
                    <a:lstStyle/>
                    <a:p>
                      <a:pPr algn="ctr"/>
                      <a:endParaRPr lang="en-IN" sz="2900" dirty="0"/>
                    </a:p>
                  </a:txBody>
                  <a:tcPr marL="144933" marR="144933" marT="72467" marB="72467" anchor="ctr"/>
                </a:tc>
                <a:tc>
                  <a:txBody>
                    <a:bodyPr/>
                    <a:lstStyle/>
                    <a:p>
                      <a:pPr algn="ctr"/>
                      <a:r>
                        <a:rPr lang="en-IN" sz="2900"/>
                        <a:t>Database</a:t>
                      </a:r>
                    </a:p>
                  </a:txBody>
                  <a:tcPr marL="144933" marR="144933" marT="72467" marB="72467" anchor="ctr"/>
                </a:tc>
                <a:tc>
                  <a:txBody>
                    <a:bodyPr/>
                    <a:lstStyle/>
                    <a:p>
                      <a:pPr algn="ctr"/>
                      <a:r>
                        <a:rPr lang="en-IN" sz="2900"/>
                        <a:t>Application FW</a:t>
                      </a:r>
                    </a:p>
                    <a:p>
                      <a:pPr algn="ctr"/>
                      <a:r>
                        <a:rPr lang="en-IN" sz="2900"/>
                        <a:t>API FW</a:t>
                      </a:r>
                    </a:p>
                  </a:txBody>
                  <a:tcPr marL="144933" marR="144933" marT="72467" marB="72467" anchor="ctr"/>
                </a:tc>
                <a:tc>
                  <a:txBody>
                    <a:bodyPr/>
                    <a:lstStyle/>
                    <a:p>
                      <a:pPr algn="ctr"/>
                      <a:r>
                        <a:rPr lang="en-IN" sz="2900"/>
                        <a:t>Client Side</a:t>
                      </a:r>
                    </a:p>
                  </a:txBody>
                  <a:tcPr marL="144933" marR="144933" marT="72467" marB="72467" anchor="ctr"/>
                </a:tc>
                <a:tc>
                  <a:txBody>
                    <a:bodyPr/>
                    <a:lstStyle/>
                    <a:p>
                      <a:pPr algn="ctr"/>
                      <a:r>
                        <a:rPr lang="en-IN" sz="2900"/>
                        <a:t>Runtime</a:t>
                      </a:r>
                    </a:p>
                  </a:txBody>
                  <a:tcPr marL="144933" marR="144933" marT="72467" marB="72467" anchor="ctr"/>
                </a:tc>
                <a:extLst>
                  <a:ext uri="{0D108BD9-81ED-4DB2-BD59-A6C34878D82A}">
                    <a16:rowId xmlns:a16="http://schemas.microsoft.com/office/drawing/2014/main" val="2723754585"/>
                  </a:ext>
                </a:extLst>
              </a:tr>
              <a:tr h="779657">
                <a:tc>
                  <a:txBody>
                    <a:bodyPr/>
                    <a:lstStyle/>
                    <a:p>
                      <a:pPr algn="ctr"/>
                      <a:r>
                        <a:rPr lang="en-IN" sz="2900" b="1" dirty="0"/>
                        <a:t>MEAN</a:t>
                      </a:r>
                    </a:p>
                  </a:txBody>
                  <a:tcPr marL="144933" marR="144933" marT="72467" marB="72467" anchor="ctr">
                    <a:solidFill>
                      <a:schemeClr val="accent1">
                        <a:lumMod val="60000"/>
                        <a:lumOff val="40000"/>
                      </a:schemeClr>
                    </a:solidFill>
                  </a:tcPr>
                </a:tc>
                <a:tc>
                  <a:txBody>
                    <a:bodyPr/>
                    <a:lstStyle/>
                    <a:p>
                      <a:pPr algn="ctr"/>
                      <a:r>
                        <a:rPr lang="en-IN" sz="2900" dirty="0"/>
                        <a:t>MongoDB</a:t>
                      </a:r>
                    </a:p>
                  </a:txBody>
                  <a:tcPr marL="144933" marR="144933" marT="72467" marB="72467" anchor="ctr"/>
                </a:tc>
                <a:tc>
                  <a:txBody>
                    <a:bodyPr/>
                    <a:lstStyle/>
                    <a:p>
                      <a:pPr algn="ctr"/>
                      <a:r>
                        <a:rPr lang="en-IN" sz="2900" dirty="0"/>
                        <a:t>Express JS</a:t>
                      </a:r>
                    </a:p>
                  </a:txBody>
                  <a:tcPr marL="144933" marR="144933" marT="72467" marB="72467" anchor="ctr"/>
                </a:tc>
                <a:tc>
                  <a:txBody>
                    <a:bodyPr/>
                    <a:lstStyle/>
                    <a:p>
                      <a:pPr algn="ctr"/>
                      <a:r>
                        <a:rPr lang="en-IN" sz="2900" dirty="0"/>
                        <a:t>Angular</a:t>
                      </a:r>
                    </a:p>
                  </a:txBody>
                  <a:tcPr marL="144933" marR="144933" marT="72467" marB="72467" anchor="ctr"/>
                </a:tc>
                <a:tc>
                  <a:txBody>
                    <a:bodyPr/>
                    <a:lstStyle/>
                    <a:p>
                      <a:pPr algn="ctr"/>
                      <a:r>
                        <a:rPr lang="en-IN" sz="2900" dirty="0"/>
                        <a:t>Node</a:t>
                      </a:r>
                    </a:p>
                  </a:txBody>
                  <a:tcPr marL="144933" marR="144933" marT="72467" marB="72467" anchor="ctr"/>
                </a:tc>
                <a:extLst>
                  <a:ext uri="{0D108BD9-81ED-4DB2-BD59-A6C34878D82A}">
                    <a16:rowId xmlns:a16="http://schemas.microsoft.com/office/drawing/2014/main" val="2565842906"/>
                  </a:ext>
                </a:extLst>
              </a:tr>
              <a:tr h="779657">
                <a:tc>
                  <a:txBody>
                    <a:bodyPr/>
                    <a:lstStyle/>
                    <a:p>
                      <a:pPr algn="ctr"/>
                      <a:r>
                        <a:rPr lang="en-IN" sz="2900" b="1" dirty="0"/>
                        <a:t>MERN</a:t>
                      </a:r>
                    </a:p>
                  </a:txBody>
                  <a:tcPr marL="144933" marR="144933" marT="72467" marB="72467" anchor="ctr">
                    <a:solidFill>
                      <a:schemeClr val="accent1">
                        <a:lumMod val="60000"/>
                        <a:lumOff val="40000"/>
                      </a:schemeClr>
                    </a:solidFill>
                  </a:tcPr>
                </a:tc>
                <a:tc>
                  <a:txBody>
                    <a:bodyPr/>
                    <a:lstStyle/>
                    <a:p>
                      <a:pPr algn="ctr"/>
                      <a:r>
                        <a:rPr lang="en-IN" sz="2900" dirty="0"/>
                        <a:t>MongoDB</a:t>
                      </a:r>
                    </a:p>
                  </a:txBody>
                  <a:tcPr marL="144933" marR="144933" marT="72467" marB="72467" anchor="ctr"/>
                </a:tc>
                <a:tc>
                  <a:txBody>
                    <a:bodyPr/>
                    <a:lstStyle/>
                    <a:p>
                      <a:pPr algn="ctr"/>
                      <a:r>
                        <a:rPr lang="en-IN" sz="2900" dirty="0"/>
                        <a:t>Express JS</a:t>
                      </a:r>
                    </a:p>
                  </a:txBody>
                  <a:tcPr marL="144933" marR="144933" marT="72467" marB="72467" anchor="ctr"/>
                </a:tc>
                <a:tc>
                  <a:txBody>
                    <a:bodyPr/>
                    <a:lstStyle/>
                    <a:p>
                      <a:pPr algn="ctr"/>
                      <a:r>
                        <a:rPr lang="en-IN" sz="2900" dirty="0"/>
                        <a:t>React JS</a:t>
                      </a:r>
                    </a:p>
                  </a:txBody>
                  <a:tcPr marL="144933" marR="144933" marT="72467" marB="72467" anchor="ctr"/>
                </a:tc>
                <a:tc>
                  <a:txBody>
                    <a:bodyPr/>
                    <a:lstStyle/>
                    <a:p>
                      <a:pPr algn="ctr"/>
                      <a:r>
                        <a:rPr lang="en-IN" sz="2900" dirty="0"/>
                        <a:t>Node</a:t>
                      </a:r>
                    </a:p>
                  </a:txBody>
                  <a:tcPr marL="144933" marR="144933" marT="72467" marB="72467" anchor="ctr"/>
                </a:tc>
                <a:extLst>
                  <a:ext uri="{0D108BD9-81ED-4DB2-BD59-A6C34878D82A}">
                    <a16:rowId xmlns:a16="http://schemas.microsoft.com/office/drawing/2014/main" val="1941598794"/>
                  </a:ext>
                </a:extLst>
              </a:tr>
              <a:tr h="779657">
                <a:tc>
                  <a:txBody>
                    <a:bodyPr/>
                    <a:lstStyle/>
                    <a:p>
                      <a:pPr algn="ctr"/>
                      <a:r>
                        <a:rPr lang="en-IN" sz="2900" b="1" dirty="0"/>
                        <a:t>MEVN</a:t>
                      </a:r>
                    </a:p>
                  </a:txBody>
                  <a:tcPr marL="144933" marR="144933" marT="72467" marB="72467" anchor="ctr">
                    <a:solidFill>
                      <a:schemeClr val="accent1">
                        <a:lumMod val="60000"/>
                        <a:lumOff val="40000"/>
                      </a:schemeClr>
                    </a:solidFill>
                  </a:tcPr>
                </a:tc>
                <a:tc>
                  <a:txBody>
                    <a:bodyPr/>
                    <a:lstStyle/>
                    <a:p>
                      <a:pPr algn="ctr"/>
                      <a:r>
                        <a:rPr lang="en-IN" sz="2900" dirty="0"/>
                        <a:t>MongoDB</a:t>
                      </a:r>
                    </a:p>
                  </a:txBody>
                  <a:tcPr marL="144933" marR="144933" marT="72467" marB="72467" anchor="ctr"/>
                </a:tc>
                <a:tc>
                  <a:txBody>
                    <a:bodyPr/>
                    <a:lstStyle/>
                    <a:p>
                      <a:pPr algn="ctr"/>
                      <a:r>
                        <a:rPr lang="en-IN" sz="2900" dirty="0"/>
                        <a:t>Express JS</a:t>
                      </a:r>
                    </a:p>
                  </a:txBody>
                  <a:tcPr marL="144933" marR="144933" marT="72467" marB="72467" anchor="ctr"/>
                </a:tc>
                <a:tc>
                  <a:txBody>
                    <a:bodyPr/>
                    <a:lstStyle/>
                    <a:p>
                      <a:pPr algn="ctr"/>
                      <a:r>
                        <a:rPr lang="en-IN" sz="2900"/>
                        <a:t>Vue JS</a:t>
                      </a:r>
                    </a:p>
                  </a:txBody>
                  <a:tcPr marL="144933" marR="144933" marT="72467" marB="72467" anchor="ctr"/>
                </a:tc>
                <a:tc>
                  <a:txBody>
                    <a:bodyPr/>
                    <a:lstStyle/>
                    <a:p>
                      <a:pPr algn="ctr"/>
                      <a:r>
                        <a:rPr lang="en-IN" sz="2900" dirty="0"/>
                        <a:t>Node</a:t>
                      </a:r>
                    </a:p>
                  </a:txBody>
                  <a:tcPr marL="144933" marR="144933" marT="72467" marB="72467" anchor="ctr"/>
                </a:tc>
                <a:extLst>
                  <a:ext uri="{0D108BD9-81ED-4DB2-BD59-A6C34878D82A}">
                    <a16:rowId xmlns:a16="http://schemas.microsoft.com/office/drawing/2014/main" val="3490553246"/>
                  </a:ext>
                </a:extLst>
              </a:tr>
            </a:tbl>
          </a:graphicData>
        </a:graphic>
      </p:graphicFrame>
    </p:spTree>
    <p:extLst>
      <p:ext uri="{BB962C8B-B14F-4D97-AF65-F5344CB8AC3E}">
        <p14:creationId xmlns:p14="http://schemas.microsoft.com/office/powerpoint/2010/main" val="131055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73C397A9-01C5-4673-ABE2-1566C6E1114C}"/>
              </a:ext>
            </a:extLst>
          </p:cNvPr>
          <p:cNvGraphicFramePr>
            <a:graphicFrameLocks noGrp="1"/>
          </p:cNvGraphicFramePr>
          <p:nvPr>
            <p:ph idx="1"/>
            <p:extLst>
              <p:ext uri="{D42A27DB-BD31-4B8C-83A1-F6EECF244321}">
                <p14:modId xmlns:p14="http://schemas.microsoft.com/office/powerpoint/2010/main" val="4138092590"/>
              </p:ext>
            </p:extLst>
          </p:nvPr>
        </p:nvGraphicFramePr>
        <p:xfrm>
          <a:off x="1333838" y="643467"/>
          <a:ext cx="9524326" cy="5571070"/>
        </p:xfrm>
        <a:graphic>
          <a:graphicData uri="http://schemas.openxmlformats.org/drawingml/2006/table">
            <a:tbl>
              <a:tblPr/>
              <a:tblGrid>
                <a:gridCol w="3848641">
                  <a:extLst>
                    <a:ext uri="{9D8B030D-6E8A-4147-A177-3AD203B41FA5}">
                      <a16:colId xmlns:a16="http://schemas.microsoft.com/office/drawing/2014/main" val="271454811"/>
                    </a:ext>
                  </a:extLst>
                </a:gridCol>
                <a:gridCol w="3848641">
                  <a:extLst>
                    <a:ext uri="{9D8B030D-6E8A-4147-A177-3AD203B41FA5}">
                      <a16:colId xmlns:a16="http://schemas.microsoft.com/office/drawing/2014/main" val="1926118121"/>
                    </a:ext>
                  </a:extLst>
                </a:gridCol>
                <a:gridCol w="1827044">
                  <a:extLst>
                    <a:ext uri="{9D8B030D-6E8A-4147-A177-3AD203B41FA5}">
                      <a16:colId xmlns:a16="http://schemas.microsoft.com/office/drawing/2014/main" val="1785964997"/>
                    </a:ext>
                  </a:extLst>
                </a:gridCol>
              </a:tblGrid>
              <a:tr h="557107">
                <a:tc rowSpan="8">
                  <a:txBody>
                    <a:bodyPr/>
                    <a:lstStyle/>
                    <a:p>
                      <a:pPr algn="ctr" fontAlgn="ctr">
                        <a:spcBef>
                          <a:spcPts val="0"/>
                        </a:spcBef>
                        <a:spcAft>
                          <a:spcPts val="0"/>
                        </a:spcAft>
                      </a:pPr>
                      <a:r>
                        <a:rPr lang="en-US" sz="3000" b="0" i="0" u="none" strike="noStrike" dirty="0">
                          <a:solidFill>
                            <a:srgbClr val="000000"/>
                          </a:solidFill>
                          <a:effectLst/>
                          <a:latin typeface="Calibri" panose="020F0502020204030204" pitchFamily="34" charset="0"/>
                        </a:rPr>
                        <a:t>Supported</a:t>
                      </a:r>
                      <a:endParaRPr lang="en-US" sz="4500" b="0" i="0" u="none" strike="noStrike" dirty="0">
                        <a:effectLst/>
                        <a:latin typeface="Arial" panose="020B0604020202020204" pitchFamily="34" charset="0"/>
                      </a:endParaRPr>
                    </a:p>
                  </a:txBody>
                  <a:tcPr marL="227133" marR="227133" marT="113566" marB="11356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3000" b="0" i="0" u="none" strike="noStrike">
                          <a:solidFill>
                            <a:srgbClr val="000000"/>
                          </a:solidFill>
                          <a:effectLst/>
                          <a:latin typeface="Calibri" panose="020F0502020204030204" pitchFamily="34" charset="0"/>
                        </a:rPr>
                        <a:t>ES 3</a:t>
                      </a:r>
                      <a:endParaRPr lang="en-US" sz="4500" b="0" i="0" u="none" strike="noStrike">
                        <a:effectLst/>
                        <a:latin typeface="Arial" panose="020B0604020202020204" pitchFamily="34" charset="0"/>
                      </a:endParaRPr>
                    </a:p>
                  </a:txBody>
                  <a:tcPr marL="11988" marR="11988" marT="11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spcBef>
                          <a:spcPts val="0"/>
                        </a:spcBef>
                        <a:spcAft>
                          <a:spcPts val="0"/>
                        </a:spcAft>
                      </a:pPr>
                      <a:r>
                        <a:rPr lang="en-US" sz="3000" b="0" i="0" u="none" strike="noStrike">
                          <a:solidFill>
                            <a:srgbClr val="000000"/>
                          </a:solidFill>
                          <a:effectLst/>
                          <a:latin typeface="Calibri" panose="020F0502020204030204" pitchFamily="34" charset="0"/>
                        </a:rPr>
                        <a:t>ES 3</a:t>
                      </a:r>
                      <a:endParaRPr lang="en-US" sz="4500" b="0" i="0" u="none" strike="noStrike">
                        <a:effectLst/>
                        <a:latin typeface="Arial" panose="020B0604020202020204" pitchFamily="34" charset="0"/>
                      </a:endParaRPr>
                    </a:p>
                  </a:txBody>
                  <a:tcPr marL="11988" marR="11988" marT="11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515337837"/>
                  </a:ext>
                </a:extLst>
              </a:tr>
              <a:tr h="557107">
                <a:tc vMerge="1">
                  <a:txBody>
                    <a:bodyPr/>
                    <a:lstStyle/>
                    <a:p>
                      <a:endParaRPr lang="en-US"/>
                    </a:p>
                  </a:txBody>
                  <a:tcPr/>
                </a:tc>
                <a:tc>
                  <a:txBody>
                    <a:bodyPr/>
                    <a:lstStyle/>
                    <a:p>
                      <a:pPr algn="ctr" fontAlgn="ctr">
                        <a:spcBef>
                          <a:spcPts val="0"/>
                        </a:spcBef>
                        <a:spcAft>
                          <a:spcPts val="0"/>
                        </a:spcAft>
                      </a:pPr>
                      <a:r>
                        <a:rPr lang="en-US" sz="3000" b="0" i="0" u="none" strike="noStrike">
                          <a:solidFill>
                            <a:srgbClr val="000000"/>
                          </a:solidFill>
                          <a:effectLst/>
                          <a:latin typeface="Calibri" panose="020F0502020204030204" pitchFamily="34" charset="0"/>
                        </a:rPr>
                        <a:t>ES 5</a:t>
                      </a:r>
                      <a:endParaRPr lang="en-US" sz="4500" b="0" i="0" u="none" strike="noStrike">
                        <a:effectLst/>
                        <a:latin typeface="Arial" panose="020B0604020202020204" pitchFamily="34" charset="0"/>
                      </a:endParaRPr>
                    </a:p>
                  </a:txBody>
                  <a:tcPr marL="11988" marR="11988" marT="11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spcBef>
                          <a:spcPts val="0"/>
                        </a:spcBef>
                        <a:spcAft>
                          <a:spcPts val="0"/>
                        </a:spcAft>
                      </a:pPr>
                      <a:r>
                        <a:rPr lang="en-US" sz="3000" b="0" i="0" u="none" strike="noStrike">
                          <a:solidFill>
                            <a:srgbClr val="000000"/>
                          </a:solidFill>
                          <a:effectLst/>
                          <a:latin typeface="Calibri" panose="020F0502020204030204" pitchFamily="34" charset="0"/>
                        </a:rPr>
                        <a:t>ES 5</a:t>
                      </a:r>
                      <a:endParaRPr lang="en-US" sz="4500" b="0" i="0" u="none" strike="noStrike">
                        <a:effectLst/>
                        <a:latin typeface="Arial" panose="020B0604020202020204" pitchFamily="34" charset="0"/>
                      </a:endParaRPr>
                    </a:p>
                  </a:txBody>
                  <a:tcPr marL="11988" marR="11988" marT="11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946946954"/>
                  </a:ext>
                </a:extLst>
              </a:tr>
              <a:tr h="557107">
                <a:tc vMerge="1">
                  <a:txBody>
                    <a:bodyPr/>
                    <a:lstStyle/>
                    <a:p>
                      <a:endParaRPr lang="en-US"/>
                    </a:p>
                  </a:txBody>
                  <a:tcPr/>
                </a:tc>
                <a:tc>
                  <a:txBody>
                    <a:bodyPr/>
                    <a:lstStyle/>
                    <a:p>
                      <a:pPr algn="ctr" fontAlgn="ctr">
                        <a:spcBef>
                          <a:spcPts val="0"/>
                        </a:spcBef>
                        <a:spcAft>
                          <a:spcPts val="0"/>
                        </a:spcAft>
                      </a:pPr>
                      <a:r>
                        <a:rPr lang="en-US" sz="3000" b="0" i="0" u="none" strike="noStrike">
                          <a:solidFill>
                            <a:srgbClr val="000000"/>
                          </a:solidFill>
                          <a:effectLst/>
                          <a:latin typeface="Calibri" panose="020F0502020204030204" pitchFamily="34" charset="0"/>
                        </a:rPr>
                        <a:t>ECMASCRIPT 2015</a:t>
                      </a:r>
                      <a:endParaRPr lang="en-US" sz="4500" b="0" i="0" u="none" strike="noStrike">
                        <a:effectLst/>
                        <a:latin typeface="Arial" panose="020B0604020202020204" pitchFamily="34" charset="0"/>
                      </a:endParaRPr>
                    </a:p>
                  </a:txBody>
                  <a:tcPr marL="11988" marR="11988" marT="11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spcBef>
                          <a:spcPts val="0"/>
                        </a:spcBef>
                        <a:spcAft>
                          <a:spcPts val="0"/>
                        </a:spcAft>
                      </a:pPr>
                      <a:r>
                        <a:rPr lang="en-US" sz="3000" b="0" i="0" u="none" strike="noStrike">
                          <a:solidFill>
                            <a:srgbClr val="000000"/>
                          </a:solidFill>
                          <a:effectLst/>
                          <a:latin typeface="Calibri" panose="020F0502020204030204" pitchFamily="34" charset="0"/>
                        </a:rPr>
                        <a:t>ES 6</a:t>
                      </a:r>
                      <a:endParaRPr lang="en-US" sz="4500" b="0" i="0" u="none" strike="noStrike">
                        <a:effectLst/>
                        <a:latin typeface="Arial" panose="020B0604020202020204" pitchFamily="34" charset="0"/>
                      </a:endParaRPr>
                    </a:p>
                  </a:txBody>
                  <a:tcPr marL="11988" marR="11988" marT="11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566543863"/>
                  </a:ext>
                </a:extLst>
              </a:tr>
              <a:tr h="557107">
                <a:tc vMerge="1">
                  <a:txBody>
                    <a:bodyPr/>
                    <a:lstStyle/>
                    <a:p>
                      <a:endParaRPr lang="en-US"/>
                    </a:p>
                  </a:txBody>
                  <a:tcPr/>
                </a:tc>
                <a:tc>
                  <a:txBody>
                    <a:bodyPr/>
                    <a:lstStyle/>
                    <a:p>
                      <a:pPr algn="ctr" fontAlgn="ctr">
                        <a:spcBef>
                          <a:spcPts val="0"/>
                        </a:spcBef>
                        <a:spcAft>
                          <a:spcPts val="0"/>
                        </a:spcAft>
                      </a:pPr>
                      <a:r>
                        <a:rPr lang="en-US" sz="3000" b="0" i="0" u="none" strike="noStrike">
                          <a:solidFill>
                            <a:srgbClr val="000000"/>
                          </a:solidFill>
                          <a:effectLst/>
                          <a:latin typeface="Calibri" panose="020F0502020204030204" pitchFamily="34" charset="0"/>
                        </a:rPr>
                        <a:t>ECMASCRIPT 2016</a:t>
                      </a:r>
                      <a:endParaRPr lang="en-US" sz="4500" b="0" i="0" u="none" strike="noStrike">
                        <a:effectLst/>
                        <a:latin typeface="Arial" panose="020B0604020202020204" pitchFamily="34" charset="0"/>
                      </a:endParaRPr>
                    </a:p>
                  </a:txBody>
                  <a:tcPr marL="11988" marR="11988" marT="11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spcBef>
                          <a:spcPts val="0"/>
                        </a:spcBef>
                        <a:spcAft>
                          <a:spcPts val="0"/>
                        </a:spcAft>
                      </a:pPr>
                      <a:r>
                        <a:rPr lang="en-US" sz="3000" b="0" i="0" u="none" strike="noStrike">
                          <a:solidFill>
                            <a:srgbClr val="000000"/>
                          </a:solidFill>
                          <a:effectLst/>
                          <a:latin typeface="Calibri" panose="020F0502020204030204" pitchFamily="34" charset="0"/>
                        </a:rPr>
                        <a:t>ES 7</a:t>
                      </a:r>
                      <a:endParaRPr lang="en-US" sz="4500" b="0" i="0" u="none" strike="noStrike">
                        <a:effectLst/>
                        <a:latin typeface="Arial" panose="020B0604020202020204" pitchFamily="34" charset="0"/>
                      </a:endParaRPr>
                    </a:p>
                  </a:txBody>
                  <a:tcPr marL="11988" marR="11988" marT="11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653701851"/>
                  </a:ext>
                </a:extLst>
              </a:tr>
              <a:tr h="557107">
                <a:tc vMerge="1">
                  <a:txBody>
                    <a:bodyPr/>
                    <a:lstStyle/>
                    <a:p>
                      <a:endParaRPr lang="en-US"/>
                    </a:p>
                  </a:txBody>
                  <a:tcPr/>
                </a:tc>
                <a:tc>
                  <a:txBody>
                    <a:bodyPr/>
                    <a:lstStyle/>
                    <a:p>
                      <a:pPr algn="ctr" fontAlgn="ctr">
                        <a:spcBef>
                          <a:spcPts val="0"/>
                        </a:spcBef>
                        <a:spcAft>
                          <a:spcPts val="0"/>
                        </a:spcAft>
                      </a:pPr>
                      <a:r>
                        <a:rPr lang="en-US" sz="3000" b="0" i="0" u="none" strike="noStrike">
                          <a:solidFill>
                            <a:srgbClr val="000000"/>
                          </a:solidFill>
                          <a:effectLst/>
                          <a:latin typeface="Calibri" panose="020F0502020204030204" pitchFamily="34" charset="0"/>
                        </a:rPr>
                        <a:t>ECMASCRIPT 2017</a:t>
                      </a:r>
                      <a:endParaRPr lang="en-US" sz="4500" b="0" i="0" u="none" strike="noStrike">
                        <a:effectLst/>
                        <a:latin typeface="Arial" panose="020B0604020202020204" pitchFamily="34" charset="0"/>
                      </a:endParaRPr>
                    </a:p>
                  </a:txBody>
                  <a:tcPr marL="11988" marR="11988" marT="11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spcBef>
                          <a:spcPts val="0"/>
                        </a:spcBef>
                        <a:spcAft>
                          <a:spcPts val="0"/>
                        </a:spcAft>
                      </a:pPr>
                      <a:r>
                        <a:rPr lang="en-US" sz="3000" b="0" i="0" u="none" strike="noStrike">
                          <a:solidFill>
                            <a:srgbClr val="000000"/>
                          </a:solidFill>
                          <a:effectLst/>
                          <a:latin typeface="Calibri" panose="020F0502020204030204" pitchFamily="34" charset="0"/>
                        </a:rPr>
                        <a:t>ES 8</a:t>
                      </a:r>
                      <a:endParaRPr lang="en-US" sz="4500" b="0" i="0" u="none" strike="noStrike">
                        <a:effectLst/>
                        <a:latin typeface="Arial" panose="020B0604020202020204" pitchFamily="34" charset="0"/>
                      </a:endParaRPr>
                    </a:p>
                  </a:txBody>
                  <a:tcPr marL="11988" marR="11988" marT="11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561991073"/>
                  </a:ext>
                </a:extLst>
              </a:tr>
              <a:tr h="557107">
                <a:tc vMerge="1">
                  <a:txBody>
                    <a:bodyPr/>
                    <a:lstStyle/>
                    <a:p>
                      <a:endParaRPr lang="en-US"/>
                    </a:p>
                  </a:txBody>
                  <a:tcPr/>
                </a:tc>
                <a:tc>
                  <a:txBody>
                    <a:bodyPr/>
                    <a:lstStyle/>
                    <a:p>
                      <a:pPr algn="ctr" fontAlgn="ctr">
                        <a:spcBef>
                          <a:spcPts val="0"/>
                        </a:spcBef>
                        <a:spcAft>
                          <a:spcPts val="0"/>
                        </a:spcAft>
                      </a:pPr>
                      <a:r>
                        <a:rPr lang="en-US" sz="3000" b="0" i="0" u="none" strike="noStrike">
                          <a:solidFill>
                            <a:srgbClr val="000000"/>
                          </a:solidFill>
                          <a:effectLst/>
                          <a:latin typeface="Calibri" panose="020F0502020204030204" pitchFamily="34" charset="0"/>
                        </a:rPr>
                        <a:t>ECMASCRIPT 2018</a:t>
                      </a:r>
                      <a:endParaRPr lang="en-US" sz="4500" b="0" i="0" u="none" strike="noStrike">
                        <a:effectLst/>
                        <a:latin typeface="Arial" panose="020B0604020202020204" pitchFamily="34" charset="0"/>
                      </a:endParaRPr>
                    </a:p>
                  </a:txBody>
                  <a:tcPr marL="11988" marR="11988" marT="11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spcBef>
                          <a:spcPts val="0"/>
                        </a:spcBef>
                        <a:spcAft>
                          <a:spcPts val="0"/>
                        </a:spcAft>
                      </a:pPr>
                      <a:r>
                        <a:rPr lang="en-US" sz="3000" b="0" i="0" u="none" strike="noStrike">
                          <a:solidFill>
                            <a:srgbClr val="000000"/>
                          </a:solidFill>
                          <a:effectLst/>
                          <a:latin typeface="Calibri" panose="020F0502020204030204" pitchFamily="34" charset="0"/>
                        </a:rPr>
                        <a:t>ES 9</a:t>
                      </a:r>
                      <a:endParaRPr lang="en-US" sz="4500" b="0" i="0" u="none" strike="noStrike">
                        <a:effectLst/>
                        <a:latin typeface="Arial" panose="020B0604020202020204" pitchFamily="34" charset="0"/>
                      </a:endParaRPr>
                    </a:p>
                  </a:txBody>
                  <a:tcPr marL="11988" marR="11988" marT="11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669712131"/>
                  </a:ext>
                </a:extLst>
              </a:tr>
              <a:tr h="557107">
                <a:tc vMerge="1">
                  <a:txBody>
                    <a:bodyPr/>
                    <a:lstStyle/>
                    <a:p>
                      <a:endParaRPr lang="en-US"/>
                    </a:p>
                  </a:txBody>
                  <a:tcPr/>
                </a:tc>
                <a:tc>
                  <a:txBody>
                    <a:bodyPr/>
                    <a:lstStyle/>
                    <a:p>
                      <a:pPr algn="ctr" fontAlgn="ctr">
                        <a:spcBef>
                          <a:spcPts val="0"/>
                        </a:spcBef>
                        <a:spcAft>
                          <a:spcPts val="0"/>
                        </a:spcAft>
                      </a:pPr>
                      <a:r>
                        <a:rPr lang="en-US" sz="3000" b="0" i="0" u="none" strike="noStrike">
                          <a:solidFill>
                            <a:srgbClr val="000000"/>
                          </a:solidFill>
                          <a:effectLst/>
                          <a:latin typeface="Calibri" panose="020F0502020204030204" pitchFamily="34" charset="0"/>
                        </a:rPr>
                        <a:t>ECMASCRIPT 2019</a:t>
                      </a:r>
                      <a:endParaRPr lang="en-US" sz="4500" b="0" i="0" u="none" strike="noStrike">
                        <a:effectLst/>
                        <a:latin typeface="Arial" panose="020B0604020202020204" pitchFamily="34" charset="0"/>
                      </a:endParaRPr>
                    </a:p>
                  </a:txBody>
                  <a:tcPr marL="11988" marR="11988" marT="11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spcBef>
                          <a:spcPts val="0"/>
                        </a:spcBef>
                        <a:spcAft>
                          <a:spcPts val="0"/>
                        </a:spcAft>
                      </a:pPr>
                      <a:r>
                        <a:rPr lang="en-US" sz="3000" b="0" i="0" u="none" strike="noStrike">
                          <a:solidFill>
                            <a:srgbClr val="000000"/>
                          </a:solidFill>
                          <a:effectLst/>
                          <a:latin typeface="Calibri" panose="020F0502020204030204" pitchFamily="34" charset="0"/>
                        </a:rPr>
                        <a:t>ES 10</a:t>
                      </a:r>
                      <a:endParaRPr lang="en-US" sz="4500" b="0" i="0" u="none" strike="noStrike">
                        <a:effectLst/>
                        <a:latin typeface="Arial" panose="020B0604020202020204" pitchFamily="34" charset="0"/>
                      </a:endParaRPr>
                    </a:p>
                  </a:txBody>
                  <a:tcPr marL="11988" marR="11988" marT="11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283346674"/>
                  </a:ext>
                </a:extLst>
              </a:tr>
              <a:tr h="557107">
                <a:tc vMerge="1">
                  <a:txBody>
                    <a:bodyPr/>
                    <a:lstStyle/>
                    <a:p>
                      <a:endParaRPr lang="en-US"/>
                    </a:p>
                  </a:txBody>
                  <a:tcPr/>
                </a:tc>
                <a:tc>
                  <a:txBody>
                    <a:bodyPr/>
                    <a:lstStyle/>
                    <a:p>
                      <a:pPr algn="ctr" fontAlgn="ctr">
                        <a:spcBef>
                          <a:spcPts val="0"/>
                        </a:spcBef>
                        <a:spcAft>
                          <a:spcPts val="0"/>
                        </a:spcAft>
                      </a:pPr>
                      <a:r>
                        <a:rPr lang="en-US" sz="3000" b="0" i="0" u="none" strike="noStrike">
                          <a:solidFill>
                            <a:srgbClr val="000000"/>
                          </a:solidFill>
                          <a:effectLst/>
                          <a:latin typeface="Calibri" panose="020F0502020204030204" pitchFamily="34" charset="0"/>
                        </a:rPr>
                        <a:t>ECMASCRIPT 2020</a:t>
                      </a:r>
                      <a:endParaRPr lang="en-US" sz="4500" b="0" i="0" u="none" strike="noStrike">
                        <a:effectLst/>
                        <a:latin typeface="Arial" panose="020B0604020202020204" pitchFamily="34" charset="0"/>
                      </a:endParaRPr>
                    </a:p>
                  </a:txBody>
                  <a:tcPr marL="11988" marR="11988" marT="11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spcBef>
                          <a:spcPts val="0"/>
                        </a:spcBef>
                        <a:spcAft>
                          <a:spcPts val="0"/>
                        </a:spcAft>
                      </a:pPr>
                      <a:r>
                        <a:rPr lang="en-US" sz="3000" b="0" i="0" u="none" strike="noStrike">
                          <a:solidFill>
                            <a:srgbClr val="000000"/>
                          </a:solidFill>
                          <a:effectLst/>
                          <a:latin typeface="Calibri" panose="020F0502020204030204" pitchFamily="34" charset="0"/>
                        </a:rPr>
                        <a:t>ES 11</a:t>
                      </a:r>
                      <a:endParaRPr lang="en-US" sz="4500" b="0" i="0" u="none" strike="noStrike">
                        <a:effectLst/>
                        <a:latin typeface="Arial" panose="020B0604020202020204" pitchFamily="34" charset="0"/>
                      </a:endParaRPr>
                    </a:p>
                  </a:txBody>
                  <a:tcPr marL="11988" marR="11988" marT="11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248359482"/>
                  </a:ext>
                </a:extLst>
              </a:tr>
              <a:tr h="557107">
                <a:tc rowSpan="2">
                  <a:txBody>
                    <a:bodyPr/>
                    <a:lstStyle/>
                    <a:p>
                      <a:pPr algn="ctr" fontAlgn="ctr">
                        <a:spcBef>
                          <a:spcPts val="0"/>
                        </a:spcBef>
                        <a:spcAft>
                          <a:spcPts val="0"/>
                        </a:spcAft>
                      </a:pPr>
                      <a:r>
                        <a:rPr lang="en-US" sz="3000" b="0" i="0" u="none" strike="noStrike" dirty="0">
                          <a:solidFill>
                            <a:srgbClr val="000000"/>
                          </a:solidFill>
                          <a:effectLst/>
                          <a:latin typeface="Calibri" panose="020F0502020204030204" pitchFamily="34" charset="0"/>
                        </a:rPr>
                        <a:t>Not Supported</a:t>
                      </a:r>
                      <a:endParaRPr lang="en-US" sz="4500" b="0" i="0" u="none" strike="noStrike" dirty="0">
                        <a:effectLst/>
                        <a:latin typeface="Arial" panose="020B0604020202020204" pitchFamily="34" charset="0"/>
                      </a:endParaRPr>
                    </a:p>
                  </a:txBody>
                  <a:tcPr marL="227133" marR="227133" marT="113566" marB="11356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3000" b="0" i="0" u="none" strike="noStrike">
                          <a:solidFill>
                            <a:srgbClr val="000000"/>
                          </a:solidFill>
                          <a:effectLst/>
                          <a:latin typeface="Calibri" panose="020F0502020204030204" pitchFamily="34" charset="0"/>
                        </a:rPr>
                        <a:t>ECMASCRIPT 2021</a:t>
                      </a:r>
                      <a:endParaRPr lang="en-US" sz="4500" b="0" i="0" u="none" strike="noStrike">
                        <a:effectLst/>
                        <a:latin typeface="Arial" panose="020B0604020202020204" pitchFamily="34" charset="0"/>
                      </a:endParaRPr>
                    </a:p>
                  </a:txBody>
                  <a:tcPr marL="11988" marR="11988" marT="11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3000" b="0" i="0" u="none" strike="noStrike">
                          <a:solidFill>
                            <a:srgbClr val="000000"/>
                          </a:solidFill>
                          <a:effectLst/>
                          <a:latin typeface="Calibri" panose="020F0502020204030204" pitchFamily="34" charset="0"/>
                        </a:rPr>
                        <a:t>ES 12</a:t>
                      </a:r>
                      <a:endParaRPr lang="en-US" sz="4500" b="0" i="0" u="none" strike="noStrike">
                        <a:effectLst/>
                        <a:latin typeface="Arial" panose="020B0604020202020204" pitchFamily="34" charset="0"/>
                      </a:endParaRPr>
                    </a:p>
                  </a:txBody>
                  <a:tcPr marL="11988" marR="11988" marT="11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160874"/>
                  </a:ext>
                </a:extLst>
              </a:tr>
              <a:tr h="557107">
                <a:tc vMerge="1">
                  <a:txBody>
                    <a:bodyPr/>
                    <a:lstStyle/>
                    <a:p>
                      <a:endParaRPr lang="en-US"/>
                    </a:p>
                  </a:txBody>
                  <a:tcPr/>
                </a:tc>
                <a:tc>
                  <a:txBody>
                    <a:bodyPr/>
                    <a:lstStyle/>
                    <a:p>
                      <a:pPr algn="ctr" fontAlgn="ctr">
                        <a:spcBef>
                          <a:spcPts val="0"/>
                        </a:spcBef>
                        <a:spcAft>
                          <a:spcPts val="0"/>
                        </a:spcAft>
                      </a:pPr>
                      <a:r>
                        <a:rPr lang="en-US" sz="3000" b="0" i="0" u="none" strike="noStrike">
                          <a:solidFill>
                            <a:srgbClr val="000000"/>
                          </a:solidFill>
                          <a:effectLst/>
                          <a:latin typeface="Calibri" panose="020F0502020204030204" pitchFamily="34" charset="0"/>
                        </a:rPr>
                        <a:t>ECMASCRIPT 2022</a:t>
                      </a:r>
                      <a:endParaRPr lang="en-US" sz="4500" b="0" i="0" u="none" strike="noStrike">
                        <a:effectLst/>
                        <a:latin typeface="Arial" panose="020B0604020202020204" pitchFamily="34" charset="0"/>
                      </a:endParaRPr>
                    </a:p>
                  </a:txBody>
                  <a:tcPr marL="11988" marR="11988" marT="11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3000" b="0" i="0" u="none" strike="noStrike" dirty="0">
                          <a:solidFill>
                            <a:srgbClr val="000000"/>
                          </a:solidFill>
                          <a:effectLst/>
                          <a:latin typeface="Calibri" panose="020F0502020204030204" pitchFamily="34" charset="0"/>
                        </a:rPr>
                        <a:t>ES 13</a:t>
                      </a:r>
                      <a:endParaRPr lang="en-US" sz="4500" b="0" i="0" u="none" strike="noStrike" dirty="0">
                        <a:effectLst/>
                        <a:latin typeface="Arial" panose="020B0604020202020204" pitchFamily="34" charset="0"/>
                      </a:endParaRPr>
                    </a:p>
                  </a:txBody>
                  <a:tcPr marL="11988" marR="11988" marT="11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5051504"/>
                  </a:ext>
                </a:extLst>
              </a:tr>
            </a:tbl>
          </a:graphicData>
        </a:graphic>
      </p:graphicFrame>
    </p:spTree>
    <p:extLst>
      <p:ext uri="{BB962C8B-B14F-4D97-AF65-F5344CB8AC3E}">
        <p14:creationId xmlns:p14="http://schemas.microsoft.com/office/powerpoint/2010/main" val="3088454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A09B70-2F3F-4995-9186-5B21023FF2A9}"/>
              </a:ext>
            </a:extLst>
          </p:cNvPr>
          <p:cNvSpPr/>
          <p:nvPr/>
        </p:nvSpPr>
        <p:spPr>
          <a:xfrm>
            <a:off x="3724102" y="490452"/>
            <a:ext cx="4754880" cy="59180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B4868916-69CB-4633-8112-059DD4601B23}"/>
              </a:ext>
            </a:extLst>
          </p:cNvPr>
          <p:cNvSpPr txBox="1"/>
          <p:nvPr/>
        </p:nvSpPr>
        <p:spPr>
          <a:xfrm>
            <a:off x="9494520" y="675392"/>
            <a:ext cx="1596399" cy="646331"/>
          </a:xfrm>
          <a:prstGeom prst="rect">
            <a:avLst/>
          </a:prstGeom>
          <a:noFill/>
        </p:spPr>
        <p:txBody>
          <a:bodyPr wrap="none" rtlCol="0">
            <a:spAutoFit/>
          </a:bodyPr>
          <a:lstStyle/>
          <a:p>
            <a:r>
              <a:rPr lang="en-US" dirty="0"/>
              <a:t>process</a:t>
            </a:r>
          </a:p>
          <a:p>
            <a:r>
              <a:rPr lang="en-US" dirty="0"/>
              <a:t>(Node Process)</a:t>
            </a:r>
          </a:p>
        </p:txBody>
      </p:sp>
      <p:cxnSp>
        <p:nvCxnSpPr>
          <p:cNvPr id="6" name="Straight Arrow Connector 5">
            <a:extLst>
              <a:ext uri="{FF2B5EF4-FFF2-40B4-BE49-F238E27FC236}">
                <a16:creationId xmlns:a16="http://schemas.microsoft.com/office/drawing/2014/main" id="{D4790B09-94DC-42DB-85A9-09A379B79DF7}"/>
              </a:ext>
            </a:extLst>
          </p:cNvPr>
          <p:cNvCxnSpPr>
            <a:cxnSpLocks/>
          </p:cNvCxnSpPr>
          <p:nvPr/>
        </p:nvCxnSpPr>
        <p:spPr>
          <a:xfrm flipH="1">
            <a:off x="8163098" y="1030778"/>
            <a:ext cx="1313412" cy="598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6247668-D094-4880-87AC-5339B84D756F}"/>
              </a:ext>
            </a:extLst>
          </p:cNvPr>
          <p:cNvSpPr txBox="1"/>
          <p:nvPr/>
        </p:nvSpPr>
        <p:spPr>
          <a:xfrm>
            <a:off x="5374103" y="6039196"/>
            <a:ext cx="1443793" cy="369332"/>
          </a:xfrm>
          <a:prstGeom prst="rect">
            <a:avLst/>
          </a:prstGeom>
          <a:noFill/>
        </p:spPr>
        <p:txBody>
          <a:bodyPr wrap="none" rtlCol="0">
            <a:spAutoFit/>
          </a:bodyPr>
          <a:lstStyle/>
          <a:p>
            <a:r>
              <a:rPr lang="en-IN" dirty="0"/>
              <a:t>NATIVE CODE</a:t>
            </a:r>
          </a:p>
        </p:txBody>
      </p:sp>
      <p:sp>
        <p:nvSpPr>
          <p:cNvPr id="8" name="TextBox 7">
            <a:extLst>
              <a:ext uri="{FF2B5EF4-FFF2-40B4-BE49-F238E27FC236}">
                <a16:creationId xmlns:a16="http://schemas.microsoft.com/office/drawing/2014/main" id="{DAF2C7C1-B543-49E7-8D73-95816FC011E4}"/>
              </a:ext>
            </a:extLst>
          </p:cNvPr>
          <p:cNvSpPr txBox="1"/>
          <p:nvPr/>
        </p:nvSpPr>
        <p:spPr>
          <a:xfrm>
            <a:off x="5792165" y="6388331"/>
            <a:ext cx="607667" cy="369332"/>
          </a:xfrm>
          <a:prstGeom prst="rect">
            <a:avLst/>
          </a:prstGeom>
          <a:noFill/>
        </p:spPr>
        <p:txBody>
          <a:bodyPr wrap="none" rtlCol="0">
            <a:spAutoFit/>
          </a:bodyPr>
          <a:lstStyle/>
          <a:p>
            <a:r>
              <a:rPr lang="en-IN" dirty="0"/>
              <a:t>O. S.</a:t>
            </a:r>
          </a:p>
        </p:txBody>
      </p:sp>
      <p:sp>
        <p:nvSpPr>
          <p:cNvPr id="9" name="Rectangle 8">
            <a:extLst>
              <a:ext uri="{FF2B5EF4-FFF2-40B4-BE49-F238E27FC236}">
                <a16:creationId xmlns:a16="http://schemas.microsoft.com/office/drawing/2014/main" id="{E9B45DBE-5419-4C9E-A7E5-4E0A69092C67}"/>
              </a:ext>
            </a:extLst>
          </p:cNvPr>
          <p:cNvSpPr/>
          <p:nvPr/>
        </p:nvSpPr>
        <p:spPr>
          <a:xfrm>
            <a:off x="4130040" y="818804"/>
            <a:ext cx="3931920" cy="5220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EXE (NODE PROCESS)</a:t>
            </a:r>
          </a:p>
        </p:txBody>
      </p:sp>
      <p:sp>
        <p:nvSpPr>
          <p:cNvPr id="10" name="Rectangle 9">
            <a:extLst>
              <a:ext uri="{FF2B5EF4-FFF2-40B4-BE49-F238E27FC236}">
                <a16:creationId xmlns:a16="http://schemas.microsoft.com/office/drawing/2014/main" id="{2C795C88-9592-4E6E-A737-42C94DEC3B50}"/>
              </a:ext>
            </a:extLst>
          </p:cNvPr>
          <p:cNvSpPr/>
          <p:nvPr/>
        </p:nvSpPr>
        <p:spPr>
          <a:xfrm>
            <a:off x="4397478" y="1405704"/>
            <a:ext cx="1543050" cy="1162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V8 Engine</a:t>
            </a:r>
          </a:p>
        </p:txBody>
      </p:sp>
      <p:sp>
        <p:nvSpPr>
          <p:cNvPr id="11" name="Rectangle 10">
            <a:extLst>
              <a:ext uri="{FF2B5EF4-FFF2-40B4-BE49-F238E27FC236}">
                <a16:creationId xmlns:a16="http://schemas.microsoft.com/office/drawing/2014/main" id="{6998389B-5945-4826-A7D1-78BF854DD902}"/>
              </a:ext>
            </a:extLst>
          </p:cNvPr>
          <p:cNvSpPr/>
          <p:nvPr/>
        </p:nvSpPr>
        <p:spPr>
          <a:xfrm>
            <a:off x="4400550" y="2818964"/>
            <a:ext cx="3390900" cy="28659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Application</a:t>
            </a:r>
          </a:p>
          <a:p>
            <a:pPr algn="ctr"/>
            <a:r>
              <a:rPr lang="en-IN" dirty="0"/>
              <a:t>(JavaScript)</a:t>
            </a:r>
          </a:p>
          <a:p>
            <a:pPr algn="ctr"/>
            <a:r>
              <a:rPr lang="en-IN" dirty="0"/>
              <a:t>+</a:t>
            </a:r>
          </a:p>
          <a:p>
            <a:pPr algn="ctr"/>
            <a:r>
              <a:rPr lang="en-IN" dirty="0"/>
              <a:t>Third Party Modules</a:t>
            </a:r>
          </a:p>
          <a:p>
            <a:pPr algn="ctr"/>
            <a:endParaRPr lang="en-IN" dirty="0"/>
          </a:p>
        </p:txBody>
      </p:sp>
      <p:sp>
        <p:nvSpPr>
          <p:cNvPr id="12" name="Rectangle 11">
            <a:extLst>
              <a:ext uri="{FF2B5EF4-FFF2-40B4-BE49-F238E27FC236}">
                <a16:creationId xmlns:a16="http://schemas.microsoft.com/office/drawing/2014/main" id="{C211F1D3-6096-4C79-A30D-D32BD06C130C}"/>
              </a:ext>
            </a:extLst>
          </p:cNvPr>
          <p:cNvSpPr/>
          <p:nvPr/>
        </p:nvSpPr>
        <p:spPr>
          <a:xfrm>
            <a:off x="6245328" y="1405704"/>
            <a:ext cx="1543050" cy="1162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Node JS API’s</a:t>
            </a:r>
          </a:p>
        </p:txBody>
      </p:sp>
    </p:spTree>
    <p:extLst>
      <p:ext uri="{BB962C8B-B14F-4D97-AF65-F5344CB8AC3E}">
        <p14:creationId xmlns:p14="http://schemas.microsoft.com/office/powerpoint/2010/main" val="752839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FE61C0-2C5F-4F04-AA75-60DBCFFFB88D}"/>
              </a:ext>
            </a:extLst>
          </p:cNvPr>
          <p:cNvSpPr>
            <a:spLocks noGrp="1"/>
          </p:cNvSpPr>
          <p:nvPr>
            <p:ph type="title"/>
          </p:nvPr>
        </p:nvSpPr>
        <p:spPr/>
        <p:txBody>
          <a:bodyPr/>
          <a:lstStyle/>
          <a:p>
            <a:r>
              <a:rPr lang="en-IN" dirty="0"/>
              <a:t>Modules</a:t>
            </a:r>
          </a:p>
        </p:txBody>
      </p:sp>
      <p:sp>
        <p:nvSpPr>
          <p:cNvPr id="5" name="Content Placeholder 4">
            <a:extLst>
              <a:ext uri="{FF2B5EF4-FFF2-40B4-BE49-F238E27FC236}">
                <a16:creationId xmlns:a16="http://schemas.microsoft.com/office/drawing/2014/main" id="{0B873E00-FF70-4E31-A0EF-20E918AA178D}"/>
              </a:ext>
            </a:extLst>
          </p:cNvPr>
          <p:cNvSpPr>
            <a:spLocks noGrp="1"/>
          </p:cNvSpPr>
          <p:nvPr>
            <p:ph idx="1"/>
          </p:nvPr>
        </p:nvSpPr>
        <p:spPr/>
        <p:txBody>
          <a:bodyPr>
            <a:normAutofit/>
          </a:bodyPr>
          <a:lstStyle/>
          <a:p>
            <a:r>
              <a:rPr lang="en-US" dirty="0"/>
              <a:t>Module in Node.js is a simple or complex functionality organized in single or multiple JavaScript files which can be reused throughout the Node.js application.</a:t>
            </a:r>
          </a:p>
          <a:p>
            <a:r>
              <a:rPr lang="en-US" dirty="0"/>
              <a:t>Each module in Node.js has its own context, so it cannot interfere with other modules or pollute global scope. Also, each module can be placed in a separate .</a:t>
            </a:r>
            <a:r>
              <a:rPr lang="en-US" dirty="0" err="1"/>
              <a:t>js</a:t>
            </a:r>
            <a:r>
              <a:rPr lang="en-US" dirty="0"/>
              <a:t> file under a separate folder.</a:t>
            </a:r>
          </a:p>
          <a:p>
            <a:r>
              <a:rPr lang="en-US" dirty="0"/>
              <a:t>Node.js implements </a:t>
            </a:r>
            <a:r>
              <a:rPr lang="en-US" dirty="0" err="1"/>
              <a:t>CommonJS</a:t>
            </a:r>
            <a:r>
              <a:rPr lang="en-US" dirty="0"/>
              <a:t> modules standard. </a:t>
            </a:r>
          </a:p>
          <a:p>
            <a:pPr lvl="1"/>
            <a:r>
              <a:rPr lang="en-US" dirty="0" err="1"/>
              <a:t>CommonJS</a:t>
            </a:r>
            <a:r>
              <a:rPr lang="en-US" dirty="0"/>
              <a:t> is a group of volunteers who define JavaScript standards for web server, desktop, and console application.</a:t>
            </a:r>
            <a:endParaRPr lang="en-IN" dirty="0"/>
          </a:p>
        </p:txBody>
      </p:sp>
    </p:spTree>
    <p:extLst>
      <p:ext uri="{BB962C8B-B14F-4D97-AF65-F5344CB8AC3E}">
        <p14:creationId xmlns:p14="http://schemas.microsoft.com/office/powerpoint/2010/main" val="3401202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1785</TotalTime>
  <Words>2771</Words>
  <Application>Microsoft Office PowerPoint</Application>
  <PresentationFormat>Widescreen</PresentationFormat>
  <Paragraphs>534</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PowerPoint Presentation</vt:lpstr>
      <vt:lpstr>Installation</vt:lpstr>
      <vt:lpstr>PowerPoint Presentation</vt:lpstr>
      <vt:lpstr>PowerPoint Presentation</vt:lpstr>
      <vt:lpstr>PowerPoint Presentation</vt:lpstr>
      <vt:lpstr>JavaScript Full Stack Application</vt:lpstr>
      <vt:lpstr>PowerPoint Presentation</vt:lpstr>
      <vt:lpstr>PowerPoint Presentation</vt:lpstr>
      <vt:lpstr>Modules</vt:lpstr>
      <vt:lpstr>Types of Module</vt:lpstr>
      <vt:lpstr>Node Global Objects</vt:lpstr>
      <vt:lpstr>User Defined Modules / Local Modules</vt:lpstr>
      <vt:lpstr>PowerPoint Presentation</vt:lpstr>
      <vt:lpstr>Built-in Modules / Core Modules</vt:lpstr>
      <vt:lpstr>Built In Modules</vt:lpstr>
      <vt:lpstr>Built In Modules Continued</vt:lpstr>
      <vt:lpstr>Built In Modules Continued</vt:lpstr>
      <vt:lpstr>ReadStream</vt:lpstr>
      <vt:lpstr>WriteStream</vt:lpstr>
      <vt:lpstr>PowerPoint Presentation</vt:lpstr>
      <vt:lpstr>PowerPoint Presentation</vt:lpstr>
      <vt:lpstr>Node FS Module</vt:lpstr>
      <vt:lpstr>fs Module Methods</vt:lpstr>
      <vt:lpstr>fs Module Methods</vt:lpstr>
      <vt:lpstr>fs Module Methods</vt:lpstr>
      <vt:lpstr>Events</vt:lpstr>
      <vt:lpstr>PowerPoint Presentation</vt:lpstr>
      <vt:lpstr>PowerPoint Presentation</vt:lpstr>
      <vt:lpstr>PowerPoint Presentation</vt:lpstr>
      <vt:lpstr>PowerPoint Presentation</vt:lpstr>
      <vt:lpstr>npm</vt:lpstr>
      <vt:lpstr>Steps to run the application</vt:lpstr>
      <vt:lpstr>Express JS</vt:lpstr>
      <vt:lpstr>Template Engines</vt:lpstr>
      <vt:lpstr>Template Engines</vt:lpstr>
      <vt:lpstr>Express and Middleware</vt:lpstr>
      <vt:lpstr>Request Processing Pipeline</vt:lpstr>
      <vt:lpstr>Types of middleware</vt:lpstr>
      <vt:lpstr>Process managers for Express apps</vt:lpstr>
      <vt:lpstr>Process managers for Express apps</vt:lpstr>
      <vt:lpstr>PowerPoint Presentation</vt:lpstr>
      <vt:lpstr>PowerPoint Presentation</vt:lpstr>
      <vt:lpstr>Express-generator</vt:lpstr>
      <vt:lpstr>Assignment</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2021-10-02T03:17:53Z</dcterms:created>
  <dcterms:modified xsi:type="dcterms:W3CDTF">2021-10-20T11:13:37Z</dcterms:modified>
</cp:coreProperties>
</file>