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7" r:id="rId6"/>
    <p:sldId id="302" r:id="rId7"/>
    <p:sldId id="303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301"/>
    <a:srgbClr val="FCD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AF9CF-D852-4582-AD32-A7E5C4EB528E}" v="12" dt="2021-10-14T10:12:05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D4EAF9CF-D852-4582-AD32-A7E5C4EB528E}"/>
    <pc:docChg chg="custSel addSld delSld modSld sldOrd">
      <pc:chgData name="Manish Sharma" userId="b799adb9ba789c8f" providerId="LiveId" clId="{D4EAF9CF-D852-4582-AD32-A7E5C4EB528E}" dt="2021-10-14T10:14:27.695" v="121" actId="20577"/>
      <pc:docMkLst>
        <pc:docMk/>
      </pc:docMkLst>
      <pc:sldChg chg="modSp mod">
        <pc:chgData name="Manish Sharma" userId="b799adb9ba789c8f" providerId="LiveId" clId="{D4EAF9CF-D852-4582-AD32-A7E5C4EB528E}" dt="2021-10-13T03:45:17.656" v="9" actId="20577"/>
        <pc:sldMkLst>
          <pc:docMk/>
          <pc:sldMk cId="2387056038" sldId="257"/>
        </pc:sldMkLst>
        <pc:spChg chg="mod">
          <ac:chgData name="Manish Sharma" userId="b799adb9ba789c8f" providerId="LiveId" clId="{D4EAF9CF-D852-4582-AD32-A7E5C4EB528E}" dt="2021-10-13T03:45:17.656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832098000" sldId="258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3203277402" sldId="259"/>
        </pc:sldMkLst>
      </pc:sldChg>
      <pc:sldChg chg="add">
        <pc:chgData name="Manish Sharma" userId="b799adb9ba789c8f" providerId="LiveId" clId="{D4EAF9CF-D852-4582-AD32-A7E5C4EB528E}" dt="2021-10-13T06:29:59.108" v="13"/>
        <pc:sldMkLst>
          <pc:docMk/>
          <pc:sldMk cId="0" sldId="260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2432342570" sldId="260"/>
        </pc:sldMkLst>
      </pc:sldChg>
      <pc:sldChg chg="delSp add setBg delDesignElem">
        <pc:chgData name="Manish Sharma" userId="b799adb9ba789c8f" providerId="LiveId" clId="{D4EAF9CF-D852-4582-AD32-A7E5C4EB528E}" dt="2021-10-13T06:29:59.108" v="13"/>
        <pc:sldMkLst>
          <pc:docMk/>
          <pc:sldMk cId="0" sldId="261"/>
        </pc:sldMkLst>
        <pc:spChg chg="del">
          <ac:chgData name="Manish Sharma" userId="b799adb9ba789c8f" providerId="LiveId" clId="{D4EAF9CF-D852-4582-AD32-A7E5C4EB528E}" dt="2021-10-13T06:29:59.108" v="13"/>
          <ac:spMkLst>
            <pc:docMk/>
            <pc:sldMk cId="0" sldId="261"/>
            <ac:spMk id="26" creationId="{2B566528-1B12-4246-9431-5C2D7D081168}"/>
          </ac:spMkLst>
        </pc:spChg>
        <pc:spChg chg="del">
          <ac:chgData name="Manish Sharma" userId="b799adb9ba789c8f" providerId="LiveId" clId="{D4EAF9CF-D852-4582-AD32-A7E5C4EB528E}" dt="2021-10-13T06:29:59.108" v="13"/>
          <ac:spMkLst>
            <pc:docMk/>
            <pc:sldMk cId="0" sldId="261"/>
            <ac:spMk id="32" creationId="{D3F51FEB-38FB-4F6C-9F7B-2F2AFAB65463}"/>
          </ac:spMkLst>
        </pc:spChg>
        <pc:spChg chg="del">
          <ac:chgData name="Manish Sharma" userId="b799adb9ba789c8f" providerId="LiveId" clId="{D4EAF9CF-D852-4582-AD32-A7E5C4EB528E}" dt="2021-10-13T06:29:59.108" v="13"/>
          <ac:spMkLst>
            <pc:docMk/>
            <pc:sldMk cId="0" sldId="261"/>
            <ac:spMk id="34" creationId="{1E547BA6-BAE0-43BB-A7CA-60F69CE252F0}"/>
          </ac:spMkLst>
        </pc:spChg>
        <pc:grpChg chg="del">
          <ac:chgData name="Manish Sharma" userId="b799adb9ba789c8f" providerId="LiveId" clId="{D4EAF9CF-D852-4582-AD32-A7E5C4EB528E}" dt="2021-10-13T06:29:59.108" v="13"/>
          <ac:grpSpMkLst>
            <pc:docMk/>
            <pc:sldMk cId="0" sldId="261"/>
            <ac:grpSpMk id="28" creationId="{07EAA094-9CF6-4695-958A-33D9BCAA9474}"/>
          </ac:grpSpMkLst>
        </pc:grpChg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1040551395" sldId="261"/>
        </pc:sldMkLst>
      </pc:sldChg>
      <pc:sldChg chg="delSp modSp add mod setBg delDesignElem">
        <pc:chgData name="Manish Sharma" userId="b799adb9ba789c8f" providerId="LiveId" clId="{D4EAF9CF-D852-4582-AD32-A7E5C4EB528E}" dt="2021-10-13T06:31:58.269" v="17" actId="3064"/>
        <pc:sldMkLst>
          <pc:docMk/>
          <pc:sldMk cId="0" sldId="262"/>
        </pc:sldMkLst>
        <pc:spChg chg="mod">
          <ac:chgData name="Manish Sharma" userId="b799adb9ba789c8f" providerId="LiveId" clId="{D4EAF9CF-D852-4582-AD32-A7E5C4EB528E}" dt="2021-10-13T06:31:58.269" v="17" actId="3064"/>
          <ac:spMkLst>
            <pc:docMk/>
            <pc:sldMk cId="0" sldId="262"/>
            <ac:spMk id="2" creationId="{00000000-0000-0000-0000-000000000000}"/>
          </ac:spMkLst>
        </pc:spChg>
        <pc:spChg chg="del">
          <ac:chgData name="Manish Sharma" userId="b799adb9ba789c8f" providerId="LiveId" clId="{D4EAF9CF-D852-4582-AD32-A7E5C4EB528E}" dt="2021-10-13T06:29:59.108" v="13"/>
          <ac:spMkLst>
            <pc:docMk/>
            <pc:sldMk cId="0" sldId="262"/>
            <ac:spMk id="15" creationId="{86C7B4A1-154A-4DF0-AC46-F88D75A2E0FD}"/>
          </ac:spMkLst>
        </pc:spChg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429542959" sldId="262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2552983926" sldId="263"/>
        </pc:sldMkLst>
      </pc:sldChg>
      <pc:sldChg chg="add">
        <pc:chgData name="Manish Sharma" userId="b799adb9ba789c8f" providerId="LiveId" clId="{D4EAF9CF-D852-4582-AD32-A7E5C4EB528E}" dt="2021-10-13T06:30:19.113" v="14"/>
        <pc:sldMkLst>
          <pc:docMk/>
          <pc:sldMk cId="1818999545" sldId="267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2093072980" sldId="268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231286370" sldId="271"/>
        </pc:sldMkLst>
      </pc:sldChg>
      <pc:sldChg chg="addSp delSp modSp new mod ord">
        <pc:chgData name="Manish Sharma" userId="b799adb9ba789c8f" providerId="LiveId" clId="{D4EAF9CF-D852-4582-AD32-A7E5C4EB528E}" dt="2021-10-14T10:12:09.054" v="35" actId="1076"/>
        <pc:sldMkLst>
          <pc:docMk/>
          <pc:sldMk cId="56691424" sldId="302"/>
        </pc:sldMkLst>
        <pc:spChg chg="del">
          <ac:chgData name="Manish Sharma" userId="b799adb9ba789c8f" providerId="LiveId" clId="{D4EAF9CF-D852-4582-AD32-A7E5C4EB528E}" dt="2021-10-14T10:08:19.646" v="21" actId="478"/>
          <ac:spMkLst>
            <pc:docMk/>
            <pc:sldMk cId="56691424" sldId="302"/>
            <ac:spMk id="2" creationId="{FA33B71A-7B5D-4522-AB8C-FB194E2B3086}"/>
          </ac:spMkLst>
        </pc:spChg>
        <pc:spChg chg="del">
          <ac:chgData name="Manish Sharma" userId="b799adb9ba789c8f" providerId="LiveId" clId="{D4EAF9CF-D852-4582-AD32-A7E5C4EB528E}" dt="2021-10-14T10:08:19.646" v="21" actId="478"/>
          <ac:spMkLst>
            <pc:docMk/>
            <pc:sldMk cId="56691424" sldId="302"/>
            <ac:spMk id="3" creationId="{566F7B4E-3458-480C-A0FE-D74E85BF57DB}"/>
          </ac:spMkLst>
        </pc:spChg>
        <pc:spChg chg="add mod">
          <ac:chgData name="Manish Sharma" userId="b799adb9ba789c8f" providerId="LiveId" clId="{D4EAF9CF-D852-4582-AD32-A7E5C4EB528E}" dt="2021-10-14T10:09:31.733" v="22"/>
          <ac:spMkLst>
            <pc:docMk/>
            <pc:sldMk cId="56691424" sldId="302"/>
            <ac:spMk id="4" creationId="{F79A491A-9C5F-4A77-96FD-EB83CD1F27F1}"/>
          </ac:spMkLst>
        </pc:spChg>
        <pc:spChg chg="add mod">
          <ac:chgData name="Manish Sharma" userId="b799adb9ba789c8f" providerId="LiveId" clId="{D4EAF9CF-D852-4582-AD32-A7E5C4EB528E}" dt="2021-10-14T10:10:02.781" v="25" actId="1076"/>
          <ac:spMkLst>
            <pc:docMk/>
            <pc:sldMk cId="56691424" sldId="302"/>
            <ac:spMk id="7" creationId="{84DCAFF0-F60D-40B0-9501-84064BEE0D28}"/>
          </ac:spMkLst>
        </pc:spChg>
        <pc:spChg chg="add mod">
          <ac:chgData name="Manish Sharma" userId="b799adb9ba789c8f" providerId="LiveId" clId="{D4EAF9CF-D852-4582-AD32-A7E5C4EB528E}" dt="2021-10-14T10:10:17.729" v="26"/>
          <ac:spMkLst>
            <pc:docMk/>
            <pc:sldMk cId="56691424" sldId="302"/>
            <ac:spMk id="8" creationId="{A758297E-20A0-49C7-8CA6-605FC9B63A32}"/>
          </ac:spMkLst>
        </pc:spChg>
        <pc:spChg chg="add mod">
          <ac:chgData name="Manish Sharma" userId="b799adb9ba789c8f" providerId="LiveId" clId="{D4EAF9CF-D852-4582-AD32-A7E5C4EB528E}" dt="2021-10-14T10:10:29.482" v="27"/>
          <ac:spMkLst>
            <pc:docMk/>
            <pc:sldMk cId="56691424" sldId="302"/>
            <ac:spMk id="10" creationId="{C616172B-1167-49F6-8BD6-CA7827FCCB2B}"/>
          </ac:spMkLst>
        </pc:spChg>
        <pc:spChg chg="add mod">
          <ac:chgData name="Manish Sharma" userId="b799adb9ba789c8f" providerId="LiveId" clId="{D4EAF9CF-D852-4582-AD32-A7E5C4EB528E}" dt="2021-10-14T10:10:29.482" v="27"/>
          <ac:spMkLst>
            <pc:docMk/>
            <pc:sldMk cId="56691424" sldId="302"/>
            <ac:spMk id="11" creationId="{E489B576-1B36-4F4E-93AC-3C1F19CB026A}"/>
          </ac:spMkLst>
        </pc:spChg>
        <pc:spChg chg="add mod">
          <ac:chgData name="Manish Sharma" userId="b799adb9ba789c8f" providerId="LiveId" clId="{D4EAF9CF-D852-4582-AD32-A7E5C4EB528E}" dt="2021-10-14T10:10:40.434" v="28"/>
          <ac:spMkLst>
            <pc:docMk/>
            <pc:sldMk cId="56691424" sldId="302"/>
            <ac:spMk id="13" creationId="{418EB662-C9C4-45EC-BF5B-D70BB3235941}"/>
          </ac:spMkLst>
        </pc:spChg>
        <pc:spChg chg="add mod">
          <ac:chgData name="Manish Sharma" userId="b799adb9ba789c8f" providerId="LiveId" clId="{D4EAF9CF-D852-4582-AD32-A7E5C4EB528E}" dt="2021-10-14T10:10:40.434" v="28"/>
          <ac:spMkLst>
            <pc:docMk/>
            <pc:sldMk cId="56691424" sldId="302"/>
            <ac:spMk id="14" creationId="{7BFC8904-8449-4C03-993F-B1CEEFFD8369}"/>
          </ac:spMkLst>
        </pc:spChg>
        <pc:spChg chg="add mod">
          <ac:chgData name="Manish Sharma" userId="b799adb9ba789c8f" providerId="LiveId" clId="{D4EAF9CF-D852-4582-AD32-A7E5C4EB528E}" dt="2021-10-14T10:10:50.200" v="29"/>
          <ac:spMkLst>
            <pc:docMk/>
            <pc:sldMk cId="56691424" sldId="302"/>
            <ac:spMk id="15" creationId="{D05B139C-BD35-4D8E-8317-B88BEB7E7B31}"/>
          </ac:spMkLst>
        </pc:spChg>
        <pc:spChg chg="add mod">
          <ac:chgData name="Manish Sharma" userId="b799adb9ba789c8f" providerId="LiveId" clId="{D4EAF9CF-D852-4582-AD32-A7E5C4EB528E}" dt="2021-10-14T10:10:50.200" v="29"/>
          <ac:spMkLst>
            <pc:docMk/>
            <pc:sldMk cId="56691424" sldId="302"/>
            <ac:spMk id="17" creationId="{8E114782-8313-4B09-9DC4-76BC50B2314C}"/>
          </ac:spMkLst>
        </pc:spChg>
        <pc:spChg chg="add mod">
          <ac:chgData name="Manish Sharma" userId="b799adb9ba789c8f" providerId="LiveId" clId="{D4EAF9CF-D852-4582-AD32-A7E5C4EB528E}" dt="2021-10-14T10:10:58.649" v="30"/>
          <ac:spMkLst>
            <pc:docMk/>
            <pc:sldMk cId="56691424" sldId="302"/>
            <ac:spMk id="18" creationId="{23D75286-C19A-4600-A7CE-29878F6887F1}"/>
          </ac:spMkLst>
        </pc:spChg>
        <pc:spChg chg="add mod">
          <ac:chgData name="Manish Sharma" userId="b799adb9ba789c8f" providerId="LiveId" clId="{D4EAF9CF-D852-4582-AD32-A7E5C4EB528E}" dt="2021-10-14T10:11:08.839" v="31"/>
          <ac:spMkLst>
            <pc:docMk/>
            <pc:sldMk cId="56691424" sldId="302"/>
            <ac:spMk id="22" creationId="{BBDAB388-48F8-49B5-BFBB-9D1857E521B6}"/>
          </ac:spMkLst>
        </pc:spChg>
        <pc:spChg chg="add mod">
          <ac:chgData name="Manish Sharma" userId="b799adb9ba789c8f" providerId="LiveId" clId="{D4EAF9CF-D852-4582-AD32-A7E5C4EB528E}" dt="2021-10-14T10:11:22.732" v="32"/>
          <ac:spMkLst>
            <pc:docMk/>
            <pc:sldMk cId="56691424" sldId="302"/>
            <ac:spMk id="24" creationId="{63FEB652-C8B9-45DF-90F8-692A8FAC104E}"/>
          </ac:spMkLst>
        </pc:spChg>
        <pc:spChg chg="add mod">
          <ac:chgData name="Manish Sharma" userId="b799adb9ba789c8f" providerId="LiveId" clId="{D4EAF9CF-D852-4582-AD32-A7E5C4EB528E}" dt="2021-10-14T10:11:22.732" v="32"/>
          <ac:spMkLst>
            <pc:docMk/>
            <pc:sldMk cId="56691424" sldId="302"/>
            <ac:spMk id="25" creationId="{08ABE931-2DE5-43D3-BE51-8C63304BEBCA}"/>
          </ac:spMkLst>
        </pc:spChg>
        <pc:spChg chg="add mod">
          <ac:chgData name="Manish Sharma" userId="b799adb9ba789c8f" providerId="LiveId" clId="{D4EAF9CF-D852-4582-AD32-A7E5C4EB528E}" dt="2021-10-14T10:11:45.087" v="33"/>
          <ac:spMkLst>
            <pc:docMk/>
            <pc:sldMk cId="56691424" sldId="302"/>
            <ac:spMk id="27" creationId="{91534E69-56B6-4990-BBFC-E53EA17269FC}"/>
          </ac:spMkLst>
        </pc:spChg>
        <pc:spChg chg="add mod">
          <ac:chgData name="Manish Sharma" userId="b799adb9ba789c8f" providerId="LiveId" clId="{D4EAF9CF-D852-4582-AD32-A7E5C4EB528E}" dt="2021-10-14T10:11:45.087" v="33"/>
          <ac:spMkLst>
            <pc:docMk/>
            <pc:sldMk cId="56691424" sldId="302"/>
            <ac:spMk id="28" creationId="{5CC5D4F6-5B10-482B-BF3E-DC45A9BE4A1F}"/>
          </ac:spMkLst>
        </pc:spChg>
        <pc:spChg chg="add mod">
          <ac:chgData name="Manish Sharma" userId="b799adb9ba789c8f" providerId="LiveId" clId="{D4EAF9CF-D852-4582-AD32-A7E5C4EB528E}" dt="2021-10-14T10:12:09.054" v="35" actId="1076"/>
          <ac:spMkLst>
            <pc:docMk/>
            <pc:sldMk cId="56691424" sldId="302"/>
            <ac:spMk id="29" creationId="{795F7A55-A543-4841-83CA-1D4985A997B0}"/>
          </ac:spMkLst>
        </pc:spChg>
        <pc:cxnChg chg="add mod">
          <ac:chgData name="Manish Sharma" userId="b799adb9ba789c8f" providerId="LiveId" clId="{D4EAF9CF-D852-4582-AD32-A7E5C4EB528E}" dt="2021-10-14T10:09:31.733" v="22"/>
          <ac:cxnSpMkLst>
            <pc:docMk/>
            <pc:sldMk cId="56691424" sldId="302"/>
            <ac:cxnSpMk id="5" creationId="{FE18FA80-B22A-4C44-8EB4-3736BEC0EC88}"/>
          </ac:cxnSpMkLst>
        </pc:cxnChg>
        <pc:cxnChg chg="add mod">
          <ac:chgData name="Manish Sharma" userId="b799adb9ba789c8f" providerId="LiveId" clId="{D4EAF9CF-D852-4582-AD32-A7E5C4EB528E}" dt="2021-10-14T10:10:29.482" v="27"/>
          <ac:cxnSpMkLst>
            <pc:docMk/>
            <pc:sldMk cId="56691424" sldId="302"/>
            <ac:cxnSpMk id="9" creationId="{526FC7E1-3C14-4926-866D-953EED337D76}"/>
          </ac:cxnSpMkLst>
        </pc:cxnChg>
        <pc:cxnChg chg="add mod">
          <ac:chgData name="Manish Sharma" userId="b799adb9ba789c8f" providerId="LiveId" clId="{D4EAF9CF-D852-4582-AD32-A7E5C4EB528E}" dt="2021-10-14T10:10:40.434" v="28"/>
          <ac:cxnSpMkLst>
            <pc:docMk/>
            <pc:sldMk cId="56691424" sldId="302"/>
            <ac:cxnSpMk id="12" creationId="{1906C1CC-E8FA-4F1B-83A1-1FAC22CDE93B}"/>
          </ac:cxnSpMkLst>
        </pc:cxnChg>
        <pc:cxnChg chg="add mod">
          <ac:chgData name="Manish Sharma" userId="b799adb9ba789c8f" providerId="LiveId" clId="{D4EAF9CF-D852-4582-AD32-A7E5C4EB528E}" dt="2021-10-14T10:10:50.200" v="29"/>
          <ac:cxnSpMkLst>
            <pc:docMk/>
            <pc:sldMk cId="56691424" sldId="302"/>
            <ac:cxnSpMk id="16" creationId="{78BDEB47-E85A-4A2A-A55F-B3EB17C5D421}"/>
          </ac:cxnSpMkLst>
        </pc:cxnChg>
        <pc:cxnChg chg="add mod">
          <ac:chgData name="Manish Sharma" userId="b799adb9ba789c8f" providerId="LiveId" clId="{D4EAF9CF-D852-4582-AD32-A7E5C4EB528E}" dt="2021-10-14T10:10:58.649" v="30"/>
          <ac:cxnSpMkLst>
            <pc:docMk/>
            <pc:sldMk cId="56691424" sldId="302"/>
            <ac:cxnSpMk id="19" creationId="{EF0952E5-B370-4856-BEB5-2961846A6B20}"/>
          </ac:cxnSpMkLst>
        </pc:cxnChg>
        <pc:cxnChg chg="add mod">
          <ac:chgData name="Manish Sharma" userId="b799adb9ba789c8f" providerId="LiveId" clId="{D4EAF9CF-D852-4582-AD32-A7E5C4EB528E}" dt="2021-10-14T10:10:58.649" v="30"/>
          <ac:cxnSpMkLst>
            <pc:docMk/>
            <pc:sldMk cId="56691424" sldId="302"/>
            <ac:cxnSpMk id="20" creationId="{55D0A99B-F652-4CA2-A650-C38DA600DAAA}"/>
          </ac:cxnSpMkLst>
        </pc:cxnChg>
        <pc:cxnChg chg="add mod">
          <ac:chgData name="Manish Sharma" userId="b799adb9ba789c8f" providerId="LiveId" clId="{D4EAF9CF-D852-4582-AD32-A7E5C4EB528E}" dt="2021-10-14T10:10:58.649" v="30"/>
          <ac:cxnSpMkLst>
            <pc:docMk/>
            <pc:sldMk cId="56691424" sldId="302"/>
            <ac:cxnSpMk id="21" creationId="{980212B2-2298-4C85-8729-58DB18795CFD}"/>
          </ac:cxnSpMkLst>
        </pc:cxnChg>
        <pc:cxnChg chg="add mod">
          <ac:chgData name="Manish Sharma" userId="b799adb9ba789c8f" providerId="LiveId" clId="{D4EAF9CF-D852-4582-AD32-A7E5C4EB528E}" dt="2021-10-14T10:11:08.839" v="31"/>
          <ac:cxnSpMkLst>
            <pc:docMk/>
            <pc:sldMk cId="56691424" sldId="302"/>
            <ac:cxnSpMk id="23" creationId="{65221030-1CB6-45A6-96FF-453366760C1B}"/>
          </ac:cxnSpMkLst>
        </pc:cxnChg>
        <pc:cxnChg chg="add mod">
          <ac:chgData name="Manish Sharma" userId="b799adb9ba789c8f" providerId="LiveId" clId="{D4EAF9CF-D852-4582-AD32-A7E5C4EB528E}" dt="2021-10-14T10:11:45.087" v="33"/>
          <ac:cxnSpMkLst>
            <pc:docMk/>
            <pc:sldMk cId="56691424" sldId="302"/>
            <ac:cxnSpMk id="26" creationId="{1A6ECF41-AB74-4032-80A5-0E440EA5F6A8}"/>
          </ac:cxnSpMkLst>
        </pc:cxnChg>
      </pc:sldChg>
      <pc:sldChg chg="modSp new mod">
        <pc:chgData name="Manish Sharma" userId="b799adb9ba789c8f" providerId="LiveId" clId="{D4EAF9CF-D852-4582-AD32-A7E5C4EB528E}" dt="2021-10-14T10:14:27.695" v="121" actId="20577"/>
        <pc:sldMkLst>
          <pc:docMk/>
          <pc:sldMk cId="2776592931" sldId="303"/>
        </pc:sldMkLst>
        <pc:spChg chg="mod">
          <ac:chgData name="Manish Sharma" userId="b799adb9ba789c8f" providerId="LiveId" clId="{D4EAF9CF-D852-4582-AD32-A7E5C4EB528E}" dt="2021-10-14T10:13:14.066" v="63" actId="20577"/>
          <ac:spMkLst>
            <pc:docMk/>
            <pc:sldMk cId="2776592931" sldId="303"/>
            <ac:spMk id="2" creationId="{CAD26583-97A3-43A1-8F1E-E060E73B9BDB}"/>
          </ac:spMkLst>
        </pc:spChg>
        <pc:spChg chg="mod">
          <ac:chgData name="Manish Sharma" userId="b799adb9ba789c8f" providerId="LiveId" clId="{D4EAF9CF-D852-4582-AD32-A7E5C4EB528E}" dt="2021-10-14T10:14:27.695" v="121" actId="20577"/>
          <ac:spMkLst>
            <pc:docMk/>
            <pc:sldMk cId="2776592931" sldId="303"/>
            <ac:spMk id="3" creationId="{D816773A-E450-47F9-8164-944CB06CE5A3}"/>
          </ac:spMkLst>
        </pc:spChg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1745736043" sldId="306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3343793836" sldId="308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849919439" sldId="309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3905909107" sldId="310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3363675506" sldId="311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914836995" sldId="312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2819580679" sldId="314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3930577389" sldId="316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1775986403" sldId="317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1777021263" sldId="318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2684770681" sldId="319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1552225087" sldId="320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2903704693" sldId="321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4052209965" sldId="322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3716499477" sldId="323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3237243737" sldId="357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3787089593" sldId="358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2451713000" sldId="359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3567313570" sldId="360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3629666091" sldId="361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1906921279" sldId="362"/>
        </pc:sldMkLst>
      </pc:sldChg>
      <pc:sldChg chg="del">
        <pc:chgData name="Manish Sharma" userId="b799adb9ba789c8f" providerId="LiveId" clId="{D4EAF9CF-D852-4582-AD32-A7E5C4EB528E}" dt="2021-10-13T06:27:28.547" v="10" actId="47"/>
        <pc:sldMkLst>
          <pc:docMk/>
          <pc:sldMk cId="966666235" sldId="363"/>
        </pc:sldMkLst>
      </pc:sldChg>
    </pc:docChg>
  </pc:docChgLst>
  <pc:docChgLst>
    <pc:chgData name="Manish Sharma" userId="b799adb9ba789c8f" providerId="LiveId" clId="{903AF1F5-E018-477C-A642-56EE5008BB48}"/>
    <pc:docChg chg="undo custSel addSld modSld">
      <pc:chgData name="Manish Sharma" userId="b799adb9ba789c8f" providerId="LiveId" clId="{903AF1F5-E018-477C-A642-56EE5008BB48}" dt="2021-10-04T05:52:39.015" v="839" actId="20577"/>
      <pc:docMkLst>
        <pc:docMk/>
      </pc:docMkLst>
      <pc:sldChg chg="modSp mod">
        <pc:chgData name="Manish Sharma" userId="b799adb9ba789c8f" providerId="LiveId" clId="{903AF1F5-E018-477C-A642-56EE5008BB48}" dt="2021-10-02T03:29:29.453" v="0" actId="14100"/>
        <pc:sldMkLst>
          <pc:docMk/>
          <pc:sldMk cId="2387056038" sldId="257"/>
        </pc:sldMkLst>
        <pc:spChg chg="mod">
          <ac:chgData name="Manish Sharma" userId="b799adb9ba789c8f" providerId="LiveId" clId="{903AF1F5-E018-477C-A642-56EE5008BB48}" dt="2021-10-02T03:29:29.453" v="0" actId="14100"/>
          <ac:spMkLst>
            <pc:docMk/>
            <pc:sldMk cId="2387056038" sldId="257"/>
            <ac:spMk id="17" creationId="{1ED3FDA2-C9BE-4B30-909E-06CC546F77F1}"/>
          </ac:spMkLst>
        </pc:spChg>
      </pc:sldChg>
      <pc:sldChg chg="addSp delSp modSp new mod modClrScheme chgLayout">
        <pc:chgData name="Manish Sharma" userId="b799adb9ba789c8f" providerId="LiveId" clId="{903AF1F5-E018-477C-A642-56EE5008BB48}" dt="2021-10-02T04:24:44.394" v="7" actId="6264"/>
        <pc:sldMkLst>
          <pc:docMk/>
          <pc:sldMk cId="832098000" sldId="258"/>
        </pc:sldMkLst>
        <pc:spChg chg="add mod ord">
          <ac:chgData name="Manish Sharma" userId="b799adb9ba789c8f" providerId="LiveId" clId="{903AF1F5-E018-477C-A642-56EE5008BB48}" dt="2021-10-02T04:24:44.394" v="7" actId="6264"/>
          <ac:spMkLst>
            <pc:docMk/>
            <pc:sldMk cId="832098000" sldId="258"/>
            <ac:spMk id="2" creationId="{05F1A383-F58F-483C-82B3-3410DF77B215}"/>
          </ac:spMkLst>
        </pc:spChg>
        <pc:spChg chg="add mod ord">
          <ac:chgData name="Manish Sharma" userId="b799adb9ba789c8f" providerId="LiveId" clId="{903AF1F5-E018-477C-A642-56EE5008BB48}" dt="2021-10-02T04:24:44.394" v="7" actId="6264"/>
          <ac:spMkLst>
            <pc:docMk/>
            <pc:sldMk cId="832098000" sldId="258"/>
            <ac:spMk id="3" creationId="{8972760A-166D-4F4D-A1C0-E3A8B68CD92F}"/>
          </ac:spMkLst>
        </pc:spChg>
        <pc:spChg chg="add del mod">
          <ac:chgData name="Manish Sharma" userId="b799adb9ba789c8f" providerId="LiveId" clId="{903AF1F5-E018-477C-A642-56EE5008BB48}" dt="2021-10-02T04:24:44.394" v="7" actId="6264"/>
          <ac:spMkLst>
            <pc:docMk/>
            <pc:sldMk cId="832098000" sldId="258"/>
            <ac:spMk id="4" creationId="{1534C69B-526A-4D5E-847B-B76CEB7701E4}"/>
          </ac:spMkLst>
        </pc:spChg>
        <pc:spChg chg="add del mod">
          <ac:chgData name="Manish Sharma" userId="b799adb9ba789c8f" providerId="LiveId" clId="{903AF1F5-E018-477C-A642-56EE5008BB48}" dt="2021-10-02T04:24:44.394" v="7" actId="6264"/>
          <ac:spMkLst>
            <pc:docMk/>
            <pc:sldMk cId="832098000" sldId="258"/>
            <ac:spMk id="5" creationId="{BAF3B072-2DD1-4ECD-85B1-4A7DFB1F117D}"/>
          </ac:spMkLst>
        </pc:spChg>
      </pc:sldChg>
      <pc:sldChg chg="addSp delSp modSp new mod modClrScheme chgLayout">
        <pc:chgData name="Manish Sharma" userId="b799adb9ba789c8f" providerId="LiveId" clId="{903AF1F5-E018-477C-A642-56EE5008BB48}" dt="2021-10-02T04:45:21.108" v="151" actId="1076"/>
        <pc:sldMkLst>
          <pc:docMk/>
          <pc:sldMk cId="3203277402" sldId="259"/>
        </pc:sldMkLst>
        <pc:spChg chg="del">
          <ac:chgData name="Manish Sharma" userId="b799adb9ba789c8f" providerId="LiveId" clId="{903AF1F5-E018-477C-A642-56EE5008BB48}" dt="2021-10-02T04:32:35.551" v="9" actId="700"/>
          <ac:spMkLst>
            <pc:docMk/>
            <pc:sldMk cId="3203277402" sldId="259"/>
            <ac:spMk id="2" creationId="{ECFB6CB7-9F8F-49A7-8719-BE8EDACADA11}"/>
          </ac:spMkLst>
        </pc:spChg>
        <pc:spChg chg="del">
          <ac:chgData name="Manish Sharma" userId="b799adb9ba789c8f" providerId="LiveId" clId="{903AF1F5-E018-477C-A642-56EE5008BB48}" dt="2021-10-02T04:32:35.551" v="9" actId="700"/>
          <ac:spMkLst>
            <pc:docMk/>
            <pc:sldMk cId="3203277402" sldId="259"/>
            <ac:spMk id="3" creationId="{82377325-62CD-499C-A927-8ADF7CDC8FF9}"/>
          </ac:spMkLst>
        </pc:spChg>
        <pc:spChg chg="add mod">
          <ac:chgData name="Manish Sharma" userId="b799adb9ba789c8f" providerId="LiveId" clId="{903AF1F5-E018-477C-A642-56EE5008BB48}" dt="2021-10-02T04:32:41.067" v="10"/>
          <ac:spMkLst>
            <pc:docMk/>
            <pc:sldMk cId="3203277402" sldId="259"/>
            <ac:spMk id="4" creationId="{F4656C32-5BB7-4A16-A3DB-72F4CB243771}"/>
          </ac:spMkLst>
        </pc:spChg>
        <pc:spChg chg="add mod">
          <ac:chgData name="Manish Sharma" userId="b799adb9ba789c8f" providerId="LiveId" clId="{903AF1F5-E018-477C-A642-56EE5008BB48}" dt="2021-10-02T04:37:50.658" v="11"/>
          <ac:spMkLst>
            <pc:docMk/>
            <pc:sldMk cId="3203277402" sldId="259"/>
            <ac:spMk id="5" creationId="{08E49D9A-9D55-498C-9629-2D53D3AF7F17}"/>
          </ac:spMkLst>
        </pc:spChg>
        <pc:spChg chg="add mod">
          <ac:chgData name="Manish Sharma" userId="b799adb9ba789c8f" providerId="LiveId" clId="{903AF1F5-E018-477C-A642-56EE5008BB48}" dt="2021-10-02T04:38:00.928" v="12"/>
          <ac:spMkLst>
            <pc:docMk/>
            <pc:sldMk cId="3203277402" sldId="259"/>
            <ac:spMk id="7" creationId="{84D2AAA1-B032-4316-A669-84F120360F54}"/>
          </ac:spMkLst>
        </pc:spChg>
        <pc:spChg chg="add mod">
          <ac:chgData name="Manish Sharma" userId="b799adb9ba789c8f" providerId="LiveId" clId="{903AF1F5-E018-477C-A642-56EE5008BB48}" dt="2021-10-02T04:38:42.140" v="13"/>
          <ac:spMkLst>
            <pc:docMk/>
            <pc:sldMk cId="3203277402" sldId="259"/>
            <ac:spMk id="8" creationId="{3613048D-2456-4D8A-A953-DED5BF706104}"/>
          </ac:spMkLst>
        </pc:spChg>
        <pc:spChg chg="add mod">
          <ac:chgData name="Manish Sharma" userId="b799adb9ba789c8f" providerId="LiveId" clId="{903AF1F5-E018-477C-A642-56EE5008BB48}" dt="2021-10-02T04:42:00.959" v="14"/>
          <ac:spMkLst>
            <pc:docMk/>
            <pc:sldMk cId="3203277402" sldId="259"/>
            <ac:spMk id="10" creationId="{50D3C93A-33F8-410E-80B7-113A1A4665EF}"/>
          </ac:spMkLst>
        </pc:spChg>
        <pc:spChg chg="add mod">
          <ac:chgData name="Manish Sharma" userId="b799adb9ba789c8f" providerId="LiveId" clId="{903AF1F5-E018-477C-A642-56EE5008BB48}" dt="2021-10-02T04:42:00.959" v="14"/>
          <ac:spMkLst>
            <pc:docMk/>
            <pc:sldMk cId="3203277402" sldId="259"/>
            <ac:spMk id="11" creationId="{C441EDEE-232A-4C49-B342-050C79BD4B13}"/>
          </ac:spMkLst>
        </pc:spChg>
        <pc:spChg chg="add mod">
          <ac:chgData name="Manish Sharma" userId="b799adb9ba789c8f" providerId="LiveId" clId="{903AF1F5-E018-477C-A642-56EE5008BB48}" dt="2021-10-02T04:42:14.276" v="15"/>
          <ac:spMkLst>
            <pc:docMk/>
            <pc:sldMk cId="3203277402" sldId="259"/>
            <ac:spMk id="13" creationId="{33DD95BF-42E4-4DCA-8097-C884E40E419C}"/>
          </ac:spMkLst>
        </pc:spChg>
        <pc:spChg chg="add mod">
          <ac:chgData name="Manish Sharma" userId="b799adb9ba789c8f" providerId="LiveId" clId="{903AF1F5-E018-477C-A642-56EE5008BB48}" dt="2021-10-02T04:42:14.276" v="15"/>
          <ac:spMkLst>
            <pc:docMk/>
            <pc:sldMk cId="3203277402" sldId="259"/>
            <ac:spMk id="14" creationId="{8F159595-5420-4F2A-A5F4-83289DA1CFC6}"/>
          </ac:spMkLst>
        </pc:spChg>
        <pc:spChg chg="add mod">
          <ac:chgData name="Manish Sharma" userId="b799adb9ba789c8f" providerId="LiveId" clId="{903AF1F5-E018-477C-A642-56EE5008BB48}" dt="2021-10-02T04:42:23" v="16"/>
          <ac:spMkLst>
            <pc:docMk/>
            <pc:sldMk cId="3203277402" sldId="259"/>
            <ac:spMk id="15" creationId="{D67EADF5-A42B-44F6-A2EC-FFD329B7DABD}"/>
          </ac:spMkLst>
        </pc:spChg>
        <pc:spChg chg="add mod">
          <ac:chgData name="Manish Sharma" userId="b799adb9ba789c8f" providerId="LiveId" clId="{903AF1F5-E018-477C-A642-56EE5008BB48}" dt="2021-10-02T04:42:23" v="16"/>
          <ac:spMkLst>
            <pc:docMk/>
            <pc:sldMk cId="3203277402" sldId="259"/>
            <ac:spMk id="17" creationId="{A04C89A9-F6B7-4552-B182-D466E5EF8311}"/>
          </ac:spMkLst>
        </pc:spChg>
        <pc:spChg chg="add mod">
          <ac:chgData name="Manish Sharma" userId="b799adb9ba789c8f" providerId="LiveId" clId="{903AF1F5-E018-477C-A642-56EE5008BB48}" dt="2021-10-02T04:42:31.285" v="17"/>
          <ac:spMkLst>
            <pc:docMk/>
            <pc:sldMk cId="3203277402" sldId="259"/>
            <ac:spMk id="18" creationId="{27BBE765-FFAC-4833-9DC9-7FA311544EF3}"/>
          </ac:spMkLst>
        </pc:spChg>
        <pc:spChg chg="add mod">
          <ac:chgData name="Manish Sharma" userId="b799adb9ba789c8f" providerId="LiveId" clId="{903AF1F5-E018-477C-A642-56EE5008BB48}" dt="2021-10-02T04:42:49.516" v="18"/>
          <ac:spMkLst>
            <pc:docMk/>
            <pc:sldMk cId="3203277402" sldId="259"/>
            <ac:spMk id="22" creationId="{49DBF810-5723-4347-AFE3-481A9422AED5}"/>
          </ac:spMkLst>
        </pc:spChg>
        <pc:spChg chg="add mod">
          <ac:chgData name="Manish Sharma" userId="b799adb9ba789c8f" providerId="LiveId" clId="{903AF1F5-E018-477C-A642-56EE5008BB48}" dt="2021-10-02T04:43:21.720" v="19"/>
          <ac:spMkLst>
            <pc:docMk/>
            <pc:sldMk cId="3203277402" sldId="259"/>
            <ac:spMk id="24" creationId="{FA27DD72-C5F8-49C0-9A48-0EF5807E46E0}"/>
          </ac:spMkLst>
        </pc:spChg>
        <pc:spChg chg="add mod">
          <ac:chgData name="Manish Sharma" userId="b799adb9ba789c8f" providerId="LiveId" clId="{903AF1F5-E018-477C-A642-56EE5008BB48}" dt="2021-10-02T04:43:32.642" v="20" actId="1076"/>
          <ac:spMkLst>
            <pc:docMk/>
            <pc:sldMk cId="3203277402" sldId="259"/>
            <ac:spMk id="25" creationId="{68D5C21E-A409-4B1D-96A0-29843447EDD4}"/>
          </ac:spMkLst>
        </pc:spChg>
        <pc:spChg chg="add mod">
          <ac:chgData name="Manish Sharma" userId="b799adb9ba789c8f" providerId="LiveId" clId="{903AF1F5-E018-477C-A642-56EE5008BB48}" dt="2021-10-02T04:43:42.345" v="21"/>
          <ac:spMkLst>
            <pc:docMk/>
            <pc:sldMk cId="3203277402" sldId="259"/>
            <ac:spMk id="27" creationId="{D06737A8-24FC-4D8A-9E97-28A1C1E2FFCD}"/>
          </ac:spMkLst>
        </pc:spChg>
        <pc:spChg chg="add mod">
          <ac:chgData name="Manish Sharma" userId="b799adb9ba789c8f" providerId="LiveId" clId="{903AF1F5-E018-477C-A642-56EE5008BB48}" dt="2021-10-02T04:43:54.786" v="22" actId="1076"/>
          <ac:spMkLst>
            <pc:docMk/>
            <pc:sldMk cId="3203277402" sldId="259"/>
            <ac:spMk id="28" creationId="{21EEAD69-1288-4F81-BCBA-6EFF613727D9}"/>
          </ac:spMkLst>
        </pc:spChg>
        <pc:spChg chg="add mod">
          <ac:chgData name="Manish Sharma" userId="b799adb9ba789c8f" providerId="LiveId" clId="{903AF1F5-E018-477C-A642-56EE5008BB48}" dt="2021-10-02T04:44:36.822" v="97" actId="20577"/>
          <ac:spMkLst>
            <pc:docMk/>
            <pc:sldMk cId="3203277402" sldId="259"/>
            <ac:spMk id="29" creationId="{50493076-E14B-4720-86D7-A1F1523F0727}"/>
          </ac:spMkLst>
        </pc:spChg>
        <pc:spChg chg="add mod">
          <ac:chgData name="Manish Sharma" userId="b799adb9ba789c8f" providerId="LiveId" clId="{903AF1F5-E018-477C-A642-56EE5008BB48}" dt="2021-10-02T04:45:21.108" v="151" actId="1076"/>
          <ac:spMkLst>
            <pc:docMk/>
            <pc:sldMk cId="3203277402" sldId="259"/>
            <ac:spMk id="30" creationId="{5D655CE6-6BC1-4AA7-851F-306A64F4939C}"/>
          </ac:spMkLst>
        </pc:spChg>
        <pc:cxnChg chg="add mod">
          <ac:chgData name="Manish Sharma" userId="b799adb9ba789c8f" providerId="LiveId" clId="{903AF1F5-E018-477C-A642-56EE5008BB48}" dt="2021-10-02T04:38:00.928" v="12"/>
          <ac:cxnSpMkLst>
            <pc:docMk/>
            <pc:sldMk cId="3203277402" sldId="259"/>
            <ac:cxnSpMk id="6" creationId="{C056DADF-19C7-4E26-AE0B-DCAE09A5D669}"/>
          </ac:cxnSpMkLst>
        </pc:cxnChg>
        <pc:cxnChg chg="add mod">
          <ac:chgData name="Manish Sharma" userId="b799adb9ba789c8f" providerId="LiveId" clId="{903AF1F5-E018-477C-A642-56EE5008BB48}" dt="2021-10-02T04:42:00.959" v="14"/>
          <ac:cxnSpMkLst>
            <pc:docMk/>
            <pc:sldMk cId="3203277402" sldId="259"/>
            <ac:cxnSpMk id="9" creationId="{BDD4A48B-7D02-46BB-B5A7-87B25EBDE455}"/>
          </ac:cxnSpMkLst>
        </pc:cxnChg>
        <pc:cxnChg chg="add mod">
          <ac:chgData name="Manish Sharma" userId="b799adb9ba789c8f" providerId="LiveId" clId="{903AF1F5-E018-477C-A642-56EE5008BB48}" dt="2021-10-02T04:42:14.276" v="15"/>
          <ac:cxnSpMkLst>
            <pc:docMk/>
            <pc:sldMk cId="3203277402" sldId="259"/>
            <ac:cxnSpMk id="12" creationId="{168FFF17-021F-4FD0-8BA3-66B860CBB61E}"/>
          </ac:cxnSpMkLst>
        </pc:cxnChg>
        <pc:cxnChg chg="add mod">
          <ac:chgData name="Manish Sharma" userId="b799adb9ba789c8f" providerId="LiveId" clId="{903AF1F5-E018-477C-A642-56EE5008BB48}" dt="2021-10-02T04:42:23" v="16"/>
          <ac:cxnSpMkLst>
            <pc:docMk/>
            <pc:sldMk cId="3203277402" sldId="259"/>
            <ac:cxnSpMk id="16" creationId="{C930BD6B-D6B9-40A4-9DBA-B85BCD01D4ED}"/>
          </ac:cxnSpMkLst>
        </pc:cxnChg>
        <pc:cxnChg chg="add mod">
          <ac:chgData name="Manish Sharma" userId="b799adb9ba789c8f" providerId="LiveId" clId="{903AF1F5-E018-477C-A642-56EE5008BB48}" dt="2021-10-02T04:42:31.285" v="17"/>
          <ac:cxnSpMkLst>
            <pc:docMk/>
            <pc:sldMk cId="3203277402" sldId="259"/>
            <ac:cxnSpMk id="19" creationId="{A90B4787-B8DD-4AF5-9C85-9D5F4E4D4476}"/>
          </ac:cxnSpMkLst>
        </pc:cxnChg>
        <pc:cxnChg chg="add mod">
          <ac:chgData name="Manish Sharma" userId="b799adb9ba789c8f" providerId="LiveId" clId="{903AF1F5-E018-477C-A642-56EE5008BB48}" dt="2021-10-02T04:42:31.285" v="17"/>
          <ac:cxnSpMkLst>
            <pc:docMk/>
            <pc:sldMk cId="3203277402" sldId="259"/>
            <ac:cxnSpMk id="20" creationId="{99EF3C7C-F319-49EE-9D44-B203A9656399}"/>
          </ac:cxnSpMkLst>
        </pc:cxnChg>
        <pc:cxnChg chg="add mod">
          <ac:chgData name="Manish Sharma" userId="b799adb9ba789c8f" providerId="LiveId" clId="{903AF1F5-E018-477C-A642-56EE5008BB48}" dt="2021-10-02T04:42:31.285" v="17"/>
          <ac:cxnSpMkLst>
            <pc:docMk/>
            <pc:sldMk cId="3203277402" sldId="259"/>
            <ac:cxnSpMk id="21" creationId="{C3A4E467-938A-4345-A4E9-97B07C00C02F}"/>
          </ac:cxnSpMkLst>
        </pc:cxnChg>
        <pc:cxnChg chg="add mod">
          <ac:chgData name="Manish Sharma" userId="b799adb9ba789c8f" providerId="LiveId" clId="{903AF1F5-E018-477C-A642-56EE5008BB48}" dt="2021-10-02T04:43:21.720" v="19"/>
          <ac:cxnSpMkLst>
            <pc:docMk/>
            <pc:sldMk cId="3203277402" sldId="259"/>
            <ac:cxnSpMk id="23" creationId="{B18D8AD4-FCEF-4068-8313-F0504F61AE9D}"/>
          </ac:cxnSpMkLst>
        </pc:cxnChg>
        <pc:cxnChg chg="add mod">
          <ac:chgData name="Manish Sharma" userId="b799adb9ba789c8f" providerId="LiveId" clId="{903AF1F5-E018-477C-A642-56EE5008BB48}" dt="2021-10-02T04:43:42.345" v="21"/>
          <ac:cxnSpMkLst>
            <pc:docMk/>
            <pc:sldMk cId="3203277402" sldId="259"/>
            <ac:cxnSpMk id="26" creationId="{473E3CB8-EAC0-4256-A124-D5438A1EC233}"/>
          </ac:cxnSpMkLst>
        </pc:cxnChg>
      </pc:sldChg>
      <pc:sldChg chg="addSp modSp new mod modClrScheme chgLayout">
        <pc:chgData name="Manish Sharma" userId="b799adb9ba789c8f" providerId="LiveId" clId="{903AF1F5-E018-477C-A642-56EE5008BB48}" dt="2021-10-02T04:53:51.329" v="266" actId="20577"/>
        <pc:sldMkLst>
          <pc:docMk/>
          <pc:sldMk cId="2432342570" sldId="260"/>
        </pc:sldMkLst>
        <pc:spChg chg="add mod">
          <ac:chgData name="Manish Sharma" userId="b799adb9ba789c8f" providerId="LiveId" clId="{903AF1F5-E018-477C-A642-56EE5008BB48}" dt="2021-10-02T04:52:20.593" v="180" actId="20577"/>
          <ac:spMkLst>
            <pc:docMk/>
            <pc:sldMk cId="2432342570" sldId="260"/>
            <ac:spMk id="2" creationId="{3E5D540C-1337-43D4-8FA8-1B4E6CC05406}"/>
          </ac:spMkLst>
        </pc:spChg>
        <pc:spChg chg="add mod">
          <ac:chgData name="Manish Sharma" userId="b799adb9ba789c8f" providerId="LiveId" clId="{903AF1F5-E018-477C-A642-56EE5008BB48}" dt="2021-10-02T04:53:51.329" v="266" actId="20577"/>
          <ac:spMkLst>
            <pc:docMk/>
            <pc:sldMk cId="2432342570" sldId="260"/>
            <ac:spMk id="3" creationId="{810B3C08-CA3E-418D-B0E1-0EAB8343A1D3}"/>
          </ac:spMkLst>
        </pc:spChg>
      </pc:sldChg>
      <pc:sldChg chg="modSp new mod">
        <pc:chgData name="Manish Sharma" userId="b799adb9ba789c8f" providerId="LiveId" clId="{903AF1F5-E018-477C-A642-56EE5008BB48}" dt="2021-10-04T05:52:39.015" v="839" actId="20577"/>
        <pc:sldMkLst>
          <pc:docMk/>
          <pc:sldMk cId="1040551395" sldId="261"/>
        </pc:sldMkLst>
        <pc:spChg chg="mod">
          <ac:chgData name="Manish Sharma" userId="b799adb9ba789c8f" providerId="LiveId" clId="{903AF1F5-E018-477C-A642-56EE5008BB48}" dt="2021-10-04T05:52:39.015" v="839" actId="20577"/>
          <ac:spMkLst>
            <pc:docMk/>
            <pc:sldMk cId="1040551395" sldId="261"/>
            <ac:spMk id="2" creationId="{CDF3813C-5544-4681-9FF8-DE40C2C46359}"/>
          </ac:spMkLst>
        </pc:spChg>
        <pc:spChg chg="mod">
          <ac:chgData name="Manish Sharma" userId="b799adb9ba789c8f" providerId="LiveId" clId="{903AF1F5-E018-477C-A642-56EE5008BB48}" dt="2021-10-02T05:23:43.616" v="670" actId="20577"/>
          <ac:spMkLst>
            <pc:docMk/>
            <pc:sldMk cId="1040551395" sldId="261"/>
            <ac:spMk id="3" creationId="{77E96B3E-A5AD-4EF8-9D98-10F94CFEF402}"/>
          </ac:spMkLst>
        </pc:spChg>
      </pc:sldChg>
      <pc:sldChg chg="add">
        <pc:chgData name="Manish Sharma" userId="b799adb9ba789c8f" providerId="LiveId" clId="{903AF1F5-E018-477C-A642-56EE5008BB48}" dt="2021-10-02T05:49:22.358" v="671"/>
        <pc:sldMkLst>
          <pc:docMk/>
          <pc:sldMk cId="429542959" sldId="262"/>
        </pc:sldMkLst>
      </pc:sldChg>
      <pc:sldChg chg="add">
        <pc:chgData name="Manish Sharma" userId="b799adb9ba789c8f" providerId="LiveId" clId="{903AF1F5-E018-477C-A642-56EE5008BB48}" dt="2021-10-02T09:26:20.681" v="672"/>
        <pc:sldMkLst>
          <pc:docMk/>
          <pc:sldMk cId="2552983926" sldId="263"/>
        </pc:sldMkLst>
      </pc:sldChg>
      <pc:sldChg chg="add">
        <pc:chgData name="Manish Sharma" userId="b799adb9ba789c8f" providerId="LiveId" clId="{903AF1F5-E018-477C-A642-56EE5008BB48}" dt="2021-10-03T05:09:29.232" v="679"/>
        <pc:sldMkLst>
          <pc:docMk/>
          <pc:sldMk cId="2093072980" sldId="268"/>
        </pc:sldMkLst>
      </pc:sldChg>
      <pc:sldChg chg="add">
        <pc:chgData name="Manish Sharma" userId="b799adb9ba789c8f" providerId="LiveId" clId="{903AF1F5-E018-477C-A642-56EE5008BB48}" dt="2021-10-03T10:17:00.476" v="823"/>
        <pc:sldMkLst>
          <pc:docMk/>
          <pc:sldMk cId="231286370" sldId="271"/>
        </pc:sldMkLst>
      </pc:sldChg>
      <pc:sldChg chg="add setBg">
        <pc:chgData name="Manish Sharma" userId="b799adb9ba789c8f" providerId="LiveId" clId="{903AF1F5-E018-477C-A642-56EE5008BB48}" dt="2021-10-03T11:29:26.323" v="824"/>
        <pc:sldMkLst>
          <pc:docMk/>
          <pc:sldMk cId="631516676" sldId="301"/>
        </pc:sldMkLst>
      </pc:sldChg>
      <pc:sldChg chg="add">
        <pc:chgData name="Manish Sharma" userId="b799adb9ba789c8f" providerId="LiveId" clId="{903AF1F5-E018-477C-A642-56EE5008BB48}" dt="2021-10-02T09:26:20.681" v="672"/>
        <pc:sldMkLst>
          <pc:docMk/>
          <pc:sldMk cId="1745736043" sldId="306"/>
        </pc:sldMkLst>
      </pc:sldChg>
      <pc:sldChg chg="add">
        <pc:chgData name="Manish Sharma" userId="b799adb9ba789c8f" providerId="LiveId" clId="{903AF1F5-E018-477C-A642-56EE5008BB48}" dt="2021-10-02T10:10:39.225" v="673"/>
        <pc:sldMkLst>
          <pc:docMk/>
          <pc:sldMk cId="3343793836" sldId="308"/>
        </pc:sldMkLst>
      </pc:sldChg>
      <pc:sldChg chg="add">
        <pc:chgData name="Manish Sharma" userId="b799adb9ba789c8f" providerId="LiveId" clId="{903AF1F5-E018-477C-A642-56EE5008BB48}" dt="2021-10-02T10:11:36.662" v="674"/>
        <pc:sldMkLst>
          <pc:docMk/>
          <pc:sldMk cId="849919439" sldId="309"/>
        </pc:sldMkLst>
      </pc:sldChg>
      <pc:sldChg chg="add">
        <pc:chgData name="Manish Sharma" userId="b799adb9ba789c8f" providerId="LiveId" clId="{903AF1F5-E018-477C-A642-56EE5008BB48}" dt="2021-10-02T11:35:40.882" v="675"/>
        <pc:sldMkLst>
          <pc:docMk/>
          <pc:sldMk cId="3905909107" sldId="310"/>
        </pc:sldMkLst>
      </pc:sldChg>
      <pc:sldChg chg="add">
        <pc:chgData name="Manish Sharma" userId="b799adb9ba789c8f" providerId="LiveId" clId="{903AF1F5-E018-477C-A642-56EE5008BB48}" dt="2021-10-03T04:34:12.196" v="678"/>
        <pc:sldMkLst>
          <pc:docMk/>
          <pc:sldMk cId="3363675506" sldId="311"/>
        </pc:sldMkLst>
      </pc:sldChg>
      <pc:sldChg chg="add">
        <pc:chgData name="Manish Sharma" userId="b799adb9ba789c8f" providerId="LiveId" clId="{903AF1F5-E018-477C-A642-56EE5008BB48}" dt="2021-10-03T05:28:05.495" v="680"/>
        <pc:sldMkLst>
          <pc:docMk/>
          <pc:sldMk cId="914836995" sldId="312"/>
        </pc:sldMkLst>
      </pc:sldChg>
      <pc:sldChg chg="add">
        <pc:chgData name="Manish Sharma" userId="b799adb9ba789c8f" providerId="LiveId" clId="{903AF1F5-E018-477C-A642-56EE5008BB48}" dt="2021-10-03T07:25:41.720" v="763"/>
        <pc:sldMkLst>
          <pc:docMk/>
          <pc:sldMk cId="2819580679" sldId="314"/>
        </pc:sldMkLst>
      </pc:sldChg>
      <pc:sldChg chg="add">
        <pc:chgData name="Manish Sharma" userId="b799adb9ba789c8f" providerId="LiveId" clId="{903AF1F5-E018-477C-A642-56EE5008BB48}" dt="2021-10-03T09:33:28.062" v="819"/>
        <pc:sldMkLst>
          <pc:docMk/>
          <pc:sldMk cId="3930577389" sldId="316"/>
        </pc:sldMkLst>
      </pc:sldChg>
      <pc:sldChg chg="add">
        <pc:chgData name="Manish Sharma" userId="b799adb9ba789c8f" providerId="LiveId" clId="{903AF1F5-E018-477C-A642-56EE5008BB48}" dt="2021-10-03T09:33:28.062" v="819"/>
        <pc:sldMkLst>
          <pc:docMk/>
          <pc:sldMk cId="1775986403" sldId="317"/>
        </pc:sldMkLst>
      </pc:sldChg>
      <pc:sldChg chg="add">
        <pc:chgData name="Manish Sharma" userId="b799adb9ba789c8f" providerId="LiveId" clId="{903AF1F5-E018-477C-A642-56EE5008BB48}" dt="2021-10-03T09:33:28.062" v="819"/>
        <pc:sldMkLst>
          <pc:docMk/>
          <pc:sldMk cId="1777021263" sldId="318"/>
        </pc:sldMkLst>
      </pc:sldChg>
      <pc:sldChg chg="add">
        <pc:chgData name="Manish Sharma" userId="b799adb9ba789c8f" providerId="LiveId" clId="{903AF1F5-E018-477C-A642-56EE5008BB48}" dt="2021-10-03T09:50:59.912" v="820"/>
        <pc:sldMkLst>
          <pc:docMk/>
          <pc:sldMk cId="2684770681" sldId="319"/>
        </pc:sldMkLst>
      </pc:sldChg>
      <pc:sldChg chg="add">
        <pc:chgData name="Manish Sharma" userId="b799adb9ba789c8f" providerId="LiveId" clId="{903AF1F5-E018-477C-A642-56EE5008BB48}" dt="2021-10-03T09:51:43.604" v="821"/>
        <pc:sldMkLst>
          <pc:docMk/>
          <pc:sldMk cId="1552225087" sldId="320"/>
        </pc:sldMkLst>
      </pc:sldChg>
      <pc:sldChg chg="add">
        <pc:chgData name="Manish Sharma" userId="b799adb9ba789c8f" providerId="LiveId" clId="{903AF1F5-E018-477C-A642-56EE5008BB48}" dt="2021-10-03T10:05:47.771" v="822"/>
        <pc:sldMkLst>
          <pc:docMk/>
          <pc:sldMk cId="2903704693" sldId="321"/>
        </pc:sldMkLst>
      </pc:sldChg>
      <pc:sldChg chg="add setBg">
        <pc:chgData name="Manish Sharma" userId="b799adb9ba789c8f" providerId="LiveId" clId="{903AF1F5-E018-477C-A642-56EE5008BB48}" dt="2021-10-03T10:05:47.771" v="822"/>
        <pc:sldMkLst>
          <pc:docMk/>
          <pc:sldMk cId="4052209965" sldId="322"/>
        </pc:sldMkLst>
      </pc:sldChg>
      <pc:sldChg chg="add">
        <pc:chgData name="Manish Sharma" userId="b799adb9ba789c8f" providerId="LiveId" clId="{903AF1F5-E018-477C-A642-56EE5008BB48}" dt="2021-10-03T10:05:47.771" v="822"/>
        <pc:sldMkLst>
          <pc:docMk/>
          <pc:sldMk cId="3716499477" sldId="323"/>
        </pc:sldMkLst>
      </pc:sldChg>
      <pc:sldChg chg="add">
        <pc:chgData name="Manish Sharma" userId="b799adb9ba789c8f" providerId="LiveId" clId="{903AF1F5-E018-477C-A642-56EE5008BB48}" dt="2021-10-02T11:49:14.301" v="676"/>
        <pc:sldMkLst>
          <pc:docMk/>
          <pc:sldMk cId="3237243737" sldId="357"/>
        </pc:sldMkLst>
      </pc:sldChg>
      <pc:sldChg chg="add">
        <pc:chgData name="Manish Sharma" userId="b799adb9ba789c8f" providerId="LiveId" clId="{903AF1F5-E018-477C-A642-56EE5008BB48}" dt="2021-10-02T11:49:14.301" v="676"/>
        <pc:sldMkLst>
          <pc:docMk/>
          <pc:sldMk cId="3787089593" sldId="358"/>
        </pc:sldMkLst>
      </pc:sldChg>
      <pc:sldChg chg="add">
        <pc:chgData name="Manish Sharma" userId="b799adb9ba789c8f" providerId="LiveId" clId="{903AF1F5-E018-477C-A642-56EE5008BB48}" dt="2021-10-03T03:50:33.835" v="677"/>
        <pc:sldMkLst>
          <pc:docMk/>
          <pc:sldMk cId="2451713000" sldId="359"/>
        </pc:sldMkLst>
      </pc:sldChg>
      <pc:sldChg chg="addSp delSp modSp new mod">
        <pc:chgData name="Manish Sharma" userId="b799adb9ba789c8f" providerId="LiveId" clId="{903AF1F5-E018-477C-A642-56EE5008BB48}" dt="2021-10-03T06:00:49.136" v="759" actId="20577"/>
        <pc:sldMkLst>
          <pc:docMk/>
          <pc:sldMk cId="3567313570" sldId="360"/>
        </pc:sldMkLst>
        <pc:spChg chg="del">
          <ac:chgData name="Manish Sharma" userId="b799adb9ba789c8f" providerId="LiveId" clId="{903AF1F5-E018-477C-A642-56EE5008BB48}" dt="2021-10-03T05:55:17.245" v="682" actId="478"/>
          <ac:spMkLst>
            <pc:docMk/>
            <pc:sldMk cId="3567313570" sldId="360"/>
            <ac:spMk id="2" creationId="{9C7B9631-E59E-4FB8-A159-685DBA8B6393}"/>
          </ac:spMkLst>
        </pc:spChg>
        <pc:spChg chg="del">
          <ac:chgData name="Manish Sharma" userId="b799adb9ba789c8f" providerId="LiveId" clId="{903AF1F5-E018-477C-A642-56EE5008BB48}" dt="2021-10-03T05:55:17.245" v="682" actId="478"/>
          <ac:spMkLst>
            <pc:docMk/>
            <pc:sldMk cId="3567313570" sldId="360"/>
            <ac:spMk id="3" creationId="{6AFC7CFC-5814-4346-A172-2531A9C40D89}"/>
          </ac:spMkLst>
        </pc:spChg>
        <pc:spChg chg="add mod">
          <ac:chgData name="Manish Sharma" userId="b799adb9ba789c8f" providerId="LiveId" clId="{903AF1F5-E018-477C-A642-56EE5008BB48}" dt="2021-10-03T05:55:25.113" v="687" actId="20577"/>
          <ac:spMkLst>
            <pc:docMk/>
            <pc:sldMk cId="3567313570" sldId="360"/>
            <ac:spMk id="4" creationId="{136C5E70-91E3-4796-B3E4-5936B4A14EA6}"/>
          </ac:spMkLst>
        </pc:spChg>
        <pc:spChg chg="add mod">
          <ac:chgData name="Manish Sharma" userId="b799adb9ba789c8f" providerId="LiveId" clId="{903AF1F5-E018-477C-A642-56EE5008BB48}" dt="2021-10-03T06:00:49.136" v="759" actId="20577"/>
          <ac:spMkLst>
            <pc:docMk/>
            <pc:sldMk cId="3567313570" sldId="360"/>
            <ac:spMk id="5" creationId="{E4B35F8D-971E-46F7-95B5-1B9B12A51ED1}"/>
          </ac:spMkLst>
        </pc:spChg>
        <pc:spChg chg="add mod">
          <ac:chgData name="Manish Sharma" userId="b799adb9ba789c8f" providerId="LiveId" clId="{903AF1F5-E018-477C-A642-56EE5008BB48}" dt="2021-10-03T05:56:21.490" v="730" actId="20577"/>
          <ac:spMkLst>
            <pc:docMk/>
            <pc:sldMk cId="3567313570" sldId="360"/>
            <ac:spMk id="6" creationId="{D79BD049-4377-4928-B46D-9398CE4BE8E9}"/>
          </ac:spMkLst>
        </pc:spChg>
        <pc:spChg chg="add mod">
          <ac:chgData name="Manish Sharma" userId="b799adb9ba789c8f" providerId="LiveId" clId="{903AF1F5-E018-477C-A642-56EE5008BB48}" dt="2021-10-03T05:56:56.101" v="742" actId="20577"/>
          <ac:spMkLst>
            <pc:docMk/>
            <pc:sldMk cId="3567313570" sldId="360"/>
            <ac:spMk id="11" creationId="{8D3DF956-67E2-40DA-8E70-94AB032E99EA}"/>
          </ac:spMkLst>
        </pc:spChg>
        <pc:spChg chg="add mod">
          <ac:chgData name="Manish Sharma" userId="b799adb9ba789c8f" providerId="LiveId" clId="{903AF1F5-E018-477C-A642-56EE5008BB48}" dt="2021-10-03T05:57:06.764" v="744" actId="1076"/>
          <ac:spMkLst>
            <pc:docMk/>
            <pc:sldMk cId="3567313570" sldId="360"/>
            <ac:spMk id="12" creationId="{EC804E3E-ED71-408B-A8A6-DC85CA94B9AD}"/>
          </ac:spMkLst>
        </pc:spChg>
        <pc:cxnChg chg="add">
          <ac:chgData name="Manish Sharma" userId="b799adb9ba789c8f" providerId="LiveId" clId="{903AF1F5-E018-477C-A642-56EE5008BB48}" dt="2021-10-03T05:56:30.179" v="731" actId="11529"/>
          <ac:cxnSpMkLst>
            <pc:docMk/>
            <pc:sldMk cId="3567313570" sldId="360"/>
            <ac:cxnSpMk id="8" creationId="{D3127737-1274-44F5-B7E7-64977F4E2BFF}"/>
          </ac:cxnSpMkLst>
        </pc:cxnChg>
        <pc:cxnChg chg="add">
          <ac:chgData name="Manish Sharma" userId="b799adb9ba789c8f" providerId="LiveId" clId="{903AF1F5-E018-477C-A642-56EE5008BB48}" dt="2021-10-03T05:56:37.472" v="732" actId="11529"/>
          <ac:cxnSpMkLst>
            <pc:docMk/>
            <pc:sldMk cId="3567313570" sldId="360"/>
            <ac:cxnSpMk id="10" creationId="{4138BBCE-5B70-46F1-96F4-64E819A2410C}"/>
          </ac:cxnSpMkLst>
        </pc:cxnChg>
      </pc:sldChg>
      <pc:sldChg chg="addSp delSp modSp new mod">
        <pc:chgData name="Manish Sharma" userId="b799adb9ba789c8f" providerId="LiveId" clId="{903AF1F5-E018-477C-A642-56EE5008BB48}" dt="2021-10-03T07:25:22.535" v="762"/>
        <pc:sldMkLst>
          <pc:docMk/>
          <pc:sldMk cId="3629666091" sldId="361"/>
        </pc:sldMkLst>
        <pc:spChg chg="del">
          <ac:chgData name="Manish Sharma" userId="b799adb9ba789c8f" providerId="LiveId" clId="{903AF1F5-E018-477C-A642-56EE5008BB48}" dt="2021-10-03T07:25:03.795" v="761" actId="478"/>
          <ac:spMkLst>
            <pc:docMk/>
            <pc:sldMk cId="3629666091" sldId="361"/>
            <ac:spMk id="2" creationId="{91D85F78-41C6-4248-A3CA-F7EFDE20DAF3}"/>
          </ac:spMkLst>
        </pc:spChg>
        <pc:spChg chg="del">
          <ac:chgData name="Manish Sharma" userId="b799adb9ba789c8f" providerId="LiveId" clId="{903AF1F5-E018-477C-A642-56EE5008BB48}" dt="2021-10-03T07:25:03.795" v="761" actId="478"/>
          <ac:spMkLst>
            <pc:docMk/>
            <pc:sldMk cId="3629666091" sldId="361"/>
            <ac:spMk id="3" creationId="{9E82B642-6A70-408A-AA57-E700D978963B}"/>
          </ac:spMkLst>
        </pc:spChg>
        <pc:spChg chg="mod">
          <ac:chgData name="Manish Sharma" userId="b799adb9ba789c8f" providerId="LiveId" clId="{903AF1F5-E018-477C-A642-56EE5008BB48}" dt="2021-10-03T07:25:22.535" v="762"/>
          <ac:spMkLst>
            <pc:docMk/>
            <pc:sldMk cId="3629666091" sldId="361"/>
            <ac:spMk id="5" creationId="{074EFEE7-D0BF-43C4-8D75-034ED4866C95}"/>
          </ac:spMkLst>
        </pc:spChg>
        <pc:spChg chg="mod">
          <ac:chgData name="Manish Sharma" userId="b799adb9ba789c8f" providerId="LiveId" clId="{903AF1F5-E018-477C-A642-56EE5008BB48}" dt="2021-10-03T07:25:22.535" v="762"/>
          <ac:spMkLst>
            <pc:docMk/>
            <pc:sldMk cId="3629666091" sldId="361"/>
            <ac:spMk id="6" creationId="{4BC7EEC0-70B9-4BCF-8624-CDBCB8296E68}"/>
          </ac:spMkLst>
        </pc:spChg>
        <pc:spChg chg="mod">
          <ac:chgData name="Manish Sharma" userId="b799adb9ba789c8f" providerId="LiveId" clId="{903AF1F5-E018-477C-A642-56EE5008BB48}" dt="2021-10-03T07:25:22.535" v="762"/>
          <ac:spMkLst>
            <pc:docMk/>
            <pc:sldMk cId="3629666091" sldId="361"/>
            <ac:spMk id="7" creationId="{13DA62F8-ECC1-423A-A260-E5A14D409127}"/>
          </ac:spMkLst>
        </pc:spChg>
        <pc:spChg chg="mod">
          <ac:chgData name="Manish Sharma" userId="b799adb9ba789c8f" providerId="LiveId" clId="{903AF1F5-E018-477C-A642-56EE5008BB48}" dt="2021-10-03T07:25:22.535" v="762"/>
          <ac:spMkLst>
            <pc:docMk/>
            <pc:sldMk cId="3629666091" sldId="361"/>
            <ac:spMk id="8" creationId="{5E7EF853-D817-42D3-B262-C192AABEA074}"/>
          </ac:spMkLst>
        </pc:spChg>
        <pc:spChg chg="mod">
          <ac:chgData name="Manish Sharma" userId="b799adb9ba789c8f" providerId="LiveId" clId="{903AF1F5-E018-477C-A642-56EE5008BB48}" dt="2021-10-03T07:25:22.535" v="762"/>
          <ac:spMkLst>
            <pc:docMk/>
            <pc:sldMk cId="3629666091" sldId="361"/>
            <ac:spMk id="11" creationId="{88BB8D64-8D4A-47E0-8769-1D218352404B}"/>
          </ac:spMkLst>
        </pc:spChg>
        <pc:grpChg chg="add mod">
          <ac:chgData name="Manish Sharma" userId="b799adb9ba789c8f" providerId="LiveId" clId="{903AF1F5-E018-477C-A642-56EE5008BB48}" dt="2021-10-03T07:25:22.535" v="762"/>
          <ac:grpSpMkLst>
            <pc:docMk/>
            <pc:sldMk cId="3629666091" sldId="361"/>
            <ac:grpSpMk id="4" creationId="{8983258F-6589-4B3C-864D-FB019206AE67}"/>
          </ac:grpSpMkLst>
        </pc:grpChg>
        <pc:cxnChg chg="mod">
          <ac:chgData name="Manish Sharma" userId="b799adb9ba789c8f" providerId="LiveId" clId="{903AF1F5-E018-477C-A642-56EE5008BB48}" dt="2021-10-03T07:25:22.535" v="762"/>
          <ac:cxnSpMkLst>
            <pc:docMk/>
            <pc:sldMk cId="3629666091" sldId="361"/>
            <ac:cxnSpMk id="9" creationId="{85488BDF-2614-404D-A5F8-AB0F734B1F60}"/>
          </ac:cxnSpMkLst>
        </pc:cxnChg>
        <pc:cxnChg chg="mod">
          <ac:chgData name="Manish Sharma" userId="b799adb9ba789c8f" providerId="LiveId" clId="{903AF1F5-E018-477C-A642-56EE5008BB48}" dt="2021-10-03T07:25:22.535" v="762"/>
          <ac:cxnSpMkLst>
            <pc:docMk/>
            <pc:sldMk cId="3629666091" sldId="361"/>
            <ac:cxnSpMk id="10" creationId="{CC8BEF00-A7BE-46A0-8613-A38BE22F8E08}"/>
          </ac:cxnSpMkLst>
        </pc:cxnChg>
      </pc:sldChg>
      <pc:sldChg chg="addSp delSp modSp new mod">
        <pc:chgData name="Manish Sharma" userId="b799adb9ba789c8f" providerId="LiveId" clId="{903AF1F5-E018-477C-A642-56EE5008BB48}" dt="2021-10-03T07:34:13.292" v="818" actId="207"/>
        <pc:sldMkLst>
          <pc:docMk/>
          <pc:sldMk cId="1906921279" sldId="362"/>
        </pc:sldMkLst>
        <pc:spChg chg="del">
          <ac:chgData name="Manish Sharma" userId="b799adb9ba789c8f" providerId="LiveId" clId="{903AF1F5-E018-477C-A642-56EE5008BB48}" dt="2021-10-03T07:26:53.463" v="765" actId="478"/>
          <ac:spMkLst>
            <pc:docMk/>
            <pc:sldMk cId="1906921279" sldId="362"/>
            <ac:spMk id="2" creationId="{53FFE45F-F878-4952-A104-FE46E3503D0B}"/>
          </ac:spMkLst>
        </pc:spChg>
        <pc:spChg chg="del">
          <ac:chgData name="Manish Sharma" userId="b799adb9ba789c8f" providerId="LiveId" clId="{903AF1F5-E018-477C-A642-56EE5008BB48}" dt="2021-10-03T07:26:53.463" v="765" actId="478"/>
          <ac:spMkLst>
            <pc:docMk/>
            <pc:sldMk cId="1906921279" sldId="362"/>
            <ac:spMk id="3" creationId="{CCD4C879-AA16-45BD-B981-4411B9EF3F97}"/>
          </ac:spMkLst>
        </pc:spChg>
        <pc:spChg chg="add mod">
          <ac:chgData name="Manish Sharma" userId="b799adb9ba789c8f" providerId="LiveId" clId="{903AF1F5-E018-477C-A642-56EE5008BB48}" dt="2021-10-03T07:26:54.028" v="766"/>
          <ac:spMkLst>
            <pc:docMk/>
            <pc:sldMk cId="1906921279" sldId="362"/>
            <ac:spMk id="4" creationId="{777132AF-AE94-4F16-9E1C-E8FADE1A3B5F}"/>
          </ac:spMkLst>
        </pc:spChg>
        <pc:spChg chg="add mod">
          <ac:chgData name="Manish Sharma" userId="b799adb9ba789c8f" providerId="LiveId" clId="{903AF1F5-E018-477C-A642-56EE5008BB48}" dt="2021-10-03T07:34:13.292" v="818" actId="207"/>
          <ac:spMkLst>
            <pc:docMk/>
            <pc:sldMk cId="1906921279" sldId="362"/>
            <ac:spMk id="5" creationId="{B0D8DA9F-809C-4027-86E0-4D2D2FF02F9B}"/>
          </ac:spMkLst>
        </pc:spChg>
        <pc:spChg chg="add mod">
          <ac:chgData name="Manish Sharma" userId="b799adb9ba789c8f" providerId="LiveId" clId="{903AF1F5-E018-477C-A642-56EE5008BB48}" dt="2021-10-03T07:27:09.917" v="768"/>
          <ac:spMkLst>
            <pc:docMk/>
            <pc:sldMk cId="1906921279" sldId="362"/>
            <ac:spMk id="7" creationId="{52CD8A8C-4C40-42C5-B922-B50D2596C05B}"/>
          </ac:spMkLst>
        </pc:spChg>
        <pc:spChg chg="add mod">
          <ac:chgData name="Manish Sharma" userId="b799adb9ba789c8f" providerId="LiveId" clId="{903AF1F5-E018-477C-A642-56EE5008BB48}" dt="2021-10-03T07:28:45.926" v="794" actId="13822"/>
          <ac:spMkLst>
            <pc:docMk/>
            <pc:sldMk cId="1906921279" sldId="362"/>
            <ac:spMk id="11" creationId="{FDD16562-C01A-44DD-BB03-8BB295FC5087}"/>
          </ac:spMkLst>
        </pc:spChg>
        <pc:spChg chg="add mod">
          <ac:chgData name="Manish Sharma" userId="b799adb9ba789c8f" providerId="LiveId" clId="{903AF1F5-E018-477C-A642-56EE5008BB48}" dt="2021-10-03T07:33:47.955" v="805" actId="1076"/>
          <ac:spMkLst>
            <pc:docMk/>
            <pc:sldMk cId="1906921279" sldId="362"/>
            <ac:spMk id="16" creationId="{D58B4C00-CE2F-46D5-95F2-97997979BDE2}"/>
          </ac:spMkLst>
        </pc:spChg>
        <pc:spChg chg="add mod">
          <ac:chgData name="Manish Sharma" userId="b799adb9ba789c8f" providerId="LiveId" clId="{903AF1F5-E018-477C-A642-56EE5008BB48}" dt="2021-10-03T07:33:47.955" v="805" actId="1076"/>
          <ac:spMkLst>
            <pc:docMk/>
            <pc:sldMk cId="1906921279" sldId="362"/>
            <ac:spMk id="17" creationId="{DF9A41AE-88C1-43A4-A486-65A539C82A43}"/>
          </ac:spMkLst>
        </pc:spChg>
        <pc:spChg chg="add mod">
          <ac:chgData name="Manish Sharma" userId="b799adb9ba789c8f" providerId="LiveId" clId="{903AF1F5-E018-477C-A642-56EE5008BB48}" dt="2021-10-03T07:33:47.955" v="805" actId="1076"/>
          <ac:spMkLst>
            <pc:docMk/>
            <pc:sldMk cId="1906921279" sldId="362"/>
            <ac:spMk id="19" creationId="{FC2017E9-A689-4EB6-BBE2-4985DA8A9509}"/>
          </ac:spMkLst>
        </pc:spChg>
        <pc:spChg chg="add mod">
          <ac:chgData name="Manish Sharma" userId="b799adb9ba789c8f" providerId="LiveId" clId="{903AF1F5-E018-477C-A642-56EE5008BB48}" dt="2021-10-03T07:33:47.955" v="805" actId="1076"/>
          <ac:spMkLst>
            <pc:docMk/>
            <pc:sldMk cId="1906921279" sldId="362"/>
            <ac:spMk id="20" creationId="{A3471F9A-2C1C-477A-87D6-FD974748F341}"/>
          </ac:spMkLst>
        </pc:spChg>
        <pc:cxnChg chg="add mod">
          <ac:chgData name="Manish Sharma" userId="b799adb9ba789c8f" providerId="LiveId" clId="{903AF1F5-E018-477C-A642-56EE5008BB48}" dt="2021-10-03T07:26:59.022" v="767"/>
          <ac:cxnSpMkLst>
            <pc:docMk/>
            <pc:sldMk cId="1906921279" sldId="362"/>
            <ac:cxnSpMk id="6" creationId="{EC978605-5485-4DFC-90EA-F2BA3D782712}"/>
          </ac:cxnSpMkLst>
        </pc:cxnChg>
        <pc:cxnChg chg="add del mod">
          <ac:chgData name="Manish Sharma" userId="b799adb9ba789c8f" providerId="LiveId" clId="{903AF1F5-E018-477C-A642-56EE5008BB48}" dt="2021-10-03T07:28:02.789" v="771" actId="478"/>
          <ac:cxnSpMkLst>
            <pc:docMk/>
            <pc:sldMk cId="1906921279" sldId="362"/>
            <ac:cxnSpMk id="9" creationId="{E1771B2F-577F-49BA-A627-6A5C55858F50}"/>
          </ac:cxnSpMkLst>
        </pc:cxnChg>
        <pc:cxnChg chg="add">
          <ac:chgData name="Manish Sharma" userId="b799adb9ba789c8f" providerId="LiveId" clId="{903AF1F5-E018-477C-A642-56EE5008BB48}" dt="2021-10-03T07:28:35.704" v="792" actId="11529"/>
          <ac:cxnSpMkLst>
            <pc:docMk/>
            <pc:sldMk cId="1906921279" sldId="362"/>
            <ac:cxnSpMk id="13" creationId="{1086021E-6890-4B99-8CD4-711CE5BF7120}"/>
          </ac:cxnSpMkLst>
        </pc:cxnChg>
        <pc:cxnChg chg="add">
          <ac:chgData name="Manish Sharma" userId="b799adb9ba789c8f" providerId="LiveId" clId="{903AF1F5-E018-477C-A642-56EE5008BB48}" dt="2021-10-03T07:28:41.703" v="793" actId="11529"/>
          <ac:cxnSpMkLst>
            <pc:docMk/>
            <pc:sldMk cId="1906921279" sldId="362"/>
            <ac:cxnSpMk id="15" creationId="{DC678C92-E102-4BBA-B637-6C6F4EED25EB}"/>
          </ac:cxnSpMkLst>
        </pc:cxnChg>
        <pc:cxnChg chg="add mod">
          <ac:chgData name="Manish Sharma" userId="b799adb9ba789c8f" providerId="LiveId" clId="{903AF1F5-E018-477C-A642-56EE5008BB48}" dt="2021-10-03T07:33:47.955" v="805" actId="1076"/>
          <ac:cxnSpMkLst>
            <pc:docMk/>
            <pc:sldMk cId="1906921279" sldId="362"/>
            <ac:cxnSpMk id="18" creationId="{F219F45B-A0C1-4300-8E82-8ED87F01C24E}"/>
          </ac:cxnSpMkLst>
        </pc:cxnChg>
        <pc:cxnChg chg="add mod">
          <ac:chgData name="Manish Sharma" userId="b799adb9ba789c8f" providerId="LiveId" clId="{903AF1F5-E018-477C-A642-56EE5008BB48}" dt="2021-10-03T07:33:47.955" v="805" actId="1076"/>
          <ac:cxnSpMkLst>
            <pc:docMk/>
            <pc:sldMk cId="1906921279" sldId="362"/>
            <ac:cxnSpMk id="21" creationId="{29C57A53-4C29-4B0A-8B90-9681C5CAB5A6}"/>
          </ac:cxnSpMkLst>
        </pc:cxnChg>
        <pc:cxnChg chg="add mod">
          <ac:chgData name="Manish Sharma" userId="b799adb9ba789c8f" providerId="LiveId" clId="{903AF1F5-E018-477C-A642-56EE5008BB48}" dt="2021-10-03T07:33:47.955" v="805" actId="1076"/>
          <ac:cxnSpMkLst>
            <pc:docMk/>
            <pc:sldMk cId="1906921279" sldId="362"/>
            <ac:cxnSpMk id="22" creationId="{514F15AC-DA14-46B0-A0C3-CFB6E6315056}"/>
          </ac:cxnSpMkLst>
        </pc:cxnChg>
      </pc:sldChg>
      <pc:sldChg chg="modSp new mod">
        <pc:chgData name="Manish Sharma" userId="b799adb9ba789c8f" providerId="LiveId" clId="{903AF1F5-E018-477C-A642-56EE5008BB48}" dt="2021-10-03T11:36:51.404" v="836" actId="20577"/>
        <pc:sldMkLst>
          <pc:docMk/>
          <pc:sldMk cId="966666235" sldId="363"/>
        </pc:sldMkLst>
        <pc:spChg chg="mod">
          <ac:chgData name="Manish Sharma" userId="b799adb9ba789c8f" providerId="LiveId" clId="{903AF1F5-E018-477C-A642-56EE5008BB48}" dt="2021-10-03T11:33:56.899" v="830" actId="20577"/>
          <ac:spMkLst>
            <pc:docMk/>
            <pc:sldMk cId="966666235" sldId="363"/>
            <ac:spMk id="2" creationId="{380E4357-549D-436C-A360-25433264215F}"/>
          </ac:spMkLst>
        </pc:spChg>
        <pc:spChg chg="mod">
          <ac:chgData name="Manish Sharma" userId="b799adb9ba789c8f" providerId="LiveId" clId="{903AF1F5-E018-477C-A642-56EE5008BB48}" dt="2021-10-03T11:36:51.404" v="836" actId="20577"/>
          <ac:spMkLst>
            <pc:docMk/>
            <pc:sldMk cId="966666235" sldId="363"/>
            <ac:spMk id="3" creationId="{22591EE4-2458-485D-8400-E3D56A18C5CC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?phone=+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Manish Sharma | WhatsApp</a:t>
          </a:r>
          <a:endParaRPr lang="en-US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E502CC95-3DA2-4121-854E-2F22A8F3F9B8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A68B5917-BCB0-406F-833A-F54E98603A00}" type="pres">
      <dgm:prSet presAssocID="{7856030B-23D7-4A23-9EA3-5E646EC46186}" presName="thickLine" presStyleLbl="alignNode1" presStyleIdx="0" presStyleCnt="4"/>
      <dgm:spPr/>
    </dgm:pt>
    <dgm:pt modelId="{268380D4-EE76-4321-806D-220081372678}" type="pres">
      <dgm:prSet presAssocID="{7856030B-23D7-4A23-9EA3-5E646EC46186}" presName="horz1" presStyleCnt="0"/>
      <dgm:spPr/>
    </dgm:pt>
    <dgm:pt modelId="{E5D1BFB1-0533-4618-8E6D-3500E638CEA6}" type="pres">
      <dgm:prSet presAssocID="{7856030B-23D7-4A23-9EA3-5E646EC46186}" presName="tx1" presStyleLbl="revTx" presStyleIdx="0" presStyleCnt="4"/>
      <dgm:spPr/>
    </dgm:pt>
    <dgm:pt modelId="{03C788E4-96F0-4CCF-95B8-52AEDB223A2F}" type="pres">
      <dgm:prSet presAssocID="{7856030B-23D7-4A23-9EA3-5E646EC46186}" presName="vert1" presStyleCnt="0"/>
      <dgm:spPr/>
    </dgm:pt>
    <dgm:pt modelId="{DB5A0083-C076-4E19-8189-B5B1C7994BA4}" type="pres">
      <dgm:prSet presAssocID="{D16C0C2D-B6FC-49BD-82F4-1FF928C65157}" presName="thickLine" presStyleLbl="alignNode1" presStyleIdx="1" presStyleCnt="4"/>
      <dgm:spPr/>
    </dgm:pt>
    <dgm:pt modelId="{78B9E33E-369F-4085-8ACC-9D7D6D04F1F7}" type="pres">
      <dgm:prSet presAssocID="{D16C0C2D-B6FC-49BD-82F4-1FF928C65157}" presName="horz1" presStyleCnt="0"/>
      <dgm:spPr/>
    </dgm:pt>
    <dgm:pt modelId="{586C69AB-1D57-4026-A9A1-9E9DDFF609AD}" type="pres">
      <dgm:prSet presAssocID="{D16C0C2D-B6FC-49BD-82F4-1FF928C65157}" presName="tx1" presStyleLbl="revTx" presStyleIdx="1" presStyleCnt="4"/>
      <dgm:spPr/>
    </dgm:pt>
    <dgm:pt modelId="{C9CB8C4A-3D9C-40D9-B129-6F94D2A1588F}" type="pres">
      <dgm:prSet presAssocID="{D16C0C2D-B6FC-49BD-82F4-1FF928C65157}" presName="vert1" presStyleCnt="0"/>
      <dgm:spPr/>
    </dgm:pt>
    <dgm:pt modelId="{6D63F8FD-FE3E-4DE1-B802-3A9E3147E67B}" type="pres">
      <dgm:prSet presAssocID="{5C0AD823-ED90-4268-A804-F3FFFADBC6D5}" presName="thickLine" presStyleLbl="alignNode1" presStyleIdx="2" presStyleCnt="4"/>
      <dgm:spPr/>
    </dgm:pt>
    <dgm:pt modelId="{FBB45464-C28D-4B7D-A92B-175D42BB48EA}" type="pres">
      <dgm:prSet presAssocID="{5C0AD823-ED90-4268-A804-F3FFFADBC6D5}" presName="horz1" presStyleCnt="0"/>
      <dgm:spPr/>
    </dgm:pt>
    <dgm:pt modelId="{4BBC28CA-BC9A-45C5-8F00-A327ADB3E9D0}" type="pres">
      <dgm:prSet presAssocID="{5C0AD823-ED90-4268-A804-F3FFFADBC6D5}" presName="tx1" presStyleLbl="revTx" presStyleIdx="2" presStyleCnt="4"/>
      <dgm:spPr/>
    </dgm:pt>
    <dgm:pt modelId="{52B8DC90-A0E0-495D-8F15-1011751BEF44}" type="pres">
      <dgm:prSet presAssocID="{5C0AD823-ED90-4268-A804-F3FFFADBC6D5}" presName="vert1" presStyleCnt="0"/>
      <dgm:spPr/>
    </dgm:pt>
    <dgm:pt modelId="{55A5583B-2696-4838-A5BA-1AB411977C52}" type="pres">
      <dgm:prSet presAssocID="{C7A297B1-CF4D-444E-9C2B-1CD95F45A846}" presName="thickLine" presStyleLbl="alignNode1" presStyleIdx="3" presStyleCnt="4"/>
      <dgm:spPr/>
    </dgm:pt>
    <dgm:pt modelId="{923BEDAF-A037-45B3-8A82-4269E8B1C435}" type="pres">
      <dgm:prSet presAssocID="{C7A297B1-CF4D-444E-9C2B-1CD95F45A846}" presName="horz1" presStyleCnt="0"/>
      <dgm:spPr/>
    </dgm:pt>
    <dgm:pt modelId="{FCEBFAE9-8218-47AE-B340-332750A46077}" type="pres">
      <dgm:prSet presAssocID="{C7A297B1-CF4D-444E-9C2B-1CD95F45A846}" presName="tx1" presStyleLbl="revTx" presStyleIdx="3" presStyleCnt="4"/>
      <dgm:spPr/>
    </dgm:pt>
    <dgm:pt modelId="{83E3852D-C250-4E2C-B003-7FA00FFB0567}" type="pres">
      <dgm:prSet presAssocID="{C7A297B1-CF4D-444E-9C2B-1CD95F45A846}" presName="vert1" presStyleCnt="0"/>
      <dgm:spPr/>
    </dgm:pt>
  </dgm:ptLst>
  <dgm:cxnLst>
    <dgm:cxn modelId="{5C6E530A-0E5A-448F-9C43-0BF6F540DA19}" type="presOf" srcId="{7856030B-23D7-4A23-9EA3-5E646EC46186}" destId="{E5D1BFB1-0533-4618-8E6D-3500E638CEA6}" srcOrd="0" destOrd="0" presId="urn:microsoft.com/office/officeart/2008/layout/LinedList"/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A424F734-548E-4760-8EF5-797AB813E9B8}" type="presOf" srcId="{D16C0C2D-B6FC-49BD-82F4-1FF928C65157}" destId="{586C69AB-1D57-4026-A9A1-9E9DDFF609AD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AD037951-80F2-46B0-9E15-BA4E4EFE0BE9}" type="presOf" srcId="{C7A297B1-CF4D-444E-9C2B-1CD95F45A846}" destId="{FCEBFAE9-8218-47AE-B340-332750A46077}" srcOrd="0" destOrd="0" presId="urn:microsoft.com/office/officeart/2008/layout/LinedList"/>
    <dgm:cxn modelId="{B4E7A97D-1D27-474C-AF63-516BDDA18594}" type="presOf" srcId="{749CFC44-69C4-4B17-B8F2-7FF9091A454F}" destId="{E502CC95-3DA2-4121-854E-2F22A8F3F9B8}" srcOrd="0" destOrd="0" presId="urn:microsoft.com/office/officeart/2008/layout/LinedList"/>
    <dgm:cxn modelId="{79D0BB9A-86D2-47C6-89C0-1E1F8BB9499A}" type="presOf" srcId="{5C0AD823-ED90-4268-A804-F3FFFADBC6D5}" destId="{4BBC28CA-BC9A-45C5-8F00-A327ADB3E9D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3FC281B9-13DC-4070-B700-D900C0F4EEE8}" type="presParOf" srcId="{E502CC95-3DA2-4121-854E-2F22A8F3F9B8}" destId="{A68B5917-BCB0-406F-833A-F54E98603A00}" srcOrd="0" destOrd="0" presId="urn:microsoft.com/office/officeart/2008/layout/LinedList"/>
    <dgm:cxn modelId="{19C34441-9713-40FE-89E0-DD42F2AFE5C7}" type="presParOf" srcId="{E502CC95-3DA2-4121-854E-2F22A8F3F9B8}" destId="{268380D4-EE76-4321-806D-220081372678}" srcOrd="1" destOrd="0" presId="urn:microsoft.com/office/officeart/2008/layout/LinedList"/>
    <dgm:cxn modelId="{DC082BB5-7F79-4612-82BF-3B7B429D557B}" type="presParOf" srcId="{268380D4-EE76-4321-806D-220081372678}" destId="{E5D1BFB1-0533-4618-8E6D-3500E638CEA6}" srcOrd="0" destOrd="0" presId="urn:microsoft.com/office/officeart/2008/layout/LinedList"/>
    <dgm:cxn modelId="{43004072-F1E6-4EA4-954D-7A21EF701FB5}" type="presParOf" srcId="{268380D4-EE76-4321-806D-220081372678}" destId="{03C788E4-96F0-4CCF-95B8-52AEDB223A2F}" srcOrd="1" destOrd="0" presId="urn:microsoft.com/office/officeart/2008/layout/LinedList"/>
    <dgm:cxn modelId="{C65A2554-F9EB-470F-8DDA-40ED06A553F2}" type="presParOf" srcId="{E502CC95-3DA2-4121-854E-2F22A8F3F9B8}" destId="{DB5A0083-C076-4E19-8189-B5B1C7994BA4}" srcOrd="2" destOrd="0" presId="urn:microsoft.com/office/officeart/2008/layout/LinedList"/>
    <dgm:cxn modelId="{2588093D-89AF-49E8-ACDA-7A3ED4AFB647}" type="presParOf" srcId="{E502CC95-3DA2-4121-854E-2F22A8F3F9B8}" destId="{78B9E33E-369F-4085-8ACC-9D7D6D04F1F7}" srcOrd="3" destOrd="0" presId="urn:microsoft.com/office/officeart/2008/layout/LinedList"/>
    <dgm:cxn modelId="{A2167D44-7332-46CA-A873-435C1A3E33E2}" type="presParOf" srcId="{78B9E33E-369F-4085-8ACC-9D7D6D04F1F7}" destId="{586C69AB-1D57-4026-A9A1-9E9DDFF609AD}" srcOrd="0" destOrd="0" presId="urn:microsoft.com/office/officeart/2008/layout/LinedList"/>
    <dgm:cxn modelId="{B2645E54-3634-4664-8465-ACD85900FC4A}" type="presParOf" srcId="{78B9E33E-369F-4085-8ACC-9D7D6D04F1F7}" destId="{C9CB8C4A-3D9C-40D9-B129-6F94D2A1588F}" srcOrd="1" destOrd="0" presId="urn:microsoft.com/office/officeart/2008/layout/LinedList"/>
    <dgm:cxn modelId="{F315F620-5876-418C-8125-3A9AA18374CF}" type="presParOf" srcId="{E502CC95-3DA2-4121-854E-2F22A8F3F9B8}" destId="{6D63F8FD-FE3E-4DE1-B802-3A9E3147E67B}" srcOrd="4" destOrd="0" presId="urn:microsoft.com/office/officeart/2008/layout/LinedList"/>
    <dgm:cxn modelId="{EDBB2BCC-BBD6-48BC-B6D3-30E37B32A9AF}" type="presParOf" srcId="{E502CC95-3DA2-4121-854E-2F22A8F3F9B8}" destId="{FBB45464-C28D-4B7D-A92B-175D42BB48EA}" srcOrd="5" destOrd="0" presId="urn:microsoft.com/office/officeart/2008/layout/LinedList"/>
    <dgm:cxn modelId="{BFAE1557-9DB2-4496-A723-C1257FB0A6E2}" type="presParOf" srcId="{FBB45464-C28D-4B7D-A92B-175D42BB48EA}" destId="{4BBC28CA-BC9A-45C5-8F00-A327ADB3E9D0}" srcOrd="0" destOrd="0" presId="urn:microsoft.com/office/officeart/2008/layout/LinedList"/>
    <dgm:cxn modelId="{F6D7EC93-F5FB-49DA-99A8-FAB674F1F9B1}" type="presParOf" srcId="{FBB45464-C28D-4B7D-A92B-175D42BB48EA}" destId="{52B8DC90-A0E0-495D-8F15-1011751BEF44}" srcOrd="1" destOrd="0" presId="urn:microsoft.com/office/officeart/2008/layout/LinedList"/>
    <dgm:cxn modelId="{362F8FCC-686A-4AB9-B70E-732DEA4A057D}" type="presParOf" srcId="{E502CC95-3DA2-4121-854E-2F22A8F3F9B8}" destId="{55A5583B-2696-4838-A5BA-1AB411977C52}" srcOrd="6" destOrd="0" presId="urn:microsoft.com/office/officeart/2008/layout/LinedList"/>
    <dgm:cxn modelId="{7D9894A3-D65D-4206-B1CC-5317D83AF67B}" type="presParOf" srcId="{E502CC95-3DA2-4121-854E-2F22A8F3F9B8}" destId="{923BEDAF-A037-45B3-8A82-4269E8B1C435}" srcOrd="7" destOrd="0" presId="urn:microsoft.com/office/officeart/2008/layout/LinedList"/>
    <dgm:cxn modelId="{BEE57076-7BB7-4131-817C-3531CF1A18A8}" type="presParOf" srcId="{923BEDAF-A037-45B3-8A82-4269E8B1C435}" destId="{FCEBFAE9-8218-47AE-B340-332750A46077}" srcOrd="0" destOrd="0" presId="urn:microsoft.com/office/officeart/2008/layout/LinedList"/>
    <dgm:cxn modelId="{99DE5EB2-2EEC-482E-9446-94B48F0F044A}" type="presParOf" srcId="{923BEDAF-A037-45B3-8A82-4269E8B1C435}" destId="{83E3852D-C250-4E2C-B003-7FA00FFB05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8B5917-BCB0-406F-833A-F54E98603A00}">
      <dsp:nvSpPr>
        <dsp:cNvPr id="0" name=""/>
        <dsp:cNvSpPr/>
      </dsp:nvSpPr>
      <dsp:spPr>
        <a:xfrm>
          <a:off x="0" y="0"/>
          <a:ext cx="532923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1BFB1-0533-4618-8E6D-3500E638CEA6}">
      <dsp:nvSpPr>
        <dsp:cNvPr id="0" name=""/>
        <dsp:cNvSpPr/>
      </dsp:nvSpPr>
      <dsp:spPr>
        <a:xfrm>
          <a:off x="0" y="0"/>
          <a:ext cx="5329236" cy="101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hlinkClick xmlns:r="http://schemas.openxmlformats.org/officeDocument/2006/relationships" r:id="rId1"/>
            </a:rPr>
            <a:t>Manish Sharma | Gmail</a:t>
          </a:r>
          <a:endParaRPr lang="en-US" sz="3400" kern="1200"/>
        </a:p>
      </dsp:txBody>
      <dsp:txXfrm>
        <a:off x="0" y="0"/>
        <a:ext cx="5329236" cy="1014412"/>
      </dsp:txXfrm>
    </dsp:sp>
    <dsp:sp modelId="{DB5A0083-C076-4E19-8189-B5B1C7994BA4}">
      <dsp:nvSpPr>
        <dsp:cNvPr id="0" name=""/>
        <dsp:cNvSpPr/>
      </dsp:nvSpPr>
      <dsp:spPr>
        <a:xfrm>
          <a:off x="0" y="1014412"/>
          <a:ext cx="5329236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C69AB-1D57-4026-A9A1-9E9DDFF609AD}">
      <dsp:nvSpPr>
        <dsp:cNvPr id="0" name=""/>
        <dsp:cNvSpPr/>
      </dsp:nvSpPr>
      <dsp:spPr>
        <a:xfrm>
          <a:off x="0" y="1014412"/>
          <a:ext cx="5329236" cy="101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>
              <a:hlinkClick xmlns:r="http://schemas.openxmlformats.org/officeDocument/2006/relationships" r:id="rId2"/>
            </a:rPr>
            <a:t>Manish Sharma | WhatsApp</a:t>
          </a:r>
          <a:endParaRPr lang="en-US" sz="3400" kern="1200"/>
        </a:p>
      </dsp:txBody>
      <dsp:txXfrm>
        <a:off x="0" y="1014412"/>
        <a:ext cx="5329236" cy="1014412"/>
      </dsp:txXfrm>
    </dsp:sp>
    <dsp:sp modelId="{6D63F8FD-FE3E-4DE1-B802-3A9E3147E67B}">
      <dsp:nvSpPr>
        <dsp:cNvPr id="0" name=""/>
        <dsp:cNvSpPr/>
      </dsp:nvSpPr>
      <dsp:spPr>
        <a:xfrm>
          <a:off x="0" y="2028824"/>
          <a:ext cx="5329236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C28CA-BC9A-45C5-8F00-A327ADB3E9D0}">
      <dsp:nvSpPr>
        <dsp:cNvPr id="0" name=""/>
        <dsp:cNvSpPr/>
      </dsp:nvSpPr>
      <dsp:spPr>
        <a:xfrm>
          <a:off x="0" y="2028825"/>
          <a:ext cx="5329236" cy="101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>
              <a:hlinkClick xmlns:r="http://schemas.openxmlformats.org/officeDocument/2006/relationships" r:id="rId3"/>
            </a:rPr>
            <a:t>Manish Sharma | Facebook</a:t>
          </a:r>
          <a:endParaRPr lang="en-US" sz="3400" kern="1200"/>
        </a:p>
      </dsp:txBody>
      <dsp:txXfrm>
        <a:off x="0" y="2028825"/>
        <a:ext cx="5329236" cy="1014412"/>
      </dsp:txXfrm>
    </dsp:sp>
    <dsp:sp modelId="{55A5583B-2696-4838-A5BA-1AB411977C52}">
      <dsp:nvSpPr>
        <dsp:cNvPr id="0" name=""/>
        <dsp:cNvSpPr/>
      </dsp:nvSpPr>
      <dsp:spPr>
        <a:xfrm>
          <a:off x="0" y="3043237"/>
          <a:ext cx="5329236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BFAE9-8218-47AE-B340-332750A46077}">
      <dsp:nvSpPr>
        <dsp:cNvPr id="0" name=""/>
        <dsp:cNvSpPr/>
      </dsp:nvSpPr>
      <dsp:spPr>
        <a:xfrm>
          <a:off x="0" y="3043237"/>
          <a:ext cx="5329236" cy="101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>
              <a:hlinkClick xmlns:r="http://schemas.openxmlformats.org/officeDocument/2006/relationships" r:id="rId4"/>
            </a:rPr>
            <a:t>Manish Sharma | LinkedIn</a:t>
          </a:r>
          <a:endParaRPr lang="en-US" sz="3400" kern="1200"/>
        </a:p>
      </dsp:txBody>
      <dsp:txXfrm>
        <a:off x="0" y="3043237"/>
        <a:ext cx="5329236" cy="1014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7DE0-7A25-4505-BF21-B02B18069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093DE-CFBC-435A-8BC3-F35BF373A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3F2D-0B69-41BF-9F43-3192BA7D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CA3C-B46B-40BB-A710-AE3A5B15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2D585-481F-445A-8B21-0DF10440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5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A7D3-CC7E-46A7-BFEE-AA225A3C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EFB77-A923-48D2-B763-007BDE617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2B84-21B6-4D3B-83CB-5F9E103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BE880-C46C-4A8B-8B80-2C18649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71DE-2BB3-43CD-9294-271AC58F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9DEDE-CFA8-45A6-B19C-74295CCF3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35559-7C42-42B0-9FE9-96E9FF8D2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9098B-E359-4949-8503-453D2729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07C2D-7933-4502-B727-2A3B7747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BAF12-6340-4539-87B0-E885C5F2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4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8926-6A1B-4915-ADC5-F76DBBD02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7C3C-570F-4F99-A6F2-FBB49FE2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1B86D-9EDD-42E1-A82D-A2749217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8F58-F843-4109-ACF7-1C7929C5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B76C-CC07-45B1-A7E5-1903A061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9F3C-DF64-4AD5-A2B1-2FD77F844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D4C67-2E77-4B67-936D-8B55A69D4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70CD6-5EBD-4A44-BBDE-79753249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70F00-CF4C-4C8A-A76F-3DEE6FA6D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1778-5398-401F-B8B0-32E910DB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9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040F-3490-45C5-9E1C-8E6FA5DD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5011E-E75A-402B-8486-713258ACD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86CE2-D4F3-49E0-ACF7-980B3FF2D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03711-0AA1-4BDB-B580-3DF7369A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B2259-31D9-4389-8A8C-E59789E7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1D5F7-16D9-47C2-B830-2760543D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8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418E-0EC2-421E-8AA0-D9AB622F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8A4CD-A444-4682-ACA2-C5C18D371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FE0C7-7DA9-41A6-8D88-D4C27BB39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99E05-2908-4732-92CE-FC52827E8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47086-6458-48E5-9B7D-1A32E8AF0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EA27D-ED03-470D-BD0F-1C27EFD1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B4F0F-178E-449C-8F47-26699A38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495B5-1CA6-4FCD-8EEB-A1D691DE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1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2036-6D17-46B4-8D8F-EC0C25BE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4E368-0557-45D4-9247-8DC89616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D5845-3F60-4FF1-9C38-B6E97448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9EBF3-5C1C-4787-AC7B-49D353F8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2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5ED25-EF49-454A-8A51-A99AE486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BE362C-71F6-451E-9577-35E10F57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ED69A-F3ED-4A51-87E6-6FBD52B9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E3A4-1DE1-4204-BD4C-9C24E0CE9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463E-BB17-49C3-B167-44A9B5D4A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62842-F639-4982-8D3D-8A7DAFF35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B385-AD6F-4596-BA0C-B066806F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3AC9E-6B5A-4971-8B28-1F4C91B0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414AC-4E71-411E-9906-6D7167E42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0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FCAF-093F-4E53-8290-4221B15C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34A6C-E70B-4853-8D7F-735AC0153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02D74-D6DD-4FB3-B5B7-ECBE9BC18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4ADF9-440D-4BCB-8676-7DBB41C8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78FA5-F310-43EA-B9C0-B8DEC6B1340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023F-5C7A-4F30-8108-FD6452B9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18249-C799-4EA1-8D8C-40D2B192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2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2C97E-6B7C-411E-B771-80E10B4D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45FB6-7932-47F3-8A7C-90FDD845A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AB006-DF1E-411A-842F-7E3FBB7F4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8FA5-F310-43EA-B9C0-B8DEC6B13401}" type="datetimeFigureOut">
              <a:rPr lang="en-US" smtClean="0"/>
              <a:t>10/14/2021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E0294-2420-4B14-8880-CBD65A853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DD0E4-906E-4207-BD3E-BF2BBE256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9A730-C3DA-4256-8AC9-0664D7ECC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0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TypeScript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8500" y="1599482"/>
            <a:ext cx="635000" cy="148844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97ABBB"/>
                </a:solidFill>
                <a:latin typeface="Arial"/>
                <a:cs typeface="Arial"/>
              </a:rPr>
              <a:t>“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47283" y="2132901"/>
            <a:ext cx="3421379" cy="103505"/>
            <a:chOff x="5723282" y="2132900"/>
            <a:chExt cx="3421379" cy="103505"/>
          </a:xfrm>
        </p:grpSpPr>
        <p:sp>
          <p:nvSpPr>
            <p:cNvPr id="4" name="object 4"/>
            <p:cNvSpPr/>
            <p:nvPr/>
          </p:nvSpPr>
          <p:spPr>
            <a:xfrm>
              <a:off x="5723282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F97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4175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90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F102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24001" y="2132901"/>
            <a:ext cx="3420745" cy="103505"/>
            <a:chOff x="0" y="2132900"/>
            <a:chExt cx="3420745" cy="103505"/>
          </a:xfrm>
        </p:grpSpPr>
        <p:sp>
          <p:nvSpPr>
            <p:cNvPr id="7" name="object 7"/>
            <p:cNvSpPr/>
            <p:nvPr/>
          </p:nvSpPr>
          <p:spPr>
            <a:xfrm>
              <a:off x="0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299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299" y="0"/>
                  </a:lnTo>
                  <a:lnTo>
                    <a:pt x="1710299" y="102898"/>
                  </a:lnTo>
                  <a:close/>
                </a:path>
              </a:pathLst>
            </a:custGeom>
            <a:solidFill>
              <a:srgbClr val="7ECE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0424" y="2132900"/>
              <a:ext cx="1710689" cy="103505"/>
            </a:xfrm>
            <a:custGeom>
              <a:avLst/>
              <a:gdLst/>
              <a:ahLst/>
              <a:cxnLst/>
              <a:rect l="l" t="t" r="r" b="b"/>
              <a:pathLst>
                <a:path w="1710689" h="103505">
                  <a:moveTo>
                    <a:pt x="1710300" y="102898"/>
                  </a:moveTo>
                  <a:lnTo>
                    <a:pt x="0" y="102898"/>
                  </a:lnTo>
                  <a:lnTo>
                    <a:pt x="0" y="0"/>
                  </a:lnTo>
                  <a:lnTo>
                    <a:pt x="1710300" y="0"/>
                  </a:lnTo>
                  <a:lnTo>
                    <a:pt x="1710300" y="102898"/>
                  </a:lnTo>
                  <a:close/>
                </a:path>
              </a:pathLst>
            </a:custGeom>
            <a:solidFill>
              <a:srgbClr val="2185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89986" y="2940184"/>
            <a:ext cx="700405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965" marR="99695" algn="ctr">
              <a:spcBef>
                <a:spcPts val="100"/>
              </a:spcBef>
            </a:pP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let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writ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JavaScrip</a:t>
            </a:r>
            <a:r>
              <a:rPr sz="3000" i="1" spc="-16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04" dirty="0">
                <a:solidFill>
                  <a:srgbClr val="677380"/>
                </a:solidFill>
                <a:latin typeface="Lucida Sans"/>
                <a:cs typeface="Lucida Sans"/>
              </a:rPr>
              <a:t>th</a:t>
            </a:r>
            <a:r>
              <a:rPr sz="3000" i="1" spc="-210" dirty="0">
                <a:solidFill>
                  <a:srgbClr val="677380"/>
                </a:solidFill>
                <a:latin typeface="Lucida Sans"/>
                <a:cs typeface="Lucida Sans"/>
              </a:rPr>
              <a:t>e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5" dirty="0">
                <a:solidFill>
                  <a:srgbClr val="677380"/>
                </a:solidFill>
                <a:latin typeface="Lucida Sans"/>
                <a:cs typeface="Lucida Sans"/>
              </a:rPr>
              <a:t>way </a:t>
            </a:r>
            <a:r>
              <a:rPr sz="3000" i="1" spc="-130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you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really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70" dirty="0">
                <a:solidFill>
                  <a:srgbClr val="677380"/>
                </a:solidFill>
                <a:latin typeface="Lucida Sans"/>
                <a:cs typeface="Lucida Sans"/>
              </a:rPr>
              <a:t>wan</a:t>
            </a:r>
            <a:r>
              <a:rPr sz="3000" i="1" spc="-15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to.</a:t>
            </a:r>
            <a:endParaRPr sz="3000" dirty="0">
              <a:latin typeface="Lucida Sans"/>
              <a:cs typeface="Lucida Sans"/>
            </a:endParaRPr>
          </a:p>
          <a:p>
            <a:pPr marL="170180" marR="166370" algn="ctr"/>
            <a:endParaRPr lang="en-IN" sz="3000" i="1" spc="-240" dirty="0">
              <a:solidFill>
                <a:srgbClr val="677380"/>
              </a:solidFill>
              <a:latin typeface="Lucida Sans"/>
              <a:cs typeface="Lucida Sans"/>
            </a:endParaRPr>
          </a:p>
          <a:p>
            <a:pPr marL="170180" marR="166370" algn="ctr"/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TypeScrip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70" dirty="0">
                <a:solidFill>
                  <a:srgbClr val="677380"/>
                </a:solidFill>
                <a:latin typeface="Lucida Sans"/>
                <a:cs typeface="Lucida Sans"/>
              </a:rPr>
              <a:t>i</a:t>
            </a:r>
            <a:r>
              <a:rPr sz="3000" i="1" spc="-275" dirty="0">
                <a:solidFill>
                  <a:srgbClr val="677380"/>
                </a:solidFill>
                <a:latin typeface="Lucida Sans"/>
                <a:cs typeface="Lucida Sans"/>
              </a:rPr>
              <a:t>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315" dirty="0">
                <a:solidFill>
                  <a:srgbClr val="677380"/>
                </a:solidFill>
                <a:latin typeface="Lucida Sans"/>
                <a:cs typeface="Lucida Sans"/>
              </a:rPr>
              <a:t>a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type</a:t>
            </a:r>
            <a:r>
              <a:rPr sz="3000" i="1" spc="-245" dirty="0">
                <a:solidFill>
                  <a:srgbClr val="677380"/>
                </a:solidFill>
                <a:latin typeface="Lucida Sans"/>
                <a:cs typeface="Lucida Sans"/>
              </a:rPr>
              <a:t>d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0" dirty="0">
                <a:solidFill>
                  <a:srgbClr val="677380"/>
                </a:solidFill>
                <a:latin typeface="Lucida Sans"/>
                <a:cs typeface="Lucida Sans"/>
              </a:rPr>
              <a:t>superset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65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175" dirty="0">
                <a:solidFill>
                  <a:srgbClr val="677380"/>
                </a:solidFill>
                <a:latin typeface="Lucida Sans"/>
                <a:cs typeface="Lucida Sans"/>
              </a:rPr>
              <a:t>f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15" dirty="0">
                <a:solidFill>
                  <a:srgbClr val="677380"/>
                </a:solidFill>
                <a:latin typeface="Lucida Sans"/>
                <a:cs typeface="Lucida Sans"/>
              </a:rPr>
              <a:t>JavaScript </a:t>
            </a:r>
            <a:r>
              <a:rPr sz="3000" i="1" spc="-14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tha</a:t>
            </a:r>
            <a:r>
              <a:rPr sz="3000" i="1" spc="-160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40" dirty="0">
                <a:solidFill>
                  <a:srgbClr val="677380"/>
                </a:solidFill>
                <a:latin typeface="Lucida Sans"/>
                <a:cs typeface="Lucida Sans"/>
              </a:rPr>
              <a:t>compiles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135" dirty="0">
                <a:solidFill>
                  <a:srgbClr val="677380"/>
                </a:solidFill>
                <a:latin typeface="Lucida Sans"/>
                <a:cs typeface="Lucida Sans"/>
              </a:rPr>
              <a:t>t</a:t>
            </a:r>
            <a:r>
              <a:rPr sz="3000" i="1" spc="-190" dirty="0">
                <a:solidFill>
                  <a:srgbClr val="677380"/>
                </a:solidFill>
                <a:latin typeface="Lucida Sans"/>
                <a:cs typeface="Lucida Sans"/>
              </a:rPr>
              <a:t>o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35" dirty="0">
                <a:solidFill>
                  <a:srgbClr val="677380"/>
                </a:solidFill>
                <a:latin typeface="Lucida Sans"/>
                <a:cs typeface="Lucida Sans"/>
              </a:rPr>
              <a:t>plain</a:t>
            </a:r>
            <a:r>
              <a:rPr sz="3000" i="1" spc="-375" dirty="0">
                <a:solidFill>
                  <a:srgbClr val="677380"/>
                </a:solidFill>
                <a:latin typeface="Lucida Sans"/>
                <a:cs typeface="Lucida Sans"/>
              </a:rPr>
              <a:t> </a:t>
            </a:r>
            <a:r>
              <a:rPr sz="3000" i="1" spc="-229" dirty="0">
                <a:solidFill>
                  <a:srgbClr val="677380"/>
                </a:solidFill>
                <a:latin typeface="Lucida Sans"/>
                <a:cs typeface="Lucida Sans"/>
              </a:rPr>
              <a:t>JavaScript.</a:t>
            </a:r>
            <a:endParaRPr sz="30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2121" y="321734"/>
            <a:ext cx="5136412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b="1" spc="90" dirty="0"/>
              <a:t>Overview</a:t>
            </a:r>
            <a:endParaRPr lang="en-US" sz="4800" b="1" dirty="0"/>
          </a:p>
        </p:txBody>
      </p:sp>
      <p:pic>
        <p:nvPicPr>
          <p:cNvPr id="22" name="Picture 21" descr="Computer script on a screen">
            <a:extLst>
              <a:ext uri="{FF2B5EF4-FFF2-40B4-BE49-F238E27FC236}">
                <a16:creationId xmlns:a16="http://schemas.microsoft.com/office/drawing/2014/main" id="{5BF1D1E2-528C-41A8-8533-E082D0E6A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5" r="41757" b="-1"/>
          <a:stretch/>
        </p:blipFill>
        <p:spPr>
          <a:xfrm>
            <a:off x="-2" y="10"/>
            <a:ext cx="5779884" cy="68579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412120" y="1782981"/>
            <a:ext cx="5635586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3700" marR="1069975" indent="-228600">
              <a:lnSpc>
                <a:spcPct val="9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US" sz="3200" spc="5" dirty="0"/>
              <a:t>Syntax</a:t>
            </a:r>
            <a:r>
              <a:rPr lang="en-US" sz="3200" spc="-290" dirty="0"/>
              <a:t> </a:t>
            </a:r>
            <a:r>
              <a:rPr lang="en-US" sz="3200" spc="-10" dirty="0"/>
              <a:t>based</a:t>
            </a:r>
            <a:r>
              <a:rPr lang="en-US" sz="3200" spc="-290" dirty="0"/>
              <a:t> </a:t>
            </a:r>
            <a:r>
              <a:rPr lang="en-US" sz="3200" spc="10" dirty="0"/>
              <a:t>on</a:t>
            </a:r>
            <a:r>
              <a:rPr lang="en-US" sz="3200" spc="-290" dirty="0"/>
              <a:t> </a:t>
            </a:r>
            <a:r>
              <a:rPr lang="en-US" sz="3200" spc="100" dirty="0"/>
              <a:t>ECMAScript</a:t>
            </a:r>
            <a:r>
              <a:rPr lang="en-US" sz="3200" spc="-290" dirty="0"/>
              <a:t> </a:t>
            </a:r>
            <a:r>
              <a:rPr lang="en-US" sz="3200" spc="10" dirty="0"/>
              <a:t>proposals</a:t>
            </a:r>
            <a:endParaRPr lang="en-US" sz="3200" dirty="0"/>
          </a:p>
          <a:p>
            <a:pPr marL="393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30" dirty="0"/>
              <a:t>TypeScript </a:t>
            </a:r>
            <a:r>
              <a:rPr lang="en-US" sz="3200" spc="-290" dirty="0"/>
              <a:t> </a:t>
            </a:r>
            <a:r>
              <a:rPr lang="en-US" sz="3200" spc="15" dirty="0"/>
              <a:t>is </a:t>
            </a:r>
            <a:r>
              <a:rPr lang="en-US" sz="3200" spc="-290" dirty="0"/>
              <a:t> </a:t>
            </a:r>
            <a:r>
              <a:rPr lang="en-US" sz="3200" spc="55" dirty="0"/>
              <a:t>first</a:t>
            </a:r>
            <a:r>
              <a:rPr lang="en-US" sz="3200" spc="-290" dirty="0"/>
              <a:t> </a:t>
            </a:r>
            <a:r>
              <a:rPr lang="en-US" sz="3200" spc="-15" dirty="0"/>
              <a:t>and</a:t>
            </a:r>
            <a:r>
              <a:rPr lang="en-US" sz="3200" spc="-290" dirty="0"/>
              <a:t>  </a:t>
            </a:r>
            <a:r>
              <a:rPr lang="en-US" sz="3200" spc="25" dirty="0"/>
              <a:t>foremost</a:t>
            </a:r>
            <a:r>
              <a:rPr lang="en-US" sz="3200" spc="-290" dirty="0"/>
              <a:t> </a:t>
            </a:r>
            <a:r>
              <a:rPr lang="en-US" sz="3200" spc="-45" dirty="0"/>
              <a:t>a</a:t>
            </a:r>
            <a:r>
              <a:rPr lang="en-US" sz="3200" spc="-290" dirty="0"/>
              <a:t> </a:t>
            </a:r>
            <a:r>
              <a:rPr lang="en-US" sz="3200" spc="10" dirty="0"/>
              <a:t>superset</a:t>
            </a:r>
            <a:r>
              <a:rPr lang="en-US" sz="3200" spc="-290" dirty="0"/>
              <a:t> </a:t>
            </a:r>
            <a:r>
              <a:rPr lang="en-US" sz="3200" spc="35" dirty="0"/>
              <a:t>of</a:t>
            </a:r>
            <a:r>
              <a:rPr lang="en-US" sz="3200" spc="-290" dirty="0"/>
              <a:t> </a:t>
            </a:r>
            <a:r>
              <a:rPr lang="en-US" sz="3200" dirty="0"/>
              <a:t>JavaScript</a:t>
            </a:r>
          </a:p>
          <a:p>
            <a:pPr marL="393700" marR="5080" indent="-228600">
              <a:lnSpc>
                <a:spcPct val="9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US" sz="3200" spc="70" dirty="0"/>
              <a:t>Any</a:t>
            </a:r>
            <a:r>
              <a:rPr lang="en-US" sz="3200" spc="-290" dirty="0"/>
              <a:t> </a:t>
            </a:r>
            <a:r>
              <a:rPr lang="en-US" sz="3200" spc="15" dirty="0"/>
              <a:t>regular</a:t>
            </a:r>
            <a:r>
              <a:rPr lang="en-US" sz="3200" spc="-290" dirty="0"/>
              <a:t> </a:t>
            </a:r>
            <a:r>
              <a:rPr lang="en-US" sz="3200" spc="25" dirty="0"/>
              <a:t>JavaScript</a:t>
            </a:r>
            <a:r>
              <a:rPr lang="en-US" sz="3200" spc="-290" dirty="0"/>
              <a:t> </a:t>
            </a:r>
            <a:r>
              <a:rPr lang="en-US" sz="3200" spc="15" dirty="0"/>
              <a:t>is</a:t>
            </a:r>
            <a:r>
              <a:rPr lang="en-US" sz="3200" spc="-290" dirty="0"/>
              <a:t> </a:t>
            </a:r>
            <a:r>
              <a:rPr lang="en-US" sz="3200" spc="25" dirty="0"/>
              <a:t>valid</a:t>
            </a:r>
            <a:r>
              <a:rPr lang="en-US" sz="3200" spc="-290" dirty="0"/>
              <a:t> </a:t>
            </a:r>
            <a:r>
              <a:rPr lang="en-US" sz="3200" spc="20" dirty="0"/>
              <a:t>TypeScript </a:t>
            </a:r>
            <a:r>
              <a:rPr lang="en-US" sz="3200" spc="60" dirty="0"/>
              <a:t>Code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digital binary data on a screen">
            <a:extLst>
              <a:ext uri="{FF2B5EF4-FFF2-40B4-BE49-F238E27FC236}">
                <a16:creationId xmlns:a16="http://schemas.microsoft.com/office/drawing/2014/main" id="{FD78C512-616B-473F-83C9-3C3D3BE0CA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594109" y="1553102"/>
            <a:ext cx="6620505" cy="43416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/>
          <a:p>
            <a:pPr marL="247650" marR="5080" indent="-228600">
              <a:lnSpc>
                <a:spcPct val="9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US" sz="3200" spc="50" dirty="0"/>
              <a:t>“Microsoft's</a:t>
            </a:r>
            <a:r>
              <a:rPr lang="en-US" sz="3200" spc="-290" dirty="0"/>
              <a:t> </a:t>
            </a:r>
            <a:r>
              <a:rPr lang="en-US" sz="3200" spc="20" dirty="0"/>
              <a:t>TypeScript</a:t>
            </a:r>
            <a:r>
              <a:rPr lang="en-US" sz="3200" spc="-285" dirty="0"/>
              <a:t> </a:t>
            </a:r>
            <a:r>
              <a:rPr lang="en-US" sz="3200" spc="-20" dirty="0"/>
              <a:t>may</a:t>
            </a:r>
            <a:r>
              <a:rPr lang="en-US" sz="3200" spc="-285" dirty="0"/>
              <a:t> </a:t>
            </a:r>
            <a:r>
              <a:rPr lang="en-US" sz="3200" dirty="0"/>
              <a:t>be</a:t>
            </a:r>
            <a:r>
              <a:rPr lang="en-US" sz="3200" spc="-285" dirty="0"/>
              <a:t> </a:t>
            </a:r>
            <a:r>
              <a:rPr lang="en-US" sz="3200" spc="25" dirty="0"/>
              <a:t>the</a:t>
            </a:r>
            <a:r>
              <a:rPr lang="en-US" sz="3200" spc="-285" dirty="0"/>
              <a:t> </a:t>
            </a:r>
            <a:r>
              <a:rPr lang="en-US" sz="3200" spc="15" dirty="0"/>
              <a:t>best</a:t>
            </a:r>
            <a:r>
              <a:rPr lang="en-US" sz="3200" spc="-285" dirty="0"/>
              <a:t> </a:t>
            </a:r>
            <a:r>
              <a:rPr lang="en-US" sz="3200" spc="35" dirty="0"/>
              <a:t>of</a:t>
            </a:r>
            <a:r>
              <a:rPr lang="en-US" sz="3200" spc="-285" dirty="0"/>
              <a:t> </a:t>
            </a:r>
            <a:r>
              <a:rPr lang="en-US" sz="3200" spc="25" dirty="0"/>
              <a:t>the </a:t>
            </a:r>
            <a:r>
              <a:rPr lang="en-US" sz="3200" spc="-735" dirty="0"/>
              <a:t> </a:t>
            </a:r>
            <a:r>
              <a:rPr lang="en-US" sz="3200" spc="-15" dirty="0"/>
              <a:t>many</a:t>
            </a:r>
            <a:r>
              <a:rPr lang="en-US" sz="3200" spc="-290" dirty="0"/>
              <a:t> </a:t>
            </a:r>
            <a:r>
              <a:rPr lang="en-US" sz="3200" spc="20" dirty="0"/>
              <a:t>JavaScript</a:t>
            </a:r>
            <a:r>
              <a:rPr lang="en-US" sz="3200" spc="-290" dirty="0"/>
              <a:t> </a:t>
            </a:r>
            <a:r>
              <a:rPr lang="en-US" sz="3200" spc="50" dirty="0"/>
              <a:t>front</a:t>
            </a:r>
            <a:r>
              <a:rPr lang="en-US" sz="3200" spc="-290" dirty="0"/>
              <a:t> </a:t>
            </a:r>
            <a:r>
              <a:rPr lang="en-US" sz="3200" spc="-50" dirty="0"/>
              <a:t>ends.</a:t>
            </a:r>
            <a:r>
              <a:rPr lang="en-US" sz="3200" spc="-290" dirty="0"/>
              <a:t> </a:t>
            </a:r>
            <a:r>
              <a:rPr lang="en-US" sz="3200" spc="-35" dirty="0"/>
              <a:t>It</a:t>
            </a:r>
            <a:r>
              <a:rPr lang="en-US" sz="3200" spc="-290" dirty="0"/>
              <a:t> </a:t>
            </a:r>
            <a:r>
              <a:rPr lang="en-US" sz="3200" spc="-25" dirty="0"/>
              <a:t>seems</a:t>
            </a:r>
            <a:r>
              <a:rPr lang="en-US" sz="3200" spc="-290" dirty="0"/>
              <a:t> </a:t>
            </a:r>
            <a:r>
              <a:rPr lang="en-US" sz="3200" spc="50" dirty="0"/>
              <a:t>to </a:t>
            </a:r>
            <a:r>
              <a:rPr lang="en-US" sz="3200" dirty="0"/>
              <a:t>generate</a:t>
            </a:r>
            <a:r>
              <a:rPr lang="en-US" sz="3200" spc="-290" dirty="0"/>
              <a:t> </a:t>
            </a:r>
            <a:r>
              <a:rPr lang="en-US" sz="3200" spc="25" dirty="0"/>
              <a:t>the</a:t>
            </a:r>
            <a:r>
              <a:rPr lang="en-US" sz="3200" spc="-290" dirty="0"/>
              <a:t> </a:t>
            </a:r>
            <a:r>
              <a:rPr lang="en-US" sz="3200" spc="10" dirty="0"/>
              <a:t>most</a:t>
            </a:r>
            <a:r>
              <a:rPr lang="en-US" sz="3200" spc="-290" dirty="0"/>
              <a:t> </a:t>
            </a:r>
            <a:r>
              <a:rPr lang="en-US" sz="3200" spc="40" dirty="0"/>
              <a:t>attractive</a:t>
            </a:r>
            <a:r>
              <a:rPr lang="en-US" sz="3200" spc="-290" dirty="0"/>
              <a:t> </a:t>
            </a:r>
            <a:r>
              <a:rPr lang="en-US" sz="3200" spc="-45" dirty="0"/>
              <a:t>code.” </a:t>
            </a:r>
            <a:r>
              <a:rPr lang="en-US" sz="3200" spc="-40" dirty="0"/>
              <a:t>-</a:t>
            </a:r>
            <a:r>
              <a:rPr lang="en-US" sz="3200" spc="-290" dirty="0"/>
              <a:t> </a:t>
            </a:r>
            <a:r>
              <a:rPr lang="en-US" sz="3200" spc="10" dirty="0"/>
              <a:t>Douglas</a:t>
            </a:r>
            <a:r>
              <a:rPr lang="en-US" sz="3200" spc="-290" dirty="0"/>
              <a:t> </a:t>
            </a:r>
            <a:r>
              <a:rPr lang="en-US" sz="3200" spc="65" dirty="0"/>
              <a:t>Crockford</a:t>
            </a:r>
            <a:endParaRPr lang="en-US" sz="3200" dirty="0"/>
          </a:p>
          <a:p>
            <a:pPr marL="247650" marR="241300" indent="-228600">
              <a:lnSpc>
                <a:spcPct val="90000"/>
              </a:lnSpc>
              <a:spcBef>
                <a:spcPts val="2290"/>
              </a:spcBef>
              <a:buFont typeface="Arial" panose="020B0604020202020204" pitchFamily="34" charset="0"/>
              <a:buChar char="•"/>
            </a:pPr>
            <a:r>
              <a:rPr lang="en-US" sz="3200" spc="35" dirty="0"/>
              <a:t>“</a:t>
            </a:r>
            <a:r>
              <a:rPr lang="en-US" sz="3200" spc="35" dirty="0" err="1"/>
              <a:t>CoffeeScript</a:t>
            </a:r>
            <a:r>
              <a:rPr lang="en-US" sz="3200" spc="-290" dirty="0"/>
              <a:t> </a:t>
            </a:r>
            <a:r>
              <a:rPr lang="en-US" sz="3200" spc="15" dirty="0"/>
              <a:t>is</a:t>
            </a:r>
            <a:r>
              <a:rPr lang="en-US" sz="3200" spc="-285" dirty="0"/>
              <a:t> </a:t>
            </a:r>
            <a:r>
              <a:rPr lang="en-US" sz="3200" spc="60" dirty="0"/>
              <a:t>to</a:t>
            </a:r>
            <a:r>
              <a:rPr lang="en-US" sz="3200" spc="-285" dirty="0"/>
              <a:t> </a:t>
            </a:r>
            <a:r>
              <a:rPr lang="en-US" sz="3200" spc="25" dirty="0"/>
              <a:t>Ruby</a:t>
            </a:r>
            <a:r>
              <a:rPr lang="en-US" sz="3200" spc="-285" dirty="0"/>
              <a:t> </a:t>
            </a:r>
            <a:r>
              <a:rPr lang="en-US" sz="3200" spc="-40" dirty="0"/>
              <a:t>as</a:t>
            </a:r>
            <a:r>
              <a:rPr lang="en-US" sz="3200" spc="-285" dirty="0"/>
              <a:t> </a:t>
            </a:r>
            <a:r>
              <a:rPr lang="en-US" sz="3200" spc="20" dirty="0"/>
              <a:t>TypeScript</a:t>
            </a:r>
            <a:r>
              <a:rPr lang="en-US" sz="3200" spc="-285" dirty="0"/>
              <a:t> </a:t>
            </a:r>
            <a:r>
              <a:rPr lang="en-US" sz="3200" spc="15" dirty="0"/>
              <a:t>is</a:t>
            </a:r>
            <a:r>
              <a:rPr lang="en-US" sz="3200" spc="-290" dirty="0"/>
              <a:t> </a:t>
            </a:r>
            <a:r>
              <a:rPr lang="en-US" sz="3200" spc="60" dirty="0"/>
              <a:t>to </a:t>
            </a:r>
            <a:r>
              <a:rPr lang="en-US" sz="3200" spc="-735" dirty="0"/>
              <a:t> </a:t>
            </a:r>
            <a:r>
              <a:rPr lang="en-US" sz="3200" spc="-75" dirty="0"/>
              <a:t>Java/C#/C++.” </a:t>
            </a:r>
            <a:r>
              <a:rPr lang="en-US" sz="3200" spc="-40" dirty="0"/>
              <a:t>-</a:t>
            </a:r>
            <a:r>
              <a:rPr lang="en-US" sz="3200" spc="-290" dirty="0"/>
              <a:t> </a:t>
            </a:r>
            <a:r>
              <a:rPr lang="en-US" sz="3200" spc="20" dirty="0"/>
              <a:t>Luke</a:t>
            </a:r>
            <a:r>
              <a:rPr lang="en-US" sz="3200" spc="-290" dirty="0"/>
              <a:t> </a:t>
            </a:r>
            <a:r>
              <a:rPr lang="en-US" sz="3200" spc="35" dirty="0"/>
              <a:t>Hoban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BE886-C027-4091-8ACB-CF46AB65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install?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809FD-01B4-4577-A911-5847E774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Global Installation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-g typescript</a:t>
            </a:r>
          </a:p>
          <a:p>
            <a:pPr lvl="1"/>
            <a:r>
              <a:rPr lang="en-IN" dirty="0" err="1"/>
              <a:t>tsc</a:t>
            </a:r>
            <a:r>
              <a:rPr lang="en-IN" dirty="0"/>
              <a:t> -v</a:t>
            </a:r>
          </a:p>
          <a:p>
            <a:r>
              <a:rPr lang="en-IN" dirty="0"/>
              <a:t>Local Installation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install --save-dev typescript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-D typescript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999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9A491A-9C5F-4A77-96FD-EB83CD1F27F1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TypeScript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18FA80-B22A-4C44-8EB4-3736BEC0EC88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DCAFF0-F60D-40B0-9501-84064BEE0D28}"/>
              </a:ext>
            </a:extLst>
          </p:cNvPr>
          <p:cNvSpPr txBox="1"/>
          <p:nvPr/>
        </p:nvSpPr>
        <p:spPr>
          <a:xfrm>
            <a:off x="10334798" y="1490349"/>
            <a:ext cx="608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TSC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58297E-20A0-49C7-8CA6-605FC9B63A32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6FC7E1-3C14-4926-866D-953EED337D76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16172B-1167-49F6-8BD6-CA7827FCCB2B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89B576-1B36-4F4E-93AC-3C1F19CB026A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906C1CC-E8FA-4F1B-83A1-1FAC22CDE93B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8EB662-C9C4-45EC-BF5B-D70BB3235941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FC8904-8449-4C03-993F-B1CEEFFD8369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5B139C-BD35-4D8E-8317-B88BEB7E7B31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BDEB47-E85A-4A2A-A55F-B3EB17C5D421}"/>
              </a:ext>
            </a:extLst>
          </p:cNvPr>
          <p:cNvCxnSpPr>
            <a:endCxn id="15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114782-8313-4B09-9DC4-76BC50B2314C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D75286-C19A-4600-A7CE-29878F6887F1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952E5-B370-4856-BEB5-2961846A6B20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5D0A99B-F652-4CA2-A650-C38DA600DAAA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0212B2-2298-4C85-8729-58DB18795CFD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DAB388-48F8-49B5-BFBB-9D1857E521B6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221030-1CB6-45A6-96FF-453366760C1B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FEB652-C8B9-45DF-90F8-692A8FAC104E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ABE931-2DE5-43D3-BE51-8C63304BEBCA}"/>
              </a:ext>
            </a:extLst>
          </p:cNvPr>
          <p:cNvSpPr txBox="1"/>
          <p:nvPr/>
        </p:nvSpPr>
        <p:spPr>
          <a:xfrm>
            <a:off x="6621448" y="210211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6ECF41-AB74-4032-80A5-0E440EA5F6A8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1534E69-56B6-4990-BBFC-E53EA17269FC}"/>
              </a:ext>
            </a:extLst>
          </p:cNvPr>
          <p:cNvSpPr txBox="1"/>
          <p:nvPr/>
        </p:nvSpPr>
        <p:spPr>
          <a:xfrm>
            <a:off x="3502024" y="2598003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C5D4F6-5B10-482B-BF3E-DC45A9BE4A1F}"/>
              </a:ext>
            </a:extLst>
          </p:cNvPr>
          <p:cNvSpPr txBox="1"/>
          <p:nvPr/>
        </p:nvSpPr>
        <p:spPr>
          <a:xfrm>
            <a:off x="3416533" y="1825118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5F7A55-A543-4841-83CA-1D4985A997B0}"/>
              </a:ext>
            </a:extLst>
          </p:cNvPr>
          <p:cNvSpPr txBox="1"/>
          <p:nvPr/>
        </p:nvSpPr>
        <p:spPr>
          <a:xfrm>
            <a:off x="811461" y="261527"/>
            <a:ext cx="2605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Client Side Build</a:t>
            </a:r>
          </a:p>
        </p:txBody>
      </p:sp>
    </p:spTree>
    <p:extLst>
      <p:ext uri="{BB962C8B-B14F-4D97-AF65-F5344CB8AC3E}">
        <p14:creationId xmlns:p14="http://schemas.microsoft.com/office/powerpoint/2010/main" val="5669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6583-97A3-43A1-8F1E-E060E73B9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Webpack Configuration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773A-E450-47F9-8164-944CB06C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Entry Point</a:t>
            </a:r>
          </a:p>
          <a:p>
            <a:r>
              <a:rPr lang="en-IN" dirty="0"/>
              <a:t>Extensions</a:t>
            </a:r>
          </a:p>
          <a:p>
            <a:r>
              <a:rPr lang="en-IN" dirty="0"/>
              <a:t>Loaders</a:t>
            </a:r>
          </a:p>
          <a:p>
            <a:r>
              <a:rPr lang="en-IN" dirty="0"/>
              <a:t>Plugins</a:t>
            </a:r>
          </a:p>
          <a:p>
            <a:r>
              <a:rPr lang="en-IN" dirty="0"/>
              <a:t>Optimization</a:t>
            </a:r>
          </a:p>
          <a:p>
            <a:r>
              <a:rPr lang="en-IN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9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2B18A85-CA0A-4C68-ADC0-557AA504F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5" r="15148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2611437"/>
          </a:xfrm>
        </p:spPr>
        <p:txBody>
          <a:bodyPr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81750" y="2119313"/>
          <a:ext cx="5329236" cy="405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195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Sans</vt:lpstr>
      <vt:lpstr>Office Theme</vt:lpstr>
      <vt:lpstr>PowerPoint Presentation</vt:lpstr>
      <vt:lpstr>“</vt:lpstr>
      <vt:lpstr>Overview</vt:lpstr>
      <vt:lpstr>PowerPoint Presentation</vt:lpstr>
      <vt:lpstr>How to install?</vt:lpstr>
      <vt:lpstr>PowerPoint Presentation</vt:lpstr>
      <vt:lpstr>Webpack Configuration Steps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1</cp:revision>
  <dcterms:created xsi:type="dcterms:W3CDTF">2021-10-02T03:17:53Z</dcterms:created>
  <dcterms:modified xsi:type="dcterms:W3CDTF">2021-10-14T10:14:50Z</dcterms:modified>
</cp:coreProperties>
</file>