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60" r:id="rId3"/>
    <p:sldId id="256" r:id="rId4"/>
    <p:sldId id="259" r:id="rId5"/>
    <p:sldId id="258" r:id="rId6"/>
    <p:sldId id="261" r:id="rId7"/>
    <p:sldId id="307" r:id="rId8"/>
    <p:sldId id="306" r:id="rId9"/>
    <p:sldId id="328" r:id="rId10"/>
    <p:sldId id="329" r:id="rId11"/>
    <p:sldId id="331" r:id="rId12"/>
    <p:sldId id="332" r:id="rId13"/>
    <p:sldId id="365" r:id="rId14"/>
    <p:sldId id="308" r:id="rId15"/>
    <p:sldId id="333" r:id="rId16"/>
    <p:sldId id="309" r:id="rId17"/>
    <p:sldId id="334" r:id="rId18"/>
    <p:sldId id="335" r:id="rId19"/>
    <p:sldId id="336" r:id="rId20"/>
    <p:sldId id="310" r:id="rId21"/>
    <p:sldId id="337" r:id="rId22"/>
    <p:sldId id="266" r:id="rId23"/>
    <p:sldId id="312" r:id="rId24"/>
    <p:sldId id="267" r:id="rId25"/>
    <p:sldId id="313" r:id="rId26"/>
    <p:sldId id="360" r:id="rId27"/>
    <p:sldId id="361" r:id="rId28"/>
    <p:sldId id="314" r:id="rId29"/>
    <p:sldId id="315" r:id="rId30"/>
    <p:sldId id="414" r:id="rId31"/>
    <p:sldId id="316" r:id="rId32"/>
    <p:sldId id="317" r:id="rId33"/>
    <p:sldId id="415" r:id="rId34"/>
    <p:sldId id="371" r:id="rId35"/>
    <p:sldId id="372" r:id="rId36"/>
    <p:sldId id="374" r:id="rId37"/>
    <p:sldId id="375" r:id="rId38"/>
    <p:sldId id="376" r:id="rId39"/>
    <p:sldId id="320" r:id="rId40"/>
    <p:sldId id="321" r:id="rId41"/>
    <p:sldId id="322" r:id="rId42"/>
    <p:sldId id="408" r:id="rId43"/>
    <p:sldId id="410" r:id="rId44"/>
    <p:sldId id="323" r:id="rId45"/>
    <p:sldId id="324" r:id="rId46"/>
    <p:sldId id="325" r:id="rId47"/>
    <p:sldId id="326" r:id="rId48"/>
    <p:sldId id="327" r:id="rId49"/>
    <p:sldId id="357" r:id="rId50"/>
    <p:sldId id="358" r:id="rId51"/>
    <p:sldId id="271" r:id="rId52"/>
    <p:sldId id="413" r:id="rId53"/>
    <p:sldId id="301" r:id="rId5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A0DE320-8139-4BC3-9B89-E509A47A25DA}">
          <p14:sldIdLst>
            <p14:sldId id="257"/>
            <p14:sldId id="260"/>
            <p14:sldId id="256"/>
            <p14:sldId id="259"/>
            <p14:sldId id="258"/>
            <p14:sldId id="261"/>
            <p14:sldId id="307"/>
            <p14:sldId id="306"/>
            <p14:sldId id="328"/>
            <p14:sldId id="329"/>
            <p14:sldId id="331"/>
            <p14:sldId id="332"/>
            <p14:sldId id="365"/>
            <p14:sldId id="308"/>
            <p14:sldId id="333"/>
            <p14:sldId id="309"/>
            <p14:sldId id="334"/>
            <p14:sldId id="335"/>
            <p14:sldId id="336"/>
            <p14:sldId id="310"/>
            <p14:sldId id="337"/>
            <p14:sldId id="266"/>
            <p14:sldId id="312"/>
            <p14:sldId id="267"/>
            <p14:sldId id="313"/>
            <p14:sldId id="360"/>
            <p14:sldId id="361"/>
            <p14:sldId id="314"/>
            <p14:sldId id="315"/>
            <p14:sldId id="414"/>
            <p14:sldId id="316"/>
            <p14:sldId id="317"/>
            <p14:sldId id="415"/>
            <p14:sldId id="371"/>
            <p14:sldId id="372"/>
            <p14:sldId id="374"/>
            <p14:sldId id="375"/>
            <p14:sldId id="376"/>
            <p14:sldId id="320"/>
            <p14:sldId id="321"/>
            <p14:sldId id="322"/>
            <p14:sldId id="408"/>
            <p14:sldId id="410"/>
            <p14:sldId id="323"/>
            <p14:sldId id="324"/>
            <p14:sldId id="325"/>
            <p14:sldId id="326"/>
            <p14:sldId id="327"/>
            <p14:sldId id="357"/>
            <p14:sldId id="358"/>
            <p14:sldId id="271"/>
            <p14:sldId id="413"/>
            <p14:sldId id="30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ABEA5A5-2CB8-4849-9E9D-99F7C7421F1C}" v="56" dt="2022-01-11T11:14:04.59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986" autoAdjust="0"/>
    <p:restoredTop sz="94660"/>
  </p:normalViewPr>
  <p:slideViewPr>
    <p:cSldViewPr snapToGrid="0">
      <p:cViewPr varScale="1">
        <p:scale>
          <a:sx n="98" d="100"/>
          <a:sy n="98" d="100"/>
        </p:scale>
        <p:origin x="54" y="33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microsoft.com/office/2016/11/relationships/changesInfo" Target="changesInfos/changesInfo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nish Sharma" userId="b799adb9ba789c8f" providerId="LiveId" clId="{9CA46867-6500-43C8-8BC6-029767B3B48F}"/>
    <pc:docChg chg="undo redo custSel addSld delSld modSld sldOrd addSection modSection">
      <pc:chgData name="Manish Sharma" userId="b799adb9ba789c8f" providerId="LiveId" clId="{9CA46867-6500-43C8-8BC6-029767B3B48F}" dt="2021-09-15T11:33:17.973" v="1208"/>
      <pc:docMkLst>
        <pc:docMk/>
      </pc:docMkLst>
      <pc:sldChg chg="addSp modSp mod setBg">
        <pc:chgData name="Manish Sharma" userId="b799adb9ba789c8f" providerId="LiveId" clId="{9CA46867-6500-43C8-8BC6-029767B3B48F}" dt="2021-09-14T02:57:20.331" v="850" actId="26606"/>
        <pc:sldMkLst>
          <pc:docMk/>
          <pc:sldMk cId="2387056038" sldId="257"/>
        </pc:sldMkLst>
        <pc:spChg chg="mod">
          <ac:chgData name="Manish Sharma" userId="b799adb9ba789c8f" providerId="LiveId" clId="{9CA46867-6500-43C8-8BC6-029767B3B48F}" dt="2021-09-14T02:57:20.331" v="850" actId="26606"/>
          <ac:spMkLst>
            <pc:docMk/>
            <pc:sldMk cId="2387056038" sldId="257"/>
            <ac:spMk id="2" creationId="{72B3E651-7639-42F3-ACDB-B57B4D534C49}"/>
          </ac:spMkLst>
        </pc:spChg>
        <pc:spChg chg="add">
          <ac:chgData name="Manish Sharma" userId="b799adb9ba789c8f" providerId="LiveId" clId="{9CA46867-6500-43C8-8BC6-029767B3B48F}" dt="2021-09-14T02:57:20.331" v="850" actId="26606"/>
          <ac:spMkLst>
            <pc:docMk/>
            <pc:sldMk cId="2387056038" sldId="257"/>
            <ac:spMk id="7" creationId="{4522B21E-B2B9-4C72-9A71-C87EFD137480}"/>
          </ac:spMkLst>
        </pc:spChg>
        <pc:spChg chg="add">
          <ac:chgData name="Manish Sharma" userId="b799adb9ba789c8f" providerId="LiveId" clId="{9CA46867-6500-43C8-8BC6-029767B3B48F}" dt="2021-09-14T02:57:20.331" v="850" actId="26606"/>
          <ac:spMkLst>
            <pc:docMk/>
            <pc:sldMk cId="2387056038" sldId="257"/>
            <ac:spMk id="9" creationId="{5EB7D2A2-F448-44D4-938C-DC84CBCB3B1E}"/>
          </ac:spMkLst>
        </pc:spChg>
        <pc:spChg chg="add">
          <ac:chgData name="Manish Sharma" userId="b799adb9ba789c8f" providerId="LiveId" clId="{9CA46867-6500-43C8-8BC6-029767B3B48F}" dt="2021-09-14T02:57:20.331" v="850" actId="26606"/>
          <ac:spMkLst>
            <pc:docMk/>
            <pc:sldMk cId="2387056038" sldId="257"/>
            <ac:spMk id="11" creationId="{871AEA07-1E14-44B4-8E55-64EF049CD66F}"/>
          </ac:spMkLst>
        </pc:spChg>
        <pc:cxnChg chg="add">
          <ac:chgData name="Manish Sharma" userId="b799adb9ba789c8f" providerId="LiveId" clId="{9CA46867-6500-43C8-8BC6-029767B3B48F}" dt="2021-09-14T02:57:20.331" v="850" actId="26606"/>
          <ac:cxnSpMkLst>
            <pc:docMk/>
            <pc:sldMk cId="2387056038" sldId="257"/>
            <ac:cxnSpMk id="13" creationId="{F7C8EA93-3210-4C62-99E9-153C275E3A87}"/>
          </ac:cxnSpMkLst>
        </pc:cxnChg>
      </pc:sldChg>
      <pc:sldChg chg="ord">
        <pc:chgData name="Manish Sharma" userId="b799adb9ba789c8f" providerId="LiveId" clId="{9CA46867-6500-43C8-8BC6-029767B3B48F}" dt="2021-09-13T05:44:07.715" v="252"/>
        <pc:sldMkLst>
          <pc:docMk/>
          <pc:sldMk cId="70906200" sldId="258"/>
        </pc:sldMkLst>
      </pc:sldChg>
      <pc:sldChg chg="addSp delSp modSp new mod setBg">
        <pc:chgData name="Manish Sharma" userId="b799adb9ba789c8f" providerId="LiveId" clId="{9CA46867-6500-43C8-8BC6-029767B3B48F}" dt="2021-09-14T02:57:48.341" v="853" actId="26606"/>
        <pc:sldMkLst>
          <pc:docMk/>
          <pc:sldMk cId="75811006" sldId="260"/>
        </pc:sldMkLst>
        <pc:spChg chg="mod">
          <ac:chgData name="Manish Sharma" userId="b799adb9ba789c8f" providerId="LiveId" clId="{9CA46867-6500-43C8-8BC6-029767B3B48F}" dt="2021-09-14T02:57:48.341" v="853" actId="26606"/>
          <ac:spMkLst>
            <pc:docMk/>
            <pc:sldMk cId="75811006" sldId="260"/>
            <ac:spMk id="2" creationId="{2311DB56-A5E0-4903-8327-552623E5DDB3}"/>
          </ac:spMkLst>
        </pc:spChg>
        <pc:spChg chg="mod">
          <ac:chgData name="Manish Sharma" userId="b799adb9ba789c8f" providerId="LiveId" clId="{9CA46867-6500-43C8-8BC6-029767B3B48F}" dt="2021-09-14T02:57:48.341" v="853" actId="26606"/>
          <ac:spMkLst>
            <pc:docMk/>
            <pc:sldMk cId="75811006" sldId="260"/>
            <ac:spMk id="3" creationId="{961A307C-D725-434D-929C-97D2DC5A8BA6}"/>
          </ac:spMkLst>
        </pc:spChg>
        <pc:spChg chg="add del">
          <ac:chgData name="Manish Sharma" userId="b799adb9ba789c8f" providerId="LiveId" clId="{9CA46867-6500-43C8-8BC6-029767B3B48F}" dt="2021-09-14T02:57:48.334" v="852" actId="26606"/>
          <ac:spMkLst>
            <pc:docMk/>
            <pc:sldMk cId="75811006" sldId="260"/>
            <ac:spMk id="8" creationId="{8B9AA7C6-5E5A-498E-A6DF-A943376E09BC}"/>
          </ac:spMkLst>
        </pc:spChg>
        <pc:spChg chg="add del">
          <ac:chgData name="Manish Sharma" userId="b799adb9ba789c8f" providerId="LiveId" clId="{9CA46867-6500-43C8-8BC6-029767B3B48F}" dt="2021-09-14T02:57:48.334" v="852" actId="26606"/>
          <ac:spMkLst>
            <pc:docMk/>
            <pc:sldMk cId="75811006" sldId="260"/>
            <ac:spMk id="14" creationId="{81E140AE-0ABF-47C8-BF32-7D2F0CF2BA44}"/>
          </ac:spMkLst>
        </pc:spChg>
        <pc:spChg chg="add del">
          <ac:chgData name="Manish Sharma" userId="b799adb9ba789c8f" providerId="LiveId" clId="{9CA46867-6500-43C8-8BC6-029767B3B48F}" dt="2021-09-14T02:57:48.334" v="852" actId="26606"/>
          <ac:spMkLst>
            <pc:docMk/>
            <pc:sldMk cId="75811006" sldId="260"/>
            <ac:spMk id="16" creationId="{CBC4F608-B4B8-48C3-9572-C0F061B1CD99}"/>
          </ac:spMkLst>
        </pc:spChg>
        <pc:spChg chg="add">
          <ac:chgData name="Manish Sharma" userId="b799adb9ba789c8f" providerId="LiveId" clId="{9CA46867-6500-43C8-8BC6-029767B3B48F}" dt="2021-09-14T02:57:48.341" v="853" actId="26606"/>
          <ac:spMkLst>
            <pc:docMk/>
            <pc:sldMk cId="75811006" sldId="260"/>
            <ac:spMk id="18" creationId="{DBF61EA3-B236-439E-9C0B-340980D56BEE}"/>
          </ac:spMkLst>
        </pc:spChg>
        <pc:spChg chg="add">
          <ac:chgData name="Manish Sharma" userId="b799adb9ba789c8f" providerId="LiveId" clId="{9CA46867-6500-43C8-8BC6-029767B3B48F}" dt="2021-09-14T02:57:48.341" v="853" actId="26606"/>
          <ac:spMkLst>
            <pc:docMk/>
            <pc:sldMk cId="75811006" sldId="260"/>
            <ac:spMk id="21" creationId="{E659831F-0D9A-4C63-9EBB-8435B85A440F}"/>
          </ac:spMkLst>
        </pc:spChg>
        <pc:grpChg chg="add del">
          <ac:chgData name="Manish Sharma" userId="b799adb9ba789c8f" providerId="LiveId" clId="{9CA46867-6500-43C8-8BC6-029767B3B48F}" dt="2021-09-14T02:57:48.334" v="852" actId="26606"/>
          <ac:grpSpMkLst>
            <pc:docMk/>
            <pc:sldMk cId="75811006" sldId="260"/>
            <ac:grpSpMk id="10" creationId="{83EAB11A-76F7-48F4-9B4F-5BFDF4BF9670}"/>
          </ac:grpSpMkLst>
        </pc:grpChg>
        <pc:grpChg chg="add">
          <ac:chgData name="Manish Sharma" userId="b799adb9ba789c8f" providerId="LiveId" clId="{9CA46867-6500-43C8-8BC6-029767B3B48F}" dt="2021-09-14T02:57:48.341" v="853" actId="26606"/>
          <ac:grpSpMkLst>
            <pc:docMk/>
            <pc:sldMk cId="75811006" sldId="260"/>
            <ac:grpSpMk id="19" creationId="{28FAF094-D087-493F-8DF9-A486C2D6BBAA}"/>
          </ac:grpSpMkLst>
        </pc:grpChg>
      </pc:sldChg>
      <pc:sldChg chg="modSp new mod">
        <pc:chgData name="Manish Sharma" userId="b799adb9ba789c8f" providerId="LiveId" clId="{9CA46867-6500-43C8-8BC6-029767B3B48F}" dt="2021-09-13T07:50:48.246" v="500" actId="20577"/>
        <pc:sldMkLst>
          <pc:docMk/>
          <pc:sldMk cId="2552983926" sldId="261"/>
        </pc:sldMkLst>
        <pc:spChg chg="mod">
          <ac:chgData name="Manish Sharma" userId="b799adb9ba789c8f" providerId="LiveId" clId="{9CA46867-6500-43C8-8BC6-029767B3B48F}" dt="2021-09-13T07:48:50.845" v="265" actId="20577"/>
          <ac:spMkLst>
            <pc:docMk/>
            <pc:sldMk cId="2552983926" sldId="261"/>
            <ac:spMk id="2" creationId="{5A5026BF-3A79-49CA-9164-D2FE41D5A257}"/>
          </ac:spMkLst>
        </pc:spChg>
        <pc:spChg chg="mod">
          <ac:chgData name="Manish Sharma" userId="b799adb9ba789c8f" providerId="LiveId" clId="{9CA46867-6500-43C8-8BC6-029767B3B48F}" dt="2021-09-13T07:50:48.246" v="500" actId="20577"/>
          <ac:spMkLst>
            <pc:docMk/>
            <pc:sldMk cId="2552983926" sldId="261"/>
            <ac:spMk id="3" creationId="{EC4181D0-BC8E-4BD2-8EB2-84831BD3F618}"/>
          </ac:spMkLst>
        </pc:spChg>
      </pc:sldChg>
      <pc:sldChg chg="add">
        <pc:chgData name="Manish Sharma" userId="b799adb9ba789c8f" providerId="LiveId" clId="{9CA46867-6500-43C8-8BC6-029767B3B48F}" dt="2021-09-14T05:24:14.395" v="854"/>
        <pc:sldMkLst>
          <pc:docMk/>
          <pc:sldMk cId="2451713000" sldId="266"/>
        </pc:sldMkLst>
      </pc:sldChg>
      <pc:sldChg chg="add">
        <pc:chgData name="Manish Sharma" userId="b799adb9ba789c8f" providerId="LiveId" clId="{9CA46867-6500-43C8-8BC6-029767B3B48F}" dt="2021-09-14T07:30:03.040" v="858"/>
        <pc:sldMkLst>
          <pc:docMk/>
          <pc:sldMk cId="326244009" sldId="267"/>
        </pc:sldMkLst>
      </pc:sldChg>
      <pc:sldChg chg="add">
        <pc:chgData name="Manish Sharma" userId="b799adb9ba789c8f" providerId="LiveId" clId="{9CA46867-6500-43C8-8BC6-029767B3B48F}" dt="2021-09-15T09:17:02.760" v="1207"/>
        <pc:sldMkLst>
          <pc:docMk/>
          <pc:sldMk cId="1751160279" sldId="271"/>
        </pc:sldMkLst>
      </pc:sldChg>
      <pc:sldChg chg="add setBg">
        <pc:chgData name="Manish Sharma" userId="b799adb9ba789c8f" providerId="LiveId" clId="{9CA46867-6500-43C8-8BC6-029767B3B48F}" dt="2021-09-15T11:33:17.973" v="1208"/>
        <pc:sldMkLst>
          <pc:docMk/>
          <pc:sldMk cId="631516676" sldId="301"/>
        </pc:sldMkLst>
      </pc:sldChg>
      <pc:sldChg chg="add">
        <pc:chgData name="Manish Sharma" userId="b799adb9ba789c8f" providerId="LiveId" clId="{9CA46867-6500-43C8-8BC6-029767B3B48F}" dt="2021-09-13T08:03:31.844" v="501"/>
        <pc:sldMkLst>
          <pc:docMk/>
          <pc:sldMk cId="1745736043" sldId="306"/>
        </pc:sldMkLst>
      </pc:sldChg>
      <pc:sldChg chg="addSp delSp modSp new mod">
        <pc:chgData name="Manish Sharma" userId="b799adb9ba789c8f" providerId="LiveId" clId="{9CA46867-6500-43C8-8BC6-029767B3B48F}" dt="2021-09-13T08:47:21.418" v="692" actId="1076"/>
        <pc:sldMkLst>
          <pc:docMk/>
          <pc:sldMk cId="2387494138" sldId="307"/>
        </pc:sldMkLst>
        <pc:spChg chg="del">
          <ac:chgData name="Manish Sharma" userId="b799adb9ba789c8f" providerId="LiveId" clId="{9CA46867-6500-43C8-8BC6-029767B3B48F}" dt="2021-09-13T08:05:28.586" v="503" actId="478"/>
          <ac:spMkLst>
            <pc:docMk/>
            <pc:sldMk cId="2387494138" sldId="307"/>
            <ac:spMk id="2" creationId="{3F3BD2E9-424B-4A05-BF17-E9B4C6C44E83}"/>
          </ac:spMkLst>
        </pc:spChg>
        <pc:spChg chg="del">
          <ac:chgData name="Manish Sharma" userId="b799adb9ba789c8f" providerId="LiveId" clId="{9CA46867-6500-43C8-8BC6-029767B3B48F}" dt="2021-09-13T08:05:28.586" v="503" actId="478"/>
          <ac:spMkLst>
            <pc:docMk/>
            <pc:sldMk cId="2387494138" sldId="307"/>
            <ac:spMk id="3" creationId="{1F7D0EAB-5D72-408B-BDCA-BB1E6B8BD4D9}"/>
          </ac:spMkLst>
        </pc:spChg>
        <pc:spChg chg="add del mod">
          <ac:chgData name="Manish Sharma" userId="b799adb9ba789c8f" providerId="LiveId" clId="{9CA46867-6500-43C8-8BC6-029767B3B48F}" dt="2021-09-13T08:05:48.338" v="525"/>
          <ac:spMkLst>
            <pc:docMk/>
            <pc:sldMk cId="2387494138" sldId="307"/>
            <ac:spMk id="4" creationId="{556FB609-2A93-4733-B4A4-79D806B6D516}"/>
          </ac:spMkLst>
        </pc:spChg>
        <pc:spChg chg="add mod">
          <ac:chgData name="Manish Sharma" userId="b799adb9ba789c8f" providerId="LiveId" clId="{9CA46867-6500-43C8-8BC6-029767B3B48F}" dt="2021-09-13T08:09:52.444" v="601" actId="1076"/>
          <ac:spMkLst>
            <pc:docMk/>
            <pc:sldMk cId="2387494138" sldId="307"/>
            <ac:spMk id="5" creationId="{C32D612B-D303-43F4-91C6-EA060AB5745B}"/>
          </ac:spMkLst>
        </pc:spChg>
        <pc:spChg chg="add mod">
          <ac:chgData name="Manish Sharma" userId="b799adb9ba789c8f" providerId="LiveId" clId="{9CA46867-6500-43C8-8BC6-029767B3B48F}" dt="2021-09-13T08:09:52.444" v="601" actId="1076"/>
          <ac:spMkLst>
            <pc:docMk/>
            <pc:sldMk cId="2387494138" sldId="307"/>
            <ac:spMk id="6" creationId="{0BD4335C-A4B8-4336-A0C6-45F1C21777EA}"/>
          </ac:spMkLst>
        </pc:spChg>
        <pc:spChg chg="add mod">
          <ac:chgData name="Manish Sharma" userId="b799adb9ba789c8f" providerId="LiveId" clId="{9CA46867-6500-43C8-8BC6-029767B3B48F}" dt="2021-09-13T08:09:52.444" v="601" actId="1076"/>
          <ac:spMkLst>
            <pc:docMk/>
            <pc:sldMk cId="2387494138" sldId="307"/>
            <ac:spMk id="7" creationId="{A8AD26C7-15AF-4763-A08F-58953380BDE6}"/>
          </ac:spMkLst>
        </pc:spChg>
        <pc:spChg chg="add mod">
          <ac:chgData name="Manish Sharma" userId="b799adb9ba789c8f" providerId="LiveId" clId="{9CA46867-6500-43C8-8BC6-029767B3B48F}" dt="2021-09-13T08:09:52.444" v="601" actId="1076"/>
          <ac:spMkLst>
            <pc:docMk/>
            <pc:sldMk cId="2387494138" sldId="307"/>
            <ac:spMk id="8" creationId="{173A097E-3E6B-4CEF-BAB8-29A0939B0F6A}"/>
          </ac:spMkLst>
        </pc:spChg>
        <pc:spChg chg="add mod">
          <ac:chgData name="Manish Sharma" userId="b799adb9ba789c8f" providerId="LiveId" clId="{9CA46867-6500-43C8-8BC6-029767B3B48F}" dt="2021-09-13T08:09:52.444" v="601" actId="1076"/>
          <ac:spMkLst>
            <pc:docMk/>
            <pc:sldMk cId="2387494138" sldId="307"/>
            <ac:spMk id="9" creationId="{B5870B5A-7583-4D7C-A3A7-E741F77C8CE5}"/>
          </ac:spMkLst>
        </pc:spChg>
        <pc:spChg chg="add mod">
          <ac:chgData name="Manish Sharma" userId="b799adb9ba789c8f" providerId="LiveId" clId="{9CA46867-6500-43C8-8BC6-029767B3B48F}" dt="2021-09-13T08:09:52.444" v="601" actId="1076"/>
          <ac:spMkLst>
            <pc:docMk/>
            <pc:sldMk cId="2387494138" sldId="307"/>
            <ac:spMk id="10" creationId="{EFB31B6B-E010-469E-826E-4E6F0943C493}"/>
          </ac:spMkLst>
        </pc:spChg>
        <pc:spChg chg="add del">
          <ac:chgData name="Manish Sharma" userId="b799adb9ba789c8f" providerId="LiveId" clId="{9CA46867-6500-43C8-8BC6-029767B3B48F}" dt="2021-09-13T08:08:11.664" v="558" actId="478"/>
          <ac:spMkLst>
            <pc:docMk/>
            <pc:sldMk cId="2387494138" sldId="307"/>
            <ac:spMk id="11" creationId="{4FD9CD42-84B6-4B95-9617-D53AAEC21D41}"/>
          </ac:spMkLst>
        </pc:spChg>
        <pc:spChg chg="add mod">
          <ac:chgData name="Manish Sharma" userId="b799adb9ba789c8f" providerId="LiveId" clId="{9CA46867-6500-43C8-8BC6-029767B3B48F}" dt="2021-09-13T08:09:52.444" v="601" actId="1076"/>
          <ac:spMkLst>
            <pc:docMk/>
            <pc:sldMk cId="2387494138" sldId="307"/>
            <ac:spMk id="12" creationId="{C4E5E63B-54BC-429F-80CF-9F7CF6F5F79B}"/>
          </ac:spMkLst>
        </pc:spChg>
        <pc:spChg chg="add mod">
          <ac:chgData name="Manish Sharma" userId="b799adb9ba789c8f" providerId="LiveId" clId="{9CA46867-6500-43C8-8BC6-029767B3B48F}" dt="2021-09-13T08:09:52.444" v="601" actId="1076"/>
          <ac:spMkLst>
            <pc:docMk/>
            <pc:sldMk cId="2387494138" sldId="307"/>
            <ac:spMk id="13" creationId="{3CC4BFA2-5D2C-427A-AE72-E91EF9365E64}"/>
          </ac:spMkLst>
        </pc:spChg>
        <pc:spChg chg="add mod">
          <ac:chgData name="Manish Sharma" userId="b799adb9ba789c8f" providerId="LiveId" clId="{9CA46867-6500-43C8-8BC6-029767B3B48F}" dt="2021-09-13T08:09:52.444" v="601" actId="1076"/>
          <ac:spMkLst>
            <pc:docMk/>
            <pc:sldMk cId="2387494138" sldId="307"/>
            <ac:spMk id="14" creationId="{2EAFDECC-2EFE-4E41-A4C2-62B5A8BD790A}"/>
          </ac:spMkLst>
        </pc:spChg>
        <pc:spChg chg="add mod">
          <ac:chgData name="Manish Sharma" userId="b799adb9ba789c8f" providerId="LiveId" clId="{9CA46867-6500-43C8-8BC6-029767B3B48F}" dt="2021-09-13T08:09:52.444" v="601" actId="1076"/>
          <ac:spMkLst>
            <pc:docMk/>
            <pc:sldMk cId="2387494138" sldId="307"/>
            <ac:spMk id="15" creationId="{ADE72D0C-99D6-4A47-8A2B-D8934B8FB411}"/>
          </ac:spMkLst>
        </pc:spChg>
        <pc:spChg chg="add del mod">
          <ac:chgData name="Manish Sharma" userId="b799adb9ba789c8f" providerId="LiveId" clId="{9CA46867-6500-43C8-8BC6-029767B3B48F}" dt="2021-09-13T08:08:57.455" v="584"/>
          <ac:spMkLst>
            <pc:docMk/>
            <pc:sldMk cId="2387494138" sldId="307"/>
            <ac:spMk id="16" creationId="{198ED84F-B366-43A9-AB43-DD70528E47F2}"/>
          </ac:spMkLst>
        </pc:spChg>
        <pc:spChg chg="add del mod">
          <ac:chgData name="Manish Sharma" userId="b799adb9ba789c8f" providerId="LiveId" clId="{9CA46867-6500-43C8-8BC6-029767B3B48F}" dt="2021-09-13T08:08:57.455" v="584"/>
          <ac:spMkLst>
            <pc:docMk/>
            <pc:sldMk cId="2387494138" sldId="307"/>
            <ac:spMk id="17" creationId="{4347D7D8-B1DA-4934-9123-E21FD936A2C0}"/>
          </ac:spMkLst>
        </pc:spChg>
        <pc:spChg chg="add mod">
          <ac:chgData name="Manish Sharma" userId="b799adb9ba789c8f" providerId="LiveId" clId="{9CA46867-6500-43C8-8BC6-029767B3B48F}" dt="2021-09-13T08:09:52.444" v="601" actId="1076"/>
          <ac:spMkLst>
            <pc:docMk/>
            <pc:sldMk cId="2387494138" sldId="307"/>
            <ac:spMk id="18" creationId="{86B3194E-216D-4E7D-8D9F-9CD5E36E6DB6}"/>
          </ac:spMkLst>
        </pc:spChg>
        <pc:spChg chg="add mod">
          <ac:chgData name="Manish Sharma" userId="b799adb9ba789c8f" providerId="LiveId" clId="{9CA46867-6500-43C8-8BC6-029767B3B48F}" dt="2021-09-13T08:09:52.444" v="601" actId="1076"/>
          <ac:spMkLst>
            <pc:docMk/>
            <pc:sldMk cId="2387494138" sldId="307"/>
            <ac:spMk id="19" creationId="{90A0B623-C751-4594-A262-9FB12D71CC98}"/>
          </ac:spMkLst>
        </pc:spChg>
        <pc:spChg chg="add mod">
          <ac:chgData name="Manish Sharma" userId="b799adb9ba789c8f" providerId="LiveId" clId="{9CA46867-6500-43C8-8BC6-029767B3B48F}" dt="2021-09-13T08:09:52.444" v="601" actId="1076"/>
          <ac:spMkLst>
            <pc:docMk/>
            <pc:sldMk cId="2387494138" sldId="307"/>
            <ac:spMk id="20" creationId="{B29342C9-BF22-4C7C-9956-4A5435B5D38A}"/>
          </ac:spMkLst>
        </pc:spChg>
        <pc:spChg chg="add mod">
          <ac:chgData name="Manish Sharma" userId="b799adb9ba789c8f" providerId="LiveId" clId="{9CA46867-6500-43C8-8BC6-029767B3B48F}" dt="2021-09-13T08:09:52.444" v="601" actId="1076"/>
          <ac:spMkLst>
            <pc:docMk/>
            <pc:sldMk cId="2387494138" sldId="307"/>
            <ac:spMk id="21" creationId="{179E3EA4-0720-462C-81B5-734612982219}"/>
          </ac:spMkLst>
        </pc:spChg>
        <pc:spChg chg="add mod">
          <ac:chgData name="Manish Sharma" userId="b799adb9ba789c8f" providerId="LiveId" clId="{9CA46867-6500-43C8-8BC6-029767B3B48F}" dt="2021-09-13T08:09:52.444" v="601" actId="1076"/>
          <ac:spMkLst>
            <pc:docMk/>
            <pc:sldMk cId="2387494138" sldId="307"/>
            <ac:spMk id="22" creationId="{FEEB4508-275C-4475-82E4-675C4D673172}"/>
          </ac:spMkLst>
        </pc:spChg>
        <pc:spChg chg="add del mod">
          <ac:chgData name="Manish Sharma" userId="b799adb9ba789c8f" providerId="LiveId" clId="{9CA46867-6500-43C8-8BC6-029767B3B48F}" dt="2021-09-13T08:10:03.002" v="603"/>
          <ac:spMkLst>
            <pc:docMk/>
            <pc:sldMk cId="2387494138" sldId="307"/>
            <ac:spMk id="23" creationId="{49EB2DE4-1AE1-45EB-8E90-A175D9A09228}"/>
          </ac:spMkLst>
        </pc:spChg>
        <pc:spChg chg="add del mod">
          <ac:chgData name="Manish Sharma" userId="b799adb9ba789c8f" providerId="LiveId" clId="{9CA46867-6500-43C8-8BC6-029767B3B48F}" dt="2021-09-13T08:10:03.002" v="603"/>
          <ac:spMkLst>
            <pc:docMk/>
            <pc:sldMk cId="2387494138" sldId="307"/>
            <ac:spMk id="24" creationId="{0D9E85F7-5D6E-4F75-A6EE-8E9F29F7F579}"/>
          </ac:spMkLst>
        </pc:spChg>
        <pc:spChg chg="add mod">
          <ac:chgData name="Manish Sharma" userId="b799adb9ba789c8f" providerId="LiveId" clId="{9CA46867-6500-43C8-8BC6-029767B3B48F}" dt="2021-09-13T08:11:57.225" v="677" actId="400"/>
          <ac:spMkLst>
            <pc:docMk/>
            <pc:sldMk cId="2387494138" sldId="307"/>
            <ac:spMk id="25" creationId="{A79FC0BD-E165-434A-9A7A-040BE57D59A9}"/>
          </ac:spMkLst>
        </pc:spChg>
        <pc:spChg chg="add mod">
          <ac:chgData name="Manish Sharma" userId="b799adb9ba789c8f" providerId="LiveId" clId="{9CA46867-6500-43C8-8BC6-029767B3B48F}" dt="2021-09-13T08:10:36.964" v="638" actId="1076"/>
          <ac:spMkLst>
            <pc:docMk/>
            <pc:sldMk cId="2387494138" sldId="307"/>
            <ac:spMk id="26" creationId="{C2646252-71B6-47B3-B481-D6197133561D}"/>
          </ac:spMkLst>
        </pc:spChg>
        <pc:spChg chg="add mod">
          <ac:chgData name="Manish Sharma" userId="b799adb9ba789c8f" providerId="LiveId" clId="{9CA46867-6500-43C8-8BC6-029767B3B48F}" dt="2021-09-13T08:11:42.193" v="670" actId="1076"/>
          <ac:spMkLst>
            <pc:docMk/>
            <pc:sldMk cId="2387494138" sldId="307"/>
            <ac:spMk id="27" creationId="{73AB291C-6E7E-42A8-A0C5-5C9F890E4B8E}"/>
          </ac:spMkLst>
        </pc:spChg>
        <pc:spChg chg="add del mod">
          <ac:chgData name="Manish Sharma" userId="b799adb9ba789c8f" providerId="LiveId" clId="{9CA46867-6500-43C8-8BC6-029767B3B48F}" dt="2021-09-13T08:11:32.835" v="668" actId="478"/>
          <ac:spMkLst>
            <pc:docMk/>
            <pc:sldMk cId="2387494138" sldId="307"/>
            <ac:spMk id="28" creationId="{52BDBD7A-B784-410C-A4C2-6891A4323C6C}"/>
          </ac:spMkLst>
        </pc:spChg>
        <pc:spChg chg="add mod">
          <ac:chgData name="Manish Sharma" userId="b799adb9ba789c8f" providerId="LiveId" clId="{9CA46867-6500-43C8-8BC6-029767B3B48F}" dt="2021-09-13T08:11:18.101" v="663" actId="20577"/>
          <ac:spMkLst>
            <pc:docMk/>
            <pc:sldMk cId="2387494138" sldId="307"/>
            <ac:spMk id="29" creationId="{C75AEC3D-DCD9-4400-8B5C-262A356AF59C}"/>
          </ac:spMkLst>
        </pc:spChg>
        <pc:spChg chg="add del mod">
          <ac:chgData name="Manish Sharma" userId="b799adb9ba789c8f" providerId="LiveId" clId="{9CA46867-6500-43C8-8BC6-029767B3B48F}" dt="2021-09-13T08:11:32.835" v="668" actId="478"/>
          <ac:spMkLst>
            <pc:docMk/>
            <pc:sldMk cId="2387494138" sldId="307"/>
            <ac:spMk id="30" creationId="{9BBB53BA-CE40-4C60-BA6F-DF68002818E4}"/>
          </ac:spMkLst>
        </pc:spChg>
        <pc:spChg chg="add mod">
          <ac:chgData name="Manish Sharma" userId="b799adb9ba789c8f" providerId="LiveId" clId="{9CA46867-6500-43C8-8BC6-029767B3B48F}" dt="2021-09-13T08:46:51.271" v="684" actId="20577"/>
          <ac:spMkLst>
            <pc:docMk/>
            <pc:sldMk cId="2387494138" sldId="307"/>
            <ac:spMk id="31" creationId="{307AA308-42B9-4BE9-8FDD-7A9F52274B9C}"/>
          </ac:spMkLst>
        </pc:spChg>
        <pc:spChg chg="add mod">
          <ac:chgData name="Manish Sharma" userId="b799adb9ba789c8f" providerId="LiveId" clId="{9CA46867-6500-43C8-8BC6-029767B3B48F}" dt="2021-09-13T08:47:04.165" v="686" actId="1076"/>
          <ac:spMkLst>
            <pc:docMk/>
            <pc:sldMk cId="2387494138" sldId="307"/>
            <ac:spMk id="32" creationId="{D65A2A80-87FF-41A9-AC02-1172DC07C814}"/>
          </ac:spMkLst>
        </pc:spChg>
        <pc:spChg chg="add mod">
          <ac:chgData name="Manish Sharma" userId="b799adb9ba789c8f" providerId="LiveId" clId="{9CA46867-6500-43C8-8BC6-029767B3B48F}" dt="2021-09-13T08:47:16.806" v="690" actId="1076"/>
          <ac:spMkLst>
            <pc:docMk/>
            <pc:sldMk cId="2387494138" sldId="307"/>
            <ac:spMk id="33" creationId="{94310315-A2F0-4EDE-8E5B-29A34BD97E31}"/>
          </ac:spMkLst>
        </pc:spChg>
        <pc:spChg chg="add mod">
          <ac:chgData name="Manish Sharma" userId="b799adb9ba789c8f" providerId="LiveId" clId="{9CA46867-6500-43C8-8BC6-029767B3B48F}" dt="2021-09-13T08:47:21.418" v="692" actId="1076"/>
          <ac:spMkLst>
            <pc:docMk/>
            <pc:sldMk cId="2387494138" sldId="307"/>
            <ac:spMk id="34" creationId="{0EAEE880-3213-44E9-8F01-28A931918DB9}"/>
          </ac:spMkLst>
        </pc:spChg>
      </pc:sldChg>
      <pc:sldChg chg="new del">
        <pc:chgData name="Manish Sharma" userId="b799adb9ba789c8f" providerId="LiveId" clId="{9CA46867-6500-43C8-8BC6-029767B3B48F}" dt="2021-09-13T09:51:16.825" v="694" actId="47"/>
        <pc:sldMkLst>
          <pc:docMk/>
          <pc:sldMk cId="1967460773" sldId="308"/>
        </pc:sldMkLst>
      </pc:sldChg>
      <pc:sldChg chg="add">
        <pc:chgData name="Manish Sharma" userId="b799adb9ba789c8f" providerId="LiveId" clId="{9CA46867-6500-43C8-8BC6-029767B3B48F}" dt="2021-09-13T09:51:29.443" v="695"/>
        <pc:sldMkLst>
          <pc:docMk/>
          <pc:sldMk cId="3343793836" sldId="308"/>
        </pc:sldMkLst>
      </pc:sldChg>
      <pc:sldChg chg="modSp new mod">
        <pc:chgData name="Manish Sharma" userId="b799adb9ba789c8f" providerId="LiveId" clId="{9CA46867-6500-43C8-8BC6-029767B3B48F}" dt="2021-09-13T09:59:40.091" v="817" actId="20577"/>
        <pc:sldMkLst>
          <pc:docMk/>
          <pc:sldMk cId="849919439" sldId="309"/>
        </pc:sldMkLst>
        <pc:spChg chg="mod">
          <ac:chgData name="Manish Sharma" userId="b799adb9ba789c8f" providerId="LiveId" clId="{9CA46867-6500-43C8-8BC6-029767B3B48F}" dt="2021-09-13T09:57:41.447" v="705" actId="20577"/>
          <ac:spMkLst>
            <pc:docMk/>
            <pc:sldMk cId="849919439" sldId="309"/>
            <ac:spMk id="2" creationId="{AA8D3E52-A6A6-4621-90F9-E3C6C5EFD4C8}"/>
          </ac:spMkLst>
        </pc:spChg>
        <pc:spChg chg="mod">
          <ac:chgData name="Manish Sharma" userId="b799adb9ba789c8f" providerId="LiveId" clId="{9CA46867-6500-43C8-8BC6-029767B3B48F}" dt="2021-09-13T09:59:40.091" v="817" actId="20577"/>
          <ac:spMkLst>
            <pc:docMk/>
            <pc:sldMk cId="849919439" sldId="309"/>
            <ac:spMk id="3" creationId="{F28FD366-C18A-4399-B34F-4B66DB0F5DB5}"/>
          </ac:spMkLst>
        </pc:spChg>
      </pc:sldChg>
      <pc:sldChg chg="addSp delSp modSp new mod chgLayout">
        <pc:chgData name="Manish Sharma" userId="b799adb9ba789c8f" providerId="LiveId" clId="{9CA46867-6500-43C8-8BC6-029767B3B48F}" dt="2021-09-13T11:10:55.446" v="849" actId="6264"/>
        <pc:sldMkLst>
          <pc:docMk/>
          <pc:sldMk cId="3905909107" sldId="310"/>
        </pc:sldMkLst>
        <pc:spChg chg="mod ord">
          <ac:chgData name="Manish Sharma" userId="b799adb9ba789c8f" providerId="LiveId" clId="{9CA46867-6500-43C8-8BC6-029767B3B48F}" dt="2021-09-13T11:10:55.446" v="849" actId="6264"/>
          <ac:spMkLst>
            <pc:docMk/>
            <pc:sldMk cId="3905909107" sldId="310"/>
            <ac:spMk id="2" creationId="{4535B7AB-CBB4-460A-AAE1-8AB6A2480812}"/>
          </ac:spMkLst>
        </pc:spChg>
        <pc:spChg chg="mod ord">
          <ac:chgData name="Manish Sharma" userId="b799adb9ba789c8f" providerId="LiveId" clId="{9CA46867-6500-43C8-8BC6-029767B3B48F}" dt="2021-09-13T11:10:55.446" v="849" actId="6264"/>
          <ac:spMkLst>
            <pc:docMk/>
            <pc:sldMk cId="3905909107" sldId="310"/>
            <ac:spMk id="3" creationId="{EF9B0E31-A60A-4A47-B1E9-F174A2E65C1A}"/>
          </ac:spMkLst>
        </pc:spChg>
        <pc:spChg chg="add del mod">
          <ac:chgData name="Manish Sharma" userId="b799adb9ba789c8f" providerId="LiveId" clId="{9CA46867-6500-43C8-8BC6-029767B3B48F}" dt="2021-09-13T11:10:55.446" v="849" actId="6264"/>
          <ac:spMkLst>
            <pc:docMk/>
            <pc:sldMk cId="3905909107" sldId="310"/>
            <ac:spMk id="4" creationId="{5632C1CD-62FC-4FC7-A7A7-5DC735A50D30}"/>
          </ac:spMkLst>
        </pc:spChg>
        <pc:spChg chg="add del mod">
          <ac:chgData name="Manish Sharma" userId="b799adb9ba789c8f" providerId="LiveId" clId="{9CA46867-6500-43C8-8BC6-029767B3B48F}" dt="2021-09-13T11:10:55.446" v="849" actId="6264"/>
          <ac:spMkLst>
            <pc:docMk/>
            <pc:sldMk cId="3905909107" sldId="310"/>
            <ac:spMk id="5" creationId="{48FBDAE5-6110-423D-AC61-0D4B43FDBA32}"/>
          </ac:spMkLst>
        </pc:spChg>
      </pc:sldChg>
      <pc:sldChg chg="new del">
        <pc:chgData name="Manish Sharma" userId="b799adb9ba789c8f" providerId="LiveId" clId="{9CA46867-6500-43C8-8BC6-029767B3B48F}" dt="2021-09-14T06:47:27.462" v="857" actId="47"/>
        <pc:sldMkLst>
          <pc:docMk/>
          <pc:sldMk cId="4222863014" sldId="311"/>
        </pc:sldMkLst>
      </pc:sldChg>
      <pc:sldChg chg="add">
        <pc:chgData name="Manish Sharma" userId="b799adb9ba789c8f" providerId="LiveId" clId="{9CA46867-6500-43C8-8BC6-029767B3B48F}" dt="2021-09-14T06:47:25.606" v="856"/>
        <pc:sldMkLst>
          <pc:docMk/>
          <pc:sldMk cId="3363675506" sldId="312"/>
        </pc:sldMkLst>
      </pc:sldChg>
      <pc:sldChg chg="add">
        <pc:chgData name="Manish Sharma" userId="b799adb9ba789c8f" providerId="LiveId" clId="{9CA46867-6500-43C8-8BC6-029767B3B48F}" dt="2021-09-14T07:43:59.900" v="859"/>
        <pc:sldMkLst>
          <pc:docMk/>
          <pc:sldMk cId="914836995" sldId="313"/>
        </pc:sldMkLst>
      </pc:sldChg>
      <pc:sldChg chg="addSp delSp modSp new mod">
        <pc:chgData name="Manish Sharma" userId="b799adb9ba789c8f" providerId="LiveId" clId="{9CA46867-6500-43C8-8BC6-029767B3B48F}" dt="2021-09-14T09:52:17.868" v="1094" actId="1076"/>
        <pc:sldMkLst>
          <pc:docMk/>
          <pc:sldMk cId="2725395558" sldId="314"/>
        </pc:sldMkLst>
        <pc:spChg chg="del">
          <ac:chgData name="Manish Sharma" userId="b799adb9ba789c8f" providerId="LiveId" clId="{9CA46867-6500-43C8-8BC6-029767B3B48F}" dt="2021-09-14T09:40:28.485" v="861" actId="478"/>
          <ac:spMkLst>
            <pc:docMk/>
            <pc:sldMk cId="2725395558" sldId="314"/>
            <ac:spMk id="2" creationId="{2F2709AD-DE0D-48CE-B9CA-C2F27DAFD36B}"/>
          </ac:spMkLst>
        </pc:spChg>
        <pc:spChg chg="del">
          <ac:chgData name="Manish Sharma" userId="b799adb9ba789c8f" providerId="LiveId" clId="{9CA46867-6500-43C8-8BC6-029767B3B48F}" dt="2021-09-14T09:40:28.485" v="861" actId="478"/>
          <ac:spMkLst>
            <pc:docMk/>
            <pc:sldMk cId="2725395558" sldId="314"/>
            <ac:spMk id="3" creationId="{566CB36B-8C76-43D1-B034-71270042BD58}"/>
          </ac:spMkLst>
        </pc:spChg>
        <pc:spChg chg="add mod">
          <ac:chgData name="Manish Sharma" userId="b799adb9ba789c8f" providerId="LiveId" clId="{9CA46867-6500-43C8-8BC6-029767B3B48F}" dt="2021-09-14T09:52:17.868" v="1094" actId="1076"/>
          <ac:spMkLst>
            <pc:docMk/>
            <pc:sldMk cId="2725395558" sldId="314"/>
            <ac:spMk id="4" creationId="{D9AEA78B-9D1E-4E76-A77B-71B826D54B50}"/>
          </ac:spMkLst>
        </pc:spChg>
        <pc:spChg chg="add mod">
          <ac:chgData name="Manish Sharma" userId="b799adb9ba789c8f" providerId="LiveId" clId="{9CA46867-6500-43C8-8BC6-029767B3B48F}" dt="2021-09-14T09:52:17.868" v="1094" actId="1076"/>
          <ac:spMkLst>
            <pc:docMk/>
            <pc:sldMk cId="2725395558" sldId="314"/>
            <ac:spMk id="5" creationId="{EAA57071-D474-491E-964E-2613733681EC}"/>
          </ac:spMkLst>
        </pc:spChg>
        <pc:spChg chg="add mod">
          <ac:chgData name="Manish Sharma" userId="b799adb9ba789c8f" providerId="LiveId" clId="{9CA46867-6500-43C8-8BC6-029767B3B48F}" dt="2021-09-14T09:52:17.868" v="1094" actId="1076"/>
          <ac:spMkLst>
            <pc:docMk/>
            <pc:sldMk cId="2725395558" sldId="314"/>
            <ac:spMk id="6" creationId="{DAE193BF-8A77-4196-8092-EE6FE5CB2801}"/>
          </ac:spMkLst>
        </pc:spChg>
        <pc:spChg chg="add mod">
          <ac:chgData name="Manish Sharma" userId="b799adb9ba789c8f" providerId="LiveId" clId="{9CA46867-6500-43C8-8BC6-029767B3B48F}" dt="2021-09-14T09:52:17.868" v="1094" actId="1076"/>
          <ac:spMkLst>
            <pc:docMk/>
            <pc:sldMk cId="2725395558" sldId="314"/>
            <ac:spMk id="7" creationId="{0ECA4BCD-EA22-432A-AEE2-F3A4464F5A8E}"/>
          </ac:spMkLst>
        </pc:spChg>
        <pc:spChg chg="add mod">
          <ac:chgData name="Manish Sharma" userId="b799adb9ba789c8f" providerId="LiveId" clId="{9CA46867-6500-43C8-8BC6-029767B3B48F}" dt="2021-09-14T09:52:17.868" v="1094" actId="1076"/>
          <ac:spMkLst>
            <pc:docMk/>
            <pc:sldMk cId="2725395558" sldId="314"/>
            <ac:spMk id="8" creationId="{F526D212-BFBB-4610-8F4B-F6C8172D34FA}"/>
          </ac:spMkLst>
        </pc:spChg>
        <pc:spChg chg="add mod">
          <ac:chgData name="Manish Sharma" userId="b799adb9ba789c8f" providerId="LiveId" clId="{9CA46867-6500-43C8-8BC6-029767B3B48F}" dt="2021-09-14T09:52:17.868" v="1094" actId="1076"/>
          <ac:spMkLst>
            <pc:docMk/>
            <pc:sldMk cId="2725395558" sldId="314"/>
            <ac:spMk id="13" creationId="{85CB2A9E-D82D-4A38-BA7F-2FBCFCF113EB}"/>
          </ac:spMkLst>
        </pc:spChg>
        <pc:spChg chg="add mod">
          <ac:chgData name="Manish Sharma" userId="b799adb9ba789c8f" providerId="LiveId" clId="{9CA46867-6500-43C8-8BC6-029767B3B48F}" dt="2021-09-14T09:52:17.868" v="1094" actId="1076"/>
          <ac:spMkLst>
            <pc:docMk/>
            <pc:sldMk cId="2725395558" sldId="314"/>
            <ac:spMk id="14" creationId="{1CAAE713-D6D2-4BB3-B5FD-3CE7A562678A}"/>
          </ac:spMkLst>
        </pc:spChg>
        <pc:cxnChg chg="add mod">
          <ac:chgData name="Manish Sharma" userId="b799adb9ba789c8f" providerId="LiveId" clId="{9CA46867-6500-43C8-8BC6-029767B3B48F}" dt="2021-09-14T09:52:17.868" v="1094" actId="1076"/>
          <ac:cxnSpMkLst>
            <pc:docMk/>
            <pc:sldMk cId="2725395558" sldId="314"/>
            <ac:cxnSpMk id="10" creationId="{9EE91D5C-9F51-49D0-AB2E-C62C84C5AB7A}"/>
          </ac:cxnSpMkLst>
        </pc:cxnChg>
        <pc:cxnChg chg="add mod">
          <ac:chgData name="Manish Sharma" userId="b799adb9ba789c8f" providerId="LiveId" clId="{9CA46867-6500-43C8-8BC6-029767B3B48F}" dt="2021-09-14T09:52:17.868" v="1094" actId="1076"/>
          <ac:cxnSpMkLst>
            <pc:docMk/>
            <pc:sldMk cId="2725395558" sldId="314"/>
            <ac:cxnSpMk id="12" creationId="{FAE72FD8-D558-4C19-AA06-0DEA36B6D72B}"/>
          </ac:cxnSpMkLst>
        </pc:cxnChg>
      </pc:sldChg>
      <pc:sldChg chg="addSp delSp modSp new mod">
        <pc:chgData name="Manish Sharma" userId="b799adb9ba789c8f" providerId="LiveId" clId="{9CA46867-6500-43C8-8BC6-029767B3B48F}" dt="2021-09-14T09:59:05.251" v="1143" actId="20577"/>
        <pc:sldMkLst>
          <pc:docMk/>
          <pc:sldMk cId="459504614" sldId="315"/>
        </pc:sldMkLst>
        <pc:spChg chg="mod">
          <ac:chgData name="Manish Sharma" userId="b799adb9ba789c8f" providerId="LiveId" clId="{9CA46867-6500-43C8-8BC6-029767B3B48F}" dt="2021-09-14T09:54:58.177" v="1098"/>
          <ac:spMkLst>
            <pc:docMk/>
            <pc:sldMk cId="459504614" sldId="315"/>
            <ac:spMk id="2" creationId="{70312F99-CE18-4C89-9A49-83555662E5E1}"/>
          </ac:spMkLst>
        </pc:spChg>
        <pc:spChg chg="mod">
          <ac:chgData name="Manish Sharma" userId="b799adb9ba789c8f" providerId="LiveId" clId="{9CA46867-6500-43C8-8BC6-029767B3B48F}" dt="2021-09-14T09:59:05.251" v="1143" actId="20577"/>
          <ac:spMkLst>
            <pc:docMk/>
            <pc:sldMk cId="459504614" sldId="315"/>
            <ac:spMk id="3" creationId="{AF727C61-49FE-4641-AFCA-7D9B0ACDB8B1}"/>
          </ac:spMkLst>
        </pc:spChg>
        <pc:spChg chg="add del">
          <ac:chgData name="Manish Sharma" userId="b799adb9ba789c8f" providerId="LiveId" clId="{9CA46867-6500-43C8-8BC6-029767B3B48F}" dt="2021-09-14T09:57:43.294" v="1114"/>
          <ac:spMkLst>
            <pc:docMk/>
            <pc:sldMk cId="459504614" sldId="315"/>
            <ac:spMk id="4" creationId="{A70296D0-49F8-4D2A-9B39-25BBEF8821E9}"/>
          </ac:spMkLst>
        </pc:spChg>
      </pc:sldChg>
      <pc:sldChg chg="add">
        <pc:chgData name="Manish Sharma" userId="b799adb9ba789c8f" providerId="LiveId" clId="{9CA46867-6500-43C8-8BC6-029767B3B48F}" dt="2021-09-14T11:16:09.677" v="1144"/>
        <pc:sldMkLst>
          <pc:docMk/>
          <pc:sldMk cId="2948856612" sldId="316"/>
        </pc:sldMkLst>
      </pc:sldChg>
      <pc:sldChg chg="add">
        <pc:chgData name="Manish Sharma" userId="b799adb9ba789c8f" providerId="LiveId" clId="{9CA46867-6500-43C8-8BC6-029767B3B48F}" dt="2021-09-14T11:16:09.677" v="1144"/>
        <pc:sldMkLst>
          <pc:docMk/>
          <pc:sldMk cId="2819580679" sldId="317"/>
        </pc:sldMkLst>
      </pc:sldChg>
      <pc:sldChg chg="addSp delSp modSp new mod">
        <pc:chgData name="Manish Sharma" userId="b799adb9ba789c8f" providerId="LiveId" clId="{9CA46867-6500-43C8-8BC6-029767B3B48F}" dt="2021-09-14T11:19:24.022" v="1187" actId="14100"/>
        <pc:sldMkLst>
          <pc:docMk/>
          <pc:sldMk cId="2176724740" sldId="318"/>
        </pc:sldMkLst>
        <pc:spChg chg="del">
          <ac:chgData name="Manish Sharma" userId="b799adb9ba789c8f" providerId="LiveId" clId="{9CA46867-6500-43C8-8BC6-029767B3B48F}" dt="2021-09-14T11:16:36.891" v="1147" actId="478"/>
          <ac:spMkLst>
            <pc:docMk/>
            <pc:sldMk cId="2176724740" sldId="318"/>
            <ac:spMk id="2" creationId="{BCF2BF2A-F168-43F8-9279-B7ECF44536D5}"/>
          </ac:spMkLst>
        </pc:spChg>
        <pc:spChg chg="del">
          <ac:chgData name="Manish Sharma" userId="b799adb9ba789c8f" providerId="LiveId" clId="{9CA46867-6500-43C8-8BC6-029767B3B48F}" dt="2021-09-14T11:16:36.891" v="1147" actId="478"/>
          <ac:spMkLst>
            <pc:docMk/>
            <pc:sldMk cId="2176724740" sldId="318"/>
            <ac:spMk id="3" creationId="{1AC95FE5-83E6-4098-AC03-A8BF444EF3FB}"/>
          </ac:spMkLst>
        </pc:spChg>
        <pc:spChg chg="add mod">
          <ac:chgData name="Manish Sharma" userId="b799adb9ba789c8f" providerId="LiveId" clId="{9CA46867-6500-43C8-8BC6-029767B3B48F}" dt="2021-09-14T11:17:15.996" v="1156" actId="1076"/>
          <ac:spMkLst>
            <pc:docMk/>
            <pc:sldMk cId="2176724740" sldId="318"/>
            <ac:spMk id="4" creationId="{316A95AC-5D21-4FF3-BF1F-3B8CCE2588C1}"/>
          </ac:spMkLst>
        </pc:spChg>
        <pc:spChg chg="add mod">
          <ac:chgData name="Manish Sharma" userId="b799adb9ba789c8f" providerId="LiveId" clId="{9CA46867-6500-43C8-8BC6-029767B3B48F}" dt="2021-09-14T11:17:15.996" v="1156" actId="1076"/>
          <ac:spMkLst>
            <pc:docMk/>
            <pc:sldMk cId="2176724740" sldId="318"/>
            <ac:spMk id="5" creationId="{73BA5B00-284C-45B2-BB26-38E44A8E685C}"/>
          </ac:spMkLst>
        </pc:spChg>
        <pc:spChg chg="add mod">
          <ac:chgData name="Manish Sharma" userId="b799adb9ba789c8f" providerId="LiveId" clId="{9CA46867-6500-43C8-8BC6-029767B3B48F}" dt="2021-09-14T11:17:15.996" v="1156" actId="1076"/>
          <ac:spMkLst>
            <pc:docMk/>
            <pc:sldMk cId="2176724740" sldId="318"/>
            <ac:spMk id="8" creationId="{7F7E84E3-33C7-432C-BA6F-BA534709BDFA}"/>
          </ac:spMkLst>
        </pc:spChg>
        <pc:spChg chg="add mod">
          <ac:chgData name="Manish Sharma" userId="b799adb9ba789c8f" providerId="LiveId" clId="{9CA46867-6500-43C8-8BC6-029767B3B48F}" dt="2021-09-14T11:19:00.311" v="1181" actId="1076"/>
          <ac:spMkLst>
            <pc:docMk/>
            <pc:sldMk cId="2176724740" sldId="318"/>
            <ac:spMk id="12" creationId="{732BD1D8-C519-4931-A3D9-D6B8F6820838}"/>
          </ac:spMkLst>
        </pc:spChg>
        <pc:spChg chg="add del mod">
          <ac:chgData name="Manish Sharma" userId="b799adb9ba789c8f" providerId="LiveId" clId="{9CA46867-6500-43C8-8BC6-029767B3B48F}" dt="2021-09-14T11:18:22.692" v="1178" actId="478"/>
          <ac:spMkLst>
            <pc:docMk/>
            <pc:sldMk cId="2176724740" sldId="318"/>
            <ac:spMk id="13" creationId="{301C64E9-BA24-4AAD-9F1E-0AACCEF3B3AE}"/>
          </ac:spMkLst>
        </pc:spChg>
        <pc:spChg chg="add mod">
          <ac:chgData name="Manish Sharma" userId="b799adb9ba789c8f" providerId="LiveId" clId="{9CA46867-6500-43C8-8BC6-029767B3B48F}" dt="2021-09-14T11:17:31.118" v="1158" actId="1076"/>
          <ac:spMkLst>
            <pc:docMk/>
            <pc:sldMk cId="2176724740" sldId="318"/>
            <ac:spMk id="15" creationId="{590FFDB4-BEEE-43CB-B7D1-42668C57E135}"/>
          </ac:spMkLst>
        </pc:spChg>
        <pc:spChg chg="add mod">
          <ac:chgData name="Manish Sharma" userId="b799adb9ba789c8f" providerId="LiveId" clId="{9CA46867-6500-43C8-8BC6-029767B3B48F}" dt="2021-09-14T11:18:16.227" v="1176" actId="6549"/>
          <ac:spMkLst>
            <pc:docMk/>
            <pc:sldMk cId="2176724740" sldId="318"/>
            <ac:spMk id="17" creationId="{0820F036-26C0-44BE-8E6A-8BA0DAAE8717}"/>
          </ac:spMkLst>
        </pc:spChg>
        <pc:spChg chg="add mod">
          <ac:chgData name="Manish Sharma" userId="b799adb9ba789c8f" providerId="LiveId" clId="{9CA46867-6500-43C8-8BC6-029767B3B48F}" dt="2021-09-14T11:19:09.180" v="1184" actId="1076"/>
          <ac:spMkLst>
            <pc:docMk/>
            <pc:sldMk cId="2176724740" sldId="318"/>
            <ac:spMk id="24" creationId="{F0D887B0-50F3-4DC6-9810-29AD160D9459}"/>
          </ac:spMkLst>
        </pc:spChg>
        <pc:cxnChg chg="add mod">
          <ac:chgData name="Manish Sharma" userId="b799adb9ba789c8f" providerId="LiveId" clId="{9CA46867-6500-43C8-8BC6-029767B3B48F}" dt="2021-09-14T11:17:15.996" v="1156" actId="1076"/>
          <ac:cxnSpMkLst>
            <pc:docMk/>
            <pc:sldMk cId="2176724740" sldId="318"/>
            <ac:cxnSpMk id="6" creationId="{375062D8-C53D-4D3D-9C72-28D6A662EDE5}"/>
          </ac:cxnSpMkLst>
        </pc:cxnChg>
        <pc:cxnChg chg="add mod">
          <ac:chgData name="Manish Sharma" userId="b799adb9ba789c8f" providerId="LiveId" clId="{9CA46867-6500-43C8-8BC6-029767B3B48F}" dt="2021-09-14T11:17:15.996" v="1156" actId="1076"/>
          <ac:cxnSpMkLst>
            <pc:docMk/>
            <pc:sldMk cId="2176724740" sldId="318"/>
            <ac:cxnSpMk id="10" creationId="{4739E68B-EDAC-4FE4-99DB-6F0576F11923}"/>
          </ac:cxnSpMkLst>
        </pc:cxnChg>
        <pc:cxnChg chg="add del mod">
          <ac:chgData name="Manish Sharma" userId="b799adb9ba789c8f" providerId="LiveId" clId="{9CA46867-6500-43C8-8BC6-029767B3B48F}" dt="2021-09-14T11:18:22.692" v="1178" actId="478"/>
          <ac:cxnSpMkLst>
            <pc:docMk/>
            <pc:sldMk cId="2176724740" sldId="318"/>
            <ac:cxnSpMk id="14" creationId="{CF80F19E-0C77-4627-A1BF-96C09A9B809D}"/>
          </ac:cxnSpMkLst>
        </pc:cxnChg>
        <pc:cxnChg chg="add del mod">
          <ac:chgData name="Manish Sharma" userId="b799adb9ba789c8f" providerId="LiveId" clId="{9CA46867-6500-43C8-8BC6-029767B3B48F}" dt="2021-09-14T11:17:35.231" v="1159" actId="478"/>
          <ac:cxnSpMkLst>
            <pc:docMk/>
            <pc:sldMk cId="2176724740" sldId="318"/>
            <ac:cxnSpMk id="16" creationId="{262B670C-8A08-46C7-8B5E-F0A00FA54616}"/>
          </ac:cxnSpMkLst>
        </pc:cxnChg>
        <pc:cxnChg chg="add">
          <ac:chgData name="Manish Sharma" userId="b799adb9ba789c8f" providerId="LiveId" clId="{9CA46867-6500-43C8-8BC6-029767B3B48F}" dt="2021-09-14T11:17:58.816" v="1163" actId="11529"/>
          <ac:cxnSpMkLst>
            <pc:docMk/>
            <pc:sldMk cId="2176724740" sldId="318"/>
            <ac:cxnSpMk id="19" creationId="{4DC496FB-C44D-4A8D-AE04-2D80BA30EC22}"/>
          </ac:cxnSpMkLst>
        </pc:cxnChg>
        <pc:cxnChg chg="add del mod">
          <ac:chgData name="Manish Sharma" userId="b799adb9ba789c8f" providerId="LiveId" clId="{9CA46867-6500-43C8-8BC6-029767B3B48F}" dt="2021-09-14T11:19:02.079" v="1182" actId="478"/>
          <ac:cxnSpMkLst>
            <pc:docMk/>
            <pc:sldMk cId="2176724740" sldId="318"/>
            <ac:cxnSpMk id="22" creationId="{22E33309-E7D7-4D0D-AA3C-25C9D6B3A529}"/>
          </ac:cxnSpMkLst>
        </pc:cxnChg>
        <pc:cxnChg chg="add mod">
          <ac:chgData name="Manish Sharma" userId="b799adb9ba789c8f" providerId="LiveId" clId="{9CA46867-6500-43C8-8BC6-029767B3B48F}" dt="2021-09-14T11:19:24.022" v="1187" actId="14100"/>
          <ac:cxnSpMkLst>
            <pc:docMk/>
            <pc:sldMk cId="2176724740" sldId="318"/>
            <ac:cxnSpMk id="26" creationId="{EA6721FC-3AB8-49CF-82D0-5B8382C35B7F}"/>
          </ac:cxnSpMkLst>
        </pc:cxnChg>
        <pc:cxnChg chg="add">
          <ac:chgData name="Manish Sharma" userId="b799adb9ba789c8f" providerId="LiveId" clId="{9CA46867-6500-43C8-8BC6-029767B3B48F}" dt="2021-09-14T11:19:20.139" v="1186" actId="11529"/>
          <ac:cxnSpMkLst>
            <pc:docMk/>
            <pc:sldMk cId="2176724740" sldId="318"/>
            <ac:cxnSpMk id="28" creationId="{9D03AFC1-5877-4F22-AE98-46794D255662}"/>
          </ac:cxnSpMkLst>
        </pc:cxnChg>
      </pc:sldChg>
      <pc:sldChg chg="addSp delSp modSp new mod">
        <pc:chgData name="Manish Sharma" userId="b799adb9ba789c8f" providerId="LiveId" clId="{9CA46867-6500-43C8-8BC6-029767B3B48F}" dt="2021-09-14T11:23:16.582" v="1202" actId="20577"/>
        <pc:sldMkLst>
          <pc:docMk/>
          <pc:sldMk cId="1024395581" sldId="319"/>
        </pc:sldMkLst>
        <pc:spChg chg="del">
          <ac:chgData name="Manish Sharma" userId="b799adb9ba789c8f" providerId="LiveId" clId="{9CA46867-6500-43C8-8BC6-029767B3B48F}" dt="2021-09-14T11:23:01.882" v="1189" actId="478"/>
          <ac:spMkLst>
            <pc:docMk/>
            <pc:sldMk cId="1024395581" sldId="319"/>
            <ac:spMk id="2" creationId="{1C9DC5D9-07AD-46F5-82E7-9C3718EAAF85}"/>
          </ac:spMkLst>
        </pc:spChg>
        <pc:spChg chg="del">
          <ac:chgData name="Manish Sharma" userId="b799adb9ba789c8f" providerId="LiveId" clId="{9CA46867-6500-43C8-8BC6-029767B3B48F}" dt="2021-09-14T11:23:01.882" v="1189" actId="478"/>
          <ac:spMkLst>
            <pc:docMk/>
            <pc:sldMk cId="1024395581" sldId="319"/>
            <ac:spMk id="3" creationId="{0F7C5420-22E7-4797-9C02-96F4A3AEEBD9}"/>
          </ac:spMkLst>
        </pc:spChg>
        <pc:spChg chg="add mod">
          <ac:chgData name="Manish Sharma" userId="b799adb9ba789c8f" providerId="LiveId" clId="{9CA46867-6500-43C8-8BC6-029767B3B48F}" dt="2021-09-14T11:23:04.738" v="1191" actId="1076"/>
          <ac:spMkLst>
            <pc:docMk/>
            <pc:sldMk cId="1024395581" sldId="319"/>
            <ac:spMk id="4" creationId="{030625E4-888B-48DD-B350-AA0AFB669C97}"/>
          </ac:spMkLst>
        </pc:spChg>
        <pc:spChg chg="add mod">
          <ac:chgData name="Manish Sharma" userId="b799adb9ba789c8f" providerId="LiveId" clId="{9CA46867-6500-43C8-8BC6-029767B3B48F}" dt="2021-09-14T11:23:04.738" v="1191" actId="1076"/>
          <ac:spMkLst>
            <pc:docMk/>
            <pc:sldMk cId="1024395581" sldId="319"/>
            <ac:spMk id="5" creationId="{EADB1B5A-DE85-47C1-95B3-A0F9D30CDEE2}"/>
          </ac:spMkLst>
        </pc:spChg>
        <pc:spChg chg="add mod">
          <ac:chgData name="Manish Sharma" userId="b799adb9ba789c8f" providerId="LiveId" clId="{9CA46867-6500-43C8-8BC6-029767B3B48F}" dt="2021-09-14T11:23:16.582" v="1202" actId="20577"/>
          <ac:spMkLst>
            <pc:docMk/>
            <pc:sldMk cId="1024395581" sldId="319"/>
            <ac:spMk id="6" creationId="{18B772DF-3279-4507-AB7F-18C81A493056}"/>
          </ac:spMkLst>
        </pc:spChg>
        <pc:spChg chg="add mod">
          <ac:chgData name="Manish Sharma" userId="b799adb9ba789c8f" providerId="LiveId" clId="{9CA46867-6500-43C8-8BC6-029767B3B48F}" dt="2021-09-14T11:23:04.738" v="1191" actId="1076"/>
          <ac:spMkLst>
            <pc:docMk/>
            <pc:sldMk cId="1024395581" sldId="319"/>
            <ac:spMk id="8" creationId="{FF550A62-72AF-42D3-8B3D-3BD3350E5B82}"/>
          </ac:spMkLst>
        </pc:spChg>
        <pc:cxnChg chg="add mod">
          <ac:chgData name="Manish Sharma" userId="b799adb9ba789c8f" providerId="LiveId" clId="{9CA46867-6500-43C8-8BC6-029767B3B48F}" dt="2021-09-14T11:23:04.738" v="1191" actId="1076"/>
          <ac:cxnSpMkLst>
            <pc:docMk/>
            <pc:sldMk cId="1024395581" sldId="319"/>
            <ac:cxnSpMk id="7" creationId="{6E41547F-C59F-4B31-A42B-CBB381FFEEDD}"/>
          </ac:cxnSpMkLst>
        </pc:cxnChg>
        <pc:cxnChg chg="add mod">
          <ac:chgData name="Manish Sharma" userId="b799adb9ba789c8f" providerId="LiveId" clId="{9CA46867-6500-43C8-8BC6-029767B3B48F}" dt="2021-09-14T11:23:04.738" v="1191" actId="1076"/>
          <ac:cxnSpMkLst>
            <pc:docMk/>
            <pc:sldMk cId="1024395581" sldId="319"/>
            <ac:cxnSpMk id="9" creationId="{C6FC0F74-B7F5-49EE-8BA4-530EF794C533}"/>
          </ac:cxnSpMkLst>
        </pc:cxnChg>
        <pc:cxnChg chg="add mod">
          <ac:chgData name="Manish Sharma" userId="b799adb9ba789c8f" providerId="LiveId" clId="{9CA46867-6500-43C8-8BC6-029767B3B48F}" dt="2021-09-14T11:23:04.738" v="1191" actId="1076"/>
          <ac:cxnSpMkLst>
            <pc:docMk/>
            <pc:sldMk cId="1024395581" sldId="319"/>
            <ac:cxnSpMk id="10" creationId="{23256BC1-3346-427F-AD33-BA218E85A95C}"/>
          </ac:cxnSpMkLst>
        </pc:cxnChg>
      </pc:sldChg>
      <pc:sldChg chg="add">
        <pc:chgData name="Manish Sharma" userId="b799adb9ba789c8f" providerId="LiveId" clId="{9CA46867-6500-43C8-8BC6-029767B3B48F}" dt="2021-09-15T04:49:11.787" v="1203"/>
        <pc:sldMkLst>
          <pc:docMk/>
          <pc:sldMk cId="3930577389" sldId="320"/>
        </pc:sldMkLst>
      </pc:sldChg>
      <pc:sldChg chg="add">
        <pc:chgData name="Manish Sharma" userId="b799adb9ba789c8f" providerId="LiveId" clId="{9CA46867-6500-43C8-8BC6-029767B3B48F}" dt="2021-09-15T04:49:11.787" v="1203"/>
        <pc:sldMkLst>
          <pc:docMk/>
          <pc:sldMk cId="1775986403" sldId="321"/>
        </pc:sldMkLst>
      </pc:sldChg>
      <pc:sldChg chg="add">
        <pc:chgData name="Manish Sharma" userId="b799adb9ba789c8f" providerId="LiveId" clId="{9CA46867-6500-43C8-8BC6-029767B3B48F}" dt="2021-09-15T05:14:11.833" v="1204"/>
        <pc:sldMkLst>
          <pc:docMk/>
          <pc:sldMk cId="1777021263" sldId="322"/>
        </pc:sldMkLst>
      </pc:sldChg>
      <pc:sldChg chg="add">
        <pc:chgData name="Manish Sharma" userId="b799adb9ba789c8f" providerId="LiveId" clId="{9CA46867-6500-43C8-8BC6-029767B3B48F}" dt="2021-09-15T05:41:38.199" v="1205"/>
        <pc:sldMkLst>
          <pc:docMk/>
          <pc:sldMk cId="2684770681" sldId="323"/>
        </pc:sldMkLst>
      </pc:sldChg>
      <pc:sldChg chg="add">
        <pc:chgData name="Manish Sharma" userId="b799adb9ba789c8f" providerId="LiveId" clId="{9CA46867-6500-43C8-8BC6-029767B3B48F}" dt="2021-09-15T05:41:38.199" v="1205"/>
        <pc:sldMkLst>
          <pc:docMk/>
          <pc:sldMk cId="1552225087" sldId="324"/>
        </pc:sldMkLst>
      </pc:sldChg>
      <pc:sldChg chg="add">
        <pc:chgData name="Manish Sharma" userId="b799adb9ba789c8f" providerId="LiveId" clId="{9CA46867-6500-43C8-8BC6-029767B3B48F}" dt="2021-09-15T07:08:34.797" v="1206"/>
        <pc:sldMkLst>
          <pc:docMk/>
          <pc:sldMk cId="2903704693" sldId="325"/>
        </pc:sldMkLst>
      </pc:sldChg>
      <pc:sldChg chg="add">
        <pc:chgData name="Manish Sharma" userId="b799adb9ba789c8f" providerId="LiveId" clId="{9CA46867-6500-43C8-8BC6-029767B3B48F}" dt="2021-09-15T07:08:34.797" v="1206"/>
        <pc:sldMkLst>
          <pc:docMk/>
          <pc:sldMk cId="4052209965" sldId="326"/>
        </pc:sldMkLst>
      </pc:sldChg>
      <pc:sldChg chg="add">
        <pc:chgData name="Manish Sharma" userId="b799adb9ba789c8f" providerId="LiveId" clId="{9CA46867-6500-43C8-8BC6-029767B3B48F}" dt="2021-09-15T07:08:34.797" v="1206"/>
        <pc:sldMkLst>
          <pc:docMk/>
          <pc:sldMk cId="3716499477" sldId="327"/>
        </pc:sldMkLst>
      </pc:sldChg>
    </pc:docChg>
  </pc:docChgLst>
  <pc:docChgLst>
    <pc:chgData name="Manish Sharma" userId="b799adb9ba789c8f" providerId="LiveId" clId="{8ABEA5A5-2CB8-4849-9E9D-99F7C7421F1C}"/>
    <pc:docChg chg="undo custSel addSld delSld modSld sldOrd addSection delSection modSection">
      <pc:chgData name="Manish Sharma" userId="b799adb9ba789c8f" providerId="LiveId" clId="{8ABEA5A5-2CB8-4849-9E9D-99F7C7421F1C}" dt="2022-01-11T11:18:54.513" v="415" actId="6264"/>
      <pc:docMkLst>
        <pc:docMk/>
      </pc:docMkLst>
      <pc:sldChg chg="del">
        <pc:chgData name="Manish Sharma" userId="b799adb9ba789c8f" providerId="LiveId" clId="{8ABEA5A5-2CB8-4849-9E9D-99F7C7421F1C}" dt="2022-01-10T16:42:22.960" v="314" actId="2696"/>
        <pc:sldMkLst>
          <pc:docMk/>
          <pc:sldMk cId="1751160279" sldId="271"/>
        </pc:sldMkLst>
      </pc:sldChg>
      <pc:sldChg chg="add">
        <pc:chgData name="Manish Sharma" userId="b799adb9ba789c8f" providerId="LiveId" clId="{8ABEA5A5-2CB8-4849-9E9D-99F7C7421F1C}" dt="2022-01-10T16:42:26.509" v="315"/>
        <pc:sldMkLst>
          <pc:docMk/>
          <pc:sldMk cId="2339964951" sldId="271"/>
        </pc:sldMkLst>
      </pc:sldChg>
      <pc:sldChg chg="add">
        <pc:chgData name="Manish Sharma" userId="b799adb9ba789c8f" providerId="LiveId" clId="{8ABEA5A5-2CB8-4849-9E9D-99F7C7421F1C}" dt="2022-01-10T16:42:26.509" v="315"/>
        <pc:sldMkLst>
          <pc:docMk/>
          <pc:sldMk cId="435090104" sldId="301"/>
        </pc:sldMkLst>
      </pc:sldChg>
      <pc:sldChg chg="del">
        <pc:chgData name="Manish Sharma" userId="b799adb9ba789c8f" providerId="LiveId" clId="{8ABEA5A5-2CB8-4849-9E9D-99F7C7421F1C}" dt="2022-01-10T16:42:22.960" v="314" actId="2696"/>
        <pc:sldMkLst>
          <pc:docMk/>
          <pc:sldMk cId="631516676" sldId="301"/>
        </pc:sldMkLst>
      </pc:sldChg>
      <pc:sldChg chg="ord">
        <pc:chgData name="Manish Sharma" userId="b799adb9ba789c8f" providerId="LiveId" clId="{8ABEA5A5-2CB8-4849-9E9D-99F7C7421F1C}" dt="2022-01-10T16:42:07.691" v="313"/>
        <pc:sldMkLst>
          <pc:docMk/>
          <pc:sldMk cId="2819580679" sldId="317"/>
        </pc:sldMkLst>
      </pc:sldChg>
      <pc:sldChg chg="add del">
        <pc:chgData name="Manish Sharma" userId="b799adb9ba789c8f" providerId="LiveId" clId="{8ABEA5A5-2CB8-4849-9E9D-99F7C7421F1C}" dt="2022-01-10T16:44:25.206" v="317" actId="47"/>
        <pc:sldMkLst>
          <pc:docMk/>
          <pc:sldMk cId="2092635739" sldId="318"/>
        </pc:sldMkLst>
      </pc:sldChg>
      <pc:sldChg chg="del">
        <pc:chgData name="Manish Sharma" userId="b799adb9ba789c8f" providerId="LiveId" clId="{8ABEA5A5-2CB8-4849-9E9D-99F7C7421F1C}" dt="2022-01-10T16:42:22.960" v="314" actId="2696"/>
        <pc:sldMkLst>
          <pc:docMk/>
          <pc:sldMk cId="2176724740" sldId="318"/>
        </pc:sldMkLst>
      </pc:sldChg>
      <pc:sldChg chg="del">
        <pc:chgData name="Manish Sharma" userId="b799adb9ba789c8f" providerId="LiveId" clId="{8ABEA5A5-2CB8-4849-9E9D-99F7C7421F1C}" dt="2022-01-10T16:42:22.960" v="314" actId="2696"/>
        <pc:sldMkLst>
          <pc:docMk/>
          <pc:sldMk cId="1024395581" sldId="319"/>
        </pc:sldMkLst>
      </pc:sldChg>
      <pc:sldChg chg="add del">
        <pc:chgData name="Manish Sharma" userId="b799adb9ba789c8f" providerId="LiveId" clId="{8ABEA5A5-2CB8-4849-9E9D-99F7C7421F1C}" dt="2022-01-10T16:44:25.206" v="317" actId="47"/>
        <pc:sldMkLst>
          <pc:docMk/>
          <pc:sldMk cId="2325573500" sldId="319"/>
        </pc:sldMkLst>
      </pc:sldChg>
      <pc:sldChg chg="add">
        <pc:chgData name="Manish Sharma" userId="b799adb9ba789c8f" providerId="LiveId" clId="{8ABEA5A5-2CB8-4849-9E9D-99F7C7421F1C}" dt="2022-01-10T16:42:26.509" v="315"/>
        <pc:sldMkLst>
          <pc:docMk/>
          <pc:sldMk cId="3305835573" sldId="320"/>
        </pc:sldMkLst>
      </pc:sldChg>
      <pc:sldChg chg="del">
        <pc:chgData name="Manish Sharma" userId="b799adb9ba789c8f" providerId="LiveId" clId="{8ABEA5A5-2CB8-4849-9E9D-99F7C7421F1C}" dt="2022-01-10T16:42:22.960" v="314" actId="2696"/>
        <pc:sldMkLst>
          <pc:docMk/>
          <pc:sldMk cId="3930577389" sldId="320"/>
        </pc:sldMkLst>
      </pc:sldChg>
      <pc:sldChg chg="del">
        <pc:chgData name="Manish Sharma" userId="b799adb9ba789c8f" providerId="LiveId" clId="{8ABEA5A5-2CB8-4849-9E9D-99F7C7421F1C}" dt="2022-01-10T16:42:22.960" v="314" actId="2696"/>
        <pc:sldMkLst>
          <pc:docMk/>
          <pc:sldMk cId="1775986403" sldId="321"/>
        </pc:sldMkLst>
      </pc:sldChg>
      <pc:sldChg chg="add">
        <pc:chgData name="Manish Sharma" userId="b799adb9ba789c8f" providerId="LiveId" clId="{8ABEA5A5-2CB8-4849-9E9D-99F7C7421F1C}" dt="2022-01-10T16:42:26.509" v="315"/>
        <pc:sldMkLst>
          <pc:docMk/>
          <pc:sldMk cId="1973237833" sldId="321"/>
        </pc:sldMkLst>
      </pc:sldChg>
      <pc:sldChg chg="add">
        <pc:chgData name="Manish Sharma" userId="b799adb9ba789c8f" providerId="LiveId" clId="{8ABEA5A5-2CB8-4849-9E9D-99F7C7421F1C}" dt="2022-01-10T16:42:26.509" v="315"/>
        <pc:sldMkLst>
          <pc:docMk/>
          <pc:sldMk cId="433844631" sldId="322"/>
        </pc:sldMkLst>
      </pc:sldChg>
      <pc:sldChg chg="del">
        <pc:chgData name="Manish Sharma" userId="b799adb9ba789c8f" providerId="LiveId" clId="{8ABEA5A5-2CB8-4849-9E9D-99F7C7421F1C}" dt="2022-01-10T16:42:22.960" v="314" actId="2696"/>
        <pc:sldMkLst>
          <pc:docMk/>
          <pc:sldMk cId="1777021263" sldId="322"/>
        </pc:sldMkLst>
      </pc:sldChg>
      <pc:sldChg chg="add">
        <pc:chgData name="Manish Sharma" userId="b799adb9ba789c8f" providerId="LiveId" clId="{8ABEA5A5-2CB8-4849-9E9D-99F7C7421F1C}" dt="2022-01-10T16:42:26.509" v="315"/>
        <pc:sldMkLst>
          <pc:docMk/>
          <pc:sldMk cId="45633748" sldId="323"/>
        </pc:sldMkLst>
      </pc:sldChg>
      <pc:sldChg chg="del">
        <pc:chgData name="Manish Sharma" userId="b799adb9ba789c8f" providerId="LiveId" clId="{8ABEA5A5-2CB8-4849-9E9D-99F7C7421F1C}" dt="2022-01-10T16:42:22.960" v="314" actId="2696"/>
        <pc:sldMkLst>
          <pc:docMk/>
          <pc:sldMk cId="2684770681" sldId="323"/>
        </pc:sldMkLst>
      </pc:sldChg>
      <pc:sldChg chg="del">
        <pc:chgData name="Manish Sharma" userId="b799adb9ba789c8f" providerId="LiveId" clId="{8ABEA5A5-2CB8-4849-9E9D-99F7C7421F1C}" dt="2022-01-10T16:42:22.960" v="314" actId="2696"/>
        <pc:sldMkLst>
          <pc:docMk/>
          <pc:sldMk cId="1552225087" sldId="324"/>
        </pc:sldMkLst>
      </pc:sldChg>
      <pc:sldChg chg="add">
        <pc:chgData name="Manish Sharma" userId="b799adb9ba789c8f" providerId="LiveId" clId="{8ABEA5A5-2CB8-4849-9E9D-99F7C7421F1C}" dt="2022-01-10T16:42:26.509" v="315"/>
        <pc:sldMkLst>
          <pc:docMk/>
          <pc:sldMk cId="2625194412" sldId="324"/>
        </pc:sldMkLst>
      </pc:sldChg>
      <pc:sldChg chg="add">
        <pc:chgData name="Manish Sharma" userId="b799adb9ba789c8f" providerId="LiveId" clId="{8ABEA5A5-2CB8-4849-9E9D-99F7C7421F1C}" dt="2022-01-10T16:42:26.509" v="315"/>
        <pc:sldMkLst>
          <pc:docMk/>
          <pc:sldMk cId="492403978" sldId="325"/>
        </pc:sldMkLst>
      </pc:sldChg>
      <pc:sldChg chg="del">
        <pc:chgData name="Manish Sharma" userId="b799adb9ba789c8f" providerId="LiveId" clId="{8ABEA5A5-2CB8-4849-9E9D-99F7C7421F1C}" dt="2022-01-10T16:42:22.960" v="314" actId="2696"/>
        <pc:sldMkLst>
          <pc:docMk/>
          <pc:sldMk cId="2903704693" sldId="325"/>
        </pc:sldMkLst>
      </pc:sldChg>
      <pc:sldChg chg="add">
        <pc:chgData name="Manish Sharma" userId="b799adb9ba789c8f" providerId="LiveId" clId="{8ABEA5A5-2CB8-4849-9E9D-99F7C7421F1C}" dt="2022-01-10T16:42:26.509" v="315"/>
        <pc:sldMkLst>
          <pc:docMk/>
          <pc:sldMk cId="2388020248" sldId="326"/>
        </pc:sldMkLst>
      </pc:sldChg>
      <pc:sldChg chg="del">
        <pc:chgData name="Manish Sharma" userId="b799adb9ba789c8f" providerId="LiveId" clId="{8ABEA5A5-2CB8-4849-9E9D-99F7C7421F1C}" dt="2022-01-10T16:42:22.960" v="314" actId="2696"/>
        <pc:sldMkLst>
          <pc:docMk/>
          <pc:sldMk cId="4052209965" sldId="326"/>
        </pc:sldMkLst>
      </pc:sldChg>
      <pc:sldChg chg="add">
        <pc:chgData name="Manish Sharma" userId="b799adb9ba789c8f" providerId="LiveId" clId="{8ABEA5A5-2CB8-4849-9E9D-99F7C7421F1C}" dt="2022-01-10T16:42:26.509" v="315"/>
        <pc:sldMkLst>
          <pc:docMk/>
          <pc:sldMk cId="855042921" sldId="327"/>
        </pc:sldMkLst>
      </pc:sldChg>
      <pc:sldChg chg="del">
        <pc:chgData name="Manish Sharma" userId="b799adb9ba789c8f" providerId="LiveId" clId="{8ABEA5A5-2CB8-4849-9E9D-99F7C7421F1C}" dt="2022-01-10T16:42:22.960" v="314" actId="2696"/>
        <pc:sldMkLst>
          <pc:docMk/>
          <pc:sldMk cId="3716499477" sldId="327"/>
        </pc:sldMkLst>
      </pc:sldChg>
      <pc:sldChg chg="addSp delSp modSp new mod chgLayout">
        <pc:chgData name="Manish Sharma" userId="b799adb9ba789c8f" providerId="LiveId" clId="{8ABEA5A5-2CB8-4849-9E9D-99F7C7421F1C}" dt="2022-01-10T09:00:35.811" v="121" actId="33524"/>
        <pc:sldMkLst>
          <pc:docMk/>
          <pc:sldMk cId="1818750816" sldId="328"/>
        </pc:sldMkLst>
        <pc:spChg chg="del">
          <ac:chgData name="Manish Sharma" userId="b799adb9ba789c8f" providerId="LiveId" clId="{8ABEA5A5-2CB8-4849-9E9D-99F7C7421F1C}" dt="2022-01-10T08:56:10.408" v="48" actId="6264"/>
          <ac:spMkLst>
            <pc:docMk/>
            <pc:sldMk cId="1818750816" sldId="328"/>
            <ac:spMk id="2" creationId="{72EB453E-4466-4298-A6A0-03B14D3079AE}"/>
          </ac:spMkLst>
        </pc:spChg>
        <pc:spChg chg="mod ord">
          <ac:chgData name="Manish Sharma" userId="b799adb9ba789c8f" providerId="LiveId" clId="{8ABEA5A5-2CB8-4849-9E9D-99F7C7421F1C}" dt="2022-01-10T09:00:35.811" v="121" actId="33524"/>
          <ac:spMkLst>
            <pc:docMk/>
            <pc:sldMk cId="1818750816" sldId="328"/>
            <ac:spMk id="3" creationId="{328D14A3-5352-4407-A4AD-2454E9183C56}"/>
          </ac:spMkLst>
        </pc:spChg>
        <pc:spChg chg="add del">
          <ac:chgData name="Manish Sharma" userId="b799adb9ba789c8f" providerId="LiveId" clId="{8ABEA5A5-2CB8-4849-9E9D-99F7C7421F1C}" dt="2022-01-10T08:20:42.833" v="5"/>
          <ac:spMkLst>
            <pc:docMk/>
            <pc:sldMk cId="1818750816" sldId="328"/>
            <ac:spMk id="4" creationId="{5E72B97D-9CFB-48CD-B9DC-3A952EB823C0}"/>
          </ac:spMkLst>
        </pc:spChg>
        <pc:spChg chg="add del mod">
          <ac:chgData name="Manish Sharma" userId="b799adb9ba789c8f" providerId="LiveId" clId="{8ABEA5A5-2CB8-4849-9E9D-99F7C7421F1C}" dt="2022-01-10T08:56:10.408" v="48" actId="6264"/>
          <ac:spMkLst>
            <pc:docMk/>
            <pc:sldMk cId="1818750816" sldId="328"/>
            <ac:spMk id="5" creationId="{5417B3A9-4CD2-4417-AF9B-420A6FA22218}"/>
          </ac:spMkLst>
        </pc:spChg>
        <pc:spChg chg="add mod ord">
          <ac:chgData name="Manish Sharma" userId="b799adb9ba789c8f" providerId="LiveId" clId="{8ABEA5A5-2CB8-4849-9E9D-99F7C7421F1C}" dt="2022-01-10T08:59:48.437" v="117" actId="6264"/>
          <ac:spMkLst>
            <pc:docMk/>
            <pc:sldMk cId="1818750816" sldId="328"/>
            <ac:spMk id="6" creationId="{6903F977-F915-41A6-9F90-6363385C8A6A}"/>
          </ac:spMkLst>
        </pc:spChg>
        <pc:spChg chg="add del mod">
          <ac:chgData name="Manish Sharma" userId="b799adb9ba789c8f" providerId="LiveId" clId="{8ABEA5A5-2CB8-4849-9E9D-99F7C7421F1C}" dt="2022-01-10T08:59:48.437" v="117" actId="6264"/>
          <ac:spMkLst>
            <pc:docMk/>
            <pc:sldMk cId="1818750816" sldId="328"/>
            <ac:spMk id="7" creationId="{93CE2FB5-3EB7-4E81-9167-76D7FC943938}"/>
          </ac:spMkLst>
        </pc:spChg>
        <pc:spChg chg="add del mod">
          <ac:chgData name="Manish Sharma" userId="b799adb9ba789c8f" providerId="LiveId" clId="{8ABEA5A5-2CB8-4849-9E9D-99F7C7421F1C}" dt="2022-01-10T08:59:48.437" v="117" actId="6264"/>
          <ac:spMkLst>
            <pc:docMk/>
            <pc:sldMk cId="1818750816" sldId="328"/>
            <ac:spMk id="8" creationId="{CEDC7176-46C7-41A0-9B59-4FBBCDC5E59D}"/>
          </ac:spMkLst>
        </pc:spChg>
      </pc:sldChg>
      <pc:sldChg chg="addSp delSp modSp new mod chgLayout">
        <pc:chgData name="Manish Sharma" userId="b799adb9ba789c8f" providerId="LiveId" clId="{8ABEA5A5-2CB8-4849-9E9D-99F7C7421F1C}" dt="2022-01-10T09:17:30.749" v="221" actId="5793"/>
        <pc:sldMkLst>
          <pc:docMk/>
          <pc:sldMk cId="3069621704" sldId="329"/>
        </pc:sldMkLst>
        <pc:spChg chg="mod ord">
          <ac:chgData name="Manish Sharma" userId="b799adb9ba789c8f" providerId="LiveId" clId="{8ABEA5A5-2CB8-4849-9E9D-99F7C7421F1C}" dt="2022-01-10T09:15:30.090" v="185" actId="6264"/>
          <ac:spMkLst>
            <pc:docMk/>
            <pc:sldMk cId="3069621704" sldId="329"/>
            <ac:spMk id="2" creationId="{108ECB60-1553-4498-AC4E-1D194A3E3DBB}"/>
          </ac:spMkLst>
        </pc:spChg>
        <pc:spChg chg="add del mod ord">
          <ac:chgData name="Manish Sharma" userId="b799adb9ba789c8f" providerId="LiveId" clId="{8ABEA5A5-2CB8-4849-9E9D-99F7C7421F1C}" dt="2022-01-10T09:17:30.749" v="221" actId="5793"/>
          <ac:spMkLst>
            <pc:docMk/>
            <pc:sldMk cId="3069621704" sldId="329"/>
            <ac:spMk id="3" creationId="{C950DC22-C1B2-457C-8842-A66F17E8F871}"/>
          </ac:spMkLst>
        </pc:spChg>
        <pc:spChg chg="add del mod">
          <ac:chgData name="Manish Sharma" userId="b799adb9ba789c8f" providerId="LiveId" clId="{8ABEA5A5-2CB8-4849-9E9D-99F7C7421F1C}" dt="2022-01-10T09:12:35.651" v="129"/>
          <ac:spMkLst>
            <pc:docMk/>
            <pc:sldMk cId="3069621704" sldId="329"/>
            <ac:spMk id="4" creationId="{916AE6E8-E22E-4529-81C0-2DC62FDB2365}"/>
          </ac:spMkLst>
        </pc:spChg>
        <pc:spChg chg="add del">
          <ac:chgData name="Manish Sharma" userId="b799adb9ba789c8f" providerId="LiveId" clId="{8ABEA5A5-2CB8-4849-9E9D-99F7C7421F1C}" dt="2022-01-10T09:13:08.060" v="140"/>
          <ac:spMkLst>
            <pc:docMk/>
            <pc:sldMk cId="3069621704" sldId="329"/>
            <ac:spMk id="5" creationId="{77052D1B-9CD4-40A6-856C-7D492439F023}"/>
          </ac:spMkLst>
        </pc:spChg>
        <pc:spChg chg="add del mod">
          <ac:chgData name="Manish Sharma" userId="b799adb9ba789c8f" providerId="LiveId" clId="{8ABEA5A5-2CB8-4849-9E9D-99F7C7421F1C}" dt="2022-01-10T09:15:30.090" v="185" actId="6264"/>
          <ac:spMkLst>
            <pc:docMk/>
            <pc:sldMk cId="3069621704" sldId="329"/>
            <ac:spMk id="6" creationId="{EB52C009-8C95-4D2C-9F62-419EA6856400}"/>
          </ac:spMkLst>
        </pc:spChg>
        <pc:spChg chg="add del mod">
          <ac:chgData name="Manish Sharma" userId="b799adb9ba789c8f" providerId="LiveId" clId="{8ABEA5A5-2CB8-4849-9E9D-99F7C7421F1C}" dt="2022-01-10T09:15:30.090" v="185" actId="6264"/>
          <ac:spMkLst>
            <pc:docMk/>
            <pc:sldMk cId="3069621704" sldId="329"/>
            <ac:spMk id="7" creationId="{28797C95-0A31-413E-AD96-ECCF68812788}"/>
          </ac:spMkLst>
        </pc:spChg>
      </pc:sldChg>
      <pc:sldChg chg="addSp delSp modSp add del mod chgLayout">
        <pc:chgData name="Manish Sharma" userId="b799adb9ba789c8f" providerId="LiveId" clId="{8ABEA5A5-2CB8-4849-9E9D-99F7C7421F1C}" dt="2022-01-10T09:17:35.715" v="222" actId="47"/>
        <pc:sldMkLst>
          <pc:docMk/>
          <pc:sldMk cId="2914551196" sldId="330"/>
        </pc:sldMkLst>
        <pc:spChg chg="mod ord">
          <ac:chgData name="Manish Sharma" userId="b799adb9ba789c8f" providerId="LiveId" clId="{8ABEA5A5-2CB8-4849-9E9D-99F7C7421F1C}" dt="2022-01-10T09:15:27.238" v="184" actId="6264"/>
          <ac:spMkLst>
            <pc:docMk/>
            <pc:sldMk cId="2914551196" sldId="330"/>
            <ac:spMk id="2" creationId="{108ECB60-1553-4498-AC4E-1D194A3E3DBB}"/>
          </ac:spMkLst>
        </pc:spChg>
        <pc:spChg chg="mod ord">
          <ac:chgData name="Manish Sharma" userId="b799adb9ba789c8f" providerId="LiveId" clId="{8ABEA5A5-2CB8-4849-9E9D-99F7C7421F1C}" dt="2022-01-10T09:15:27.238" v="184" actId="6264"/>
          <ac:spMkLst>
            <pc:docMk/>
            <pc:sldMk cId="2914551196" sldId="330"/>
            <ac:spMk id="3" creationId="{C950DC22-C1B2-457C-8842-A66F17E8F871}"/>
          </ac:spMkLst>
        </pc:spChg>
        <pc:spChg chg="add del">
          <ac:chgData name="Manish Sharma" userId="b799adb9ba789c8f" providerId="LiveId" clId="{8ABEA5A5-2CB8-4849-9E9D-99F7C7421F1C}" dt="2022-01-10T09:13:54.295" v="153"/>
          <ac:spMkLst>
            <pc:docMk/>
            <pc:sldMk cId="2914551196" sldId="330"/>
            <ac:spMk id="4" creationId="{F2CE66CF-B39A-4A84-894F-3F75E1710901}"/>
          </ac:spMkLst>
        </pc:spChg>
        <pc:spChg chg="add del mod">
          <ac:chgData name="Manish Sharma" userId="b799adb9ba789c8f" providerId="LiveId" clId="{8ABEA5A5-2CB8-4849-9E9D-99F7C7421F1C}" dt="2022-01-10T09:15:27.238" v="184" actId="6264"/>
          <ac:spMkLst>
            <pc:docMk/>
            <pc:sldMk cId="2914551196" sldId="330"/>
            <ac:spMk id="5" creationId="{A7E289BC-C9AC-4AC9-875F-3687A1E04E91}"/>
          </ac:spMkLst>
        </pc:spChg>
        <pc:spChg chg="add del mod">
          <ac:chgData name="Manish Sharma" userId="b799adb9ba789c8f" providerId="LiveId" clId="{8ABEA5A5-2CB8-4849-9E9D-99F7C7421F1C}" dt="2022-01-10T09:15:27.238" v="184" actId="6264"/>
          <ac:spMkLst>
            <pc:docMk/>
            <pc:sldMk cId="2914551196" sldId="330"/>
            <ac:spMk id="6" creationId="{E6AD1B06-D66A-46A3-AD6B-56FB09DA886F}"/>
          </ac:spMkLst>
        </pc:spChg>
      </pc:sldChg>
      <pc:sldChg chg="addSp delSp modSp add mod chgLayout">
        <pc:chgData name="Manish Sharma" userId="b799adb9ba789c8f" providerId="LiveId" clId="{8ABEA5A5-2CB8-4849-9E9D-99F7C7421F1C}" dt="2022-01-10T09:16:31.958" v="209" actId="6549"/>
        <pc:sldMkLst>
          <pc:docMk/>
          <pc:sldMk cId="2552148886" sldId="331"/>
        </pc:sldMkLst>
        <pc:spChg chg="mod ord">
          <ac:chgData name="Manish Sharma" userId="b799adb9ba789c8f" providerId="LiveId" clId="{8ABEA5A5-2CB8-4849-9E9D-99F7C7421F1C}" dt="2022-01-10T09:15:24.542" v="183" actId="6264"/>
          <ac:spMkLst>
            <pc:docMk/>
            <pc:sldMk cId="2552148886" sldId="331"/>
            <ac:spMk id="2" creationId="{108ECB60-1553-4498-AC4E-1D194A3E3DBB}"/>
          </ac:spMkLst>
        </pc:spChg>
        <pc:spChg chg="mod ord">
          <ac:chgData name="Manish Sharma" userId="b799adb9ba789c8f" providerId="LiveId" clId="{8ABEA5A5-2CB8-4849-9E9D-99F7C7421F1C}" dt="2022-01-10T09:16:31.958" v="209" actId="6549"/>
          <ac:spMkLst>
            <pc:docMk/>
            <pc:sldMk cId="2552148886" sldId="331"/>
            <ac:spMk id="3" creationId="{C950DC22-C1B2-457C-8842-A66F17E8F871}"/>
          </ac:spMkLst>
        </pc:spChg>
        <pc:spChg chg="add del">
          <ac:chgData name="Manish Sharma" userId="b799adb9ba789c8f" providerId="LiveId" clId="{8ABEA5A5-2CB8-4849-9E9D-99F7C7421F1C}" dt="2022-01-10T09:14:41.220" v="168"/>
          <ac:spMkLst>
            <pc:docMk/>
            <pc:sldMk cId="2552148886" sldId="331"/>
            <ac:spMk id="4" creationId="{87829757-ADFD-4CFC-8722-179C4F887153}"/>
          </ac:spMkLst>
        </pc:spChg>
        <pc:spChg chg="add del mod">
          <ac:chgData name="Manish Sharma" userId="b799adb9ba789c8f" providerId="LiveId" clId="{8ABEA5A5-2CB8-4849-9E9D-99F7C7421F1C}" dt="2022-01-10T09:15:24.542" v="183" actId="6264"/>
          <ac:spMkLst>
            <pc:docMk/>
            <pc:sldMk cId="2552148886" sldId="331"/>
            <ac:spMk id="5" creationId="{C2CEC8A1-5622-4431-8B83-D4005F1EE164}"/>
          </ac:spMkLst>
        </pc:spChg>
        <pc:spChg chg="add del mod">
          <ac:chgData name="Manish Sharma" userId="b799adb9ba789c8f" providerId="LiveId" clId="{8ABEA5A5-2CB8-4849-9E9D-99F7C7421F1C}" dt="2022-01-10T09:15:24.542" v="183" actId="6264"/>
          <ac:spMkLst>
            <pc:docMk/>
            <pc:sldMk cId="2552148886" sldId="331"/>
            <ac:spMk id="6" creationId="{352D9261-E356-43A0-B08C-7782799CAB3A}"/>
          </ac:spMkLst>
        </pc:spChg>
      </pc:sldChg>
      <pc:sldChg chg="addSp delSp modSp add mod">
        <pc:chgData name="Manish Sharma" userId="b799adb9ba789c8f" providerId="LiveId" clId="{8ABEA5A5-2CB8-4849-9E9D-99F7C7421F1C}" dt="2022-01-10T09:19:25.301" v="255" actId="20577"/>
        <pc:sldMkLst>
          <pc:docMk/>
          <pc:sldMk cId="3289065075" sldId="332"/>
        </pc:sldMkLst>
        <pc:spChg chg="add del mod">
          <ac:chgData name="Manish Sharma" userId="b799adb9ba789c8f" providerId="LiveId" clId="{8ABEA5A5-2CB8-4849-9E9D-99F7C7421F1C}" dt="2022-01-10T09:19:25.301" v="255" actId="20577"/>
          <ac:spMkLst>
            <pc:docMk/>
            <pc:sldMk cId="3289065075" sldId="332"/>
            <ac:spMk id="3" creationId="{C950DC22-C1B2-457C-8842-A66F17E8F871}"/>
          </ac:spMkLst>
        </pc:spChg>
        <pc:spChg chg="add del mod">
          <ac:chgData name="Manish Sharma" userId="b799adb9ba789c8f" providerId="LiveId" clId="{8ABEA5A5-2CB8-4849-9E9D-99F7C7421F1C}" dt="2022-01-10T09:18:05.507" v="227"/>
          <ac:spMkLst>
            <pc:docMk/>
            <pc:sldMk cId="3289065075" sldId="332"/>
            <ac:spMk id="4" creationId="{7A78D9E0-B3DE-40A9-BDEE-548B2D5D2950}"/>
          </ac:spMkLst>
        </pc:spChg>
        <pc:spChg chg="add del">
          <ac:chgData name="Manish Sharma" userId="b799adb9ba789c8f" providerId="LiveId" clId="{8ABEA5A5-2CB8-4849-9E9D-99F7C7421F1C}" dt="2022-01-10T09:18:53.968" v="242"/>
          <ac:spMkLst>
            <pc:docMk/>
            <pc:sldMk cId="3289065075" sldId="332"/>
            <ac:spMk id="5" creationId="{387EB07A-37AC-4B61-A45A-E3B0DFDD9613}"/>
          </ac:spMkLst>
        </pc:spChg>
      </pc:sldChg>
      <pc:sldChg chg="addSp delSp modSp new mod">
        <pc:chgData name="Manish Sharma" userId="b799adb9ba789c8f" providerId="LiveId" clId="{8ABEA5A5-2CB8-4849-9E9D-99F7C7421F1C}" dt="2022-01-10T09:24:17.875" v="302" actId="33524"/>
        <pc:sldMkLst>
          <pc:docMk/>
          <pc:sldMk cId="3402201954" sldId="333"/>
        </pc:sldMkLst>
        <pc:spChg chg="mod">
          <ac:chgData name="Manish Sharma" userId="b799adb9ba789c8f" providerId="LiveId" clId="{8ABEA5A5-2CB8-4849-9E9D-99F7C7421F1C}" dt="2022-01-10T09:24:07.111" v="300" actId="20577"/>
          <ac:spMkLst>
            <pc:docMk/>
            <pc:sldMk cId="3402201954" sldId="333"/>
            <ac:spMk id="2" creationId="{9BF63364-BAEE-4F72-9678-E007F4458CE1}"/>
          </ac:spMkLst>
        </pc:spChg>
        <pc:spChg chg="mod">
          <ac:chgData name="Manish Sharma" userId="b799adb9ba789c8f" providerId="LiveId" clId="{8ABEA5A5-2CB8-4849-9E9D-99F7C7421F1C}" dt="2022-01-10T09:24:17.875" v="302" actId="33524"/>
          <ac:spMkLst>
            <pc:docMk/>
            <pc:sldMk cId="3402201954" sldId="333"/>
            <ac:spMk id="3" creationId="{F33F8D65-17A2-4049-8442-EBD8C9F99685}"/>
          </ac:spMkLst>
        </pc:spChg>
        <pc:spChg chg="add del">
          <ac:chgData name="Manish Sharma" userId="b799adb9ba789c8f" providerId="LiveId" clId="{8ABEA5A5-2CB8-4849-9E9D-99F7C7421F1C}" dt="2022-01-10T09:22:24.934" v="267"/>
          <ac:spMkLst>
            <pc:docMk/>
            <pc:sldMk cId="3402201954" sldId="333"/>
            <ac:spMk id="4" creationId="{C6BEBF46-03F6-42E8-8DB8-2A4FFCD94202}"/>
          </ac:spMkLst>
        </pc:spChg>
        <pc:spChg chg="add del">
          <ac:chgData name="Manish Sharma" userId="b799adb9ba789c8f" providerId="LiveId" clId="{8ABEA5A5-2CB8-4849-9E9D-99F7C7421F1C}" dt="2022-01-10T09:23:29.618" v="280"/>
          <ac:spMkLst>
            <pc:docMk/>
            <pc:sldMk cId="3402201954" sldId="333"/>
            <ac:spMk id="5" creationId="{4F502B62-418C-4CF7-A3F2-94B03CD3A612}"/>
          </ac:spMkLst>
        </pc:spChg>
        <pc:spChg chg="add del">
          <ac:chgData name="Manish Sharma" userId="b799adb9ba789c8f" providerId="LiveId" clId="{8ABEA5A5-2CB8-4849-9E9D-99F7C7421F1C}" dt="2022-01-10T09:23:34.016" v="283"/>
          <ac:spMkLst>
            <pc:docMk/>
            <pc:sldMk cId="3402201954" sldId="333"/>
            <ac:spMk id="6" creationId="{F084052D-0167-4948-B8CE-9F07DB449ED8}"/>
          </ac:spMkLst>
        </pc:spChg>
      </pc:sldChg>
      <pc:sldChg chg="add">
        <pc:chgData name="Manish Sharma" userId="b799adb9ba789c8f" providerId="LiveId" clId="{8ABEA5A5-2CB8-4849-9E9D-99F7C7421F1C}" dt="2022-01-10T16:39:34.602" v="303"/>
        <pc:sldMkLst>
          <pc:docMk/>
          <pc:sldMk cId="495837008" sldId="334"/>
        </pc:sldMkLst>
      </pc:sldChg>
      <pc:sldChg chg="add">
        <pc:chgData name="Manish Sharma" userId="b799adb9ba789c8f" providerId="LiveId" clId="{8ABEA5A5-2CB8-4849-9E9D-99F7C7421F1C}" dt="2022-01-10T16:39:34.602" v="303"/>
        <pc:sldMkLst>
          <pc:docMk/>
          <pc:sldMk cId="3730346979" sldId="335"/>
        </pc:sldMkLst>
      </pc:sldChg>
      <pc:sldChg chg="add">
        <pc:chgData name="Manish Sharma" userId="b799adb9ba789c8f" providerId="LiveId" clId="{8ABEA5A5-2CB8-4849-9E9D-99F7C7421F1C}" dt="2022-01-10T16:39:34.602" v="303"/>
        <pc:sldMkLst>
          <pc:docMk/>
          <pc:sldMk cId="729508330" sldId="336"/>
        </pc:sldMkLst>
      </pc:sldChg>
      <pc:sldChg chg="add">
        <pc:chgData name="Manish Sharma" userId="b799adb9ba789c8f" providerId="LiveId" clId="{8ABEA5A5-2CB8-4849-9E9D-99F7C7421F1C}" dt="2022-01-10T16:39:46.936" v="304"/>
        <pc:sldMkLst>
          <pc:docMk/>
          <pc:sldMk cId="4089342765" sldId="337"/>
        </pc:sldMkLst>
      </pc:sldChg>
      <pc:sldChg chg="add">
        <pc:chgData name="Manish Sharma" userId="b799adb9ba789c8f" providerId="LiveId" clId="{8ABEA5A5-2CB8-4849-9E9D-99F7C7421F1C}" dt="2022-01-10T16:45:32.912" v="320"/>
        <pc:sldMkLst>
          <pc:docMk/>
          <pc:sldMk cId="3237243737" sldId="357"/>
        </pc:sldMkLst>
      </pc:sldChg>
      <pc:sldChg chg="add">
        <pc:chgData name="Manish Sharma" userId="b799adb9ba789c8f" providerId="LiveId" clId="{8ABEA5A5-2CB8-4849-9E9D-99F7C7421F1C}" dt="2022-01-10T16:45:32.912" v="320"/>
        <pc:sldMkLst>
          <pc:docMk/>
          <pc:sldMk cId="3787089593" sldId="358"/>
        </pc:sldMkLst>
      </pc:sldChg>
      <pc:sldChg chg="add">
        <pc:chgData name="Manish Sharma" userId="b799adb9ba789c8f" providerId="LiveId" clId="{8ABEA5A5-2CB8-4849-9E9D-99F7C7421F1C}" dt="2022-01-10T16:40:56.045" v="307"/>
        <pc:sldMkLst>
          <pc:docMk/>
          <pc:sldMk cId="1617090137" sldId="360"/>
        </pc:sldMkLst>
      </pc:sldChg>
      <pc:sldChg chg="add">
        <pc:chgData name="Manish Sharma" userId="b799adb9ba789c8f" providerId="LiveId" clId="{8ABEA5A5-2CB8-4849-9E9D-99F7C7421F1C}" dt="2022-01-10T16:40:56.045" v="307"/>
        <pc:sldMkLst>
          <pc:docMk/>
          <pc:sldMk cId="3294796223" sldId="361"/>
        </pc:sldMkLst>
      </pc:sldChg>
      <pc:sldChg chg="delSp add setBg delDesignElem">
        <pc:chgData name="Manish Sharma" userId="b799adb9ba789c8f" providerId="LiveId" clId="{8ABEA5A5-2CB8-4849-9E9D-99F7C7421F1C}" dt="2022-01-10T16:40:31.765" v="306"/>
        <pc:sldMkLst>
          <pc:docMk/>
          <pc:sldMk cId="771790342" sldId="365"/>
        </pc:sldMkLst>
        <pc:spChg chg="del">
          <ac:chgData name="Manish Sharma" userId="b799adb9ba789c8f" providerId="LiveId" clId="{8ABEA5A5-2CB8-4849-9E9D-99F7C7421F1C}" dt="2022-01-10T16:40:31.765" v="306"/>
          <ac:spMkLst>
            <pc:docMk/>
            <pc:sldMk cId="771790342" sldId="365"/>
            <ac:spMk id="9" creationId="{F3060C83-F051-4F0E-ABAD-AA0DFC48B218}"/>
          </ac:spMkLst>
        </pc:spChg>
        <pc:spChg chg="del">
          <ac:chgData name="Manish Sharma" userId="b799adb9ba789c8f" providerId="LiveId" clId="{8ABEA5A5-2CB8-4849-9E9D-99F7C7421F1C}" dt="2022-01-10T16:40:31.765" v="306"/>
          <ac:spMkLst>
            <pc:docMk/>
            <pc:sldMk cId="771790342" sldId="365"/>
            <ac:spMk id="11" creationId="{83C98ABE-055B-441F-B07E-44F97F083C39}"/>
          </ac:spMkLst>
        </pc:spChg>
        <pc:spChg chg="del">
          <ac:chgData name="Manish Sharma" userId="b799adb9ba789c8f" providerId="LiveId" clId="{8ABEA5A5-2CB8-4849-9E9D-99F7C7421F1C}" dt="2022-01-10T16:40:31.765" v="306"/>
          <ac:spMkLst>
            <pc:docMk/>
            <pc:sldMk cId="771790342" sldId="365"/>
            <ac:spMk id="13" creationId="{29FDB030-9B49-4CED-8CCD-4D99382388AC}"/>
          </ac:spMkLst>
        </pc:spChg>
        <pc:spChg chg="del">
          <ac:chgData name="Manish Sharma" userId="b799adb9ba789c8f" providerId="LiveId" clId="{8ABEA5A5-2CB8-4849-9E9D-99F7C7421F1C}" dt="2022-01-10T16:40:31.765" v="306"/>
          <ac:spMkLst>
            <pc:docMk/>
            <pc:sldMk cId="771790342" sldId="365"/>
            <ac:spMk id="15" creationId="{3783CA14-24A1-485C-8B30-D6A5D87987AD}"/>
          </ac:spMkLst>
        </pc:spChg>
        <pc:spChg chg="del">
          <ac:chgData name="Manish Sharma" userId="b799adb9ba789c8f" providerId="LiveId" clId="{8ABEA5A5-2CB8-4849-9E9D-99F7C7421F1C}" dt="2022-01-10T16:40:31.765" v="306"/>
          <ac:spMkLst>
            <pc:docMk/>
            <pc:sldMk cId="771790342" sldId="365"/>
            <ac:spMk id="17" creationId="{9A97C86A-04D6-40F7-AE84-31AB43E6A846}"/>
          </ac:spMkLst>
        </pc:spChg>
        <pc:spChg chg="del">
          <ac:chgData name="Manish Sharma" userId="b799adb9ba789c8f" providerId="LiveId" clId="{8ABEA5A5-2CB8-4849-9E9D-99F7C7421F1C}" dt="2022-01-10T16:40:31.765" v="306"/>
          <ac:spMkLst>
            <pc:docMk/>
            <pc:sldMk cId="771790342" sldId="365"/>
            <ac:spMk id="19" creationId="{FF9F2414-84E8-453E-B1F3-389FDE8192D9}"/>
          </ac:spMkLst>
        </pc:spChg>
        <pc:spChg chg="del">
          <ac:chgData name="Manish Sharma" userId="b799adb9ba789c8f" providerId="LiveId" clId="{8ABEA5A5-2CB8-4849-9E9D-99F7C7421F1C}" dt="2022-01-10T16:40:31.765" v="306"/>
          <ac:spMkLst>
            <pc:docMk/>
            <pc:sldMk cId="771790342" sldId="365"/>
            <ac:spMk id="21" creationId="{3ECA69A1-7536-43AC-85EF-C7106179F5ED}"/>
          </ac:spMkLst>
        </pc:spChg>
      </pc:sldChg>
      <pc:sldChg chg="add">
        <pc:chgData name="Manish Sharma" userId="b799adb9ba789c8f" providerId="LiveId" clId="{8ABEA5A5-2CB8-4849-9E9D-99F7C7421F1C}" dt="2022-01-10T16:44:27.324" v="318"/>
        <pc:sldMkLst>
          <pc:docMk/>
          <pc:sldMk cId="1436067905" sldId="371"/>
        </pc:sldMkLst>
      </pc:sldChg>
      <pc:sldChg chg="add">
        <pc:chgData name="Manish Sharma" userId="b799adb9ba789c8f" providerId="LiveId" clId="{8ABEA5A5-2CB8-4849-9E9D-99F7C7421F1C}" dt="2022-01-10T16:44:27.324" v="318"/>
        <pc:sldMkLst>
          <pc:docMk/>
          <pc:sldMk cId="3178330498" sldId="372"/>
        </pc:sldMkLst>
      </pc:sldChg>
      <pc:sldChg chg="add">
        <pc:chgData name="Manish Sharma" userId="b799adb9ba789c8f" providerId="LiveId" clId="{8ABEA5A5-2CB8-4849-9E9D-99F7C7421F1C}" dt="2022-01-10T16:44:27.324" v="318"/>
        <pc:sldMkLst>
          <pc:docMk/>
          <pc:sldMk cId="472973184" sldId="374"/>
        </pc:sldMkLst>
      </pc:sldChg>
      <pc:sldChg chg="add">
        <pc:chgData name="Manish Sharma" userId="b799adb9ba789c8f" providerId="LiveId" clId="{8ABEA5A5-2CB8-4849-9E9D-99F7C7421F1C}" dt="2022-01-10T16:44:27.324" v="318"/>
        <pc:sldMkLst>
          <pc:docMk/>
          <pc:sldMk cId="2229211163" sldId="375"/>
        </pc:sldMkLst>
      </pc:sldChg>
      <pc:sldChg chg="add">
        <pc:chgData name="Manish Sharma" userId="b799adb9ba789c8f" providerId="LiveId" clId="{8ABEA5A5-2CB8-4849-9E9D-99F7C7421F1C}" dt="2022-01-10T16:44:27.324" v="318"/>
        <pc:sldMkLst>
          <pc:docMk/>
          <pc:sldMk cId="2619133484" sldId="376"/>
        </pc:sldMkLst>
      </pc:sldChg>
      <pc:sldChg chg="add">
        <pc:chgData name="Manish Sharma" userId="b799adb9ba789c8f" providerId="LiveId" clId="{8ABEA5A5-2CB8-4849-9E9D-99F7C7421F1C}" dt="2022-01-10T16:44:55.291" v="319"/>
        <pc:sldMkLst>
          <pc:docMk/>
          <pc:sldMk cId="2747173488" sldId="408"/>
        </pc:sldMkLst>
      </pc:sldChg>
      <pc:sldChg chg="add">
        <pc:chgData name="Manish Sharma" userId="b799adb9ba789c8f" providerId="LiveId" clId="{8ABEA5A5-2CB8-4849-9E9D-99F7C7421F1C}" dt="2022-01-10T16:44:55.291" v="319"/>
        <pc:sldMkLst>
          <pc:docMk/>
          <pc:sldMk cId="956484382" sldId="410"/>
        </pc:sldMkLst>
      </pc:sldChg>
      <pc:sldChg chg="add">
        <pc:chgData name="Manish Sharma" userId="b799adb9ba789c8f" providerId="LiveId" clId="{8ABEA5A5-2CB8-4849-9E9D-99F7C7421F1C}" dt="2022-01-10T16:45:48.531" v="321"/>
        <pc:sldMkLst>
          <pc:docMk/>
          <pc:sldMk cId="1257482258" sldId="413"/>
        </pc:sldMkLst>
      </pc:sldChg>
      <pc:sldChg chg="addSp delSp modSp new mod">
        <pc:chgData name="Manish Sharma" userId="b799adb9ba789c8f" providerId="LiveId" clId="{8ABEA5A5-2CB8-4849-9E9D-99F7C7421F1C}" dt="2022-01-11T11:09:34.314" v="368" actId="20577"/>
        <pc:sldMkLst>
          <pc:docMk/>
          <pc:sldMk cId="653593098" sldId="414"/>
        </pc:sldMkLst>
        <pc:spChg chg="mod">
          <ac:chgData name="Manish Sharma" userId="b799adb9ba789c8f" providerId="LiveId" clId="{8ABEA5A5-2CB8-4849-9E9D-99F7C7421F1C}" dt="2022-01-11T11:09:34.314" v="368" actId="20577"/>
          <ac:spMkLst>
            <pc:docMk/>
            <pc:sldMk cId="653593098" sldId="414"/>
            <ac:spMk id="2" creationId="{878CEF9E-92E7-4F82-8738-DEB88ECE2FA0}"/>
          </ac:spMkLst>
        </pc:spChg>
        <pc:spChg chg="mod">
          <ac:chgData name="Manish Sharma" userId="b799adb9ba789c8f" providerId="LiveId" clId="{8ABEA5A5-2CB8-4849-9E9D-99F7C7421F1C}" dt="2022-01-11T11:09:25.866" v="348" actId="20577"/>
          <ac:spMkLst>
            <pc:docMk/>
            <pc:sldMk cId="653593098" sldId="414"/>
            <ac:spMk id="3" creationId="{FBCEA9A5-A6AE-41B1-BA96-1C1769C05A30}"/>
          </ac:spMkLst>
        </pc:spChg>
        <pc:spChg chg="add del">
          <ac:chgData name="Manish Sharma" userId="b799adb9ba789c8f" providerId="LiveId" clId="{8ABEA5A5-2CB8-4849-9E9D-99F7C7421F1C}" dt="2022-01-11T11:01:38.602" v="331"/>
          <ac:spMkLst>
            <pc:docMk/>
            <pc:sldMk cId="653593098" sldId="414"/>
            <ac:spMk id="4" creationId="{FE8E154C-5841-4BBD-813F-CCF222BF9735}"/>
          </ac:spMkLst>
        </pc:spChg>
        <pc:spChg chg="add del">
          <ac:chgData name="Manish Sharma" userId="b799adb9ba789c8f" providerId="LiveId" clId="{8ABEA5A5-2CB8-4849-9E9D-99F7C7421F1C}" dt="2022-01-11T11:03:08.677" v="343"/>
          <ac:spMkLst>
            <pc:docMk/>
            <pc:sldMk cId="653593098" sldId="414"/>
            <ac:spMk id="5" creationId="{969A0BC6-8BF9-4A01-8522-40D415E19498}"/>
          </ac:spMkLst>
        </pc:spChg>
        <pc:spChg chg="add del mod">
          <ac:chgData name="Manish Sharma" userId="b799adb9ba789c8f" providerId="LiveId" clId="{8ABEA5A5-2CB8-4849-9E9D-99F7C7421F1C}" dt="2022-01-11T11:03:07.761" v="342"/>
          <ac:spMkLst>
            <pc:docMk/>
            <pc:sldMk cId="653593098" sldId="414"/>
            <ac:spMk id="6" creationId="{1A53697D-7DBF-491B-B7DC-AEAC48EBA4A5}"/>
          </ac:spMkLst>
        </pc:spChg>
        <pc:spChg chg="add del">
          <ac:chgData name="Manish Sharma" userId="b799adb9ba789c8f" providerId="LiveId" clId="{8ABEA5A5-2CB8-4849-9E9D-99F7C7421F1C}" dt="2022-01-11T11:09:09.967" v="345"/>
          <ac:spMkLst>
            <pc:docMk/>
            <pc:sldMk cId="653593098" sldId="414"/>
            <ac:spMk id="7" creationId="{C08E8240-3EBB-4165-999A-A4E173769A94}"/>
          </ac:spMkLst>
        </pc:spChg>
      </pc:sldChg>
      <pc:sldChg chg="addSp delSp modSp new mod chgLayout">
        <pc:chgData name="Manish Sharma" userId="b799adb9ba789c8f" providerId="LiveId" clId="{8ABEA5A5-2CB8-4849-9E9D-99F7C7421F1C}" dt="2022-01-11T11:18:54.513" v="415" actId="6264"/>
        <pc:sldMkLst>
          <pc:docMk/>
          <pc:sldMk cId="1911146554" sldId="415"/>
        </pc:sldMkLst>
        <pc:spChg chg="mod ord">
          <ac:chgData name="Manish Sharma" userId="b799adb9ba789c8f" providerId="LiveId" clId="{8ABEA5A5-2CB8-4849-9E9D-99F7C7421F1C}" dt="2022-01-11T11:18:54.513" v="415" actId="6264"/>
          <ac:spMkLst>
            <pc:docMk/>
            <pc:sldMk cId="1911146554" sldId="415"/>
            <ac:spMk id="2" creationId="{2C2D02C4-6E59-42FD-A69F-D428273C290F}"/>
          </ac:spMkLst>
        </pc:spChg>
        <pc:spChg chg="mod ord">
          <ac:chgData name="Manish Sharma" userId="b799adb9ba789c8f" providerId="LiveId" clId="{8ABEA5A5-2CB8-4849-9E9D-99F7C7421F1C}" dt="2022-01-11T11:18:54.513" v="415" actId="6264"/>
          <ac:spMkLst>
            <pc:docMk/>
            <pc:sldMk cId="1911146554" sldId="415"/>
            <ac:spMk id="3" creationId="{AB89DD36-D836-46B8-80C9-0B55290F0F6A}"/>
          </ac:spMkLst>
        </pc:spChg>
        <pc:spChg chg="mod">
          <ac:chgData name="Manish Sharma" userId="b799adb9ba789c8f" providerId="LiveId" clId="{8ABEA5A5-2CB8-4849-9E9D-99F7C7421F1C}" dt="2022-01-11T11:13:44.883" v="370"/>
          <ac:spMkLst>
            <pc:docMk/>
            <pc:sldMk cId="1911146554" sldId="415"/>
            <ac:spMk id="5" creationId="{A86C7D1F-121D-4102-84EF-395756BD6A80}"/>
          </ac:spMkLst>
        </pc:spChg>
        <pc:spChg chg="mod">
          <ac:chgData name="Manish Sharma" userId="b799adb9ba789c8f" providerId="LiveId" clId="{8ABEA5A5-2CB8-4849-9E9D-99F7C7421F1C}" dt="2022-01-11T11:13:44.883" v="370"/>
          <ac:spMkLst>
            <pc:docMk/>
            <pc:sldMk cId="1911146554" sldId="415"/>
            <ac:spMk id="6" creationId="{75F8F633-896A-4E63-9404-3030382F858B}"/>
          </ac:spMkLst>
        </pc:spChg>
        <pc:spChg chg="mod">
          <ac:chgData name="Manish Sharma" userId="b799adb9ba789c8f" providerId="LiveId" clId="{8ABEA5A5-2CB8-4849-9E9D-99F7C7421F1C}" dt="2022-01-11T11:13:44.883" v="370"/>
          <ac:spMkLst>
            <pc:docMk/>
            <pc:sldMk cId="1911146554" sldId="415"/>
            <ac:spMk id="7" creationId="{056C99E0-837C-444C-B6F1-533260085F6B}"/>
          </ac:spMkLst>
        </pc:spChg>
        <pc:spChg chg="mod">
          <ac:chgData name="Manish Sharma" userId="b799adb9ba789c8f" providerId="LiveId" clId="{8ABEA5A5-2CB8-4849-9E9D-99F7C7421F1C}" dt="2022-01-11T11:13:44.883" v="370"/>
          <ac:spMkLst>
            <pc:docMk/>
            <pc:sldMk cId="1911146554" sldId="415"/>
            <ac:spMk id="8" creationId="{F57D464F-32AA-4C9C-83FE-4FEB8E6615A3}"/>
          </ac:spMkLst>
        </pc:spChg>
        <pc:spChg chg="mod">
          <ac:chgData name="Manish Sharma" userId="b799adb9ba789c8f" providerId="LiveId" clId="{8ABEA5A5-2CB8-4849-9E9D-99F7C7421F1C}" dt="2022-01-11T11:13:44.883" v="370"/>
          <ac:spMkLst>
            <pc:docMk/>
            <pc:sldMk cId="1911146554" sldId="415"/>
            <ac:spMk id="11" creationId="{3727A5E5-EBA3-4644-9439-5132BEBBF35A}"/>
          </ac:spMkLst>
        </pc:spChg>
        <pc:spChg chg="add del mod">
          <ac:chgData name="Manish Sharma" userId="b799adb9ba789c8f" providerId="LiveId" clId="{8ABEA5A5-2CB8-4849-9E9D-99F7C7421F1C}" dt="2022-01-11T11:14:04.593" v="371"/>
          <ac:spMkLst>
            <pc:docMk/>
            <pc:sldMk cId="1911146554" sldId="415"/>
            <ac:spMk id="12" creationId="{883F4DC4-9DEF-4911-A09D-39D75CED34BD}"/>
          </ac:spMkLst>
        </pc:spChg>
        <pc:spChg chg="add del mod">
          <ac:chgData name="Manish Sharma" userId="b799adb9ba789c8f" providerId="LiveId" clId="{8ABEA5A5-2CB8-4849-9E9D-99F7C7421F1C}" dt="2022-01-11T11:18:54.513" v="415" actId="6264"/>
          <ac:spMkLst>
            <pc:docMk/>
            <pc:sldMk cId="1911146554" sldId="415"/>
            <ac:spMk id="14" creationId="{324DC8B6-EE82-4B77-BA40-BBE688804B3E}"/>
          </ac:spMkLst>
        </pc:spChg>
        <pc:spChg chg="add del mod">
          <ac:chgData name="Manish Sharma" userId="b799adb9ba789c8f" providerId="LiveId" clId="{8ABEA5A5-2CB8-4849-9E9D-99F7C7421F1C}" dt="2022-01-11T11:18:54.513" v="415" actId="6264"/>
          <ac:spMkLst>
            <pc:docMk/>
            <pc:sldMk cId="1911146554" sldId="415"/>
            <ac:spMk id="15" creationId="{495AE414-70C6-4C4D-BDE9-32A4204B50AB}"/>
          </ac:spMkLst>
        </pc:spChg>
        <pc:grpChg chg="add del mod">
          <ac:chgData name="Manish Sharma" userId="b799adb9ba789c8f" providerId="LiveId" clId="{8ABEA5A5-2CB8-4849-9E9D-99F7C7421F1C}" dt="2022-01-11T11:14:04.593" v="371"/>
          <ac:grpSpMkLst>
            <pc:docMk/>
            <pc:sldMk cId="1911146554" sldId="415"/>
            <ac:grpSpMk id="4" creationId="{668D31A5-6E89-4A05-8C3F-F97860C7F801}"/>
          </ac:grpSpMkLst>
        </pc:grpChg>
        <pc:cxnChg chg="mod">
          <ac:chgData name="Manish Sharma" userId="b799adb9ba789c8f" providerId="LiveId" clId="{8ABEA5A5-2CB8-4849-9E9D-99F7C7421F1C}" dt="2022-01-11T11:13:44.883" v="370"/>
          <ac:cxnSpMkLst>
            <pc:docMk/>
            <pc:sldMk cId="1911146554" sldId="415"/>
            <ac:cxnSpMk id="9" creationId="{848237D6-406B-49F0-A20C-BC0FDAC50956}"/>
          </ac:cxnSpMkLst>
        </pc:cxnChg>
        <pc:cxnChg chg="mod">
          <ac:chgData name="Manish Sharma" userId="b799adb9ba789c8f" providerId="LiveId" clId="{8ABEA5A5-2CB8-4849-9E9D-99F7C7421F1C}" dt="2022-01-11T11:13:44.883" v="370"/>
          <ac:cxnSpMkLst>
            <pc:docMk/>
            <pc:sldMk cId="1911146554" sldId="415"/>
            <ac:cxnSpMk id="10" creationId="{B5123348-2A20-4482-96AC-51AC218D03FD}"/>
          </ac:cxnSpMkLst>
        </pc:cxnChg>
        <pc:cxnChg chg="add del mod">
          <ac:chgData name="Manish Sharma" userId="b799adb9ba789c8f" providerId="LiveId" clId="{8ABEA5A5-2CB8-4849-9E9D-99F7C7421F1C}" dt="2022-01-11T11:14:04.593" v="371"/>
          <ac:cxnSpMkLst>
            <pc:docMk/>
            <pc:sldMk cId="1911146554" sldId="415"/>
            <ac:cxnSpMk id="13" creationId="{FC586F6E-04C3-4B3A-B906-4DBE0C8E0DDB}"/>
          </ac:cxnSpMkLst>
        </pc:cxnChg>
      </pc:sldChg>
    </pc:docChg>
  </pc:docChgLst>
</pc:chgInfo>
</file>

<file path=ppt/diagrams/_rels/data1.xml.rels><?xml version="1.0" encoding="UTF-8" standalone="yes"?>
<Relationships xmlns="http://schemas.openxmlformats.org/package/2006/relationships"><Relationship Id="rId3" Type="http://schemas.openxmlformats.org/officeDocument/2006/relationships/hyperlink" Target="https://www.facebook.com/manishvbn/" TargetMode="External"/><Relationship Id="rId2" Type="http://schemas.openxmlformats.org/officeDocument/2006/relationships/hyperlink" Target="https://api.whatsapp.com/send?phone=+919822025942" TargetMode="External"/><Relationship Id="rId1" Type="http://schemas.openxmlformats.org/officeDocument/2006/relationships/hyperlink" Target="mailto:manishvbn@gmail.com" TargetMode="External"/><Relationship Id="rId4" Type="http://schemas.openxmlformats.org/officeDocument/2006/relationships/hyperlink" Target="https://www.linkedin.com/in/manishsharma30/" TargetMode="External"/></Relationships>
</file>

<file path=ppt/diagrams/_rels/drawing1.xml.rels><?xml version="1.0" encoding="UTF-8" standalone="yes"?>
<Relationships xmlns="http://schemas.openxmlformats.org/package/2006/relationships"><Relationship Id="rId3" Type="http://schemas.openxmlformats.org/officeDocument/2006/relationships/hyperlink" Target="https://www.facebook.com/manishvbn/" TargetMode="External"/><Relationship Id="rId2" Type="http://schemas.openxmlformats.org/officeDocument/2006/relationships/hyperlink" Target="https://api.whatsapp.com/send?phone=+919822025942" TargetMode="External"/><Relationship Id="rId1" Type="http://schemas.openxmlformats.org/officeDocument/2006/relationships/hyperlink" Target="mailto:manishvbn@gmail.com" TargetMode="External"/><Relationship Id="rId4" Type="http://schemas.openxmlformats.org/officeDocument/2006/relationships/hyperlink" Target="https://www.linkedin.com/in/manishsharma30/" TargetMode="Externa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49CFC44-69C4-4B17-B8F2-7FF9091A454F}" type="doc">
      <dgm:prSet loTypeId="urn:microsoft.com/office/officeart/2008/layout/LinedList" loCatId="list" qsTypeId="urn:microsoft.com/office/officeart/2005/8/quickstyle/simple1" qsCatId="simple" csTypeId="urn:microsoft.com/office/officeart/2005/8/colors/colorful2" csCatId="colorful"/>
      <dgm:spPr/>
      <dgm:t>
        <a:bodyPr/>
        <a:lstStyle/>
        <a:p>
          <a:endParaRPr lang="en-US"/>
        </a:p>
      </dgm:t>
    </dgm:pt>
    <dgm:pt modelId="{7856030B-23D7-4A23-9EA3-5E646EC46186}">
      <dgm:prSet/>
      <dgm:spPr/>
      <dgm:t>
        <a:bodyPr/>
        <a:lstStyle/>
        <a:p>
          <a:r>
            <a:rPr lang="en-US">
              <a:hlinkClick xmlns:r="http://schemas.openxmlformats.org/officeDocument/2006/relationships" r:id="rId1"/>
            </a:rPr>
            <a:t>Manish Sharma | Gmail</a:t>
          </a:r>
          <a:endParaRPr lang="en-US"/>
        </a:p>
      </dgm:t>
    </dgm:pt>
    <dgm:pt modelId="{4A132848-FCEC-4C54-9590-78B5C1541031}" type="parTrans" cxnId="{96FB3DD2-B34B-4D3C-B3A1-3FFB4E30EE4D}">
      <dgm:prSet/>
      <dgm:spPr/>
      <dgm:t>
        <a:bodyPr/>
        <a:lstStyle/>
        <a:p>
          <a:endParaRPr lang="en-US"/>
        </a:p>
      </dgm:t>
    </dgm:pt>
    <dgm:pt modelId="{591E8C74-F2B1-42F9-B1B0-C70CAF06EA36}" type="sibTrans" cxnId="{96FB3DD2-B34B-4D3C-B3A1-3FFB4E30EE4D}">
      <dgm:prSet/>
      <dgm:spPr/>
      <dgm:t>
        <a:bodyPr/>
        <a:lstStyle/>
        <a:p>
          <a:endParaRPr lang="en-US"/>
        </a:p>
      </dgm:t>
    </dgm:pt>
    <dgm:pt modelId="{D16C0C2D-B6FC-49BD-82F4-1FF928C65157}">
      <dgm:prSet/>
      <dgm:spPr/>
      <dgm:t>
        <a:bodyPr/>
        <a:lstStyle/>
        <a:p>
          <a:r>
            <a:rPr lang="en-US">
              <a:hlinkClick xmlns:r="http://schemas.openxmlformats.org/officeDocument/2006/relationships" r:id="rId2"/>
            </a:rPr>
            <a:t>Manish Sharma | WhatsApp</a:t>
          </a:r>
          <a:endParaRPr lang="en-US"/>
        </a:p>
      </dgm:t>
    </dgm:pt>
    <dgm:pt modelId="{D65A222D-1CC1-414D-A6EC-E74669549088}" type="parTrans" cxnId="{013947E7-A568-4FB1-A984-1B713A46E683}">
      <dgm:prSet/>
      <dgm:spPr/>
      <dgm:t>
        <a:bodyPr/>
        <a:lstStyle/>
        <a:p>
          <a:endParaRPr lang="en-US"/>
        </a:p>
      </dgm:t>
    </dgm:pt>
    <dgm:pt modelId="{BAA50448-FAA9-491D-8A1C-F7940C46C776}" type="sibTrans" cxnId="{013947E7-A568-4FB1-A984-1B713A46E683}">
      <dgm:prSet/>
      <dgm:spPr/>
      <dgm:t>
        <a:bodyPr/>
        <a:lstStyle/>
        <a:p>
          <a:endParaRPr lang="en-US"/>
        </a:p>
      </dgm:t>
    </dgm:pt>
    <dgm:pt modelId="{5C0AD823-ED90-4268-A804-F3FFFADBC6D5}">
      <dgm:prSet/>
      <dgm:spPr/>
      <dgm:t>
        <a:bodyPr/>
        <a:lstStyle/>
        <a:p>
          <a:r>
            <a:rPr lang="en-IN">
              <a:hlinkClick xmlns:r="http://schemas.openxmlformats.org/officeDocument/2006/relationships" r:id="rId3"/>
            </a:rPr>
            <a:t>Manish Sharma | Facebook</a:t>
          </a:r>
          <a:endParaRPr lang="en-US"/>
        </a:p>
      </dgm:t>
    </dgm:pt>
    <dgm:pt modelId="{4D4F1145-AB87-4542-84A2-AFCB2266E6BD}" type="parTrans" cxnId="{83BDB53D-71D6-4FC0-9A4D-8D401858A62B}">
      <dgm:prSet/>
      <dgm:spPr/>
      <dgm:t>
        <a:bodyPr/>
        <a:lstStyle/>
        <a:p>
          <a:endParaRPr lang="en-US"/>
        </a:p>
      </dgm:t>
    </dgm:pt>
    <dgm:pt modelId="{2ED4DBD2-A752-4D43-90BE-EAEBD29A9E00}" type="sibTrans" cxnId="{83BDB53D-71D6-4FC0-9A4D-8D401858A62B}">
      <dgm:prSet/>
      <dgm:spPr/>
      <dgm:t>
        <a:bodyPr/>
        <a:lstStyle/>
        <a:p>
          <a:endParaRPr lang="en-US"/>
        </a:p>
      </dgm:t>
    </dgm:pt>
    <dgm:pt modelId="{C7A297B1-CF4D-444E-9C2B-1CD95F45A846}">
      <dgm:prSet/>
      <dgm:spPr/>
      <dgm:t>
        <a:bodyPr/>
        <a:lstStyle/>
        <a:p>
          <a:r>
            <a:rPr lang="en-IN">
              <a:hlinkClick xmlns:r="http://schemas.openxmlformats.org/officeDocument/2006/relationships" r:id="rId4"/>
            </a:rPr>
            <a:t>Manish Sharma | LinkedIn</a:t>
          </a:r>
          <a:endParaRPr lang="en-US"/>
        </a:p>
      </dgm:t>
    </dgm:pt>
    <dgm:pt modelId="{584C33D7-143C-43F8-92A7-10078D91E93A}" type="parTrans" cxnId="{7FECB311-0489-4F0E-A07C-33A9A40ADAAB}">
      <dgm:prSet/>
      <dgm:spPr/>
      <dgm:t>
        <a:bodyPr/>
        <a:lstStyle/>
        <a:p>
          <a:endParaRPr lang="en-US"/>
        </a:p>
      </dgm:t>
    </dgm:pt>
    <dgm:pt modelId="{7011D163-8AE9-45A2-B44E-6838C60AFCAE}" type="sibTrans" cxnId="{7FECB311-0489-4F0E-A07C-33A9A40ADAAB}">
      <dgm:prSet/>
      <dgm:spPr/>
      <dgm:t>
        <a:bodyPr/>
        <a:lstStyle/>
        <a:p>
          <a:endParaRPr lang="en-US"/>
        </a:p>
      </dgm:t>
    </dgm:pt>
    <dgm:pt modelId="{E502CC95-3DA2-4121-854E-2F22A8F3F9B8}" type="pres">
      <dgm:prSet presAssocID="{749CFC44-69C4-4B17-B8F2-7FF9091A454F}" presName="vert0" presStyleCnt="0">
        <dgm:presLayoutVars>
          <dgm:dir/>
          <dgm:animOne val="branch"/>
          <dgm:animLvl val="lvl"/>
        </dgm:presLayoutVars>
      </dgm:prSet>
      <dgm:spPr/>
    </dgm:pt>
    <dgm:pt modelId="{A68B5917-BCB0-406F-833A-F54E98603A00}" type="pres">
      <dgm:prSet presAssocID="{7856030B-23D7-4A23-9EA3-5E646EC46186}" presName="thickLine" presStyleLbl="alignNode1" presStyleIdx="0" presStyleCnt="4"/>
      <dgm:spPr/>
    </dgm:pt>
    <dgm:pt modelId="{268380D4-EE76-4321-806D-220081372678}" type="pres">
      <dgm:prSet presAssocID="{7856030B-23D7-4A23-9EA3-5E646EC46186}" presName="horz1" presStyleCnt="0"/>
      <dgm:spPr/>
    </dgm:pt>
    <dgm:pt modelId="{E5D1BFB1-0533-4618-8E6D-3500E638CEA6}" type="pres">
      <dgm:prSet presAssocID="{7856030B-23D7-4A23-9EA3-5E646EC46186}" presName="tx1" presStyleLbl="revTx" presStyleIdx="0" presStyleCnt="4"/>
      <dgm:spPr/>
    </dgm:pt>
    <dgm:pt modelId="{03C788E4-96F0-4CCF-95B8-52AEDB223A2F}" type="pres">
      <dgm:prSet presAssocID="{7856030B-23D7-4A23-9EA3-5E646EC46186}" presName="vert1" presStyleCnt="0"/>
      <dgm:spPr/>
    </dgm:pt>
    <dgm:pt modelId="{DB5A0083-C076-4E19-8189-B5B1C7994BA4}" type="pres">
      <dgm:prSet presAssocID="{D16C0C2D-B6FC-49BD-82F4-1FF928C65157}" presName="thickLine" presStyleLbl="alignNode1" presStyleIdx="1" presStyleCnt="4"/>
      <dgm:spPr/>
    </dgm:pt>
    <dgm:pt modelId="{78B9E33E-369F-4085-8ACC-9D7D6D04F1F7}" type="pres">
      <dgm:prSet presAssocID="{D16C0C2D-B6FC-49BD-82F4-1FF928C65157}" presName="horz1" presStyleCnt="0"/>
      <dgm:spPr/>
    </dgm:pt>
    <dgm:pt modelId="{586C69AB-1D57-4026-A9A1-9E9DDFF609AD}" type="pres">
      <dgm:prSet presAssocID="{D16C0C2D-B6FC-49BD-82F4-1FF928C65157}" presName="tx1" presStyleLbl="revTx" presStyleIdx="1" presStyleCnt="4"/>
      <dgm:spPr/>
    </dgm:pt>
    <dgm:pt modelId="{C9CB8C4A-3D9C-40D9-B129-6F94D2A1588F}" type="pres">
      <dgm:prSet presAssocID="{D16C0C2D-B6FC-49BD-82F4-1FF928C65157}" presName="vert1" presStyleCnt="0"/>
      <dgm:spPr/>
    </dgm:pt>
    <dgm:pt modelId="{6D63F8FD-FE3E-4DE1-B802-3A9E3147E67B}" type="pres">
      <dgm:prSet presAssocID="{5C0AD823-ED90-4268-A804-F3FFFADBC6D5}" presName="thickLine" presStyleLbl="alignNode1" presStyleIdx="2" presStyleCnt="4"/>
      <dgm:spPr/>
    </dgm:pt>
    <dgm:pt modelId="{FBB45464-C28D-4B7D-A92B-175D42BB48EA}" type="pres">
      <dgm:prSet presAssocID="{5C0AD823-ED90-4268-A804-F3FFFADBC6D5}" presName="horz1" presStyleCnt="0"/>
      <dgm:spPr/>
    </dgm:pt>
    <dgm:pt modelId="{4BBC28CA-BC9A-45C5-8F00-A327ADB3E9D0}" type="pres">
      <dgm:prSet presAssocID="{5C0AD823-ED90-4268-A804-F3FFFADBC6D5}" presName="tx1" presStyleLbl="revTx" presStyleIdx="2" presStyleCnt="4"/>
      <dgm:spPr/>
    </dgm:pt>
    <dgm:pt modelId="{52B8DC90-A0E0-495D-8F15-1011751BEF44}" type="pres">
      <dgm:prSet presAssocID="{5C0AD823-ED90-4268-A804-F3FFFADBC6D5}" presName="vert1" presStyleCnt="0"/>
      <dgm:spPr/>
    </dgm:pt>
    <dgm:pt modelId="{55A5583B-2696-4838-A5BA-1AB411977C52}" type="pres">
      <dgm:prSet presAssocID="{C7A297B1-CF4D-444E-9C2B-1CD95F45A846}" presName="thickLine" presStyleLbl="alignNode1" presStyleIdx="3" presStyleCnt="4"/>
      <dgm:spPr/>
    </dgm:pt>
    <dgm:pt modelId="{923BEDAF-A037-45B3-8A82-4269E8B1C435}" type="pres">
      <dgm:prSet presAssocID="{C7A297B1-CF4D-444E-9C2B-1CD95F45A846}" presName="horz1" presStyleCnt="0"/>
      <dgm:spPr/>
    </dgm:pt>
    <dgm:pt modelId="{FCEBFAE9-8218-47AE-B340-332750A46077}" type="pres">
      <dgm:prSet presAssocID="{C7A297B1-CF4D-444E-9C2B-1CD95F45A846}" presName="tx1" presStyleLbl="revTx" presStyleIdx="3" presStyleCnt="4"/>
      <dgm:spPr/>
    </dgm:pt>
    <dgm:pt modelId="{83E3852D-C250-4E2C-B003-7FA00FFB0567}" type="pres">
      <dgm:prSet presAssocID="{C7A297B1-CF4D-444E-9C2B-1CD95F45A846}" presName="vert1" presStyleCnt="0"/>
      <dgm:spPr/>
    </dgm:pt>
  </dgm:ptLst>
  <dgm:cxnLst>
    <dgm:cxn modelId="{5C6E530A-0E5A-448F-9C43-0BF6F540DA19}" type="presOf" srcId="{7856030B-23D7-4A23-9EA3-5E646EC46186}" destId="{E5D1BFB1-0533-4618-8E6D-3500E638CEA6}" srcOrd="0" destOrd="0" presId="urn:microsoft.com/office/officeart/2008/layout/LinedList"/>
    <dgm:cxn modelId="{7FECB311-0489-4F0E-A07C-33A9A40ADAAB}" srcId="{749CFC44-69C4-4B17-B8F2-7FF9091A454F}" destId="{C7A297B1-CF4D-444E-9C2B-1CD95F45A846}" srcOrd="3" destOrd="0" parTransId="{584C33D7-143C-43F8-92A7-10078D91E93A}" sibTransId="{7011D163-8AE9-45A2-B44E-6838C60AFCAE}"/>
    <dgm:cxn modelId="{A424F734-548E-4760-8EF5-797AB813E9B8}" type="presOf" srcId="{D16C0C2D-B6FC-49BD-82F4-1FF928C65157}" destId="{586C69AB-1D57-4026-A9A1-9E9DDFF609AD}" srcOrd="0" destOrd="0" presId="urn:microsoft.com/office/officeart/2008/layout/LinedList"/>
    <dgm:cxn modelId="{83BDB53D-71D6-4FC0-9A4D-8D401858A62B}" srcId="{749CFC44-69C4-4B17-B8F2-7FF9091A454F}" destId="{5C0AD823-ED90-4268-A804-F3FFFADBC6D5}" srcOrd="2" destOrd="0" parTransId="{4D4F1145-AB87-4542-84A2-AFCB2266E6BD}" sibTransId="{2ED4DBD2-A752-4D43-90BE-EAEBD29A9E00}"/>
    <dgm:cxn modelId="{AD037951-80F2-46B0-9E15-BA4E4EFE0BE9}" type="presOf" srcId="{C7A297B1-CF4D-444E-9C2B-1CD95F45A846}" destId="{FCEBFAE9-8218-47AE-B340-332750A46077}" srcOrd="0" destOrd="0" presId="urn:microsoft.com/office/officeart/2008/layout/LinedList"/>
    <dgm:cxn modelId="{B4E7A97D-1D27-474C-AF63-516BDDA18594}" type="presOf" srcId="{749CFC44-69C4-4B17-B8F2-7FF9091A454F}" destId="{E502CC95-3DA2-4121-854E-2F22A8F3F9B8}" srcOrd="0" destOrd="0" presId="urn:microsoft.com/office/officeart/2008/layout/LinedList"/>
    <dgm:cxn modelId="{79D0BB9A-86D2-47C6-89C0-1E1F8BB9499A}" type="presOf" srcId="{5C0AD823-ED90-4268-A804-F3FFFADBC6D5}" destId="{4BBC28CA-BC9A-45C5-8F00-A327ADB3E9D0}" srcOrd="0" destOrd="0" presId="urn:microsoft.com/office/officeart/2008/layout/LinedList"/>
    <dgm:cxn modelId="{96FB3DD2-B34B-4D3C-B3A1-3FFB4E30EE4D}" srcId="{749CFC44-69C4-4B17-B8F2-7FF9091A454F}" destId="{7856030B-23D7-4A23-9EA3-5E646EC46186}" srcOrd="0" destOrd="0" parTransId="{4A132848-FCEC-4C54-9590-78B5C1541031}" sibTransId="{591E8C74-F2B1-42F9-B1B0-C70CAF06EA36}"/>
    <dgm:cxn modelId="{013947E7-A568-4FB1-A984-1B713A46E683}" srcId="{749CFC44-69C4-4B17-B8F2-7FF9091A454F}" destId="{D16C0C2D-B6FC-49BD-82F4-1FF928C65157}" srcOrd="1" destOrd="0" parTransId="{D65A222D-1CC1-414D-A6EC-E74669549088}" sibTransId="{BAA50448-FAA9-491D-8A1C-F7940C46C776}"/>
    <dgm:cxn modelId="{3FC281B9-13DC-4070-B700-D900C0F4EEE8}" type="presParOf" srcId="{E502CC95-3DA2-4121-854E-2F22A8F3F9B8}" destId="{A68B5917-BCB0-406F-833A-F54E98603A00}" srcOrd="0" destOrd="0" presId="urn:microsoft.com/office/officeart/2008/layout/LinedList"/>
    <dgm:cxn modelId="{19C34441-9713-40FE-89E0-DD42F2AFE5C7}" type="presParOf" srcId="{E502CC95-3DA2-4121-854E-2F22A8F3F9B8}" destId="{268380D4-EE76-4321-806D-220081372678}" srcOrd="1" destOrd="0" presId="urn:microsoft.com/office/officeart/2008/layout/LinedList"/>
    <dgm:cxn modelId="{DC082BB5-7F79-4612-82BF-3B7B429D557B}" type="presParOf" srcId="{268380D4-EE76-4321-806D-220081372678}" destId="{E5D1BFB1-0533-4618-8E6D-3500E638CEA6}" srcOrd="0" destOrd="0" presId="urn:microsoft.com/office/officeart/2008/layout/LinedList"/>
    <dgm:cxn modelId="{43004072-F1E6-4EA4-954D-7A21EF701FB5}" type="presParOf" srcId="{268380D4-EE76-4321-806D-220081372678}" destId="{03C788E4-96F0-4CCF-95B8-52AEDB223A2F}" srcOrd="1" destOrd="0" presId="urn:microsoft.com/office/officeart/2008/layout/LinedList"/>
    <dgm:cxn modelId="{C65A2554-F9EB-470F-8DDA-40ED06A553F2}" type="presParOf" srcId="{E502CC95-3DA2-4121-854E-2F22A8F3F9B8}" destId="{DB5A0083-C076-4E19-8189-B5B1C7994BA4}" srcOrd="2" destOrd="0" presId="urn:microsoft.com/office/officeart/2008/layout/LinedList"/>
    <dgm:cxn modelId="{2588093D-89AF-49E8-ACDA-7A3ED4AFB647}" type="presParOf" srcId="{E502CC95-3DA2-4121-854E-2F22A8F3F9B8}" destId="{78B9E33E-369F-4085-8ACC-9D7D6D04F1F7}" srcOrd="3" destOrd="0" presId="urn:microsoft.com/office/officeart/2008/layout/LinedList"/>
    <dgm:cxn modelId="{A2167D44-7332-46CA-A873-435C1A3E33E2}" type="presParOf" srcId="{78B9E33E-369F-4085-8ACC-9D7D6D04F1F7}" destId="{586C69AB-1D57-4026-A9A1-9E9DDFF609AD}" srcOrd="0" destOrd="0" presId="urn:microsoft.com/office/officeart/2008/layout/LinedList"/>
    <dgm:cxn modelId="{B2645E54-3634-4664-8465-ACD85900FC4A}" type="presParOf" srcId="{78B9E33E-369F-4085-8ACC-9D7D6D04F1F7}" destId="{C9CB8C4A-3D9C-40D9-B129-6F94D2A1588F}" srcOrd="1" destOrd="0" presId="urn:microsoft.com/office/officeart/2008/layout/LinedList"/>
    <dgm:cxn modelId="{F315F620-5876-418C-8125-3A9AA18374CF}" type="presParOf" srcId="{E502CC95-3DA2-4121-854E-2F22A8F3F9B8}" destId="{6D63F8FD-FE3E-4DE1-B802-3A9E3147E67B}" srcOrd="4" destOrd="0" presId="urn:microsoft.com/office/officeart/2008/layout/LinedList"/>
    <dgm:cxn modelId="{EDBB2BCC-BBD6-48BC-B6D3-30E37B32A9AF}" type="presParOf" srcId="{E502CC95-3DA2-4121-854E-2F22A8F3F9B8}" destId="{FBB45464-C28D-4B7D-A92B-175D42BB48EA}" srcOrd="5" destOrd="0" presId="urn:microsoft.com/office/officeart/2008/layout/LinedList"/>
    <dgm:cxn modelId="{BFAE1557-9DB2-4496-A723-C1257FB0A6E2}" type="presParOf" srcId="{FBB45464-C28D-4B7D-A92B-175D42BB48EA}" destId="{4BBC28CA-BC9A-45C5-8F00-A327ADB3E9D0}" srcOrd="0" destOrd="0" presId="urn:microsoft.com/office/officeart/2008/layout/LinedList"/>
    <dgm:cxn modelId="{F6D7EC93-F5FB-49DA-99A8-FAB674F1F9B1}" type="presParOf" srcId="{FBB45464-C28D-4B7D-A92B-175D42BB48EA}" destId="{52B8DC90-A0E0-495D-8F15-1011751BEF44}" srcOrd="1" destOrd="0" presId="urn:microsoft.com/office/officeart/2008/layout/LinedList"/>
    <dgm:cxn modelId="{362F8FCC-686A-4AB9-B70E-732DEA4A057D}" type="presParOf" srcId="{E502CC95-3DA2-4121-854E-2F22A8F3F9B8}" destId="{55A5583B-2696-4838-A5BA-1AB411977C52}" srcOrd="6" destOrd="0" presId="urn:microsoft.com/office/officeart/2008/layout/LinedList"/>
    <dgm:cxn modelId="{7D9894A3-D65D-4206-B1CC-5317D83AF67B}" type="presParOf" srcId="{E502CC95-3DA2-4121-854E-2F22A8F3F9B8}" destId="{923BEDAF-A037-45B3-8A82-4269E8B1C435}" srcOrd="7" destOrd="0" presId="urn:microsoft.com/office/officeart/2008/layout/LinedList"/>
    <dgm:cxn modelId="{BEE57076-7BB7-4131-817C-3531CF1A18A8}" type="presParOf" srcId="{923BEDAF-A037-45B3-8A82-4269E8B1C435}" destId="{FCEBFAE9-8218-47AE-B340-332750A46077}" srcOrd="0" destOrd="0" presId="urn:microsoft.com/office/officeart/2008/layout/LinedList"/>
    <dgm:cxn modelId="{99DE5EB2-2EEC-482E-9446-94B48F0F044A}" type="presParOf" srcId="{923BEDAF-A037-45B3-8A82-4269E8B1C435}" destId="{83E3852D-C250-4E2C-B003-7FA00FFB0567}"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68B5917-BCB0-406F-833A-F54E98603A00}">
      <dsp:nvSpPr>
        <dsp:cNvPr id="0" name=""/>
        <dsp:cNvSpPr/>
      </dsp:nvSpPr>
      <dsp:spPr>
        <a:xfrm>
          <a:off x="0" y="0"/>
          <a:ext cx="5329236"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5D1BFB1-0533-4618-8E6D-3500E638CEA6}">
      <dsp:nvSpPr>
        <dsp:cNvPr id="0" name=""/>
        <dsp:cNvSpPr/>
      </dsp:nvSpPr>
      <dsp:spPr>
        <a:xfrm>
          <a:off x="0" y="0"/>
          <a:ext cx="5329236" cy="10144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540" tIns="129540" rIns="129540" bIns="129540" numCol="1" spcCol="1270" anchor="t" anchorCtr="0">
          <a:noAutofit/>
        </a:bodyPr>
        <a:lstStyle/>
        <a:p>
          <a:pPr marL="0" lvl="0" indent="0" algn="l" defTabSz="1511300">
            <a:lnSpc>
              <a:spcPct val="90000"/>
            </a:lnSpc>
            <a:spcBef>
              <a:spcPct val="0"/>
            </a:spcBef>
            <a:spcAft>
              <a:spcPct val="35000"/>
            </a:spcAft>
            <a:buNone/>
          </a:pPr>
          <a:r>
            <a:rPr lang="en-US" sz="3400" kern="1200">
              <a:hlinkClick xmlns:r="http://schemas.openxmlformats.org/officeDocument/2006/relationships" r:id="rId1"/>
            </a:rPr>
            <a:t>Manish Sharma | Gmail</a:t>
          </a:r>
          <a:endParaRPr lang="en-US" sz="3400" kern="1200"/>
        </a:p>
      </dsp:txBody>
      <dsp:txXfrm>
        <a:off x="0" y="0"/>
        <a:ext cx="5329236" cy="1014412"/>
      </dsp:txXfrm>
    </dsp:sp>
    <dsp:sp modelId="{DB5A0083-C076-4E19-8189-B5B1C7994BA4}">
      <dsp:nvSpPr>
        <dsp:cNvPr id="0" name=""/>
        <dsp:cNvSpPr/>
      </dsp:nvSpPr>
      <dsp:spPr>
        <a:xfrm>
          <a:off x="0" y="1014412"/>
          <a:ext cx="5329236" cy="0"/>
        </a:xfrm>
        <a:prstGeom prst="line">
          <a:avLst/>
        </a:prstGeom>
        <a:solidFill>
          <a:schemeClr val="accent2">
            <a:hueOff val="-485121"/>
            <a:satOff val="-27976"/>
            <a:lumOff val="2876"/>
            <a:alphaOff val="0"/>
          </a:schemeClr>
        </a:solidFill>
        <a:ln w="12700" cap="flat" cmpd="sng" algn="ctr">
          <a:solidFill>
            <a:schemeClr val="accent2">
              <a:hueOff val="-485121"/>
              <a:satOff val="-27976"/>
              <a:lumOff val="2876"/>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86C69AB-1D57-4026-A9A1-9E9DDFF609AD}">
      <dsp:nvSpPr>
        <dsp:cNvPr id="0" name=""/>
        <dsp:cNvSpPr/>
      </dsp:nvSpPr>
      <dsp:spPr>
        <a:xfrm>
          <a:off x="0" y="1014412"/>
          <a:ext cx="5329236" cy="10144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540" tIns="129540" rIns="129540" bIns="129540" numCol="1" spcCol="1270" anchor="t" anchorCtr="0">
          <a:noAutofit/>
        </a:bodyPr>
        <a:lstStyle/>
        <a:p>
          <a:pPr marL="0" lvl="0" indent="0" algn="l" defTabSz="1511300">
            <a:lnSpc>
              <a:spcPct val="90000"/>
            </a:lnSpc>
            <a:spcBef>
              <a:spcPct val="0"/>
            </a:spcBef>
            <a:spcAft>
              <a:spcPct val="35000"/>
            </a:spcAft>
            <a:buNone/>
          </a:pPr>
          <a:r>
            <a:rPr lang="en-US" sz="3400" kern="1200">
              <a:hlinkClick xmlns:r="http://schemas.openxmlformats.org/officeDocument/2006/relationships" r:id="rId2"/>
            </a:rPr>
            <a:t>Manish Sharma | WhatsApp</a:t>
          </a:r>
          <a:endParaRPr lang="en-US" sz="3400" kern="1200"/>
        </a:p>
      </dsp:txBody>
      <dsp:txXfrm>
        <a:off x="0" y="1014412"/>
        <a:ext cx="5329236" cy="1014412"/>
      </dsp:txXfrm>
    </dsp:sp>
    <dsp:sp modelId="{6D63F8FD-FE3E-4DE1-B802-3A9E3147E67B}">
      <dsp:nvSpPr>
        <dsp:cNvPr id="0" name=""/>
        <dsp:cNvSpPr/>
      </dsp:nvSpPr>
      <dsp:spPr>
        <a:xfrm>
          <a:off x="0" y="2028824"/>
          <a:ext cx="5329236" cy="0"/>
        </a:xfrm>
        <a:prstGeom prst="line">
          <a:avLst/>
        </a:prstGeom>
        <a:solidFill>
          <a:schemeClr val="accent2">
            <a:hueOff val="-970242"/>
            <a:satOff val="-55952"/>
            <a:lumOff val="5752"/>
            <a:alphaOff val="0"/>
          </a:schemeClr>
        </a:solidFill>
        <a:ln w="12700" cap="flat" cmpd="sng" algn="ctr">
          <a:solidFill>
            <a:schemeClr val="accent2">
              <a:hueOff val="-970242"/>
              <a:satOff val="-55952"/>
              <a:lumOff val="575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BBC28CA-BC9A-45C5-8F00-A327ADB3E9D0}">
      <dsp:nvSpPr>
        <dsp:cNvPr id="0" name=""/>
        <dsp:cNvSpPr/>
      </dsp:nvSpPr>
      <dsp:spPr>
        <a:xfrm>
          <a:off x="0" y="2028825"/>
          <a:ext cx="5329236" cy="10144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540" tIns="129540" rIns="129540" bIns="129540" numCol="1" spcCol="1270" anchor="t" anchorCtr="0">
          <a:noAutofit/>
        </a:bodyPr>
        <a:lstStyle/>
        <a:p>
          <a:pPr marL="0" lvl="0" indent="0" algn="l" defTabSz="1511300">
            <a:lnSpc>
              <a:spcPct val="90000"/>
            </a:lnSpc>
            <a:spcBef>
              <a:spcPct val="0"/>
            </a:spcBef>
            <a:spcAft>
              <a:spcPct val="35000"/>
            </a:spcAft>
            <a:buNone/>
          </a:pPr>
          <a:r>
            <a:rPr lang="en-IN" sz="3400" kern="1200">
              <a:hlinkClick xmlns:r="http://schemas.openxmlformats.org/officeDocument/2006/relationships" r:id="rId3"/>
            </a:rPr>
            <a:t>Manish Sharma | Facebook</a:t>
          </a:r>
          <a:endParaRPr lang="en-US" sz="3400" kern="1200"/>
        </a:p>
      </dsp:txBody>
      <dsp:txXfrm>
        <a:off x="0" y="2028825"/>
        <a:ext cx="5329236" cy="1014412"/>
      </dsp:txXfrm>
    </dsp:sp>
    <dsp:sp modelId="{55A5583B-2696-4838-A5BA-1AB411977C52}">
      <dsp:nvSpPr>
        <dsp:cNvPr id="0" name=""/>
        <dsp:cNvSpPr/>
      </dsp:nvSpPr>
      <dsp:spPr>
        <a:xfrm>
          <a:off x="0" y="3043237"/>
          <a:ext cx="5329236" cy="0"/>
        </a:xfrm>
        <a:prstGeom prst="line">
          <a:avLst/>
        </a:prstGeom>
        <a:solidFill>
          <a:schemeClr val="accent2">
            <a:hueOff val="-1455363"/>
            <a:satOff val="-83928"/>
            <a:lumOff val="8628"/>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CEBFAE9-8218-47AE-B340-332750A46077}">
      <dsp:nvSpPr>
        <dsp:cNvPr id="0" name=""/>
        <dsp:cNvSpPr/>
      </dsp:nvSpPr>
      <dsp:spPr>
        <a:xfrm>
          <a:off x="0" y="3043237"/>
          <a:ext cx="5329236" cy="10144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540" tIns="129540" rIns="129540" bIns="129540" numCol="1" spcCol="1270" anchor="t" anchorCtr="0">
          <a:noAutofit/>
        </a:bodyPr>
        <a:lstStyle/>
        <a:p>
          <a:pPr marL="0" lvl="0" indent="0" algn="l" defTabSz="1511300">
            <a:lnSpc>
              <a:spcPct val="90000"/>
            </a:lnSpc>
            <a:spcBef>
              <a:spcPct val="0"/>
            </a:spcBef>
            <a:spcAft>
              <a:spcPct val="35000"/>
            </a:spcAft>
            <a:buNone/>
          </a:pPr>
          <a:r>
            <a:rPr lang="en-IN" sz="3400" kern="1200">
              <a:hlinkClick xmlns:r="http://schemas.openxmlformats.org/officeDocument/2006/relationships" r:id="rId4"/>
            </a:rPr>
            <a:t>Manish Sharma | LinkedIn</a:t>
          </a:r>
          <a:endParaRPr lang="en-US" sz="3400" kern="1200"/>
        </a:p>
      </dsp:txBody>
      <dsp:txXfrm>
        <a:off x="0" y="3043237"/>
        <a:ext cx="5329236" cy="1014412"/>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09A50D-A987-489A-B7F6-CF29177E5BA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E43CF61-0B13-443B-9BC5-FFB07E53C54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8A2DDB2-B4C8-4EC0-8403-DAA20F3108AD}"/>
              </a:ext>
            </a:extLst>
          </p:cNvPr>
          <p:cNvSpPr>
            <a:spLocks noGrp="1"/>
          </p:cNvSpPr>
          <p:nvPr>
            <p:ph type="dt" sz="half" idx="10"/>
          </p:nvPr>
        </p:nvSpPr>
        <p:spPr/>
        <p:txBody>
          <a:bodyPr/>
          <a:lstStyle/>
          <a:p>
            <a:fld id="{CD7C981D-79BF-47B3-B253-F40076EB0B41}" type="datetimeFigureOut">
              <a:rPr lang="en-US" smtClean="0"/>
              <a:t>1/11/2022</a:t>
            </a:fld>
            <a:endParaRPr lang="en-US"/>
          </a:p>
        </p:txBody>
      </p:sp>
      <p:sp>
        <p:nvSpPr>
          <p:cNvPr id="5" name="Footer Placeholder 4">
            <a:extLst>
              <a:ext uri="{FF2B5EF4-FFF2-40B4-BE49-F238E27FC236}">
                <a16:creationId xmlns:a16="http://schemas.microsoft.com/office/drawing/2014/main" id="{530E0D53-074B-442F-844D-FE7D2CDF16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781A39-2EE9-4F51-8963-DE01EF798CE5}"/>
              </a:ext>
            </a:extLst>
          </p:cNvPr>
          <p:cNvSpPr>
            <a:spLocks noGrp="1"/>
          </p:cNvSpPr>
          <p:nvPr>
            <p:ph type="sldNum" sz="quarter" idx="12"/>
          </p:nvPr>
        </p:nvSpPr>
        <p:spPr/>
        <p:txBody>
          <a:bodyPr/>
          <a:lstStyle/>
          <a:p>
            <a:fld id="{9A314AF8-19F7-4221-A65C-507EDA25ADC8}" type="slidenum">
              <a:rPr lang="en-US" smtClean="0"/>
              <a:t>‹#›</a:t>
            </a:fld>
            <a:endParaRPr lang="en-US"/>
          </a:p>
        </p:txBody>
      </p:sp>
    </p:spTree>
    <p:extLst>
      <p:ext uri="{BB962C8B-B14F-4D97-AF65-F5344CB8AC3E}">
        <p14:creationId xmlns:p14="http://schemas.microsoft.com/office/powerpoint/2010/main" val="13294300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D286C-E5FF-4C2B-BD7A-E545A74C858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0944500-FDAE-4D35-A748-E2366B26296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22E2219-D0F9-4B59-A6A4-C23ABFA06F0A}"/>
              </a:ext>
            </a:extLst>
          </p:cNvPr>
          <p:cNvSpPr>
            <a:spLocks noGrp="1"/>
          </p:cNvSpPr>
          <p:nvPr>
            <p:ph type="dt" sz="half" idx="10"/>
          </p:nvPr>
        </p:nvSpPr>
        <p:spPr/>
        <p:txBody>
          <a:bodyPr/>
          <a:lstStyle/>
          <a:p>
            <a:fld id="{CD7C981D-79BF-47B3-B253-F40076EB0B41}" type="datetimeFigureOut">
              <a:rPr lang="en-US" smtClean="0"/>
              <a:t>1/11/2022</a:t>
            </a:fld>
            <a:endParaRPr lang="en-US"/>
          </a:p>
        </p:txBody>
      </p:sp>
      <p:sp>
        <p:nvSpPr>
          <p:cNvPr id="5" name="Footer Placeholder 4">
            <a:extLst>
              <a:ext uri="{FF2B5EF4-FFF2-40B4-BE49-F238E27FC236}">
                <a16:creationId xmlns:a16="http://schemas.microsoft.com/office/drawing/2014/main" id="{BE194C8F-2BF5-438E-B330-E2F61203AB1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A67B8D-645B-4288-8911-026FE69EE312}"/>
              </a:ext>
            </a:extLst>
          </p:cNvPr>
          <p:cNvSpPr>
            <a:spLocks noGrp="1"/>
          </p:cNvSpPr>
          <p:nvPr>
            <p:ph type="sldNum" sz="quarter" idx="12"/>
          </p:nvPr>
        </p:nvSpPr>
        <p:spPr/>
        <p:txBody>
          <a:bodyPr/>
          <a:lstStyle/>
          <a:p>
            <a:fld id="{9A314AF8-19F7-4221-A65C-507EDA25ADC8}" type="slidenum">
              <a:rPr lang="en-US" smtClean="0"/>
              <a:t>‹#›</a:t>
            </a:fld>
            <a:endParaRPr lang="en-US"/>
          </a:p>
        </p:txBody>
      </p:sp>
    </p:spTree>
    <p:extLst>
      <p:ext uri="{BB962C8B-B14F-4D97-AF65-F5344CB8AC3E}">
        <p14:creationId xmlns:p14="http://schemas.microsoft.com/office/powerpoint/2010/main" val="13945315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49C2A39-8A0A-4E9A-9C01-DA9F12F5C62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7B52CD2-FF28-43E7-B415-F335F972866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355ACA2-0A68-4532-BDD7-1E2A5BEAEC91}"/>
              </a:ext>
            </a:extLst>
          </p:cNvPr>
          <p:cNvSpPr>
            <a:spLocks noGrp="1"/>
          </p:cNvSpPr>
          <p:nvPr>
            <p:ph type="dt" sz="half" idx="10"/>
          </p:nvPr>
        </p:nvSpPr>
        <p:spPr/>
        <p:txBody>
          <a:bodyPr/>
          <a:lstStyle/>
          <a:p>
            <a:fld id="{CD7C981D-79BF-47B3-B253-F40076EB0B41}" type="datetimeFigureOut">
              <a:rPr lang="en-US" smtClean="0"/>
              <a:t>1/11/2022</a:t>
            </a:fld>
            <a:endParaRPr lang="en-US"/>
          </a:p>
        </p:txBody>
      </p:sp>
      <p:sp>
        <p:nvSpPr>
          <p:cNvPr id="5" name="Footer Placeholder 4">
            <a:extLst>
              <a:ext uri="{FF2B5EF4-FFF2-40B4-BE49-F238E27FC236}">
                <a16:creationId xmlns:a16="http://schemas.microsoft.com/office/drawing/2014/main" id="{6164BB6F-D27E-49BC-AF39-3824ED4B62C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68F8EC-353A-4CB1-8DE0-30CC0F08DC39}"/>
              </a:ext>
            </a:extLst>
          </p:cNvPr>
          <p:cNvSpPr>
            <a:spLocks noGrp="1"/>
          </p:cNvSpPr>
          <p:nvPr>
            <p:ph type="sldNum" sz="quarter" idx="12"/>
          </p:nvPr>
        </p:nvSpPr>
        <p:spPr/>
        <p:txBody>
          <a:bodyPr/>
          <a:lstStyle/>
          <a:p>
            <a:fld id="{9A314AF8-19F7-4221-A65C-507EDA25ADC8}" type="slidenum">
              <a:rPr lang="en-US" smtClean="0"/>
              <a:t>‹#›</a:t>
            </a:fld>
            <a:endParaRPr lang="en-US"/>
          </a:p>
        </p:txBody>
      </p:sp>
    </p:spTree>
    <p:extLst>
      <p:ext uri="{BB962C8B-B14F-4D97-AF65-F5344CB8AC3E}">
        <p14:creationId xmlns:p14="http://schemas.microsoft.com/office/powerpoint/2010/main" val="42550972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D85915-1834-48CD-BCFF-CDE25547361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9853EA9-0C72-424D-9234-CC96D139A5C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BEBE5B9-F179-420A-9F8A-5694F66CA107}"/>
              </a:ext>
            </a:extLst>
          </p:cNvPr>
          <p:cNvSpPr>
            <a:spLocks noGrp="1"/>
          </p:cNvSpPr>
          <p:nvPr>
            <p:ph type="dt" sz="half" idx="10"/>
          </p:nvPr>
        </p:nvSpPr>
        <p:spPr/>
        <p:txBody>
          <a:bodyPr/>
          <a:lstStyle/>
          <a:p>
            <a:fld id="{CD7C981D-79BF-47B3-B253-F40076EB0B41}" type="datetimeFigureOut">
              <a:rPr lang="en-US" smtClean="0"/>
              <a:t>1/11/2022</a:t>
            </a:fld>
            <a:endParaRPr lang="en-US"/>
          </a:p>
        </p:txBody>
      </p:sp>
      <p:sp>
        <p:nvSpPr>
          <p:cNvPr id="5" name="Footer Placeholder 4">
            <a:extLst>
              <a:ext uri="{FF2B5EF4-FFF2-40B4-BE49-F238E27FC236}">
                <a16:creationId xmlns:a16="http://schemas.microsoft.com/office/drawing/2014/main" id="{8C76EAE0-0D78-484B-BD59-B9A91C6D05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139956-3C68-407C-96D4-D893735A5168}"/>
              </a:ext>
            </a:extLst>
          </p:cNvPr>
          <p:cNvSpPr>
            <a:spLocks noGrp="1"/>
          </p:cNvSpPr>
          <p:nvPr>
            <p:ph type="sldNum" sz="quarter" idx="12"/>
          </p:nvPr>
        </p:nvSpPr>
        <p:spPr/>
        <p:txBody>
          <a:bodyPr/>
          <a:lstStyle/>
          <a:p>
            <a:fld id="{9A314AF8-19F7-4221-A65C-507EDA25ADC8}" type="slidenum">
              <a:rPr lang="en-US" smtClean="0"/>
              <a:t>‹#›</a:t>
            </a:fld>
            <a:endParaRPr lang="en-US"/>
          </a:p>
        </p:txBody>
      </p:sp>
    </p:spTree>
    <p:extLst>
      <p:ext uri="{BB962C8B-B14F-4D97-AF65-F5344CB8AC3E}">
        <p14:creationId xmlns:p14="http://schemas.microsoft.com/office/powerpoint/2010/main" val="35298137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3C4F6C-F1F2-41F5-89B6-4BD8CADB93E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D2F6D04-4932-4C1F-AC8B-16BC23CF484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4305949-4EA6-4F88-82C4-2E8CC9FEA6D7}"/>
              </a:ext>
            </a:extLst>
          </p:cNvPr>
          <p:cNvSpPr>
            <a:spLocks noGrp="1"/>
          </p:cNvSpPr>
          <p:nvPr>
            <p:ph type="dt" sz="half" idx="10"/>
          </p:nvPr>
        </p:nvSpPr>
        <p:spPr/>
        <p:txBody>
          <a:bodyPr/>
          <a:lstStyle/>
          <a:p>
            <a:fld id="{CD7C981D-79BF-47B3-B253-F40076EB0B41}" type="datetimeFigureOut">
              <a:rPr lang="en-US" smtClean="0"/>
              <a:t>1/11/2022</a:t>
            </a:fld>
            <a:endParaRPr lang="en-US"/>
          </a:p>
        </p:txBody>
      </p:sp>
      <p:sp>
        <p:nvSpPr>
          <p:cNvPr id="5" name="Footer Placeholder 4">
            <a:extLst>
              <a:ext uri="{FF2B5EF4-FFF2-40B4-BE49-F238E27FC236}">
                <a16:creationId xmlns:a16="http://schemas.microsoft.com/office/drawing/2014/main" id="{2FDFB43F-C7D9-4D08-9839-6621BBB6808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3D0F1F-FCB4-4090-A33D-E794553CCC10}"/>
              </a:ext>
            </a:extLst>
          </p:cNvPr>
          <p:cNvSpPr>
            <a:spLocks noGrp="1"/>
          </p:cNvSpPr>
          <p:nvPr>
            <p:ph type="sldNum" sz="quarter" idx="12"/>
          </p:nvPr>
        </p:nvSpPr>
        <p:spPr/>
        <p:txBody>
          <a:bodyPr/>
          <a:lstStyle/>
          <a:p>
            <a:fld id="{9A314AF8-19F7-4221-A65C-507EDA25ADC8}" type="slidenum">
              <a:rPr lang="en-US" smtClean="0"/>
              <a:t>‹#›</a:t>
            </a:fld>
            <a:endParaRPr lang="en-US"/>
          </a:p>
        </p:txBody>
      </p:sp>
    </p:spTree>
    <p:extLst>
      <p:ext uri="{BB962C8B-B14F-4D97-AF65-F5344CB8AC3E}">
        <p14:creationId xmlns:p14="http://schemas.microsoft.com/office/powerpoint/2010/main" val="825348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11035E-97BB-4B8B-87AB-19AE8173627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B8315D8-E49D-4BAA-BAD7-D119608B5A7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0A8507D-463F-4D35-8E89-74DD545AC0F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E866D5A-EFE3-47D6-9D51-D600E4F1C95D}"/>
              </a:ext>
            </a:extLst>
          </p:cNvPr>
          <p:cNvSpPr>
            <a:spLocks noGrp="1"/>
          </p:cNvSpPr>
          <p:nvPr>
            <p:ph type="dt" sz="half" idx="10"/>
          </p:nvPr>
        </p:nvSpPr>
        <p:spPr/>
        <p:txBody>
          <a:bodyPr/>
          <a:lstStyle/>
          <a:p>
            <a:fld id="{CD7C981D-79BF-47B3-B253-F40076EB0B41}" type="datetimeFigureOut">
              <a:rPr lang="en-US" smtClean="0"/>
              <a:t>1/11/2022</a:t>
            </a:fld>
            <a:endParaRPr lang="en-US"/>
          </a:p>
        </p:txBody>
      </p:sp>
      <p:sp>
        <p:nvSpPr>
          <p:cNvPr id="6" name="Footer Placeholder 5">
            <a:extLst>
              <a:ext uri="{FF2B5EF4-FFF2-40B4-BE49-F238E27FC236}">
                <a16:creationId xmlns:a16="http://schemas.microsoft.com/office/drawing/2014/main" id="{85FE4BE4-C65C-43A1-BFDC-A308DD1B298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AED308A-32A7-4E87-AF1F-32C58AE869D5}"/>
              </a:ext>
            </a:extLst>
          </p:cNvPr>
          <p:cNvSpPr>
            <a:spLocks noGrp="1"/>
          </p:cNvSpPr>
          <p:nvPr>
            <p:ph type="sldNum" sz="quarter" idx="12"/>
          </p:nvPr>
        </p:nvSpPr>
        <p:spPr/>
        <p:txBody>
          <a:bodyPr/>
          <a:lstStyle/>
          <a:p>
            <a:fld id="{9A314AF8-19F7-4221-A65C-507EDA25ADC8}" type="slidenum">
              <a:rPr lang="en-US" smtClean="0"/>
              <a:t>‹#›</a:t>
            </a:fld>
            <a:endParaRPr lang="en-US"/>
          </a:p>
        </p:txBody>
      </p:sp>
    </p:spTree>
    <p:extLst>
      <p:ext uri="{BB962C8B-B14F-4D97-AF65-F5344CB8AC3E}">
        <p14:creationId xmlns:p14="http://schemas.microsoft.com/office/powerpoint/2010/main" val="21177877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16ABAA-9D92-4A32-BEBB-749126EFB29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B527244-690A-4570-A5F8-28C48C9B790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98244D8-D43A-4CED-9946-7CEA06A2554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8C53416-D845-48E7-8C87-D7A4C4640F3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7385B35-E645-4229-8FF5-633152C5119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138AB6E-5AEA-4EEA-B87E-4B8A07691DAB}"/>
              </a:ext>
            </a:extLst>
          </p:cNvPr>
          <p:cNvSpPr>
            <a:spLocks noGrp="1"/>
          </p:cNvSpPr>
          <p:nvPr>
            <p:ph type="dt" sz="half" idx="10"/>
          </p:nvPr>
        </p:nvSpPr>
        <p:spPr/>
        <p:txBody>
          <a:bodyPr/>
          <a:lstStyle/>
          <a:p>
            <a:fld id="{CD7C981D-79BF-47B3-B253-F40076EB0B41}" type="datetimeFigureOut">
              <a:rPr lang="en-US" smtClean="0"/>
              <a:t>1/11/2022</a:t>
            </a:fld>
            <a:endParaRPr lang="en-US"/>
          </a:p>
        </p:txBody>
      </p:sp>
      <p:sp>
        <p:nvSpPr>
          <p:cNvPr id="8" name="Footer Placeholder 7">
            <a:extLst>
              <a:ext uri="{FF2B5EF4-FFF2-40B4-BE49-F238E27FC236}">
                <a16:creationId xmlns:a16="http://schemas.microsoft.com/office/drawing/2014/main" id="{85543A31-DFD8-49EC-B95E-33ACF95B2B8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25CE865-4538-4971-BFC0-7B9CC0AF30C5}"/>
              </a:ext>
            </a:extLst>
          </p:cNvPr>
          <p:cNvSpPr>
            <a:spLocks noGrp="1"/>
          </p:cNvSpPr>
          <p:nvPr>
            <p:ph type="sldNum" sz="quarter" idx="12"/>
          </p:nvPr>
        </p:nvSpPr>
        <p:spPr/>
        <p:txBody>
          <a:bodyPr/>
          <a:lstStyle/>
          <a:p>
            <a:fld id="{9A314AF8-19F7-4221-A65C-507EDA25ADC8}" type="slidenum">
              <a:rPr lang="en-US" smtClean="0"/>
              <a:t>‹#›</a:t>
            </a:fld>
            <a:endParaRPr lang="en-US"/>
          </a:p>
        </p:txBody>
      </p:sp>
    </p:spTree>
    <p:extLst>
      <p:ext uri="{BB962C8B-B14F-4D97-AF65-F5344CB8AC3E}">
        <p14:creationId xmlns:p14="http://schemas.microsoft.com/office/powerpoint/2010/main" val="40259186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D89B9F-6EA7-45FA-A2C8-E17986719E5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8C3E637-88F2-4E29-9505-BB826B7DE17A}"/>
              </a:ext>
            </a:extLst>
          </p:cNvPr>
          <p:cNvSpPr>
            <a:spLocks noGrp="1"/>
          </p:cNvSpPr>
          <p:nvPr>
            <p:ph type="dt" sz="half" idx="10"/>
          </p:nvPr>
        </p:nvSpPr>
        <p:spPr/>
        <p:txBody>
          <a:bodyPr/>
          <a:lstStyle/>
          <a:p>
            <a:fld id="{CD7C981D-79BF-47B3-B253-F40076EB0B41}" type="datetimeFigureOut">
              <a:rPr lang="en-US" smtClean="0"/>
              <a:t>1/11/2022</a:t>
            </a:fld>
            <a:endParaRPr lang="en-US"/>
          </a:p>
        </p:txBody>
      </p:sp>
      <p:sp>
        <p:nvSpPr>
          <p:cNvPr id="4" name="Footer Placeholder 3">
            <a:extLst>
              <a:ext uri="{FF2B5EF4-FFF2-40B4-BE49-F238E27FC236}">
                <a16:creationId xmlns:a16="http://schemas.microsoft.com/office/drawing/2014/main" id="{78F0CFBD-0463-4293-A3AF-C38794CCC48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3635033-8775-4E46-90B2-106FC171E37F}"/>
              </a:ext>
            </a:extLst>
          </p:cNvPr>
          <p:cNvSpPr>
            <a:spLocks noGrp="1"/>
          </p:cNvSpPr>
          <p:nvPr>
            <p:ph type="sldNum" sz="quarter" idx="12"/>
          </p:nvPr>
        </p:nvSpPr>
        <p:spPr/>
        <p:txBody>
          <a:bodyPr/>
          <a:lstStyle/>
          <a:p>
            <a:fld id="{9A314AF8-19F7-4221-A65C-507EDA25ADC8}" type="slidenum">
              <a:rPr lang="en-US" smtClean="0"/>
              <a:t>‹#›</a:t>
            </a:fld>
            <a:endParaRPr lang="en-US"/>
          </a:p>
        </p:txBody>
      </p:sp>
    </p:spTree>
    <p:extLst>
      <p:ext uri="{BB962C8B-B14F-4D97-AF65-F5344CB8AC3E}">
        <p14:creationId xmlns:p14="http://schemas.microsoft.com/office/powerpoint/2010/main" val="35687189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9389DCA-23D8-4216-BC9B-71FA4BDE8AAB}"/>
              </a:ext>
            </a:extLst>
          </p:cNvPr>
          <p:cNvSpPr>
            <a:spLocks noGrp="1"/>
          </p:cNvSpPr>
          <p:nvPr>
            <p:ph type="dt" sz="half" idx="10"/>
          </p:nvPr>
        </p:nvSpPr>
        <p:spPr/>
        <p:txBody>
          <a:bodyPr/>
          <a:lstStyle/>
          <a:p>
            <a:fld id="{CD7C981D-79BF-47B3-B253-F40076EB0B41}" type="datetimeFigureOut">
              <a:rPr lang="en-US" smtClean="0"/>
              <a:t>1/11/2022</a:t>
            </a:fld>
            <a:endParaRPr lang="en-US"/>
          </a:p>
        </p:txBody>
      </p:sp>
      <p:sp>
        <p:nvSpPr>
          <p:cNvPr id="3" name="Footer Placeholder 2">
            <a:extLst>
              <a:ext uri="{FF2B5EF4-FFF2-40B4-BE49-F238E27FC236}">
                <a16:creationId xmlns:a16="http://schemas.microsoft.com/office/drawing/2014/main" id="{94C9316F-4F47-4FF7-B6BA-2495F2C8582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2ED852E-BC7D-4406-96F4-FC4C838B148A}"/>
              </a:ext>
            </a:extLst>
          </p:cNvPr>
          <p:cNvSpPr>
            <a:spLocks noGrp="1"/>
          </p:cNvSpPr>
          <p:nvPr>
            <p:ph type="sldNum" sz="quarter" idx="12"/>
          </p:nvPr>
        </p:nvSpPr>
        <p:spPr/>
        <p:txBody>
          <a:bodyPr/>
          <a:lstStyle/>
          <a:p>
            <a:fld id="{9A314AF8-19F7-4221-A65C-507EDA25ADC8}" type="slidenum">
              <a:rPr lang="en-US" smtClean="0"/>
              <a:t>‹#›</a:t>
            </a:fld>
            <a:endParaRPr lang="en-US"/>
          </a:p>
        </p:txBody>
      </p:sp>
    </p:spTree>
    <p:extLst>
      <p:ext uri="{BB962C8B-B14F-4D97-AF65-F5344CB8AC3E}">
        <p14:creationId xmlns:p14="http://schemas.microsoft.com/office/powerpoint/2010/main" val="15264036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3EF817-0D45-4FAF-9DB4-8F49282D6A8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386E39B-5E4F-4454-B033-4E6D7364A9F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97DAA71-42F0-4995-AEF0-C4C10C96345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92CB216-25A4-4E02-BAFC-9B5DD4C23858}"/>
              </a:ext>
            </a:extLst>
          </p:cNvPr>
          <p:cNvSpPr>
            <a:spLocks noGrp="1"/>
          </p:cNvSpPr>
          <p:nvPr>
            <p:ph type="dt" sz="half" idx="10"/>
          </p:nvPr>
        </p:nvSpPr>
        <p:spPr/>
        <p:txBody>
          <a:bodyPr/>
          <a:lstStyle/>
          <a:p>
            <a:fld id="{CD7C981D-79BF-47B3-B253-F40076EB0B41}" type="datetimeFigureOut">
              <a:rPr lang="en-US" smtClean="0"/>
              <a:t>1/11/2022</a:t>
            </a:fld>
            <a:endParaRPr lang="en-US"/>
          </a:p>
        </p:txBody>
      </p:sp>
      <p:sp>
        <p:nvSpPr>
          <p:cNvPr id="6" name="Footer Placeholder 5">
            <a:extLst>
              <a:ext uri="{FF2B5EF4-FFF2-40B4-BE49-F238E27FC236}">
                <a16:creationId xmlns:a16="http://schemas.microsoft.com/office/drawing/2014/main" id="{1BE10F95-F4D9-458C-876E-08BECE01D0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09DB980-ED3E-4604-9CBD-772FA9FCF525}"/>
              </a:ext>
            </a:extLst>
          </p:cNvPr>
          <p:cNvSpPr>
            <a:spLocks noGrp="1"/>
          </p:cNvSpPr>
          <p:nvPr>
            <p:ph type="sldNum" sz="quarter" idx="12"/>
          </p:nvPr>
        </p:nvSpPr>
        <p:spPr/>
        <p:txBody>
          <a:bodyPr/>
          <a:lstStyle/>
          <a:p>
            <a:fld id="{9A314AF8-19F7-4221-A65C-507EDA25ADC8}" type="slidenum">
              <a:rPr lang="en-US" smtClean="0"/>
              <a:t>‹#›</a:t>
            </a:fld>
            <a:endParaRPr lang="en-US"/>
          </a:p>
        </p:txBody>
      </p:sp>
    </p:spTree>
    <p:extLst>
      <p:ext uri="{BB962C8B-B14F-4D97-AF65-F5344CB8AC3E}">
        <p14:creationId xmlns:p14="http://schemas.microsoft.com/office/powerpoint/2010/main" val="15121413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82AF2D-90D3-4446-89B7-44F505ACE29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E0BCB4C-FB9E-44BD-AAC4-5C7E91D4820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979DF67-9C99-4A5A-96E8-FBA66061397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C7CC43C-A9E0-4084-B6B6-79A43C5A2A2E}"/>
              </a:ext>
            </a:extLst>
          </p:cNvPr>
          <p:cNvSpPr>
            <a:spLocks noGrp="1"/>
          </p:cNvSpPr>
          <p:nvPr>
            <p:ph type="dt" sz="half" idx="10"/>
          </p:nvPr>
        </p:nvSpPr>
        <p:spPr/>
        <p:txBody>
          <a:bodyPr/>
          <a:lstStyle/>
          <a:p>
            <a:fld id="{CD7C981D-79BF-47B3-B253-F40076EB0B41}" type="datetimeFigureOut">
              <a:rPr lang="en-US" smtClean="0"/>
              <a:t>1/11/2022</a:t>
            </a:fld>
            <a:endParaRPr lang="en-US"/>
          </a:p>
        </p:txBody>
      </p:sp>
      <p:sp>
        <p:nvSpPr>
          <p:cNvPr id="6" name="Footer Placeholder 5">
            <a:extLst>
              <a:ext uri="{FF2B5EF4-FFF2-40B4-BE49-F238E27FC236}">
                <a16:creationId xmlns:a16="http://schemas.microsoft.com/office/drawing/2014/main" id="{FD190F13-BAC4-45DE-AFB3-A71CFF243A6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03F9A94-84DE-4E12-8432-061B66A21857}"/>
              </a:ext>
            </a:extLst>
          </p:cNvPr>
          <p:cNvSpPr>
            <a:spLocks noGrp="1"/>
          </p:cNvSpPr>
          <p:nvPr>
            <p:ph type="sldNum" sz="quarter" idx="12"/>
          </p:nvPr>
        </p:nvSpPr>
        <p:spPr/>
        <p:txBody>
          <a:bodyPr/>
          <a:lstStyle/>
          <a:p>
            <a:fld id="{9A314AF8-19F7-4221-A65C-507EDA25ADC8}" type="slidenum">
              <a:rPr lang="en-US" smtClean="0"/>
              <a:t>‹#›</a:t>
            </a:fld>
            <a:endParaRPr lang="en-US"/>
          </a:p>
        </p:txBody>
      </p:sp>
    </p:spTree>
    <p:extLst>
      <p:ext uri="{BB962C8B-B14F-4D97-AF65-F5344CB8AC3E}">
        <p14:creationId xmlns:p14="http://schemas.microsoft.com/office/powerpoint/2010/main" val="17795350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BDDE002-EF2B-467C-A664-44CC52B6390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348D4B2-C441-441A-A760-698DEA24B49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DF668AC-F3CE-40FC-A4FA-79EB4B6196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D7C981D-79BF-47B3-B253-F40076EB0B41}" type="datetimeFigureOut">
              <a:rPr lang="en-US" smtClean="0"/>
              <a:t>1/11/2022</a:t>
            </a:fld>
            <a:endParaRPr lang="en-US"/>
          </a:p>
        </p:txBody>
      </p:sp>
      <p:sp>
        <p:nvSpPr>
          <p:cNvPr id="5" name="Footer Placeholder 4">
            <a:extLst>
              <a:ext uri="{FF2B5EF4-FFF2-40B4-BE49-F238E27FC236}">
                <a16:creationId xmlns:a16="http://schemas.microsoft.com/office/drawing/2014/main" id="{CA01BCC4-2296-476B-A28F-0FFF4BAB8B2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4C1A4BD-C0FF-42BA-9944-5D70DF7366E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A314AF8-19F7-4221-A65C-507EDA25ADC8}" type="slidenum">
              <a:rPr lang="en-US" smtClean="0"/>
              <a:t>‹#›</a:t>
            </a:fld>
            <a:endParaRPr lang="en-US"/>
          </a:p>
        </p:txBody>
      </p:sp>
    </p:spTree>
    <p:extLst>
      <p:ext uri="{BB962C8B-B14F-4D97-AF65-F5344CB8AC3E}">
        <p14:creationId xmlns:p14="http://schemas.microsoft.com/office/powerpoint/2010/main" val="803099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code.visualstudio.com/" TargetMode="External"/><Relationship Id="rId2" Type="http://schemas.openxmlformats.org/officeDocument/2006/relationships/hyperlink" Target="https://nodejs.org/en/"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8" Type="http://schemas.openxmlformats.org/officeDocument/2006/relationships/hyperlink" Target="https://262.ecma-international.org/6.0/#sec-object.prototype.tostring" TargetMode="External"/><Relationship Id="rId3" Type="http://schemas.openxmlformats.org/officeDocument/2006/relationships/hyperlink" Target="https://262.ecma-international.org/6.0/#sec-string.prototype.match" TargetMode="External"/><Relationship Id="rId7" Type="http://schemas.openxmlformats.org/officeDocument/2006/relationships/hyperlink" Target="https://262.ecma-international.org/6.0/#sec-toprimitive" TargetMode="External"/><Relationship Id="rId2" Type="http://schemas.openxmlformats.org/officeDocument/2006/relationships/hyperlink" Target="https://262.ecma-international.org/6.0/#sec-array.prototype.concat" TargetMode="External"/><Relationship Id="rId1" Type="http://schemas.openxmlformats.org/officeDocument/2006/relationships/slideLayout" Target="../slideLayouts/slideLayout2.xml"/><Relationship Id="rId6" Type="http://schemas.openxmlformats.org/officeDocument/2006/relationships/hyperlink" Target="https://262.ecma-international.org/6.0/#sec-string.prototype.split" TargetMode="External"/><Relationship Id="rId5" Type="http://schemas.openxmlformats.org/officeDocument/2006/relationships/hyperlink" Target="https://262.ecma-international.org/6.0/#sec-string.prototype.search" TargetMode="External"/><Relationship Id="rId4" Type="http://schemas.openxmlformats.org/officeDocument/2006/relationships/hyperlink" Target="https://262.ecma-international.org/6.0/#sec-string.prototype.replace" TargetMode="Externa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4522B21E-B2B9-4C72-9A71-C87EFD1374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5EB7D2A2-F448-44D4-938C-DC84CBCB3B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441258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871AEA07-1E14-44B4-8E55-64EF049CD6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464" y="551962"/>
            <a:ext cx="10999072" cy="4618549"/>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2B3E651-7639-42F3-ACDB-B57B4D534C49}"/>
              </a:ext>
            </a:extLst>
          </p:cNvPr>
          <p:cNvSpPr>
            <a:spLocks noGrp="1"/>
          </p:cNvSpPr>
          <p:nvPr>
            <p:ph type="ctrTitle"/>
          </p:nvPr>
        </p:nvSpPr>
        <p:spPr>
          <a:xfrm>
            <a:off x="1524000" y="1293338"/>
            <a:ext cx="9144000" cy="3274592"/>
          </a:xfrm>
        </p:spPr>
        <p:txBody>
          <a:bodyPr anchor="ctr">
            <a:normAutofit/>
          </a:bodyPr>
          <a:lstStyle/>
          <a:p>
            <a:r>
              <a:rPr lang="en-IN" sz="7200"/>
              <a:t>ECMASCRIPT 2015+</a:t>
            </a:r>
          </a:p>
        </p:txBody>
      </p:sp>
      <p:cxnSp>
        <p:nvCxnSpPr>
          <p:cNvPr id="13" name="Straight Connector 12">
            <a:extLst>
              <a:ext uri="{FF2B5EF4-FFF2-40B4-BE49-F238E27FC236}">
                <a16:creationId xmlns:a16="http://schemas.microsoft.com/office/drawing/2014/main" id="{F7C8EA93-3210-4C62-99E9-153C275E3A8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96464" y="6354708"/>
            <a:ext cx="11000232" cy="0"/>
          </a:xfrm>
          <a:prstGeom prst="line">
            <a:avLst/>
          </a:prstGeom>
          <a:ln w="10160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870560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8ECB60-1553-4498-AC4E-1D194A3E3DBB}"/>
              </a:ext>
            </a:extLst>
          </p:cNvPr>
          <p:cNvSpPr>
            <a:spLocks noGrp="1"/>
          </p:cNvSpPr>
          <p:nvPr>
            <p:ph type="title"/>
          </p:nvPr>
        </p:nvSpPr>
        <p:spPr>
          <a:xfrm>
            <a:off x="838200" y="365125"/>
            <a:ext cx="10515600" cy="1325563"/>
          </a:xfrm>
        </p:spPr>
        <p:txBody>
          <a:bodyPr/>
          <a:lstStyle/>
          <a:p>
            <a:r>
              <a:rPr lang="en-US" dirty="0"/>
              <a:t>Standard built-in objects</a:t>
            </a:r>
          </a:p>
        </p:txBody>
      </p:sp>
      <p:sp>
        <p:nvSpPr>
          <p:cNvPr id="3" name="Content Placeholder 2">
            <a:extLst>
              <a:ext uri="{FF2B5EF4-FFF2-40B4-BE49-F238E27FC236}">
                <a16:creationId xmlns:a16="http://schemas.microsoft.com/office/drawing/2014/main" id="{C950DC22-C1B2-457C-8842-A66F17E8F871}"/>
              </a:ext>
            </a:extLst>
          </p:cNvPr>
          <p:cNvSpPr>
            <a:spLocks noGrp="1"/>
          </p:cNvSpPr>
          <p:nvPr>
            <p:ph idx="1"/>
          </p:nvPr>
        </p:nvSpPr>
        <p:spPr>
          <a:xfrm>
            <a:off x="838200" y="1825625"/>
            <a:ext cx="10515600" cy="4351338"/>
          </a:xfrm>
        </p:spPr>
        <p:txBody>
          <a:bodyPr numCol="2">
            <a:normAutofit fontScale="70000" lnSpcReduction="20000"/>
          </a:bodyPr>
          <a:lstStyle/>
          <a:p>
            <a:r>
              <a:rPr lang="en-US" dirty="0"/>
              <a:t>Value properties</a:t>
            </a:r>
          </a:p>
          <a:p>
            <a:pPr lvl="1"/>
            <a:r>
              <a:rPr lang="en-US" dirty="0"/>
              <a:t>Infinity</a:t>
            </a:r>
          </a:p>
          <a:p>
            <a:pPr lvl="1"/>
            <a:r>
              <a:rPr lang="en-US" dirty="0" err="1"/>
              <a:t>NaN</a:t>
            </a:r>
            <a:endParaRPr lang="en-US" dirty="0"/>
          </a:p>
          <a:p>
            <a:pPr lvl="1"/>
            <a:r>
              <a:rPr lang="en-US" dirty="0"/>
              <a:t>undefined</a:t>
            </a:r>
          </a:p>
          <a:p>
            <a:pPr lvl="1"/>
            <a:r>
              <a:rPr lang="en-US" dirty="0" err="1"/>
              <a:t>globalThis</a:t>
            </a:r>
            <a:endParaRPr lang="en-US" dirty="0"/>
          </a:p>
          <a:p>
            <a:pPr marL="457200" lvl="1" indent="0">
              <a:buNone/>
            </a:pPr>
            <a:endParaRPr lang="en-US" dirty="0"/>
          </a:p>
          <a:p>
            <a:r>
              <a:rPr lang="en-US" dirty="0"/>
              <a:t>Function properties</a:t>
            </a:r>
          </a:p>
          <a:p>
            <a:pPr lvl="1"/>
            <a:r>
              <a:rPr lang="en-US" dirty="0"/>
              <a:t>eval()</a:t>
            </a:r>
          </a:p>
          <a:p>
            <a:pPr lvl="1"/>
            <a:r>
              <a:rPr lang="en-US" dirty="0" err="1"/>
              <a:t>uneval</a:t>
            </a:r>
            <a:r>
              <a:rPr lang="en-US" dirty="0"/>
              <a:t>()</a:t>
            </a:r>
          </a:p>
          <a:p>
            <a:pPr lvl="1"/>
            <a:r>
              <a:rPr lang="en-US" dirty="0" err="1"/>
              <a:t>isFinite</a:t>
            </a:r>
            <a:r>
              <a:rPr lang="en-US" dirty="0"/>
              <a:t>()</a:t>
            </a:r>
          </a:p>
          <a:p>
            <a:pPr lvl="1"/>
            <a:r>
              <a:rPr lang="en-US" dirty="0" err="1"/>
              <a:t>isNaN</a:t>
            </a:r>
            <a:r>
              <a:rPr lang="en-US" dirty="0"/>
              <a:t>()</a:t>
            </a:r>
          </a:p>
          <a:p>
            <a:pPr lvl="1"/>
            <a:r>
              <a:rPr lang="en-US" dirty="0" err="1"/>
              <a:t>parseFloat</a:t>
            </a:r>
            <a:r>
              <a:rPr lang="en-US" dirty="0"/>
              <a:t>()</a:t>
            </a:r>
          </a:p>
          <a:p>
            <a:pPr lvl="1"/>
            <a:r>
              <a:rPr lang="en-US" dirty="0" err="1"/>
              <a:t>parseInt</a:t>
            </a:r>
            <a:r>
              <a:rPr lang="en-US" dirty="0"/>
              <a:t>()</a:t>
            </a:r>
          </a:p>
          <a:p>
            <a:pPr lvl="1"/>
            <a:r>
              <a:rPr lang="en-US" dirty="0" err="1"/>
              <a:t>encodeURI</a:t>
            </a:r>
            <a:r>
              <a:rPr lang="en-US" dirty="0"/>
              <a:t>()</a:t>
            </a:r>
          </a:p>
          <a:p>
            <a:pPr lvl="1"/>
            <a:r>
              <a:rPr lang="en-US" dirty="0" err="1"/>
              <a:t>encodeURIComponent</a:t>
            </a:r>
            <a:r>
              <a:rPr lang="en-US" dirty="0"/>
              <a:t>()</a:t>
            </a:r>
          </a:p>
          <a:p>
            <a:pPr lvl="1"/>
            <a:r>
              <a:rPr lang="en-US" dirty="0" err="1"/>
              <a:t>decodeURI</a:t>
            </a:r>
            <a:r>
              <a:rPr lang="en-US" dirty="0"/>
              <a:t>()</a:t>
            </a:r>
          </a:p>
          <a:p>
            <a:pPr lvl="1"/>
            <a:r>
              <a:rPr lang="en-US" dirty="0" err="1"/>
              <a:t>decodeURIComponent</a:t>
            </a:r>
            <a:r>
              <a:rPr lang="en-US" dirty="0"/>
              <a:t>()</a:t>
            </a:r>
          </a:p>
          <a:p>
            <a:r>
              <a:rPr lang="en-US" dirty="0"/>
              <a:t>Fundamental objects</a:t>
            </a:r>
          </a:p>
          <a:p>
            <a:pPr lvl="1"/>
            <a:r>
              <a:rPr lang="en-US" dirty="0"/>
              <a:t>Object</a:t>
            </a:r>
          </a:p>
          <a:p>
            <a:pPr lvl="1"/>
            <a:r>
              <a:rPr lang="en-US" dirty="0"/>
              <a:t>Function</a:t>
            </a:r>
          </a:p>
          <a:p>
            <a:pPr lvl="1"/>
            <a:r>
              <a:rPr lang="en-US" dirty="0"/>
              <a:t>Boolean</a:t>
            </a:r>
          </a:p>
          <a:p>
            <a:pPr lvl="1"/>
            <a:r>
              <a:rPr lang="en-US" dirty="0"/>
              <a:t>Symbol</a:t>
            </a:r>
          </a:p>
          <a:p>
            <a:pPr marL="457200" lvl="1" indent="0">
              <a:buNone/>
            </a:pPr>
            <a:endParaRPr lang="en-US" dirty="0"/>
          </a:p>
          <a:p>
            <a:r>
              <a:rPr lang="en-US" dirty="0"/>
              <a:t>Error objects</a:t>
            </a:r>
          </a:p>
          <a:p>
            <a:pPr lvl="1"/>
            <a:r>
              <a:rPr lang="en-US" dirty="0"/>
              <a:t>Error</a:t>
            </a:r>
          </a:p>
          <a:p>
            <a:pPr lvl="1"/>
            <a:r>
              <a:rPr lang="en-US" dirty="0" err="1"/>
              <a:t>AggregateError</a:t>
            </a:r>
            <a:endParaRPr lang="en-US" dirty="0"/>
          </a:p>
          <a:p>
            <a:pPr lvl="1"/>
            <a:r>
              <a:rPr lang="en-US" dirty="0" err="1"/>
              <a:t>EvalError</a:t>
            </a:r>
            <a:endParaRPr lang="en-US" dirty="0"/>
          </a:p>
          <a:p>
            <a:pPr lvl="1"/>
            <a:r>
              <a:rPr lang="en-US" dirty="0" err="1"/>
              <a:t>InternalError</a:t>
            </a:r>
            <a:endParaRPr lang="en-US" dirty="0"/>
          </a:p>
          <a:p>
            <a:pPr lvl="1"/>
            <a:r>
              <a:rPr lang="en-US" dirty="0" err="1"/>
              <a:t>RangeError</a:t>
            </a:r>
            <a:endParaRPr lang="en-US" dirty="0"/>
          </a:p>
          <a:p>
            <a:pPr lvl="1"/>
            <a:r>
              <a:rPr lang="en-US" dirty="0" err="1"/>
              <a:t>ReferenceError</a:t>
            </a:r>
            <a:endParaRPr lang="en-US" dirty="0"/>
          </a:p>
          <a:p>
            <a:pPr lvl="1"/>
            <a:r>
              <a:rPr lang="en-US" dirty="0" err="1"/>
              <a:t>SyntaxError</a:t>
            </a:r>
            <a:endParaRPr lang="en-US" dirty="0"/>
          </a:p>
          <a:p>
            <a:pPr lvl="1"/>
            <a:r>
              <a:rPr lang="en-US" dirty="0" err="1"/>
              <a:t>TypeError</a:t>
            </a:r>
            <a:endParaRPr lang="en-US" dirty="0"/>
          </a:p>
          <a:p>
            <a:pPr lvl="1"/>
            <a:r>
              <a:rPr lang="en-US" dirty="0" err="1"/>
              <a:t>URIError</a:t>
            </a:r>
            <a:endParaRPr lang="en-US" dirty="0"/>
          </a:p>
        </p:txBody>
      </p:sp>
    </p:spTree>
    <p:extLst>
      <p:ext uri="{BB962C8B-B14F-4D97-AF65-F5344CB8AC3E}">
        <p14:creationId xmlns:p14="http://schemas.microsoft.com/office/powerpoint/2010/main" val="30696217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8ECB60-1553-4498-AC4E-1D194A3E3DBB}"/>
              </a:ext>
            </a:extLst>
          </p:cNvPr>
          <p:cNvSpPr>
            <a:spLocks noGrp="1"/>
          </p:cNvSpPr>
          <p:nvPr>
            <p:ph type="title"/>
          </p:nvPr>
        </p:nvSpPr>
        <p:spPr>
          <a:xfrm>
            <a:off x="838200" y="365125"/>
            <a:ext cx="10515600" cy="1325563"/>
          </a:xfrm>
        </p:spPr>
        <p:txBody>
          <a:bodyPr/>
          <a:lstStyle/>
          <a:p>
            <a:r>
              <a:rPr lang="en-US" dirty="0"/>
              <a:t>Standard built-in objects</a:t>
            </a:r>
          </a:p>
        </p:txBody>
      </p:sp>
      <p:sp>
        <p:nvSpPr>
          <p:cNvPr id="3" name="Content Placeholder 2">
            <a:extLst>
              <a:ext uri="{FF2B5EF4-FFF2-40B4-BE49-F238E27FC236}">
                <a16:creationId xmlns:a16="http://schemas.microsoft.com/office/drawing/2014/main" id="{C950DC22-C1B2-457C-8842-A66F17E8F871}"/>
              </a:ext>
            </a:extLst>
          </p:cNvPr>
          <p:cNvSpPr>
            <a:spLocks noGrp="1"/>
          </p:cNvSpPr>
          <p:nvPr>
            <p:ph idx="1"/>
          </p:nvPr>
        </p:nvSpPr>
        <p:spPr>
          <a:xfrm>
            <a:off x="838200" y="1825625"/>
            <a:ext cx="10515600" cy="4351338"/>
          </a:xfrm>
        </p:spPr>
        <p:txBody>
          <a:bodyPr numCol="2">
            <a:normAutofit fontScale="92500" lnSpcReduction="10000"/>
          </a:bodyPr>
          <a:lstStyle/>
          <a:p>
            <a:r>
              <a:rPr lang="en-US" dirty="0"/>
              <a:t>Numbers and dates</a:t>
            </a:r>
          </a:p>
          <a:p>
            <a:pPr lvl="1"/>
            <a:r>
              <a:rPr lang="en-US" dirty="0"/>
              <a:t>Number</a:t>
            </a:r>
          </a:p>
          <a:p>
            <a:pPr lvl="1"/>
            <a:r>
              <a:rPr lang="en-US" dirty="0"/>
              <a:t>Math</a:t>
            </a:r>
          </a:p>
          <a:p>
            <a:pPr lvl="1"/>
            <a:r>
              <a:rPr lang="en-US" dirty="0"/>
              <a:t>Date</a:t>
            </a:r>
          </a:p>
          <a:p>
            <a:pPr marL="457200" lvl="1" indent="0">
              <a:buNone/>
            </a:pPr>
            <a:endParaRPr lang="en-US" dirty="0"/>
          </a:p>
          <a:p>
            <a:endParaRPr lang="en-US" dirty="0"/>
          </a:p>
          <a:p>
            <a:r>
              <a:rPr lang="en-US" dirty="0"/>
              <a:t>Text processing</a:t>
            </a:r>
          </a:p>
          <a:p>
            <a:pPr lvl="1"/>
            <a:r>
              <a:rPr lang="en-US" dirty="0"/>
              <a:t>String</a:t>
            </a:r>
          </a:p>
          <a:p>
            <a:pPr lvl="1"/>
            <a:r>
              <a:rPr lang="en-US" dirty="0" err="1"/>
              <a:t>RegExp</a:t>
            </a:r>
            <a:endParaRPr lang="en-US" dirty="0"/>
          </a:p>
          <a:p>
            <a:endParaRPr lang="en-US" dirty="0"/>
          </a:p>
          <a:p>
            <a:endParaRPr lang="en-US" dirty="0"/>
          </a:p>
          <a:p>
            <a:r>
              <a:rPr lang="en-US" dirty="0"/>
              <a:t>Indexed collections</a:t>
            </a:r>
          </a:p>
          <a:p>
            <a:pPr lvl="1"/>
            <a:r>
              <a:rPr lang="en-US" dirty="0"/>
              <a:t>Array</a:t>
            </a:r>
          </a:p>
          <a:p>
            <a:pPr lvl="1"/>
            <a:r>
              <a:rPr lang="en-US" dirty="0"/>
              <a:t>Int8Array</a:t>
            </a:r>
          </a:p>
          <a:p>
            <a:pPr lvl="1"/>
            <a:r>
              <a:rPr lang="en-US" dirty="0"/>
              <a:t>Uint8Array</a:t>
            </a:r>
          </a:p>
          <a:p>
            <a:pPr lvl="1"/>
            <a:r>
              <a:rPr lang="en-US" dirty="0"/>
              <a:t>Uint8ClampedArray</a:t>
            </a:r>
          </a:p>
          <a:p>
            <a:pPr lvl="1"/>
            <a:r>
              <a:rPr lang="en-US" dirty="0"/>
              <a:t>Int16Array</a:t>
            </a:r>
          </a:p>
          <a:p>
            <a:pPr lvl="1"/>
            <a:r>
              <a:rPr lang="en-US" dirty="0"/>
              <a:t>Uint16Array</a:t>
            </a:r>
          </a:p>
          <a:p>
            <a:pPr lvl="1"/>
            <a:r>
              <a:rPr lang="en-US" dirty="0"/>
              <a:t>Int32Array</a:t>
            </a:r>
          </a:p>
          <a:p>
            <a:pPr lvl="1"/>
            <a:r>
              <a:rPr lang="en-US" dirty="0"/>
              <a:t>Uint32Array</a:t>
            </a:r>
          </a:p>
          <a:p>
            <a:pPr lvl="1"/>
            <a:r>
              <a:rPr lang="en-US" dirty="0"/>
              <a:t>Float32Array</a:t>
            </a:r>
          </a:p>
          <a:p>
            <a:pPr lvl="1"/>
            <a:r>
              <a:rPr lang="en-US" dirty="0"/>
              <a:t>Float64Array</a:t>
            </a:r>
          </a:p>
        </p:txBody>
      </p:sp>
    </p:spTree>
    <p:extLst>
      <p:ext uri="{BB962C8B-B14F-4D97-AF65-F5344CB8AC3E}">
        <p14:creationId xmlns:p14="http://schemas.microsoft.com/office/powerpoint/2010/main" val="25521488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8ECB60-1553-4498-AC4E-1D194A3E3DBB}"/>
              </a:ext>
            </a:extLst>
          </p:cNvPr>
          <p:cNvSpPr>
            <a:spLocks noGrp="1"/>
          </p:cNvSpPr>
          <p:nvPr>
            <p:ph type="title"/>
          </p:nvPr>
        </p:nvSpPr>
        <p:spPr>
          <a:xfrm>
            <a:off x="838200" y="365125"/>
            <a:ext cx="10515600" cy="1325563"/>
          </a:xfrm>
        </p:spPr>
        <p:txBody>
          <a:bodyPr/>
          <a:lstStyle/>
          <a:p>
            <a:r>
              <a:rPr lang="en-US" dirty="0"/>
              <a:t>Standard built-in objects</a:t>
            </a:r>
          </a:p>
        </p:txBody>
      </p:sp>
      <p:sp>
        <p:nvSpPr>
          <p:cNvPr id="3" name="Content Placeholder 2">
            <a:extLst>
              <a:ext uri="{FF2B5EF4-FFF2-40B4-BE49-F238E27FC236}">
                <a16:creationId xmlns:a16="http://schemas.microsoft.com/office/drawing/2014/main" id="{C950DC22-C1B2-457C-8842-A66F17E8F871}"/>
              </a:ext>
            </a:extLst>
          </p:cNvPr>
          <p:cNvSpPr>
            <a:spLocks noGrp="1"/>
          </p:cNvSpPr>
          <p:nvPr>
            <p:ph idx="1"/>
          </p:nvPr>
        </p:nvSpPr>
        <p:spPr>
          <a:xfrm>
            <a:off x="838200" y="1825625"/>
            <a:ext cx="10515600" cy="4351338"/>
          </a:xfrm>
        </p:spPr>
        <p:txBody>
          <a:bodyPr numCol="2">
            <a:normAutofit lnSpcReduction="10000"/>
          </a:bodyPr>
          <a:lstStyle/>
          <a:p>
            <a:r>
              <a:rPr lang="en-US" dirty="0"/>
              <a:t>Keyed collections</a:t>
            </a:r>
          </a:p>
          <a:p>
            <a:pPr lvl="1"/>
            <a:r>
              <a:rPr lang="en-US" dirty="0"/>
              <a:t>Map</a:t>
            </a:r>
          </a:p>
          <a:p>
            <a:pPr lvl="1"/>
            <a:r>
              <a:rPr lang="en-US" dirty="0"/>
              <a:t>Set</a:t>
            </a:r>
          </a:p>
          <a:p>
            <a:pPr lvl="1"/>
            <a:r>
              <a:rPr lang="en-US" dirty="0" err="1"/>
              <a:t>WeakMap</a:t>
            </a:r>
            <a:endParaRPr lang="en-US" dirty="0"/>
          </a:p>
          <a:p>
            <a:pPr lvl="1"/>
            <a:r>
              <a:rPr lang="en-US" dirty="0" err="1"/>
              <a:t>WeakSet</a:t>
            </a:r>
            <a:endParaRPr lang="en-US" dirty="0"/>
          </a:p>
          <a:p>
            <a:endParaRPr lang="en-US" dirty="0"/>
          </a:p>
          <a:p>
            <a:r>
              <a:rPr lang="en-US" dirty="0"/>
              <a:t>Structured data</a:t>
            </a:r>
          </a:p>
          <a:p>
            <a:pPr lvl="1"/>
            <a:r>
              <a:rPr lang="en-US" dirty="0" err="1"/>
              <a:t>ArrayBuffer</a:t>
            </a:r>
            <a:endParaRPr lang="en-US" dirty="0"/>
          </a:p>
          <a:p>
            <a:pPr lvl="1"/>
            <a:r>
              <a:rPr lang="en-US" dirty="0" err="1"/>
              <a:t>DataView</a:t>
            </a:r>
            <a:endParaRPr lang="en-US" dirty="0"/>
          </a:p>
          <a:p>
            <a:pPr lvl="1"/>
            <a:r>
              <a:rPr lang="en-US" dirty="0"/>
              <a:t>JSON</a:t>
            </a:r>
          </a:p>
          <a:p>
            <a:endParaRPr lang="en-US" dirty="0"/>
          </a:p>
          <a:p>
            <a:r>
              <a:rPr lang="en-US" dirty="0"/>
              <a:t>Control abstraction objects</a:t>
            </a:r>
          </a:p>
          <a:p>
            <a:pPr lvl="1"/>
            <a:r>
              <a:rPr lang="en-US" dirty="0"/>
              <a:t>Promise</a:t>
            </a:r>
          </a:p>
          <a:p>
            <a:pPr lvl="1"/>
            <a:r>
              <a:rPr lang="en-US" dirty="0"/>
              <a:t>Generator</a:t>
            </a:r>
          </a:p>
          <a:p>
            <a:pPr lvl="1"/>
            <a:r>
              <a:rPr lang="en-US" dirty="0" err="1"/>
              <a:t>GeneratorFunction</a:t>
            </a:r>
            <a:endParaRPr lang="en-US" dirty="0"/>
          </a:p>
          <a:p>
            <a:pPr lvl="1"/>
            <a:r>
              <a:rPr lang="en-US" dirty="0" err="1"/>
              <a:t>AsyncFunction</a:t>
            </a:r>
            <a:endParaRPr lang="en-US" dirty="0"/>
          </a:p>
          <a:p>
            <a:pPr lvl="1"/>
            <a:r>
              <a:rPr lang="en-US" dirty="0" err="1"/>
              <a:t>AsyncGenerator</a:t>
            </a:r>
            <a:endParaRPr lang="en-US" dirty="0"/>
          </a:p>
          <a:p>
            <a:pPr lvl="1"/>
            <a:r>
              <a:rPr lang="en-US" dirty="0" err="1"/>
              <a:t>AsyncGeneratorFunction</a:t>
            </a:r>
            <a:endParaRPr lang="en-US" dirty="0"/>
          </a:p>
          <a:p>
            <a:endParaRPr lang="en-US" dirty="0"/>
          </a:p>
          <a:p>
            <a:r>
              <a:rPr lang="en-US" dirty="0"/>
              <a:t>Reflection</a:t>
            </a:r>
          </a:p>
          <a:p>
            <a:pPr lvl="1"/>
            <a:r>
              <a:rPr lang="en-US" dirty="0"/>
              <a:t>Reflect</a:t>
            </a:r>
          </a:p>
          <a:p>
            <a:pPr lvl="1"/>
            <a:r>
              <a:rPr lang="en-US" dirty="0"/>
              <a:t>Proxy</a:t>
            </a:r>
          </a:p>
        </p:txBody>
      </p:sp>
    </p:spTree>
    <p:extLst>
      <p:ext uri="{BB962C8B-B14F-4D97-AF65-F5344CB8AC3E}">
        <p14:creationId xmlns:p14="http://schemas.microsoft.com/office/powerpoint/2010/main" val="32890650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5CF5D5B2-5B26-462C-88EE-F70A1D477F2B}"/>
              </a:ext>
            </a:extLst>
          </p:cNvPr>
          <p:cNvGraphicFramePr>
            <a:graphicFrameLocks noGrp="1"/>
          </p:cNvGraphicFramePr>
          <p:nvPr>
            <p:ph idx="1"/>
          </p:nvPr>
        </p:nvGraphicFramePr>
        <p:xfrm>
          <a:off x="822498" y="643467"/>
          <a:ext cx="10547005" cy="5571070"/>
        </p:xfrm>
        <a:graphic>
          <a:graphicData uri="http://schemas.openxmlformats.org/drawingml/2006/table">
            <a:tbl>
              <a:tblPr firstRow="1" bandRow="1">
                <a:noFill/>
              </a:tblPr>
              <a:tblGrid>
                <a:gridCol w="5158235">
                  <a:extLst>
                    <a:ext uri="{9D8B030D-6E8A-4147-A177-3AD203B41FA5}">
                      <a16:colId xmlns:a16="http://schemas.microsoft.com/office/drawing/2014/main" val="716345075"/>
                    </a:ext>
                  </a:extLst>
                </a:gridCol>
                <a:gridCol w="5388770">
                  <a:extLst>
                    <a:ext uri="{9D8B030D-6E8A-4147-A177-3AD203B41FA5}">
                      <a16:colId xmlns:a16="http://schemas.microsoft.com/office/drawing/2014/main" val="4070266516"/>
                    </a:ext>
                  </a:extLst>
                </a:gridCol>
              </a:tblGrid>
              <a:tr h="860356">
                <a:tc>
                  <a:txBody>
                    <a:bodyPr/>
                    <a:lstStyle/>
                    <a:p>
                      <a:pPr algn="ctr" fontAlgn="t"/>
                      <a:r>
                        <a:rPr lang="en-US" sz="3100" b="1">
                          <a:solidFill>
                            <a:schemeClr val="tx1">
                              <a:lumMod val="75000"/>
                              <a:lumOff val="25000"/>
                            </a:schemeClr>
                          </a:solidFill>
                          <a:effectLst/>
                          <a:latin typeface="Nunito Sans" pitchFamily="2" charset="0"/>
                        </a:rPr>
                        <a:t>Error Name</a:t>
                      </a:r>
                    </a:p>
                  </a:txBody>
                  <a:tcPr marL="318650" marR="238988" marT="159325" marB="159325" anchor="ctr">
                    <a:lnL w="12700" cmpd="sng">
                      <a:noFill/>
                      <a:prstDash val="solid"/>
                    </a:lnL>
                    <a:lnR w="12700" cmpd="sng">
                      <a:noFill/>
                      <a:prstDash val="solid"/>
                    </a:lnR>
                    <a:lnT w="9525" cap="flat" cmpd="sng" algn="ctr">
                      <a:noFill/>
                      <a:prstDash val="solid"/>
                    </a:lnT>
                    <a:lnB w="9525" cap="flat" cmpd="sng" algn="ctr">
                      <a:solidFill>
                        <a:srgbClr val="C7C6C1"/>
                      </a:solidFill>
                      <a:prstDash val="solid"/>
                    </a:lnB>
                    <a:noFill/>
                  </a:tcPr>
                </a:tc>
                <a:tc>
                  <a:txBody>
                    <a:bodyPr/>
                    <a:lstStyle/>
                    <a:p>
                      <a:pPr algn="ctr" fontAlgn="t"/>
                      <a:r>
                        <a:rPr lang="en-US" sz="3100" b="1">
                          <a:solidFill>
                            <a:schemeClr val="tx1">
                              <a:lumMod val="75000"/>
                              <a:lumOff val="25000"/>
                            </a:schemeClr>
                          </a:solidFill>
                          <a:effectLst/>
                          <a:latin typeface="Nunito Sans" pitchFamily="2" charset="0"/>
                        </a:rPr>
                        <a:t>Description</a:t>
                      </a:r>
                    </a:p>
                  </a:txBody>
                  <a:tcPr marL="318650" marR="238988" marT="159325" marB="159325" anchor="ctr">
                    <a:lnL w="12700" cmpd="sng">
                      <a:noFill/>
                      <a:prstDash val="solid"/>
                    </a:lnL>
                    <a:lnR w="12700" cmpd="sng">
                      <a:noFill/>
                      <a:prstDash val="solid"/>
                    </a:lnR>
                    <a:lnT w="9525" cap="flat" cmpd="sng" algn="ctr">
                      <a:noFill/>
                      <a:prstDash val="solid"/>
                    </a:lnT>
                    <a:lnB w="9525" cap="flat" cmpd="sng" algn="ctr">
                      <a:solidFill>
                        <a:srgbClr val="C7C6C1"/>
                      </a:solidFill>
                      <a:prstDash val="solid"/>
                    </a:lnB>
                    <a:noFill/>
                  </a:tcPr>
                </a:tc>
                <a:extLst>
                  <a:ext uri="{0D108BD9-81ED-4DB2-BD59-A6C34878D82A}">
                    <a16:rowId xmlns:a16="http://schemas.microsoft.com/office/drawing/2014/main" val="3380136589"/>
                  </a:ext>
                </a:extLst>
              </a:tr>
              <a:tr h="1072789">
                <a:tc>
                  <a:txBody>
                    <a:bodyPr/>
                    <a:lstStyle/>
                    <a:p>
                      <a:pPr algn="l" fontAlgn="t"/>
                      <a:r>
                        <a:rPr lang="en-US" sz="2300" b="1">
                          <a:solidFill>
                            <a:schemeClr val="tx1">
                              <a:lumMod val="75000"/>
                              <a:lumOff val="25000"/>
                            </a:schemeClr>
                          </a:solidFill>
                          <a:effectLst/>
                          <a:latin typeface="Nunito Sans" pitchFamily="2" charset="0"/>
                        </a:rPr>
                        <a:t>EvalError</a:t>
                      </a:r>
                      <a:endParaRPr lang="en-US" sz="2300">
                        <a:solidFill>
                          <a:schemeClr val="tx1">
                            <a:lumMod val="75000"/>
                            <a:lumOff val="25000"/>
                          </a:schemeClr>
                        </a:solidFill>
                        <a:effectLst/>
                      </a:endParaRPr>
                    </a:p>
                  </a:txBody>
                  <a:tcPr marL="318650" marR="238988" marT="159325" marB="159325"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l" fontAlgn="t"/>
                      <a:r>
                        <a:rPr lang="en-US" sz="2300" dirty="0">
                          <a:solidFill>
                            <a:schemeClr val="tx1">
                              <a:lumMod val="75000"/>
                              <a:lumOff val="25000"/>
                            </a:schemeClr>
                          </a:solidFill>
                          <a:effectLst/>
                        </a:rPr>
                        <a:t>An error has occurred in the eval() function</a:t>
                      </a:r>
                    </a:p>
                  </a:txBody>
                  <a:tcPr marL="318650" marR="238988" marT="159325" marB="159325"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extLst>
                  <a:ext uri="{0D108BD9-81ED-4DB2-BD59-A6C34878D82A}">
                    <a16:rowId xmlns:a16="http://schemas.microsoft.com/office/drawing/2014/main" val="369672147"/>
                  </a:ext>
                </a:extLst>
              </a:tr>
              <a:tr h="727585">
                <a:tc>
                  <a:txBody>
                    <a:bodyPr/>
                    <a:lstStyle/>
                    <a:p>
                      <a:pPr algn="l" fontAlgn="t"/>
                      <a:r>
                        <a:rPr lang="en-US" sz="2300" b="1">
                          <a:solidFill>
                            <a:schemeClr val="tx1">
                              <a:lumMod val="75000"/>
                              <a:lumOff val="25000"/>
                            </a:schemeClr>
                          </a:solidFill>
                          <a:effectLst/>
                          <a:latin typeface="Nunito Sans" pitchFamily="2" charset="0"/>
                        </a:rPr>
                        <a:t>RangeError</a:t>
                      </a:r>
                      <a:endParaRPr lang="en-US" sz="2300">
                        <a:solidFill>
                          <a:schemeClr val="tx1">
                            <a:lumMod val="75000"/>
                            <a:lumOff val="25000"/>
                          </a:schemeClr>
                        </a:solidFill>
                        <a:effectLst/>
                      </a:endParaRPr>
                    </a:p>
                  </a:txBody>
                  <a:tcPr marL="318650" marR="238988" marT="159325" marB="159325"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l" fontAlgn="t"/>
                      <a:r>
                        <a:rPr lang="en-US" sz="2300">
                          <a:solidFill>
                            <a:schemeClr val="tx1">
                              <a:lumMod val="75000"/>
                              <a:lumOff val="25000"/>
                            </a:schemeClr>
                          </a:solidFill>
                          <a:effectLst/>
                        </a:rPr>
                        <a:t>A number “out of range” has occurred</a:t>
                      </a:r>
                    </a:p>
                  </a:txBody>
                  <a:tcPr marL="318650" marR="238988" marT="159325" marB="159325"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extLst>
                  <a:ext uri="{0D108BD9-81ED-4DB2-BD59-A6C34878D82A}">
                    <a16:rowId xmlns:a16="http://schemas.microsoft.com/office/drawing/2014/main" val="2506483855"/>
                  </a:ext>
                </a:extLst>
              </a:tr>
              <a:tr h="727585">
                <a:tc>
                  <a:txBody>
                    <a:bodyPr/>
                    <a:lstStyle/>
                    <a:p>
                      <a:pPr algn="l" fontAlgn="t"/>
                      <a:r>
                        <a:rPr lang="en-US" sz="2300" b="1">
                          <a:solidFill>
                            <a:schemeClr val="tx1">
                              <a:lumMod val="75000"/>
                              <a:lumOff val="25000"/>
                            </a:schemeClr>
                          </a:solidFill>
                          <a:effectLst/>
                          <a:latin typeface="Nunito Sans" pitchFamily="2" charset="0"/>
                        </a:rPr>
                        <a:t>ReferenceError</a:t>
                      </a:r>
                      <a:endParaRPr lang="en-US" sz="2300">
                        <a:solidFill>
                          <a:schemeClr val="tx1">
                            <a:lumMod val="75000"/>
                            <a:lumOff val="25000"/>
                          </a:schemeClr>
                        </a:solidFill>
                        <a:effectLst/>
                      </a:endParaRPr>
                    </a:p>
                  </a:txBody>
                  <a:tcPr marL="318650" marR="238988" marT="159325" marB="159325"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l" fontAlgn="t"/>
                      <a:r>
                        <a:rPr lang="en-US" sz="2300">
                          <a:solidFill>
                            <a:schemeClr val="tx1">
                              <a:lumMod val="75000"/>
                              <a:lumOff val="25000"/>
                            </a:schemeClr>
                          </a:solidFill>
                          <a:effectLst/>
                        </a:rPr>
                        <a:t>An illegal reference has occurred</a:t>
                      </a:r>
                    </a:p>
                  </a:txBody>
                  <a:tcPr marL="318650" marR="238988" marT="159325" marB="159325"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extLst>
                  <a:ext uri="{0D108BD9-81ED-4DB2-BD59-A6C34878D82A}">
                    <a16:rowId xmlns:a16="http://schemas.microsoft.com/office/drawing/2014/main" val="2658450339"/>
                  </a:ext>
                </a:extLst>
              </a:tr>
              <a:tr h="727585">
                <a:tc>
                  <a:txBody>
                    <a:bodyPr/>
                    <a:lstStyle/>
                    <a:p>
                      <a:pPr algn="l" fontAlgn="t"/>
                      <a:r>
                        <a:rPr lang="en-US" sz="2300" b="1">
                          <a:solidFill>
                            <a:schemeClr val="tx1">
                              <a:lumMod val="75000"/>
                              <a:lumOff val="25000"/>
                            </a:schemeClr>
                          </a:solidFill>
                          <a:effectLst/>
                          <a:latin typeface="Nunito Sans" pitchFamily="2" charset="0"/>
                        </a:rPr>
                        <a:t>SyntaxError</a:t>
                      </a:r>
                      <a:endParaRPr lang="en-US" sz="2300">
                        <a:solidFill>
                          <a:schemeClr val="tx1">
                            <a:lumMod val="75000"/>
                            <a:lumOff val="25000"/>
                          </a:schemeClr>
                        </a:solidFill>
                        <a:effectLst/>
                      </a:endParaRPr>
                    </a:p>
                  </a:txBody>
                  <a:tcPr marL="318650" marR="238988" marT="159325" marB="159325"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l" fontAlgn="t"/>
                      <a:r>
                        <a:rPr lang="en-US" sz="2300">
                          <a:solidFill>
                            <a:schemeClr val="tx1">
                              <a:lumMod val="75000"/>
                              <a:lumOff val="25000"/>
                            </a:schemeClr>
                          </a:solidFill>
                          <a:effectLst/>
                        </a:rPr>
                        <a:t>A syntax error has occurred</a:t>
                      </a:r>
                    </a:p>
                  </a:txBody>
                  <a:tcPr marL="318650" marR="238988" marT="159325" marB="159325"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extLst>
                  <a:ext uri="{0D108BD9-81ED-4DB2-BD59-A6C34878D82A}">
                    <a16:rowId xmlns:a16="http://schemas.microsoft.com/office/drawing/2014/main" val="3269975757"/>
                  </a:ext>
                </a:extLst>
              </a:tr>
              <a:tr h="727585">
                <a:tc>
                  <a:txBody>
                    <a:bodyPr/>
                    <a:lstStyle/>
                    <a:p>
                      <a:pPr algn="l" fontAlgn="t"/>
                      <a:r>
                        <a:rPr lang="en-US" sz="2300" b="1">
                          <a:solidFill>
                            <a:schemeClr val="tx1">
                              <a:lumMod val="75000"/>
                              <a:lumOff val="25000"/>
                            </a:schemeClr>
                          </a:solidFill>
                          <a:effectLst/>
                          <a:latin typeface="Nunito Sans" pitchFamily="2" charset="0"/>
                        </a:rPr>
                        <a:t>TypeError</a:t>
                      </a:r>
                      <a:endParaRPr lang="en-US" sz="2300">
                        <a:solidFill>
                          <a:schemeClr val="tx1">
                            <a:lumMod val="75000"/>
                            <a:lumOff val="25000"/>
                          </a:schemeClr>
                        </a:solidFill>
                        <a:effectLst/>
                      </a:endParaRPr>
                    </a:p>
                  </a:txBody>
                  <a:tcPr marL="318650" marR="238988" marT="159325" marB="159325"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l" fontAlgn="t"/>
                      <a:r>
                        <a:rPr lang="en-US" sz="2300">
                          <a:solidFill>
                            <a:schemeClr val="tx1">
                              <a:lumMod val="75000"/>
                              <a:lumOff val="25000"/>
                            </a:schemeClr>
                          </a:solidFill>
                          <a:effectLst/>
                        </a:rPr>
                        <a:t>A type error has occurred</a:t>
                      </a:r>
                    </a:p>
                  </a:txBody>
                  <a:tcPr marL="318650" marR="238988" marT="159325" marB="159325"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extLst>
                  <a:ext uri="{0D108BD9-81ED-4DB2-BD59-A6C34878D82A}">
                    <a16:rowId xmlns:a16="http://schemas.microsoft.com/office/drawing/2014/main" val="836305009"/>
                  </a:ext>
                </a:extLst>
              </a:tr>
              <a:tr h="727585">
                <a:tc>
                  <a:txBody>
                    <a:bodyPr/>
                    <a:lstStyle/>
                    <a:p>
                      <a:pPr algn="l" fontAlgn="t"/>
                      <a:r>
                        <a:rPr lang="en-US" sz="2300" b="1">
                          <a:solidFill>
                            <a:schemeClr val="tx1">
                              <a:lumMod val="75000"/>
                              <a:lumOff val="25000"/>
                            </a:schemeClr>
                          </a:solidFill>
                          <a:effectLst/>
                          <a:latin typeface="Nunito Sans" pitchFamily="2" charset="0"/>
                        </a:rPr>
                        <a:t>URIError</a:t>
                      </a:r>
                      <a:endParaRPr lang="en-US" sz="2300">
                        <a:solidFill>
                          <a:schemeClr val="tx1">
                            <a:lumMod val="75000"/>
                            <a:lumOff val="25000"/>
                          </a:schemeClr>
                        </a:solidFill>
                        <a:effectLst/>
                      </a:endParaRPr>
                    </a:p>
                  </a:txBody>
                  <a:tcPr marL="318650" marR="238988" marT="159325" marB="159325"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l" fontAlgn="t"/>
                      <a:r>
                        <a:rPr lang="en-US" sz="2300" dirty="0">
                          <a:solidFill>
                            <a:schemeClr val="tx1">
                              <a:lumMod val="75000"/>
                              <a:lumOff val="25000"/>
                            </a:schemeClr>
                          </a:solidFill>
                          <a:effectLst/>
                        </a:rPr>
                        <a:t>An error in </a:t>
                      </a:r>
                      <a:r>
                        <a:rPr lang="en-US" sz="2300" dirty="0" err="1">
                          <a:solidFill>
                            <a:schemeClr val="tx1">
                              <a:lumMod val="75000"/>
                              <a:lumOff val="25000"/>
                            </a:schemeClr>
                          </a:solidFill>
                          <a:effectLst/>
                        </a:rPr>
                        <a:t>encodeURI</a:t>
                      </a:r>
                      <a:r>
                        <a:rPr lang="en-US" sz="2300" dirty="0">
                          <a:solidFill>
                            <a:schemeClr val="tx1">
                              <a:lumMod val="75000"/>
                              <a:lumOff val="25000"/>
                            </a:schemeClr>
                          </a:solidFill>
                          <a:effectLst/>
                        </a:rPr>
                        <a:t>() has occurred</a:t>
                      </a:r>
                    </a:p>
                  </a:txBody>
                  <a:tcPr marL="318650" marR="238988" marT="159325" marB="159325"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extLst>
                  <a:ext uri="{0D108BD9-81ED-4DB2-BD59-A6C34878D82A}">
                    <a16:rowId xmlns:a16="http://schemas.microsoft.com/office/drawing/2014/main" val="1098560667"/>
                  </a:ext>
                </a:extLst>
              </a:tr>
            </a:tbl>
          </a:graphicData>
        </a:graphic>
      </p:graphicFrame>
    </p:spTree>
    <p:extLst>
      <p:ext uri="{BB962C8B-B14F-4D97-AF65-F5344CB8AC3E}">
        <p14:creationId xmlns:p14="http://schemas.microsoft.com/office/powerpoint/2010/main" val="7717903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037098-6F46-4B91-A03B-F00AAD34FEFC}"/>
              </a:ext>
            </a:extLst>
          </p:cNvPr>
          <p:cNvSpPr>
            <a:spLocks noGrp="1"/>
          </p:cNvSpPr>
          <p:nvPr>
            <p:ph type="title"/>
          </p:nvPr>
        </p:nvSpPr>
        <p:spPr/>
        <p:txBody>
          <a:bodyPr/>
          <a:lstStyle/>
          <a:p>
            <a:r>
              <a:rPr lang="en-IN"/>
              <a:t>Statements</a:t>
            </a:r>
          </a:p>
        </p:txBody>
      </p:sp>
      <p:sp>
        <p:nvSpPr>
          <p:cNvPr id="3" name="Content Placeholder 2">
            <a:extLst>
              <a:ext uri="{FF2B5EF4-FFF2-40B4-BE49-F238E27FC236}">
                <a16:creationId xmlns:a16="http://schemas.microsoft.com/office/drawing/2014/main" id="{D24F1ABD-68DF-4583-8D41-F511BD185068}"/>
              </a:ext>
            </a:extLst>
          </p:cNvPr>
          <p:cNvSpPr>
            <a:spLocks noGrp="1"/>
          </p:cNvSpPr>
          <p:nvPr>
            <p:ph idx="1"/>
          </p:nvPr>
        </p:nvSpPr>
        <p:spPr/>
        <p:txBody>
          <a:bodyPr>
            <a:normAutofit fontScale="85000" lnSpcReduction="20000"/>
          </a:bodyPr>
          <a:lstStyle/>
          <a:p>
            <a:r>
              <a:rPr lang="en-IN" dirty="0"/>
              <a:t>Control Flow</a:t>
            </a:r>
          </a:p>
          <a:p>
            <a:pPr lvl="1"/>
            <a:r>
              <a:rPr lang="en-IN" dirty="0"/>
              <a:t>Block { }</a:t>
            </a:r>
          </a:p>
          <a:p>
            <a:pPr lvl="1"/>
            <a:r>
              <a:rPr lang="en-IN" dirty="0"/>
              <a:t>break</a:t>
            </a:r>
          </a:p>
          <a:p>
            <a:pPr lvl="1"/>
            <a:r>
              <a:rPr lang="en-IN" dirty="0"/>
              <a:t>continue</a:t>
            </a:r>
          </a:p>
          <a:p>
            <a:pPr lvl="1"/>
            <a:r>
              <a:rPr lang="en-IN" dirty="0"/>
              <a:t>Empty</a:t>
            </a:r>
          </a:p>
          <a:p>
            <a:pPr lvl="1"/>
            <a:r>
              <a:rPr lang="en-IN" dirty="0"/>
              <a:t>if…else</a:t>
            </a:r>
          </a:p>
          <a:p>
            <a:pPr lvl="1"/>
            <a:r>
              <a:rPr lang="en-IN" dirty="0"/>
              <a:t>switch</a:t>
            </a:r>
          </a:p>
          <a:p>
            <a:pPr lvl="1"/>
            <a:r>
              <a:rPr lang="en-IN" dirty="0"/>
              <a:t>throw</a:t>
            </a:r>
          </a:p>
          <a:p>
            <a:pPr lvl="1"/>
            <a:r>
              <a:rPr lang="en-IN" dirty="0"/>
              <a:t>try…catch</a:t>
            </a:r>
          </a:p>
          <a:p>
            <a:r>
              <a:rPr lang="en-IN" dirty="0"/>
              <a:t>Iterations</a:t>
            </a:r>
          </a:p>
          <a:p>
            <a:pPr lvl="1"/>
            <a:r>
              <a:rPr lang="en-IN" dirty="0"/>
              <a:t>for</a:t>
            </a:r>
          </a:p>
          <a:p>
            <a:pPr lvl="1"/>
            <a:r>
              <a:rPr lang="en-IN" dirty="0"/>
              <a:t>for...in</a:t>
            </a:r>
          </a:p>
          <a:p>
            <a:pPr lvl="1"/>
            <a:r>
              <a:rPr lang="en-IN" dirty="0"/>
              <a:t>for…of</a:t>
            </a:r>
          </a:p>
          <a:p>
            <a:pPr lvl="1"/>
            <a:r>
              <a:rPr lang="en-IN" dirty="0"/>
              <a:t>while</a:t>
            </a:r>
          </a:p>
          <a:p>
            <a:pPr lvl="1"/>
            <a:r>
              <a:rPr lang="en-IN" dirty="0"/>
              <a:t>do…while</a:t>
            </a:r>
          </a:p>
        </p:txBody>
      </p:sp>
    </p:spTree>
    <p:extLst>
      <p:ext uri="{BB962C8B-B14F-4D97-AF65-F5344CB8AC3E}">
        <p14:creationId xmlns:p14="http://schemas.microsoft.com/office/powerpoint/2010/main" val="33437938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F63364-BAEE-4F72-9678-E007F4458CE1}"/>
              </a:ext>
            </a:extLst>
          </p:cNvPr>
          <p:cNvSpPr>
            <a:spLocks noGrp="1"/>
          </p:cNvSpPr>
          <p:nvPr>
            <p:ph type="title"/>
          </p:nvPr>
        </p:nvSpPr>
        <p:spPr/>
        <p:txBody>
          <a:bodyPr/>
          <a:lstStyle/>
          <a:p>
            <a:r>
              <a:rPr lang="en-US" dirty="0"/>
              <a:t>Functions</a:t>
            </a:r>
          </a:p>
        </p:txBody>
      </p:sp>
      <p:sp>
        <p:nvSpPr>
          <p:cNvPr id="3" name="Content Placeholder 2">
            <a:extLst>
              <a:ext uri="{FF2B5EF4-FFF2-40B4-BE49-F238E27FC236}">
                <a16:creationId xmlns:a16="http://schemas.microsoft.com/office/drawing/2014/main" id="{F33F8D65-17A2-4049-8442-EBD8C9F99685}"/>
              </a:ext>
            </a:extLst>
          </p:cNvPr>
          <p:cNvSpPr>
            <a:spLocks noGrp="1"/>
          </p:cNvSpPr>
          <p:nvPr>
            <p:ph idx="1"/>
          </p:nvPr>
        </p:nvSpPr>
        <p:spPr/>
        <p:txBody>
          <a:bodyPr>
            <a:normAutofit fontScale="92500"/>
          </a:bodyPr>
          <a:lstStyle/>
          <a:p>
            <a:r>
              <a:rPr lang="en-US" dirty="0"/>
              <a:t>Functions are one of the fundamental building blocks in JavaScript. </a:t>
            </a:r>
          </a:p>
          <a:p>
            <a:r>
              <a:rPr lang="en-US" dirty="0"/>
              <a:t>A function in JavaScript is like a procedure—a set of statements that performs a task or calculates a value, but for a procedure to qualify as a function, it should take some input and return an output.</a:t>
            </a:r>
          </a:p>
          <a:p>
            <a:r>
              <a:rPr lang="en-US" dirty="0"/>
              <a:t>To use a function, you must define it somewhere in the scope from which you wish to call it.</a:t>
            </a:r>
          </a:p>
          <a:p>
            <a:r>
              <a:rPr lang="en-US" dirty="0"/>
              <a:t>In JavaScript, functions are first-class objects, because they can have properties and methods just like any other object. </a:t>
            </a:r>
          </a:p>
          <a:p>
            <a:r>
              <a:rPr lang="en-US" dirty="0"/>
              <a:t>What distinguishes them from other objects is that functions can be called. </a:t>
            </a:r>
          </a:p>
          <a:p>
            <a:r>
              <a:rPr lang="en-US" dirty="0"/>
              <a:t>Every JavaScript function is a Function object.</a:t>
            </a:r>
          </a:p>
        </p:txBody>
      </p:sp>
    </p:spTree>
    <p:extLst>
      <p:ext uri="{BB962C8B-B14F-4D97-AF65-F5344CB8AC3E}">
        <p14:creationId xmlns:p14="http://schemas.microsoft.com/office/powerpoint/2010/main" val="34022019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8D3E52-A6A6-4621-90F9-E3C6C5EFD4C8}"/>
              </a:ext>
            </a:extLst>
          </p:cNvPr>
          <p:cNvSpPr>
            <a:spLocks noGrp="1"/>
          </p:cNvSpPr>
          <p:nvPr>
            <p:ph type="title"/>
          </p:nvPr>
        </p:nvSpPr>
        <p:spPr/>
        <p:txBody>
          <a:bodyPr/>
          <a:lstStyle/>
          <a:p>
            <a:r>
              <a:rPr lang="en-US" dirty="0"/>
              <a:t>Functions</a:t>
            </a:r>
          </a:p>
        </p:txBody>
      </p:sp>
      <p:sp>
        <p:nvSpPr>
          <p:cNvPr id="3" name="Content Placeholder 2">
            <a:extLst>
              <a:ext uri="{FF2B5EF4-FFF2-40B4-BE49-F238E27FC236}">
                <a16:creationId xmlns:a16="http://schemas.microsoft.com/office/drawing/2014/main" id="{F28FD366-C18A-4399-B34F-4B66DB0F5DB5}"/>
              </a:ext>
            </a:extLst>
          </p:cNvPr>
          <p:cNvSpPr>
            <a:spLocks noGrp="1"/>
          </p:cNvSpPr>
          <p:nvPr>
            <p:ph idx="1"/>
          </p:nvPr>
        </p:nvSpPr>
        <p:spPr/>
        <p:txBody>
          <a:bodyPr/>
          <a:lstStyle/>
          <a:p>
            <a:r>
              <a:rPr lang="en-US" dirty="0"/>
              <a:t>function</a:t>
            </a:r>
          </a:p>
          <a:p>
            <a:pPr lvl="1"/>
            <a:r>
              <a:rPr lang="en-US" dirty="0"/>
              <a:t>Declares a function with the specified parameters.</a:t>
            </a:r>
          </a:p>
          <a:p>
            <a:r>
              <a:rPr lang="en-US" dirty="0"/>
              <a:t>function*</a:t>
            </a:r>
          </a:p>
          <a:p>
            <a:pPr lvl="1"/>
            <a:r>
              <a:rPr lang="en-US" dirty="0"/>
              <a:t>Generator Functions, enable writing iterators more easily</a:t>
            </a:r>
          </a:p>
          <a:p>
            <a:r>
              <a:rPr lang="en-US" dirty="0"/>
              <a:t>async function</a:t>
            </a:r>
          </a:p>
          <a:p>
            <a:pPr lvl="1"/>
            <a:r>
              <a:rPr lang="en-US" dirty="0"/>
              <a:t>Declares an async function with the specified parameters.</a:t>
            </a:r>
            <a:endParaRPr lang="en-IN" dirty="0"/>
          </a:p>
        </p:txBody>
      </p:sp>
    </p:spTree>
    <p:extLst>
      <p:ext uri="{BB962C8B-B14F-4D97-AF65-F5344CB8AC3E}">
        <p14:creationId xmlns:p14="http://schemas.microsoft.com/office/powerpoint/2010/main" val="8499194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1B753-CA20-43D9-B1E7-4ED3D66E9E35}"/>
              </a:ext>
            </a:extLst>
          </p:cNvPr>
          <p:cNvSpPr>
            <a:spLocks noGrp="1"/>
          </p:cNvSpPr>
          <p:nvPr>
            <p:ph type="title"/>
          </p:nvPr>
        </p:nvSpPr>
        <p:spPr/>
        <p:txBody>
          <a:bodyPr/>
          <a:lstStyle/>
          <a:p>
            <a:r>
              <a:rPr lang="en-US" dirty="0"/>
              <a:t>Function Parameters &amp; Arguments</a:t>
            </a:r>
          </a:p>
        </p:txBody>
      </p:sp>
      <p:sp>
        <p:nvSpPr>
          <p:cNvPr id="3" name="Content Placeholder 2">
            <a:extLst>
              <a:ext uri="{FF2B5EF4-FFF2-40B4-BE49-F238E27FC236}">
                <a16:creationId xmlns:a16="http://schemas.microsoft.com/office/drawing/2014/main" id="{CAA1A283-77CD-467F-A9B1-9FB64F0A917B}"/>
              </a:ext>
            </a:extLst>
          </p:cNvPr>
          <p:cNvSpPr>
            <a:spLocks noGrp="1"/>
          </p:cNvSpPr>
          <p:nvPr>
            <p:ph idx="1"/>
          </p:nvPr>
        </p:nvSpPr>
        <p:spPr/>
        <p:txBody>
          <a:bodyPr>
            <a:normAutofit/>
          </a:bodyPr>
          <a:lstStyle/>
          <a:p>
            <a:r>
              <a:rPr lang="en-US" dirty="0"/>
              <a:t>Function </a:t>
            </a:r>
            <a:r>
              <a:rPr lang="en-US" b="1" dirty="0"/>
              <a:t>Parameters</a:t>
            </a:r>
            <a:r>
              <a:rPr lang="en-US" dirty="0"/>
              <a:t> are the names that are define in the function definition and real values passed to the function in function definition are known as </a:t>
            </a:r>
            <a:r>
              <a:rPr lang="en-US" b="1" dirty="0"/>
              <a:t>arguments</a:t>
            </a:r>
            <a:r>
              <a:rPr lang="en-US" dirty="0"/>
              <a:t>.</a:t>
            </a:r>
          </a:p>
          <a:p>
            <a:r>
              <a:rPr lang="en-US" dirty="0"/>
              <a:t>Parameter Rules:</a:t>
            </a:r>
          </a:p>
          <a:p>
            <a:pPr lvl="1"/>
            <a:r>
              <a:rPr lang="en-US" dirty="0"/>
              <a:t>There is no need to specify the data type for parameters in JavaScript function definitions.</a:t>
            </a:r>
          </a:p>
          <a:p>
            <a:pPr lvl="1"/>
            <a:r>
              <a:rPr lang="en-US" dirty="0"/>
              <a:t>It does not perform type checking based on passed in JavaScript function.</a:t>
            </a:r>
          </a:p>
          <a:p>
            <a:pPr lvl="1"/>
            <a:r>
              <a:rPr lang="en-US" dirty="0"/>
              <a:t>It does not check the number of received arguments.</a:t>
            </a:r>
          </a:p>
          <a:p>
            <a:r>
              <a:rPr lang="en-US" dirty="0"/>
              <a:t>If a function is called with missing arguments (less than declared), the missing values are set to undefined.</a:t>
            </a:r>
          </a:p>
        </p:txBody>
      </p:sp>
    </p:spTree>
    <p:extLst>
      <p:ext uri="{BB962C8B-B14F-4D97-AF65-F5344CB8AC3E}">
        <p14:creationId xmlns:p14="http://schemas.microsoft.com/office/powerpoint/2010/main" val="4958370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E3E554-BBFA-4308-B444-B9BD3C09A0D5}"/>
              </a:ext>
            </a:extLst>
          </p:cNvPr>
          <p:cNvSpPr>
            <a:spLocks noGrp="1"/>
          </p:cNvSpPr>
          <p:nvPr>
            <p:ph type="title"/>
          </p:nvPr>
        </p:nvSpPr>
        <p:spPr/>
        <p:txBody>
          <a:bodyPr/>
          <a:lstStyle/>
          <a:p>
            <a:r>
              <a:rPr lang="en-US" dirty="0"/>
              <a:t>The Arguments Object</a:t>
            </a:r>
          </a:p>
        </p:txBody>
      </p:sp>
      <p:sp>
        <p:nvSpPr>
          <p:cNvPr id="3" name="Content Placeholder 2">
            <a:extLst>
              <a:ext uri="{FF2B5EF4-FFF2-40B4-BE49-F238E27FC236}">
                <a16:creationId xmlns:a16="http://schemas.microsoft.com/office/drawing/2014/main" id="{2F93C436-7A03-442F-A4B5-7B12697D9C0D}"/>
              </a:ext>
            </a:extLst>
          </p:cNvPr>
          <p:cNvSpPr>
            <a:spLocks noGrp="1"/>
          </p:cNvSpPr>
          <p:nvPr>
            <p:ph idx="1"/>
          </p:nvPr>
        </p:nvSpPr>
        <p:spPr/>
        <p:txBody>
          <a:bodyPr/>
          <a:lstStyle/>
          <a:p>
            <a:r>
              <a:rPr lang="en-US" b="0" i="0" dirty="0">
                <a:solidFill>
                  <a:srgbClr val="000000"/>
                </a:solidFill>
                <a:effectLst/>
                <a:latin typeface="Segoe UI" panose="020B0502040204020203" pitchFamily="34" charset="0"/>
              </a:rPr>
              <a:t>JavaScript functions have a built-in object called the arguments object.</a:t>
            </a:r>
          </a:p>
          <a:p>
            <a:r>
              <a:rPr lang="en-US" b="0" i="0" dirty="0">
                <a:solidFill>
                  <a:srgbClr val="000000"/>
                </a:solidFill>
                <a:effectLst/>
                <a:latin typeface="Segoe UI" panose="020B0502040204020203" pitchFamily="34" charset="0"/>
              </a:rPr>
              <a:t>The argument object contains an array of the arguments used when the function was called (invoked).</a:t>
            </a:r>
          </a:p>
          <a:p>
            <a:r>
              <a:rPr lang="en-US" dirty="0"/>
              <a:t>If a function is called with too many arguments (more than declared), these arguments can be reached using the arguments object.</a:t>
            </a:r>
          </a:p>
        </p:txBody>
      </p:sp>
    </p:spTree>
    <p:extLst>
      <p:ext uri="{BB962C8B-B14F-4D97-AF65-F5344CB8AC3E}">
        <p14:creationId xmlns:p14="http://schemas.microsoft.com/office/powerpoint/2010/main" val="37303469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0BEA43-1590-4F15-8F6D-CF3ACFA07C0F}"/>
              </a:ext>
            </a:extLst>
          </p:cNvPr>
          <p:cNvSpPr>
            <a:spLocks noGrp="1"/>
          </p:cNvSpPr>
          <p:nvPr>
            <p:ph type="title"/>
          </p:nvPr>
        </p:nvSpPr>
        <p:spPr/>
        <p:txBody>
          <a:bodyPr/>
          <a:lstStyle/>
          <a:p>
            <a:r>
              <a:rPr lang="en-IN" dirty="0"/>
              <a:t>Rest &amp; Spread</a:t>
            </a:r>
            <a:endParaRPr lang="en-US" dirty="0"/>
          </a:p>
        </p:txBody>
      </p:sp>
      <p:sp>
        <p:nvSpPr>
          <p:cNvPr id="3" name="Content Placeholder 2">
            <a:extLst>
              <a:ext uri="{FF2B5EF4-FFF2-40B4-BE49-F238E27FC236}">
                <a16:creationId xmlns:a16="http://schemas.microsoft.com/office/drawing/2014/main" id="{33B25DEF-428A-4A9F-8226-B9935C64B8B7}"/>
              </a:ext>
            </a:extLst>
          </p:cNvPr>
          <p:cNvSpPr>
            <a:spLocks noGrp="1"/>
          </p:cNvSpPr>
          <p:nvPr>
            <p:ph idx="1"/>
          </p:nvPr>
        </p:nvSpPr>
        <p:spPr/>
        <p:txBody>
          <a:bodyPr/>
          <a:lstStyle/>
          <a:p>
            <a:r>
              <a:rPr lang="en-US" dirty="0"/>
              <a:t>The rest operator (…) allows us to call a function with any number of arguments and then access those excess arguments as an array. The rest operator also allows us in </a:t>
            </a:r>
            <a:r>
              <a:rPr lang="en-US" dirty="0" err="1"/>
              <a:t>destructuring</a:t>
            </a:r>
            <a:r>
              <a:rPr lang="en-US" dirty="0"/>
              <a:t> array or objects.</a:t>
            </a:r>
          </a:p>
          <a:p>
            <a:r>
              <a:rPr lang="en-US" dirty="0"/>
              <a:t>The spread operator (…) allows us to expand an </a:t>
            </a:r>
            <a:r>
              <a:rPr lang="en-US" dirty="0" err="1"/>
              <a:t>iterable</a:t>
            </a:r>
            <a:r>
              <a:rPr lang="en-US" dirty="0"/>
              <a:t> like array into its individual elements.</a:t>
            </a:r>
          </a:p>
        </p:txBody>
      </p:sp>
    </p:spTree>
    <p:extLst>
      <p:ext uri="{BB962C8B-B14F-4D97-AF65-F5344CB8AC3E}">
        <p14:creationId xmlns:p14="http://schemas.microsoft.com/office/powerpoint/2010/main" val="7295083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311DB56-A5E0-4903-8327-552623E5DDB3}"/>
              </a:ext>
            </a:extLst>
          </p:cNvPr>
          <p:cNvSpPr>
            <a:spLocks noGrp="1"/>
          </p:cNvSpPr>
          <p:nvPr>
            <p:ph type="title"/>
          </p:nvPr>
        </p:nvSpPr>
        <p:spPr>
          <a:xfrm>
            <a:off x="808638" y="386930"/>
            <a:ext cx="9236700" cy="1188950"/>
          </a:xfrm>
        </p:spPr>
        <p:txBody>
          <a:bodyPr anchor="b">
            <a:normAutofit/>
          </a:bodyPr>
          <a:lstStyle/>
          <a:p>
            <a:r>
              <a:rPr lang="en-US" sz="5400"/>
              <a:t>Installation</a:t>
            </a:r>
          </a:p>
        </p:txBody>
      </p:sp>
      <p:grpSp>
        <p:nvGrpSpPr>
          <p:cNvPr id="19"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20"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1"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61A307C-D725-434D-929C-97D2DC5A8BA6}"/>
              </a:ext>
            </a:extLst>
          </p:cNvPr>
          <p:cNvSpPr>
            <a:spLocks noGrp="1"/>
          </p:cNvSpPr>
          <p:nvPr>
            <p:ph idx="1"/>
          </p:nvPr>
        </p:nvSpPr>
        <p:spPr>
          <a:xfrm>
            <a:off x="793660" y="2599509"/>
            <a:ext cx="10143668" cy="3435531"/>
          </a:xfrm>
        </p:spPr>
        <p:txBody>
          <a:bodyPr anchor="ctr">
            <a:normAutofit/>
          </a:bodyPr>
          <a:lstStyle/>
          <a:p>
            <a:r>
              <a:rPr lang="en-US" sz="2200"/>
              <a:t>Install Node 14 LTS version - </a:t>
            </a:r>
            <a:r>
              <a:rPr lang="en-US" sz="2200">
                <a:hlinkClick r:id="rId2"/>
              </a:rPr>
              <a:t>https://nodejs.org/en/</a:t>
            </a:r>
            <a:endParaRPr lang="en-US" sz="2200"/>
          </a:p>
          <a:p>
            <a:r>
              <a:rPr lang="en-US" sz="2200"/>
              <a:t>Install / Update Visual Studio Code to Latest Release - </a:t>
            </a:r>
            <a:r>
              <a:rPr lang="en-IN" sz="2200">
                <a:hlinkClick r:id="rId3"/>
              </a:rPr>
              <a:t>https://code.visualstudio.com/</a:t>
            </a:r>
            <a:endParaRPr lang="en-IN" sz="2200"/>
          </a:p>
          <a:p>
            <a:r>
              <a:rPr lang="en-IN" sz="2200"/>
              <a:t>Extensions of Visual Studio Code</a:t>
            </a:r>
          </a:p>
          <a:p>
            <a:pPr lvl="1"/>
            <a:r>
              <a:rPr lang="en-US" sz="2200"/>
              <a:t>AutoFileName</a:t>
            </a:r>
          </a:p>
          <a:p>
            <a:pPr lvl="1"/>
            <a:r>
              <a:rPr lang="en-US" sz="2200"/>
              <a:t>vscode-icons</a:t>
            </a:r>
          </a:p>
          <a:p>
            <a:pPr lvl="1"/>
            <a:r>
              <a:rPr lang="en-US" sz="2200"/>
              <a:t>JavaScript (ES6) code snippets</a:t>
            </a:r>
          </a:p>
          <a:p>
            <a:pPr lvl="1"/>
            <a:endParaRPr lang="en-US" sz="2200"/>
          </a:p>
          <a:p>
            <a:r>
              <a:rPr lang="en-US" sz="2200"/>
              <a:t>File Menu -&gt; Preferences -&gt; File Icon Theme -&gt; Select VScode Icons</a:t>
            </a:r>
          </a:p>
          <a:p>
            <a:pPr lvl="1"/>
            <a:endParaRPr lang="en-US" sz="2200"/>
          </a:p>
        </p:txBody>
      </p:sp>
    </p:spTree>
    <p:extLst>
      <p:ext uri="{BB962C8B-B14F-4D97-AF65-F5344CB8AC3E}">
        <p14:creationId xmlns:p14="http://schemas.microsoft.com/office/powerpoint/2010/main" val="758110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35B7AB-CBB4-460A-AAE1-8AB6A2480812}"/>
              </a:ext>
            </a:extLst>
          </p:cNvPr>
          <p:cNvSpPr>
            <a:spLocks noGrp="1"/>
          </p:cNvSpPr>
          <p:nvPr>
            <p:ph type="title"/>
          </p:nvPr>
        </p:nvSpPr>
        <p:spPr>
          <a:xfrm>
            <a:off x="838200" y="365125"/>
            <a:ext cx="10515600" cy="1325563"/>
          </a:xfrm>
        </p:spPr>
        <p:txBody>
          <a:bodyPr/>
          <a:lstStyle/>
          <a:p>
            <a:r>
              <a:rPr lang="en-US" dirty="0"/>
              <a:t>Pure and Impure Functions</a:t>
            </a:r>
          </a:p>
        </p:txBody>
      </p:sp>
      <p:sp>
        <p:nvSpPr>
          <p:cNvPr id="3" name="Content Placeholder 2">
            <a:extLst>
              <a:ext uri="{FF2B5EF4-FFF2-40B4-BE49-F238E27FC236}">
                <a16:creationId xmlns:a16="http://schemas.microsoft.com/office/drawing/2014/main" id="{EF9B0E31-A60A-4A47-B1E9-F174A2E65C1A}"/>
              </a:ext>
            </a:extLst>
          </p:cNvPr>
          <p:cNvSpPr>
            <a:spLocks noGrp="1"/>
          </p:cNvSpPr>
          <p:nvPr>
            <p:ph idx="1"/>
          </p:nvPr>
        </p:nvSpPr>
        <p:spPr>
          <a:xfrm>
            <a:off x="838200" y="1825625"/>
            <a:ext cx="10515600" cy="4351338"/>
          </a:xfrm>
        </p:spPr>
        <p:txBody>
          <a:bodyPr>
            <a:normAutofit fontScale="92500" lnSpcReduction="20000"/>
          </a:bodyPr>
          <a:lstStyle/>
          <a:p>
            <a:r>
              <a:rPr lang="en-US" dirty="0"/>
              <a:t>A side-effect is any operation your function performs that is not related to computing the final output, including but not limited to:</a:t>
            </a:r>
          </a:p>
          <a:p>
            <a:pPr lvl="1"/>
            <a:r>
              <a:rPr lang="en-US" dirty="0"/>
              <a:t>Modifying a global variable</a:t>
            </a:r>
          </a:p>
          <a:p>
            <a:pPr lvl="1"/>
            <a:r>
              <a:rPr lang="en-US" dirty="0"/>
              <a:t>Modifying an argument</a:t>
            </a:r>
          </a:p>
          <a:p>
            <a:pPr lvl="1"/>
            <a:r>
              <a:rPr lang="en-US" dirty="0"/>
              <a:t>Making HTTP requests</a:t>
            </a:r>
          </a:p>
          <a:p>
            <a:pPr lvl="1"/>
            <a:r>
              <a:rPr lang="en-US" dirty="0"/>
              <a:t>DOM manipulation</a:t>
            </a:r>
          </a:p>
          <a:p>
            <a:pPr lvl="1"/>
            <a:r>
              <a:rPr lang="en-US" dirty="0"/>
              <a:t>Reading/writing files</a:t>
            </a:r>
          </a:p>
          <a:p>
            <a:r>
              <a:rPr lang="en-US" dirty="0"/>
              <a:t>A pure function must both be predictable and without side-effects. If either of these criteria is not met, we're dealing with an impure function.</a:t>
            </a:r>
          </a:p>
          <a:p>
            <a:r>
              <a:rPr lang="en-US" dirty="0"/>
              <a:t>A pure function, returns same result if same arguments are passed in, no matter how many times it runs.</a:t>
            </a:r>
          </a:p>
          <a:p>
            <a:r>
              <a:rPr lang="en-US" dirty="0"/>
              <a:t>An impure function, may return different result if same arguments are passed in, on multiple runs</a:t>
            </a:r>
          </a:p>
        </p:txBody>
      </p:sp>
    </p:spTree>
    <p:extLst>
      <p:ext uri="{BB962C8B-B14F-4D97-AF65-F5344CB8AC3E}">
        <p14:creationId xmlns:p14="http://schemas.microsoft.com/office/powerpoint/2010/main" val="39059091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F500CF-73D6-43BE-B492-EE045D1F479A}"/>
              </a:ext>
            </a:extLst>
          </p:cNvPr>
          <p:cNvSpPr>
            <a:spLocks noGrp="1"/>
          </p:cNvSpPr>
          <p:nvPr>
            <p:ph type="title"/>
          </p:nvPr>
        </p:nvSpPr>
        <p:spPr/>
        <p:txBody>
          <a:bodyPr/>
          <a:lstStyle/>
          <a:p>
            <a:r>
              <a:rPr lang="en-IN" dirty="0"/>
              <a:t>IIFE</a:t>
            </a:r>
            <a:endParaRPr lang="en-US" dirty="0"/>
          </a:p>
        </p:txBody>
      </p:sp>
      <p:sp>
        <p:nvSpPr>
          <p:cNvPr id="3" name="Content Placeholder 2">
            <a:extLst>
              <a:ext uri="{FF2B5EF4-FFF2-40B4-BE49-F238E27FC236}">
                <a16:creationId xmlns:a16="http://schemas.microsoft.com/office/drawing/2014/main" id="{222B5808-75FF-4E74-BE39-F13495931DC1}"/>
              </a:ext>
            </a:extLst>
          </p:cNvPr>
          <p:cNvSpPr>
            <a:spLocks noGrp="1"/>
          </p:cNvSpPr>
          <p:nvPr>
            <p:ph idx="1"/>
          </p:nvPr>
        </p:nvSpPr>
        <p:spPr/>
        <p:txBody>
          <a:bodyPr/>
          <a:lstStyle/>
          <a:p>
            <a:r>
              <a:rPr lang="en-US" b="1" dirty="0"/>
              <a:t>Immediately Invoked Function Expression </a:t>
            </a:r>
            <a:r>
              <a:rPr lang="en-US" dirty="0"/>
              <a:t>(IIFE) is one of the most popular design patterns in JavaScript. </a:t>
            </a:r>
          </a:p>
          <a:p>
            <a:r>
              <a:rPr lang="en-US" dirty="0"/>
              <a:t>It is pronounced as, </a:t>
            </a:r>
            <a:r>
              <a:rPr lang="en-US" dirty="0" err="1"/>
              <a:t>iify</a:t>
            </a:r>
            <a:r>
              <a:rPr lang="en-US" dirty="0"/>
              <a:t>.</a:t>
            </a:r>
          </a:p>
          <a:p>
            <a:r>
              <a:rPr lang="en-US" dirty="0"/>
              <a:t>As name suggest, IIFE is a function expression that automatically invokes after completion of the definition. </a:t>
            </a:r>
          </a:p>
          <a:p>
            <a:r>
              <a:rPr lang="en-US" dirty="0"/>
              <a:t>IEFE solves this problem by having its own scope and restricting functions and variables to become global. </a:t>
            </a:r>
          </a:p>
          <a:p>
            <a:r>
              <a:rPr lang="en-US" dirty="0"/>
              <a:t>The functions and variables declare inside IIFE will not pollute global scope even they have same name as global variables &amp; functions. </a:t>
            </a:r>
          </a:p>
        </p:txBody>
      </p:sp>
    </p:spTree>
    <p:extLst>
      <p:ext uri="{BB962C8B-B14F-4D97-AF65-F5344CB8AC3E}">
        <p14:creationId xmlns:p14="http://schemas.microsoft.com/office/powerpoint/2010/main" val="40893427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FEC41A-86B2-46EE-B283-02AD9DC5B528}"/>
              </a:ext>
            </a:extLst>
          </p:cNvPr>
          <p:cNvSpPr>
            <a:spLocks noGrp="1"/>
          </p:cNvSpPr>
          <p:nvPr>
            <p:ph type="title"/>
          </p:nvPr>
        </p:nvSpPr>
        <p:spPr/>
        <p:txBody>
          <a:bodyPr/>
          <a:lstStyle/>
          <a:p>
            <a:r>
              <a:rPr lang="en-US" dirty="0"/>
              <a:t>Closure</a:t>
            </a:r>
            <a:endParaRPr lang="en-IN" dirty="0"/>
          </a:p>
        </p:txBody>
      </p:sp>
      <p:sp>
        <p:nvSpPr>
          <p:cNvPr id="3" name="Content Placeholder 2">
            <a:extLst>
              <a:ext uri="{FF2B5EF4-FFF2-40B4-BE49-F238E27FC236}">
                <a16:creationId xmlns:a16="http://schemas.microsoft.com/office/drawing/2014/main" id="{A393CB53-6674-4F0C-9856-57F54DC4B9C0}"/>
              </a:ext>
            </a:extLst>
          </p:cNvPr>
          <p:cNvSpPr>
            <a:spLocks noGrp="1"/>
          </p:cNvSpPr>
          <p:nvPr>
            <p:ph idx="1"/>
          </p:nvPr>
        </p:nvSpPr>
        <p:spPr/>
        <p:txBody>
          <a:bodyPr/>
          <a:lstStyle/>
          <a:p>
            <a:pPr algn="just"/>
            <a:r>
              <a:rPr lang="en-US" dirty="0">
                <a:solidFill>
                  <a:schemeClr val="accent5">
                    <a:lumMod val="50000"/>
                  </a:schemeClr>
                </a:solidFill>
              </a:rPr>
              <a:t>A closure is a function or reference to a function together with a referencing environment — a table storing a reference to each of the non-local variables of that function.</a:t>
            </a:r>
          </a:p>
          <a:p>
            <a:pPr algn="just"/>
            <a:r>
              <a:rPr lang="en-US" dirty="0">
                <a:solidFill>
                  <a:schemeClr val="accent6">
                    <a:lumMod val="75000"/>
                  </a:schemeClr>
                </a:solidFill>
              </a:rPr>
              <a:t>Closures are functions that refer to independent (free) variables. In other words, the function defined in the closure 'remembers' the environment in which it was created.</a:t>
            </a:r>
          </a:p>
          <a:p>
            <a:pPr algn="just"/>
            <a:r>
              <a:rPr lang="en-US" dirty="0">
                <a:solidFill>
                  <a:srgbClr val="C00000"/>
                </a:solidFill>
              </a:rPr>
              <a:t>A closure is a special kind of object that combines two things: a function, and the environment in which that function was created. The environment consists of any local variables that were in-scope at the time that the closure was created.</a:t>
            </a:r>
            <a:endParaRPr lang="en-IN" dirty="0">
              <a:solidFill>
                <a:srgbClr val="C00000"/>
              </a:solidFill>
            </a:endParaRPr>
          </a:p>
        </p:txBody>
      </p:sp>
    </p:spTree>
    <p:extLst>
      <p:ext uri="{BB962C8B-B14F-4D97-AF65-F5344CB8AC3E}">
        <p14:creationId xmlns:p14="http://schemas.microsoft.com/office/powerpoint/2010/main" val="24517130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F4886-297D-4B41-AE7E-F8142C7C926A}"/>
              </a:ext>
            </a:extLst>
          </p:cNvPr>
          <p:cNvSpPr>
            <a:spLocks noGrp="1"/>
          </p:cNvSpPr>
          <p:nvPr>
            <p:ph type="title"/>
          </p:nvPr>
        </p:nvSpPr>
        <p:spPr/>
        <p:txBody>
          <a:bodyPr/>
          <a:lstStyle/>
          <a:p>
            <a:r>
              <a:rPr lang="en-US" dirty="0"/>
              <a:t>JavaScript ‘this’ keyword</a:t>
            </a:r>
          </a:p>
        </p:txBody>
      </p:sp>
      <p:sp>
        <p:nvSpPr>
          <p:cNvPr id="3" name="Content Placeholder 2">
            <a:extLst>
              <a:ext uri="{FF2B5EF4-FFF2-40B4-BE49-F238E27FC236}">
                <a16:creationId xmlns:a16="http://schemas.microsoft.com/office/drawing/2014/main" id="{A71633A0-CF78-4A9B-8679-1F11BE6651B7}"/>
              </a:ext>
            </a:extLst>
          </p:cNvPr>
          <p:cNvSpPr>
            <a:spLocks noGrp="1"/>
          </p:cNvSpPr>
          <p:nvPr>
            <p:ph idx="1"/>
          </p:nvPr>
        </p:nvSpPr>
        <p:spPr/>
        <p:txBody>
          <a:bodyPr>
            <a:normAutofit fontScale="92500" lnSpcReduction="20000"/>
          </a:bodyPr>
          <a:lstStyle/>
          <a:p>
            <a:r>
              <a:rPr lang="en-US" dirty="0"/>
              <a:t>In JavaScript, </a:t>
            </a:r>
            <a:r>
              <a:rPr lang="en-US" b="1" dirty="0"/>
              <a:t>“context” </a:t>
            </a:r>
            <a:r>
              <a:rPr lang="en-US" dirty="0"/>
              <a:t>refers to an object. </a:t>
            </a:r>
          </a:p>
          <a:p>
            <a:r>
              <a:rPr lang="en-US" dirty="0"/>
              <a:t>Within an object, the keyword </a:t>
            </a:r>
            <a:r>
              <a:rPr lang="en-US" b="1" dirty="0"/>
              <a:t>“this” </a:t>
            </a:r>
            <a:r>
              <a:rPr lang="en-US" dirty="0"/>
              <a:t>refers to that object, and provides an interface to the properties and methods that are members of that object. </a:t>
            </a:r>
          </a:p>
          <a:p>
            <a:r>
              <a:rPr lang="en-US" dirty="0"/>
              <a:t>When a function is executed, the keyword “this” refers to the object that the function is executed in.</a:t>
            </a:r>
          </a:p>
          <a:p>
            <a:r>
              <a:rPr lang="en-US" dirty="0"/>
              <a:t>Scenarios</a:t>
            </a:r>
          </a:p>
          <a:p>
            <a:pPr lvl="1"/>
            <a:r>
              <a:rPr lang="en-US" dirty="0"/>
              <a:t>When a function executes in the global context, “this” refers to the global, or “window” object</a:t>
            </a:r>
          </a:p>
          <a:p>
            <a:pPr lvl="1"/>
            <a:r>
              <a:rPr lang="en-US" dirty="0"/>
              <a:t>When a function is a method of an Object, “this” refers to that object (unless it is manually executed in the context of a different object)</a:t>
            </a:r>
          </a:p>
          <a:p>
            <a:pPr lvl="1"/>
            <a:r>
              <a:rPr lang="en-US" dirty="0"/>
              <a:t>When a function executes inside of another function (no matter how deeply nested), “this” refers to the object whose context within which it is executed</a:t>
            </a:r>
          </a:p>
          <a:p>
            <a:pPr lvl="1"/>
            <a:r>
              <a:rPr lang="en-US" dirty="0"/>
              <a:t>When you instantiate a constructor function, inside of the instance object, “this” refers to the instance object</a:t>
            </a:r>
          </a:p>
        </p:txBody>
      </p:sp>
    </p:spTree>
    <p:extLst>
      <p:ext uri="{BB962C8B-B14F-4D97-AF65-F5344CB8AC3E}">
        <p14:creationId xmlns:p14="http://schemas.microsoft.com/office/powerpoint/2010/main" val="33636755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4782F2-B8DC-45BE-B43C-6C3AC47F36D1}"/>
              </a:ext>
            </a:extLst>
          </p:cNvPr>
          <p:cNvSpPr>
            <a:spLocks noGrp="1"/>
          </p:cNvSpPr>
          <p:nvPr>
            <p:ph type="title"/>
          </p:nvPr>
        </p:nvSpPr>
        <p:spPr/>
        <p:txBody>
          <a:bodyPr/>
          <a:lstStyle/>
          <a:p>
            <a:r>
              <a:rPr lang="en-IN" dirty="0"/>
              <a:t>Function </a:t>
            </a:r>
            <a:r>
              <a:rPr lang="en-US" dirty="0"/>
              <a:t>Currying</a:t>
            </a:r>
            <a:endParaRPr lang="en-IN" dirty="0"/>
          </a:p>
        </p:txBody>
      </p:sp>
      <p:sp>
        <p:nvSpPr>
          <p:cNvPr id="3" name="Content Placeholder 2">
            <a:extLst>
              <a:ext uri="{FF2B5EF4-FFF2-40B4-BE49-F238E27FC236}">
                <a16:creationId xmlns:a16="http://schemas.microsoft.com/office/drawing/2014/main" id="{B08720C3-FD65-446A-84DE-AB1363729D6D}"/>
              </a:ext>
            </a:extLst>
          </p:cNvPr>
          <p:cNvSpPr>
            <a:spLocks noGrp="1"/>
          </p:cNvSpPr>
          <p:nvPr>
            <p:ph idx="1"/>
          </p:nvPr>
        </p:nvSpPr>
        <p:spPr/>
        <p:txBody>
          <a:bodyPr/>
          <a:lstStyle/>
          <a:p>
            <a:r>
              <a:rPr lang="en-US" dirty="0"/>
              <a:t>Currying is a way of constructing functions that allows partial application of a function’s arguments. </a:t>
            </a:r>
          </a:p>
          <a:p>
            <a:r>
              <a:rPr lang="en-US" dirty="0"/>
              <a:t>What this means is that you can pass all the arguments a function is expecting and get the result or pass a subset of those arguments and get a function back that’s waiting for the rest of the arguments.</a:t>
            </a:r>
            <a:endParaRPr lang="en-IN" dirty="0"/>
          </a:p>
        </p:txBody>
      </p:sp>
    </p:spTree>
    <p:extLst>
      <p:ext uri="{BB962C8B-B14F-4D97-AF65-F5344CB8AC3E}">
        <p14:creationId xmlns:p14="http://schemas.microsoft.com/office/powerpoint/2010/main" val="3262440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9D9380-0EC5-4476-9907-23292D793B85}"/>
              </a:ext>
            </a:extLst>
          </p:cNvPr>
          <p:cNvSpPr>
            <a:spLocks noGrp="1"/>
          </p:cNvSpPr>
          <p:nvPr>
            <p:ph type="title"/>
          </p:nvPr>
        </p:nvSpPr>
        <p:spPr>
          <a:xfrm>
            <a:off x="838200" y="365125"/>
            <a:ext cx="10515600" cy="1325563"/>
          </a:xfrm>
        </p:spPr>
        <p:txBody>
          <a:bodyPr/>
          <a:lstStyle/>
          <a:p>
            <a:r>
              <a:rPr lang="en-IN" dirty="0"/>
              <a:t>Higher Order Functions</a:t>
            </a:r>
          </a:p>
        </p:txBody>
      </p:sp>
      <p:sp>
        <p:nvSpPr>
          <p:cNvPr id="7" name="Content Placeholder 6">
            <a:extLst>
              <a:ext uri="{FF2B5EF4-FFF2-40B4-BE49-F238E27FC236}">
                <a16:creationId xmlns:a16="http://schemas.microsoft.com/office/drawing/2014/main" id="{337BFBE1-3EE2-4D99-BD39-992806226B48}"/>
              </a:ext>
            </a:extLst>
          </p:cNvPr>
          <p:cNvSpPr>
            <a:spLocks noGrp="1"/>
          </p:cNvSpPr>
          <p:nvPr>
            <p:ph idx="1"/>
          </p:nvPr>
        </p:nvSpPr>
        <p:spPr/>
        <p:txBody>
          <a:bodyPr/>
          <a:lstStyle/>
          <a:p>
            <a:r>
              <a:rPr lang="en-US" dirty="0"/>
              <a:t>Functions that operate on other functions, either by taking them as arguments or by returning them, are called higher-order functions.</a:t>
            </a:r>
          </a:p>
          <a:p>
            <a:r>
              <a:rPr lang="en-US" dirty="0"/>
              <a:t>Higher-order functions allow us to abstract over actions, not just values. </a:t>
            </a:r>
            <a:endParaRPr lang="en-IN" dirty="0"/>
          </a:p>
        </p:txBody>
      </p:sp>
    </p:spTree>
    <p:extLst>
      <p:ext uri="{BB962C8B-B14F-4D97-AF65-F5344CB8AC3E}">
        <p14:creationId xmlns:p14="http://schemas.microsoft.com/office/powerpoint/2010/main" val="91483699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F17FDF-5CBB-4695-B1CC-9B9D3ADAD526}"/>
              </a:ext>
            </a:extLst>
          </p:cNvPr>
          <p:cNvSpPr>
            <a:spLocks noGrp="1"/>
          </p:cNvSpPr>
          <p:nvPr>
            <p:ph type="title"/>
          </p:nvPr>
        </p:nvSpPr>
        <p:spPr/>
        <p:txBody>
          <a:bodyPr/>
          <a:lstStyle/>
          <a:p>
            <a:r>
              <a:rPr lang="en-US" dirty="0"/>
              <a:t>Objects</a:t>
            </a:r>
          </a:p>
        </p:txBody>
      </p:sp>
      <p:sp>
        <p:nvSpPr>
          <p:cNvPr id="3" name="Content Placeholder 2">
            <a:extLst>
              <a:ext uri="{FF2B5EF4-FFF2-40B4-BE49-F238E27FC236}">
                <a16:creationId xmlns:a16="http://schemas.microsoft.com/office/drawing/2014/main" id="{1CAE5A48-9FB2-4875-AEFF-06639DE47387}"/>
              </a:ext>
            </a:extLst>
          </p:cNvPr>
          <p:cNvSpPr>
            <a:spLocks noGrp="1"/>
          </p:cNvSpPr>
          <p:nvPr>
            <p:ph idx="1"/>
          </p:nvPr>
        </p:nvSpPr>
        <p:spPr/>
        <p:txBody>
          <a:bodyPr/>
          <a:lstStyle/>
          <a:p>
            <a:r>
              <a:rPr lang="en-US" dirty="0"/>
              <a:t>A JavaScript object is an entity having state and behavior (properties and method). For example: car, pen, bike, chair, glass, keyboard, monitor etc.</a:t>
            </a:r>
          </a:p>
          <a:p>
            <a:r>
              <a:rPr lang="en-US" dirty="0"/>
              <a:t>JavaScript is an object-based language. Everything is an object in JavaScript.</a:t>
            </a:r>
          </a:p>
          <a:p>
            <a:r>
              <a:rPr lang="en-US" dirty="0"/>
              <a:t>We can create objects directly.</a:t>
            </a:r>
          </a:p>
          <a:p>
            <a:pPr lvl="1"/>
            <a:r>
              <a:rPr lang="en-US" dirty="0"/>
              <a:t>By object literal</a:t>
            </a:r>
          </a:p>
          <a:p>
            <a:pPr lvl="1"/>
            <a:r>
              <a:rPr lang="en-US" dirty="0"/>
              <a:t>By creating instance of Object directly (using new keyword)</a:t>
            </a:r>
          </a:p>
          <a:p>
            <a:pPr lvl="1"/>
            <a:r>
              <a:rPr lang="en-US" dirty="0"/>
              <a:t>By using an object constructor (using new keyword)</a:t>
            </a:r>
          </a:p>
        </p:txBody>
      </p:sp>
    </p:spTree>
    <p:extLst>
      <p:ext uri="{BB962C8B-B14F-4D97-AF65-F5344CB8AC3E}">
        <p14:creationId xmlns:p14="http://schemas.microsoft.com/office/powerpoint/2010/main" val="161709013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7530B0-EACD-4184-A960-B82E4A000028}"/>
              </a:ext>
            </a:extLst>
          </p:cNvPr>
          <p:cNvSpPr>
            <a:spLocks noGrp="1"/>
          </p:cNvSpPr>
          <p:nvPr>
            <p:ph type="title"/>
          </p:nvPr>
        </p:nvSpPr>
        <p:spPr/>
        <p:txBody>
          <a:bodyPr/>
          <a:lstStyle/>
          <a:p>
            <a:r>
              <a:rPr lang="en-US" dirty="0"/>
              <a:t>JSON</a:t>
            </a:r>
          </a:p>
        </p:txBody>
      </p:sp>
      <p:sp>
        <p:nvSpPr>
          <p:cNvPr id="3" name="Content Placeholder 2">
            <a:extLst>
              <a:ext uri="{FF2B5EF4-FFF2-40B4-BE49-F238E27FC236}">
                <a16:creationId xmlns:a16="http://schemas.microsoft.com/office/drawing/2014/main" id="{CADB3E59-AE02-4EF7-A270-896EFEC21FC5}"/>
              </a:ext>
            </a:extLst>
          </p:cNvPr>
          <p:cNvSpPr>
            <a:spLocks noGrp="1"/>
          </p:cNvSpPr>
          <p:nvPr>
            <p:ph idx="1"/>
          </p:nvPr>
        </p:nvSpPr>
        <p:spPr/>
        <p:txBody>
          <a:bodyPr>
            <a:normAutofit fontScale="92500" lnSpcReduction="10000"/>
          </a:bodyPr>
          <a:lstStyle/>
          <a:p>
            <a:r>
              <a:rPr lang="en-US" dirty="0"/>
              <a:t>JSON is a format for storing and transporting data.</a:t>
            </a:r>
          </a:p>
          <a:p>
            <a:r>
              <a:rPr lang="en-US" dirty="0"/>
              <a:t>JSON is often used when data is sent from a server to a web page.</a:t>
            </a:r>
          </a:p>
          <a:p>
            <a:r>
              <a:rPr lang="en-US" dirty="0"/>
              <a:t>What is JSON?</a:t>
            </a:r>
          </a:p>
          <a:p>
            <a:pPr lvl="1"/>
            <a:r>
              <a:rPr lang="en-US" dirty="0"/>
              <a:t>JSON stands for JavaScript Object Notation</a:t>
            </a:r>
          </a:p>
          <a:p>
            <a:pPr lvl="1"/>
            <a:r>
              <a:rPr lang="en-US" dirty="0"/>
              <a:t>JSON is a lightweight data interchange format</a:t>
            </a:r>
          </a:p>
          <a:p>
            <a:pPr lvl="1"/>
            <a:r>
              <a:rPr lang="en-US" dirty="0"/>
              <a:t>JSON is language independent *</a:t>
            </a:r>
          </a:p>
          <a:p>
            <a:pPr lvl="1"/>
            <a:r>
              <a:rPr lang="en-US" dirty="0"/>
              <a:t>JSON is "self-describing" and easy to understand</a:t>
            </a:r>
          </a:p>
          <a:p>
            <a:r>
              <a:rPr lang="en-US" dirty="0"/>
              <a:t>The JSON syntax is derived from JavaScript object notation syntax, but the JSON format is text only. </a:t>
            </a:r>
          </a:p>
          <a:p>
            <a:r>
              <a:rPr lang="en-US" dirty="0"/>
              <a:t>Code for reading and generating JSON data can be written in any programming language.</a:t>
            </a:r>
          </a:p>
        </p:txBody>
      </p:sp>
    </p:spTree>
    <p:extLst>
      <p:ext uri="{BB962C8B-B14F-4D97-AF65-F5344CB8AC3E}">
        <p14:creationId xmlns:p14="http://schemas.microsoft.com/office/powerpoint/2010/main" val="329479622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D9AEA78B-9D1E-4E76-A77B-71B826D54B50}"/>
              </a:ext>
            </a:extLst>
          </p:cNvPr>
          <p:cNvSpPr/>
          <p:nvPr/>
        </p:nvSpPr>
        <p:spPr>
          <a:xfrm>
            <a:off x="3009208" y="1812174"/>
            <a:ext cx="1288473" cy="1313411"/>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toy1</a:t>
            </a:r>
          </a:p>
        </p:txBody>
      </p:sp>
      <p:sp>
        <p:nvSpPr>
          <p:cNvPr id="5" name="Rectangle 4">
            <a:extLst>
              <a:ext uri="{FF2B5EF4-FFF2-40B4-BE49-F238E27FC236}">
                <a16:creationId xmlns:a16="http://schemas.microsoft.com/office/drawing/2014/main" id="{EAA57071-D474-491E-964E-2613733681EC}"/>
              </a:ext>
            </a:extLst>
          </p:cNvPr>
          <p:cNvSpPr/>
          <p:nvPr/>
        </p:nvSpPr>
        <p:spPr>
          <a:xfrm>
            <a:off x="3009208" y="4161905"/>
            <a:ext cx="1288473" cy="13134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toy2</a:t>
            </a:r>
          </a:p>
          <a:p>
            <a:pPr algn="ctr"/>
            <a:r>
              <a:rPr lang="en-US" dirty="0"/>
              <a:t>color</a:t>
            </a:r>
          </a:p>
          <a:p>
            <a:pPr algn="ctr"/>
            <a:r>
              <a:rPr lang="en-US" dirty="0"/>
              <a:t>shape</a:t>
            </a:r>
          </a:p>
        </p:txBody>
      </p:sp>
      <p:sp>
        <p:nvSpPr>
          <p:cNvPr id="6" name="TextBox 5">
            <a:extLst>
              <a:ext uri="{FF2B5EF4-FFF2-40B4-BE49-F238E27FC236}">
                <a16:creationId xmlns:a16="http://schemas.microsoft.com/office/drawing/2014/main" id="{DAE193BF-8A77-4196-8092-EE6FE5CB2801}"/>
              </a:ext>
            </a:extLst>
          </p:cNvPr>
          <p:cNvSpPr txBox="1"/>
          <p:nvPr/>
        </p:nvSpPr>
        <p:spPr>
          <a:xfrm>
            <a:off x="2596071" y="1109348"/>
            <a:ext cx="1739002" cy="369332"/>
          </a:xfrm>
          <a:prstGeom prst="rect">
            <a:avLst/>
          </a:prstGeom>
          <a:noFill/>
        </p:spPr>
        <p:txBody>
          <a:bodyPr wrap="none" rtlCol="0">
            <a:spAutoFit/>
          </a:bodyPr>
          <a:lstStyle/>
          <a:p>
            <a:r>
              <a:rPr lang="en-IN" dirty="0"/>
              <a:t>toy1.constructor</a:t>
            </a:r>
            <a:endParaRPr lang="en-US" dirty="0"/>
          </a:p>
        </p:txBody>
      </p:sp>
      <p:sp>
        <p:nvSpPr>
          <p:cNvPr id="7" name="TextBox 6">
            <a:extLst>
              <a:ext uri="{FF2B5EF4-FFF2-40B4-BE49-F238E27FC236}">
                <a16:creationId xmlns:a16="http://schemas.microsoft.com/office/drawing/2014/main" id="{0ECA4BCD-EA22-432A-AEE2-F3A4464F5A8E}"/>
              </a:ext>
            </a:extLst>
          </p:cNvPr>
          <p:cNvSpPr txBox="1"/>
          <p:nvPr/>
        </p:nvSpPr>
        <p:spPr>
          <a:xfrm>
            <a:off x="2596071" y="3503105"/>
            <a:ext cx="2263184" cy="646331"/>
          </a:xfrm>
          <a:prstGeom prst="rect">
            <a:avLst/>
          </a:prstGeom>
          <a:noFill/>
        </p:spPr>
        <p:txBody>
          <a:bodyPr wrap="none" rtlCol="0">
            <a:spAutoFit/>
          </a:bodyPr>
          <a:lstStyle/>
          <a:p>
            <a:r>
              <a:rPr lang="en-IN" dirty="0"/>
              <a:t>toy2.shape = “square”</a:t>
            </a:r>
          </a:p>
          <a:p>
            <a:r>
              <a:rPr lang="en-IN" dirty="0"/>
              <a:t>toy2.constructor</a:t>
            </a:r>
            <a:endParaRPr lang="en-US" dirty="0"/>
          </a:p>
        </p:txBody>
      </p:sp>
      <p:sp>
        <p:nvSpPr>
          <p:cNvPr id="8" name="Rectangle: Rounded Corners 7">
            <a:extLst>
              <a:ext uri="{FF2B5EF4-FFF2-40B4-BE49-F238E27FC236}">
                <a16:creationId xmlns:a16="http://schemas.microsoft.com/office/drawing/2014/main" id="{F526D212-BFBB-4610-8F4B-F6C8172D34FA}"/>
              </a:ext>
            </a:extLst>
          </p:cNvPr>
          <p:cNvSpPr/>
          <p:nvPr/>
        </p:nvSpPr>
        <p:spPr>
          <a:xfrm>
            <a:off x="7140633" y="2331719"/>
            <a:ext cx="2643448" cy="277645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t>Object.prototype</a:t>
            </a:r>
            <a:endParaRPr lang="en-IN" dirty="0"/>
          </a:p>
          <a:p>
            <a:pPr algn="ctr"/>
            <a:endParaRPr lang="en-IN" dirty="0"/>
          </a:p>
          <a:p>
            <a:pPr algn="ctr"/>
            <a:r>
              <a:rPr lang="en-IN" dirty="0"/>
              <a:t>constructor</a:t>
            </a:r>
          </a:p>
          <a:p>
            <a:pPr algn="ctr"/>
            <a:r>
              <a:rPr lang="en-US" dirty="0" err="1"/>
              <a:t>hasOwnProperty</a:t>
            </a:r>
            <a:r>
              <a:rPr lang="en-US" dirty="0"/>
              <a:t>()</a:t>
            </a:r>
          </a:p>
          <a:p>
            <a:pPr algn="ctr"/>
            <a:r>
              <a:rPr lang="en-US" dirty="0" err="1"/>
              <a:t>toString</a:t>
            </a:r>
            <a:r>
              <a:rPr lang="en-US" dirty="0"/>
              <a:t>()</a:t>
            </a:r>
          </a:p>
          <a:p>
            <a:pPr algn="ctr"/>
            <a:r>
              <a:rPr lang="en-IN" dirty="0" err="1"/>
              <a:t>color</a:t>
            </a:r>
            <a:endParaRPr lang="en-IN" dirty="0"/>
          </a:p>
          <a:p>
            <a:pPr algn="ctr"/>
            <a:r>
              <a:rPr lang="en-IN" dirty="0"/>
              <a:t>shape</a:t>
            </a:r>
            <a:endParaRPr lang="en-US" dirty="0"/>
          </a:p>
          <a:p>
            <a:pPr algn="ctr"/>
            <a:r>
              <a:rPr lang="en-US" dirty="0"/>
              <a:t>.</a:t>
            </a:r>
          </a:p>
        </p:txBody>
      </p:sp>
      <p:cxnSp>
        <p:nvCxnSpPr>
          <p:cNvPr id="10" name="Straight Arrow Connector 9">
            <a:extLst>
              <a:ext uri="{FF2B5EF4-FFF2-40B4-BE49-F238E27FC236}">
                <a16:creationId xmlns:a16="http://schemas.microsoft.com/office/drawing/2014/main" id="{9EE91D5C-9F51-49D0-AB2E-C62C84C5AB7A}"/>
              </a:ext>
            </a:extLst>
          </p:cNvPr>
          <p:cNvCxnSpPr>
            <a:stCxn id="4" idx="6"/>
            <a:endCxn id="8" idx="1"/>
          </p:cNvCxnSpPr>
          <p:nvPr/>
        </p:nvCxnSpPr>
        <p:spPr>
          <a:xfrm>
            <a:off x="4297681" y="2468880"/>
            <a:ext cx="2842952" cy="12510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FAE72FD8-D558-4C19-AA06-0DEA36B6D72B}"/>
              </a:ext>
            </a:extLst>
          </p:cNvPr>
          <p:cNvCxnSpPr>
            <a:stCxn id="5" idx="3"/>
            <a:endCxn id="8" idx="1"/>
          </p:cNvCxnSpPr>
          <p:nvPr/>
        </p:nvCxnSpPr>
        <p:spPr>
          <a:xfrm flipV="1">
            <a:off x="4297681" y="3719945"/>
            <a:ext cx="2842952" cy="10986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85CB2A9E-D82D-4A38-BA7F-2FBCFCF113EB}"/>
              </a:ext>
            </a:extLst>
          </p:cNvPr>
          <p:cNvSpPr txBox="1"/>
          <p:nvPr/>
        </p:nvSpPr>
        <p:spPr>
          <a:xfrm>
            <a:off x="5333449" y="2540415"/>
            <a:ext cx="1162947" cy="369332"/>
          </a:xfrm>
          <a:prstGeom prst="rect">
            <a:avLst/>
          </a:prstGeom>
          <a:noFill/>
        </p:spPr>
        <p:txBody>
          <a:bodyPr wrap="none" rtlCol="0">
            <a:spAutoFit/>
          </a:bodyPr>
          <a:lstStyle/>
          <a:p>
            <a:r>
              <a:rPr lang="en-IN" dirty="0"/>
              <a:t>__proto__</a:t>
            </a:r>
            <a:endParaRPr lang="en-US" dirty="0"/>
          </a:p>
        </p:txBody>
      </p:sp>
      <p:sp>
        <p:nvSpPr>
          <p:cNvPr id="14" name="TextBox 13">
            <a:extLst>
              <a:ext uri="{FF2B5EF4-FFF2-40B4-BE49-F238E27FC236}">
                <a16:creationId xmlns:a16="http://schemas.microsoft.com/office/drawing/2014/main" id="{1CAAE713-D6D2-4BB3-B5FD-3CE7A562678A}"/>
              </a:ext>
            </a:extLst>
          </p:cNvPr>
          <p:cNvSpPr txBox="1"/>
          <p:nvPr/>
        </p:nvSpPr>
        <p:spPr>
          <a:xfrm>
            <a:off x="5211529" y="4345477"/>
            <a:ext cx="1162947" cy="369332"/>
          </a:xfrm>
          <a:prstGeom prst="rect">
            <a:avLst/>
          </a:prstGeom>
          <a:noFill/>
        </p:spPr>
        <p:txBody>
          <a:bodyPr wrap="none" rtlCol="0">
            <a:spAutoFit/>
          </a:bodyPr>
          <a:lstStyle/>
          <a:p>
            <a:r>
              <a:rPr lang="en-IN" dirty="0"/>
              <a:t>__proto__</a:t>
            </a:r>
            <a:endParaRPr lang="en-US" dirty="0"/>
          </a:p>
        </p:txBody>
      </p:sp>
    </p:spTree>
    <p:extLst>
      <p:ext uri="{BB962C8B-B14F-4D97-AF65-F5344CB8AC3E}">
        <p14:creationId xmlns:p14="http://schemas.microsoft.com/office/powerpoint/2010/main" val="272539555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312F99-CE18-4C89-9A49-83555662E5E1}"/>
              </a:ext>
            </a:extLst>
          </p:cNvPr>
          <p:cNvSpPr>
            <a:spLocks noGrp="1"/>
          </p:cNvSpPr>
          <p:nvPr>
            <p:ph type="title"/>
          </p:nvPr>
        </p:nvSpPr>
        <p:spPr/>
        <p:txBody>
          <a:bodyPr/>
          <a:lstStyle/>
          <a:p>
            <a:r>
              <a:rPr lang="en-US" dirty="0"/>
              <a:t>What is a prototype?</a:t>
            </a:r>
          </a:p>
        </p:txBody>
      </p:sp>
      <p:sp>
        <p:nvSpPr>
          <p:cNvPr id="3" name="Content Placeholder 2">
            <a:extLst>
              <a:ext uri="{FF2B5EF4-FFF2-40B4-BE49-F238E27FC236}">
                <a16:creationId xmlns:a16="http://schemas.microsoft.com/office/drawing/2014/main" id="{AF727C61-49FE-4641-AFCA-7D9B0ACDB8B1}"/>
              </a:ext>
            </a:extLst>
          </p:cNvPr>
          <p:cNvSpPr>
            <a:spLocks noGrp="1"/>
          </p:cNvSpPr>
          <p:nvPr>
            <p:ph idx="1"/>
          </p:nvPr>
        </p:nvSpPr>
        <p:spPr/>
        <p:txBody>
          <a:bodyPr>
            <a:normAutofit fontScale="85000" lnSpcReduction="20000"/>
          </a:bodyPr>
          <a:lstStyle/>
          <a:p>
            <a:r>
              <a:rPr lang="en-US" dirty="0"/>
              <a:t>JavaScript is often described as a prototype-based language — to provide inheritance, objects can have a prototype object, which acts as a template object that it inherits methods and properties from.</a:t>
            </a:r>
          </a:p>
          <a:p>
            <a:r>
              <a:rPr lang="en-US" b="1" dirty="0"/>
              <a:t>Prototype</a:t>
            </a:r>
            <a:r>
              <a:rPr lang="en-US" dirty="0"/>
              <a:t> is a concept in JavaScript that describes how objects share data or methods from other objects through a chain of inheritance.</a:t>
            </a:r>
          </a:p>
          <a:p>
            <a:r>
              <a:rPr lang="en-US" dirty="0"/>
              <a:t>When an object property is not known in JavaScript, the JavaScript engine goes through the prototype chain to find the value. If the value is not found, the JavaScript engine returns </a:t>
            </a:r>
            <a:r>
              <a:rPr lang="en-US" i="1" dirty="0"/>
              <a:t>undefined</a:t>
            </a:r>
            <a:r>
              <a:rPr lang="en-US" dirty="0"/>
              <a:t>.</a:t>
            </a:r>
          </a:p>
          <a:p>
            <a:r>
              <a:rPr lang="en-US" dirty="0"/>
              <a:t>An object's prototype object may also have a prototype object, which it inherits methods and properties from, and so on. This is often referred to as a </a:t>
            </a:r>
            <a:r>
              <a:rPr lang="en-US" b="1" dirty="0"/>
              <a:t>prototype chain</a:t>
            </a:r>
            <a:r>
              <a:rPr lang="en-US" dirty="0"/>
              <a:t> and explains why different objects have properties and methods defined on other objects available to them.</a:t>
            </a:r>
          </a:p>
          <a:p>
            <a:r>
              <a:rPr lang="en-US" dirty="0"/>
              <a:t>In JavaScript, a link is made between the object instance and its prototype (__proto__)</a:t>
            </a:r>
          </a:p>
        </p:txBody>
      </p:sp>
    </p:spTree>
    <p:extLst>
      <p:ext uri="{BB962C8B-B14F-4D97-AF65-F5344CB8AC3E}">
        <p14:creationId xmlns:p14="http://schemas.microsoft.com/office/powerpoint/2010/main" val="4595046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F636662-CDD0-4A5F-9FE0-F9563ACA76F1}"/>
              </a:ext>
            </a:extLst>
          </p:cNvPr>
          <p:cNvSpPr/>
          <p:nvPr/>
        </p:nvSpPr>
        <p:spPr>
          <a:xfrm>
            <a:off x="10000211" y="315884"/>
            <a:ext cx="1886989"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ES 2015 +</a:t>
            </a:r>
          </a:p>
          <a:p>
            <a:pPr algn="ctr"/>
            <a:r>
              <a:rPr lang="en-IN" dirty="0"/>
              <a:t>(Multiple Files)</a:t>
            </a:r>
          </a:p>
        </p:txBody>
      </p:sp>
      <p:cxnSp>
        <p:nvCxnSpPr>
          <p:cNvPr id="5" name="Straight Arrow Connector 4">
            <a:extLst>
              <a:ext uri="{FF2B5EF4-FFF2-40B4-BE49-F238E27FC236}">
                <a16:creationId xmlns:a16="http://schemas.microsoft.com/office/drawing/2014/main" id="{6A91627E-0180-4577-A605-23A31A9215B1}"/>
              </a:ext>
            </a:extLst>
          </p:cNvPr>
          <p:cNvCxnSpPr/>
          <p:nvPr/>
        </p:nvCxnSpPr>
        <p:spPr>
          <a:xfrm>
            <a:off x="10943706" y="1230284"/>
            <a:ext cx="0" cy="1033549"/>
          </a:xfrm>
          <a:prstGeom prst="straightConnector1">
            <a:avLst/>
          </a:prstGeom>
          <a:ln w="28575">
            <a:tailEnd type="triangle"/>
          </a:ln>
        </p:spPr>
        <p:style>
          <a:lnRef idx="3">
            <a:schemeClr val="accent4"/>
          </a:lnRef>
          <a:fillRef idx="0">
            <a:schemeClr val="accent4"/>
          </a:fillRef>
          <a:effectRef idx="2">
            <a:schemeClr val="accent4"/>
          </a:effectRef>
          <a:fontRef idx="minor">
            <a:schemeClr val="tx1"/>
          </a:fontRef>
        </p:style>
      </p:cxnSp>
      <p:sp>
        <p:nvSpPr>
          <p:cNvPr id="6" name="Rectangle 5">
            <a:extLst>
              <a:ext uri="{FF2B5EF4-FFF2-40B4-BE49-F238E27FC236}">
                <a16:creationId xmlns:a16="http://schemas.microsoft.com/office/drawing/2014/main" id="{6B543AFB-97F3-4ECE-9898-C96C8F11F089}"/>
              </a:ext>
            </a:extLst>
          </p:cNvPr>
          <p:cNvSpPr/>
          <p:nvPr/>
        </p:nvSpPr>
        <p:spPr>
          <a:xfrm>
            <a:off x="10000211" y="2263833"/>
            <a:ext cx="1886989"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Browser Compatible Files </a:t>
            </a:r>
          </a:p>
          <a:p>
            <a:pPr algn="ctr"/>
            <a:r>
              <a:rPr lang="en-IN" dirty="0"/>
              <a:t>(Multiple Files)</a:t>
            </a:r>
          </a:p>
        </p:txBody>
      </p:sp>
      <p:sp>
        <p:nvSpPr>
          <p:cNvPr id="7" name="TextBox 6">
            <a:extLst>
              <a:ext uri="{FF2B5EF4-FFF2-40B4-BE49-F238E27FC236}">
                <a16:creationId xmlns:a16="http://schemas.microsoft.com/office/drawing/2014/main" id="{0358A815-66FC-4261-843D-375C77F605ED}"/>
              </a:ext>
            </a:extLst>
          </p:cNvPr>
          <p:cNvSpPr txBox="1"/>
          <p:nvPr/>
        </p:nvSpPr>
        <p:spPr>
          <a:xfrm>
            <a:off x="9226953" y="1285393"/>
            <a:ext cx="1626984" cy="923330"/>
          </a:xfrm>
          <a:prstGeom prst="rect">
            <a:avLst/>
          </a:prstGeom>
          <a:noFill/>
        </p:spPr>
        <p:txBody>
          <a:bodyPr wrap="none" rtlCol="0">
            <a:spAutoFit/>
          </a:bodyPr>
          <a:lstStyle/>
          <a:p>
            <a:r>
              <a:rPr lang="en-US" dirty="0"/>
              <a:t>Babel + </a:t>
            </a:r>
          </a:p>
          <a:p>
            <a:r>
              <a:rPr lang="en-US" dirty="0"/>
              <a:t>Preset (env) + </a:t>
            </a:r>
          </a:p>
          <a:p>
            <a:r>
              <a:rPr lang="en-US" dirty="0" err="1"/>
              <a:t>Polyfill</a:t>
            </a:r>
            <a:r>
              <a:rPr lang="en-US" dirty="0"/>
              <a:t> (core-</a:t>
            </a:r>
            <a:r>
              <a:rPr lang="en-US" dirty="0" err="1"/>
              <a:t>js</a:t>
            </a:r>
            <a:r>
              <a:rPr lang="en-US" dirty="0"/>
              <a:t>)</a:t>
            </a:r>
          </a:p>
        </p:txBody>
      </p:sp>
      <p:cxnSp>
        <p:nvCxnSpPr>
          <p:cNvPr id="8" name="Straight Arrow Connector 7">
            <a:extLst>
              <a:ext uri="{FF2B5EF4-FFF2-40B4-BE49-F238E27FC236}">
                <a16:creationId xmlns:a16="http://schemas.microsoft.com/office/drawing/2014/main" id="{76A58CE1-F3E6-4B05-867D-27A190E9C029}"/>
              </a:ext>
            </a:extLst>
          </p:cNvPr>
          <p:cNvCxnSpPr/>
          <p:nvPr/>
        </p:nvCxnSpPr>
        <p:spPr>
          <a:xfrm flipH="1">
            <a:off x="10943705" y="3178233"/>
            <a:ext cx="1" cy="1033549"/>
          </a:xfrm>
          <a:prstGeom prst="straightConnector1">
            <a:avLst/>
          </a:prstGeom>
          <a:ln w="28575">
            <a:tailEnd type="triangle"/>
          </a:ln>
        </p:spPr>
        <p:style>
          <a:lnRef idx="3">
            <a:schemeClr val="accent4"/>
          </a:lnRef>
          <a:fillRef idx="0">
            <a:schemeClr val="accent4"/>
          </a:fillRef>
          <a:effectRef idx="2">
            <a:schemeClr val="accent4"/>
          </a:effectRef>
          <a:fontRef idx="minor">
            <a:schemeClr val="tx1"/>
          </a:fontRef>
        </p:style>
      </p:cxnSp>
      <p:sp>
        <p:nvSpPr>
          <p:cNvPr id="9" name="TextBox 8">
            <a:extLst>
              <a:ext uri="{FF2B5EF4-FFF2-40B4-BE49-F238E27FC236}">
                <a16:creationId xmlns:a16="http://schemas.microsoft.com/office/drawing/2014/main" id="{0A89E6EC-3CCC-471A-AB07-7486A5F866B2}"/>
              </a:ext>
            </a:extLst>
          </p:cNvPr>
          <p:cNvSpPr txBox="1"/>
          <p:nvPr/>
        </p:nvSpPr>
        <p:spPr>
          <a:xfrm>
            <a:off x="9897730" y="3495102"/>
            <a:ext cx="1011815" cy="369332"/>
          </a:xfrm>
          <a:prstGeom prst="rect">
            <a:avLst/>
          </a:prstGeom>
          <a:noFill/>
        </p:spPr>
        <p:txBody>
          <a:bodyPr wrap="none" rtlCol="0">
            <a:spAutoFit/>
          </a:bodyPr>
          <a:lstStyle/>
          <a:p>
            <a:r>
              <a:rPr lang="en-IN" dirty="0"/>
              <a:t>Bundling</a:t>
            </a:r>
          </a:p>
        </p:txBody>
      </p:sp>
      <p:sp>
        <p:nvSpPr>
          <p:cNvPr id="10" name="Rectangle 9">
            <a:extLst>
              <a:ext uri="{FF2B5EF4-FFF2-40B4-BE49-F238E27FC236}">
                <a16:creationId xmlns:a16="http://schemas.microsoft.com/office/drawing/2014/main" id="{54C775C4-F5C9-4E2B-A986-B4AC1A4111B2}"/>
              </a:ext>
            </a:extLst>
          </p:cNvPr>
          <p:cNvSpPr/>
          <p:nvPr/>
        </p:nvSpPr>
        <p:spPr>
          <a:xfrm>
            <a:off x="10000210" y="4211782"/>
            <a:ext cx="1886989"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Single File / Set of Files</a:t>
            </a:r>
          </a:p>
        </p:txBody>
      </p:sp>
      <p:cxnSp>
        <p:nvCxnSpPr>
          <p:cNvPr id="11" name="Connector: Elbow 10">
            <a:extLst>
              <a:ext uri="{FF2B5EF4-FFF2-40B4-BE49-F238E27FC236}">
                <a16:creationId xmlns:a16="http://schemas.microsoft.com/office/drawing/2014/main" id="{6A3B9610-FDB8-4A23-8DC1-3CB5570B0D81}"/>
              </a:ext>
            </a:extLst>
          </p:cNvPr>
          <p:cNvCxnSpPr/>
          <p:nvPr/>
        </p:nvCxnSpPr>
        <p:spPr>
          <a:xfrm rot="5400000">
            <a:off x="9513705" y="4546850"/>
            <a:ext cx="850669" cy="2009333"/>
          </a:xfrm>
          <a:prstGeom prst="bentConnector2">
            <a:avLst/>
          </a:prstGeom>
          <a:ln w="28575">
            <a:tailEnd type="triangle"/>
          </a:ln>
        </p:spPr>
        <p:style>
          <a:lnRef idx="3">
            <a:schemeClr val="accent4"/>
          </a:lnRef>
          <a:fillRef idx="0">
            <a:schemeClr val="accent4"/>
          </a:fillRef>
          <a:effectRef idx="2">
            <a:schemeClr val="accent4"/>
          </a:effectRef>
          <a:fontRef idx="minor">
            <a:schemeClr val="tx1"/>
          </a:fontRef>
        </p:style>
      </p:cxnSp>
      <p:sp>
        <p:nvSpPr>
          <p:cNvPr id="12" name="TextBox 11">
            <a:extLst>
              <a:ext uri="{FF2B5EF4-FFF2-40B4-BE49-F238E27FC236}">
                <a16:creationId xmlns:a16="http://schemas.microsoft.com/office/drawing/2014/main" id="{FFB7AAA2-D9C1-4474-93F6-CA079548F979}"/>
              </a:ext>
            </a:extLst>
          </p:cNvPr>
          <p:cNvSpPr txBox="1"/>
          <p:nvPr/>
        </p:nvSpPr>
        <p:spPr>
          <a:xfrm>
            <a:off x="9749595" y="5974757"/>
            <a:ext cx="1510350" cy="369332"/>
          </a:xfrm>
          <a:prstGeom prst="rect">
            <a:avLst/>
          </a:prstGeom>
          <a:noFill/>
        </p:spPr>
        <p:txBody>
          <a:bodyPr wrap="none" rtlCol="0">
            <a:spAutoFit/>
          </a:bodyPr>
          <a:lstStyle/>
          <a:p>
            <a:r>
              <a:rPr lang="en-IN" dirty="0"/>
              <a:t>Inject Bundles</a:t>
            </a:r>
          </a:p>
        </p:txBody>
      </p:sp>
      <p:sp>
        <p:nvSpPr>
          <p:cNvPr id="13" name="Rectangle 12">
            <a:extLst>
              <a:ext uri="{FF2B5EF4-FFF2-40B4-BE49-F238E27FC236}">
                <a16:creationId xmlns:a16="http://schemas.microsoft.com/office/drawing/2014/main" id="{54B5ACD9-5069-4DE6-8C44-4EF1A7985591}"/>
              </a:ext>
            </a:extLst>
          </p:cNvPr>
          <p:cNvSpPr/>
          <p:nvPr/>
        </p:nvSpPr>
        <p:spPr>
          <a:xfrm>
            <a:off x="7047383" y="5519651"/>
            <a:ext cx="1886989"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HTML PAGE</a:t>
            </a:r>
          </a:p>
        </p:txBody>
      </p:sp>
      <p:sp>
        <p:nvSpPr>
          <p:cNvPr id="14" name="Rectangle 13">
            <a:extLst>
              <a:ext uri="{FF2B5EF4-FFF2-40B4-BE49-F238E27FC236}">
                <a16:creationId xmlns:a16="http://schemas.microsoft.com/office/drawing/2014/main" id="{ADCE0739-AE1B-4CAC-97D7-711754D54794}"/>
              </a:ext>
            </a:extLst>
          </p:cNvPr>
          <p:cNvSpPr/>
          <p:nvPr/>
        </p:nvSpPr>
        <p:spPr>
          <a:xfrm>
            <a:off x="3667972" y="5517557"/>
            <a:ext cx="1886989"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Local</a:t>
            </a:r>
          </a:p>
          <a:p>
            <a:pPr algn="ctr"/>
            <a:r>
              <a:rPr lang="en-IN" dirty="0"/>
              <a:t>HTTP Server</a:t>
            </a:r>
          </a:p>
        </p:txBody>
      </p:sp>
      <p:cxnSp>
        <p:nvCxnSpPr>
          <p:cNvPr id="15" name="Straight Arrow Connector 14">
            <a:extLst>
              <a:ext uri="{FF2B5EF4-FFF2-40B4-BE49-F238E27FC236}">
                <a16:creationId xmlns:a16="http://schemas.microsoft.com/office/drawing/2014/main" id="{AB9D228F-7DD4-422A-A9BE-4069A589AEE7}"/>
              </a:ext>
            </a:extLst>
          </p:cNvPr>
          <p:cNvCxnSpPr>
            <a:endCxn id="14" idx="3"/>
          </p:cNvCxnSpPr>
          <p:nvPr/>
        </p:nvCxnSpPr>
        <p:spPr>
          <a:xfrm flipH="1" flipV="1">
            <a:off x="5554961" y="5974757"/>
            <a:ext cx="1492422" cy="2094"/>
          </a:xfrm>
          <a:prstGeom prst="straightConnector1">
            <a:avLst/>
          </a:prstGeom>
          <a:ln w="28575">
            <a:tailEnd type="triangle"/>
          </a:ln>
        </p:spPr>
        <p:style>
          <a:lnRef idx="3">
            <a:schemeClr val="accent4"/>
          </a:lnRef>
          <a:fillRef idx="0">
            <a:schemeClr val="accent4"/>
          </a:fillRef>
          <a:effectRef idx="2">
            <a:schemeClr val="accent4"/>
          </a:effectRef>
          <a:fontRef idx="minor">
            <a:schemeClr val="tx1"/>
          </a:fontRef>
        </p:style>
      </p:cxnSp>
      <p:sp>
        <p:nvSpPr>
          <p:cNvPr id="16" name="TextBox 15">
            <a:extLst>
              <a:ext uri="{FF2B5EF4-FFF2-40B4-BE49-F238E27FC236}">
                <a16:creationId xmlns:a16="http://schemas.microsoft.com/office/drawing/2014/main" id="{2CFA6593-E53A-49F0-A4E0-0487DB9B68D7}"/>
              </a:ext>
            </a:extLst>
          </p:cNvPr>
          <p:cNvSpPr txBox="1"/>
          <p:nvPr/>
        </p:nvSpPr>
        <p:spPr>
          <a:xfrm>
            <a:off x="5880031" y="6005914"/>
            <a:ext cx="842282" cy="369332"/>
          </a:xfrm>
          <a:prstGeom prst="rect">
            <a:avLst/>
          </a:prstGeom>
          <a:noFill/>
        </p:spPr>
        <p:txBody>
          <a:bodyPr wrap="none" rtlCol="0">
            <a:spAutoFit/>
          </a:bodyPr>
          <a:lstStyle/>
          <a:p>
            <a:r>
              <a:rPr lang="en-IN" dirty="0"/>
              <a:t>Deploy</a:t>
            </a:r>
          </a:p>
        </p:txBody>
      </p:sp>
      <p:sp>
        <p:nvSpPr>
          <p:cNvPr id="17" name="Rectangle: Rounded Corners 16">
            <a:extLst>
              <a:ext uri="{FF2B5EF4-FFF2-40B4-BE49-F238E27FC236}">
                <a16:creationId xmlns:a16="http://schemas.microsoft.com/office/drawing/2014/main" id="{94AE106A-0D1B-444D-82C5-A926DBADCA60}"/>
              </a:ext>
            </a:extLst>
          </p:cNvPr>
          <p:cNvSpPr/>
          <p:nvPr/>
        </p:nvSpPr>
        <p:spPr>
          <a:xfrm>
            <a:off x="340822" y="3898669"/>
            <a:ext cx="2277685" cy="2801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BROWSER</a:t>
            </a:r>
          </a:p>
        </p:txBody>
      </p:sp>
      <p:cxnSp>
        <p:nvCxnSpPr>
          <p:cNvPr id="18" name="Straight Arrow Connector 17">
            <a:extLst>
              <a:ext uri="{FF2B5EF4-FFF2-40B4-BE49-F238E27FC236}">
                <a16:creationId xmlns:a16="http://schemas.microsoft.com/office/drawing/2014/main" id="{C777E4A8-D731-4AC2-9D95-DAF2EF4DA786}"/>
              </a:ext>
            </a:extLst>
          </p:cNvPr>
          <p:cNvCxnSpPr/>
          <p:nvPr/>
        </p:nvCxnSpPr>
        <p:spPr>
          <a:xfrm flipH="1">
            <a:off x="2618507" y="6234545"/>
            <a:ext cx="1049465" cy="0"/>
          </a:xfrm>
          <a:prstGeom prst="straightConnector1">
            <a:avLst/>
          </a:prstGeom>
          <a:ln w="28575">
            <a:tailEnd type="triangle"/>
          </a:ln>
        </p:spPr>
        <p:style>
          <a:lnRef idx="3">
            <a:schemeClr val="accent4"/>
          </a:lnRef>
          <a:fillRef idx="0">
            <a:schemeClr val="accent4"/>
          </a:fillRef>
          <a:effectRef idx="2">
            <a:schemeClr val="accent4"/>
          </a:effectRef>
          <a:fontRef idx="minor">
            <a:schemeClr val="tx1"/>
          </a:fontRef>
        </p:style>
      </p:cxnSp>
      <p:cxnSp>
        <p:nvCxnSpPr>
          <p:cNvPr id="19" name="Straight Arrow Connector 18">
            <a:extLst>
              <a:ext uri="{FF2B5EF4-FFF2-40B4-BE49-F238E27FC236}">
                <a16:creationId xmlns:a16="http://schemas.microsoft.com/office/drawing/2014/main" id="{28F90431-3A9C-437B-99EF-5628DF4A5410}"/>
              </a:ext>
            </a:extLst>
          </p:cNvPr>
          <p:cNvCxnSpPr/>
          <p:nvPr/>
        </p:nvCxnSpPr>
        <p:spPr>
          <a:xfrm>
            <a:off x="2618507" y="5685905"/>
            <a:ext cx="1049465" cy="0"/>
          </a:xfrm>
          <a:prstGeom prst="straightConnector1">
            <a:avLst/>
          </a:prstGeom>
          <a:ln w="28575">
            <a:tailEnd type="triangle"/>
          </a:ln>
        </p:spPr>
        <p:style>
          <a:lnRef idx="3">
            <a:schemeClr val="accent4"/>
          </a:lnRef>
          <a:fillRef idx="0">
            <a:schemeClr val="accent4"/>
          </a:fillRef>
          <a:effectRef idx="2">
            <a:schemeClr val="accent4"/>
          </a:effectRef>
          <a:fontRef idx="minor">
            <a:schemeClr val="tx1"/>
          </a:fontRef>
        </p:style>
      </p:cxnSp>
      <p:sp>
        <p:nvSpPr>
          <p:cNvPr id="20" name="TextBox 19">
            <a:extLst>
              <a:ext uri="{FF2B5EF4-FFF2-40B4-BE49-F238E27FC236}">
                <a16:creationId xmlns:a16="http://schemas.microsoft.com/office/drawing/2014/main" id="{D5E26275-82B0-46BE-921C-64C6051E1444}"/>
              </a:ext>
            </a:extLst>
          </p:cNvPr>
          <p:cNvSpPr txBox="1"/>
          <p:nvPr/>
        </p:nvSpPr>
        <p:spPr>
          <a:xfrm>
            <a:off x="412448" y="230662"/>
            <a:ext cx="2605072" cy="523220"/>
          </a:xfrm>
          <a:prstGeom prst="rect">
            <a:avLst/>
          </a:prstGeom>
          <a:noFill/>
        </p:spPr>
        <p:txBody>
          <a:bodyPr wrap="none" rtlCol="0">
            <a:spAutoFit/>
          </a:bodyPr>
          <a:lstStyle/>
          <a:p>
            <a:r>
              <a:rPr lang="en-IN" sz="2800" b="1" dirty="0"/>
              <a:t>Client Side Build</a:t>
            </a:r>
          </a:p>
        </p:txBody>
      </p:sp>
      <p:cxnSp>
        <p:nvCxnSpPr>
          <p:cNvPr id="21" name="Straight Connector 20">
            <a:extLst>
              <a:ext uri="{FF2B5EF4-FFF2-40B4-BE49-F238E27FC236}">
                <a16:creationId xmlns:a16="http://schemas.microsoft.com/office/drawing/2014/main" id="{B1EAEA66-7DCB-4698-AF6D-90AD986BF20C}"/>
              </a:ext>
            </a:extLst>
          </p:cNvPr>
          <p:cNvCxnSpPr>
            <a:cxnSpLocks/>
          </p:cNvCxnSpPr>
          <p:nvPr/>
        </p:nvCxnSpPr>
        <p:spPr>
          <a:xfrm>
            <a:off x="3017520" y="1130531"/>
            <a:ext cx="0" cy="5569527"/>
          </a:xfrm>
          <a:prstGeom prst="line">
            <a:avLst/>
          </a:prstGeom>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2A55A7C3-98ED-46DB-8141-0F67CA323D69}"/>
              </a:ext>
            </a:extLst>
          </p:cNvPr>
          <p:cNvSpPr txBox="1"/>
          <p:nvPr/>
        </p:nvSpPr>
        <p:spPr>
          <a:xfrm>
            <a:off x="340822" y="1285393"/>
            <a:ext cx="2302810" cy="1200329"/>
          </a:xfrm>
          <a:prstGeom prst="rect">
            <a:avLst/>
          </a:prstGeom>
          <a:noFill/>
        </p:spPr>
        <p:txBody>
          <a:bodyPr wrap="none" rtlCol="0">
            <a:spAutoFit/>
          </a:bodyPr>
          <a:lstStyle/>
          <a:p>
            <a:r>
              <a:rPr lang="en-US" dirty="0"/>
              <a:t>Manual Configuration</a:t>
            </a:r>
          </a:p>
          <a:p>
            <a:pPr>
              <a:tabLst>
                <a:tab pos="93663" algn="l"/>
              </a:tabLst>
            </a:pPr>
            <a:r>
              <a:rPr lang="en-US" dirty="0"/>
              <a:t>	Learn Node JS</a:t>
            </a:r>
          </a:p>
          <a:p>
            <a:pPr>
              <a:tabLst>
                <a:tab pos="93663" algn="l"/>
              </a:tabLst>
            </a:pPr>
            <a:r>
              <a:rPr lang="en-US" dirty="0"/>
              <a:t>	Learn Webpack</a:t>
            </a:r>
          </a:p>
          <a:p>
            <a:pPr>
              <a:tabLst>
                <a:tab pos="93663" algn="l"/>
              </a:tabLst>
            </a:pPr>
            <a:r>
              <a:rPr lang="en-US" dirty="0"/>
              <a:t>	Learn Babel &amp; Config.</a:t>
            </a:r>
          </a:p>
        </p:txBody>
      </p:sp>
      <p:sp>
        <p:nvSpPr>
          <p:cNvPr id="23" name="TextBox 22">
            <a:extLst>
              <a:ext uri="{FF2B5EF4-FFF2-40B4-BE49-F238E27FC236}">
                <a16:creationId xmlns:a16="http://schemas.microsoft.com/office/drawing/2014/main" id="{A2994DA9-9A7F-463B-B439-F85C877A7BB3}"/>
              </a:ext>
            </a:extLst>
          </p:cNvPr>
          <p:cNvSpPr txBox="1"/>
          <p:nvPr/>
        </p:nvSpPr>
        <p:spPr>
          <a:xfrm>
            <a:off x="340822" y="2578068"/>
            <a:ext cx="1966372" cy="1200329"/>
          </a:xfrm>
          <a:prstGeom prst="rect">
            <a:avLst/>
          </a:prstGeom>
          <a:noFill/>
        </p:spPr>
        <p:txBody>
          <a:bodyPr wrap="none" rtlCol="0">
            <a:spAutoFit/>
          </a:bodyPr>
          <a:lstStyle/>
          <a:p>
            <a:r>
              <a:rPr lang="en-US" dirty="0"/>
              <a:t>Auto Configuration</a:t>
            </a:r>
          </a:p>
          <a:p>
            <a:pPr>
              <a:tabLst>
                <a:tab pos="93663" algn="l"/>
              </a:tabLst>
            </a:pPr>
            <a:r>
              <a:rPr lang="en-US" dirty="0"/>
              <a:t>	Angular CLI</a:t>
            </a:r>
          </a:p>
          <a:p>
            <a:pPr>
              <a:tabLst>
                <a:tab pos="93663" algn="l"/>
              </a:tabLst>
            </a:pPr>
            <a:r>
              <a:rPr lang="en-US" dirty="0"/>
              <a:t>	React CLI</a:t>
            </a:r>
          </a:p>
          <a:p>
            <a:pPr>
              <a:tabLst>
                <a:tab pos="93663" algn="l"/>
              </a:tabLst>
            </a:pPr>
            <a:r>
              <a:rPr lang="en-US" dirty="0"/>
              <a:t>	Vue CLI</a:t>
            </a:r>
          </a:p>
        </p:txBody>
      </p:sp>
      <p:sp>
        <p:nvSpPr>
          <p:cNvPr id="24" name="TextBox 23">
            <a:extLst>
              <a:ext uri="{FF2B5EF4-FFF2-40B4-BE49-F238E27FC236}">
                <a16:creationId xmlns:a16="http://schemas.microsoft.com/office/drawing/2014/main" id="{BB8CBE1B-6B73-4F55-A8BB-772697361C1B}"/>
              </a:ext>
            </a:extLst>
          </p:cNvPr>
          <p:cNvSpPr txBox="1"/>
          <p:nvPr/>
        </p:nvSpPr>
        <p:spPr>
          <a:xfrm>
            <a:off x="7821634" y="4011727"/>
            <a:ext cx="1235082" cy="400110"/>
          </a:xfrm>
          <a:prstGeom prst="rect">
            <a:avLst/>
          </a:prstGeom>
          <a:noFill/>
        </p:spPr>
        <p:txBody>
          <a:bodyPr wrap="none" rtlCol="0">
            <a:spAutoFit/>
          </a:bodyPr>
          <a:lstStyle/>
          <a:p>
            <a:r>
              <a:rPr lang="en-IN" sz="2000" b="1" dirty="0"/>
              <a:t>WEBPACK</a:t>
            </a:r>
          </a:p>
        </p:txBody>
      </p:sp>
      <p:cxnSp>
        <p:nvCxnSpPr>
          <p:cNvPr id="25" name="Straight Connector 24">
            <a:extLst>
              <a:ext uri="{FF2B5EF4-FFF2-40B4-BE49-F238E27FC236}">
                <a16:creationId xmlns:a16="http://schemas.microsoft.com/office/drawing/2014/main" id="{2B62D6D5-EC13-48A2-A0BA-25076B891094}"/>
              </a:ext>
            </a:extLst>
          </p:cNvPr>
          <p:cNvCxnSpPr/>
          <p:nvPr/>
        </p:nvCxnSpPr>
        <p:spPr>
          <a:xfrm flipH="1">
            <a:off x="6902364" y="240022"/>
            <a:ext cx="2942705" cy="5284801"/>
          </a:xfrm>
          <a:prstGeom prst="line">
            <a:avLst/>
          </a:prstGeom>
        </p:spPr>
        <p:style>
          <a:lnRef idx="3">
            <a:schemeClr val="accent2"/>
          </a:lnRef>
          <a:fillRef idx="0">
            <a:schemeClr val="accent2"/>
          </a:fillRef>
          <a:effectRef idx="2">
            <a:schemeClr val="accent2"/>
          </a:effectRef>
          <a:fontRef idx="minor">
            <a:schemeClr val="tx1"/>
          </a:fontRef>
        </p:style>
      </p:cxnSp>
      <p:sp>
        <p:nvSpPr>
          <p:cNvPr id="26" name="TextBox 25">
            <a:extLst>
              <a:ext uri="{FF2B5EF4-FFF2-40B4-BE49-F238E27FC236}">
                <a16:creationId xmlns:a16="http://schemas.microsoft.com/office/drawing/2014/main" id="{3529DF21-06AD-4134-8F4C-A478C043E83B}"/>
              </a:ext>
            </a:extLst>
          </p:cNvPr>
          <p:cNvSpPr txBox="1"/>
          <p:nvPr/>
        </p:nvSpPr>
        <p:spPr>
          <a:xfrm>
            <a:off x="6826857" y="2552051"/>
            <a:ext cx="1444178" cy="830997"/>
          </a:xfrm>
          <a:prstGeom prst="rect">
            <a:avLst/>
          </a:prstGeom>
          <a:noFill/>
        </p:spPr>
        <p:txBody>
          <a:bodyPr wrap="none" rtlCol="0">
            <a:spAutoFit/>
          </a:bodyPr>
          <a:lstStyle/>
          <a:p>
            <a:pPr algn="ctr"/>
            <a:r>
              <a:rPr lang="en-IN" sz="2400" b="1" dirty="0"/>
              <a:t>WEBPACK</a:t>
            </a:r>
          </a:p>
          <a:p>
            <a:pPr algn="ctr"/>
            <a:r>
              <a:rPr lang="en-IN" sz="2400" b="1" dirty="0"/>
              <a:t>CLI</a:t>
            </a:r>
          </a:p>
        </p:txBody>
      </p:sp>
      <p:sp>
        <p:nvSpPr>
          <p:cNvPr id="27" name="TextBox 26">
            <a:extLst>
              <a:ext uri="{FF2B5EF4-FFF2-40B4-BE49-F238E27FC236}">
                <a16:creationId xmlns:a16="http://schemas.microsoft.com/office/drawing/2014/main" id="{2999C948-B86C-4222-AB8B-E9DA02FADAAC}"/>
              </a:ext>
            </a:extLst>
          </p:cNvPr>
          <p:cNvSpPr txBox="1"/>
          <p:nvPr/>
        </p:nvSpPr>
        <p:spPr>
          <a:xfrm>
            <a:off x="6668400" y="2100023"/>
            <a:ext cx="1854995" cy="369332"/>
          </a:xfrm>
          <a:prstGeom prst="rect">
            <a:avLst/>
          </a:prstGeom>
          <a:noFill/>
        </p:spPr>
        <p:txBody>
          <a:bodyPr wrap="none" rtlCol="0">
            <a:spAutoFit/>
          </a:bodyPr>
          <a:lstStyle/>
          <a:p>
            <a:r>
              <a:rPr lang="en-IN" dirty="0"/>
              <a:t>Build your project</a:t>
            </a:r>
          </a:p>
        </p:txBody>
      </p:sp>
      <p:cxnSp>
        <p:nvCxnSpPr>
          <p:cNvPr id="28" name="Straight Connector 27">
            <a:extLst>
              <a:ext uri="{FF2B5EF4-FFF2-40B4-BE49-F238E27FC236}">
                <a16:creationId xmlns:a16="http://schemas.microsoft.com/office/drawing/2014/main" id="{1002EEC8-56BA-4E73-8989-1F83901B29C6}"/>
              </a:ext>
            </a:extLst>
          </p:cNvPr>
          <p:cNvCxnSpPr/>
          <p:nvPr/>
        </p:nvCxnSpPr>
        <p:spPr>
          <a:xfrm flipH="1">
            <a:off x="4360026" y="230662"/>
            <a:ext cx="2872047" cy="5191283"/>
          </a:xfrm>
          <a:prstGeom prst="line">
            <a:avLst/>
          </a:prstGeom>
        </p:spPr>
        <p:style>
          <a:lnRef idx="3">
            <a:schemeClr val="accent2"/>
          </a:lnRef>
          <a:fillRef idx="0">
            <a:schemeClr val="accent2"/>
          </a:fillRef>
          <a:effectRef idx="2">
            <a:schemeClr val="accent2"/>
          </a:effectRef>
          <a:fontRef idx="minor">
            <a:schemeClr val="tx1"/>
          </a:fontRef>
        </p:style>
      </p:cxnSp>
      <p:sp>
        <p:nvSpPr>
          <p:cNvPr id="29" name="TextBox 28">
            <a:extLst>
              <a:ext uri="{FF2B5EF4-FFF2-40B4-BE49-F238E27FC236}">
                <a16:creationId xmlns:a16="http://schemas.microsoft.com/office/drawing/2014/main" id="{DCE43629-55F4-440E-ADF0-AC35BDBE2E34}"/>
              </a:ext>
            </a:extLst>
          </p:cNvPr>
          <p:cNvSpPr txBox="1"/>
          <p:nvPr/>
        </p:nvSpPr>
        <p:spPr>
          <a:xfrm>
            <a:off x="3502024" y="2598003"/>
            <a:ext cx="2160720" cy="830997"/>
          </a:xfrm>
          <a:prstGeom prst="rect">
            <a:avLst/>
          </a:prstGeom>
          <a:noFill/>
        </p:spPr>
        <p:txBody>
          <a:bodyPr wrap="none" rtlCol="0">
            <a:spAutoFit/>
          </a:bodyPr>
          <a:lstStyle/>
          <a:p>
            <a:pPr algn="ctr"/>
            <a:r>
              <a:rPr lang="en-IN" sz="2400" b="1" dirty="0"/>
              <a:t>WEBPACK-DEV-</a:t>
            </a:r>
          </a:p>
          <a:p>
            <a:pPr algn="ctr"/>
            <a:r>
              <a:rPr lang="en-IN" sz="2400" b="1" dirty="0"/>
              <a:t>SERVER</a:t>
            </a:r>
          </a:p>
        </p:txBody>
      </p:sp>
      <p:sp>
        <p:nvSpPr>
          <p:cNvPr id="30" name="TextBox 29">
            <a:extLst>
              <a:ext uri="{FF2B5EF4-FFF2-40B4-BE49-F238E27FC236}">
                <a16:creationId xmlns:a16="http://schemas.microsoft.com/office/drawing/2014/main" id="{98E482B8-0F43-4AE6-98A5-7EFCAB2F2D32}"/>
              </a:ext>
            </a:extLst>
          </p:cNvPr>
          <p:cNvSpPr txBox="1"/>
          <p:nvPr/>
        </p:nvSpPr>
        <p:spPr>
          <a:xfrm>
            <a:off x="3573022" y="1832981"/>
            <a:ext cx="2328523" cy="646331"/>
          </a:xfrm>
          <a:prstGeom prst="rect">
            <a:avLst/>
          </a:prstGeom>
          <a:noFill/>
        </p:spPr>
        <p:txBody>
          <a:bodyPr wrap="none" rtlCol="0">
            <a:spAutoFit/>
          </a:bodyPr>
          <a:lstStyle/>
          <a:p>
            <a:pPr algn="ctr"/>
            <a:r>
              <a:rPr lang="en-IN" dirty="0"/>
              <a:t>Build &amp; Deploy your </a:t>
            </a:r>
          </a:p>
          <a:p>
            <a:pPr algn="ctr"/>
            <a:r>
              <a:rPr lang="en-IN" dirty="0"/>
              <a:t>Project on Local Server</a:t>
            </a:r>
          </a:p>
        </p:txBody>
      </p:sp>
    </p:spTree>
    <p:extLst>
      <p:ext uri="{BB962C8B-B14F-4D97-AF65-F5344CB8AC3E}">
        <p14:creationId xmlns:p14="http://schemas.microsoft.com/office/powerpoint/2010/main" val="92658063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CEF9E-92E7-4F82-8738-DEB88ECE2FA0}"/>
              </a:ext>
            </a:extLst>
          </p:cNvPr>
          <p:cNvSpPr>
            <a:spLocks noGrp="1"/>
          </p:cNvSpPr>
          <p:nvPr>
            <p:ph type="title"/>
          </p:nvPr>
        </p:nvSpPr>
        <p:spPr/>
        <p:txBody>
          <a:bodyPr/>
          <a:lstStyle/>
          <a:p>
            <a:r>
              <a:rPr lang="en-IN" dirty="0"/>
              <a:t>Constructor Function</a:t>
            </a:r>
            <a:endParaRPr lang="en-US" dirty="0"/>
          </a:p>
        </p:txBody>
      </p:sp>
      <p:sp>
        <p:nvSpPr>
          <p:cNvPr id="3" name="Content Placeholder 2">
            <a:extLst>
              <a:ext uri="{FF2B5EF4-FFF2-40B4-BE49-F238E27FC236}">
                <a16:creationId xmlns:a16="http://schemas.microsoft.com/office/drawing/2014/main" id="{FBCEA9A5-A6AE-41B1-BA96-1C1769C05A30}"/>
              </a:ext>
            </a:extLst>
          </p:cNvPr>
          <p:cNvSpPr>
            <a:spLocks noGrp="1"/>
          </p:cNvSpPr>
          <p:nvPr>
            <p:ph idx="1"/>
          </p:nvPr>
        </p:nvSpPr>
        <p:spPr/>
        <p:txBody>
          <a:bodyPr>
            <a:normAutofit/>
          </a:bodyPr>
          <a:lstStyle/>
          <a:p>
            <a:r>
              <a:rPr lang="en-US" b="0" i="0" dirty="0">
                <a:effectLst/>
                <a:latin typeface="euclid_circular_a"/>
              </a:rPr>
              <a:t>In JavaScript, a constructor function is used to create objects. </a:t>
            </a:r>
          </a:p>
          <a:p>
            <a:r>
              <a:rPr lang="en-US" dirty="0"/>
              <a:t>To create an object from a constructor function, we use the new keyword.</a:t>
            </a:r>
          </a:p>
          <a:p>
            <a:r>
              <a:rPr lang="en-US" b="0" i="0" dirty="0">
                <a:effectLst/>
                <a:latin typeface="euclid_circular_a"/>
              </a:rPr>
              <a:t>It is considered a good practice to capitalize the first letter of your constructor function.</a:t>
            </a:r>
          </a:p>
          <a:p>
            <a:r>
              <a:rPr lang="en-US" dirty="0">
                <a:latin typeface="euclid_circular_a"/>
              </a:rPr>
              <a:t>W</a:t>
            </a:r>
            <a:r>
              <a:rPr lang="en-US" b="0" i="0" dirty="0">
                <a:effectLst/>
                <a:latin typeface="euclid_circular_a"/>
              </a:rPr>
              <a:t>hen this keyword is used in a constructor function, this refers to the object when the object is created.</a:t>
            </a:r>
            <a:endParaRPr lang="en-US" dirty="0"/>
          </a:p>
        </p:txBody>
      </p:sp>
    </p:spTree>
    <p:extLst>
      <p:ext uri="{BB962C8B-B14F-4D97-AF65-F5344CB8AC3E}">
        <p14:creationId xmlns:p14="http://schemas.microsoft.com/office/powerpoint/2010/main" val="65359309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9397A924-C8A2-46B0-BA3C-637FE3383FA7}"/>
              </a:ext>
            </a:extLst>
          </p:cNvPr>
          <p:cNvGrpSpPr/>
          <p:nvPr/>
        </p:nvGrpSpPr>
        <p:grpSpPr>
          <a:xfrm>
            <a:off x="2660822" y="372074"/>
            <a:ext cx="6870357" cy="5550931"/>
            <a:chOff x="955589" y="372074"/>
            <a:chExt cx="6870357" cy="5550931"/>
          </a:xfrm>
        </p:grpSpPr>
        <p:sp>
          <p:nvSpPr>
            <p:cNvPr id="11" name="Rectangle 10">
              <a:extLst>
                <a:ext uri="{FF2B5EF4-FFF2-40B4-BE49-F238E27FC236}">
                  <a16:creationId xmlns:a16="http://schemas.microsoft.com/office/drawing/2014/main" id="{051190D6-8607-4256-BDC6-1E244F99D920}"/>
                </a:ext>
              </a:extLst>
            </p:cNvPr>
            <p:cNvSpPr/>
            <p:nvPr/>
          </p:nvSpPr>
          <p:spPr>
            <a:xfrm>
              <a:off x="955589" y="774357"/>
              <a:ext cx="6870357" cy="514864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 name="Rectangle: Rounded Corners 3">
              <a:extLst>
                <a:ext uri="{FF2B5EF4-FFF2-40B4-BE49-F238E27FC236}">
                  <a16:creationId xmlns:a16="http://schemas.microsoft.com/office/drawing/2014/main" id="{4A3673A7-88AC-498A-AF57-35997D168CC7}"/>
                </a:ext>
              </a:extLst>
            </p:cNvPr>
            <p:cNvSpPr/>
            <p:nvPr/>
          </p:nvSpPr>
          <p:spPr>
            <a:xfrm>
              <a:off x="1367482" y="1062681"/>
              <a:ext cx="2059459" cy="2022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p1</a:t>
              </a:r>
            </a:p>
            <a:p>
              <a:pPr algn="ctr"/>
              <a:endParaRPr lang="en-US" dirty="0"/>
            </a:p>
            <a:p>
              <a:pPr algn="ctr"/>
              <a:r>
                <a:rPr lang="en-US" dirty="0"/>
                <a:t>_name</a:t>
              </a:r>
            </a:p>
            <a:p>
              <a:pPr algn="ctr"/>
              <a:r>
                <a:rPr lang="en-US" dirty="0" err="1"/>
                <a:t>getName</a:t>
              </a:r>
              <a:r>
                <a:rPr lang="en-US" dirty="0"/>
                <a:t>()</a:t>
              </a:r>
            </a:p>
            <a:p>
              <a:pPr algn="ctr"/>
              <a:r>
                <a:rPr lang="en-US" dirty="0" err="1"/>
                <a:t>setName</a:t>
              </a:r>
              <a:r>
                <a:rPr lang="en-US" dirty="0"/>
                <a:t>(</a:t>
              </a:r>
              <a:r>
                <a:rPr lang="en-US" dirty="0" err="1"/>
                <a:t>arg</a:t>
              </a:r>
              <a:r>
                <a:rPr lang="en-US" dirty="0"/>
                <a:t>)</a:t>
              </a:r>
            </a:p>
            <a:p>
              <a:pPr algn="ctr"/>
              <a:r>
                <a:rPr lang="en-US" dirty="0"/>
                <a:t>__proto__</a:t>
              </a:r>
            </a:p>
          </p:txBody>
        </p:sp>
        <p:sp>
          <p:nvSpPr>
            <p:cNvPr id="5" name="Rectangle: Rounded Corners 4">
              <a:extLst>
                <a:ext uri="{FF2B5EF4-FFF2-40B4-BE49-F238E27FC236}">
                  <a16:creationId xmlns:a16="http://schemas.microsoft.com/office/drawing/2014/main" id="{ABB082B1-BADA-4E93-A0EE-2A2DB732D2F4}"/>
                </a:ext>
              </a:extLst>
            </p:cNvPr>
            <p:cNvSpPr/>
            <p:nvPr/>
          </p:nvSpPr>
          <p:spPr>
            <a:xfrm>
              <a:off x="1367481" y="3579340"/>
              <a:ext cx="2059459" cy="2022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p2</a:t>
              </a:r>
            </a:p>
            <a:p>
              <a:pPr algn="ctr"/>
              <a:endParaRPr lang="en-US" dirty="0"/>
            </a:p>
            <a:p>
              <a:pPr algn="ctr"/>
              <a:r>
                <a:rPr lang="en-US" dirty="0"/>
                <a:t>_name</a:t>
              </a:r>
            </a:p>
            <a:p>
              <a:pPr algn="ctr"/>
              <a:r>
                <a:rPr lang="en-US" dirty="0" err="1"/>
                <a:t>getName</a:t>
              </a:r>
              <a:r>
                <a:rPr lang="en-US" dirty="0"/>
                <a:t>()</a:t>
              </a:r>
            </a:p>
            <a:p>
              <a:pPr algn="ctr"/>
              <a:r>
                <a:rPr lang="en-US" dirty="0" err="1"/>
                <a:t>setName</a:t>
              </a:r>
              <a:r>
                <a:rPr lang="en-US" dirty="0"/>
                <a:t>(</a:t>
              </a:r>
              <a:r>
                <a:rPr lang="en-US" dirty="0" err="1"/>
                <a:t>arg</a:t>
              </a:r>
              <a:r>
                <a:rPr lang="en-US" dirty="0"/>
                <a:t>)</a:t>
              </a:r>
            </a:p>
            <a:p>
              <a:pPr algn="ctr"/>
              <a:r>
                <a:rPr lang="en-US" dirty="0"/>
                <a:t>__proto__</a:t>
              </a:r>
            </a:p>
          </p:txBody>
        </p:sp>
        <p:sp>
          <p:nvSpPr>
            <p:cNvPr id="6" name="Rectangle: Rounded Corners 5">
              <a:extLst>
                <a:ext uri="{FF2B5EF4-FFF2-40B4-BE49-F238E27FC236}">
                  <a16:creationId xmlns:a16="http://schemas.microsoft.com/office/drawing/2014/main" id="{81773BEB-857F-4CB9-9535-EC2E946841AA}"/>
                </a:ext>
              </a:extLst>
            </p:cNvPr>
            <p:cNvSpPr/>
            <p:nvPr/>
          </p:nvSpPr>
          <p:spPr>
            <a:xfrm>
              <a:off x="5016844" y="1830859"/>
              <a:ext cx="2372497" cy="31962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Person.prototype</a:t>
              </a:r>
              <a:endParaRPr lang="en-US" dirty="0"/>
            </a:p>
            <a:p>
              <a:pPr algn="ctr"/>
              <a:r>
                <a:rPr lang="en-US" dirty="0"/>
                <a:t>constructor</a:t>
              </a:r>
            </a:p>
          </p:txBody>
        </p:sp>
        <p:cxnSp>
          <p:nvCxnSpPr>
            <p:cNvPr id="8" name="Straight Arrow Connector 7">
              <a:extLst>
                <a:ext uri="{FF2B5EF4-FFF2-40B4-BE49-F238E27FC236}">
                  <a16:creationId xmlns:a16="http://schemas.microsoft.com/office/drawing/2014/main" id="{DD761FB6-DA7B-436A-BE96-51481DD78F6F}"/>
                </a:ext>
              </a:extLst>
            </p:cNvPr>
            <p:cNvCxnSpPr>
              <a:stCxn id="5" idx="3"/>
              <a:endCxn id="6" idx="1"/>
            </p:cNvCxnSpPr>
            <p:nvPr/>
          </p:nvCxnSpPr>
          <p:spPr>
            <a:xfrm flipV="1">
              <a:off x="3426940" y="3429000"/>
              <a:ext cx="1589904" cy="11615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DA8DB422-152F-4DE0-B482-59A80533278C}"/>
                </a:ext>
              </a:extLst>
            </p:cNvPr>
            <p:cNvCxnSpPr>
              <a:stCxn id="4" idx="3"/>
              <a:endCxn id="6" idx="1"/>
            </p:cNvCxnSpPr>
            <p:nvPr/>
          </p:nvCxnSpPr>
          <p:spPr>
            <a:xfrm>
              <a:off x="3426941" y="2073876"/>
              <a:ext cx="1589903" cy="13551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47AF3DC5-0218-4C42-A622-F0F5B083A40D}"/>
                </a:ext>
              </a:extLst>
            </p:cNvPr>
            <p:cNvSpPr txBox="1"/>
            <p:nvPr/>
          </p:nvSpPr>
          <p:spPr>
            <a:xfrm>
              <a:off x="3810048" y="372074"/>
              <a:ext cx="823687" cy="369332"/>
            </a:xfrm>
            <a:prstGeom prst="rect">
              <a:avLst/>
            </a:prstGeom>
            <a:noFill/>
          </p:spPr>
          <p:txBody>
            <a:bodyPr wrap="none" rtlCol="0">
              <a:spAutoFit/>
            </a:bodyPr>
            <a:lstStyle/>
            <a:p>
              <a:pPr algn="ctr"/>
              <a:r>
                <a:rPr lang="en-IN" dirty="0"/>
                <a:t>Person</a:t>
              </a:r>
            </a:p>
          </p:txBody>
        </p:sp>
      </p:grpSp>
    </p:spTree>
    <p:extLst>
      <p:ext uri="{BB962C8B-B14F-4D97-AF65-F5344CB8AC3E}">
        <p14:creationId xmlns:p14="http://schemas.microsoft.com/office/powerpoint/2010/main" val="294885661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9397A924-C8A2-46B0-BA3C-637FE3383FA7}"/>
              </a:ext>
            </a:extLst>
          </p:cNvPr>
          <p:cNvGrpSpPr/>
          <p:nvPr/>
        </p:nvGrpSpPr>
        <p:grpSpPr>
          <a:xfrm>
            <a:off x="1054444" y="653534"/>
            <a:ext cx="6870357" cy="5550931"/>
            <a:chOff x="955589" y="372074"/>
            <a:chExt cx="6870357" cy="5550931"/>
          </a:xfrm>
        </p:grpSpPr>
        <p:sp>
          <p:nvSpPr>
            <p:cNvPr id="11" name="Rectangle 10">
              <a:extLst>
                <a:ext uri="{FF2B5EF4-FFF2-40B4-BE49-F238E27FC236}">
                  <a16:creationId xmlns:a16="http://schemas.microsoft.com/office/drawing/2014/main" id="{051190D6-8607-4256-BDC6-1E244F99D920}"/>
                </a:ext>
              </a:extLst>
            </p:cNvPr>
            <p:cNvSpPr/>
            <p:nvPr/>
          </p:nvSpPr>
          <p:spPr>
            <a:xfrm>
              <a:off x="955589" y="774357"/>
              <a:ext cx="6870357" cy="514864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 name="Rectangle: Rounded Corners 3">
              <a:extLst>
                <a:ext uri="{FF2B5EF4-FFF2-40B4-BE49-F238E27FC236}">
                  <a16:creationId xmlns:a16="http://schemas.microsoft.com/office/drawing/2014/main" id="{4A3673A7-88AC-498A-AF57-35997D168CC7}"/>
                </a:ext>
              </a:extLst>
            </p:cNvPr>
            <p:cNvSpPr/>
            <p:nvPr/>
          </p:nvSpPr>
          <p:spPr>
            <a:xfrm>
              <a:off x="1367482" y="1062681"/>
              <a:ext cx="2059459" cy="2022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p1</a:t>
              </a:r>
            </a:p>
            <a:p>
              <a:pPr algn="ctr"/>
              <a:endParaRPr lang="en-US" dirty="0"/>
            </a:p>
            <a:p>
              <a:pPr algn="ctr"/>
              <a:r>
                <a:rPr lang="en-US" dirty="0"/>
                <a:t>_name</a:t>
              </a:r>
            </a:p>
            <a:p>
              <a:pPr algn="ctr"/>
              <a:r>
                <a:rPr lang="en-US" dirty="0"/>
                <a:t>__proto__</a:t>
              </a:r>
            </a:p>
          </p:txBody>
        </p:sp>
        <p:sp>
          <p:nvSpPr>
            <p:cNvPr id="5" name="Rectangle: Rounded Corners 4">
              <a:extLst>
                <a:ext uri="{FF2B5EF4-FFF2-40B4-BE49-F238E27FC236}">
                  <a16:creationId xmlns:a16="http://schemas.microsoft.com/office/drawing/2014/main" id="{ABB082B1-BADA-4E93-A0EE-2A2DB732D2F4}"/>
                </a:ext>
              </a:extLst>
            </p:cNvPr>
            <p:cNvSpPr/>
            <p:nvPr/>
          </p:nvSpPr>
          <p:spPr>
            <a:xfrm>
              <a:off x="1367481" y="3579340"/>
              <a:ext cx="2059459" cy="2022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p2</a:t>
              </a:r>
            </a:p>
            <a:p>
              <a:pPr algn="ctr"/>
              <a:endParaRPr lang="en-US" dirty="0"/>
            </a:p>
            <a:p>
              <a:pPr algn="ctr"/>
              <a:r>
                <a:rPr lang="en-US" dirty="0"/>
                <a:t>_name</a:t>
              </a:r>
            </a:p>
            <a:p>
              <a:pPr algn="ctr"/>
              <a:r>
                <a:rPr lang="en-US" dirty="0"/>
                <a:t>__proto__</a:t>
              </a:r>
            </a:p>
          </p:txBody>
        </p:sp>
        <p:sp>
          <p:nvSpPr>
            <p:cNvPr id="6" name="Rectangle: Rounded Corners 5">
              <a:extLst>
                <a:ext uri="{FF2B5EF4-FFF2-40B4-BE49-F238E27FC236}">
                  <a16:creationId xmlns:a16="http://schemas.microsoft.com/office/drawing/2014/main" id="{81773BEB-857F-4CB9-9535-EC2E946841AA}"/>
                </a:ext>
              </a:extLst>
            </p:cNvPr>
            <p:cNvSpPr/>
            <p:nvPr/>
          </p:nvSpPr>
          <p:spPr>
            <a:xfrm>
              <a:off x="5016844" y="1830859"/>
              <a:ext cx="2372497" cy="31962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Person.prototype</a:t>
              </a:r>
              <a:endParaRPr lang="en-US" dirty="0"/>
            </a:p>
            <a:p>
              <a:pPr algn="ctr"/>
              <a:r>
                <a:rPr lang="en-US" dirty="0"/>
                <a:t>constructor</a:t>
              </a:r>
            </a:p>
            <a:p>
              <a:pPr algn="ctr"/>
              <a:r>
                <a:rPr lang="en-US" dirty="0" err="1"/>
                <a:t>getName</a:t>
              </a:r>
              <a:r>
                <a:rPr lang="en-US" dirty="0"/>
                <a:t>()</a:t>
              </a:r>
            </a:p>
            <a:p>
              <a:pPr algn="ctr"/>
              <a:r>
                <a:rPr lang="en-US" dirty="0" err="1"/>
                <a:t>setName</a:t>
              </a:r>
              <a:r>
                <a:rPr lang="en-US" dirty="0"/>
                <a:t>(</a:t>
              </a:r>
              <a:r>
                <a:rPr lang="en-US" dirty="0" err="1"/>
                <a:t>arg</a:t>
              </a:r>
              <a:r>
                <a:rPr lang="en-US" dirty="0"/>
                <a:t>)</a:t>
              </a:r>
            </a:p>
            <a:p>
              <a:pPr algn="ctr"/>
              <a:r>
                <a:rPr lang="en-US" dirty="0"/>
                <a:t>__proto__</a:t>
              </a:r>
            </a:p>
          </p:txBody>
        </p:sp>
        <p:cxnSp>
          <p:nvCxnSpPr>
            <p:cNvPr id="8" name="Straight Arrow Connector 7">
              <a:extLst>
                <a:ext uri="{FF2B5EF4-FFF2-40B4-BE49-F238E27FC236}">
                  <a16:creationId xmlns:a16="http://schemas.microsoft.com/office/drawing/2014/main" id="{DD761FB6-DA7B-436A-BE96-51481DD78F6F}"/>
                </a:ext>
              </a:extLst>
            </p:cNvPr>
            <p:cNvCxnSpPr>
              <a:stCxn id="5" idx="3"/>
              <a:endCxn id="6" idx="1"/>
            </p:cNvCxnSpPr>
            <p:nvPr/>
          </p:nvCxnSpPr>
          <p:spPr>
            <a:xfrm flipV="1">
              <a:off x="3426940" y="3429000"/>
              <a:ext cx="1589904" cy="11615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DA8DB422-152F-4DE0-B482-59A80533278C}"/>
                </a:ext>
              </a:extLst>
            </p:cNvPr>
            <p:cNvCxnSpPr>
              <a:stCxn id="4" idx="3"/>
              <a:endCxn id="6" idx="1"/>
            </p:cNvCxnSpPr>
            <p:nvPr/>
          </p:nvCxnSpPr>
          <p:spPr>
            <a:xfrm>
              <a:off x="3426941" y="2073876"/>
              <a:ext cx="1589903" cy="13551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47AF3DC5-0218-4C42-A622-F0F5B083A40D}"/>
                </a:ext>
              </a:extLst>
            </p:cNvPr>
            <p:cNvSpPr txBox="1"/>
            <p:nvPr/>
          </p:nvSpPr>
          <p:spPr>
            <a:xfrm>
              <a:off x="3810048" y="372074"/>
              <a:ext cx="823687" cy="369332"/>
            </a:xfrm>
            <a:prstGeom prst="rect">
              <a:avLst/>
            </a:prstGeom>
            <a:noFill/>
          </p:spPr>
          <p:txBody>
            <a:bodyPr wrap="none" rtlCol="0">
              <a:spAutoFit/>
            </a:bodyPr>
            <a:lstStyle/>
            <a:p>
              <a:pPr algn="ctr"/>
              <a:r>
                <a:rPr lang="en-IN" dirty="0"/>
                <a:t>Person</a:t>
              </a:r>
            </a:p>
          </p:txBody>
        </p:sp>
      </p:grpSp>
      <p:sp>
        <p:nvSpPr>
          <p:cNvPr id="14" name="Rectangle: Rounded Corners 13">
            <a:extLst>
              <a:ext uri="{FF2B5EF4-FFF2-40B4-BE49-F238E27FC236}">
                <a16:creationId xmlns:a16="http://schemas.microsoft.com/office/drawing/2014/main" id="{34264B48-B579-4CC1-A0FD-E7F79875D02B}"/>
              </a:ext>
            </a:extLst>
          </p:cNvPr>
          <p:cNvSpPr/>
          <p:nvPr/>
        </p:nvSpPr>
        <p:spPr>
          <a:xfrm>
            <a:off x="9362305" y="2112318"/>
            <a:ext cx="2372497" cy="31962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Object.Prototype</a:t>
            </a:r>
            <a:endParaRPr lang="en-US" dirty="0"/>
          </a:p>
          <a:p>
            <a:pPr algn="ctr"/>
            <a:r>
              <a:rPr lang="en-US" dirty="0"/>
              <a:t>constructor</a:t>
            </a:r>
          </a:p>
          <a:p>
            <a:pPr algn="ctr"/>
            <a:r>
              <a:rPr lang="en-US" dirty="0" err="1"/>
              <a:t>hasOwnProperty</a:t>
            </a:r>
            <a:r>
              <a:rPr lang="en-US" dirty="0"/>
              <a:t>()</a:t>
            </a:r>
          </a:p>
          <a:p>
            <a:pPr algn="ctr"/>
            <a:r>
              <a:rPr lang="en-US" dirty="0" err="1"/>
              <a:t>toString</a:t>
            </a:r>
            <a:r>
              <a:rPr lang="en-US" dirty="0"/>
              <a:t>()</a:t>
            </a:r>
          </a:p>
        </p:txBody>
      </p:sp>
      <p:cxnSp>
        <p:nvCxnSpPr>
          <p:cNvPr id="3" name="Straight Arrow Connector 2">
            <a:extLst>
              <a:ext uri="{FF2B5EF4-FFF2-40B4-BE49-F238E27FC236}">
                <a16:creationId xmlns:a16="http://schemas.microsoft.com/office/drawing/2014/main" id="{853D92A5-C41D-4F7B-920F-2A5548950122}"/>
              </a:ext>
            </a:extLst>
          </p:cNvPr>
          <p:cNvCxnSpPr>
            <a:stCxn id="6" idx="3"/>
            <a:endCxn id="14" idx="1"/>
          </p:cNvCxnSpPr>
          <p:nvPr/>
        </p:nvCxnSpPr>
        <p:spPr>
          <a:xfrm flipV="1">
            <a:off x="7488196" y="3710459"/>
            <a:ext cx="1874109"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1958067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D02C4-6E59-42FD-A69F-D428273C290F}"/>
              </a:ext>
            </a:extLst>
          </p:cNvPr>
          <p:cNvSpPr>
            <a:spLocks noGrp="1"/>
          </p:cNvSpPr>
          <p:nvPr>
            <p:ph type="title"/>
          </p:nvPr>
        </p:nvSpPr>
        <p:spPr>
          <a:xfrm>
            <a:off x="838200" y="365125"/>
            <a:ext cx="10515600" cy="1325563"/>
          </a:xfrm>
        </p:spPr>
        <p:txBody>
          <a:bodyPr/>
          <a:lstStyle/>
          <a:p>
            <a:r>
              <a:rPr lang="en-IN" dirty="0"/>
              <a:t>ECMAScript 2015 Class</a:t>
            </a:r>
            <a:endParaRPr lang="en-US" dirty="0"/>
          </a:p>
        </p:txBody>
      </p:sp>
      <p:sp>
        <p:nvSpPr>
          <p:cNvPr id="3" name="Content Placeholder 2">
            <a:extLst>
              <a:ext uri="{FF2B5EF4-FFF2-40B4-BE49-F238E27FC236}">
                <a16:creationId xmlns:a16="http://schemas.microsoft.com/office/drawing/2014/main" id="{AB89DD36-D836-46B8-80C9-0B55290F0F6A}"/>
              </a:ext>
            </a:extLst>
          </p:cNvPr>
          <p:cNvSpPr>
            <a:spLocks noGrp="1"/>
          </p:cNvSpPr>
          <p:nvPr>
            <p:ph idx="1"/>
          </p:nvPr>
        </p:nvSpPr>
        <p:spPr>
          <a:xfrm>
            <a:off x="838200" y="1825625"/>
            <a:ext cx="10515600" cy="4351338"/>
          </a:xfrm>
        </p:spPr>
        <p:txBody>
          <a:bodyPr>
            <a:normAutofit fontScale="92500" lnSpcReduction="20000"/>
          </a:bodyPr>
          <a:lstStyle/>
          <a:p>
            <a:r>
              <a:rPr lang="en-US" dirty="0"/>
              <a:t>There are three concepts in Object-Oriented Programming Object, Class and Methods. The ES6 JavaScript supports the Object-Oriented programming components. </a:t>
            </a:r>
          </a:p>
          <a:p>
            <a:pPr lvl="1"/>
            <a:r>
              <a:rPr lang="en-US" dirty="0"/>
              <a:t>Object: A real-time object entity means the presentation of any entity in real-time.</a:t>
            </a:r>
          </a:p>
          <a:p>
            <a:pPr lvl="1"/>
            <a:r>
              <a:rPr lang="en-US" dirty="0"/>
              <a:t>Class: It is the before the plan of creating any objects which are known as blueprint of any objects which you want to create.</a:t>
            </a:r>
          </a:p>
          <a:p>
            <a:pPr lvl="1"/>
            <a:r>
              <a:rPr lang="en-US" dirty="0"/>
              <a:t>Methods: It communicates between the objects.</a:t>
            </a:r>
          </a:p>
          <a:p>
            <a:r>
              <a:rPr lang="en-US" dirty="0"/>
              <a:t>The class contains the Constructors and Functions. </a:t>
            </a:r>
          </a:p>
          <a:p>
            <a:r>
              <a:rPr lang="en-US" dirty="0"/>
              <a:t>The Constructors take responsibility for allocating memory for the objects of the class. </a:t>
            </a:r>
          </a:p>
          <a:p>
            <a:r>
              <a:rPr lang="en-US" dirty="0"/>
              <a:t>The function takes the responsibility of the action of the objects. Combing these two Constructor and Function to make the Class. </a:t>
            </a:r>
          </a:p>
          <a:p>
            <a:r>
              <a:rPr lang="en-US" dirty="0"/>
              <a:t>In the ES6 to create any class, you need to use the class keyword.</a:t>
            </a:r>
          </a:p>
        </p:txBody>
      </p:sp>
    </p:spTree>
    <p:extLst>
      <p:ext uri="{BB962C8B-B14F-4D97-AF65-F5344CB8AC3E}">
        <p14:creationId xmlns:p14="http://schemas.microsoft.com/office/powerpoint/2010/main" val="191114655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B12277-AF4F-4CE4-8375-644F8B4E824C}"/>
              </a:ext>
            </a:extLst>
          </p:cNvPr>
          <p:cNvSpPr>
            <a:spLocks noGrp="1"/>
          </p:cNvSpPr>
          <p:nvPr>
            <p:ph type="title"/>
          </p:nvPr>
        </p:nvSpPr>
        <p:spPr/>
        <p:txBody>
          <a:bodyPr/>
          <a:lstStyle/>
          <a:p>
            <a:r>
              <a:rPr lang="en-US" dirty="0"/>
              <a:t>Accessor Property</a:t>
            </a:r>
          </a:p>
        </p:txBody>
      </p:sp>
      <p:sp>
        <p:nvSpPr>
          <p:cNvPr id="3" name="Content Placeholder 2">
            <a:extLst>
              <a:ext uri="{FF2B5EF4-FFF2-40B4-BE49-F238E27FC236}">
                <a16:creationId xmlns:a16="http://schemas.microsoft.com/office/drawing/2014/main" id="{5AF6E47A-6B1E-4E3A-A183-370067613119}"/>
              </a:ext>
            </a:extLst>
          </p:cNvPr>
          <p:cNvSpPr>
            <a:spLocks noGrp="1"/>
          </p:cNvSpPr>
          <p:nvPr>
            <p:ph idx="1"/>
          </p:nvPr>
        </p:nvSpPr>
        <p:spPr/>
        <p:txBody>
          <a:bodyPr/>
          <a:lstStyle/>
          <a:p>
            <a:r>
              <a:rPr lang="en-US" dirty="0"/>
              <a:t>In JavaScript, accessor properties are methods that get or set the value of an object. </a:t>
            </a:r>
          </a:p>
          <a:p>
            <a:r>
              <a:rPr lang="en-US" dirty="0"/>
              <a:t>Accessor properties are represented by “getter” and “setter” methods. </a:t>
            </a:r>
          </a:p>
          <a:p>
            <a:r>
              <a:rPr lang="en-US" dirty="0"/>
              <a:t>We use these two keywords:</a:t>
            </a:r>
          </a:p>
          <a:p>
            <a:pPr lvl="1"/>
            <a:r>
              <a:rPr lang="en-US" dirty="0"/>
              <a:t>get - to define a getter method to get the property value</a:t>
            </a:r>
          </a:p>
          <a:p>
            <a:pPr lvl="1"/>
            <a:r>
              <a:rPr lang="en-US" dirty="0"/>
              <a:t>set - to define a setter method to set the property value</a:t>
            </a:r>
          </a:p>
        </p:txBody>
      </p:sp>
    </p:spTree>
    <p:extLst>
      <p:ext uri="{BB962C8B-B14F-4D97-AF65-F5344CB8AC3E}">
        <p14:creationId xmlns:p14="http://schemas.microsoft.com/office/powerpoint/2010/main" val="143606790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82AC0-439C-4E5F-99F5-7724F83A93A8}"/>
              </a:ext>
            </a:extLst>
          </p:cNvPr>
          <p:cNvSpPr>
            <a:spLocks noGrp="1"/>
          </p:cNvSpPr>
          <p:nvPr>
            <p:ph type="title"/>
          </p:nvPr>
        </p:nvSpPr>
        <p:spPr/>
        <p:txBody>
          <a:bodyPr/>
          <a:lstStyle/>
          <a:p>
            <a:r>
              <a:rPr lang="en-US" dirty="0"/>
              <a:t>static</a:t>
            </a:r>
          </a:p>
        </p:txBody>
      </p:sp>
      <p:sp>
        <p:nvSpPr>
          <p:cNvPr id="3" name="Content Placeholder 2">
            <a:extLst>
              <a:ext uri="{FF2B5EF4-FFF2-40B4-BE49-F238E27FC236}">
                <a16:creationId xmlns:a16="http://schemas.microsoft.com/office/drawing/2014/main" id="{99D79465-7427-48A6-8565-3717A63D9000}"/>
              </a:ext>
            </a:extLst>
          </p:cNvPr>
          <p:cNvSpPr>
            <a:spLocks noGrp="1"/>
          </p:cNvSpPr>
          <p:nvPr>
            <p:ph idx="1"/>
          </p:nvPr>
        </p:nvSpPr>
        <p:spPr/>
        <p:txBody>
          <a:bodyPr/>
          <a:lstStyle/>
          <a:p>
            <a:r>
              <a:rPr lang="en-US" dirty="0"/>
              <a:t>The static keyword defines a static method or property for a class, or a class static initialization block. </a:t>
            </a:r>
          </a:p>
          <a:p>
            <a:r>
              <a:rPr lang="en-US" dirty="0"/>
              <a:t>Neither static methods nor static properties can be called on instances of the class. Instead, they're called on the class itself.</a:t>
            </a:r>
          </a:p>
          <a:p>
            <a:r>
              <a:rPr lang="en-US" dirty="0"/>
              <a:t>Static methods are often utility functions, such as functions to create or clone objects, whereas static properties are useful for caches, fixed-configuration, or any other data you don't need to be replicated across instances.</a:t>
            </a:r>
          </a:p>
        </p:txBody>
      </p:sp>
    </p:spTree>
    <p:extLst>
      <p:ext uri="{BB962C8B-B14F-4D97-AF65-F5344CB8AC3E}">
        <p14:creationId xmlns:p14="http://schemas.microsoft.com/office/powerpoint/2010/main" val="317833049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76CA62EA-0828-4E36-A2D3-078E52648D4C}"/>
              </a:ext>
            </a:extLst>
          </p:cNvPr>
          <p:cNvSpPr/>
          <p:nvPr/>
        </p:nvSpPr>
        <p:spPr>
          <a:xfrm>
            <a:off x="1687484" y="1384069"/>
            <a:ext cx="1313411" cy="120534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a:t>
            </a:r>
          </a:p>
          <a:p>
            <a:pPr algn="ctr"/>
            <a:endParaRPr lang="en-US" dirty="0"/>
          </a:p>
          <a:p>
            <a:pPr algn="ctr"/>
            <a:r>
              <a:rPr lang="en-US" dirty="0"/>
              <a:t>__proto__</a:t>
            </a:r>
          </a:p>
        </p:txBody>
      </p:sp>
      <p:sp>
        <p:nvSpPr>
          <p:cNvPr id="5" name="Rectangle: Rounded Corners 4">
            <a:extLst>
              <a:ext uri="{FF2B5EF4-FFF2-40B4-BE49-F238E27FC236}">
                <a16:creationId xmlns:a16="http://schemas.microsoft.com/office/drawing/2014/main" id="{6BBA438B-B739-40C2-B71A-3ECD64155BA3}"/>
              </a:ext>
            </a:extLst>
          </p:cNvPr>
          <p:cNvSpPr/>
          <p:nvPr/>
        </p:nvSpPr>
        <p:spPr>
          <a:xfrm>
            <a:off x="4513811" y="638002"/>
            <a:ext cx="2147455" cy="26974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Vehicle.prototype</a:t>
            </a:r>
            <a:endParaRPr lang="en-US" dirty="0"/>
          </a:p>
          <a:p>
            <a:pPr algn="ctr"/>
            <a:endParaRPr lang="en-US" dirty="0"/>
          </a:p>
          <a:p>
            <a:pPr algn="ctr"/>
            <a:r>
              <a:rPr lang="en-US" dirty="0"/>
              <a:t>start()</a:t>
            </a:r>
          </a:p>
          <a:p>
            <a:pPr algn="ctr"/>
            <a:r>
              <a:rPr lang="en-US" dirty="0"/>
              <a:t>__proto__</a:t>
            </a:r>
          </a:p>
        </p:txBody>
      </p:sp>
      <p:cxnSp>
        <p:nvCxnSpPr>
          <p:cNvPr id="7" name="Straight Arrow Connector 6">
            <a:extLst>
              <a:ext uri="{FF2B5EF4-FFF2-40B4-BE49-F238E27FC236}">
                <a16:creationId xmlns:a16="http://schemas.microsoft.com/office/drawing/2014/main" id="{7EB37514-3D5D-4C89-90F4-25E778399C30}"/>
              </a:ext>
            </a:extLst>
          </p:cNvPr>
          <p:cNvCxnSpPr>
            <a:stCxn id="4" idx="3"/>
            <a:endCxn id="5" idx="1"/>
          </p:cNvCxnSpPr>
          <p:nvPr/>
        </p:nvCxnSpPr>
        <p:spPr>
          <a:xfrm>
            <a:off x="3000895" y="1986742"/>
            <a:ext cx="151291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Rectangle: Rounded Corners 7">
            <a:extLst>
              <a:ext uri="{FF2B5EF4-FFF2-40B4-BE49-F238E27FC236}">
                <a16:creationId xmlns:a16="http://schemas.microsoft.com/office/drawing/2014/main" id="{2F8F9DDD-E206-4839-969E-5615F1431555}"/>
              </a:ext>
            </a:extLst>
          </p:cNvPr>
          <p:cNvSpPr/>
          <p:nvPr/>
        </p:nvSpPr>
        <p:spPr>
          <a:xfrm>
            <a:off x="8174182" y="638002"/>
            <a:ext cx="2147455" cy="26974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Object.prototype</a:t>
            </a:r>
            <a:endParaRPr lang="en-US" dirty="0"/>
          </a:p>
          <a:p>
            <a:pPr algn="ctr"/>
            <a:endParaRPr lang="en-US" dirty="0"/>
          </a:p>
          <a:p>
            <a:pPr algn="ctr"/>
            <a:r>
              <a:rPr lang="en-US" dirty="0"/>
              <a:t>constructor</a:t>
            </a:r>
          </a:p>
          <a:p>
            <a:pPr algn="ctr"/>
            <a:r>
              <a:rPr lang="en-US" dirty="0" err="1"/>
              <a:t>hasOwnProperty</a:t>
            </a:r>
            <a:r>
              <a:rPr lang="en-US" dirty="0"/>
              <a:t>()</a:t>
            </a:r>
          </a:p>
          <a:p>
            <a:pPr algn="ctr"/>
            <a:r>
              <a:rPr lang="en-US" dirty="0" err="1"/>
              <a:t>toString</a:t>
            </a:r>
            <a:r>
              <a:rPr lang="en-US" dirty="0"/>
              <a:t>()</a:t>
            </a:r>
          </a:p>
          <a:p>
            <a:pPr algn="ctr"/>
            <a:r>
              <a:rPr lang="en-US" dirty="0"/>
              <a:t>.</a:t>
            </a:r>
          </a:p>
          <a:p>
            <a:pPr algn="ctr"/>
            <a:r>
              <a:rPr lang="en-US" dirty="0"/>
              <a:t>.</a:t>
            </a:r>
          </a:p>
        </p:txBody>
      </p:sp>
      <p:cxnSp>
        <p:nvCxnSpPr>
          <p:cNvPr id="10" name="Straight Arrow Connector 9">
            <a:extLst>
              <a:ext uri="{FF2B5EF4-FFF2-40B4-BE49-F238E27FC236}">
                <a16:creationId xmlns:a16="http://schemas.microsoft.com/office/drawing/2014/main" id="{9402FD00-F90C-4412-B9BE-9937D23BFD63}"/>
              </a:ext>
            </a:extLst>
          </p:cNvPr>
          <p:cNvCxnSpPr>
            <a:stCxn id="5" idx="3"/>
            <a:endCxn id="8" idx="1"/>
          </p:cNvCxnSpPr>
          <p:nvPr/>
        </p:nvCxnSpPr>
        <p:spPr>
          <a:xfrm>
            <a:off x="6661266" y="1986742"/>
            <a:ext cx="151291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Rectangle: Rounded Corners 11">
            <a:extLst>
              <a:ext uri="{FF2B5EF4-FFF2-40B4-BE49-F238E27FC236}">
                <a16:creationId xmlns:a16="http://schemas.microsoft.com/office/drawing/2014/main" id="{98C8C2ED-163A-4C95-B9A2-D4BA46F4B997}"/>
              </a:ext>
            </a:extLst>
          </p:cNvPr>
          <p:cNvSpPr/>
          <p:nvPr/>
        </p:nvSpPr>
        <p:spPr>
          <a:xfrm>
            <a:off x="1687484" y="4537364"/>
            <a:ext cx="1313411" cy="120534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a:t>
            </a:r>
          </a:p>
          <a:p>
            <a:pPr algn="ctr"/>
            <a:endParaRPr lang="en-US" dirty="0"/>
          </a:p>
          <a:p>
            <a:pPr algn="ctr"/>
            <a:r>
              <a:rPr lang="en-US" dirty="0"/>
              <a:t>__proto__</a:t>
            </a:r>
          </a:p>
        </p:txBody>
      </p:sp>
      <p:sp>
        <p:nvSpPr>
          <p:cNvPr id="13" name="Rectangle: Rounded Corners 12">
            <a:extLst>
              <a:ext uri="{FF2B5EF4-FFF2-40B4-BE49-F238E27FC236}">
                <a16:creationId xmlns:a16="http://schemas.microsoft.com/office/drawing/2014/main" id="{85204A9C-8B3F-4982-ACA7-7A8BA75023E5}"/>
              </a:ext>
            </a:extLst>
          </p:cNvPr>
          <p:cNvSpPr/>
          <p:nvPr/>
        </p:nvSpPr>
        <p:spPr>
          <a:xfrm>
            <a:off x="4513811" y="3791297"/>
            <a:ext cx="2147455" cy="26974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FourWheeler.prototype</a:t>
            </a:r>
            <a:endParaRPr lang="en-US" dirty="0"/>
          </a:p>
          <a:p>
            <a:pPr algn="ctr"/>
            <a:endParaRPr lang="en-US" dirty="0"/>
          </a:p>
          <a:p>
            <a:pPr algn="ctr"/>
            <a:r>
              <a:rPr lang="en-US" dirty="0"/>
              <a:t>__proto__</a:t>
            </a:r>
          </a:p>
        </p:txBody>
      </p:sp>
      <p:cxnSp>
        <p:nvCxnSpPr>
          <p:cNvPr id="14" name="Straight Arrow Connector 13">
            <a:extLst>
              <a:ext uri="{FF2B5EF4-FFF2-40B4-BE49-F238E27FC236}">
                <a16:creationId xmlns:a16="http://schemas.microsoft.com/office/drawing/2014/main" id="{253B7DC2-3AD7-471B-8AD3-EA1BA55A1BBB}"/>
              </a:ext>
            </a:extLst>
          </p:cNvPr>
          <p:cNvCxnSpPr>
            <a:stCxn id="12" idx="3"/>
            <a:endCxn id="13" idx="1"/>
          </p:cNvCxnSpPr>
          <p:nvPr/>
        </p:nvCxnSpPr>
        <p:spPr>
          <a:xfrm>
            <a:off x="3000895" y="5140037"/>
            <a:ext cx="151291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Rectangle: Rounded Corners 14">
            <a:extLst>
              <a:ext uri="{FF2B5EF4-FFF2-40B4-BE49-F238E27FC236}">
                <a16:creationId xmlns:a16="http://schemas.microsoft.com/office/drawing/2014/main" id="{FD60FAED-351D-4D67-A5AD-413FF77B5C4E}"/>
              </a:ext>
            </a:extLst>
          </p:cNvPr>
          <p:cNvSpPr/>
          <p:nvPr/>
        </p:nvSpPr>
        <p:spPr>
          <a:xfrm>
            <a:off x="8174182" y="3791297"/>
            <a:ext cx="2147455" cy="26974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Object.prototype</a:t>
            </a:r>
            <a:endParaRPr lang="en-US" dirty="0"/>
          </a:p>
          <a:p>
            <a:pPr algn="ctr"/>
            <a:endParaRPr lang="en-US" dirty="0"/>
          </a:p>
          <a:p>
            <a:pPr algn="ctr"/>
            <a:r>
              <a:rPr lang="en-US" dirty="0"/>
              <a:t>constructor</a:t>
            </a:r>
          </a:p>
          <a:p>
            <a:pPr algn="ctr"/>
            <a:r>
              <a:rPr lang="en-US" dirty="0" err="1"/>
              <a:t>hasOwnProperty</a:t>
            </a:r>
            <a:r>
              <a:rPr lang="en-US" dirty="0"/>
              <a:t>()</a:t>
            </a:r>
          </a:p>
          <a:p>
            <a:pPr algn="ctr"/>
            <a:r>
              <a:rPr lang="en-US" dirty="0" err="1"/>
              <a:t>toString</a:t>
            </a:r>
            <a:r>
              <a:rPr lang="en-US" dirty="0"/>
              <a:t>()</a:t>
            </a:r>
          </a:p>
          <a:p>
            <a:pPr algn="ctr"/>
            <a:r>
              <a:rPr lang="en-US" dirty="0"/>
              <a:t>.</a:t>
            </a:r>
          </a:p>
          <a:p>
            <a:pPr algn="ctr"/>
            <a:r>
              <a:rPr lang="en-US" dirty="0"/>
              <a:t>.</a:t>
            </a:r>
          </a:p>
        </p:txBody>
      </p:sp>
      <p:cxnSp>
        <p:nvCxnSpPr>
          <p:cNvPr id="16" name="Straight Arrow Connector 15">
            <a:extLst>
              <a:ext uri="{FF2B5EF4-FFF2-40B4-BE49-F238E27FC236}">
                <a16:creationId xmlns:a16="http://schemas.microsoft.com/office/drawing/2014/main" id="{C9E8A456-6A3C-4F49-9292-04E127DFD7CB}"/>
              </a:ext>
            </a:extLst>
          </p:cNvPr>
          <p:cNvCxnSpPr>
            <a:stCxn id="13" idx="3"/>
            <a:endCxn id="15" idx="1"/>
          </p:cNvCxnSpPr>
          <p:nvPr/>
        </p:nvCxnSpPr>
        <p:spPr>
          <a:xfrm>
            <a:off x="6661266" y="5140037"/>
            <a:ext cx="151291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7297318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A8012F26-14E1-4251-B08B-B9B94FDED69A}"/>
              </a:ext>
            </a:extLst>
          </p:cNvPr>
          <p:cNvSpPr/>
          <p:nvPr/>
        </p:nvSpPr>
        <p:spPr>
          <a:xfrm>
            <a:off x="939339" y="1112521"/>
            <a:ext cx="1313411" cy="120534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a:t>
            </a:r>
          </a:p>
          <a:p>
            <a:pPr algn="ctr"/>
            <a:endParaRPr lang="en-US" dirty="0"/>
          </a:p>
          <a:p>
            <a:pPr algn="ctr"/>
            <a:r>
              <a:rPr lang="en-US" dirty="0"/>
              <a:t>__proto__</a:t>
            </a:r>
          </a:p>
        </p:txBody>
      </p:sp>
      <p:sp>
        <p:nvSpPr>
          <p:cNvPr id="5" name="Rectangle: Rounded Corners 4">
            <a:extLst>
              <a:ext uri="{FF2B5EF4-FFF2-40B4-BE49-F238E27FC236}">
                <a16:creationId xmlns:a16="http://schemas.microsoft.com/office/drawing/2014/main" id="{7C0F4EF7-AC37-4D6A-9D63-7EC49267F1CE}"/>
              </a:ext>
            </a:extLst>
          </p:cNvPr>
          <p:cNvSpPr/>
          <p:nvPr/>
        </p:nvSpPr>
        <p:spPr>
          <a:xfrm>
            <a:off x="3308466" y="366454"/>
            <a:ext cx="2147455" cy="26974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FourWheeler.prototype</a:t>
            </a:r>
            <a:endParaRPr lang="en-US" dirty="0"/>
          </a:p>
          <a:p>
            <a:pPr algn="ctr"/>
            <a:endParaRPr lang="en-US" dirty="0"/>
          </a:p>
          <a:p>
            <a:pPr algn="ctr"/>
            <a:r>
              <a:rPr lang="en-US" dirty="0"/>
              <a:t>__proto__</a:t>
            </a:r>
          </a:p>
        </p:txBody>
      </p:sp>
      <p:cxnSp>
        <p:nvCxnSpPr>
          <p:cNvPr id="6" name="Straight Arrow Connector 5">
            <a:extLst>
              <a:ext uri="{FF2B5EF4-FFF2-40B4-BE49-F238E27FC236}">
                <a16:creationId xmlns:a16="http://schemas.microsoft.com/office/drawing/2014/main" id="{3488C6C5-9CC5-4A87-9F94-C7900AA60AA3}"/>
              </a:ext>
            </a:extLst>
          </p:cNvPr>
          <p:cNvCxnSpPr>
            <a:stCxn id="4" idx="3"/>
            <a:endCxn id="5" idx="1"/>
          </p:cNvCxnSpPr>
          <p:nvPr/>
        </p:nvCxnSpPr>
        <p:spPr>
          <a:xfrm>
            <a:off x="2252750" y="1715194"/>
            <a:ext cx="105571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Rectangle: Rounded Corners 6">
            <a:extLst>
              <a:ext uri="{FF2B5EF4-FFF2-40B4-BE49-F238E27FC236}">
                <a16:creationId xmlns:a16="http://schemas.microsoft.com/office/drawing/2014/main" id="{A91ECDD1-501C-4031-B759-9CE648DF271B}"/>
              </a:ext>
            </a:extLst>
          </p:cNvPr>
          <p:cNvSpPr/>
          <p:nvPr/>
        </p:nvSpPr>
        <p:spPr>
          <a:xfrm>
            <a:off x="9712037" y="366454"/>
            <a:ext cx="2147455" cy="26974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Object.prototype</a:t>
            </a:r>
            <a:endParaRPr lang="en-US" dirty="0"/>
          </a:p>
          <a:p>
            <a:pPr algn="ctr"/>
            <a:endParaRPr lang="en-US" dirty="0"/>
          </a:p>
          <a:p>
            <a:pPr algn="ctr"/>
            <a:r>
              <a:rPr lang="en-US" dirty="0"/>
              <a:t>constructor</a:t>
            </a:r>
          </a:p>
          <a:p>
            <a:pPr algn="ctr"/>
            <a:r>
              <a:rPr lang="en-US" dirty="0" err="1"/>
              <a:t>hasOwnProperty</a:t>
            </a:r>
            <a:r>
              <a:rPr lang="en-US" dirty="0"/>
              <a:t>()</a:t>
            </a:r>
          </a:p>
          <a:p>
            <a:pPr algn="ctr"/>
            <a:r>
              <a:rPr lang="en-US" dirty="0" err="1"/>
              <a:t>toString</a:t>
            </a:r>
            <a:r>
              <a:rPr lang="en-US" dirty="0"/>
              <a:t>()</a:t>
            </a:r>
          </a:p>
          <a:p>
            <a:pPr algn="ctr"/>
            <a:r>
              <a:rPr lang="en-US" dirty="0"/>
              <a:t>.</a:t>
            </a:r>
          </a:p>
          <a:p>
            <a:pPr algn="ctr"/>
            <a:r>
              <a:rPr lang="en-US" dirty="0"/>
              <a:t>.</a:t>
            </a:r>
          </a:p>
        </p:txBody>
      </p:sp>
      <p:cxnSp>
        <p:nvCxnSpPr>
          <p:cNvPr id="8" name="Straight Arrow Connector 7">
            <a:extLst>
              <a:ext uri="{FF2B5EF4-FFF2-40B4-BE49-F238E27FC236}">
                <a16:creationId xmlns:a16="http://schemas.microsoft.com/office/drawing/2014/main" id="{7DCDC933-F097-428D-805D-374E6F1D8E59}"/>
              </a:ext>
            </a:extLst>
          </p:cNvPr>
          <p:cNvCxnSpPr>
            <a:cxnSpLocks/>
            <a:stCxn id="5" idx="3"/>
            <a:endCxn id="11" idx="1"/>
          </p:cNvCxnSpPr>
          <p:nvPr/>
        </p:nvCxnSpPr>
        <p:spPr>
          <a:xfrm>
            <a:off x="5455921" y="1715194"/>
            <a:ext cx="103493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Rectangle: Rounded Corners 10">
            <a:extLst>
              <a:ext uri="{FF2B5EF4-FFF2-40B4-BE49-F238E27FC236}">
                <a16:creationId xmlns:a16="http://schemas.microsoft.com/office/drawing/2014/main" id="{9782EA51-FD21-4CAD-8908-C94A2A8D83CF}"/>
              </a:ext>
            </a:extLst>
          </p:cNvPr>
          <p:cNvSpPr/>
          <p:nvPr/>
        </p:nvSpPr>
        <p:spPr>
          <a:xfrm>
            <a:off x="6490854" y="366454"/>
            <a:ext cx="2147455" cy="269748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err="1"/>
              <a:t>Vehicle.prototype</a:t>
            </a:r>
            <a:endParaRPr lang="en-US" dirty="0"/>
          </a:p>
          <a:p>
            <a:pPr algn="ctr"/>
            <a:endParaRPr lang="en-US" dirty="0"/>
          </a:p>
          <a:p>
            <a:pPr algn="ctr"/>
            <a:r>
              <a:rPr lang="en-US" dirty="0"/>
              <a:t>start()</a:t>
            </a:r>
          </a:p>
          <a:p>
            <a:pPr algn="ctr"/>
            <a:r>
              <a:rPr lang="en-US" dirty="0"/>
              <a:t>__proto__</a:t>
            </a:r>
          </a:p>
        </p:txBody>
      </p:sp>
      <p:cxnSp>
        <p:nvCxnSpPr>
          <p:cNvPr id="15" name="Straight Arrow Connector 14">
            <a:extLst>
              <a:ext uri="{FF2B5EF4-FFF2-40B4-BE49-F238E27FC236}">
                <a16:creationId xmlns:a16="http://schemas.microsoft.com/office/drawing/2014/main" id="{DF895626-9C72-41BC-8641-0945245EABFA}"/>
              </a:ext>
            </a:extLst>
          </p:cNvPr>
          <p:cNvCxnSpPr>
            <a:stCxn id="11" idx="3"/>
            <a:endCxn id="7" idx="1"/>
          </p:cNvCxnSpPr>
          <p:nvPr/>
        </p:nvCxnSpPr>
        <p:spPr>
          <a:xfrm>
            <a:off x="8638309" y="1715194"/>
            <a:ext cx="107372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Rectangle: Rounded Corners 15">
            <a:extLst>
              <a:ext uri="{FF2B5EF4-FFF2-40B4-BE49-F238E27FC236}">
                <a16:creationId xmlns:a16="http://schemas.microsoft.com/office/drawing/2014/main" id="{588755A3-1C92-48DA-95BF-87BA1109E6C6}"/>
              </a:ext>
            </a:extLst>
          </p:cNvPr>
          <p:cNvSpPr/>
          <p:nvPr/>
        </p:nvSpPr>
        <p:spPr>
          <a:xfrm>
            <a:off x="939339" y="4540133"/>
            <a:ext cx="1313411" cy="120534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a:t>
            </a:r>
          </a:p>
          <a:p>
            <a:pPr algn="ctr"/>
            <a:endParaRPr lang="en-US" dirty="0"/>
          </a:p>
          <a:p>
            <a:pPr algn="ctr"/>
            <a:r>
              <a:rPr lang="en-US" dirty="0"/>
              <a:t>__proto__</a:t>
            </a:r>
          </a:p>
        </p:txBody>
      </p:sp>
      <p:sp>
        <p:nvSpPr>
          <p:cNvPr id="17" name="Rectangle: Rounded Corners 16">
            <a:extLst>
              <a:ext uri="{FF2B5EF4-FFF2-40B4-BE49-F238E27FC236}">
                <a16:creationId xmlns:a16="http://schemas.microsoft.com/office/drawing/2014/main" id="{380F519B-6CD1-4F95-B2C7-C458C5848571}"/>
              </a:ext>
            </a:extLst>
          </p:cNvPr>
          <p:cNvSpPr/>
          <p:nvPr/>
        </p:nvSpPr>
        <p:spPr>
          <a:xfrm>
            <a:off x="3308466" y="3794066"/>
            <a:ext cx="2147455" cy="26974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FourWheeler.prototype</a:t>
            </a:r>
            <a:endParaRPr lang="en-US" dirty="0"/>
          </a:p>
          <a:p>
            <a:pPr algn="ctr"/>
            <a:endParaRPr lang="en-US" dirty="0"/>
          </a:p>
          <a:p>
            <a:pPr algn="ctr"/>
            <a:r>
              <a:rPr lang="en-US" dirty="0"/>
              <a:t>__proto__</a:t>
            </a:r>
          </a:p>
          <a:p>
            <a:pPr algn="ctr"/>
            <a:r>
              <a:rPr lang="en-US" dirty="0">
                <a:solidFill>
                  <a:srgbClr val="FF0000"/>
                </a:solidFill>
              </a:rPr>
              <a:t>start()</a:t>
            </a:r>
          </a:p>
          <a:p>
            <a:pPr algn="ctr"/>
            <a:r>
              <a:rPr lang="en-US" dirty="0"/>
              <a:t>move()</a:t>
            </a:r>
          </a:p>
        </p:txBody>
      </p:sp>
      <p:cxnSp>
        <p:nvCxnSpPr>
          <p:cNvPr id="18" name="Straight Arrow Connector 17">
            <a:extLst>
              <a:ext uri="{FF2B5EF4-FFF2-40B4-BE49-F238E27FC236}">
                <a16:creationId xmlns:a16="http://schemas.microsoft.com/office/drawing/2014/main" id="{DED3FC70-B899-4F75-A27F-5C8FA3185F97}"/>
              </a:ext>
            </a:extLst>
          </p:cNvPr>
          <p:cNvCxnSpPr>
            <a:stCxn id="16" idx="3"/>
            <a:endCxn id="17" idx="1"/>
          </p:cNvCxnSpPr>
          <p:nvPr/>
        </p:nvCxnSpPr>
        <p:spPr>
          <a:xfrm>
            <a:off x="2252750" y="5142806"/>
            <a:ext cx="105571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Rectangle: Rounded Corners 18">
            <a:extLst>
              <a:ext uri="{FF2B5EF4-FFF2-40B4-BE49-F238E27FC236}">
                <a16:creationId xmlns:a16="http://schemas.microsoft.com/office/drawing/2014/main" id="{529E2DB1-1F41-4CB2-8940-B94281FCE543}"/>
              </a:ext>
            </a:extLst>
          </p:cNvPr>
          <p:cNvSpPr/>
          <p:nvPr/>
        </p:nvSpPr>
        <p:spPr>
          <a:xfrm>
            <a:off x="9712037" y="3794066"/>
            <a:ext cx="2147455" cy="26974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Object.prototype</a:t>
            </a:r>
            <a:endParaRPr lang="en-US" dirty="0"/>
          </a:p>
          <a:p>
            <a:pPr algn="ctr"/>
            <a:endParaRPr lang="en-US" dirty="0"/>
          </a:p>
          <a:p>
            <a:pPr algn="ctr"/>
            <a:r>
              <a:rPr lang="en-US" dirty="0"/>
              <a:t>constructor</a:t>
            </a:r>
          </a:p>
          <a:p>
            <a:pPr algn="ctr"/>
            <a:r>
              <a:rPr lang="en-US" dirty="0" err="1"/>
              <a:t>hasOwnProperty</a:t>
            </a:r>
            <a:r>
              <a:rPr lang="en-US" dirty="0"/>
              <a:t>()</a:t>
            </a:r>
          </a:p>
          <a:p>
            <a:pPr algn="ctr"/>
            <a:r>
              <a:rPr lang="en-US" dirty="0" err="1"/>
              <a:t>toString</a:t>
            </a:r>
            <a:r>
              <a:rPr lang="en-US" dirty="0"/>
              <a:t>()</a:t>
            </a:r>
          </a:p>
          <a:p>
            <a:pPr algn="ctr"/>
            <a:r>
              <a:rPr lang="en-US" dirty="0"/>
              <a:t>.</a:t>
            </a:r>
          </a:p>
          <a:p>
            <a:pPr algn="ctr"/>
            <a:r>
              <a:rPr lang="en-US" dirty="0"/>
              <a:t>.</a:t>
            </a:r>
          </a:p>
        </p:txBody>
      </p:sp>
      <p:cxnSp>
        <p:nvCxnSpPr>
          <p:cNvPr id="20" name="Straight Arrow Connector 19">
            <a:extLst>
              <a:ext uri="{FF2B5EF4-FFF2-40B4-BE49-F238E27FC236}">
                <a16:creationId xmlns:a16="http://schemas.microsoft.com/office/drawing/2014/main" id="{48333986-C565-48D5-A522-6F6C101B91DB}"/>
              </a:ext>
            </a:extLst>
          </p:cNvPr>
          <p:cNvCxnSpPr>
            <a:cxnSpLocks/>
            <a:stCxn id="17" idx="3"/>
            <a:endCxn id="21" idx="1"/>
          </p:cNvCxnSpPr>
          <p:nvPr/>
        </p:nvCxnSpPr>
        <p:spPr>
          <a:xfrm>
            <a:off x="5455921" y="5142806"/>
            <a:ext cx="103493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Rectangle: Rounded Corners 20">
            <a:extLst>
              <a:ext uri="{FF2B5EF4-FFF2-40B4-BE49-F238E27FC236}">
                <a16:creationId xmlns:a16="http://schemas.microsoft.com/office/drawing/2014/main" id="{C5411201-8660-4AD6-9517-8B5759CB0CDE}"/>
              </a:ext>
            </a:extLst>
          </p:cNvPr>
          <p:cNvSpPr/>
          <p:nvPr/>
        </p:nvSpPr>
        <p:spPr>
          <a:xfrm>
            <a:off x="6490854" y="3794066"/>
            <a:ext cx="2147455" cy="269748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err="1"/>
              <a:t>Vehicle.prototype</a:t>
            </a:r>
            <a:endParaRPr lang="en-US" dirty="0"/>
          </a:p>
          <a:p>
            <a:pPr algn="ctr"/>
            <a:endParaRPr lang="en-US" dirty="0"/>
          </a:p>
          <a:p>
            <a:pPr algn="ctr"/>
            <a:r>
              <a:rPr lang="en-US" dirty="0"/>
              <a:t>start()</a:t>
            </a:r>
          </a:p>
          <a:p>
            <a:pPr algn="ctr"/>
            <a:r>
              <a:rPr lang="en-US" dirty="0"/>
              <a:t>__proto__</a:t>
            </a:r>
          </a:p>
        </p:txBody>
      </p:sp>
      <p:cxnSp>
        <p:nvCxnSpPr>
          <p:cNvPr id="22" name="Straight Arrow Connector 21">
            <a:extLst>
              <a:ext uri="{FF2B5EF4-FFF2-40B4-BE49-F238E27FC236}">
                <a16:creationId xmlns:a16="http://schemas.microsoft.com/office/drawing/2014/main" id="{EC6364F4-142F-408A-B473-78BF5AB504B5}"/>
              </a:ext>
            </a:extLst>
          </p:cNvPr>
          <p:cNvCxnSpPr>
            <a:stCxn id="21" idx="3"/>
            <a:endCxn id="19" idx="1"/>
          </p:cNvCxnSpPr>
          <p:nvPr/>
        </p:nvCxnSpPr>
        <p:spPr>
          <a:xfrm>
            <a:off x="8638309" y="5142806"/>
            <a:ext cx="107372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2921116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69AF41-0520-403B-9692-1458CCA35611}"/>
              </a:ext>
            </a:extLst>
          </p:cNvPr>
          <p:cNvSpPr>
            <a:spLocks noGrp="1"/>
          </p:cNvSpPr>
          <p:nvPr>
            <p:ph type="title"/>
          </p:nvPr>
        </p:nvSpPr>
        <p:spPr/>
        <p:txBody>
          <a:bodyPr/>
          <a:lstStyle/>
          <a:p>
            <a:r>
              <a:rPr lang="en-US" dirty="0"/>
              <a:t>Collections</a:t>
            </a:r>
          </a:p>
        </p:txBody>
      </p:sp>
      <p:sp>
        <p:nvSpPr>
          <p:cNvPr id="3" name="Content Placeholder 2">
            <a:extLst>
              <a:ext uri="{FF2B5EF4-FFF2-40B4-BE49-F238E27FC236}">
                <a16:creationId xmlns:a16="http://schemas.microsoft.com/office/drawing/2014/main" id="{4D0FCC23-C1CB-450C-8075-3DA490056CBF}"/>
              </a:ext>
            </a:extLst>
          </p:cNvPr>
          <p:cNvSpPr>
            <a:spLocks noGrp="1"/>
          </p:cNvSpPr>
          <p:nvPr>
            <p:ph idx="1"/>
          </p:nvPr>
        </p:nvSpPr>
        <p:spPr/>
        <p:txBody>
          <a:bodyPr/>
          <a:lstStyle/>
          <a:p>
            <a:r>
              <a:rPr lang="en-US" dirty="0"/>
              <a:t>Array</a:t>
            </a:r>
          </a:p>
          <a:p>
            <a:r>
              <a:rPr lang="en-US" dirty="0"/>
              <a:t>Map</a:t>
            </a:r>
          </a:p>
          <a:p>
            <a:r>
              <a:rPr lang="en-US" dirty="0" err="1"/>
              <a:t>WeakMap</a:t>
            </a:r>
            <a:endParaRPr lang="en-US" dirty="0"/>
          </a:p>
          <a:p>
            <a:r>
              <a:rPr lang="en-US" dirty="0"/>
              <a:t>Set</a:t>
            </a:r>
          </a:p>
          <a:p>
            <a:r>
              <a:rPr lang="en-US" dirty="0" err="1"/>
              <a:t>WeakSet</a:t>
            </a:r>
            <a:endParaRPr lang="en-US" dirty="0"/>
          </a:p>
        </p:txBody>
      </p:sp>
    </p:spTree>
    <p:extLst>
      <p:ext uri="{BB962C8B-B14F-4D97-AF65-F5344CB8AC3E}">
        <p14:creationId xmlns:p14="http://schemas.microsoft.com/office/powerpoint/2010/main" val="261913348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066920-B8A5-44BA-912B-F8773FD930D5}"/>
              </a:ext>
            </a:extLst>
          </p:cNvPr>
          <p:cNvSpPr>
            <a:spLocks noGrp="1"/>
          </p:cNvSpPr>
          <p:nvPr>
            <p:ph type="title"/>
          </p:nvPr>
        </p:nvSpPr>
        <p:spPr/>
        <p:txBody>
          <a:bodyPr/>
          <a:lstStyle/>
          <a:p>
            <a:r>
              <a:rPr lang="en-US" dirty="0"/>
              <a:t>Arrays</a:t>
            </a:r>
          </a:p>
        </p:txBody>
      </p:sp>
      <p:sp>
        <p:nvSpPr>
          <p:cNvPr id="3" name="Content Placeholder 2">
            <a:extLst>
              <a:ext uri="{FF2B5EF4-FFF2-40B4-BE49-F238E27FC236}">
                <a16:creationId xmlns:a16="http://schemas.microsoft.com/office/drawing/2014/main" id="{7B60B456-87FD-4896-B0F4-C53F1D0B2313}"/>
              </a:ext>
            </a:extLst>
          </p:cNvPr>
          <p:cNvSpPr>
            <a:spLocks noGrp="1"/>
          </p:cNvSpPr>
          <p:nvPr>
            <p:ph idx="1"/>
          </p:nvPr>
        </p:nvSpPr>
        <p:spPr/>
        <p:txBody>
          <a:bodyPr>
            <a:normAutofit fontScale="92500" lnSpcReduction="20000"/>
          </a:bodyPr>
          <a:lstStyle/>
          <a:p>
            <a:r>
              <a:rPr lang="en-US" b="1" dirty="0"/>
              <a:t>Arrays</a:t>
            </a:r>
            <a:r>
              <a:rPr lang="en-US" dirty="0"/>
              <a:t> are an ordered collection that can hold data of any type. In JavaScript, arrays are created with square brackets [...] or using Array constructor and allow duplicate elements.</a:t>
            </a:r>
          </a:p>
          <a:p>
            <a:r>
              <a:rPr lang="en-US" dirty="0"/>
              <a:t>JavaScript objects and arrays were the most important data structures to handle collections of data.</a:t>
            </a:r>
          </a:p>
          <a:p>
            <a:r>
              <a:rPr lang="en-US" dirty="0"/>
              <a:t>The combination of objects and arrays was able to handle data in many scenarios, however, there were a few shortcomings as follows</a:t>
            </a:r>
          </a:p>
          <a:p>
            <a:pPr lvl="1"/>
            <a:r>
              <a:rPr lang="en-US" dirty="0"/>
              <a:t>Object keys can only be of type string.</a:t>
            </a:r>
          </a:p>
          <a:p>
            <a:pPr lvl="1"/>
            <a:r>
              <a:rPr lang="en-US" dirty="0"/>
              <a:t>Objects don't maintain the order of the elements inserted into them.</a:t>
            </a:r>
          </a:p>
          <a:p>
            <a:pPr lvl="1"/>
            <a:r>
              <a:rPr lang="en-US" dirty="0"/>
              <a:t>Objects lack some useful methods, which makes them difficult to use in some situations. For example, you can't compute the size (length) of an object easily. Also, enumerating an object is not that straightforward.</a:t>
            </a:r>
          </a:p>
          <a:p>
            <a:pPr lvl="1"/>
            <a:r>
              <a:rPr lang="en-US" dirty="0"/>
              <a:t>Arrays are collections of elements that allow duplicates. Supporting arrays that only have distinct elements requires extra logic and code.</a:t>
            </a:r>
          </a:p>
        </p:txBody>
      </p:sp>
    </p:spTree>
    <p:extLst>
      <p:ext uri="{BB962C8B-B14F-4D97-AF65-F5344CB8AC3E}">
        <p14:creationId xmlns:p14="http://schemas.microsoft.com/office/powerpoint/2010/main" val="33058355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5ABBB-3D6D-4A19-A8FE-DEA3503EE612}"/>
              </a:ext>
            </a:extLst>
          </p:cNvPr>
          <p:cNvSpPr>
            <a:spLocks noGrp="1"/>
          </p:cNvSpPr>
          <p:nvPr>
            <p:ph type="title"/>
          </p:nvPr>
        </p:nvSpPr>
        <p:spPr/>
        <p:txBody>
          <a:bodyPr/>
          <a:lstStyle/>
          <a:p>
            <a:r>
              <a:rPr lang="en-US" dirty="0"/>
              <a:t>Install Packages</a:t>
            </a:r>
          </a:p>
        </p:txBody>
      </p:sp>
      <p:sp>
        <p:nvSpPr>
          <p:cNvPr id="3" name="Content Placeholder 2">
            <a:extLst>
              <a:ext uri="{FF2B5EF4-FFF2-40B4-BE49-F238E27FC236}">
                <a16:creationId xmlns:a16="http://schemas.microsoft.com/office/drawing/2014/main" id="{EB2BB010-C9CE-48EA-806A-A0C2EB180E42}"/>
              </a:ext>
            </a:extLst>
          </p:cNvPr>
          <p:cNvSpPr>
            <a:spLocks noGrp="1"/>
          </p:cNvSpPr>
          <p:nvPr>
            <p:ph idx="1"/>
          </p:nvPr>
        </p:nvSpPr>
        <p:spPr/>
        <p:txBody>
          <a:bodyPr>
            <a:normAutofit fontScale="47500" lnSpcReduction="20000"/>
          </a:bodyPr>
          <a:lstStyle/>
          <a:p>
            <a:r>
              <a:rPr lang="en-US" dirty="0"/>
              <a:t>Webpack Related</a:t>
            </a:r>
          </a:p>
          <a:p>
            <a:pPr lvl="1"/>
            <a:r>
              <a:rPr lang="en-US" dirty="0"/>
              <a:t>webpack</a:t>
            </a:r>
          </a:p>
          <a:p>
            <a:pPr lvl="1"/>
            <a:r>
              <a:rPr lang="en-US" dirty="0"/>
              <a:t>webpack-cli</a:t>
            </a:r>
          </a:p>
          <a:p>
            <a:pPr lvl="1"/>
            <a:r>
              <a:rPr lang="en-US" dirty="0"/>
              <a:t>webpack-dev-server</a:t>
            </a:r>
          </a:p>
          <a:p>
            <a:pPr lvl="1"/>
            <a:r>
              <a:rPr lang="en-US" dirty="0"/>
              <a:t>webpack-merge</a:t>
            </a:r>
          </a:p>
          <a:p>
            <a:pPr lvl="1"/>
            <a:r>
              <a:rPr lang="en-US" dirty="0"/>
              <a:t>Loaders</a:t>
            </a:r>
          </a:p>
          <a:p>
            <a:pPr lvl="2"/>
            <a:r>
              <a:rPr lang="en-US" dirty="0"/>
              <a:t>babel-loader</a:t>
            </a:r>
          </a:p>
          <a:p>
            <a:pPr lvl="3"/>
            <a:r>
              <a:rPr lang="en-US" dirty="0"/>
              <a:t>@babel/core</a:t>
            </a:r>
          </a:p>
          <a:p>
            <a:pPr lvl="3"/>
            <a:r>
              <a:rPr lang="en-US" dirty="0"/>
              <a:t>@babel/preset-env</a:t>
            </a:r>
          </a:p>
          <a:p>
            <a:pPr lvl="2"/>
            <a:r>
              <a:rPr lang="en-US" dirty="0"/>
              <a:t>file-loader</a:t>
            </a:r>
          </a:p>
          <a:p>
            <a:pPr lvl="2"/>
            <a:r>
              <a:rPr lang="en-US" dirty="0"/>
              <a:t>html-loader</a:t>
            </a:r>
          </a:p>
          <a:p>
            <a:pPr lvl="1"/>
            <a:r>
              <a:rPr lang="en-US" dirty="0"/>
              <a:t>Plugins</a:t>
            </a:r>
          </a:p>
          <a:p>
            <a:pPr lvl="2"/>
            <a:r>
              <a:rPr lang="en-US" dirty="0"/>
              <a:t>clean-webpack-plugin</a:t>
            </a:r>
          </a:p>
          <a:p>
            <a:pPr lvl="2"/>
            <a:r>
              <a:rPr lang="en-US" dirty="0"/>
              <a:t>favicons-webpack-plugin</a:t>
            </a:r>
          </a:p>
          <a:p>
            <a:pPr lvl="3"/>
            <a:r>
              <a:rPr lang="en-US" dirty="0"/>
              <a:t>favicons</a:t>
            </a:r>
          </a:p>
          <a:p>
            <a:pPr lvl="2"/>
            <a:r>
              <a:rPr lang="en-US" dirty="0"/>
              <a:t>html-webpack-plugin</a:t>
            </a:r>
          </a:p>
          <a:p>
            <a:pPr lvl="2"/>
            <a:r>
              <a:rPr lang="en-US" dirty="0"/>
              <a:t>progress-bar-webpack-plugin</a:t>
            </a:r>
          </a:p>
          <a:p>
            <a:pPr lvl="2"/>
            <a:r>
              <a:rPr lang="en-US" dirty="0"/>
              <a:t>terser-webpack-plugin</a:t>
            </a:r>
          </a:p>
          <a:p>
            <a:r>
              <a:rPr lang="en-US" dirty="0" err="1"/>
              <a:t>Polyfill</a:t>
            </a:r>
            <a:endParaRPr lang="en-US" dirty="0"/>
          </a:p>
          <a:p>
            <a:pPr lvl="1"/>
            <a:r>
              <a:rPr lang="en-US" dirty="0"/>
              <a:t>core-</a:t>
            </a:r>
            <a:r>
              <a:rPr lang="en-US" dirty="0" err="1"/>
              <a:t>js</a:t>
            </a:r>
            <a:endParaRPr lang="en-US" dirty="0"/>
          </a:p>
          <a:p>
            <a:r>
              <a:rPr lang="en-US" dirty="0"/>
              <a:t>Other Misc.</a:t>
            </a:r>
          </a:p>
          <a:p>
            <a:pPr lvl="1"/>
            <a:r>
              <a:rPr lang="en-US" dirty="0"/>
              <a:t>chalk</a:t>
            </a:r>
          </a:p>
          <a:p>
            <a:pPr lvl="1"/>
            <a:r>
              <a:rPr lang="en-US" dirty="0"/>
              <a:t>serve</a:t>
            </a:r>
          </a:p>
        </p:txBody>
      </p:sp>
    </p:spTree>
    <p:extLst>
      <p:ext uri="{BB962C8B-B14F-4D97-AF65-F5344CB8AC3E}">
        <p14:creationId xmlns:p14="http://schemas.microsoft.com/office/powerpoint/2010/main" val="42954295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21147B-9AE9-420A-94BB-0CCE0D84255D}"/>
              </a:ext>
            </a:extLst>
          </p:cNvPr>
          <p:cNvSpPr>
            <a:spLocks noGrp="1"/>
          </p:cNvSpPr>
          <p:nvPr>
            <p:ph type="title"/>
          </p:nvPr>
        </p:nvSpPr>
        <p:spPr/>
        <p:txBody>
          <a:bodyPr/>
          <a:lstStyle/>
          <a:p>
            <a:r>
              <a:rPr lang="en-US" dirty="0"/>
              <a:t>Map</a:t>
            </a:r>
          </a:p>
        </p:txBody>
      </p:sp>
      <p:sp>
        <p:nvSpPr>
          <p:cNvPr id="3" name="Content Placeholder 2">
            <a:extLst>
              <a:ext uri="{FF2B5EF4-FFF2-40B4-BE49-F238E27FC236}">
                <a16:creationId xmlns:a16="http://schemas.microsoft.com/office/drawing/2014/main" id="{3C82555B-50A1-46EA-A484-AA6066E319E7}"/>
              </a:ext>
            </a:extLst>
          </p:cNvPr>
          <p:cNvSpPr>
            <a:spLocks noGrp="1"/>
          </p:cNvSpPr>
          <p:nvPr>
            <p:ph idx="1"/>
          </p:nvPr>
        </p:nvSpPr>
        <p:spPr/>
        <p:txBody>
          <a:bodyPr>
            <a:normAutofit fontScale="92500" lnSpcReduction="20000"/>
          </a:bodyPr>
          <a:lstStyle/>
          <a:p>
            <a:r>
              <a:rPr lang="en-US" dirty="0"/>
              <a:t>Map is a collection of key-value pairs where the key can be of any type. Map remembers the original order in which the elements were added to it, which means data can be retrieved in the same order it was inserted in.</a:t>
            </a:r>
          </a:p>
          <a:p>
            <a:r>
              <a:rPr lang="en-US" dirty="0"/>
              <a:t>In other words, Map has characteristics of both Object and Array:</a:t>
            </a:r>
          </a:p>
          <a:p>
            <a:pPr lvl="1"/>
            <a:r>
              <a:rPr lang="en-US" dirty="0"/>
              <a:t>Like an object, it supports the key-value pair structure.</a:t>
            </a:r>
          </a:p>
          <a:p>
            <a:pPr lvl="1"/>
            <a:r>
              <a:rPr lang="en-US" dirty="0"/>
              <a:t>Like an array, it remembers the insertion order.</a:t>
            </a:r>
          </a:p>
          <a:p>
            <a:r>
              <a:rPr lang="en-US" dirty="0"/>
              <a:t>A new Map can be created using Map Constructor.</a:t>
            </a:r>
          </a:p>
          <a:p>
            <a:r>
              <a:rPr lang="en-US" dirty="0"/>
              <a:t>Use Map when:</a:t>
            </a:r>
          </a:p>
          <a:p>
            <a:pPr lvl="1"/>
            <a:r>
              <a:rPr lang="en-US" dirty="0"/>
              <a:t>You may want to create keys that are non-strings. Storing an object as a key is a very powerful approach. Map gives you this ability by default.</a:t>
            </a:r>
          </a:p>
          <a:p>
            <a:pPr lvl="1"/>
            <a:r>
              <a:rPr lang="en-US" dirty="0"/>
              <a:t>You need a data structure where elements can be ordered. Regular objects do not maintain the order of their entries.</a:t>
            </a:r>
          </a:p>
          <a:p>
            <a:pPr lvl="1"/>
            <a:r>
              <a:rPr lang="en-US" dirty="0"/>
              <a:t>You are looking for flexibility without relying on an external library like </a:t>
            </a:r>
            <a:r>
              <a:rPr lang="en-US" dirty="0" err="1"/>
              <a:t>lodash</a:t>
            </a:r>
            <a:r>
              <a:rPr lang="en-US" dirty="0"/>
              <a:t>.</a:t>
            </a:r>
          </a:p>
        </p:txBody>
      </p:sp>
    </p:spTree>
    <p:extLst>
      <p:ext uri="{BB962C8B-B14F-4D97-AF65-F5344CB8AC3E}">
        <p14:creationId xmlns:p14="http://schemas.microsoft.com/office/powerpoint/2010/main" val="197323783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80ADF4-4894-4B32-AB6C-8D29FF7DDAE7}"/>
              </a:ext>
            </a:extLst>
          </p:cNvPr>
          <p:cNvSpPr>
            <a:spLocks noGrp="1"/>
          </p:cNvSpPr>
          <p:nvPr>
            <p:ph type="title"/>
          </p:nvPr>
        </p:nvSpPr>
        <p:spPr/>
        <p:txBody>
          <a:bodyPr/>
          <a:lstStyle/>
          <a:p>
            <a:r>
              <a:rPr lang="en-US" dirty="0"/>
              <a:t>Set</a:t>
            </a:r>
          </a:p>
        </p:txBody>
      </p:sp>
      <p:sp>
        <p:nvSpPr>
          <p:cNvPr id="3" name="Content Placeholder 2">
            <a:extLst>
              <a:ext uri="{FF2B5EF4-FFF2-40B4-BE49-F238E27FC236}">
                <a16:creationId xmlns:a16="http://schemas.microsoft.com/office/drawing/2014/main" id="{F8A7C67C-CEF9-41B6-9619-A4E460F67997}"/>
              </a:ext>
            </a:extLst>
          </p:cNvPr>
          <p:cNvSpPr>
            <a:spLocks noGrp="1"/>
          </p:cNvSpPr>
          <p:nvPr>
            <p:ph idx="1"/>
          </p:nvPr>
        </p:nvSpPr>
        <p:spPr/>
        <p:txBody>
          <a:bodyPr/>
          <a:lstStyle/>
          <a:p>
            <a:r>
              <a:rPr lang="en-US" dirty="0"/>
              <a:t>A Set is a collection of unique elements that can be of any type. </a:t>
            </a:r>
          </a:p>
          <a:p>
            <a:r>
              <a:rPr lang="en-US" dirty="0"/>
              <a:t>Set is also an ordered collection of elements, which means that elements will be retrieved in the same order that they were inserted in.</a:t>
            </a:r>
          </a:p>
          <a:p>
            <a:r>
              <a:rPr lang="en-US" dirty="0"/>
              <a:t>A Set in JavaScript behaves the same way as a mathematical set.</a:t>
            </a:r>
          </a:p>
          <a:p>
            <a:r>
              <a:rPr lang="en-US" dirty="0"/>
              <a:t>Use Set when </a:t>
            </a:r>
          </a:p>
          <a:p>
            <a:pPr lvl="1"/>
            <a:r>
              <a:rPr lang="en-US" dirty="0"/>
              <a:t>You need to maintain a distinct set of data to perform set operations like union, intersection, difference, and so on.</a:t>
            </a:r>
          </a:p>
        </p:txBody>
      </p:sp>
    </p:spTree>
    <p:extLst>
      <p:ext uri="{BB962C8B-B14F-4D97-AF65-F5344CB8AC3E}">
        <p14:creationId xmlns:p14="http://schemas.microsoft.com/office/powerpoint/2010/main" val="43384463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6A4E2-9AC1-40FF-B004-C6C87272B9B5}"/>
              </a:ext>
            </a:extLst>
          </p:cNvPr>
          <p:cNvSpPr>
            <a:spLocks noGrp="1"/>
          </p:cNvSpPr>
          <p:nvPr>
            <p:ph type="title"/>
          </p:nvPr>
        </p:nvSpPr>
        <p:spPr/>
        <p:txBody>
          <a:bodyPr/>
          <a:lstStyle/>
          <a:p>
            <a:r>
              <a:rPr lang="en-US" dirty="0"/>
              <a:t>Weak Map</a:t>
            </a:r>
          </a:p>
        </p:txBody>
      </p:sp>
      <p:sp>
        <p:nvSpPr>
          <p:cNvPr id="3" name="Content Placeholder 2">
            <a:extLst>
              <a:ext uri="{FF2B5EF4-FFF2-40B4-BE49-F238E27FC236}">
                <a16:creationId xmlns:a16="http://schemas.microsoft.com/office/drawing/2014/main" id="{9725B339-F487-4483-A53F-D31769FDBA13}"/>
              </a:ext>
            </a:extLst>
          </p:cNvPr>
          <p:cNvSpPr>
            <a:spLocks noGrp="1"/>
          </p:cNvSpPr>
          <p:nvPr>
            <p:ph idx="1"/>
          </p:nvPr>
        </p:nvSpPr>
        <p:spPr/>
        <p:txBody>
          <a:bodyPr/>
          <a:lstStyle/>
          <a:p>
            <a:r>
              <a:rPr lang="en-US" dirty="0"/>
              <a:t>The </a:t>
            </a:r>
            <a:r>
              <a:rPr lang="en-US" dirty="0" err="1"/>
              <a:t>WeakMap</a:t>
            </a:r>
            <a:r>
              <a:rPr lang="en-US" dirty="0"/>
              <a:t> object is a collection of key/value pairs in which the keys are objects only and the values can be arbitrary values. </a:t>
            </a:r>
          </a:p>
          <a:p>
            <a:r>
              <a:rPr lang="en-US" dirty="0"/>
              <a:t>The object references in the keys are held weakly, meaning that they are a target of garbage collection (GC) if there is no other reference to the object anymore.</a:t>
            </a:r>
          </a:p>
          <a:p>
            <a:r>
              <a:rPr lang="en-US" dirty="0"/>
              <a:t>One difference to Map objects is that </a:t>
            </a:r>
            <a:r>
              <a:rPr lang="en-US" dirty="0" err="1"/>
              <a:t>WeakMap</a:t>
            </a:r>
            <a:r>
              <a:rPr lang="en-US" dirty="0"/>
              <a:t> keys are not enumerable.</a:t>
            </a:r>
          </a:p>
          <a:p>
            <a:r>
              <a:rPr lang="en-US" dirty="0"/>
              <a:t>One use case of </a:t>
            </a:r>
            <a:r>
              <a:rPr lang="en-US" dirty="0" err="1"/>
              <a:t>WeakMap</a:t>
            </a:r>
            <a:r>
              <a:rPr lang="en-US" dirty="0"/>
              <a:t> objects is to store private data for an object, or to hide implementation details.</a:t>
            </a:r>
          </a:p>
        </p:txBody>
      </p:sp>
    </p:spTree>
    <p:extLst>
      <p:ext uri="{BB962C8B-B14F-4D97-AF65-F5344CB8AC3E}">
        <p14:creationId xmlns:p14="http://schemas.microsoft.com/office/powerpoint/2010/main" val="274717348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93824-320B-42E8-B2F3-9B5212616E26}"/>
              </a:ext>
            </a:extLst>
          </p:cNvPr>
          <p:cNvSpPr>
            <a:spLocks noGrp="1"/>
          </p:cNvSpPr>
          <p:nvPr>
            <p:ph type="title"/>
          </p:nvPr>
        </p:nvSpPr>
        <p:spPr/>
        <p:txBody>
          <a:bodyPr/>
          <a:lstStyle/>
          <a:p>
            <a:r>
              <a:rPr lang="en-US" dirty="0"/>
              <a:t>Weak Set</a:t>
            </a:r>
          </a:p>
        </p:txBody>
      </p:sp>
      <p:sp>
        <p:nvSpPr>
          <p:cNvPr id="3" name="Content Placeholder 2">
            <a:extLst>
              <a:ext uri="{FF2B5EF4-FFF2-40B4-BE49-F238E27FC236}">
                <a16:creationId xmlns:a16="http://schemas.microsoft.com/office/drawing/2014/main" id="{BEE67F7F-434E-4588-B87B-76729071B831}"/>
              </a:ext>
            </a:extLst>
          </p:cNvPr>
          <p:cNvSpPr>
            <a:spLocks noGrp="1"/>
          </p:cNvSpPr>
          <p:nvPr>
            <p:ph idx="1"/>
          </p:nvPr>
        </p:nvSpPr>
        <p:spPr/>
        <p:txBody>
          <a:bodyPr>
            <a:normAutofit fontScale="85000" lnSpcReduction="10000"/>
          </a:bodyPr>
          <a:lstStyle/>
          <a:p>
            <a:r>
              <a:rPr lang="en-US" dirty="0" err="1"/>
              <a:t>WeakSet</a:t>
            </a:r>
            <a:r>
              <a:rPr lang="en-US" dirty="0"/>
              <a:t> objects are collections of objects. </a:t>
            </a:r>
          </a:p>
          <a:p>
            <a:r>
              <a:rPr lang="en-US" dirty="0"/>
              <a:t>An object in the </a:t>
            </a:r>
            <a:r>
              <a:rPr lang="en-US" dirty="0" err="1"/>
              <a:t>WeakSet</a:t>
            </a:r>
            <a:r>
              <a:rPr lang="en-US" dirty="0"/>
              <a:t> may only occur once. </a:t>
            </a:r>
          </a:p>
          <a:p>
            <a:r>
              <a:rPr lang="en-US" dirty="0"/>
              <a:t>It is unique in the </a:t>
            </a:r>
            <a:r>
              <a:rPr lang="en-US" dirty="0" err="1"/>
              <a:t>WeakSet's</a:t>
            </a:r>
            <a:r>
              <a:rPr lang="en-US" dirty="0"/>
              <a:t> collection, and objects are not enumerable.</a:t>
            </a:r>
          </a:p>
          <a:p>
            <a:r>
              <a:rPr lang="en-US" dirty="0"/>
              <a:t>The main differences to the Set object are:</a:t>
            </a:r>
          </a:p>
          <a:p>
            <a:pPr lvl="1"/>
            <a:r>
              <a:rPr lang="en-US" dirty="0"/>
              <a:t>In contrast to Sets, </a:t>
            </a:r>
            <a:r>
              <a:rPr lang="en-US" dirty="0" err="1"/>
              <a:t>WeakSets</a:t>
            </a:r>
            <a:r>
              <a:rPr lang="en-US" dirty="0"/>
              <a:t> are collections of objects only, and not of arbitrary values of any type.</a:t>
            </a:r>
          </a:p>
          <a:p>
            <a:pPr lvl="1"/>
            <a:r>
              <a:rPr lang="en-US" dirty="0"/>
              <a:t>The </a:t>
            </a:r>
            <a:r>
              <a:rPr lang="en-US" dirty="0" err="1"/>
              <a:t>WeakSet</a:t>
            </a:r>
            <a:r>
              <a:rPr lang="en-US" dirty="0"/>
              <a:t> is weak: References to objects in the collection are held weakly. If there is no other reference to an object stored in the </a:t>
            </a:r>
            <a:r>
              <a:rPr lang="en-US" dirty="0" err="1"/>
              <a:t>WeakSet</a:t>
            </a:r>
            <a:r>
              <a:rPr lang="en-US" dirty="0"/>
              <a:t>, they can be garbage collected. That also means that there is no list of current objects stored in the collection.</a:t>
            </a:r>
          </a:p>
          <a:p>
            <a:pPr lvl="1"/>
            <a:r>
              <a:rPr lang="en-US" dirty="0" err="1"/>
              <a:t>WeakSets</a:t>
            </a:r>
            <a:r>
              <a:rPr lang="en-US" dirty="0"/>
              <a:t> are not enumerable.</a:t>
            </a:r>
          </a:p>
          <a:p>
            <a:r>
              <a:rPr lang="en-US" dirty="0"/>
              <a:t>The use cases of </a:t>
            </a:r>
            <a:r>
              <a:rPr lang="en-US" dirty="0" err="1"/>
              <a:t>WeakSet</a:t>
            </a:r>
            <a:r>
              <a:rPr lang="en-US" dirty="0"/>
              <a:t> objects are limited. </a:t>
            </a:r>
          </a:p>
          <a:p>
            <a:pPr lvl="1"/>
            <a:r>
              <a:rPr lang="en-US" dirty="0"/>
              <a:t>They will not leak memory, so it can be safe to use DOM elements as a key and mark them for tracking purposes.</a:t>
            </a:r>
          </a:p>
        </p:txBody>
      </p:sp>
    </p:spTree>
    <p:extLst>
      <p:ext uri="{BB962C8B-B14F-4D97-AF65-F5344CB8AC3E}">
        <p14:creationId xmlns:p14="http://schemas.microsoft.com/office/powerpoint/2010/main" val="95648438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34832-86A8-4E8D-BAA3-AB233100F9EA}"/>
              </a:ext>
            </a:extLst>
          </p:cNvPr>
          <p:cNvSpPr>
            <a:spLocks noGrp="1"/>
          </p:cNvSpPr>
          <p:nvPr>
            <p:ph type="title"/>
          </p:nvPr>
        </p:nvSpPr>
        <p:spPr/>
        <p:txBody>
          <a:bodyPr/>
          <a:lstStyle/>
          <a:p>
            <a:r>
              <a:rPr lang="en-US" dirty="0"/>
              <a:t>Well-Known symbols</a:t>
            </a:r>
          </a:p>
        </p:txBody>
      </p:sp>
      <p:sp>
        <p:nvSpPr>
          <p:cNvPr id="3" name="Content Placeholder 2">
            <a:extLst>
              <a:ext uri="{FF2B5EF4-FFF2-40B4-BE49-F238E27FC236}">
                <a16:creationId xmlns:a16="http://schemas.microsoft.com/office/drawing/2014/main" id="{2322C660-85B6-4A9F-BE30-D261B01219A5}"/>
              </a:ext>
            </a:extLst>
          </p:cNvPr>
          <p:cNvSpPr>
            <a:spLocks noGrp="1"/>
          </p:cNvSpPr>
          <p:nvPr>
            <p:ph idx="1"/>
          </p:nvPr>
        </p:nvSpPr>
        <p:spPr/>
        <p:txBody>
          <a:bodyPr/>
          <a:lstStyle/>
          <a:p>
            <a:r>
              <a:rPr lang="en-US" dirty="0"/>
              <a:t>A list of symbols that JavaScript treats specially is published as well-known symbols.</a:t>
            </a:r>
          </a:p>
          <a:p>
            <a:r>
              <a:rPr lang="en-US" dirty="0"/>
              <a:t>Well-known symbols are used by built-in JavaScript algorithms. For example </a:t>
            </a:r>
            <a:r>
              <a:rPr lang="en-US" b="1" dirty="0" err="1"/>
              <a:t>Symbol.iterator</a:t>
            </a:r>
            <a:r>
              <a:rPr lang="en-US" b="1" dirty="0"/>
              <a:t> (@@iterator) </a:t>
            </a:r>
            <a:r>
              <a:rPr lang="en-US" dirty="0"/>
              <a:t>is utilized to iterate over items in arrays, strings, or even to define your own iterator function.</a:t>
            </a:r>
          </a:p>
        </p:txBody>
      </p:sp>
    </p:spTree>
    <p:extLst>
      <p:ext uri="{BB962C8B-B14F-4D97-AF65-F5344CB8AC3E}">
        <p14:creationId xmlns:p14="http://schemas.microsoft.com/office/powerpoint/2010/main" val="4563374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9EF0AB-3647-4D0D-9A8A-F2768687B148}"/>
              </a:ext>
            </a:extLst>
          </p:cNvPr>
          <p:cNvSpPr>
            <a:spLocks noGrp="1"/>
          </p:cNvSpPr>
          <p:nvPr>
            <p:ph type="title"/>
          </p:nvPr>
        </p:nvSpPr>
        <p:spPr/>
        <p:txBody>
          <a:bodyPr/>
          <a:lstStyle/>
          <a:p>
            <a:r>
              <a:rPr lang="en-US" dirty="0"/>
              <a:t>Well-known symbol</a:t>
            </a:r>
          </a:p>
        </p:txBody>
      </p:sp>
      <p:graphicFrame>
        <p:nvGraphicFramePr>
          <p:cNvPr id="4" name="Content Placeholder 5">
            <a:extLst>
              <a:ext uri="{FF2B5EF4-FFF2-40B4-BE49-F238E27FC236}">
                <a16:creationId xmlns:a16="http://schemas.microsoft.com/office/drawing/2014/main" id="{164A28D0-2259-4193-8E9F-57DBDCE3AE0D}"/>
              </a:ext>
            </a:extLst>
          </p:cNvPr>
          <p:cNvGraphicFramePr>
            <a:graphicFrameLocks noGrp="1"/>
          </p:cNvGraphicFramePr>
          <p:nvPr>
            <p:ph idx="1"/>
          </p:nvPr>
        </p:nvGraphicFramePr>
        <p:xfrm>
          <a:off x="838200" y="1825625"/>
          <a:ext cx="10515600" cy="4586500"/>
        </p:xfrm>
        <a:graphic>
          <a:graphicData uri="http://schemas.openxmlformats.org/drawingml/2006/table">
            <a:tbl>
              <a:tblPr/>
              <a:tblGrid>
                <a:gridCol w="1568355">
                  <a:extLst>
                    <a:ext uri="{9D8B030D-6E8A-4147-A177-3AD203B41FA5}">
                      <a16:colId xmlns:a16="http://schemas.microsoft.com/office/drawing/2014/main" val="2399521323"/>
                    </a:ext>
                  </a:extLst>
                </a:gridCol>
                <a:gridCol w="1492155">
                  <a:extLst>
                    <a:ext uri="{9D8B030D-6E8A-4147-A177-3AD203B41FA5}">
                      <a16:colId xmlns:a16="http://schemas.microsoft.com/office/drawing/2014/main" val="3285258487"/>
                    </a:ext>
                  </a:extLst>
                </a:gridCol>
                <a:gridCol w="7455090">
                  <a:extLst>
                    <a:ext uri="{9D8B030D-6E8A-4147-A177-3AD203B41FA5}">
                      <a16:colId xmlns:a16="http://schemas.microsoft.com/office/drawing/2014/main" val="1578804089"/>
                    </a:ext>
                  </a:extLst>
                </a:gridCol>
              </a:tblGrid>
              <a:tr h="291350">
                <a:tc>
                  <a:txBody>
                    <a:bodyPr/>
                    <a:lstStyle/>
                    <a:p>
                      <a:pPr algn="ctr" fontAlgn="base"/>
                      <a:r>
                        <a:rPr lang="en-US" sz="1400" b="1" dirty="0">
                          <a:solidFill>
                            <a:schemeClr val="bg1"/>
                          </a:solidFill>
                          <a:effectLst/>
                        </a:rPr>
                        <a:t>Specification Name</a:t>
                      </a:r>
                    </a:p>
                  </a:txBody>
                  <a:tcPr marL="26372" marR="26372" marT="13186" marB="13186" anchor="ctr">
                    <a:lnL w="4763" cap="flat" cmpd="sng" algn="ctr">
                      <a:solidFill>
                        <a:srgbClr val="000000"/>
                      </a:solidFill>
                      <a:prstDash val="solid"/>
                      <a:round/>
                      <a:headEnd type="none" w="med" len="med"/>
                      <a:tailEnd type="none" w="med" len="med"/>
                    </a:lnL>
                    <a:lnR w="4763" cap="flat" cmpd="sng" algn="ctr">
                      <a:solidFill>
                        <a:srgbClr val="000000"/>
                      </a:solidFill>
                      <a:prstDash val="solid"/>
                      <a:round/>
                      <a:headEnd type="none" w="med" len="med"/>
                      <a:tailEnd type="none" w="med" len="med"/>
                    </a:lnR>
                    <a:lnT w="4763" cap="flat" cmpd="sng" algn="ctr">
                      <a:solidFill>
                        <a:srgbClr val="000000"/>
                      </a:solidFill>
                      <a:prstDash val="solid"/>
                      <a:round/>
                      <a:headEnd type="none" w="med" len="med"/>
                      <a:tailEnd type="none" w="med" len="med"/>
                    </a:lnT>
                    <a:lnB w="4763" cap="flat" cmpd="sng" algn="ctr">
                      <a:solidFill>
                        <a:srgbClr val="000000"/>
                      </a:solidFill>
                      <a:prstDash val="solid"/>
                      <a:round/>
                      <a:headEnd type="none" w="med" len="med"/>
                      <a:tailEnd type="none" w="med" len="med"/>
                    </a:lnB>
                    <a:solidFill>
                      <a:schemeClr val="accent1"/>
                    </a:solidFill>
                  </a:tcPr>
                </a:tc>
                <a:tc>
                  <a:txBody>
                    <a:bodyPr/>
                    <a:lstStyle/>
                    <a:p>
                      <a:pPr algn="ctr" fontAlgn="base"/>
                      <a:r>
                        <a:rPr lang="en-US" sz="1400" b="1">
                          <a:solidFill>
                            <a:schemeClr val="bg1"/>
                          </a:solidFill>
                          <a:effectLst/>
                        </a:rPr>
                        <a:t>[[Description]]</a:t>
                      </a:r>
                    </a:p>
                  </a:txBody>
                  <a:tcPr marL="26372" marR="26372" marT="13186" marB="13186" anchor="ctr">
                    <a:lnL w="4763" cap="flat" cmpd="sng" algn="ctr">
                      <a:solidFill>
                        <a:srgbClr val="000000"/>
                      </a:solidFill>
                      <a:prstDash val="solid"/>
                      <a:round/>
                      <a:headEnd type="none" w="med" len="med"/>
                      <a:tailEnd type="none" w="med" len="med"/>
                    </a:lnL>
                    <a:lnR w="4763" cap="flat" cmpd="sng" algn="ctr">
                      <a:solidFill>
                        <a:srgbClr val="000000"/>
                      </a:solidFill>
                      <a:prstDash val="solid"/>
                      <a:round/>
                      <a:headEnd type="none" w="med" len="med"/>
                      <a:tailEnd type="none" w="med" len="med"/>
                    </a:lnR>
                    <a:lnT w="4763" cap="flat" cmpd="sng" algn="ctr">
                      <a:solidFill>
                        <a:srgbClr val="000000"/>
                      </a:solidFill>
                      <a:prstDash val="solid"/>
                      <a:round/>
                      <a:headEnd type="none" w="med" len="med"/>
                      <a:tailEnd type="none" w="med" len="med"/>
                    </a:lnT>
                    <a:lnB w="4763" cap="flat" cmpd="sng" algn="ctr">
                      <a:solidFill>
                        <a:srgbClr val="000000"/>
                      </a:solidFill>
                      <a:prstDash val="solid"/>
                      <a:round/>
                      <a:headEnd type="none" w="med" len="med"/>
                      <a:tailEnd type="none" w="med" len="med"/>
                    </a:lnB>
                    <a:solidFill>
                      <a:schemeClr val="accent1"/>
                    </a:solidFill>
                  </a:tcPr>
                </a:tc>
                <a:tc>
                  <a:txBody>
                    <a:bodyPr/>
                    <a:lstStyle/>
                    <a:p>
                      <a:pPr algn="ctr" fontAlgn="base"/>
                      <a:r>
                        <a:rPr lang="en-US" sz="1400" b="1" dirty="0">
                          <a:solidFill>
                            <a:schemeClr val="bg1"/>
                          </a:solidFill>
                          <a:effectLst/>
                        </a:rPr>
                        <a:t>Value and Purpose</a:t>
                      </a:r>
                    </a:p>
                  </a:txBody>
                  <a:tcPr marL="26372" marR="26372" marT="13186" marB="13186" anchor="ctr">
                    <a:lnL w="4763" cap="flat" cmpd="sng" algn="ctr">
                      <a:solidFill>
                        <a:srgbClr val="000000"/>
                      </a:solidFill>
                      <a:prstDash val="solid"/>
                      <a:round/>
                      <a:headEnd type="none" w="med" len="med"/>
                      <a:tailEnd type="none" w="med" len="med"/>
                    </a:lnL>
                    <a:lnR w="4763" cap="flat" cmpd="sng" algn="ctr">
                      <a:solidFill>
                        <a:srgbClr val="000000"/>
                      </a:solidFill>
                      <a:prstDash val="solid"/>
                      <a:round/>
                      <a:headEnd type="none" w="med" len="med"/>
                      <a:tailEnd type="none" w="med" len="med"/>
                    </a:lnR>
                    <a:lnT w="4763" cap="flat" cmpd="sng" algn="ctr">
                      <a:solidFill>
                        <a:srgbClr val="000000"/>
                      </a:solidFill>
                      <a:prstDash val="solid"/>
                      <a:round/>
                      <a:headEnd type="none" w="med" len="med"/>
                      <a:tailEnd type="none" w="med" len="med"/>
                    </a:lnT>
                    <a:lnB w="4763" cap="flat" cmpd="sng" algn="ctr">
                      <a:solidFill>
                        <a:srgbClr val="000000"/>
                      </a:solidFill>
                      <a:prstDash val="solid"/>
                      <a:round/>
                      <a:headEnd type="none" w="med" len="med"/>
                      <a:tailEnd type="none" w="med" len="med"/>
                    </a:lnB>
                    <a:solidFill>
                      <a:schemeClr val="accent1"/>
                    </a:solidFill>
                  </a:tcPr>
                </a:tc>
                <a:extLst>
                  <a:ext uri="{0D108BD9-81ED-4DB2-BD59-A6C34878D82A}">
                    <a16:rowId xmlns:a16="http://schemas.microsoft.com/office/drawing/2014/main" val="2238201708"/>
                  </a:ext>
                </a:extLst>
              </a:tr>
              <a:tr h="421948">
                <a:tc>
                  <a:txBody>
                    <a:bodyPr/>
                    <a:lstStyle/>
                    <a:p>
                      <a:pPr fontAlgn="base"/>
                      <a:r>
                        <a:rPr lang="en-US" sz="1200" dirty="0">
                          <a:effectLst/>
                        </a:rPr>
                        <a:t>@@</a:t>
                      </a:r>
                      <a:r>
                        <a:rPr lang="en-US" sz="1200" dirty="0" err="1">
                          <a:effectLst/>
                        </a:rPr>
                        <a:t>hasInstance</a:t>
                      </a:r>
                      <a:endParaRPr lang="en-US" sz="1200" dirty="0">
                        <a:effectLst/>
                      </a:endParaRPr>
                    </a:p>
                  </a:txBody>
                  <a:tcPr marL="26372" marR="26372" marT="13186" marB="13186" anchor="ctr">
                    <a:lnL w="4763" cap="flat" cmpd="sng" algn="ctr">
                      <a:solidFill>
                        <a:srgbClr val="000000"/>
                      </a:solidFill>
                      <a:prstDash val="solid"/>
                      <a:round/>
                      <a:headEnd type="none" w="med" len="med"/>
                      <a:tailEnd type="none" w="med" len="med"/>
                    </a:lnL>
                    <a:lnR w="4763" cap="flat" cmpd="sng" algn="ctr">
                      <a:solidFill>
                        <a:srgbClr val="000000"/>
                      </a:solidFill>
                      <a:prstDash val="solid"/>
                      <a:round/>
                      <a:headEnd type="none" w="med" len="med"/>
                      <a:tailEnd type="none" w="med" len="med"/>
                    </a:lnR>
                    <a:lnT w="4763" cap="flat" cmpd="sng" algn="ctr">
                      <a:solidFill>
                        <a:srgbClr val="000000"/>
                      </a:solidFill>
                      <a:prstDash val="solid"/>
                      <a:round/>
                      <a:headEnd type="none" w="med" len="med"/>
                      <a:tailEnd type="none" w="med" len="med"/>
                    </a:lnT>
                    <a:lnB w="4763" cap="flat" cmpd="sng" algn="ctr">
                      <a:solidFill>
                        <a:srgbClr val="000000"/>
                      </a:solidFill>
                      <a:prstDash val="solid"/>
                      <a:round/>
                      <a:headEnd type="none" w="med" len="med"/>
                      <a:tailEnd type="none" w="med" len="med"/>
                    </a:lnB>
                    <a:solidFill>
                      <a:srgbClr val="FDFDFC"/>
                    </a:solidFill>
                  </a:tcPr>
                </a:tc>
                <a:tc>
                  <a:txBody>
                    <a:bodyPr/>
                    <a:lstStyle/>
                    <a:p>
                      <a:pPr fontAlgn="base"/>
                      <a:r>
                        <a:rPr lang="en-US" sz="1200">
                          <a:effectLst/>
                        </a:rPr>
                        <a:t>"Symbol.hasInstance"</a:t>
                      </a:r>
                    </a:p>
                  </a:txBody>
                  <a:tcPr marL="26372" marR="26372" marT="13186" marB="13186" anchor="ctr">
                    <a:lnL w="4763" cap="flat" cmpd="sng" algn="ctr">
                      <a:solidFill>
                        <a:srgbClr val="000000"/>
                      </a:solidFill>
                      <a:prstDash val="solid"/>
                      <a:round/>
                      <a:headEnd type="none" w="med" len="med"/>
                      <a:tailEnd type="none" w="med" len="med"/>
                    </a:lnL>
                    <a:lnR w="4763" cap="flat" cmpd="sng" algn="ctr">
                      <a:solidFill>
                        <a:srgbClr val="000000"/>
                      </a:solidFill>
                      <a:prstDash val="solid"/>
                      <a:round/>
                      <a:headEnd type="none" w="med" len="med"/>
                      <a:tailEnd type="none" w="med" len="med"/>
                    </a:lnR>
                    <a:lnT w="4763" cap="flat" cmpd="sng" algn="ctr">
                      <a:solidFill>
                        <a:srgbClr val="000000"/>
                      </a:solidFill>
                      <a:prstDash val="solid"/>
                      <a:round/>
                      <a:headEnd type="none" w="med" len="med"/>
                      <a:tailEnd type="none" w="med" len="med"/>
                    </a:lnT>
                    <a:lnB w="4763" cap="flat" cmpd="sng" algn="ctr">
                      <a:solidFill>
                        <a:srgbClr val="000000"/>
                      </a:solidFill>
                      <a:prstDash val="solid"/>
                      <a:round/>
                      <a:headEnd type="none" w="med" len="med"/>
                      <a:tailEnd type="none" w="med" len="med"/>
                    </a:lnB>
                    <a:solidFill>
                      <a:srgbClr val="FDFDFC"/>
                    </a:solidFill>
                  </a:tcPr>
                </a:tc>
                <a:tc>
                  <a:txBody>
                    <a:bodyPr/>
                    <a:lstStyle/>
                    <a:p>
                      <a:pPr fontAlgn="base"/>
                      <a:r>
                        <a:rPr lang="en-US" sz="1200">
                          <a:effectLst/>
                        </a:rPr>
                        <a:t>A method that determines if a constructor object recognizes an object as one of the constructor’s instances. Called by the semantics of the instanceof operator.</a:t>
                      </a:r>
                    </a:p>
                  </a:txBody>
                  <a:tcPr marL="26372" marR="26372" marT="13186" marB="13186" anchor="ctr">
                    <a:lnL w="4763" cap="flat" cmpd="sng" algn="ctr">
                      <a:solidFill>
                        <a:srgbClr val="000000"/>
                      </a:solidFill>
                      <a:prstDash val="solid"/>
                      <a:round/>
                      <a:headEnd type="none" w="med" len="med"/>
                      <a:tailEnd type="none" w="med" len="med"/>
                    </a:lnL>
                    <a:lnR w="4763" cap="flat" cmpd="sng" algn="ctr">
                      <a:solidFill>
                        <a:srgbClr val="000000"/>
                      </a:solidFill>
                      <a:prstDash val="solid"/>
                      <a:round/>
                      <a:headEnd type="none" w="med" len="med"/>
                      <a:tailEnd type="none" w="med" len="med"/>
                    </a:lnR>
                    <a:lnT w="4763" cap="flat" cmpd="sng" algn="ctr">
                      <a:solidFill>
                        <a:srgbClr val="000000"/>
                      </a:solidFill>
                      <a:prstDash val="solid"/>
                      <a:round/>
                      <a:headEnd type="none" w="med" len="med"/>
                      <a:tailEnd type="none" w="med" len="med"/>
                    </a:lnT>
                    <a:lnB w="4763" cap="flat" cmpd="sng" algn="ctr">
                      <a:solidFill>
                        <a:srgbClr val="000000"/>
                      </a:solidFill>
                      <a:prstDash val="solid"/>
                      <a:round/>
                      <a:headEnd type="none" w="med" len="med"/>
                      <a:tailEnd type="none" w="med" len="med"/>
                    </a:lnB>
                    <a:solidFill>
                      <a:srgbClr val="FDFDFC"/>
                    </a:solidFill>
                  </a:tcPr>
                </a:tc>
                <a:extLst>
                  <a:ext uri="{0D108BD9-81ED-4DB2-BD59-A6C34878D82A}">
                    <a16:rowId xmlns:a16="http://schemas.microsoft.com/office/drawing/2014/main" val="1303445310"/>
                  </a:ext>
                </a:extLst>
              </a:tr>
              <a:tr h="342833">
                <a:tc>
                  <a:txBody>
                    <a:bodyPr/>
                    <a:lstStyle/>
                    <a:p>
                      <a:pPr fontAlgn="base"/>
                      <a:r>
                        <a:rPr lang="en-US" sz="1200">
                          <a:effectLst/>
                        </a:rPr>
                        <a:t>@@isConcatSpreadable</a:t>
                      </a:r>
                    </a:p>
                  </a:txBody>
                  <a:tcPr marL="26372" marR="26372" marT="13186" marB="13186" anchor="ctr">
                    <a:lnL w="4763" cap="flat" cmpd="sng" algn="ctr">
                      <a:solidFill>
                        <a:srgbClr val="000000"/>
                      </a:solidFill>
                      <a:prstDash val="solid"/>
                      <a:round/>
                      <a:headEnd type="none" w="med" len="med"/>
                      <a:tailEnd type="none" w="med" len="med"/>
                    </a:lnL>
                    <a:lnR w="4763" cap="flat" cmpd="sng" algn="ctr">
                      <a:solidFill>
                        <a:srgbClr val="000000"/>
                      </a:solidFill>
                      <a:prstDash val="solid"/>
                      <a:round/>
                      <a:headEnd type="none" w="med" len="med"/>
                      <a:tailEnd type="none" w="med" len="med"/>
                    </a:lnR>
                    <a:lnT w="4763" cap="flat" cmpd="sng" algn="ctr">
                      <a:solidFill>
                        <a:srgbClr val="000000"/>
                      </a:solidFill>
                      <a:prstDash val="solid"/>
                      <a:round/>
                      <a:headEnd type="none" w="med" len="med"/>
                      <a:tailEnd type="none" w="med" len="med"/>
                    </a:lnT>
                    <a:lnB w="4763" cap="flat" cmpd="sng" algn="ctr">
                      <a:solidFill>
                        <a:srgbClr val="000000"/>
                      </a:solidFill>
                      <a:prstDash val="solid"/>
                      <a:round/>
                      <a:headEnd type="none" w="med" len="med"/>
                      <a:tailEnd type="none" w="med" len="med"/>
                    </a:lnB>
                    <a:solidFill>
                      <a:srgbClr val="FDFDFC"/>
                    </a:solidFill>
                  </a:tcPr>
                </a:tc>
                <a:tc>
                  <a:txBody>
                    <a:bodyPr/>
                    <a:lstStyle/>
                    <a:p>
                      <a:pPr fontAlgn="base"/>
                      <a:r>
                        <a:rPr lang="en-US" sz="1200" dirty="0">
                          <a:effectLst/>
                        </a:rPr>
                        <a:t>"</a:t>
                      </a:r>
                      <a:r>
                        <a:rPr lang="en-US" sz="1200" dirty="0" err="1">
                          <a:effectLst/>
                        </a:rPr>
                        <a:t>Symbol.isConcatSpreadable</a:t>
                      </a:r>
                      <a:r>
                        <a:rPr lang="en-US" sz="1200" dirty="0">
                          <a:effectLst/>
                        </a:rPr>
                        <a:t>"</a:t>
                      </a:r>
                    </a:p>
                  </a:txBody>
                  <a:tcPr marL="26372" marR="26372" marT="13186" marB="13186" anchor="ctr">
                    <a:lnL w="4763" cap="flat" cmpd="sng" algn="ctr">
                      <a:solidFill>
                        <a:srgbClr val="000000"/>
                      </a:solidFill>
                      <a:prstDash val="solid"/>
                      <a:round/>
                      <a:headEnd type="none" w="med" len="med"/>
                      <a:tailEnd type="none" w="med" len="med"/>
                    </a:lnL>
                    <a:lnR w="4763" cap="flat" cmpd="sng" algn="ctr">
                      <a:solidFill>
                        <a:srgbClr val="000000"/>
                      </a:solidFill>
                      <a:prstDash val="solid"/>
                      <a:round/>
                      <a:headEnd type="none" w="med" len="med"/>
                      <a:tailEnd type="none" w="med" len="med"/>
                    </a:lnR>
                    <a:lnT w="4763" cap="flat" cmpd="sng" algn="ctr">
                      <a:solidFill>
                        <a:srgbClr val="000000"/>
                      </a:solidFill>
                      <a:prstDash val="solid"/>
                      <a:round/>
                      <a:headEnd type="none" w="med" len="med"/>
                      <a:tailEnd type="none" w="med" len="med"/>
                    </a:lnT>
                    <a:lnB w="4763" cap="flat" cmpd="sng" algn="ctr">
                      <a:solidFill>
                        <a:srgbClr val="000000"/>
                      </a:solidFill>
                      <a:prstDash val="solid"/>
                      <a:round/>
                      <a:headEnd type="none" w="med" len="med"/>
                      <a:tailEnd type="none" w="med" len="med"/>
                    </a:lnB>
                    <a:solidFill>
                      <a:srgbClr val="FDFDFC"/>
                    </a:solidFill>
                  </a:tcPr>
                </a:tc>
                <a:tc>
                  <a:txBody>
                    <a:bodyPr/>
                    <a:lstStyle/>
                    <a:p>
                      <a:pPr fontAlgn="base"/>
                      <a:r>
                        <a:rPr lang="en-US" sz="1200">
                          <a:effectLst/>
                        </a:rPr>
                        <a:t>A Boolean valued property that if true indicates that an object should be flattened to its array elements by </a:t>
                      </a:r>
                      <a:r>
                        <a:rPr lang="en-US" sz="1200" u="none" strike="noStrike">
                          <a:solidFill>
                            <a:srgbClr val="3333BB"/>
                          </a:solidFill>
                          <a:effectLst/>
                          <a:hlinkClick r:id="rId2"/>
                        </a:rPr>
                        <a:t>Array.prototype.concat</a:t>
                      </a:r>
                      <a:r>
                        <a:rPr lang="en-US" sz="1200">
                          <a:effectLst/>
                        </a:rPr>
                        <a:t>.</a:t>
                      </a:r>
                    </a:p>
                  </a:txBody>
                  <a:tcPr marL="26372" marR="26372" marT="13186" marB="13186" anchor="ctr">
                    <a:lnL w="4763" cap="flat" cmpd="sng" algn="ctr">
                      <a:solidFill>
                        <a:srgbClr val="000000"/>
                      </a:solidFill>
                      <a:prstDash val="solid"/>
                      <a:round/>
                      <a:headEnd type="none" w="med" len="med"/>
                      <a:tailEnd type="none" w="med" len="med"/>
                    </a:lnL>
                    <a:lnR w="4763" cap="flat" cmpd="sng" algn="ctr">
                      <a:solidFill>
                        <a:srgbClr val="000000"/>
                      </a:solidFill>
                      <a:prstDash val="solid"/>
                      <a:round/>
                      <a:headEnd type="none" w="med" len="med"/>
                      <a:tailEnd type="none" w="med" len="med"/>
                    </a:lnR>
                    <a:lnT w="4763" cap="flat" cmpd="sng" algn="ctr">
                      <a:solidFill>
                        <a:srgbClr val="000000"/>
                      </a:solidFill>
                      <a:prstDash val="solid"/>
                      <a:round/>
                      <a:headEnd type="none" w="med" len="med"/>
                      <a:tailEnd type="none" w="med" len="med"/>
                    </a:lnT>
                    <a:lnB w="4763" cap="flat" cmpd="sng" algn="ctr">
                      <a:solidFill>
                        <a:srgbClr val="000000"/>
                      </a:solidFill>
                      <a:prstDash val="solid"/>
                      <a:round/>
                      <a:headEnd type="none" w="med" len="med"/>
                      <a:tailEnd type="none" w="med" len="med"/>
                    </a:lnB>
                    <a:solidFill>
                      <a:srgbClr val="FDFDFC"/>
                    </a:solidFill>
                  </a:tcPr>
                </a:tc>
                <a:extLst>
                  <a:ext uri="{0D108BD9-81ED-4DB2-BD59-A6C34878D82A}">
                    <a16:rowId xmlns:a16="http://schemas.microsoft.com/office/drawing/2014/main" val="3851014491"/>
                  </a:ext>
                </a:extLst>
              </a:tr>
              <a:tr h="263717">
                <a:tc>
                  <a:txBody>
                    <a:bodyPr/>
                    <a:lstStyle/>
                    <a:p>
                      <a:pPr fontAlgn="base"/>
                      <a:r>
                        <a:rPr lang="en-US" sz="1200">
                          <a:effectLst/>
                        </a:rPr>
                        <a:t>@@iterator</a:t>
                      </a:r>
                    </a:p>
                  </a:txBody>
                  <a:tcPr marL="26372" marR="26372" marT="13186" marB="13186" anchor="ctr">
                    <a:lnL w="4763" cap="flat" cmpd="sng" algn="ctr">
                      <a:solidFill>
                        <a:srgbClr val="000000"/>
                      </a:solidFill>
                      <a:prstDash val="solid"/>
                      <a:round/>
                      <a:headEnd type="none" w="med" len="med"/>
                      <a:tailEnd type="none" w="med" len="med"/>
                    </a:lnL>
                    <a:lnR w="4763" cap="flat" cmpd="sng" algn="ctr">
                      <a:solidFill>
                        <a:srgbClr val="000000"/>
                      </a:solidFill>
                      <a:prstDash val="solid"/>
                      <a:round/>
                      <a:headEnd type="none" w="med" len="med"/>
                      <a:tailEnd type="none" w="med" len="med"/>
                    </a:lnR>
                    <a:lnT w="4763" cap="flat" cmpd="sng" algn="ctr">
                      <a:solidFill>
                        <a:srgbClr val="000000"/>
                      </a:solidFill>
                      <a:prstDash val="solid"/>
                      <a:round/>
                      <a:headEnd type="none" w="med" len="med"/>
                      <a:tailEnd type="none" w="med" len="med"/>
                    </a:lnT>
                    <a:lnB w="4763" cap="flat" cmpd="sng" algn="ctr">
                      <a:solidFill>
                        <a:srgbClr val="000000"/>
                      </a:solidFill>
                      <a:prstDash val="solid"/>
                      <a:round/>
                      <a:headEnd type="none" w="med" len="med"/>
                      <a:tailEnd type="none" w="med" len="med"/>
                    </a:lnB>
                    <a:solidFill>
                      <a:srgbClr val="FDFDFC"/>
                    </a:solidFill>
                  </a:tcPr>
                </a:tc>
                <a:tc>
                  <a:txBody>
                    <a:bodyPr/>
                    <a:lstStyle/>
                    <a:p>
                      <a:pPr fontAlgn="base"/>
                      <a:r>
                        <a:rPr lang="en-US" sz="1200">
                          <a:effectLst/>
                        </a:rPr>
                        <a:t>"Symbol.iterator"</a:t>
                      </a:r>
                    </a:p>
                  </a:txBody>
                  <a:tcPr marL="26372" marR="26372" marT="13186" marB="13186" anchor="ctr">
                    <a:lnL w="4763" cap="flat" cmpd="sng" algn="ctr">
                      <a:solidFill>
                        <a:srgbClr val="000000"/>
                      </a:solidFill>
                      <a:prstDash val="solid"/>
                      <a:round/>
                      <a:headEnd type="none" w="med" len="med"/>
                      <a:tailEnd type="none" w="med" len="med"/>
                    </a:lnL>
                    <a:lnR w="4763" cap="flat" cmpd="sng" algn="ctr">
                      <a:solidFill>
                        <a:srgbClr val="000000"/>
                      </a:solidFill>
                      <a:prstDash val="solid"/>
                      <a:round/>
                      <a:headEnd type="none" w="med" len="med"/>
                      <a:tailEnd type="none" w="med" len="med"/>
                    </a:lnR>
                    <a:lnT w="4763" cap="flat" cmpd="sng" algn="ctr">
                      <a:solidFill>
                        <a:srgbClr val="000000"/>
                      </a:solidFill>
                      <a:prstDash val="solid"/>
                      <a:round/>
                      <a:headEnd type="none" w="med" len="med"/>
                      <a:tailEnd type="none" w="med" len="med"/>
                    </a:lnT>
                    <a:lnB w="4763" cap="flat" cmpd="sng" algn="ctr">
                      <a:solidFill>
                        <a:srgbClr val="000000"/>
                      </a:solidFill>
                      <a:prstDash val="solid"/>
                      <a:round/>
                      <a:headEnd type="none" w="med" len="med"/>
                      <a:tailEnd type="none" w="med" len="med"/>
                    </a:lnB>
                    <a:solidFill>
                      <a:srgbClr val="FDFDFC"/>
                    </a:solidFill>
                  </a:tcPr>
                </a:tc>
                <a:tc>
                  <a:txBody>
                    <a:bodyPr/>
                    <a:lstStyle/>
                    <a:p>
                      <a:pPr fontAlgn="base"/>
                      <a:r>
                        <a:rPr lang="en-US" sz="1200" dirty="0">
                          <a:effectLst/>
                        </a:rPr>
                        <a:t>A method that returns the default Iterator for an object. Called by the semantics of the for-of statement.</a:t>
                      </a:r>
                    </a:p>
                  </a:txBody>
                  <a:tcPr marL="26372" marR="26372" marT="13186" marB="13186" anchor="ctr">
                    <a:lnL w="4763" cap="flat" cmpd="sng" algn="ctr">
                      <a:solidFill>
                        <a:srgbClr val="000000"/>
                      </a:solidFill>
                      <a:prstDash val="solid"/>
                      <a:round/>
                      <a:headEnd type="none" w="med" len="med"/>
                      <a:tailEnd type="none" w="med" len="med"/>
                    </a:lnL>
                    <a:lnR w="4763" cap="flat" cmpd="sng" algn="ctr">
                      <a:solidFill>
                        <a:srgbClr val="000000"/>
                      </a:solidFill>
                      <a:prstDash val="solid"/>
                      <a:round/>
                      <a:headEnd type="none" w="med" len="med"/>
                      <a:tailEnd type="none" w="med" len="med"/>
                    </a:lnR>
                    <a:lnT w="4763" cap="flat" cmpd="sng" algn="ctr">
                      <a:solidFill>
                        <a:srgbClr val="000000"/>
                      </a:solidFill>
                      <a:prstDash val="solid"/>
                      <a:round/>
                      <a:headEnd type="none" w="med" len="med"/>
                      <a:tailEnd type="none" w="med" len="med"/>
                    </a:lnT>
                    <a:lnB w="4763" cap="flat" cmpd="sng" algn="ctr">
                      <a:solidFill>
                        <a:srgbClr val="000000"/>
                      </a:solidFill>
                      <a:prstDash val="solid"/>
                      <a:round/>
                      <a:headEnd type="none" w="med" len="med"/>
                      <a:tailEnd type="none" w="med" len="med"/>
                    </a:lnB>
                    <a:solidFill>
                      <a:srgbClr val="FDFDFC"/>
                    </a:solidFill>
                  </a:tcPr>
                </a:tc>
                <a:extLst>
                  <a:ext uri="{0D108BD9-81ED-4DB2-BD59-A6C34878D82A}">
                    <a16:rowId xmlns:a16="http://schemas.microsoft.com/office/drawing/2014/main" val="1800595910"/>
                  </a:ext>
                </a:extLst>
              </a:tr>
              <a:tr h="421948">
                <a:tc>
                  <a:txBody>
                    <a:bodyPr/>
                    <a:lstStyle/>
                    <a:p>
                      <a:pPr fontAlgn="base"/>
                      <a:r>
                        <a:rPr lang="en-US" sz="1200">
                          <a:effectLst/>
                        </a:rPr>
                        <a:t>@@match</a:t>
                      </a:r>
                    </a:p>
                  </a:txBody>
                  <a:tcPr marL="26372" marR="26372" marT="13186" marB="13186" anchor="ctr">
                    <a:lnL w="4763" cap="flat" cmpd="sng" algn="ctr">
                      <a:solidFill>
                        <a:srgbClr val="000000"/>
                      </a:solidFill>
                      <a:prstDash val="solid"/>
                      <a:round/>
                      <a:headEnd type="none" w="med" len="med"/>
                      <a:tailEnd type="none" w="med" len="med"/>
                    </a:lnL>
                    <a:lnR w="4763" cap="flat" cmpd="sng" algn="ctr">
                      <a:solidFill>
                        <a:srgbClr val="000000"/>
                      </a:solidFill>
                      <a:prstDash val="solid"/>
                      <a:round/>
                      <a:headEnd type="none" w="med" len="med"/>
                      <a:tailEnd type="none" w="med" len="med"/>
                    </a:lnR>
                    <a:lnT w="4763" cap="flat" cmpd="sng" algn="ctr">
                      <a:solidFill>
                        <a:srgbClr val="000000"/>
                      </a:solidFill>
                      <a:prstDash val="solid"/>
                      <a:round/>
                      <a:headEnd type="none" w="med" len="med"/>
                      <a:tailEnd type="none" w="med" len="med"/>
                    </a:lnT>
                    <a:lnB w="4763" cap="flat" cmpd="sng" algn="ctr">
                      <a:solidFill>
                        <a:srgbClr val="000000"/>
                      </a:solidFill>
                      <a:prstDash val="solid"/>
                      <a:round/>
                      <a:headEnd type="none" w="med" len="med"/>
                      <a:tailEnd type="none" w="med" len="med"/>
                    </a:lnB>
                    <a:solidFill>
                      <a:srgbClr val="FDFDFC"/>
                    </a:solidFill>
                  </a:tcPr>
                </a:tc>
                <a:tc>
                  <a:txBody>
                    <a:bodyPr/>
                    <a:lstStyle/>
                    <a:p>
                      <a:pPr fontAlgn="base"/>
                      <a:r>
                        <a:rPr lang="en-US" sz="1200">
                          <a:effectLst/>
                        </a:rPr>
                        <a:t>"Symbol.match"</a:t>
                      </a:r>
                    </a:p>
                  </a:txBody>
                  <a:tcPr marL="26372" marR="26372" marT="13186" marB="13186" anchor="ctr">
                    <a:lnL w="4763" cap="flat" cmpd="sng" algn="ctr">
                      <a:solidFill>
                        <a:srgbClr val="000000"/>
                      </a:solidFill>
                      <a:prstDash val="solid"/>
                      <a:round/>
                      <a:headEnd type="none" w="med" len="med"/>
                      <a:tailEnd type="none" w="med" len="med"/>
                    </a:lnL>
                    <a:lnR w="4763" cap="flat" cmpd="sng" algn="ctr">
                      <a:solidFill>
                        <a:srgbClr val="000000"/>
                      </a:solidFill>
                      <a:prstDash val="solid"/>
                      <a:round/>
                      <a:headEnd type="none" w="med" len="med"/>
                      <a:tailEnd type="none" w="med" len="med"/>
                    </a:lnR>
                    <a:lnT w="4763" cap="flat" cmpd="sng" algn="ctr">
                      <a:solidFill>
                        <a:srgbClr val="000000"/>
                      </a:solidFill>
                      <a:prstDash val="solid"/>
                      <a:round/>
                      <a:headEnd type="none" w="med" len="med"/>
                      <a:tailEnd type="none" w="med" len="med"/>
                    </a:lnT>
                    <a:lnB w="4763" cap="flat" cmpd="sng" algn="ctr">
                      <a:solidFill>
                        <a:srgbClr val="000000"/>
                      </a:solidFill>
                      <a:prstDash val="solid"/>
                      <a:round/>
                      <a:headEnd type="none" w="med" len="med"/>
                      <a:tailEnd type="none" w="med" len="med"/>
                    </a:lnB>
                    <a:solidFill>
                      <a:srgbClr val="FDFDFC"/>
                    </a:solidFill>
                  </a:tcPr>
                </a:tc>
                <a:tc>
                  <a:txBody>
                    <a:bodyPr/>
                    <a:lstStyle/>
                    <a:p>
                      <a:pPr fontAlgn="base"/>
                      <a:r>
                        <a:rPr lang="en-US" sz="1200">
                          <a:effectLst/>
                        </a:rPr>
                        <a:t>A regular expression method that matches the regular expression against a string. Called by the </a:t>
                      </a:r>
                      <a:r>
                        <a:rPr lang="en-US" sz="1200" u="none" strike="noStrike">
                          <a:solidFill>
                            <a:srgbClr val="3333BB"/>
                          </a:solidFill>
                          <a:effectLst/>
                          <a:hlinkClick r:id="rId3"/>
                        </a:rPr>
                        <a:t>String.prototype.match</a:t>
                      </a:r>
                      <a:r>
                        <a:rPr lang="en-US" sz="1200">
                          <a:effectLst/>
                        </a:rPr>
                        <a:t> method.</a:t>
                      </a:r>
                    </a:p>
                  </a:txBody>
                  <a:tcPr marL="26372" marR="26372" marT="13186" marB="13186" anchor="ctr">
                    <a:lnL w="4763" cap="flat" cmpd="sng" algn="ctr">
                      <a:solidFill>
                        <a:srgbClr val="000000"/>
                      </a:solidFill>
                      <a:prstDash val="solid"/>
                      <a:round/>
                      <a:headEnd type="none" w="med" len="med"/>
                      <a:tailEnd type="none" w="med" len="med"/>
                    </a:lnL>
                    <a:lnR w="4763" cap="flat" cmpd="sng" algn="ctr">
                      <a:solidFill>
                        <a:srgbClr val="000000"/>
                      </a:solidFill>
                      <a:prstDash val="solid"/>
                      <a:round/>
                      <a:headEnd type="none" w="med" len="med"/>
                      <a:tailEnd type="none" w="med" len="med"/>
                    </a:lnR>
                    <a:lnT w="4763" cap="flat" cmpd="sng" algn="ctr">
                      <a:solidFill>
                        <a:srgbClr val="000000"/>
                      </a:solidFill>
                      <a:prstDash val="solid"/>
                      <a:round/>
                      <a:headEnd type="none" w="med" len="med"/>
                      <a:tailEnd type="none" w="med" len="med"/>
                    </a:lnT>
                    <a:lnB w="4763" cap="flat" cmpd="sng" algn="ctr">
                      <a:solidFill>
                        <a:srgbClr val="000000"/>
                      </a:solidFill>
                      <a:prstDash val="solid"/>
                      <a:round/>
                      <a:headEnd type="none" w="med" len="med"/>
                      <a:tailEnd type="none" w="med" len="med"/>
                    </a:lnB>
                    <a:solidFill>
                      <a:srgbClr val="FDFDFC"/>
                    </a:solidFill>
                  </a:tcPr>
                </a:tc>
                <a:extLst>
                  <a:ext uri="{0D108BD9-81ED-4DB2-BD59-A6C34878D82A}">
                    <a16:rowId xmlns:a16="http://schemas.microsoft.com/office/drawing/2014/main" val="3900405985"/>
                  </a:ext>
                </a:extLst>
              </a:tr>
              <a:tr h="421948">
                <a:tc>
                  <a:txBody>
                    <a:bodyPr/>
                    <a:lstStyle/>
                    <a:p>
                      <a:pPr fontAlgn="base"/>
                      <a:r>
                        <a:rPr lang="en-US" sz="1200">
                          <a:effectLst/>
                        </a:rPr>
                        <a:t>@@replace</a:t>
                      </a:r>
                    </a:p>
                  </a:txBody>
                  <a:tcPr marL="26372" marR="26372" marT="13186" marB="13186" anchor="ctr">
                    <a:lnL w="4763" cap="flat" cmpd="sng" algn="ctr">
                      <a:solidFill>
                        <a:srgbClr val="000000"/>
                      </a:solidFill>
                      <a:prstDash val="solid"/>
                      <a:round/>
                      <a:headEnd type="none" w="med" len="med"/>
                      <a:tailEnd type="none" w="med" len="med"/>
                    </a:lnL>
                    <a:lnR w="4763" cap="flat" cmpd="sng" algn="ctr">
                      <a:solidFill>
                        <a:srgbClr val="000000"/>
                      </a:solidFill>
                      <a:prstDash val="solid"/>
                      <a:round/>
                      <a:headEnd type="none" w="med" len="med"/>
                      <a:tailEnd type="none" w="med" len="med"/>
                    </a:lnR>
                    <a:lnT w="4763" cap="flat" cmpd="sng" algn="ctr">
                      <a:solidFill>
                        <a:srgbClr val="000000"/>
                      </a:solidFill>
                      <a:prstDash val="solid"/>
                      <a:round/>
                      <a:headEnd type="none" w="med" len="med"/>
                      <a:tailEnd type="none" w="med" len="med"/>
                    </a:lnT>
                    <a:lnB w="4763" cap="flat" cmpd="sng" algn="ctr">
                      <a:solidFill>
                        <a:srgbClr val="000000"/>
                      </a:solidFill>
                      <a:prstDash val="solid"/>
                      <a:round/>
                      <a:headEnd type="none" w="med" len="med"/>
                      <a:tailEnd type="none" w="med" len="med"/>
                    </a:lnB>
                    <a:solidFill>
                      <a:srgbClr val="FDFDFC"/>
                    </a:solidFill>
                  </a:tcPr>
                </a:tc>
                <a:tc>
                  <a:txBody>
                    <a:bodyPr/>
                    <a:lstStyle/>
                    <a:p>
                      <a:pPr fontAlgn="base"/>
                      <a:r>
                        <a:rPr lang="en-US" sz="1200">
                          <a:effectLst/>
                        </a:rPr>
                        <a:t>"Symbol.replace"</a:t>
                      </a:r>
                    </a:p>
                  </a:txBody>
                  <a:tcPr marL="26372" marR="26372" marT="13186" marB="13186" anchor="ctr">
                    <a:lnL w="4763" cap="flat" cmpd="sng" algn="ctr">
                      <a:solidFill>
                        <a:srgbClr val="000000"/>
                      </a:solidFill>
                      <a:prstDash val="solid"/>
                      <a:round/>
                      <a:headEnd type="none" w="med" len="med"/>
                      <a:tailEnd type="none" w="med" len="med"/>
                    </a:lnL>
                    <a:lnR w="4763" cap="flat" cmpd="sng" algn="ctr">
                      <a:solidFill>
                        <a:srgbClr val="000000"/>
                      </a:solidFill>
                      <a:prstDash val="solid"/>
                      <a:round/>
                      <a:headEnd type="none" w="med" len="med"/>
                      <a:tailEnd type="none" w="med" len="med"/>
                    </a:lnR>
                    <a:lnT w="4763" cap="flat" cmpd="sng" algn="ctr">
                      <a:solidFill>
                        <a:srgbClr val="000000"/>
                      </a:solidFill>
                      <a:prstDash val="solid"/>
                      <a:round/>
                      <a:headEnd type="none" w="med" len="med"/>
                      <a:tailEnd type="none" w="med" len="med"/>
                    </a:lnT>
                    <a:lnB w="4763" cap="flat" cmpd="sng" algn="ctr">
                      <a:solidFill>
                        <a:srgbClr val="000000"/>
                      </a:solidFill>
                      <a:prstDash val="solid"/>
                      <a:round/>
                      <a:headEnd type="none" w="med" len="med"/>
                      <a:tailEnd type="none" w="med" len="med"/>
                    </a:lnB>
                    <a:solidFill>
                      <a:srgbClr val="FDFDFC"/>
                    </a:solidFill>
                  </a:tcPr>
                </a:tc>
                <a:tc>
                  <a:txBody>
                    <a:bodyPr/>
                    <a:lstStyle/>
                    <a:p>
                      <a:pPr fontAlgn="base"/>
                      <a:r>
                        <a:rPr lang="en-US" sz="1200">
                          <a:effectLst/>
                        </a:rPr>
                        <a:t>A regular expression method that replaces matched substrings of a string. Called by the </a:t>
                      </a:r>
                      <a:r>
                        <a:rPr lang="en-US" sz="1200" u="none" strike="noStrike">
                          <a:solidFill>
                            <a:srgbClr val="3333BB"/>
                          </a:solidFill>
                          <a:effectLst/>
                          <a:hlinkClick r:id="rId4"/>
                        </a:rPr>
                        <a:t>String.prototype.replace</a:t>
                      </a:r>
                      <a:r>
                        <a:rPr lang="en-US" sz="1200">
                          <a:effectLst/>
                        </a:rPr>
                        <a:t> method.</a:t>
                      </a:r>
                    </a:p>
                  </a:txBody>
                  <a:tcPr marL="26372" marR="26372" marT="13186" marB="13186" anchor="ctr">
                    <a:lnL w="4763" cap="flat" cmpd="sng" algn="ctr">
                      <a:solidFill>
                        <a:srgbClr val="000000"/>
                      </a:solidFill>
                      <a:prstDash val="solid"/>
                      <a:round/>
                      <a:headEnd type="none" w="med" len="med"/>
                      <a:tailEnd type="none" w="med" len="med"/>
                    </a:lnL>
                    <a:lnR w="4763" cap="flat" cmpd="sng" algn="ctr">
                      <a:solidFill>
                        <a:srgbClr val="000000"/>
                      </a:solidFill>
                      <a:prstDash val="solid"/>
                      <a:round/>
                      <a:headEnd type="none" w="med" len="med"/>
                      <a:tailEnd type="none" w="med" len="med"/>
                    </a:lnR>
                    <a:lnT w="4763" cap="flat" cmpd="sng" algn="ctr">
                      <a:solidFill>
                        <a:srgbClr val="000000"/>
                      </a:solidFill>
                      <a:prstDash val="solid"/>
                      <a:round/>
                      <a:headEnd type="none" w="med" len="med"/>
                      <a:tailEnd type="none" w="med" len="med"/>
                    </a:lnT>
                    <a:lnB w="4763" cap="flat" cmpd="sng" algn="ctr">
                      <a:solidFill>
                        <a:srgbClr val="000000"/>
                      </a:solidFill>
                      <a:prstDash val="solid"/>
                      <a:round/>
                      <a:headEnd type="none" w="med" len="med"/>
                      <a:tailEnd type="none" w="med" len="med"/>
                    </a:lnB>
                    <a:solidFill>
                      <a:srgbClr val="FDFDFC"/>
                    </a:solidFill>
                  </a:tcPr>
                </a:tc>
                <a:extLst>
                  <a:ext uri="{0D108BD9-81ED-4DB2-BD59-A6C34878D82A}">
                    <a16:rowId xmlns:a16="http://schemas.microsoft.com/office/drawing/2014/main" val="1883834823"/>
                  </a:ext>
                </a:extLst>
              </a:tr>
              <a:tr h="501063">
                <a:tc>
                  <a:txBody>
                    <a:bodyPr/>
                    <a:lstStyle/>
                    <a:p>
                      <a:pPr fontAlgn="base"/>
                      <a:r>
                        <a:rPr lang="en-US" sz="1200">
                          <a:effectLst/>
                        </a:rPr>
                        <a:t>@@search</a:t>
                      </a:r>
                    </a:p>
                  </a:txBody>
                  <a:tcPr marL="26372" marR="26372" marT="13186" marB="13186" anchor="ctr">
                    <a:lnL w="4763" cap="flat" cmpd="sng" algn="ctr">
                      <a:solidFill>
                        <a:srgbClr val="000000"/>
                      </a:solidFill>
                      <a:prstDash val="solid"/>
                      <a:round/>
                      <a:headEnd type="none" w="med" len="med"/>
                      <a:tailEnd type="none" w="med" len="med"/>
                    </a:lnL>
                    <a:lnR w="4763" cap="flat" cmpd="sng" algn="ctr">
                      <a:solidFill>
                        <a:srgbClr val="000000"/>
                      </a:solidFill>
                      <a:prstDash val="solid"/>
                      <a:round/>
                      <a:headEnd type="none" w="med" len="med"/>
                      <a:tailEnd type="none" w="med" len="med"/>
                    </a:lnR>
                    <a:lnT w="4763" cap="flat" cmpd="sng" algn="ctr">
                      <a:solidFill>
                        <a:srgbClr val="000000"/>
                      </a:solidFill>
                      <a:prstDash val="solid"/>
                      <a:round/>
                      <a:headEnd type="none" w="med" len="med"/>
                      <a:tailEnd type="none" w="med" len="med"/>
                    </a:lnT>
                    <a:lnB w="4763" cap="flat" cmpd="sng" algn="ctr">
                      <a:solidFill>
                        <a:srgbClr val="000000"/>
                      </a:solidFill>
                      <a:prstDash val="solid"/>
                      <a:round/>
                      <a:headEnd type="none" w="med" len="med"/>
                      <a:tailEnd type="none" w="med" len="med"/>
                    </a:lnB>
                    <a:solidFill>
                      <a:srgbClr val="FDFDFC"/>
                    </a:solidFill>
                  </a:tcPr>
                </a:tc>
                <a:tc>
                  <a:txBody>
                    <a:bodyPr/>
                    <a:lstStyle/>
                    <a:p>
                      <a:pPr fontAlgn="base"/>
                      <a:r>
                        <a:rPr lang="en-US" sz="1200">
                          <a:effectLst/>
                        </a:rPr>
                        <a:t>"Symbol.search"</a:t>
                      </a:r>
                    </a:p>
                  </a:txBody>
                  <a:tcPr marL="26372" marR="26372" marT="13186" marB="13186" anchor="ctr">
                    <a:lnL w="4763" cap="flat" cmpd="sng" algn="ctr">
                      <a:solidFill>
                        <a:srgbClr val="000000"/>
                      </a:solidFill>
                      <a:prstDash val="solid"/>
                      <a:round/>
                      <a:headEnd type="none" w="med" len="med"/>
                      <a:tailEnd type="none" w="med" len="med"/>
                    </a:lnL>
                    <a:lnR w="4763" cap="flat" cmpd="sng" algn="ctr">
                      <a:solidFill>
                        <a:srgbClr val="000000"/>
                      </a:solidFill>
                      <a:prstDash val="solid"/>
                      <a:round/>
                      <a:headEnd type="none" w="med" len="med"/>
                      <a:tailEnd type="none" w="med" len="med"/>
                    </a:lnR>
                    <a:lnT w="4763" cap="flat" cmpd="sng" algn="ctr">
                      <a:solidFill>
                        <a:srgbClr val="000000"/>
                      </a:solidFill>
                      <a:prstDash val="solid"/>
                      <a:round/>
                      <a:headEnd type="none" w="med" len="med"/>
                      <a:tailEnd type="none" w="med" len="med"/>
                    </a:lnT>
                    <a:lnB w="4763" cap="flat" cmpd="sng" algn="ctr">
                      <a:solidFill>
                        <a:srgbClr val="000000"/>
                      </a:solidFill>
                      <a:prstDash val="solid"/>
                      <a:round/>
                      <a:headEnd type="none" w="med" len="med"/>
                      <a:tailEnd type="none" w="med" len="med"/>
                    </a:lnB>
                    <a:solidFill>
                      <a:srgbClr val="FDFDFC"/>
                    </a:solidFill>
                  </a:tcPr>
                </a:tc>
                <a:tc>
                  <a:txBody>
                    <a:bodyPr/>
                    <a:lstStyle/>
                    <a:p>
                      <a:pPr fontAlgn="base"/>
                      <a:r>
                        <a:rPr lang="en-US" sz="1200" dirty="0">
                          <a:effectLst/>
                        </a:rPr>
                        <a:t>A regular expression method that returns the index within a string that matches the regular expression. Called by the </a:t>
                      </a:r>
                      <a:r>
                        <a:rPr lang="en-US" sz="1200" u="none" strike="noStrike" dirty="0" err="1">
                          <a:solidFill>
                            <a:srgbClr val="3333BB"/>
                          </a:solidFill>
                          <a:effectLst/>
                          <a:hlinkClick r:id="rId5"/>
                        </a:rPr>
                        <a:t>String.prototype.search</a:t>
                      </a:r>
                      <a:r>
                        <a:rPr lang="en-US" sz="1200" dirty="0">
                          <a:effectLst/>
                        </a:rPr>
                        <a:t> method.</a:t>
                      </a:r>
                    </a:p>
                  </a:txBody>
                  <a:tcPr marL="26372" marR="26372" marT="13186" marB="13186" anchor="ctr">
                    <a:lnL w="4763" cap="flat" cmpd="sng" algn="ctr">
                      <a:solidFill>
                        <a:srgbClr val="000000"/>
                      </a:solidFill>
                      <a:prstDash val="solid"/>
                      <a:round/>
                      <a:headEnd type="none" w="med" len="med"/>
                      <a:tailEnd type="none" w="med" len="med"/>
                    </a:lnL>
                    <a:lnR w="4763" cap="flat" cmpd="sng" algn="ctr">
                      <a:solidFill>
                        <a:srgbClr val="000000"/>
                      </a:solidFill>
                      <a:prstDash val="solid"/>
                      <a:round/>
                      <a:headEnd type="none" w="med" len="med"/>
                      <a:tailEnd type="none" w="med" len="med"/>
                    </a:lnR>
                    <a:lnT w="4763" cap="flat" cmpd="sng" algn="ctr">
                      <a:solidFill>
                        <a:srgbClr val="000000"/>
                      </a:solidFill>
                      <a:prstDash val="solid"/>
                      <a:round/>
                      <a:headEnd type="none" w="med" len="med"/>
                      <a:tailEnd type="none" w="med" len="med"/>
                    </a:lnT>
                    <a:lnB w="4763" cap="flat" cmpd="sng" algn="ctr">
                      <a:solidFill>
                        <a:srgbClr val="000000"/>
                      </a:solidFill>
                      <a:prstDash val="solid"/>
                      <a:round/>
                      <a:headEnd type="none" w="med" len="med"/>
                      <a:tailEnd type="none" w="med" len="med"/>
                    </a:lnB>
                    <a:solidFill>
                      <a:srgbClr val="FDFDFC"/>
                    </a:solidFill>
                  </a:tcPr>
                </a:tc>
                <a:extLst>
                  <a:ext uri="{0D108BD9-81ED-4DB2-BD59-A6C34878D82A}">
                    <a16:rowId xmlns:a16="http://schemas.microsoft.com/office/drawing/2014/main" val="2908207473"/>
                  </a:ext>
                </a:extLst>
              </a:tr>
              <a:tr h="263717">
                <a:tc>
                  <a:txBody>
                    <a:bodyPr/>
                    <a:lstStyle/>
                    <a:p>
                      <a:pPr fontAlgn="base"/>
                      <a:r>
                        <a:rPr lang="en-US" sz="1200">
                          <a:effectLst/>
                        </a:rPr>
                        <a:t>@@species</a:t>
                      </a:r>
                    </a:p>
                  </a:txBody>
                  <a:tcPr marL="26372" marR="26372" marT="13186" marB="13186" anchor="ctr">
                    <a:lnL w="4763" cap="flat" cmpd="sng" algn="ctr">
                      <a:solidFill>
                        <a:srgbClr val="000000"/>
                      </a:solidFill>
                      <a:prstDash val="solid"/>
                      <a:round/>
                      <a:headEnd type="none" w="med" len="med"/>
                      <a:tailEnd type="none" w="med" len="med"/>
                    </a:lnL>
                    <a:lnR w="4763" cap="flat" cmpd="sng" algn="ctr">
                      <a:solidFill>
                        <a:srgbClr val="000000"/>
                      </a:solidFill>
                      <a:prstDash val="solid"/>
                      <a:round/>
                      <a:headEnd type="none" w="med" len="med"/>
                      <a:tailEnd type="none" w="med" len="med"/>
                    </a:lnR>
                    <a:lnT w="4763" cap="flat" cmpd="sng" algn="ctr">
                      <a:solidFill>
                        <a:srgbClr val="000000"/>
                      </a:solidFill>
                      <a:prstDash val="solid"/>
                      <a:round/>
                      <a:headEnd type="none" w="med" len="med"/>
                      <a:tailEnd type="none" w="med" len="med"/>
                    </a:lnT>
                    <a:lnB w="4763" cap="flat" cmpd="sng" algn="ctr">
                      <a:solidFill>
                        <a:srgbClr val="000000"/>
                      </a:solidFill>
                      <a:prstDash val="solid"/>
                      <a:round/>
                      <a:headEnd type="none" w="med" len="med"/>
                      <a:tailEnd type="none" w="med" len="med"/>
                    </a:lnB>
                    <a:solidFill>
                      <a:srgbClr val="FDFDFC"/>
                    </a:solidFill>
                  </a:tcPr>
                </a:tc>
                <a:tc>
                  <a:txBody>
                    <a:bodyPr/>
                    <a:lstStyle/>
                    <a:p>
                      <a:pPr fontAlgn="base"/>
                      <a:r>
                        <a:rPr lang="en-US" sz="1200" dirty="0">
                          <a:effectLst/>
                        </a:rPr>
                        <a:t>"</a:t>
                      </a:r>
                      <a:r>
                        <a:rPr lang="en-US" sz="1200" dirty="0" err="1">
                          <a:effectLst/>
                        </a:rPr>
                        <a:t>Symbol.species</a:t>
                      </a:r>
                      <a:r>
                        <a:rPr lang="en-US" sz="1200" dirty="0">
                          <a:effectLst/>
                        </a:rPr>
                        <a:t>"</a:t>
                      </a:r>
                    </a:p>
                  </a:txBody>
                  <a:tcPr marL="26372" marR="26372" marT="13186" marB="13186" anchor="ctr">
                    <a:lnL w="4763" cap="flat" cmpd="sng" algn="ctr">
                      <a:solidFill>
                        <a:srgbClr val="000000"/>
                      </a:solidFill>
                      <a:prstDash val="solid"/>
                      <a:round/>
                      <a:headEnd type="none" w="med" len="med"/>
                      <a:tailEnd type="none" w="med" len="med"/>
                    </a:lnL>
                    <a:lnR w="4763" cap="flat" cmpd="sng" algn="ctr">
                      <a:solidFill>
                        <a:srgbClr val="000000"/>
                      </a:solidFill>
                      <a:prstDash val="solid"/>
                      <a:round/>
                      <a:headEnd type="none" w="med" len="med"/>
                      <a:tailEnd type="none" w="med" len="med"/>
                    </a:lnR>
                    <a:lnT w="4763" cap="flat" cmpd="sng" algn="ctr">
                      <a:solidFill>
                        <a:srgbClr val="000000"/>
                      </a:solidFill>
                      <a:prstDash val="solid"/>
                      <a:round/>
                      <a:headEnd type="none" w="med" len="med"/>
                      <a:tailEnd type="none" w="med" len="med"/>
                    </a:lnT>
                    <a:lnB w="4763" cap="flat" cmpd="sng" algn="ctr">
                      <a:solidFill>
                        <a:srgbClr val="000000"/>
                      </a:solidFill>
                      <a:prstDash val="solid"/>
                      <a:round/>
                      <a:headEnd type="none" w="med" len="med"/>
                      <a:tailEnd type="none" w="med" len="med"/>
                    </a:lnB>
                    <a:solidFill>
                      <a:srgbClr val="FDFDFC"/>
                    </a:solidFill>
                  </a:tcPr>
                </a:tc>
                <a:tc>
                  <a:txBody>
                    <a:bodyPr/>
                    <a:lstStyle/>
                    <a:p>
                      <a:pPr fontAlgn="base"/>
                      <a:r>
                        <a:rPr lang="en-US" sz="1200" dirty="0">
                          <a:effectLst/>
                        </a:rPr>
                        <a:t>A function valued property that is the constructor function that is used to create derived objects.</a:t>
                      </a:r>
                    </a:p>
                  </a:txBody>
                  <a:tcPr marL="26372" marR="26372" marT="13186" marB="13186" anchor="ctr">
                    <a:lnL w="4763" cap="flat" cmpd="sng" algn="ctr">
                      <a:solidFill>
                        <a:srgbClr val="000000"/>
                      </a:solidFill>
                      <a:prstDash val="solid"/>
                      <a:round/>
                      <a:headEnd type="none" w="med" len="med"/>
                      <a:tailEnd type="none" w="med" len="med"/>
                    </a:lnL>
                    <a:lnR w="4763" cap="flat" cmpd="sng" algn="ctr">
                      <a:solidFill>
                        <a:srgbClr val="000000"/>
                      </a:solidFill>
                      <a:prstDash val="solid"/>
                      <a:round/>
                      <a:headEnd type="none" w="med" len="med"/>
                      <a:tailEnd type="none" w="med" len="med"/>
                    </a:lnR>
                    <a:lnT w="4763" cap="flat" cmpd="sng" algn="ctr">
                      <a:solidFill>
                        <a:srgbClr val="000000"/>
                      </a:solidFill>
                      <a:prstDash val="solid"/>
                      <a:round/>
                      <a:headEnd type="none" w="med" len="med"/>
                      <a:tailEnd type="none" w="med" len="med"/>
                    </a:lnT>
                    <a:lnB w="4763" cap="flat" cmpd="sng" algn="ctr">
                      <a:solidFill>
                        <a:srgbClr val="000000"/>
                      </a:solidFill>
                      <a:prstDash val="solid"/>
                      <a:round/>
                      <a:headEnd type="none" w="med" len="med"/>
                      <a:tailEnd type="none" w="med" len="med"/>
                    </a:lnB>
                    <a:solidFill>
                      <a:srgbClr val="FDFDFC"/>
                    </a:solidFill>
                  </a:tcPr>
                </a:tc>
                <a:extLst>
                  <a:ext uri="{0D108BD9-81ED-4DB2-BD59-A6C34878D82A}">
                    <a16:rowId xmlns:a16="http://schemas.microsoft.com/office/drawing/2014/main" val="2342693051"/>
                  </a:ext>
                </a:extLst>
              </a:tr>
              <a:tr h="421948">
                <a:tc>
                  <a:txBody>
                    <a:bodyPr/>
                    <a:lstStyle/>
                    <a:p>
                      <a:pPr fontAlgn="base"/>
                      <a:r>
                        <a:rPr lang="en-US" sz="1200">
                          <a:effectLst/>
                        </a:rPr>
                        <a:t>@@split</a:t>
                      </a:r>
                    </a:p>
                  </a:txBody>
                  <a:tcPr marL="26372" marR="26372" marT="13186" marB="13186" anchor="ctr">
                    <a:lnL w="4763" cap="flat" cmpd="sng" algn="ctr">
                      <a:solidFill>
                        <a:srgbClr val="000000"/>
                      </a:solidFill>
                      <a:prstDash val="solid"/>
                      <a:round/>
                      <a:headEnd type="none" w="med" len="med"/>
                      <a:tailEnd type="none" w="med" len="med"/>
                    </a:lnL>
                    <a:lnR w="4763" cap="flat" cmpd="sng" algn="ctr">
                      <a:solidFill>
                        <a:srgbClr val="000000"/>
                      </a:solidFill>
                      <a:prstDash val="solid"/>
                      <a:round/>
                      <a:headEnd type="none" w="med" len="med"/>
                      <a:tailEnd type="none" w="med" len="med"/>
                    </a:lnR>
                    <a:lnT w="4763" cap="flat" cmpd="sng" algn="ctr">
                      <a:solidFill>
                        <a:srgbClr val="000000"/>
                      </a:solidFill>
                      <a:prstDash val="solid"/>
                      <a:round/>
                      <a:headEnd type="none" w="med" len="med"/>
                      <a:tailEnd type="none" w="med" len="med"/>
                    </a:lnT>
                    <a:lnB w="4763" cap="flat" cmpd="sng" algn="ctr">
                      <a:solidFill>
                        <a:srgbClr val="000000"/>
                      </a:solidFill>
                      <a:prstDash val="solid"/>
                      <a:round/>
                      <a:headEnd type="none" w="med" len="med"/>
                      <a:tailEnd type="none" w="med" len="med"/>
                    </a:lnB>
                    <a:solidFill>
                      <a:srgbClr val="FDFDFC"/>
                    </a:solidFill>
                  </a:tcPr>
                </a:tc>
                <a:tc>
                  <a:txBody>
                    <a:bodyPr/>
                    <a:lstStyle/>
                    <a:p>
                      <a:pPr fontAlgn="base"/>
                      <a:r>
                        <a:rPr lang="en-US" sz="1200">
                          <a:effectLst/>
                        </a:rPr>
                        <a:t>"Symbol.split"</a:t>
                      </a:r>
                    </a:p>
                  </a:txBody>
                  <a:tcPr marL="26372" marR="26372" marT="13186" marB="13186" anchor="ctr">
                    <a:lnL w="4763" cap="flat" cmpd="sng" algn="ctr">
                      <a:solidFill>
                        <a:srgbClr val="000000"/>
                      </a:solidFill>
                      <a:prstDash val="solid"/>
                      <a:round/>
                      <a:headEnd type="none" w="med" len="med"/>
                      <a:tailEnd type="none" w="med" len="med"/>
                    </a:lnL>
                    <a:lnR w="4763" cap="flat" cmpd="sng" algn="ctr">
                      <a:solidFill>
                        <a:srgbClr val="000000"/>
                      </a:solidFill>
                      <a:prstDash val="solid"/>
                      <a:round/>
                      <a:headEnd type="none" w="med" len="med"/>
                      <a:tailEnd type="none" w="med" len="med"/>
                    </a:lnR>
                    <a:lnT w="4763" cap="flat" cmpd="sng" algn="ctr">
                      <a:solidFill>
                        <a:srgbClr val="000000"/>
                      </a:solidFill>
                      <a:prstDash val="solid"/>
                      <a:round/>
                      <a:headEnd type="none" w="med" len="med"/>
                      <a:tailEnd type="none" w="med" len="med"/>
                    </a:lnT>
                    <a:lnB w="4763" cap="flat" cmpd="sng" algn="ctr">
                      <a:solidFill>
                        <a:srgbClr val="000000"/>
                      </a:solidFill>
                      <a:prstDash val="solid"/>
                      <a:round/>
                      <a:headEnd type="none" w="med" len="med"/>
                      <a:tailEnd type="none" w="med" len="med"/>
                    </a:lnB>
                    <a:solidFill>
                      <a:srgbClr val="FDFDFC"/>
                    </a:solidFill>
                  </a:tcPr>
                </a:tc>
                <a:tc>
                  <a:txBody>
                    <a:bodyPr/>
                    <a:lstStyle/>
                    <a:p>
                      <a:pPr fontAlgn="base"/>
                      <a:r>
                        <a:rPr lang="en-US" sz="1200" dirty="0">
                          <a:effectLst/>
                        </a:rPr>
                        <a:t>A regular expression method that splits a string at the indices that match the regular expression. Called by the </a:t>
                      </a:r>
                      <a:r>
                        <a:rPr lang="en-US" sz="1200" u="none" strike="noStrike" dirty="0" err="1">
                          <a:solidFill>
                            <a:srgbClr val="3333BB"/>
                          </a:solidFill>
                          <a:effectLst/>
                          <a:hlinkClick r:id="rId6"/>
                        </a:rPr>
                        <a:t>String.prototype.split</a:t>
                      </a:r>
                      <a:r>
                        <a:rPr lang="en-US" sz="1200" dirty="0">
                          <a:effectLst/>
                        </a:rPr>
                        <a:t> method.</a:t>
                      </a:r>
                    </a:p>
                  </a:txBody>
                  <a:tcPr marL="26372" marR="26372" marT="13186" marB="13186" anchor="ctr">
                    <a:lnL w="4763" cap="flat" cmpd="sng" algn="ctr">
                      <a:solidFill>
                        <a:srgbClr val="000000"/>
                      </a:solidFill>
                      <a:prstDash val="solid"/>
                      <a:round/>
                      <a:headEnd type="none" w="med" len="med"/>
                      <a:tailEnd type="none" w="med" len="med"/>
                    </a:lnL>
                    <a:lnR w="4763" cap="flat" cmpd="sng" algn="ctr">
                      <a:solidFill>
                        <a:srgbClr val="000000"/>
                      </a:solidFill>
                      <a:prstDash val="solid"/>
                      <a:round/>
                      <a:headEnd type="none" w="med" len="med"/>
                      <a:tailEnd type="none" w="med" len="med"/>
                    </a:lnR>
                    <a:lnT w="4763" cap="flat" cmpd="sng" algn="ctr">
                      <a:solidFill>
                        <a:srgbClr val="000000"/>
                      </a:solidFill>
                      <a:prstDash val="solid"/>
                      <a:round/>
                      <a:headEnd type="none" w="med" len="med"/>
                      <a:tailEnd type="none" w="med" len="med"/>
                    </a:lnT>
                    <a:lnB w="4763" cap="flat" cmpd="sng" algn="ctr">
                      <a:solidFill>
                        <a:srgbClr val="000000"/>
                      </a:solidFill>
                      <a:prstDash val="solid"/>
                      <a:round/>
                      <a:headEnd type="none" w="med" len="med"/>
                      <a:tailEnd type="none" w="med" len="med"/>
                    </a:lnB>
                    <a:solidFill>
                      <a:srgbClr val="FDFDFC"/>
                    </a:solidFill>
                  </a:tcPr>
                </a:tc>
                <a:extLst>
                  <a:ext uri="{0D108BD9-81ED-4DB2-BD59-A6C34878D82A}">
                    <a16:rowId xmlns:a16="http://schemas.microsoft.com/office/drawing/2014/main" val="4268008406"/>
                  </a:ext>
                </a:extLst>
              </a:tr>
              <a:tr h="342833">
                <a:tc>
                  <a:txBody>
                    <a:bodyPr/>
                    <a:lstStyle/>
                    <a:p>
                      <a:pPr fontAlgn="base"/>
                      <a:r>
                        <a:rPr lang="en-US" sz="1200">
                          <a:effectLst/>
                        </a:rPr>
                        <a:t>@@toPrimitive</a:t>
                      </a:r>
                    </a:p>
                  </a:txBody>
                  <a:tcPr marL="26372" marR="26372" marT="13186" marB="13186" anchor="ctr">
                    <a:lnL w="4763" cap="flat" cmpd="sng" algn="ctr">
                      <a:solidFill>
                        <a:srgbClr val="000000"/>
                      </a:solidFill>
                      <a:prstDash val="solid"/>
                      <a:round/>
                      <a:headEnd type="none" w="med" len="med"/>
                      <a:tailEnd type="none" w="med" len="med"/>
                    </a:lnL>
                    <a:lnR w="4763" cap="flat" cmpd="sng" algn="ctr">
                      <a:solidFill>
                        <a:srgbClr val="000000"/>
                      </a:solidFill>
                      <a:prstDash val="solid"/>
                      <a:round/>
                      <a:headEnd type="none" w="med" len="med"/>
                      <a:tailEnd type="none" w="med" len="med"/>
                    </a:lnR>
                    <a:lnT w="4763" cap="flat" cmpd="sng" algn="ctr">
                      <a:solidFill>
                        <a:srgbClr val="000000"/>
                      </a:solidFill>
                      <a:prstDash val="solid"/>
                      <a:round/>
                      <a:headEnd type="none" w="med" len="med"/>
                      <a:tailEnd type="none" w="med" len="med"/>
                    </a:lnT>
                    <a:lnB w="4763" cap="flat" cmpd="sng" algn="ctr">
                      <a:solidFill>
                        <a:srgbClr val="000000"/>
                      </a:solidFill>
                      <a:prstDash val="solid"/>
                      <a:round/>
                      <a:headEnd type="none" w="med" len="med"/>
                      <a:tailEnd type="none" w="med" len="med"/>
                    </a:lnB>
                    <a:solidFill>
                      <a:srgbClr val="FDFDFC"/>
                    </a:solidFill>
                  </a:tcPr>
                </a:tc>
                <a:tc>
                  <a:txBody>
                    <a:bodyPr/>
                    <a:lstStyle/>
                    <a:p>
                      <a:pPr fontAlgn="base"/>
                      <a:r>
                        <a:rPr lang="en-US" sz="1200">
                          <a:effectLst/>
                        </a:rPr>
                        <a:t>"Symbol.toPrimitive"</a:t>
                      </a:r>
                    </a:p>
                  </a:txBody>
                  <a:tcPr marL="26372" marR="26372" marT="13186" marB="13186" anchor="ctr">
                    <a:lnL w="4763" cap="flat" cmpd="sng" algn="ctr">
                      <a:solidFill>
                        <a:srgbClr val="000000"/>
                      </a:solidFill>
                      <a:prstDash val="solid"/>
                      <a:round/>
                      <a:headEnd type="none" w="med" len="med"/>
                      <a:tailEnd type="none" w="med" len="med"/>
                    </a:lnL>
                    <a:lnR w="4763" cap="flat" cmpd="sng" algn="ctr">
                      <a:solidFill>
                        <a:srgbClr val="000000"/>
                      </a:solidFill>
                      <a:prstDash val="solid"/>
                      <a:round/>
                      <a:headEnd type="none" w="med" len="med"/>
                      <a:tailEnd type="none" w="med" len="med"/>
                    </a:lnR>
                    <a:lnT w="4763" cap="flat" cmpd="sng" algn="ctr">
                      <a:solidFill>
                        <a:srgbClr val="000000"/>
                      </a:solidFill>
                      <a:prstDash val="solid"/>
                      <a:round/>
                      <a:headEnd type="none" w="med" len="med"/>
                      <a:tailEnd type="none" w="med" len="med"/>
                    </a:lnT>
                    <a:lnB w="4763" cap="flat" cmpd="sng" algn="ctr">
                      <a:solidFill>
                        <a:srgbClr val="000000"/>
                      </a:solidFill>
                      <a:prstDash val="solid"/>
                      <a:round/>
                      <a:headEnd type="none" w="med" len="med"/>
                      <a:tailEnd type="none" w="med" len="med"/>
                    </a:lnB>
                    <a:solidFill>
                      <a:srgbClr val="FDFDFC"/>
                    </a:solidFill>
                  </a:tcPr>
                </a:tc>
                <a:tc>
                  <a:txBody>
                    <a:bodyPr/>
                    <a:lstStyle/>
                    <a:p>
                      <a:pPr fontAlgn="base"/>
                      <a:r>
                        <a:rPr lang="en-US" sz="1200" dirty="0">
                          <a:effectLst/>
                        </a:rPr>
                        <a:t>A method that converts an object to a corresponding primitive value. Called by the </a:t>
                      </a:r>
                      <a:r>
                        <a:rPr lang="en-US" sz="1200" u="none" strike="noStrike" dirty="0" err="1">
                          <a:solidFill>
                            <a:srgbClr val="3333BB"/>
                          </a:solidFill>
                          <a:effectLst/>
                          <a:hlinkClick r:id="rId7"/>
                        </a:rPr>
                        <a:t>ToPrimitive</a:t>
                      </a:r>
                      <a:r>
                        <a:rPr lang="en-US" sz="1200" dirty="0">
                          <a:effectLst/>
                        </a:rPr>
                        <a:t> abstract operation.</a:t>
                      </a:r>
                    </a:p>
                  </a:txBody>
                  <a:tcPr marL="26372" marR="26372" marT="13186" marB="13186" anchor="ctr">
                    <a:lnL w="4763" cap="flat" cmpd="sng" algn="ctr">
                      <a:solidFill>
                        <a:srgbClr val="000000"/>
                      </a:solidFill>
                      <a:prstDash val="solid"/>
                      <a:round/>
                      <a:headEnd type="none" w="med" len="med"/>
                      <a:tailEnd type="none" w="med" len="med"/>
                    </a:lnL>
                    <a:lnR w="4763" cap="flat" cmpd="sng" algn="ctr">
                      <a:solidFill>
                        <a:srgbClr val="000000"/>
                      </a:solidFill>
                      <a:prstDash val="solid"/>
                      <a:round/>
                      <a:headEnd type="none" w="med" len="med"/>
                      <a:tailEnd type="none" w="med" len="med"/>
                    </a:lnR>
                    <a:lnT w="4763" cap="flat" cmpd="sng" algn="ctr">
                      <a:solidFill>
                        <a:srgbClr val="000000"/>
                      </a:solidFill>
                      <a:prstDash val="solid"/>
                      <a:round/>
                      <a:headEnd type="none" w="med" len="med"/>
                      <a:tailEnd type="none" w="med" len="med"/>
                    </a:lnT>
                    <a:lnB w="4763" cap="flat" cmpd="sng" algn="ctr">
                      <a:solidFill>
                        <a:srgbClr val="000000"/>
                      </a:solidFill>
                      <a:prstDash val="solid"/>
                      <a:round/>
                      <a:headEnd type="none" w="med" len="med"/>
                      <a:tailEnd type="none" w="med" len="med"/>
                    </a:lnB>
                    <a:solidFill>
                      <a:srgbClr val="FDFDFC"/>
                    </a:solidFill>
                  </a:tcPr>
                </a:tc>
                <a:extLst>
                  <a:ext uri="{0D108BD9-81ED-4DB2-BD59-A6C34878D82A}">
                    <a16:rowId xmlns:a16="http://schemas.microsoft.com/office/drawing/2014/main" val="3396529836"/>
                  </a:ext>
                </a:extLst>
              </a:tr>
              <a:tr h="421948">
                <a:tc>
                  <a:txBody>
                    <a:bodyPr/>
                    <a:lstStyle/>
                    <a:p>
                      <a:pPr fontAlgn="base"/>
                      <a:r>
                        <a:rPr lang="en-US" sz="1200">
                          <a:effectLst/>
                        </a:rPr>
                        <a:t>@@toStringTag</a:t>
                      </a:r>
                    </a:p>
                  </a:txBody>
                  <a:tcPr marL="26372" marR="26372" marT="13186" marB="13186" anchor="ctr">
                    <a:lnL w="4763" cap="flat" cmpd="sng" algn="ctr">
                      <a:solidFill>
                        <a:srgbClr val="000000"/>
                      </a:solidFill>
                      <a:prstDash val="solid"/>
                      <a:round/>
                      <a:headEnd type="none" w="med" len="med"/>
                      <a:tailEnd type="none" w="med" len="med"/>
                    </a:lnL>
                    <a:lnR w="4763" cap="flat" cmpd="sng" algn="ctr">
                      <a:solidFill>
                        <a:srgbClr val="000000"/>
                      </a:solidFill>
                      <a:prstDash val="solid"/>
                      <a:round/>
                      <a:headEnd type="none" w="med" len="med"/>
                      <a:tailEnd type="none" w="med" len="med"/>
                    </a:lnR>
                    <a:lnT w="4763" cap="flat" cmpd="sng" algn="ctr">
                      <a:solidFill>
                        <a:srgbClr val="000000"/>
                      </a:solidFill>
                      <a:prstDash val="solid"/>
                      <a:round/>
                      <a:headEnd type="none" w="med" len="med"/>
                      <a:tailEnd type="none" w="med" len="med"/>
                    </a:lnT>
                    <a:lnB w="4763" cap="flat" cmpd="sng" algn="ctr">
                      <a:solidFill>
                        <a:srgbClr val="000000"/>
                      </a:solidFill>
                      <a:prstDash val="solid"/>
                      <a:round/>
                      <a:headEnd type="none" w="med" len="med"/>
                      <a:tailEnd type="none" w="med" len="med"/>
                    </a:lnB>
                    <a:solidFill>
                      <a:srgbClr val="FDFDFC"/>
                    </a:solidFill>
                  </a:tcPr>
                </a:tc>
                <a:tc>
                  <a:txBody>
                    <a:bodyPr/>
                    <a:lstStyle/>
                    <a:p>
                      <a:pPr fontAlgn="base"/>
                      <a:r>
                        <a:rPr lang="en-US" sz="1200">
                          <a:effectLst/>
                        </a:rPr>
                        <a:t>"Symbol.toStringTag"</a:t>
                      </a:r>
                    </a:p>
                  </a:txBody>
                  <a:tcPr marL="26372" marR="26372" marT="13186" marB="13186" anchor="ctr">
                    <a:lnL w="4763" cap="flat" cmpd="sng" algn="ctr">
                      <a:solidFill>
                        <a:srgbClr val="000000"/>
                      </a:solidFill>
                      <a:prstDash val="solid"/>
                      <a:round/>
                      <a:headEnd type="none" w="med" len="med"/>
                      <a:tailEnd type="none" w="med" len="med"/>
                    </a:lnL>
                    <a:lnR w="4763" cap="flat" cmpd="sng" algn="ctr">
                      <a:solidFill>
                        <a:srgbClr val="000000"/>
                      </a:solidFill>
                      <a:prstDash val="solid"/>
                      <a:round/>
                      <a:headEnd type="none" w="med" len="med"/>
                      <a:tailEnd type="none" w="med" len="med"/>
                    </a:lnR>
                    <a:lnT w="4763" cap="flat" cmpd="sng" algn="ctr">
                      <a:solidFill>
                        <a:srgbClr val="000000"/>
                      </a:solidFill>
                      <a:prstDash val="solid"/>
                      <a:round/>
                      <a:headEnd type="none" w="med" len="med"/>
                      <a:tailEnd type="none" w="med" len="med"/>
                    </a:lnT>
                    <a:lnB w="4763" cap="flat" cmpd="sng" algn="ctr">
                      <a:solidFill>
                        <a:srgbClr val="000000"/>
                      </a:solidFill>
                      <a:prstDash val="solid"/>
                      <a:round/>
                      <a:headEnd type="none" w="med" len="med"/>
                      <a:tailEnd type="none" w="med" len="med"/>
                    </a:lnB>
                    <a:solidFill>
                      <a:srgbClr val="FDFDFC"/>
                    </a:solidFill>
                  </a:tcPr>
                </a:tc>
                <a:tc>
                  <a:txBody>
                    <a:bodyPr/>
                    <a:lstStyle/>
                    <a:p>
                      <a:pPr fontAlgn="base"/>
                      <a:r>
                        <a:rPr lang="en-US" sz="1200" dirty="0">
                          <a:effectLst/>
                        </a:rPr>
                        <a:t>A String valued property that is used in the creation of the default string description of an object. Accessed by the built-in method </a:t>
                      </a:r>
                      <a:r>
                        <a:rPr lang="en-US" sz="1200" u="none" strike="noStrike" dirty="0" err="1">
                          <a:solidFill>
                            <a:srgbClr val="3333BB"/>
                          </a:solidFill>
                          <a:effectLst/>
                          <a:hlinkClick r:id="rId8"/>
                        </a:rPr>
                        <a:t>Object.prototype.toString</a:t>
                      </a:r>
                      <a:r>
                        <a:rPr lang="en-US" sz="1200" dirty="0">
                          <a:effectLst/>
                        </a:rPr>
                        <a:t>.</a:t>
                      </a:r>
                    </a:p>
                  </a:txBody>
                  <a:tcPr marL="26372" marR="26372" marT="13186" marB="13186" anchor="ctr">
                    <a:lnL w="4763" cap="flat" cmpd="sng" algn="ctr">
                      <a:solidFill>
                        <a:srgbClr val="000000"/>
                      </a:solidFill>
                      <a:prstDash val="solid"/>
                      <a:round/>
                      <a:headEnd type="none" w="med" len="med"/>
                      <a:tailEnd type="none" w="med" len="med"/>
                    </a:lnL>
                    <a:lnR w="4763" cap="flat" cmpd="sng" algn="ctr">
                      <a:solidFill>
                        <a:srgbClr val="000000"/>
                      </a:solidFill>
                      <a:prstDash val="solid"/>
                      <a:round/>
                      <a:headEnd type="none" w="med" len="med"/>
                      <a:tailEnd type="none" w="med" len="med"/>
                    </a:lnR>
                    <a:lnT w="4763" cap="flat" cmpd="sng" algn="ctr">
                      <a:solidFill>
                        <a:srgbClr val="000000"/>
                      </a:solidFill>
                      <a:prstDash val="solid"/>
                      <a:round/>
                      <a:headEnd type="none" w="med" len="med"/>
                      <a:tailEnd type="none" w="med" len="med"/>
                    </a:lnT>
                    <a:lnB w="4763" cap="flat" cmpd="sng" algn="ctr">
                      <a:solidFill>
                        <a:srgbClr val="000000"/>
                      </a:solidFill>
                      <a:prstDash val="solid"/>
                      <a:round/>
                      <a:headEnd type="none" w="med" len="med"/>
                      <a:tailEnd type="none" w="med" len="med"/>
                    </a:lnB>
                    <a:solidFill>
                      <a:srgbClr val="FDFDFC"/>
                    </a:solidFill>
                  </a:tcPr>
                </a:tc>
                <a:extLst>
                  <a:ext uri="{0D108BD9-81ED-4DB2-BD59-A6C34878D82A}">
                    <a16:rowId xmlns:a16="http://schemas.microsoft.com/office/drawing/2014/main" val="2506978018"/>
                  </a:ext>
                </a:extLst>
              </a:tr>
              <a:tr h="421948">
                <a:tc>
                  <a:txBody>
                    <a:bodyPr/>
                    <a:lstStyle/>
                    <a:p>
                      <a:pPr fontAlgn="base"/>
                      <a:r>
                        <a:rPr lang="en-US" sz="1200">
                          <a:effectLst/>
                        </a:rPr>
                        <a:t>@@unscopables</a:t>
                      </a:r>
                    </a:p>
                  </a:txBody>
                  <a:tcPr marL="26372" marR="26372" marT="13186" marB="13186" anchor="ctr">
                    <a:lnL w="4763" cap="flat" cmpd="sng" algn="ctr">
                      <a:solidFill>
                        <a:srgbClr val="000000"/>
                      </a:solidFill>
                      <a:prstDash val="solid"/>
                      <a:round/>
                      <a:headEnd type="none" w="med" len="med"/>
                      <a:tailEnd type="none" w="med" len="med"/>
                    </a:lnL>
                    <a:lnR w="4763" cap="flat" cmpd="sng" algn="ctr">
                      <a:solidFill>
                        <a:srgbClr val="000000"/>
                      </a:solidFill>
                      <a:prstDash val="solid"/>
                      <a:round/>
                      <a:headEnd type="none" w="med" len="med"/>
                      <a:tailEnd type="none" w="med" len="med"/>
                    </a:lnR>
                    <a:lnT w="4763" cap="flat" cmpd="sng" algn="ctr">
                      <a:solidFill>
                        <a:srgbClr val="000000"/>
                      </a:solidFill>
                      <a:prstDash val="solid"/>
                      <a:round/>
                      <a:headEnd type="none" w="med" len="med"/>
                      <a:tailEnd type="none" w="med" len="med"/>
                    </a:lnT>
                    <a:lnB w="4763" cap="flat" cmpd="sng" algn="ctr">
                      <a:solidFill>
                        <a:srgbClr val="000000"/>
                      </a:solidFill>
                      <a:prstDash val="solid"/>
                      <a:round/>
                      <a:headEnd type="none" w="med" len="med"/>
                      <a:tailEnd type="none" w="med" len="med"/>
                    </a:lnB>
                    <a:solidFill>
                      <a:srgbClr val="FDFDFC"/>
                    </a:solidFill>
                  </a:tcPr>
                </a:tc>
                <a:tc>
                  <a:txBody>
                    <a:bodyPr/>
                    <a:lstStyle/>
                    <a:p>
                      <a:pPr fontAlgn="base"/>
                      <a:r>
                        <a:rPr lang="en-US" sz="1200">
                          <a:effectLst/>
                        </a:rPr>
                        <a:t>"Symbol.unscopables"</a:t>
                      </a:r>
                    </a:p>
                  </a:txBody>
                  <a:tcPr marL="26372" marR="26372" marT="13186" marB="13186" anchor="ctr">
                    <a:lnL w="4763" cap="flat" cmpd="sng" algn="ctr">
                      <a:solidFill>
                        <a:srgbClr val="000000"/>
                      </a:solidFill>
                      <a:prstDash val="solid"/>
                      <a:round/>
                      <a:headEnd type="none" w="med" len="med"/>
                      <a:tailEnd type="none" w="med" len="med"/>
                    </a:lnL>
                    <a:lnR w="4763" cap="flat" cmpd="sng" algn="ctr">
                      <a:solidFill>
                        <a:srgbClr val="000000"/>
                      </a:solidFill>
                      <a:prstDash val="solid"/>
                      <a:round/>
                      <a:headEnd type="none" w="med" len="med"/>
                      <a:tailEnd type="none" w="med" len="med"/>
                    </a:lnR>
                    <a:lnT w="4763" cap="flat" cmpd="sng" algn="ctr">
                      <a:solidFill>
                        <a:srgbClr val="000000"/>
                      </a:solidFill>
                      <a:prstDash val="solid"/>
                      <a:round/>
                      <a:headEnd type="none" w="med" len="med"/>
                      <a:tailEnd type="none" w="med" len="med"/>
                    </a:lnT>
                    <a:lnB w="4763" cap="flat" cmpd="sng" algn="ctr">
                      <a:solidFill>
                        <a:srgbClr val="000000"/>
                      </a:solidFill>
                      <a:prstDash val="solid"/>
                      <a:round/>
                      <a:headEnd type="none" w="med" len="med"/>
                      <a:tailEnd type="none" w="med" len="med"/>
                    </a:lnB>
                    <a:solidFill>
                      <a:srgbClr val="FDFDFC"/>
                    </a:solidFill>
                  </a:tcPr>
                </a:tc>
                <a:tc>
                  <a:txBody>
                    <a:bodyPr/>
                    <a:lstStyle/>
                    <a:p>
                      <a:pPr fontAlgn="base"/>
                      <a:r>
                        <a:rPr lang="en-US" sz="1200" dirty="0">
                          <a:effectLst/>
                        </a:rPr>
                        <a:t>An object valued property whose own property names are property names that are excluded from the with environment bindings of the associated object.</a:t>
                      </a:r>
                    </a:p>
                  </a:txBody>
                  <a:tcPr marL="26372" marR="26372" marT="13186" marB="13186" anchor="ctr">
                    <a:lnL w="4763" cap="flat" cmpd="sng" algn="ctr">
                      <a:solidFill>
                        <a:srgbClr val="000000"/>
                      </a:solidFill>
                      <a:prstDash val="solid"/>
                      <a:round/>
                      <a:headEnd type="none" w="med" len="med"/>
                      <a:tailEnd type="none" w="med" len="med"/>
                    </a:lnL>
                    <a:lnR w="4763" cap="flat" cmpd="sng" algn="ctr">
                      <a:solidFill>
                        <a:srgbClr val="000000"/>
                      </a:solidFill>
                      <a:prstDash val="solid"/>
                      <a:round/>
                      <a:headEnd type="none" w="med" len="med"/>
                      <a:tailEnd type="none" w="med" len="med"/>
                    </a:lnR>
                    <a:lnT w="4763" cap="flat" cmpd="sng" algn="ctr">
                      <a:solidFill>
                        <a:srgbClr val="000000"/>
                      </a:solidFill>
                      <a:prstDash val="solid"/>
                      <a:round/>
                      <a:headEnd type="none" w="med" len="med"/>
                      <a:tailEnd type="none" w="med" len="med"/>
                    </a:lnT>
                    <a:lnB w="4763" cap="flat" cmpd="sng" algn="ctr">
                      <a:solidFill>
                        <a:srgbClr val="000000"/>
                      </a:solidFill>
                      <a:prstDash val="solid"/>
                      <a:round/>
                      <a:headEnd type="none" w="med" len="med"/>
                      <a:tailEnd type="none" w="med" len="med"/>
                    </a:lnB>
                    <a:solidFill>
                      <a:srgbClr val="FDFDFC"/>
                    </a:solidFill>
                  </a:tcPr>
                </a:tc>
                <a:extLst>
                  <a:ext uri="{0D108BD9-81ED-4DB2-BD59-A6C34878D82A}">
                    <a16:rowId xmlns:a16="http://schemas.microsoft.com/office/drawing/2014/main" val="1579802865"/>
                  </a:ext>
                </a:extLst>
              </a:tr>
            </a:tbl>
          </a:graphicData>
        </a:graphic>
      </p:graphicFrame>
    </p:spTree>
    <p:extLst>
      <p:ext uri="{BB962C8B-B14F-4D97-AF65-F5344CB8AC3E}">
        <p14:creationId xmlns:p14="http://schemas.microsoft.com/office/powerpoint/2010/main" val="262519441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91CB4-660A-45D3-8EC5-FAEE393ECF51}"/>
              </a:ext>
            </a:extLst>
          </p:cNvPr>
          <p:cNvSpPr>
            <a:spLocks noGrp="1"/>
          </p:cNvSpPr>
          <p:nvPr>
            <p:ph type="title"/>
          </p:nvPr>
        </p:nvSpPr>
        <p:spPr/>
        <p:txBody>
          <a:bodyPr/>
          <a:lstStyle/>
          <a:p>
            <a:r>
              <a:rPr lang="en-US"/>
              <a:t>Generators</a:t>
            </a:r>
            <a:endParaRPr lang="en-US" dirty="0"/>
          </a:p>
        </p:txBody>
      </p:sp>
      <p:sp>
        <p:nvSpPr>
          <p:cNvPr id="3" name="Content Placeholder 2">
            <a:extLst>
              <a:ext uri="{FF2B5EF4-FFF2-40B4-BE49-F238E27FC236}">
                <a16:creationId xmlns:a16="http://schemas.microsoft.com/office/drawing/2014/main" id="{A413D11A-F06B-411F-845F-855D717885A6}"/>
              </a:ext>
            </a:extLst>
          </p:cNvPr>
          <p:cNvSpPr>
            <a:spLocks noGrp="1"/>
          </p:cNvSpPr>
          <p:nvPr>
            <p:ph idx="1"/>
          </p:nvPr>
        </p:nvSpPr>
        <p:spPr/>
        <p:txBody>
          <a:bodyPr>
            <a:normAutofit fontScale="92500" lnSpcReduction="20000"/>
          </a:bodyPr>
          <a:lstStyle/>
          <a:p>
            <a:r>
              <a:rPr lang="en-US" dirty="0"/>
              <a:t>In JavaScript, generators provide a new way to work with functions and iterators. Generators provide an easier way to implement iterators.</a:t>
            </a:r>
          </a:p>
          <a:p>
            <a:r>
              <a:rPr lang="en-US" dirty="0"/>
              <a:t>Using a generator,</a:t>
            </a:r>
          </a:p>
          <a:p>
            <a:pPr lvl="1"/>
            <a:r>
              <a:rPr lang="en-US" dirty="0"/>
              <a:t>you can stop the execution of a function from anywhere inside the function</a:t>
            </a:r>
          </a:p>
          <a:p>
            <a:pPr lvl="1"/>
            <a:r>
              <a:rPr lang="en-US" dirty="0"/>
              <a:t>and continue executing code from a halted position</a:t>
            </a:r>
          </a:p>
          <a:p>
            <a:r>
              <a:rPr lang="en-US" dirty="0"/>
              <a:t>To create a generator, you need to first define a generator function with function* symbol. </a:t>
            </a:r>
          </a:p>
          <a:p>
            <a:r>
              <a:rPr lang="en-US" dirty="0"/>
              <a:t>You can pause the execution of a generator function without executing the whole function body by using yield keyword.</a:t>
            </a:r>
          </a:p>
          <a:p>
            <a:r>
              <a:rPr lang="en-US" dirty="0"/>
              <a:t>The yield expression returns a value. However, unlike the return statement, it doesn't terminate the program. That's why you can continue executing code from the last yielded position. </a:t>
            </a:r>
          </a:p>
        </p:txBody>
      </p:sp>
    </p:spTree>
    <p:extLst>
      <p:ext uri="{BB962C8B-B14F-4D97-AF65-F5344CB8AC3E}">
        <p14:creationId xmlns:p14="http://schemas.microsoft.com/office/powerpoint/2010/main" val="49240397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1CFC23-1786-4D57-8BC7-12399CC6F88A}"/>
              </a:ext>
            </a:extLst>
          </p:cNvPr>
          <p:cNvSpPr>
            <a:spLocks noGrp="1"/>
          </p:cNvSpPr>
          <p:nvPr>
            <p:ph type="title"/>
          </p:nvPr>
        </p:nvSpPr>
        <p:spPr/>
        <p:txBody>
          <a:bodyPr/>
          <a:lstStyle/>
          <a:p>
            <a:r>
              <a:rPr lang="en-US"/>
              <a:t>Generator Methods</a:t>
            </a:r>
          </a:p>
        </p:txBody>
      </p:sp>
      <p:graphicFrame>
        <p:nvGraphicFramePr>
          <p:cNvPr id="4" name="Content Placeholder 3">
            <a:extLst>
              <a:ext uri="{FF2B5EF4-FFF2-40B4-BE49-F238E27FC236}">
                <a16:creationId xmlns:a16="http://schemas.microsoft.com/office/drawing/2014/main" id="{B6662C5A-AF16-4724-ABC0-019D859B3305}"/>
              </a:ext>
            </a:extLst>
          </p:cNvPr>
          <p:cNvGraphicFramePr>
            <a:graphicFrameLocks noGrp="1"/>
          </p:cNvGraphicFramePr>
          <p:nvPr>
            <p:ph idx="1"/>
          </p:nvPr>
        </p:nvGraphicFramePr>
        <p:xfrm>
          <a:off x="838200" y="1825625"/>
          <a:ext cx="10515600" cy="3953156"/>
        </p:xfrm>
        <a:graphic>
          <a:graphicData uri="http://schemas.openxmlformats.org/drawingml/2006/table">
            <a:tbl>
              <a:tblPr firstRow="1" bandRow="1"/>
              <a:tblGrid>
                <a:gridCol w="2790825">
                  <a:extLst>
                    <a:ext uri="{9D8B030D-6E8A-4147-A177-3AD203B41FA5}">
                      <a16:colId xmlns:a16="http://schemas.microsoft.com/office/drawing/2014/main" val="1331453968"/>
                    </a:ext>
                  </a:extLst>
                </a:gridCol>
                <a:gridCol w="7724775">
                  <a:extLst>
                    <a:ext uri="{9D8B030D-6E8A-4147-A177-3AD203B41FA5}">
                      <a16:colId xmlns:a16="http://schemas.microsoft.com/office/drawing/2014/main" val="750308097"/>
                    </a:ext>
                  </a:extLst>
                </a:gridCol>
              </a:tblGrid>
              <a:tr h="747243">
                <a:tc>
                  <a:txBody>
                    <a:bodyPr/>
                    <a:lstStyle/>
                    <a:p>
                      <a:pPr algn="l"/>
                      <a:r>
                        <a:rPr lang="en-US" sz="3200" b="1">
                          <a:effectLst/>
                        </a:rPr>
                        <a:t>Method</a:t>
                      </a:r>
                    </a:p>
                  </a:txBody>
                  <a:tcPr marL="200872" marR="200872" marT="100436" marB="100436" anchor="ctr">
                    <a:lnL>
                      <a:noFill/>
                    </a:lnL>
                    <a:lnR>
                      <a:noFill/>
                    </a:lnR>
                    <a:lnT>
                      <a:noFill/>
                    </a:lnT>
                    <a:lnB>
                      <a:noFill/>
                    </a:lnB>
                    <a:solidFill>
                      <a:srgbClr val="F8FAFF"/>
                    </a:solidFill>
                  </a:tcPr>
                </a:tc>
                <a:tc>
                  <a:txBody>
                    <a:bodyPr/>
                    <a:lstStyle/>
                    <a:p>
                      <a:pPr algn="l"/>
                      <a:r>
                        <a:rPr lang="en-US" sz="3200" b="1" dirty="0">
                          <a:effectLst/>
                        </a:rPr>
                        <a:t>Description</a:t>
                      </a:r>
                    </a:p>
                  </a:txBody>
                  <a:tcPr marL="200872" marR="200872" marT="100436" marB="100436" anchor="ctr">
                    <a:lnL>
                      <a:noFill/>
                    </a:lnL>
                    <a:lnR>
                      <a:noFill/>
                    </a:lnR>
                    <a:lnT>
                      <a:noFill/>
                    </a:lnT>
                    <a:lnB>
                      <a:noFill/>
                    </a:lnB>
                    <a:solidFill>
                      <a:srgbClr val="F8FAFF"/>
                    </a:solidFill>
                  </a:tcPr>
                </a:tc>
                <a:extLst>
                  <a:ext uri="{0D108BD9-81ED-4DB2-BD59-A6C34878D82A}">
                    <a16:rowId xmlns:a16="http://schemas.microsoft.com/office/drawing/2014/main" val="1892353773"/>
                  </a:ext>
                </a:extLst>
              </a:tr>
              <a:tr h="747243">
                <a:tc>
                  <a:txBody>
                    <a:bodyPr/>
                    <a:lstStyle/>
                    <a:p>
                      <a:r>
                        <a:rPr lang="en-US" sz="3200">
                          <a:effectLst/>
                        </a:rPr>
                        <a:t>next()</a:t>
                      </a:r>
                    </a:p>
                  </a:txBody>
                  <a:tcPr marL="200872" marR="200872" marT="100436" marB="100436" anchor="ctr">
                    <a:lnL>
                      <a:noFill/>
                    </a:lnL>
                    <a:lnR>
                      <a:noFill/>
                    </a:lnR>
                    <a:lnT>
                      <a:noFill/>
                    </a:lnT>
                    <a:lnB>
                      <a:noFill/>
                    </a:lnB>
                    <a:solidFill>
                      <a:srgbClr val="F8FAFF"/>
                    </a:solidFill>
                  </a:tcPr>
                </a:tc>
                <a:tc>
                  <a:txBody>
                    <a:bodyPr/>
                    <a:lstStyle/>
                    <a:p>
                      <a:r>
                        <a:rPr lang="en-US" sz="3200" dirty="0">
                          <a:effectLst/>
                        </a:rPr>
                        <a:t>Returns a value of yield</a:t>
                      </a:r>
                    </a:p>
                  </a:txBody>
                  <a:tcPr marL="200872" marR="200872" marT="100436" marB="100436" anchor="ctr">
                    <a:lnL>
                      <a:noFill/>
                    </a:lnL>
                    <a:lnR>
                      <a:noFill/>
                    </a:lnR>
                    <a:lnT>
                      <a:noFill/>
                    </a:lnT>
                    <a:lnB>
                      <a:noFill/>
                    </a:lnB>
                    <a:solidFill>
                      <a:srgbClr val="F8FAFF"/>
                    </a:solidFill>
                  </a:tcPr>
                </a:tc>
                <a:extLst>
                  <a:ext uri="{0D108BD9-81ED-4DB2-BD59-A6C34878D82A}">
                    <a16:rowId xmlns:a16="http://schemas.microsoft.com/office/drawing/2014/main" val="1516911742"/>
                  </a:ext>
                </a:extLst>
              </a:tr>
              <a:tr h="1229335">
                <a:tc>
                  <a:txBody>
                    <a:bodyPr/>
                    <a:lstStyle/>
                    <a:p>
                      <a:r>
                        <a:rPr lang="en-US" sz="3200">
                          <a:effectLst/>
                        </a:rPr>
                        <a:t>return()</a:t>
                      </a:r>
                    </a:p>
                  </a:txBody>
                  <a:tcPr marL="200872" marR="200872" marT="100436" marB="100436" anchor="ctr">
                    <a:lnL>
                      <a:noFill/>
                    </a:lnL>
                    <a:lnR>
                      <a:noFill/>
                    </a:lnR>
                    <a:lnT>
                      <a:noFill/>
                    </a:lnT>
                    <a:lnB>
                      <a:noFill/>
                    </a:lnB>
                    <a:solidFill>
                      <a:srgbClr val="F8FAFF"/>
                    </a:solidFill>
                  </a:tcPr>
                </a:tc>
                <a:tc>
                  <a:txBody>
                    <a:bodyPr/>
                    <a:lstStyle/>
                    <a:p>
                      <a:r>
                        <a:rPr lang="en-US" sz="3200" dirty="0">
                          <a:effectLst/>
                        </a:rPr>
                        <a:t>Returns a value and terminates the generator</a:t>
                      </a:r>
                    </a:p>
                  </a:txBody>
                  <a:tcPr marL="200872" marR="200872" marT="100436" marB="100436" anchor="ctr">
                    <a:lnL>
                      <a:noFill/>
                    </a:lnL>
                    <a:lnR>
                      <a:noFill/>
                    </a:lnR>
                    <a:lnT>
                      <a:noFill/>
                    </a:lnT>
                    <a:lnB>
                      <a:noFill/>
                    </a:lnB>
                    <a:solidFill>
                      <a:srgbClr val="F8FAFF"/>
                    </a:solidFill>
                  </a:tcPr>
                </a:tc>
                <a:extLst>
                  <a:ext uri="{0D108BD9-81ED-4DB2-BD59-A6C34878D82A}">
                    <a16:rowId xmlns:a16="http://schemas.microsoft.com/office/drawing/2014/main" val="3006134592"/>
                  </a:ext>
                </a:extLst>
              </a:tr>
              <a:tr h="1229335">
                <a:tc>
                  <a:txBody>
                    <a:bodyPr/>
                    <a:lstStyle/>
                    <a:p>
                      <a:r>
                        <a:rPr lang="en-US" sz="3200">
                          <a:effectLst/>
                        </a:rPr>
                        <a:t>throw()</a:t>
                      </a:r>
                    </a:p>
                  </a:txBody>
                  <a:tcPr marL="200872" marR="200872" marT="100436" marB="100436" anchor="ctr">
                    <a:lnL>
                      <a:noFill/>
                    </a:lnL>
                    <a:lnR>
                      <a:noFill/>
                    </a:lnR>
                    <a:lnT>
                      <a:noFill/>
                    </a:lnT>
                    <a:lnB>
                      <a:noFill/>
                    </a:lnB>
                    <a:solidFill>
                      <a:srgbClr val="F8FAFF"/>
                    </a:solidFill>
                  </a:tcPr>
                </a:tc>
                <a:tc>
                  <a:txBody>
                    <a:bodyPr/>
                    <a:lstStyle/>
                    <a:p>
                      <a:r>
                        <a:rPr lang="en-US" sz="3200" dirty="0">
                          <a:effectLst/>
                        </a:rPr>
                        <a:t>Throws an error and terminates the generator</a:t>
                      </a:r>
                    </a:p>
                  </a:txBody>
                  <a:tcPr marL="200872" marR="200872" marT="100436" marB="100436" anchor="ctr">
                    <a:lnL>
                      <a:noFill/>
                    </a:lnL>
                    <a:lnR>
                      <a:noFill/>
                    </a:lnR>
                    <a:lnT>
                      <a:noFill/>
                    </a:lnT>
                    <a:lnB>
                      <a:noFill/>
                    </a:lnB>
                    <a:solidFill>
                      <a:srgbClr val="F8FAFF"/>
                    </a:solidFill>
                  </a:tcPr>
                </a:tc>
                <a:extLst>
                  <a:ext uri="{0D108BD9-81ED-4DB2-BD59-A6C34878D82A}">
                    <a16:rowId xmlns:a16="http://schemas.microsoft.com/office/drawing/2014/main" val="1421600577"/>
                  </a:ext>
                </a:extLst>
              </a:tr>
            </a:tbl>
          </a:graphicData>
        </a:graphic>
      </p:graphicFrame>
      <p:sp>
        <p:nvSpPr>
          <p:cNvPr id="5" name="Rectangle 1">
            <a:extLst>
              <a:ext uri="{FF2B5EF4-FFF2-40B4-BE49-F238E27FC236}">
                <a16:creationId xmlns:a16="http://schemas.microsoft.com/office/drawing/2014/main" id="{BB88787E-7A87-4E3F-9F4B-1C6BB82A0DBA}"/>
              </a:ext>
            </a:extLst>
          </p:cNvPr>
          <p:cNvSpPr>
            <a:spLocks noChangeArrowheads="1"/>
          </p:cNvSpPr>
          <p:nvPr/>
        </p:nvSpPr>
        <p:spPr bwMode="auto">
          <a:xfrm>
            <a:off x="0" y="-323165"/>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spcBef>
                <a:spcPct val="0"/>
              </a:spcBef>
              <a:spcAft>
                <a:spcPts val="600"/>
              </a:spcAft>
              <a:buClrTx/>
              <a:buSzTx/>
              <a:buFontTx/>
              <a:buNone/>
              <a:tabLst/>
            </a:pPr>
            <a:br>
              <a:rPr kumimoji="0" lang="en-US" altLang="en-US" b="0" i="0" u="none" strike="noStrike" cap="none" normalizeH="0" baseline="0">
                <a:ln>
                  <a:noFill/>
                </a:ln>
                <a:solidFill>
                  <a:schemeClr val="tx1"/>
                </a:solidFill>
                <a:effectLst/>
                <a:latin typeface="Arial" panose="020B0604020202020204" pitchFamily="34" charset="0"/>
              </a:rPr>
            </a:br>
            <a:endParaRPr kumimoji="0" lang="en-US" altLang="en-US"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8802024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FDA3A-C32F-4C2D-BC0F-87F31B2AA891}"/>
              </a:ext>
            </a:extLst>
          </p:cNvPr>
          <p:cNvSpPr>
            <a:spLocks noGrp="1"/>
          </p:cNvSpPr>
          <p:nvPr>
            <p:ph type="title"/>
          </p:nvPr>
        </p:nvSpPr>
        <p:spPr/>
        <p:txBody>
          <a:bodyPr/>
          <a:lstStyle/>
          <a:p>
            <a:r>
              <a:rPr lang="en-US" dirty="0"/>
              <a:t>Uses of Generators</a:t>
            </a:r>
          </a:p>
        </p:txBody>
      </p:sp>
      <p:sp>
        <p:nvSpPr>
          <p:cNvPr id="3" name="Content Placeholder 2">
            <a:extLst>
              <a:ext uri="{FF2B5EF4-FFF2-40B4-BE49-F238E27FC236}">
                <a16:creationId xmlns:a16="http://schemas.microsoft.com/office/drawing/2014/main" id="{E02A7144-3672-484C-A221-84EDEF392BFA}"/>
              </a:ext>
            </a:extLst>
          </p:cNvPr>
          <p:cNvSpPr>
            <a:spLocks noGrp="1"/>
          </p:cNvSpPr>
          <p:nvPr>
            <p:ph idx="1"/>
          </p:nvPr>
        </p:nvSpPr>
        <p:spPr/>
        <p:txBody>
          <a:bodyPr/>
          <a:lstStyle/>
          <a:p>
            <a:r>
              <a:rPr lang="en-US" dirty="0"/>
              <a:t>Generators let us write cleaner code while writing asynchronous tasks.</a:t>
            </a:r>
          </a:p>
          <a:p>
            <a:r>
              <a:rPr lang="en-US" dirty="0"/>
              <a:t>Generators provide an easier way to implement iterators.</a:t>
            </a:r>
          </a:p>
          <a:p>
            <a:r>
              <a:rPr lang="en-US" dirty="0"/>
              <a:t>Generators execute its code only when required.</a:t>
            </a:r>
          </a:p>
          <a:p>
            <a:r>
              <a:rPr lang="en-US" dirty="0"/>
              <a:t>Generators are memory efficient.</a:t>
            </a:r>
          </a:p>
        </p:txBody>
      </p:sp>
    </p:spTree>
    <p:extLst>
      <p:ext uri="{BB962C8B-B14F-4D97-AF65-F5344CB8AC3E}">
        <p14:creationId xmlns:p14="http://schemas.microsoft.com/office/powerpoint/2010/main" val="85504292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65FEAC-2505-4D70-81CC-EA313D89A2BB}"/>
              </a:ext>
            </a:extLst>
          </p:cNvPr>
          <p:cNvSpPr>
            <a:spLocks noGrp="1"/>
          </p:cNvSpPr>
          <p:nvPr>
            <p:ph type="title"/>
          </p:nvPr>
        </p:nvSpPr>
        <p:spPr/>
        <p:txBody>
          <a:bodyPr/>
          <a:lstStyle/>
          <a:p>
            <a:r>
              <a:rPr lang="en-US"/>
              <a:t>Modules</a:t>
            </a:r>
            <a:endParaRPr lang="en-US" dirty="0"/>
          </a:p>
        </p:txBody>
      </p:sp>
      <p:sp>
        <p:nvSpPr>
          <p:cNvPr id="3" name="Content Placeholder 2">
            <a:extLst>
              <a:ext uri="{FF2B5EF4-FFF2-40B4-BE49-F238E27FC236}">
                <a16:creationId xmlns:a16="http://schemas.microsoft.com/office/drawing/2014/main" id="{C84153F7-52AB-41FF-A15D-F1514020C643}"/>
              </a:ext>
            </a:extLst>
          </p:cNvPr>
          <p:cNvSpPr>
            <a:spLocks noGrp="1"/>
          </p:cNvSpPr>
          <p:nvPr>
            <p:ph idx="1"/>
          </p:nvPr>
        </p:nvSpPr>
        <p:spPr/>
        <p:txBody>
          <a:bodyPr>
            <a:normAutofit fontScale="92500" lnSpcReduction="10000"/>
          </a:bodyPr>
          <a:lstStyle/>
          <a:p>
            <a:r>
              <a:rPr lang="en-US" dirty="0"/>
              <a:t>As our application grows bigger, we want to split it into multiple files, so called “modules”. </a:t>
            </a:r>
          </a:p>
          <a:p>
            <a:r>
              <a:rPr lang="en-US" dirty="0"/>
              <a:t>Until ES6, JavaScript existed without a language-level module syntax.</a:t>
            </a:r>
          </a:p>
          <a:p>
            <a:r>
              <a:rPr lang="en-US" dirty="0"/>
              <a:t>JavaScript community invented a variety of ways to organize code into modules, special libraries to load modules on demand.</a:t>
            </a:r>
          </a:p>
          <a:p>
            <a:pPr lvl="1"/>
            <a:r>
              <a:rPr lang="en-US" dirty="0"/>
              <a:t>AMD – one of the most ancient module systems, initially implemented by the library require.js.</a:t>
            </a:r>
          </a:p>
          <a:p>
            <a:pPr lvl="1"/>
            <a:r>
              <a:rPr lang="en-US" dirty="0" err="1"/>
              <a:t>CommonJS</a:t>
            </a:r>
            <a:r>
              <a:rPr lang="en-US" dirty="0"/>
              <a:t> – the module system created for Node.js server.</a:t>
            </a:r>
          </a:p>
          <a:p>
            <a:pPr lvl="1"/>
            <a:r>
              <a:rPr lang="en-US" dirty="0"/>
              <a:t>UMD – one more module system, suggested as a universal one, compatible with AMD and </a:t>
            </a:r>
            <a:r>
              <a:rPr lang="en-US" dirty="0" err="1"/>
              <a:t>CommonJS</a:t>
            </a:r>
            <a:r>
              <a:rPr lang="en-US" dirty="0"/>
              <a:t>. </a:t>
            </a:r>
          </a:p>
          <a:p>
            <a:r>
              <a:rPr lang="en-US" dirty="0"/>
              <a:t>The language-level module system appeared in the standard in ECMASCRIPT 2015</a:t>
            </a:r>
          </a:p>
        </p:txBody>
      </p:sp>
    </p:spTree>
    <p:extLst>
      <p:ext uri="{BB962C8B-B14F-4D97-AF65-F5344CB8AC3E}">
        <p14:creationId xmlns:p14="http://schemas.microsoft.com/office/powerpoint/2010/main" val="32372437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4015DC-0514-4920-8196-C70ED8CB16B5}"/>
              </a:ext>
            </a:extLst>
          </p:cNvPr>
          <p:cNvSpPr>
            <a:spLocks noGrp="1"/>
          </p:cNvSpPr>
          <p:nvPr>
            <p:ph type="title"/>
          </p:nvPr>
        </p:nvSpPr>
        <p:spPr/>
        <p:txBody>
          <a:bodyPr/>
          <a:lstStyle/>
          <a:p>
            <a:r>
              <a:rPr lang="en-US" dirty="0"/>
              <a:t>Webpack Configuration</a:t>
            </a:r>
          </a:p>
        </p:txBody>
      </p:sp>
      <p:sp>
        <p:nvSpPr>
          <p:cNvPr id="3" name="Content Placeholder 2">
            <a:extLst>
              <a:ext uri="{FF2B5EF4-FFF2-40B4-BE49-F238E27FC236}">
                <a16:creationId xmlns:a16="http://schemas.microsoft.com/office/drawing/2014/main" id="{074DF654-84AC-4394-B098-F8CDC1170301}"/>
              </a:ext>
            </a:extLst>
          </p:cNvPr>
          <p:cNvSpPr>
            <a:spLocks noGrp="1"/>
          </p:cNvSpPr>
          <p:nvPr>
            <p:ph idx="1"/>
          </p:nvPr>
        </p:nvSpPr>
        <p:spPr/>
        <p:txBody>
          <a:bodyPr/>
          <a:lstStyle/>
          <a:p>
            <a:r>
              <a:rPr lang="en-US" dirty="0"/>
              <a:t>Entry Point</a:t>
            </a:r>
          </a:p>
          <a:p>
            <a:r>
              <a:rPr lang="en-US" dirty="0"/>
              <a:t>Extensions</a:t>
            </a:r>
          </a:p>
          <a:p>
            <a:r>
              <a:rPr lang="en-US" dirty="0"/>
              <a:t>Loaders (Used to pre-process files)</a:t>
            </a:r>
          </a:p>
          <a:p>
            <a:r>
              <a:rPr lang="en-US" dirty="0"/>
              <a:t>Plugins</a:t>
            </a:r>
          </a:p>
          <a:p>
            <a:r>
              <a:rPr lang="en-US" dirty="0"/>
              <a:t>Optimization</a:t>
            </a:r>
          </a:p>
          <a:p>
            <a:r>
              <a:rPr lang="en-US" dirty="0"/>
              <a:t>Output</a:t>
            </a:r>
          </a:p>
        </p:txBody>
      </p:sp>
    </p:spTree>
    <p:extLst>
      <p:ext uri="{BB962C8B-B14F-4D97-AF65-F5344CB8AC3E}">
        <p14:creationId xmlns:p14="http://schemas.microsoft.com/office/powerpoint/2010/main" val="7090620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CBAF89-EC5B-4481-AD7D-235AF70BE0B8}"/>
              </a:ext>
            </a:extLst>
          </p:cNvPr>
          <p:cNvSpPr>
            <a:spLocks noGrp="1"/>
          </p:cNvSpPr>
          <p:nvPr>
            <p:ph type="title"/>
          </p:nvPr>
        </p:nvSpPr>
        <p:spPr/>
        <p:txBody>
          <a:bodyPr/>
          <a:lstStyle/>
          <a:p>
            <a:r>
              <a:rPr lang="en-US" dirty="0"/>
              <a:t>Modules</a:t>
            </a:r>
          </a:p>
        </p:txBody>
      </p:sp>
      <p:sp>
        <p:nvSpPr>
          <p:cNvPr id="3" name="Content Placeholder 2">
            <a:extLst>
              <a:ext uri="{FF2B5EF4-FFF2-40B4-BE49-F238E27FC236}">
                <a16:creationId xmlns:a16="http://schemas.microsoft.com/office/drawing/2014/main" id="{91E8C4B2-18E1-4D13-AF33-1D0657731E6B}"/>
              </a:ext>
            </a:extLst>
          </p:cNvPr>
          <p:cNvSpPr>
            <a:spLocks noGrp="1"/>
          </p:cNvSpPr>
          <p:nvPr>
            <p:ph idx="1"/>
          </p:nvPr>
        </p:nvSpPr>
        <p:spPr/>
        <p:txBody>
          <a:bodyPr>
            <a:normAutofit/>
          </a:bodyPr>
          <a:lstStyle/>
          <a:p>
            <a:r>
              <a:rPr lang="en-US" dirty="0"/>
              <a:t>A module is just a file. One script is one module. As simple as that.</a:t>
            </a:r>
          </a:p>
          <a:p>
            <a:r>
              <a:rPr lang="en-US" dirty="0"/>
              <a:t>A module may contain a class or a library of functions for a specific purpose.</a:t>
            </a:r>
          </a:p>
          <a:p>
            <a:r>
              <a:rPr lang="en-US" dirty="0"/>
              <a:t>Modules can load each other and use special directives export and import to interchange functionality, call functions of one module from another one:</a:t>
            </a:r>
          </a:p>
          <a:p>
            <a:pPr lvl="1"/>
            <a:r>
              <a:rPr lang="en-US" b="1" dirty="0"/>
              <a:t>export</a:t>
            </a:r>
            <a:r>
              <a:rPr lang="en-US" dirty="0"/>
              <a:t> keyword labels variables and functions that should be accessible from outside the current module.</a:t>
            </a:r>
          </a:p>
          <a:p>
            <a:pPr lvl="1"/>
            <a:r>
              <a:rPr lang="en-US" b="1" dirty="0"/>
              <a:t>import</a:t>
            </a:r>
            <a:r>
              <a:rPr lang="en-US" dirty="0"/>
              <a:t> allows the import of functionality from other modules.</a:t>
            </a:r>
          </a:p>
        </p:txBody>
      </p:sp>
    </p:spTree>
    <p:extLst>
      <p:ext uri="{BB962C8B-B14F-4D97-AF65-F5344CB8AC3E}">
        <p14:creationId xmlns:p14="http://schemas.microsoft.com/office/powerpoint/2010/main" val="378708959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19A22-3099-4293-A7ED-DEAAF5F55378}"/>
              </a:ext>
            </a:extLst>
          </p:cNvPr>
          <p:cNvSpPr>
            <a:spLocks noGrp="1"/>
          </p:cNvSpPr>
          <p:nvPr>
            <p:ph type="title"/>
          </p:nvPr>
        </p:nvSpPr>
        <p:spPr/>
        <p:txBody>
          <a:bodyPr/>
          <a:lstStyle/>
          <a:p>
            <a:r>
              <a:rPr lang="en-IN" dirty="0"/>
              <a:t>Promise</a:t>
            </a:r>
          </a:p>
        </p:txBody>
      </p:sp>
      <p:sp>
        <p:nvSpPr>
          <p:cNvPr id="3" name="Content Placeholder 2">
            <a:extLst>
              <a:ext uri="{FF2B5EF4-FFF2-40B4-BE49-F238E27FC236}">
                <a16:creationId xmlns:a16="http://schemas.microsoft.com/office/drawing/2014/main" id="{A4EF14C7-3D54-486E-A10F-572A0F858CA0}"/>
              </a:ext>
            </a:extLst>
          </p:cNvPr>
          <p:cNvSpPr>
            <a:spLocks noGrp="1"/>
          </p:cNvSpPr>
          <p:nvPr>
            <p:ph idx="1"/>
          </p:nvPr>
        </p:nvSpPr>
        <p:spPr/>
        <p:txBody>
          <a:bodyPr/>
          <a:lstStyle/>
          <a:p>
            <a:r>
              <a:rPr lang="en-US" dirty="0"/>
              <a:t>The Promise object represents the eventual completion (or failure) of an asynchronous operation, and its resulting value.</a:t>
            </a:r>
          </a:p>
          <a:p>
            <a:r>
              <a:rPr lang="en-US" dirty="0"/>
              <a:t>It allows you to associate handlers with an asynchronous action's eventual success value or failure reason. </a:t>
            </a:r>
          </a:p>
          <a:p>
            <a:r>
              <a:rPr lang="en-US" dirty="0"/>
              <a:t>This lets asynchronous methods return values like synchronous methods: instead of immediately returning the final value, the asynchronous method returns a promise to supply the value at some point in the future.</a:t>
            </a:r>
          </a:p>
        </p:txBody>
      </p:sp>
    </p:spTree>
    <p:extLst>
      <p:ext uri="{BB962C8B-B14F-4D97-AF65-F5344CB8AC3E}">
        <p14:creationId xmlns:p14="http://schemas.microsoft.com/office/powerpoint/2010/main" val="233996495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BEFF79-B017-4490-AE03-5057B694A1FE}"/>
              </a:ext>
            </a:extLst>
          </p:cNvPr>
          <p:cNvSpPr>
            <a:spLocks noGrp="1"/>
          </p:cNvSpPr>
          <p:nvPr>
            <p:ph type="title"/>
          </p:nvPr>
        </p:nvSpPr>
        <p:spPr>
          <a:xfrm>
            <a:off x="838200" y="365125"/>
            <a:ext cx="10515600" cy="1325563"/>
          </a:xfrm>
        </p:spPr>
        <p:txBody>
          <a:bodyPr/>
          <a:lstStyle/>
          <a:p>
            <a:r>
              <a:rPr lang="en-US" dirty="0"/>
              <a:t>Fetch API</a:t>
            </a:r>
          </a:p>
        </p:txBody>
      </p:sp>
      <p:sp>
        <p:nvSpPr>
          <p:cNvPr id="3" name="Content Placeholder 2">
            <a:extLst>
              <a:ext uri="{FF2B5EF4-FFF2-40B4-BE49-F238E27FC236}">
                <a16:creationId xmlns:a16="http://schemas.microsoft.com/office/drawing/2014/main" id="{F9E2FD68-2653-40FA-ADB0-5DE432B89202}"/>
              </a:ext>
            </a:extLst>
          </p:cNvPr>
          <p:cNvSpPr>
            <a:spLocks noGrp="1"/>
          </p:cNvSpPr>
          <p:nvPr>
            <p:ph idx="1"/>
          </p:nvPr>
        </p:nvSpPr>
        <p:spPr>
          <a:xfrm>
            <a:off x="838200" y="1825625"/>
            <a:ext cx="10515600" cy="4351338"/>
          </a:xfrm>
        </p:spPr>
        <p:txBody>
          <a:bodyPr>
            <a:normAutofit fontScale="92500"/>
          </a:bodyPr>
          <a:lstStyle/>
          <a:p>
            <a:r>
              <a:rPr lang="en-US" dirty="0"/>
              <a:t>The Fetch API provides a JavaScript interface for accessing and manipulating parts of the HTTP pipeline, such as requests and responses. </a:t>
            </a:r>
          </a:p>
          <a:p>
            <a:r>
              <a:rPr lang="en-US" dirty="0"/>
              <a:t>It also provides a global fetch() method that provides an easy, logical way to fetch resources asynchronously across the network.</a:t>
            </a:r>
          </a:p>
          <a:p>
            <a:r>
              <a:rPr lang="en-US" dirty="0"/>
              <a:t>This kind of functionality was previously achieved using </a:t>
            </a:r>
            <a:r>
              <a:rPr lang="en-US" dirty="0" err="1"/>
              <a:t>XMLHttpRequest</a:t>
            </a:r>
            <a:r>
              <a:rPr lang="en-US" dirty="0"/>
              <a:t>. </a:t>
            </a:r>
          </a:p>
          <a:p>
            <a:r>
              <a:rPr lang="en-US" dirty="0"/>
              <a:t>Fetch provides a better alternative that can be easily used by other technologies such as Service Workers. </a:t>
            </a:r>
          </a:p>
          <a:p>
            <a:r>
              <a:rPr lang="en-US" dirty="0"/>
              <a:t>Fetch also provides a single logical place to define other HTTP-related concepts such as CORS and extensions to HTTP.</a:t>
            </a:r>
          </a:p>
        </p:txBody>
      </p:sp>
    </p:spTree>
    <p:extLst>
      <p:ext uri="{BB962C8B-B14F-4D97-AF65-F5344CB8AC3E}">
        <p14:creationId xmlns:p14="http://schemas.microsoft.com/office/powerpoint/2010/main" val="125748225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Picture 29">
            <a:extLst>
              <a:ext uri="{FF2B5EF4-FFF2-40B4-BE49-F238E27FC236}">
                <a16:creationId xmlns:a16="http://schemas.microsoft.com/office/drawing/2014/main" id="{12B18A85-CA0A-4C68-ADC0-557AA504F4CA}"/>
              </a:ext>
            </a:extLst>
          </p:cNvPr>
          <p:cNvPicPr>
            <a:picLocks noChangeAspect="1"/>
          </p:cNvPicPr>
          <p:nvPr/>
        </p:nvPicPr>
        <p:blipFill rotWithShape="1">
          <a:blip r:embed="rId2"/>
          <a:srcRect l="18435" r="15148"/>
          <a:stretch/>
        </p:blipFill>
        <p:spPr>
          <a:xfrm>
            <a:off x="20" y="10"/>
            <a:ext cx="6204384" cy="5114534"/>
          </a:xfrm>
          <a:custGeom>
            <a:avLst/>
            <a:gdLst/>
            <a:ahLst/>
            <a:cxnLst/>
            <a:rect l="l" t="t" r="r" b="b"/>
            <a:pathLst>
              <a:path w="6204404" h="5114544">
                <a:moveTo>
                  <a:pt x="5659431" y="0"/>
                </a:moveTo>
                <a:lnTo>
                  <a:pt x="6157098" y="0"/>
                </a:lnTo>
                <a:lnTo>
                  <a:pt x="6181355" y="190991"/>
                </a:lnTo>
                <a:cubicBezTo>
                  <a:pt x="6196596" y="341154"/>
                  <a:pt x="6204404" y="493515"/>
                  <a:pt x="6204404" y="647700"/>
                </a:cubicBezTo>
                <a:cubicBezTo>
                  <a:pt x="6204404" y="3114670"/>
                  <a:pt x="4205578" y="5114544"/>
                  <a:pt x="1739900" y="5114544"/>
                </a:cubicBezTo>
                <a:cubicBezTo>
                  <a:pt x="1123481" y="5114544"/>
                  <a:pt x="536240" y="4989552"/>
                  <a:pt x="2114" y="4763518"/>
                </a:cubicBezTo>
                <a:lnTo>
                  <a:pt x="0" y="4762561"/>
                </a:lnTo>
                <a:lnTo>
                  <a:pt x="0" y="4226363"/>
                </a:lnTo>
                <a:lnTo>
                  <a:pt x="15791" y="4234455"/>
                </a:lnTo>
                <a:cubicBezTo>
                  <a:pt x="537360" y="4485921"/>
                  <a:pt x="1122182" y="4626842"/>
                  <a:pt x="1739899" y="4626842"/>
                </a:cubicBezTo>
                <a:cubicBezTo>
                  <a:pt x="3936226" y="4626842"/>
                  <a:pt x="5716700" y="2845319"/>
                  <a:pt x="5716700" y="647700"/>
                </a:cubicBezTo>
                <a:cubicBezTo>
                  <a:pt x="5716700" y="510349"/>
                  <a:pt x="5709745" y="374623"/>
                  <a:pt x="5696169" y="240856"/>
                </a:cubicBezTo>
                <a:close/>
              </a:path>
            </a:pathLst>
          </a:custGeom>
        </p:spPr>
      </p:pic>
      <p:sp>
        <p:nvSpPr>
          <p:cNvPr id="2" name="Title 1">
            <a:extLst>
              <a:ext uri="{FF2B5EF4-FFF2-40B4-BE49-F238E27FC236}">
                <a16:creationId xmlns:a16="http://schemas.microsoft.com/office/drawing/2014/main" id="{F2BE5BA3-3D14-4CFA-9DDB-9248482CBE53}"/>
              </a:ext>
            </a:extLst>
          </p:cNvPr>
          <p:cNvSpPr>
            <a:spLocks noGrp="1"/>
          </p:cNvSpPr>
          <p:nvPr>
            <p:ph type="title"/>
          </p:nvPr>
        </p:nvSpPr>
        <p:spPr>
          <a:xfrm>
            <a:off x="481014" y="327026"/>
            <a:ext cx="4164011" cy="2611437"/>
          </a:xfrm>
        </p:spPr>
        <p:txBody>
          <a:bodyPr>
            <a:normAutofit/>
          </a:bodyPr>
          <a:lstStyle/>
          <a:p>
            <a:r>
              <a:rPr lang="en-US" sz="3600"/>
              <a:t>Contact Me	</a:t>
            </a:r>
            <a:endParaRPr lang="en-IN" sz="3600"/>
          </a:p>
        </p:txBody>
      </p:sp>
      <p:graphicFrame>
        <p:nvGraphicFramePr>
          <p:cNvPr id="28" name="Content Placeholder 2">
            <a:extLst>
              <a:ext uri="{FF2B5EF4-FFF2-40B4-BE49-F238E27FC236}">
                <a16:creationId xmlns:a16="http://schemas.microsoft.com/office/drawing/2014/main" id="{FC65EEBD-5589-48DB-A356-9E3C0495B2F7}"/>
              </a:ext>
            </a:extLst>
          </p:cNvPr>
          <p:cNvGraphicFramePr>
            <a:graphicFrameLocks noGrp="1"/>
          </p:cNvGraphicFramePr>
          <p:nvPr>
            <p:ph idx="1"/>
          </p:nvPr>
        </p:nvGraphicFramePr>
        <p:xfrm>
          <a:off x="6381750" y="2119313"/>
          <a:ext cx="5329236" cy="40576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350901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5026BF-3A79-49CA-9164-D2FE41D5A257}"/>
              </a:ext>
            </a:extLst>
          </p:cNvPr>
          <p:cNvSpPr>
            <a:spLocks noGrp="1"/>
          </p:cNvSpPr>
          <p:nvPr>
            <p:ph type="title"/>
          </p:nvPr>
        </p:nvSpPr>
        <p:spPr/>
        <p:txBody>
          <a:bodyPr/>
          <a:lstStyle/>
          <a:p>
            <a:r>
              <a:rPr lang="en-US" dirty="0"/>
              <a:t>Datatypes	</a:t>
            </a:r>
          </a:p>
        </p:txBody>
      </p:sp>
      <p:sp>
        <p:nvSpPr>
          <p:cNvPr id="3" name="Content Placeholder 2">
            <a:extLst>
              <a:ext uri="{FF2B5EF4-FFF2-40B4-BE49-F238E27FC236}">
                <a16:creationId xmlns:a16="http://schemas.microsoft.com/office/drawing/2014/main" id="{EC4181D0-BC8E-4BD2-8EB2-84831BD3F618}"/>
              </a:ext>
            </a:extLst>
          </p:cNvPr>
          <p:cNvSpPr>
            <a:spLocks noGrp="1"/>
          </p:cNvSpPr>
          <p:nvPr>
            <p:ph idx="1"/>
          </p:nvPr>
        </p:nvSpPr>
        <p:spPr/>
        <p:txBody>
          <a:bodyPr/>
          <a:lstStyle/>
          <a:p>
            <a:r>
              <a:rPr lang="en-US" dirty="0"/>
              <a:t>Primitive Types – Immutable</a:t>
            </a:r>
          </a:p>
          <a:p>
            <a:pPr lvl="1"/>
            <a:r>
              <a:rPr lang="en-US" dirty="0"/>
              <a:t>Primitive Values</a:t>
            </a:r>
          </a:p>
          <a:p>
            <a:pPr lvl="2"/>
            <a:r>
              <a:rPr lang="en-US" dirty="0"/>
              <a:t>undefined</a:t>
            </a:r>
          </a:p>
          <a:p>
            <a:pPr lvl="2"/>
            <a:r>
              <a:rPr lang="en-US" dirty="0"/>
              <a:t>null</a:t>
            </a:r>
          </a:p>
          <a:p>
            <a:pPr lvl="1"/>
            <a:r>
              <a:rPr lang="en-US" dirty="0"/>
              <a:t>Primitive Datatypes</a:t>
            </a:r>
          </a:p>
          <a:p>
            <a:pPr lvl="2"/>
            <a:r>
              <a:rPr lang="en-US" dirty="0"/>
              <a:t>string			String()</a:t>
            </a:r>
          </a:p>
          <a:p>
            <a:pPr lvl="2"/>
            <a:r>
              <a:rPr lang="en-US" dirty="0"/>
              <a:t>number		Number()</a:t>
            </a:r>
          </a:p>
          <a:p>
            <a:pPr lvl="2"/>
            <a:r>
              <a:rPr lang="en-US" dirty="0" err="1"/>
              <a:t>boolean</a:t>
            </a:r>
            <a:r>
              <a:rPr lang="en-US" dirty="0"/>
              <a:t>		Boolean()</a:t>
            </a:r>
          </a:p>
          <a:p>
            <a:pPr lvl="2"/>
            <a:r>
              <a:rPr lang="en-US" dirty="0"/>
              <a:t>symbol		Symbol() – ES 6</a:t>
            </a:r>
          </a:p>
          <a:p>
            <a:r>
              <a:rPr lang="en-US" dirty="0"/>
              <a:t>Object Types – Mutable</a:t>
            </a:r>
          </a:p>
          <a:p>
            <a:pPr lvl="1"/>
            <a:r>
              <a:rPr lang="en-US" dirty="0"/>
              <a:t>object			Object()</a:t>
            </a:r>
          </a:p>
        </p:txBody>
      </p:sp>
    </p:spTree>
    <p:extLst>
      <p:ext uri="{BB962C8B-B14F-4D97-AF65-F5344CB8AC3E}">
        <p14:creationId xmlns:p14="http://schemas.microsoft.com/office/powerpoint/2010/main" val="25529839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32D612B-D303-43F4-91C6-EA060AB5745B}"/>
              </a:ext>
            </a:extLst>
          </p:cNvPr>
          <p:cNvSpPr txBox="1"/>
          <p:nvPr/>
        </p:nvSpPr>
        <p:spPr>
          <a:xfrm>
            <a:off x="1928553" y="540327"/>
            <a:ext cx="1099788" cy="369332"/>
          </a:xfrm>
          <a:prstGeom prst="rect">
            <a:avLst/>
          </a:prstGeom>
          <a:noFill/>
        </p:spPr>
        <p:txBody>
          <a:bodyPr wrap="none" rtlCol="0">
            <a:spAutoFit/>
          </a:bodyPr>
          <a:lstStyle/>
          <a:p>
            <a:r>
              <a:rPr lang="en-US" dirty="0"/>
              <a:t>var </a:t>
            </a:r>
            <a:r>
              <a:rPr lang="en-US" dirty="0" err="1"/>
              <a:t>i</a:t>
            </a:r>
            <a:r>
              <a:rPr lang="en-US" dirty="0"/>
              <a:t> = 10;</a:t>
            </a:r>
          </a:p>
        </p:txBody>
      </p:sp>
      <p:sp>
        <p:nvSpPr>
          <p:cNvPr id="6" name="Rectangle 5">
            <a:extLst>
              <a:ext uri="{FF2B5EF4-FFF2-40B4-BE49-F238E27FC236}">
                <a16:creationId xmlns:a16="http://schemas.microsoft.com/office/drawing/2014/main" id="{0BD4335C-A4B8-4336-A0C6-45F1C21777EA}"/>
              </a:ext>
            </a:extLst>
          </p:cNvPr>
          <p:cNvSpPr/>
          <p:nvPr/>
        </p:nvSpPr>
        <p:spPr>
          <a:xfrm>
            <a:off x="2194559" y="1753986"/>
            <a:ext cx="698270" cy="7148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a:t>
            </a:r>
          </a:p>
        </p:txBody>
      </p:sp>
      <p:sp>
        <p:nvSpPr>
          <p:cNvPr id="7" name="TextBox 6">
            <a:extLst>
              <a:ext uri="{FF2B5EF4-FFF2-40B4-BE49-F238E27FC236}">
                <a16:creationId xmlns:a16="http://schemas.microsoft.com/office/drawing/2014/main" id="{A8AD26C7-15AF-4763-A08F-58953380BDE6}"/>
              </a:ext>
            </a:extLst>
          </p:cNvPr>
          <p:cNvSpPr txBox="1"/>
          <p:nvPr/>
        </p:nvSpPr>
        <p:spPr>
          <a:xfrm>
            <a:off x="2424911" y="1384653"/>
            <a:ext cx="237566" cy="369332"/>
          </a:xfrm>
          <a:prstGeom prst="rect">
            <a:avLst/>
          </a:prstGeom>
          <a:noFill/>
        </p:spPr>
        <p:txBody>
          <a:bodyPr wrap="none" rtlCol="0">
            <a:spAutoFit/>
          </a:bodyPr>
          <a:lstStyle/>
          <a:p>
            <a:r>
              <a:rPr lang="en-US" dirty="0" err="1"/>
              <a:t>i</a:t>
            </a:r>
            <a:endParaRPr lang="en-US" dirty="0"/>
          </a:p>
        </p:txBody>
      </p:sp>
      <p:sp>
        <p:nvSpPr>
          <p:cNvPr id="8" name="TextBox 7">
            <a:extLst>
              <a:ext uri="{FF2B5EF4-FFF2-40B4-BE49-F238E27FC236}">
                <a16:creationId xmlns:a16="http://schemas.microsoft.com/office/drawing/2014/main" id="{173A097E-3E6B-4CEF-BAB8-29A0939B0F6A}"/>
              </a:ext>
            </a:extLst>
          </p:cNvPr>
          <p:cNvSpPr txBox="1"/>
          <p:nvPr/>
        </p:nvSpPr>
        <p:spPr>
          <a:xfrm>
            <a:off x="3319549" y="540326"/>
            <a:ext cx="1394934" cy="369332"/>
          </a:xfrm>
          <a:prstGeom prst="rect">
            <a:avLst/>
          </a:prstGeom>
          <a:noFill/>
        </p:spPr>
        <p:txBody>
          <a:bodyPr wrap="none" rtlCol="0">
            <a:spAutoFit/>
          </a:bodyPr>
          <a:lstStyle/>
          <a:p>
            <a:r>
              <a:rPr lang="en-US" dirty="0" err="1"/>
              <a:t>i</a:t>
            </a:r>
            <a:r>
              <a:rPr lang="en-US" dirty="0"/>
              <a:t> = “</a:t>
            </a:r>
            <a:r>
              <a:rPr lang="en-US" dirty="0" err="1"/>
              <a:t>manish</a:t>
            </a:r>
            <a:r>
              <a:rPr lang="en-US" dirty="0"/>
              <a:t>”;</a:t>
            </a:r>
          </a:p>
        </p:txBody>
      </p:sp>
      <p:sp>
        <p:nvSpPr>
          <p:cNvPr id="9" name="Rectangle 8">
            <a:extLst>
              <a:ext uri="{FF2B5EF4-FFF2-40B4-BE49-F238E27FC236}">
                <a16:creationId xmlns:a16="http://schemas.microsoft.com/office/drawing/2014/main" id="{B5870B5A-7583-4D7C-A3A7-E741F77C8CE5}"/>
              </a:ext>
            </a:extLst>
          </p:cNvPr>
          <p:cNvSpPr/>
          <p:nvPr/>
        </p:nvSpPr>
        <p:spPr>
          <a:xfrm>
            <a:off x="3388820" y="1753984"/>
            <a:ext cx="1091740" cy="11139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manish</a:t>
            </a:r>
            <a:endParaRPr lang="en-US" dirty="0"/>
          </a:p>
        </p:txBody>
      </p:sp>
      <p:sp>
        <p:nvSpPr>
          <p:cNvPr id="10" name="TextBox 9">
            <a:extLst>
              <a:ext uri="{FF2B5EF4-FFF2-40B4-BE49-F238E27FC236}">
                <a16:creationId xmlns:a16="http://schemas.microsoft.com/office/drawing/2014/main" id="{EFB31B6B-E010-469E-826E-4E6F0943C493}"/>
              </a:ext>
            </a:extLst>
          </p:cNvPr>
          <p:cNvSpPr txBox="1"/>
          <p:nvPr/>
        </p:nvSpPr>
        <p:spPr>
          <a:xfrm>
            <a:off x="3815907" y="1384652"/>
            <a:ext cx="237566" cy="369332"/>
          </a:xfrm>
          <a:prstGeom prst="rect">
            <a:avLst/>
          </a:prstGeom>
          <a:noFill/>
        </p:spPr>
        <p:txBody>
          <a:bodyPr wrap="none" rtlCol="0">
            <a:spAutoFit/>
          </a:bodyPr>
          <a:lstStyle/>
          <a:p>
            <a:r>
              <a:rPr lang="en-US" dirty="0" err="1"/>
              <a:t>i</a:t>
            </a:r>
            <a:endParaRPr lang="en-US" dirty="0"/>
          </a:p>
        </p:txBody>
      </p:sp>
      <p:sp>
        <p:nvSpPr>
          <p:cNvPr id="12" name="TextBox 11">
            <a:extLst>
              <a:ext uri="{FF2B5EF4-FFF2-40B4-BE49-F238E27FC236}">
                <a16:creationId xmlns:a16="http://schemas.microsoft.com/office/drawing/2014/main" id="{C4E5E63B-54BC-429F-80CF-9F7CF6F5F79B}"/>
              </a:ext>
            </a:extLst>
          </p:cNvPr>
          <p:cNvSpPr txBox="1"/>
          <p:nvPr/>
        </p:nvSpPr>
        <p:spPr>
          <a:xfrm>
            <a:off x="5996248" y="540327"/>
            <a:ext cx="1099788" cy="646331"/>
          </a:xfrm>
          <a:prstGeom prst="rect">
            <a:avLst/>
          </a:prstGeom>
          <a:noFill/>
        </p:spPr>
        <p:txBody>
          <a:bodyPr wrap="none" rtlCol="0">
            <a:spAutoFit/>
          </a:bodyPr>
          <a:lstStyle/>
          <a:p>
            <a:r>
              <a:rPr lang="en-US" dirty="0"/>
              <a:t>var </a:t>
            </a:r>
            <a:r>
              <a:rPr lang="en-US" dirty="0" err="1"/>
              <a:t>i</a:t>
            </a:r>
            <a:r>
              <a:rPr lang="en-US" dirty="0"/>
              <a:t> = 10;</a:t>
            </a:r>
          </a:p>
          <a:p>
            <a:r>
              <a:rPr lang="en-US" dirty="0"/>
              <a:t>var j = </a:t>
            </a:r>
            <a:r>
              <a:rPr lang="en-US" dirty="0" err="1"/>
              <a:t>i</a:t>
            </a:r>
            <a:r>
              <a:rPr lang="en-US" dirty="0"/>
              <a:t>;</a:t>
            </a:r>
          </a:p>
        </p:txBody>
      </p:sp>
      <p:sp>
        <p:nvSpPr>
          <p:cNvPr id="13" name="Rectangle 12">
            <a:extLst>
              <a:ext uri="{FF2B5EF4-FFF2-40B4-BE49-F238E27FC236}">
                <a16:creationId xmlns:a16="http://schemas.microsoft.com/office/drawing/2014/main" id="{3CC4BFA2-5D2C-427A-AE72-E91EF9365E64}"/>
              </a:ext>
            </a:extLst>
          </p:cNvPr>
          <p:cNvSpPr/>
          <p:nvPr/>
        </p:nvSpPr>
        <p:spPr>
          <a:xfrm>
            <a:off x="6262254" y="1753986"/>
            <a:ext cx="698270" cy="7148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a:t>
            </a:r>
          </a:p>
        </p:txBody>
      </p:sp>
      <p:sp>
        <p:nvSpPr>
          <p:cNvPr id="14" name="TextBox 13">
            <a:extLst>
              <a:ext uri="{FF2B5EF4-FFF2-40B4-BE49-F238E27FC236}">
                <a16:creationId xmlns:a16="http://schemas.microsoft.com/office/drawing/2014/main" id="{2EAFDECC-2EFE-4E41-A4C2-62B5A8BD790A}"/>
              </a:ext>
            </a:extLst>
          </p:cNvPr>
          <p:cNvSpPr txBox="1"/>
          <p:nvPr/>
        </p:nvSpPr>
        <p:spPr>
          <a:xfrm>
            <a:off x="6262254" y="1384652"/>
            <a:ext cx="237566" cy="369332"/>
          </a:xfrm>
          <a:prstGeom prst="rect">
            <a:avLst/>
          </a:prstGeom>
          <a:noFill/>
        </p:spPr>
        <p:txBody>
          <a:bodyPr wrap="none" rtlCol="0">
            <a:spAutoFit/>
          </a:bodyPr>
          <a:lstStyle/>
          <a:p>
            <a:r>
              <a:rPr lang="en-US" dirty="0" err="1"/>
              <a:t>i</a:t>
            </a:r>
            <a:endParaRPr lang="en-US" dirty="0"/>
          </a:p>
        </p:txBody>
      </p:sp>
      <p:sp>
        <p:nvSpPr>
          <p:cNvPr id="15" name="TextBox 14">
            <a:extLst>
              <a:ext uri="{FF2B5EF4-FFF2-40B4-BE49-F238E27FC236}">
                <a16:creationId xmlns:a16="http://schemas.microsoft.com/office/drawing/2014/main" id="{ADE72D0C-99D6-4A47-8A2B-D8934B8FB411}"/>
              </a:ext>
            </a:extLst>
          </p:cNvPr>
          <p:cNvSpPr txBox="1"/>
          <p:nvPr/>
        </p:nvSpPr>
        <p:spPr>
          <a:xfrm>
            <a:off x="6722960" y="1390192"/>
            <a:ext cx="185651" cy="366562"/>
          </a:xfrm>
          <a:prstGeom prst="rect">
            <a:avLst/>
          </a:prstGeom>
          <a:noFill/>
        </p:spPr>
        <p:txBody>
          <a:bodyPr wrap="square" rtlCol="0">
            <a:spAutoFit/>
          </a:bodyPr>
          <a:lstStyle/>
          <a:p>
            <a:r>
              <a:rPr lang="en-US" dirty="0"/>
              <a:t>j</a:t>
            </a:r>
          </a:p>
        </p:txBody>
      </p:sp>
      <p:sp>
        <p:nvSpPr>
          <p:cNvPr id="18" name="TextBox 17">
            <a:extLst>
              <a:ext uri="{FF2B5EF4-FFF2-40B4-BE49-F238E27FC236}">
                <a16:creationId xmlns:a16="http://schemas.microsoft.com/office/drawing/2014/main" id="{86B3194E-216D-4E7D-8D9F-9CD5E36E6DB6}"/>
              </a:ext>
            </a:extLst>
          </p:cNvPr>
          <p:cNvSpPr txBox="1"/>
          <p:nvPr/>
        </p:nvSpPr>
        <p:spPr>
          <a:xfrm>
            <a:off x="9368446" y="631765"/>
            <a:ext cx="873957" cy="369332"/>
          </a:xfrm>
          <a:prstGeom prst="rect">
            <a:avLst/>
          </a:prstGeom>
          <a:noFill/>
        </p:spPr>
        <p:txBody>
          <a:bodyPr wrap="none" rtlCol="0">
            <a:spAutoFit/>
          </a:bodyPr>
          <a:lstStyle/>
          <a:p>
            <a:r>
              <a:rPr lang="en-US" dirty="0"/>
              <a:t>j = 100;</a:t>
            </a:r>
          </a:p>
        </p:txBody>
      </p:sp>
      <p:sp>
        <p:nvSpPr>
          <p:cNvPr id="19" name="Rectangle 18">
            <a:extLst>
              <a:ext uri="{FF2B5EF4-FFF2-40B4-BE49-F238E27FC236}">
                <a16:creationId xmlns:a16="http://schemas.microsoft.com/office/drawing/2014/main" id="{90A0B623-C751-4594-A262-9FB12D71CC98}"/>
              </a:ext>
            </a:extLst>
          </p:cNvPr>
          <p:cNvSpPr/>
          <p:nvPr/>
        </p:nvSpPr>
        <p:spPr>
          <a:xfrm>
            <a:off x="9484823" y="1753984"/>
            <a:ext cx="698270" cy="7148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100</a:t>
            </a:r>
          </a:p>
        </p:txBody>
      </p:sp>
      <p:sp>
        <p:nvSpPr>
          <p:cNvPr id="20" name="TextBox 19">
            <a:extLst>
              <a:ext uri="{FF2B5EF4-FFF2-40B4-BE49-F238E27FC236}">
                <a16:creationId xmlns:a16="http://schemas.microsoft.com/office/drawing/2014/main" id="{B29342C9-BF22-4C7C-9956-4A5435B5D38A}"/>
              </a:ext>
            </a:extLst>
          </p:cNvPr>
          <p:cNvSpPr txBox="1"/>
          <p:nvPr/>
        </p:nvSpPr>
        <p:spPr>
          <a:xfrm>
            <a:off x="9715175" y="1384651"/>
            <a:ext cx="239168" cy="369332"/>
          </a:xfrm>
          <a:prstGeom prst="rect">
            <a:avLst/>
          </a:prstGeom>
          <a:noFill/>
        </p:spPr>
        <p:txBody>
          <a:bodyPr wrap="none" rtlCol="0">
            <a:spAutoFit/>
          </a:bodyPr>
          <a:lstStyle/>
          <a:p>
            <a:r>
              <a:rPr lang="en-US" dirty="0"/>
              <a:t>j</a:t>
            </a:r>
          </a:p>
        </p:txBody>
      </p:sp>
      <p:sp>
        <p:nvSpPr>
          <p:cNvPr id="21" name="Rectangle 20">
            <a:extLst>
              <a:ext uri="{FF2B5EF4-FFF2-40B4-BE49-F238E27FC236}">
                <a16:creationId xmlns:a16="http://schemas.microsoft.com/office/drawing/2014/main" id="{179E3EA4-0720-462C-81B5-734612982219}"/>
              </a:ext>
            </a:extLst>
          </p:cNvPr>
          <p:cNvSpPr/>
          <p:nvPr/>
        </p:nvSpPr>
        <p:spPr>
          <a:xfrm>
            <a:off x="8554531" y="1753984"/>
            <a:ext cx="698270" cy="7148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a:t>
            </a:r>
          </a:p>
        </p:txBody>
      </p:sp>
      <p:sp>
        <p:nvSpPr>
          <p:cNvPr id="22" name="TextBox 21">
            <a:extLst>
              <a:ext uri="{FF2B5EF4-FFF2-40B4-BE49-F238E27FC236}">
                <a16:creationId xmlns:a16="http://schemas.microsoft.com/office/drawing/2014/main" id="{FEEB4508-275C-4475-82E4-675C4D673172}"/>
              </a:ext>
            </a:extLst>
          </p:cNvPr>
          <p:cNvSpPr txBox="1"/>
          <p:nvPr/>
        </p:nvSpPr>
        <p:spPr>
          <a:xfrm>
            <a:off x="8784883" y="1384651"/>
            <a:ext cx="237566" cy="369332"/>
          </a:xfrm>
          <a:prstGeom prst="rect">
            <a:avLst/>
          </a:prstGeom>
          <a:noFill/>
        </p:spPr>
        <p:txBody>
          <a:bodyPr wrap="none" rtlCol="0">
            <a:spAutoFit/>
          </a:bodyPr>
          <a:lstStyle/>
          <a:p>
            <a:r>
              <a:rPr lang="en-US" dirty="0" err="1"/>
              <a:t>i</a:t>
            </a:r>
            <a:endParaRPr lang="en-US" dirty="0"/>
          </a:p>
        </p:txBody>
      </p:sp>
      <p:sp>
        <p:nvSpPr>
          <p:cNvPr id="25" name="Rectangle 24">
            <a:extLst>
              <a:ext uri="{FF2B5EF4-FFF2-40B4-BE49-F238E27FC236}">
                <a16:creationId xmlns:a16="http://schemas.microsoft.com/office/drawing/2014/main" id="{A79FC0BD-E165-434A-9A7A-040BE57D59A9}"/>
              </a:ext>
            </a:extLst>
          </p:cNvPr>
          <p:cNvSpPr/>
          <p:nvPr/>
        </p:nvSpPr>
        <p:spPr>
          <a:xfrm>
            <a:off x="4053473" y="5057700"/>
            <a:ext cx="1091740" cy="11139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name: </a:t>
            </a:r>
            <a:r>
              <a:rPr lang="en-US" strike="sngStrike" dirty="0" err="1"/>
              <a:t>manish</a:t>
            </a:r>
            <a:endParaRPr lang="en-US" strike="sngStrike" dirty="0"/>
          </a:p>
          <a:p>
            <a:pPr algn="ctr"/>
            <a:r>
              <a:rPr lang="en-US" dirty="0" err="1"/>
              <a:t>abhi</a:t>
            </a:r>
            <a:endParaRPr lang="en-US" dirty="0"/>
          </a:p>
        </p:txBody>
      </p:sp>
      <p:sp>
        <p:nvSpPr>
          <p:cNvPr id="26" name="TextBox 25">
            <a:extLst>
              <a:ext uri="{FF2B5EF4-FFF2-40B4-BE49-F238E27FC236}">
                <a16:creationId xmlns:a16="http://schemas.microsoft.com/office/drawing/2014/main" id="{C2646252-71B6-47B3-B481-D6197133561D}"/>
              </a:ext>
            </a:extLst>
          </p:cNvPr>
          <p:cNvSpPr txBox="1"/>
          <p:nvPr/>
        </p:nvSpPr>
        <p:spPr>
          <a:xfrm>
            <a:off x="2053914" y="3959627"/>
            <a:ext cx="2531270" cy="369332"/>
          </a:xfrm>
          <a:prstGeom prst="rect">
            <a:avLst/>
          </a:prstGeom>
          <a:noFill/>
        </p:spPr>
        <p:txBody>
          <a:bodyPr wrap="none" rtlCol="0">
            <a:spAutoFit/>
          </a:bodyPr>
          <a:lstStyle/>
          <a:p>
            <a:r>
              <a:rPr lang="en-US" dirty="0"/>
              <a:t>var </a:t>
            </a:r>
            <a:r>
              <a:rPr lang="en-US" dirty="0" err="1"/>
              <a:t>i</a:t>
            </a:r>
            <a:r>
              <a:rPr lang="en-US" dirty="0"/>
              <a:t> = {name: “</a:t>
            </a:r>
            <a:r>
              <a:rPr lang="en-US" dirty="0" err="1"/>
              <a:t>manish</a:t>
            </a:r>
            <a:r>
              <a:rPr lang="en-US" dirty="0"/>
              <a:t>”};</a:t>
            </a:r>
          </a:p>
        </p:txBody>
      </p:sp>
      <p:sp>
        <p:nvSpPr>
          <p:cNvPr id="27" name="TextBox 26">
            <a:extLst>
              <a:ext uri="{FF2B5EF4-FFF2-40B4-BE49-F238E27FC236}">
                <a16:creationId xmlns:a16="http://schemas.microsoft.com/office/drawing/2014/main" id="{73AB291C-6E7E-42A8-A0C5-5C9F890E4B8E}"/>
              </a:ext>
            </a:extLst>
          </p:cNvPr>
          <p:cNvSpPr txBox="1"/>
          <p:nvPr/>
        </p:nvSpPr>
        <p:spPr>
          <a:xfrm>
            <a:off x="4466401" y="4688368"/>
            <a:ext cx="237566" cy="369332"/>
          </a:xfrm>
          <a:prstGeom prst="rect">
            <a:avLst/>
          </a:prstGeom>
          <a:noFill/>
        </p:spPr>
        <p:txBody>
          <a:bodyPr wrap="none" rtlCol="0">
            <a:spAutoFit/>
          </a:bodyPr>
          <a:lstStyle/>
          <a:p>
            <a:r>
              <a:rPr lang="en-US" dirty="0" err="1"/>
              <a:t>i</a:t>
            </a:r>
            <a:endParaRPr lang="en-US" dirty="0"/>
          </a:p>
        </p:txBody>
      </p:sp>
      <p:sp>
        <p:nvSpPr>
          <p:cNvPr id="29" name="TextBox 28">
            <a:extLst>
              <a:ext uri="{FF2B5EF4-FFF2-40B4-BE49-F238E27FC236}">
                <a16:creationId xmlns:a16="http://schemas.microsoft.com/office/drawing/2014/main" id="{C75AEC3D-DCD9-4400-8B5C-262A356AF59C}"/>
              </a:ext>
            </a:extLst>
          </p:cNvPr>
          <p:cNvSpPr txBox="1"/>
          <p:nvPr/>
        </p:nvSpPr>
        <p:spPr>
          <a:xfrm>
            <a:off x="5080951" y="3959627"/>
            <a:ext cx="1707583" cy="369332"/>
          </a:xfrm>
          <a:prstGeom prst="rect">
            <a:avLst/>
          </a:prstGeom>
          <a:noFill/>
        </p:spPr>
        <p:txBody>
          <a:bodyPr wrap="none" rtlCol="0">
            <a:spAutoFit/>
          </a:bodyPr>
          <a:lstStyle/>
          <a:p>
            <a:r>
              <a:rPr lang="en-US" dirty="0"/>
              <a:t>i.name = “</a:t>
            </a:r>
            <a:r>
              <a:rPr lang="en-US" dirty="0" err="1"/>
              <a:t>abhi</a:t>
            </a:r>
            <a:r>
              <a:rPr lang="en-US" dirty="0"/>
              <a:t>”;</a:t>
            </a:r>
          </a:p>
        </p:txBody>
      </p:sp>
      <p:sp>
        <p:nvSpPr>
          <p:cNvPr id="31" name="Rectangle 30">
            <a:extLst>
              <a:ext uri="{FF2B5EF4-FFF2-40B4-BE49-F238E27FC236}">
                <a16:creationId xmlns:a16="http://schemas.microsoft.com/office/drawing/2014/main" id="{307AA308-42B9-4BE9-8FDD-7A9F52274B9C}"/>
              </a:ext>
            </a:extLst>
          </p:cNvPr>
          <p:cNvSpPr/>
          <p:nvPr/>
        </p:nvSpPr>
        <p:spPr>
          <a:xfrm>
            <a:off x="8554531" y="4873034"/>
            <a:ext cx="698270" cy="7148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red</a:t>
            </a:r>
          </a:p>
        </p:txBody>
      </p:sp>
      <p:sp>
        <p:nvSpPr>
          <p:cNvPr id="32" name="Rectangle 31">
            <a:extLst>
              <a:ext uri="{FF2B5EF4-FFF2-40B4-BE49-F238E27FC236}">
                <a16:creationId xmlns:a16="http://schemas.microsoft.com/office/drawing/2014/main" id="{D65A2A80-87FF-41A9-AC02-1172DC07C814}"/>
              </a:ext>
            </a:extLst>
          </p:cNvPr>
          <p:cNvSpPr/>
          <p:nvPr/>
        </p:nvSpPr>
        <p:spPr>
          <a:xfrm>
            <a:off x="9805424" y="4873034"/>
            <a:ext cx="698270" cy="7148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red</a:t>
            </a:r>
          </a:p>
        </p:txBody>
      </p:sp>
      <p:sp>
        <p:nvSpPr>
          <p:cNvPr id="33" name="TextBox 32">
            <a:extLst>
              <a:ext uri="{FF2B5EF4-FFF2-40B4-BE49-F238E27FC236}">
                <a16:creationId xmlns:a16="http://schemas.microsoft.com/office/drawing/2014/main" id="{94310315-A2F0-4EDE-8E5B-29A34BD97E31}"/>
              </a:ext>
            </a:extLst>
          </p:cNvPr>
          <p:cNvSpPr txBox="1"/>
          <p:nvPr/>
        </p:nvSpPr>
        <p:spPr>
          <a:xfrm>
            <a:off x="8903666" y="4536943"/>
            <a:ext cx="359394" cy="369332"/>
          </a:xfrm>
          <a:prstGeom prst="rect">
            <a:avLst/>
          </a:prstGeom>
          <a:noFill/>
        </p:spPr>
        <p:txBody>
          <a:bodyPr wrap="none" rtlCol="0">
            <a:spAutoFit/>
          </a:bodyPr>
          <a:lstStyle/>
          <a:p>
            <a:r>
              <a:rPr lang="en-US" dirty="0"/>
              <a:t>id</a:t>
            </a:r>
          </a:p>
        </p:txBody>
      </p:sp>
      <p:sp>
        <p:nvSpPr>
          <p:cNvPr id="34" name="TextBox 33">
            <a:extLst>
              <a:ext uri="{FF2B5EF4-FFF2-40B4-BE49-F238E27FC236}">
                <a16:creationId xmlns:a16="http://schemas.microsoft.com/office/drawing/2014/main" id="{0EAEE880-3213-44E9-8F01-28A931918DB9}"/>
              </a:ext>
            </a:extLst>
          </p:cNvPr>
          <p:cNvSpPr txBox="1"/>
          <p:nvPr/>
        </p:nvSpPr>
        <p:spPr>
          <a:xfrm>
            <a:off x="10192186" y="4536943"/>
            <a:ext cx="359394" cy="369332"/>
          </a:xfrm>
          <a:prstGeom prst="rect">
            <a:avLst/>
          </a:prstGeom>
          <a:noFill/>
        </p:spPr>
        <p:txBody>
          <a:bodyPr wrap="none" rtlCol="0">
            <a:spAutoFit/>
          </a:bodyPr>
          <a:lstStyle/>
          <a:p>
            <a:r>
              <a:rPr lang="en-US" dirty="0"/>
              <a:t>id</a:t>
            </a:r>
          </a:p>
        </p:txBody>
      </p:sp>
    </p:spTree>
    <p:extLst>
      <p:ext uri="{BB962C8B-B14F-4D97-AF65-F5344CB8AC3E}">
        <p14:creationId xmlns:p14="http://schemas.microsoft.com/office/powerpoint/2010/main" val="23874941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C9C5A5-E128-4E46-9A3A-3F93C5B9F740}"/>
              </a:ext>
            </a:extLst>
          </p:cNvPr>
          <p:cNvSpPr>
            <a:spLocks noGrp="1"/>
          </p:cNvSpPr>
          <p:nvPr>
            <p:ph type="title"/>
          </p:nvPr>
        </p:nvSpPr>
        <p:spPr/>
        <p:txBody>
          <a:bodyPr/>
          <a:lstStyle/>
          <a:p>
            <a:r>
              <a:rPr lang="en-IN"/>
              <a:t>Mutable vs Immutable</a:t>
            </a:r>
          </a:p>
        </p:txBody>
      </p:sp>
      <p:sp>
        <p:nvSpPr>
          <p:cNvPr id="3" name="Content Placeholder 2">
            <a:extLst>
              <a:ext uri="{FF2B5EF4-FFF2-40B4-BE49-F238E27FC236}">
                <a16:creationId xmlns:a16="http://schemas.microsoft.com/office/drawing/2014/main" id="{0E359573-AAD6-4751-84F2-3F1F944B3306}"/>
              </a:ext>
            </a:extLst>
          </p:cNvPr>
          <p:cNvSpPr>
            <a:spLocks noGrp="1"/>
          </p:cNvSpPr>
          <p:nvPr>
            <p:ph idx="1"/>
          </p:nvPr>
        </p:nvSpPr>
        <p:spPr/>
        <p:txBody>
          <a:bodyPr/>
          <a:lstStyle/>
          <a:p>
            <a:r>
              <a:rPr lang="en-IN" dirty="0"/>
              <a:t>JavaScript Engine </a:t>
            </a:r>
            <a:r>
              <a:rPr lang="en-US" dirty="0"/>
              <a:t>handles mutable and immutable objects differently.</a:t>
            </a:r>
          </a:p>
          <a:p>
            <a:r>
              <a:rPr lang="en-US" dirty="0"/>
              <a:t>Immutable are quicker to access than mutable objects.</a:t>
            </a:r>
          </a:p>
          <a:p>
            <a:r>
              <a:rPr lang="en-US" dirty="0"/>
              <a:t>Mutable objects are great to use when you need to change the size of the object, example array, set etc.. </a:t>
            </a:r>
          </a:p>
          <a:p>
            <a:r>
              <a:rPr lang="en-US" dirty="0"/>
              <a:t>Immutable are used when you need to ensure that the object you made will always stay the same.</a:t>
            </a:r>
          </a:p>
          <a:p>
            <a:r>
              <a:rPr lang="en-US" dirty="0"/>
              <a:t>Immutable objects are fundamentally expensive to “change”, because doing so involves creating a copy. </a:t>
            </a:r>
          </a:p>
          <a:p>
            <a:r>
              <a:rPr lang="en-US" dirty="0"/>
              <a:t>Changing mutable objects is cheap.</a:t>
            </a:r>
            <a:endParaRPr lang="en-IN" dirty="0"/>
          </a:p>
        </p:txBody>
      </p:sp>
    </p:spTree>
    <p:extLst>
      <p:ext uri="{BB962C8B-B14F-4D97-AF65-F5344CB8AC3E}">
        <p14:creationId xmlns:p14="http://schemas.microsoft.com/office/powerpoint/2010/main" val="17457360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903F977-F915-41A6-9F90-6363385C8A6A}"/>
              </a:ext>
            </a:extLst>
          </p:cNvPr>
          <p:cNvSpPr>
            <a:spLocks noGrp="1"/>
          </p:cNvSpPr>
          <p:nvPr>
            <p:ph type="title"/>
          </p:nvPr>
        </p:nvSpPr>
        <p:spPr>
          <a:xfrm>
            <a:off x="838200" y="365125"/>
            <a:ext cx="10515600" cy="1325563"/>
          </a:xfrm>
        </p:spPr>
        <p:txBody>
          <a:bodyPr/>
          <a:lstStyle/>
          <a:p>
            <a:r>
              <a:rPr lang="en-US" dirty="0"/>
              <a:t>JavaScript types</a:t>
            </a:r>
          </a:p>
        </p:txBody>
      </p:sp>
      <p:sp>
        <p:nvSpPr>
          <p:cNvPr id="3" name="Content Placeholder 2">
            <a:extLst>
              <a:ext uri="{FF2B5EF4-FFF2-40B4-BE49-F238E27FC236}">
                <a16:creationId xmlns:a16="http://schemas.microsoft.com/office/drawing/2014/main" id="{328D14A3-5352-4407-A4AD-2454E9183C56}"/>
              </a:ext>
            </a:extLst>
          </p:cNvPr>
          <p:cNvSpPr>
            <a:spLocks noGrp="1"/>
          </p:cNvSpPr>
          <p:nvPr>
            <p:ph idx="1"/>
          </p:nvPr>
        </p:nvSpPr>
        <p:spPr>
          <a:xfrm>
            <a:off x="838200" y="1825625"/>
            <a:ext cx="10515600" cy="4351338"/>
          </a:xfrm>
        </p:spPr>
        <p:txBody>
          <a:bodyPr>
            <a:normAutofit fontScale="62500" lnSpcReduction="20000"/>
          </a:bodyPr>
          <a:lstStyle/>
          <a:p>
            <a:r>
              <a:rPr lang="en-US" dirty="0"/>
              <a:t>All types except objects define immutable values (that is, values which can't be changed) </a:t>
            </a:r>
          </a:p>
          <a:p>
            <a:r>
              <a:rPr lang="en-US" dirty="0"/>
              <a:t>Boolean type: Boolean represents a logical entity and can have two values: true and false. See Boolean and Boolean for more details.</a:t>
            </a:r>
          </a:p>
          <a:p>
            <a:r>
              <a:rPr lang="en-US" dirty="0"/>
              <a:t>Null type: The Null type has exactly one value: null. See null and Null for more details.</a:t>
            </a:r>
          </a:p>
          <a:p>
            <a:r>
              <a:rPr lang="en-US" dirty="0"/>
              <a:t>Undefined type: A variable that has not been assigned a value has the value undefined. See undefined and Undefined for more details.</a:t>
            </a:r>
          </a:p>
          <a:p>
            <a:r>
              <a:rPr lang="en-US" dirty="0"/>
              <a:t>Number type: The Number type is a double-precision 64-bit binary format value (numbers between -(2^53 − 1) and 2^53 − 1). In addition to representing floating-point numbers, the number type has three symbolic values: +Infinity, -Infinity, and </a:t>
            </a:r>
            <a:r>
              <a:rPr lang="en-US" dirty="0" err="1"/>
              <a:t>NaN</a:t>
            </a:r>
            <a:r>
              <a:rPr lang="en-US" dirty="0"/>
              <a:t> ("Not a Number").</a:t>
            </a:r>
          </a:p>
          <a:p>
            <a:r>
              <a:rPr lang="en-US" dirty="0"/>
              <a:t>String type: JavaScript's String type is used to represent textual data. It is a set of "elements" of 16-bit unsigned integer values. Each element in the String occupies a position in the String. </a:t>
            </a:r>
          </a:p>
          <a:p>
            <a:r>
              <a:rPr lang="en-US" dirty="0"/>
              <a:t>Symbol type: A Symbol is a unique and immutable primitive value and may be used as the key to an Object property.</a:t>
            </a:r>
          </a:p>
          <a:p>
            <a:r>
              <a:rPr lang="en-US" dirty="0"/>
              <a:t>Objects: An object is a value in memory which is possibly referenced by an identifier. objects can be seen as a collection of properties. Properties are identified using key values. A key value is either a String value or a Symbol value.</a:t>
            </a:r>
          </a:p>
        </p:txBody>
      </p:sp>
    </p:spTree>
    <p:extLst>
      <p:ext uri="{BB962C8B-B14F-4D97-AF65-F5344CB8AC3E}">
        <p14:creationId xmlns:p14="http://schemas.microsoft.com/office/powerpoint/2010/main" val="181875081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2674</TotalTime>
  <Words>4260</Words>
  <Application>Microsoft Office PowerPoint</Application>
  <PresentationFormat>Widescreen</PresentationFormat>
  <Paragraphs>596</Paragraphs>
  <Slides>53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53</vt:i4>
      </vt:variant>
    </vt:vector>
  </HeadingPairs>
  <TitlesOfParts>
    <vt:vector size="60" baseType="lpstr">
      <vt:lpstr>Arial</vt:lpstr>
      <vt:lpstr>Calibri</vt:lpstr>
      <vt:lpstr>Calibri Light</vt:lpstr>
      <vt:lpstr>euclid_circular_a</vt:lpstr>
      <vt:lpstr>Nunito Sans</vt:lpstr>
      <vt:lpstr>Segoe UI</vt:lpstr>
      <vt:lpstr>Office Theme</vt:lpstr>
      <vt:lpstr>ECMASCRIPT 2015+</vt:lpstr>
      <vt:lpstr>Installation</vt:lpstr>
      <vt:lpstr>PowerPoint Presentation</vt:lpstr>
      <vt:lpstr>Install Packages</vt:lpstr>
      <vt:lpstr>Webpack Configuration</vt:lpstr>
      <vt:lpstr>Datatypes </vt:lpstr>
      <vt:lpstr>PowerPoint Presentation</vt:lpstr>
      <vt:lpstr>Mutable vs Immutable</vt:lpstr>
      <vt:lpstr>JavaScript types</vt:lpstr>
      <vt:lpstr>Standard built-in objects</vt:lpstr>
      <vt:lpstr>Standard built-in objects</vt:lpstr>
      <vt:lpstr>Standard built-in objects</vt:lpstr>
      <vt:lpstr>PowerPoint Presentation</vt:lpstr>
      <vt:lpstr>Statements</vt:lpstr>
      <vt:lpstr>Functions</vt:lpstr>
      <vt:lpstr>Functions</vt:lpstr>
      <vt:lpstr>Function Parameters &amp; Arguments</vt:lpstr>
      <vt:lpstr>The Arguments Object</vt:lpstr>
      <vt:lpstr>Rest &amp; Spread</vt:lpstr>
      <vt:lpstr>Pure and Impure Functions</vt:lpstr>
      <vt:lpstr>IIFE</vt:lpstr>
      <vt:lpstr>Closure</vt:lpstr>
      <vt:lpstr>JavaScript ‘this’ keyword</vt:lpstr>
      <vt:lpstr>Function Currying</vt:lpstr>
      <vt:lpstr>Higher Order Functions</vt:lpstr>
      <vt:lpstr>Objects</vt:lpstr>
      <vt:lpstr>JSON</vt:lpstr>
      <vt:lpstr>PowerPoint Presentation</vt:lpstr>
      <vt:lpstr>What is a prototype?</vt:lpstr>
      <vt:lpstr>Constructor Function</vt:lpstr>
      <vt:lpstr>PowerPoint Presentation</vt:lpstr>
      <vt:lpstr>PowerPoint Presentation</vt:lpstr>
      <vt:lpstr>ECMAScript 2015 Class</vt:lpstr>
      <vt:lpstr>Accessor Property</vt:lpstr>
      <vt:lpstr>static</vt:lpstr>
      <vt:lpstr>PowerPoint Presentation</vt:lpstr>
      <vt:lpstr>PowerPoint Presentation</vt:lpstr>
      <vt:lpstr>Collections</vt:lpstr>
      <vt:lpstr>Arrays</vt:lpstr>
      <vt:lpstr>Map</vt:lpstr>
      <vt:lpstr>Set</vt:lpstr>
      <vt:lpstr>Weak Map</vt:lpstr>
      <vt:lpstr>Weak Set</vt:lpstr>
      <vt:lpstr>Well-Known symbols</vt:lpstr>
      <vt:lpstr>Well-known symbol</vt:lpstr>
      <vt:lpstr>Generators</vt:lpstr>
      <vt:lpstr>Generator Methods</vt:lpstr>
      <vt:lpstr>Uses of Generators</vt:lpstr>
      <vt:lpstr>Modules</vt:lpstr>
      <vt:lpstr>Modules</vt:lpstr>
      <vt:lpstr>Promise</vt:lpstr>
      <vt:lpstr>Fetch API</vt:lpstr>
      <vt:lpstr>Contact Me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ECMASCRIPT 2015+</dc:title>
  <dc:creator>Manish Sharma</dc:creator>
  <cp:lastModifiedBy>Manish Sharma</cp:lastModifiedBy>
  <cp:revision>1</cp:revision>
  <dcterms:created xsi:type="dcterms:W3CDTF">2021-09-13T04:19:55Z</dcterms:created>
  <dcterms:modified xsi:type="dcterms:W3CDTF">2022-01-11T11:19:07Z</dcterms:modified>
</cp:coreProperties>
</file>