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2" r:id="rId2"/>
    <p:sldId id="333" r:id="rId3"/>
    <p:sldId id="334" r:id="rId4"/>
    <p:sldId id="256" r:id="rId5"/>
    <p:sldId id="257" r:id="rId6"/>
    <p:sldId id="262" r:id="rId7"/>
    <p:sldId id="263" r:id="rId8"/>
    <p:sldId id="264" r:id="rId9"/>
    <p:sldId id="330" r:id="rId10"/>
    <p:sldId id="313" r:id="rId11"/>
    <p:sldId id="315" r:id="rId12"/>
    <p:sldId id="316" r:id="rId13"/>
    <p:sldId id="314" r:id="rId14"/>
    <p:sldId id="331" r:id="rId15"/>
    <p:sldId id="282" r:id="rId16"/>
    <p:sldId id="283" r:id="rId17"/>
    <p:sldId id="284" r:id="rId18"/>
    <p:sldId id="273" r:id="rId19"/>
    <p:sldId id="317" r:id="rId20"/>
    <p:sldId id="318" r:id="rId21"/>
    <p:sldId id="287" r:id="rId22"/>
    <p:sldId id="288" r:id="rId23"/>
    <p:sldId id="289" r:id="rId24"/>
    <p:sldId id="332" r:id="rId25"/>
    <p:sldId id="266" r:id="rId26"/>
    <p:sldId id="268" r:id="rId27"/>
    <p:sldId id="285" r:id="rId28"/>
    <p:sldId id="286" r:id="rId29"/>
    <p:sldId id="321" r:id="rId30"/>
    <p:sldId id="319" r:id="rId31"/>
    <p:sldId id="267" r:id="rId32"/>
    <p:sldId id="320" r:id="rId33"/>
    <p:sldId id="270" r:id="rId34"/>
    <p:sldId id="290" r:id="rId35"/>
    <p:sldId id="291" r:id="rId36"/>
    <p:sldId id="271" r:id="rId37"/>
    <p:sldId id="322" r:id="rId38"/>
    <p:sldId id="323" r:id="rId39"/>
    <p:sldId id="275" r:id="rId40"/>
    <p:sldId id="276" r:id="rId41"/>
    <p:sldId id="324" r:id="rId42"/>
    <p:sldId id="292" r:id="rId43"/>
    <p:sldId id="325" r:id="rId44"/>
    <p:sldId id="326" r:id="rId45"/>
    <p:sldId id="327" r:id="rId46"/>
    <p:sldId id="328" r:id="rId47"/>
    <p:sldId id="329" r:id="rId48"/>
    <p:sldId id="30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7471C-2F9F-454D-A34D-A13B453863E1}" v="1" dt="2022-01-19T03:36:20.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5" autoAdjust="0"/>
    <p:restoredTop sz="94660"/>
  </p:normalViewPr>
  <p:slideViewPr>
    <p:cSldViewPr snapToGrid="0">
      <p:cViewPr varScale="1">
        <p:scale>
          <a:sx n="102" d="100"/>
          <a:sy n="102" d="100"/>
        </p:scale>
        <p:origin x="63"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FAE8BBCF-2793-400B-B1DD-5ABD33E03672}"/>
    <pc:docChg chg="undo custSel addSld delSld modSld sldOrd">
      <pc:chgData name="Manish Sharma" userId="b799adb9ba789c8f" providerId="LiveId" clId="{FAE8BBCF-2793-400B-B1DD-5ABD33E03672}" dt="2021-09-20T10:47:56.114" v="1216" actId="26606"/>
      <pc:docMkLst>
        <pc:docMk/>
      </pc:docMkLst>
      <pc:sldChg chg="add">
        <pc:chgData name="Manish Sharma" userId="b799adb9ba789c8f" providerId="LiveId" clId="{FAE8BBCF-2793-400B-B1DD-5ABD33E03672}" dt="2021-09-16T10:51:23.501" v="415"/>
        <pc:sldMkLst>
          <pc:docMk/>
          <pc:sldMk cId="3103000826" sldId="266"/>
        </pc:sldMkLst>
      </pc:sldChg>
      <pc:sldChg chg="addSp delSp modSp add mod setBg delDesignElem chgLayout">
        <pc:chgData name="Manish Sharma" userId="b799adb9ba789c8f" providerId="LiveId" clId="{FAE8BBCF-2793-400B-B1DD-5ABD33E03672}" dt="2021-09-17T05:20:20.005" v="463" actId="6264"/>
        <pc:sldMkLst>
          <pc:docMk/>
          <pc:sldMk cId="1955633667" sldId="267"/>
        </pc:sldMkLst>
        <pc:spChg chg="mod ord">
          <ac:chgData name="Manish Sharma" userId="b799adb9ba789c8f" providerId="LiveId" clId="{FAE8BBCF-2793-400B-B1DD-5ABD33E03672}" dt="2021-09-17T05:20:20.005" v="463" actId="6264"/>
          <ac:spMkLst>
            <pc:docMk/>
            <pc:sldMk cId="1955633667" sldId="267"/>
            <ac:spMk id="2" creationId="{FD624840-2B91-4DC2-B512-562E12F99E82}"/>
          </ac:spMkLst>
        </pc:spChg>
        <pc:spChg chg="mod ord">
          <ac:chgData name="Manish Sharma" userId="b799adb9ba789c8f" providerId="LiveId" clId="{FAE8BBCF-2793-400B-B1DD-5ABD33E03672}" dt="2021-09-17T05:20:20.005" v="463" actId="6264"/>
          <ac:spMkLst>
            <pc:docMk/>
            <pc:sldMk cId="1955633667" sldId="267"/>
            <ac:spMk id="3" creationId="{30794CE1-60D9-433A-8175-805B9E42F428}"/>
          </ac:spMkLst>
        </pc:spChg>
        <pc:spChg chg="add del mod">
          <ac:chgData name="Manish Sharma" userId="b799adb9ba789c8f" providerId="LiveId" clId="{FAE8BBCF-2793-400B-B1DD-5ABD33E03672}" dt="2021-09-17T05:20:20.005" v="463" actId="6264"/>
          <ac:spMkLst>
            <pc:docMk/>
            <pc:sldMk cId="1955633667" sldId="267"/>
            <ac:spMk id="4" creationId="{6938790E-A850-4763-BF1C-3A03A3FA40ED}"/>
          </ac:spMkLst>
        </pc:spChg>
        <pc:spChg chg="add del mod">
          <ac:chgData name="Manish Sharma" userId="b799adb9ba789c8f" providerId="LiveId" clId="{FAE8BBCF-2793-400B-B1DD-5ABD33E03672}" dt="2021-09-17T05:20:20.005" v="463" actId="6264"/>
          <ac:spMkLst>
            <pc:docMk/>
            <pc:sldMk cId="1955633667" sldId="267"/>
            <ac:spMk id="5" creationId="{77B5CB0E-3FC9-471D-AFBC-B185331AEFD9}"/>
          </ac:spMkLst>
        </pc:spChg>
        <pc:spChg chg="del">
          <ac:chgData name="Manish Sharma" userId="b799adb9ba789c8f" providerId="LiveId" clId="{FAE8BBCF-2793-400B-B1DD-5ABD33E03672}" dt="2021-09-17T05:20:10.062" v="462"/>
          <ac:spMkLst>
            <pc:docMk/>
            <pc:sldMk cId="1955633667" sldId="267"/>
            <ac:spMk id="20" creationId="{7CB4857B-ED7C-444D-9F04-2F885114A1C2}"/>
          </ac:spMkLst>
        </pc:spChg>
        <pc:spChg chg="del">
          <ac:chgData name="Manish Sharma" userId="b799adb9ba789c8f" providerId="LiveId" clId="{FAE8BBCF-2793-400B-B1DD-5ABD33E03672}" dt="2021-09-17T05:20:10.062" v="462"/>
          <ac:spMkLst>
            <pc:docMk/>
            <pc:sldMk cId="1955633667" sldId="267"/>
            <ac:spMk id="21" creationId="{D18046FB-44EA-4FD8-A585-EA09A319B2D0}"/>
          </ac:spMkLst>
        </pc:spChg>
        <pc:spChg chg="del">
          <ac:chgData name="Manish Sharma" userId="b799adb9ba789c8f" providerId="LiveId" clId="{FAE8BBCF-2793-400B-B1DD-5ABD33E03672}" dt="2021-09-17T05:20:10.062" v="462"/>
          <ac:spMkLst>
            <pc:docMk/>
            <pc:sldMk cId="1955633667" sldId="267"/>
            <ac:spMk id="22" creationId="{479F5F2B-8B58-4140-AE6A-51F6C67B18D9}"/>
          </ac:spMkLst>
        </pc:spChg>
      </pc:sldChg>
      <pc:sldChg chg="delSp add setBg delDesignElem">
        <pc:chgData name="Manish Sharma" userId="b799adb9ba789c8f" providerId="LiveId" clId="{FAE8BBCF-2793-400B-B1DD-5ABD33E03672}" dt="2021-09-17T04:19:11.521" v="418"/>
        <pc:sldMkLst>
          <pc:docMk/>
          <pc:sldMk cId="2308804351" sldId="268"/>
        </pc:sldMkLst>
        <pc:spChg chg="del">
          <ac:chgData name="Manish Sharma" userId="b799adb9ba789c8f" providerId="LiveId" clId="{FAE8BBCF-2793-400B-B1DD-5ABD33E03672}" dt="2021-09-17T04:19:11.521" v="418"/>
          <ac:spMkLst>
            <pc:docMk/>
            <pc:sldMk cId="2308804351" sldId="268"/>
            <ac:spMk id="10" creationId="{F3060C83-F051-4F0E-ABAD-AA0DFC48B218}"/>
          </ac:spMkLst>
        </pc:spChg>
        <pc:spChg chg="del">
          <ac:chgData name="Manish Sharma" userId="b799adb9ba789c8f" providerId="LiveId" clId="{FAE8BBCF-2793-400B-B1DD-5ABD33E03672}" dt="2021-09-17T04:19:11.521" v="418"/>
          <ac:spMkLst>
            <pc:docMk/>
            <pc:sldMk cId="2308804351" sldId="268"/>
            <ac:spMk id="12" creationId="{83C98ABE-055B-441F-B07E-44F97F083C39}"/>
          </ac:spMkLst>
        </pc:spChg>
        <pc:spChg chg="del">
          <ac:chgData name="Manish Sharma" userId="b799adb9ba789c8f" providerId="LiveId" clId="{FAE8BBCF-2793-400B-B1DD-5ABD33E03672}" dt="2021-09-17T04:19:11.521" v="418"/>
          <ac:spMkLst>
            <pc:docMk/>
            <pc:sldMk cId="2308804351" sldId="268"/>
            <ac:spMk id="14" creationId="{29FDB030-9B49-4CED-8CCD-4D99382388AC}"/>
          </ac:spMkLst>
        </pc:spChg>
        <pc:spChg chg="del">
          <ac:chgData name="Manish Sharma" userId="b799adb9ba789c8f" providerId="LiveId" clId="{FAE8BBCF-2793-400B-B1DD-5ABD33E03672}" dt="2021-09-17T04:19:11.521" v="418"/>
          <ac:spMkLst>
            <pc:docMk/>
            <pc:sldMk cId="2308804351" sldId="268"/>
            <ac:spMk id="16" creationId="{3783CA14-24A1-485C-8B30-D6A5D87987AD}"/>
          </ac:spMkLst>
        </pc:spChg>
        <pc:spChg chg="del">
          <ac:chgData name="Manish Sharma" userId="b799adb9ba789c8f" providerId="LiveId" clId="{FAE8BBCF-2793-400B-B1DD-5ABD33E03672}" dt="2021-09-17T04:19:11.521" v="418"/>
          <ac:spMkLst>
            <pc:docMk/>
            <pc:sldMk cId="2308804351" sldId="268"/>
            <ac:spMk id="18" creationId="{9A97C86A-04D6-40F7-AE84-31AB43E6A846}"/>
          </ac:spMkLst>
        </pc:spChg>
        <pc:spChg chg="del">
          <ac:chgData name="Manish Sharma" userId="b799adb9ba789c8f" providerId="LiveId" clId="{FAE8BBCF-2793-400B-B1DD-5ABD33E03672}" dt="2021-09-17T04:19:11.521" v="418"/>
          <ac:spMkLst>
            <pc:docMk/>
            <pc:sldMk cId="2308804351" sldId="268"/>
            <ac:spMk id="20" creationId="{FF9F2414-84E8-453E-B1F3-389FDE8192D9}"/>
          </ac:spMkLst>
        </pc:spChg>
        <pc:spChg chg="del">
          <ac:chgData name="Manish Sharma" userId="b799adb9ba789c8f" providerId="LiveId" clId="{FAE8BBCF-2793-400B-B1DD-5ABD33E03672}" dt="2021-09-17T04:19:11.521" v="418"/>
          <ac:spMkLst>
            <pc:docMk/>
            <pc:sldMk cId="2308804351" sldId="268"/>
            <ac:spMk id="22" creationId="{3ECA69A1-7536-43AC-85EF-C7106179F5ED}"/>
          </ac:spMkLst>
        </pc:spChg>
      </pc:sldChg>
      <pc:sldChg chg="addSp delSp modSp add mod setBg delDesignElem chgLayout">
        <pc:chgData name="Manish Sharma" userId="b799adb9ba789c8f" providerId="LiveId" clId="{FAE8BBCF-2793-400B-B1DD-5ABD33E03672}" dt="2021-09-17T06:52:04.262" v="610" actId="6264"/>
        <pc:sldMkLst>
          <pc:docMk/>
          <pc:sldMk cId="541853456" sldId="270"/>
        </pc:sldMkLst>
        <pc:spChg chg="mod ord">
          <ac:chgData name="Manish Sharma" userId="b799adb9ba789c8f" providerId="LiveId" clId="{FAE8BBCF-2793-400B-B1DD-5ABD33E03672}" dt="2021-09-17T06:52:04.262" v="610" actId="6264"/>
          <ac:spMkLst>
            <pc:docMk/>
            <pc:sldMk cId="541853456" sldId="270"/>
            <ac:spMk id="2" creationId="{5ECE7114-FC53-4E88-845A-54AD32EF4BC4}"/>
          </ac:spMkLst>
        </pc:spChg>
        <pc:spChg chg="mod ord">
          <ac:chgData name="Manish Sharma" userId="b799adb9ba789c8f" providerId="LiveId" clId="{FAE8BBCF-2793-400B-B1DD-5ABD33E03672}" dt="2021-09-17T06:52:04.262" v="610" actId="6264"/>
          <ac:spMkLst>
            <pc:docMk/>
            <pc:sldMk cId="541853456" sldId="270"/>
            <ac:spMk id="3" creationId="{D0F8152E-C44B-4578-BB77-0D707CBE89A3}"/>
          </ac:spMkLst>
        </pc:spChg>
        <pc:spChg chg="add del mod">
          <ac:chgData name="Manish Sharma" userId="b799adb9ba789c8f" providerId="LiveId" clId="{FAE8BBCF-2793-400B-B1DD-5ABD33E03672}" dt="2021-09-17T06:52:04.262" v="610" actId="6264"/>
          <ac:spMkLst>
            <pc:docMk/>
            <pc:sldMk cId="541853456" sldId="270"/>
            <ac:spMk id="4" creationId="{49CF7723-6C6E-42A4-BF24-051CF86916AD}"/>
          </ac:spMkLst>
        </pc:spChg>
        <pc:spChg chg="add del mod">
          <ac:chgData name="Manish Sharma" userId="b799adb9ba789c8f" providerId="LiveId" clId="{FAE8BBCF-2793-400B-B1DD-5ABD33E03672}" dt="2021-09-17T06:52:04.262" v="610" actId="6264"/>
          <ac:spMkLst>
            <pc:docMk/>
            <pc:sldMk cId="541853456" sldId="270"/>
            <ac:spMk id="5" creationId="{312C32C7-5552-4E2B-9A50-C7322271E5D0}"/>
          </ac:spMkLst>
        </pc:spChg>
        <pc:spChg chg="del">
          <ac:chgData name="Manish Sharma" userId="b799adb9ba789c8f" providerId="LiveId" clId="{FAE8BBCF-2793-400B-B1DD-5ABD33E03672}" dt="2021-09-17T06:51:59.684" v="609"/>
          <ac:spMkLst>
            <pc:docMk/>
            <pc:sldMk cId="541853456" sldId="270"/>
            <ac:spMk id="8" creationId="{7CB4857B-ED7C-444D-9F04-2F885114A1C2}"/>
          </ac:spMkLst>
        </pc:spChg>
        <pc:spChg chg="del">
          <ac:chgData name="Manish Sharma" userId="b799adb9ba789c8f" providerId="LiveId" clId="{FAE8BBCF-2793-400B-B1DD-5ABD33E03672}" dt="2021-09-17T06:51:59.684" v="609"/>
          <ac:spMkLst>
            <pc:docMk/>
            <pc:sldMk cId="541853456" sldId="270"/>
            <ac:spMk id="10" creationId="{D18046FB-44EA-4FD8-A585-EA09A319B2D0}"/>
          </ac:spMkLst>
        </pc:spChg>
        <pc:spChg chg="del">
          <ac:chgData name="Manish Sharma" userId="b799adb9ba789c8f" providerId="LiveId" clId="{FAE8BBCF-2793-400B-B1DD-5ABD33E03672}" dt="2021-09-17T06:51:59.684" v="609"/>
          <ac:spMkLst>
            <pc:docMk/>
            <pc:sldMk cId="541853456" sldId="270"/>
            <ac:spMk id="12" creationId="{479F5F2B-8B58-4140-AE6A-51F6C67B18D9}"/>
          </ac:spMkLst>
        </pc:spChg>
      </pc:sldChg>
      <pc:sldChg chg="addSp delSp modSp add mod setBg delDesignElem chgLayout">
        <pc:chgData name="Manish Sharma" userId="b799adb9ba789c8f" providerId="LiveId" clId="{FAE8BBCF-2793-400B-B1DD-5ABD33E03672}" dt="2021-09-17T07:46:03.984" v="696" actId="27636"/>
        <pc:sldMkLst>
          <pc:docMk/>
          <pc:sldMk cId="4251761722" sldId="271"/>
        </pc:sldMkLst>
        <pc:spChg chg="mod ord">
          <ac:chgData name="Manish Sharma" userId="b799adb9ba789c8f" providerId="LiveId" clId="{FAE8BBCF-2793-400B-B1DD-5ABD33E03672}" dt="2021-09-17T07:46:03.955" v="695" actId="6264"/>
          <ac:spMkLst>
            <pc:docMk/>
            <pc:sldMk cId="4251761722" sldId="271"/>
            <ac:spMk id="2" creationId="{FB869D47-093F-474C-B333-7B585FAE71C1}"/>
          </ac:spMkLst>
        </pc:spChg>
        <pc:spChg chg="mod ord">
          <ac:chgData name="Manish Sharma" userId="b799adb9ba789c8f" providerId="LiveId" clId="{FAE8BBCF-2793-400B-B1DD-5ABD33E03672}" dt="2021-09-17T07:46:03.984" v="696" actId="27636"/>
          <ac:spMkLst>
            <pc:docMk/>
            <pc:sldMk cId="4251761722" sldId="271"/>
            <ac:spMk id="3" creationId="{D76F97EE-DF18-4D1E-87E0-A9D34935B328}"/>
          </ac:spMkLst>
        </pc:spChg>
        <pc:spChg chg="add del mod">
          <ac:chgData name="Manish Sharma" userId="b799adb9ba789c8f" providerId="LiveId" clId="{FAE8BBCF-2793-400B-B1DD-5ABD33E03672}" dt="2021-09-17T07:46:03.955" v="695" actId="6264"/>
          <ac:spMkLst>
            <pc:docMk/>
            <pc:sldMk cId="4251761722" sldId="271"/>
            <ac:spMk id="4" creationId="{06FEA748-817E-42EC-A6D2-7F94BDDD1D42}"/>
          </ac:spMkLst>
        </pc:spChg>
        <pc:spChg chg="add del mod">
          <ac:chgData name="Manish Sharma" userId="b799adb9ba789c8f" providerId="LiveId" clId="{FAE8BBCF-2793-400B-B1DD-5ABD33E03672}" dt="2021-09-17T07:46:03.955" v="695" actId="6264"/>
          <ac:spMkLst>
            <pc:docMk/>
            <pc:sldMk cId="4251761722" sldId="271"/>
            <ac:spMk id="5" creationId="{838BD1A3-8743-4696-9FE4-D724E6AD8484}"/>
          </ac:spMkLst>
        </pc:spChg>
        <pc:spChg chg="del">
          <ac:chgData name="Manish Sharma" userId="b799adb9ba789c8f" providerId="LiveId" clId="{FAE8BBCF-2793-400B-B1DD-5ABD33E03672}" dt="2021-09-17T07:45:58.585" v="694"/>
          <ac:spMkLst>
            <pc:docMk/>
            <pc:sldMk cId="4251761722" sldId="271"/>
            <ac:spMk id="18" creationId="{7CB4857B-ED7C-444D-9F04-2F885114A1C2}"/>
          </ac:spMkLst>
        </pc:spChg>
        <pc:spChg chg="del">
          <ac:chgData name="Manish Sharma" userId="b799adb9ba789c8f" providerId="LiveId" clId="{FAE8BBCF-2793-400B-B1DD-5ABD33E03672}" dt="2021-09-17T07:45:58.585" v="694"/>
          <ac:spMkLst>
            <pc:docMk/>
            <pc:sldMk cId="4251761722" sldId="271"/>
            <ac:spMk id="19" creationId="{D18046FB-44EA-4FD8-A585-EA09A319B2D0}"/>
          </ac:spMkLst>
        </pc:spChg>
        <pc:spChg chg="del">
          <ac:chgData name="Manish Sharma" userId="b799adb9ba789c8f" providerId="LiveId" clId="{FAE8BBCF-2793-400B-B1DD-5ABD33E03672}" dt="2021-09-17T07:45:58.585" v="694"/>
          <ac:spMkLst>
            <pc:docMk/>
            <pc:sldMk cId="4251761722" sldId="271"/>
            <ac:spMk id="20" creationId="{479F5F2B-8B58-4140-AE6A-51F6C67B18D9}"/>
          </ac:spMkLst>
        </pc:spChg>
      </pc:sldChg>
      <pc:sldChg chg="add ord">
        <pc:chgData name="Manish Sharma" userId="b799adb9ba789c8f" providerId="LiveId" clId="{FAE8BBCF-2793-400B-B1DD-5ABD33E03672}" dt="2021-09-16T07:16:35.915" v="168"/>
        <pc:sldMkLst>
          <pc:docMk/>
          <pc:sldMk cId="1331658581" sldId="273"/>
        </pc:sldMkLst>
      </pc:sldChg>
      <pc:sldChg chg="add">
        <pc:chgData name="Manish Sharma" userId="b799adb9ba789c8f" providerId="LiveId" clId="{FAE8BBCF-2793-400B-B1DD-5ABD33E03672}" dt="2021-09-17T09:53:58.615" v="704"/>
        <pc:sldMkLst>
          <pc:docMk/>
          <pc:sldMk cId="505309737" sldId="275"/>
        </pc:sldMkLst>
      </pc:sldChg>
      <pc:sldChg chg="add">
        <pc:chgData name="Manish Sharma" userId="b799adb9ba789c8f" providerId="LiveId" clId="{FAE8BBCF-2793-400B-B1DD-5ABD33E03672}" dt="2021-09-17T09:54:55.697" v="705"/>
        <pc:sldMkLst>
          <pc:docMk/>
          <pc:sldMk cId="2482056351" sldId="276"/>
        </pc:sldMkLst>
      </pc:sldChg>
      <pc:sldChg chg="add">
        <pc:chgData name="Manish Sharma" userId="b799adb9ba789c8f" providerId="LiveId" clId="{FAE8BBCF-2793-400B-B1DD-5ABD33E03672}" dt="2021-09-16T07:11:48.435" v="165"/>
        <pc:sldMkLst>
          <pc:docMk/>
          <pc:sldMk cId="2937149028" sldId="282"/>
        </pc:sldMkLst>
      </pc:sldChg>
      <pc:sldChg chg="add">
        <pc:chgData name="Manish Sharma" userId="b799adb9ba789c8f" providerId="LiveId" clId="{FAE8BBCF-2793-400B-B1DD-5ABD33E03672}" dt="2021-09-16T07:11:48.435" v="165"/>
        <pc:sldMkLst>
          <pc:docMk/>
          <pc:sldMk cId="3640020107" sldId="283"/>
        </pc:sldMkLst>
      </pc:sldChg>
      <pc:sldChg chg="add">
        <pc:chgData name="Manish Sharma" userId="b799adb9ba789c8f" providerId="LiveId" clId="{FAE8BBCF-2793-400B-B1DD-5ABD33E03672}" dt="2021-09-16T07:11:48.435" v="165"/>
        <pc:sldMkLst>
          <pc:docMk/>
          <pc:sldMk cId="3936744458" sldId="284"/>
        </pc:sldMkLst>
      </pc:sldChg>
      <pc:sldChg chg="delSp modSp add mod setBg delDesignElem">
        <pc:chgData name="Manish Sharma" userId="b799adb9ba789c8f" providerId="LiveId" clId="{FAE8BBCF-2793-400B-B1DD-5ABD33E03672}" dt="2021-09-17T04:45:43.795" v="422" actId="1076"/>
        <pc:sldMkLst>
          <pc:docMk/>
          <pc:sldMk cId="547040454" sldId="285"/>
        </pc:sldMkLst>
        <pc:spChg chg="del">
          <ac:chgData name="Manish Sharma" userId="b799adb9ba789c8f" providerId="LiveId" clId="{FAE8BBCF-2793-400B-B1DD-5ABD33E03672}" dt="2021-09-17T04:45:37.888" v="420"/>
          <ac:spMkLst>
            <pc:docMk/>
            <pc:sldMk cId="547040454" sldId="285"/>
            <ac:spMk id="10" creationId="{F3060C83-F051-4F0E-ABAD-AA0DFC48B218}"/>
          </ac:spMkLst>
        </pc:spChg>
        <pc:spChg chg="del">
          <ac:chgData name="Manish Sharma" userId="b799adb9ba789c8f" providerId="LiveId" clId="{FAE8BBCF-2793-400B-B1DD-5ABD33E03672}" dt="2021-09-17T04:45:37.888" v="420"/>
          <ac:spMkLst>
            <pc:docMk/>
            <pc:sldMk cId="547040454" sldId="285"/>
            <ac:spMk id="12" creationId="{83C98ABE-055B-441F-B07E-44F97F083C39}"/>
          </ac:spMkLst>
        </pc:spChg>
        <pc:spChg chg="del">
          <ac:chgData name="Manish Sharma" userId="b799adb9ba789c8f" providerId="LiveId" clId="{FAE8BBCF-2793-400B-B1DD-5ABD33E03672}" dt="2021-09-17T04:45:37.888" v="420"/>
          <ac:spMkLst>
            <pc:docMk/>
            <pc:sldMk cId="547040454" sldId="285"/>
            <ac:spMk id="14" creationId="{29FDB030-9B49-4CED-8CCD-4D99382388AC}"/>
          </ac:spMkLst>
        </pc:spChg>
        <pc:spChg chg="del">
          <ac:chgData name="Manish Sharma" userId="b799adb9ba789c8f" providerId="LiveId" clId="{FAE8BBCF-2793-400B-B1DD-5ABD33E03672}" dt="2021-09-17T04:45:37.888" v="420"/>
          <ac:spMkLst>
            <pc:docMk/>
            <pc:sldMk cId="547040454" sldId="285"/>
            <ac:spMk id="16" creationId="{3783CA14-24A1-485C-8B30-D6A5D87987AD}"/>
          </ac:spMkLst>
        </pc:spChg>
        <pc:spChg chg="del">
          <ac:chgData name="Manish Sharma" userId="b799adb9ba789c8f" providerId="LiveId" clId="{FAE8BBCF-2793-400B-B1DD-5ABD33E03672}" dt="2021-09-17T04:45:37.888" v="420"/>
          <ac:spMkLst>
            <pc:docMk/>
            <pc:sldMk cId="547040454" sldId="285"/>
            <ac:spMk id="18" creationId="{9A97C86A-04D6-40F7-AE84-31AB43E6A846}"/>
          </ac:spMkLst>
        </pc:spChg>
        <pc:spChg chg="del">
          <ac:chgData name="Manish Sharma" userId="b799adb9ba789c8f" providerId="LiveId" clId="{FAE8BBCF-2793-400B-B1DD-5ABD33E03672}" dt="2021-09-17T04:45:37.888" v="420"/>
          <ac:spMkLst>
            <pc:docMk/>
            <pc:sldMk cId="547040454" sldId="285"/>
            <ac:spMk id="20" creationId="{FF9F2414-84E8-453E-B1F3-389FDE8192D9}"/>
          </ac:spMkLst>
        </pc:spChg>
        <pc:spChg chg="del">
          <ac:chgData name="Manish Sharma" userId="b799adb9ba789c8f" providerId="LiveId" clId="{FAE8BBCF-2793-400B-B1DD-5ABD33E03672}" dt="2021-09-17T04:45:37.888" v="420"/>
          <ac:spMkLst>
            <pc:docMk/>
            <pc:sldMk cId="547040454" sldId="285"/>
            <ac:spMk id="22" creationId="{3ECA69A1-7536-43AC-85EF-C7106179F5ED}"/>
          </ac:spMkLst>
        </pc:spChg>
        <pc:picChg chg="mod">
          <ac:chgData name="Manish Sharma" userId="b799adb9ba789c8f" providerId="LiveId" clId="{FAE8BBCF-2793-400B-B1DD-5ABD33E03672}" dt="2021-09-17T04:45:43.795" v="422" actId="1076"/>
          <ac:picMkLst>
            <pc:docMk/>
            <pc:sldMk cId="547040454" sldId="285"/>
            <ac:picMk id="5" creationId="{A0C3EA48-290A-4BED-B835-C4B2CF740897}"/>
          </ac:picMkLst>
        </pc:picChg>
      </pc:sldChg>
      <pc:sldChg chg="addSp delSp modSp add mod setBg delDesignElem">
        <pc:chgData name="Manish Sharma" userId="b799adb9ba789c8f" providerId="LiveId" clId="{FAE8BBCF-2793-400B-B1DD-5ABD33E03672}" dt="2021-09-17T04:47:28.759" v="425" actId="26606"/>
        <pc:sldMkLst>
          <pc:docMk/>
          <pc:sldMk cId="1689115699" sldId="286"/>
        </pc:sldMkLst>
        <pc:spChg chg="add">
          <ac:chgData name="Manish Sharma" userId="b799adb9ba789c8f" providerId="LiveId" clId="{FAE8BBCF-2793-400B-B1DD-5ABD33E03672}" dt="2021-09-17T04:47:28.759" v="425" actId="26606"/>
          <ac:spMkLst>
            <pc:docMk/>
            <pc:sldMk cId="1689115699" sldId="286"/>
            <ac:spMk id="37" creationId="{E1750109-3B91-4506-B997-0CD8E35A1488}"/>
          </ac:spMkLst>
        </pc:spChg>
        <pc:spChg chg="add">
          <ac:chgData name="Manish Sharma" userId="b799adb9ba789c8f" providerId="LiveId" clId="{FAE8BBCF-2793-400B-B1DD-5ABD33E03672}" dt="2021-09-17T04:47:28.759" v="425" actId="26606"/>
          <ac:spMkLst>
            <pc:docMk/>
            <pc:sldMk cId="1689115699" sldId="286"/>
            <ac:spMk id="38" creationId="{E72D8D1B-59F6-4FF3-8547-9BBB6129F2FA}"/>
          </ac:spMkLst>
        </pc:spChg>
        <pc:spChg chg="add">
          <ac:chgData name="Manish Sharma" userId="b799adb9ba789c8f" providerId="LiveId" clId="{FAE8BBCF-2793-400B-B1DD-5ABD33E03672}" dt="2021-09-17T04:47:28.759" v="425" actId="26606"/>
          <ac:spMkLst>
            <pc:docMk/>
            <pc:sldMk cId="1689115699" sldId="286"/>
            <ac:spMk id="39" creationId="{2C444748-5A8D-4B53-89FE-42B455DFA2D1}"/>
          </ac:spMkLst>
        </pc:spChg>
        <pc:spChg chg="del">
          <ac:chgData name="Manish Sharma" userId="b799adb9ba789c8f" providerId="LiveId" clId="{FAE8BBCF-2793-400B-B1DD-5ABD33E03672}" dt="2021-09-17T04:46:21.312" v="424"/>
          <ac:spMkLst>
            <pc:docMk/>
            <pc:sldMk cId="1689115699" sldId="286"/>
            <ac:spMk id="40" creationId="{E1750109-3B91-4506-B997-0CD8E35A1488}"/>
          </ac:spMkLst>
        </pc:spChg>
        <pc:spChg chg="add">
          <ac:chgData name="Manish Sharma" userId="b799adb9ba789c8f" providerId="LiveId" clId="{FAE8BBCF-2793-400B-B1DD-5ABD33E03672}" dt="2021-09-17T04:47:28.759" v="425" actId="26606"/>
          <ac:spMkLst>
            <pc:docMk/>
            <pc:sldMk cId="1689115699" sldId="286"/>
            <ac:spMk id="41" creationId="{14044C96-7CFD-44DB-A579-D77B0D37C681}"/>
          </ac:spMkLst>
        </pc:spChg>
        <pc:spChg chg="del">
          <ac:chgData name="Manish Sharma" userId="b799adb9ba789c8f" providerId="LiveId" clId="{FAE8BBCF-2793-400B-B1DD-5ABD33E03672}" dt="2021-09-17T04:46:21.312" v="424"/>
          <ac:spMkLst>
            <pc:docMk/>
            <pc:sldMk cId="1689115699" sldId="286"/>
            <ac:spMk id="42" creationId="{E72D8D1B-59F6-4FF3-8547-9BBB6129F2FA}"/>
          </ac:spMkLst>
        </pc:spChg>
        <pc:spChg chg="add">
          <ac:chgData name="Manish Sharma" userId="b799adb9ba789c8f" providerId="LiveId" clId="{FAE8BBCF-2793-400B-B1DD-5ABD33E03672}" dt="2021-09-17T04:47:28.759" v="425" actId="26606"/>
          <ac:spMkLst>
            <pc:docMk/>
            <pc:sldMk cId="1689115699" sldId="286"/>
            <ac:spMk id="43" creationId="{8FC8C21F-9484-4A71-ABFA-6C10682FAC3E}"/>
          </ac:spMkLst>
        </pc:spChg>
        <pc:spChg chg="del">
          <ac:chgData name="Manish Sharma" userId="b799adb9ba789c8f" providerId="LiveId" clId="{FAE8BBCF-2793-400B-B1DD-5ABD33E03672}" dt="2021-09-17T04:46:21.312" v="424"/>
          <ac:spMkLst>
            <pc:docMk/>
            <pc:sldMk cId="1689115699" sldId="286"/>
            <ac:spMk id="44" creationId="{2C444748-5A8D-4B53-89FE-42B455DFA2D1}"/>
          </ac:spMkLst>
        </pc:spChg>
        <pc:spChg chg="add">
          <ac:chgData name="Manish Sharma" userId="b799adb9ba789c8f" providerId="LiveId" clId="{FAE8BBCF-2793-400B-B1DD-5ABD33E03672}" dt="2021-09-17T04:47:28.759" v="425" actId="26606"/>
          <ac:spMkLst>
            <pc:docMk/>
            <pc:sldMk cId="1689115699" sldId="286"/>
            <ac:spMk id="45" creationId="{F4FFA271-A10A-4AC3-8F06-E3313A197A80}"/>
          </ac:spMkLst>
        </pc:spChg>
        <pc:spChg chg="del">
          <ac:chgData name="Manish Sharma" userId="b799adb9ba789c8f" providerId="LiveId" clId="{FAE8BBCF-2793-400B-B1DD-5ABD33E03672}" dt="2021-09-17T04:46:21.312" v="424"/>
          <ac:spMkLst>
            <pc:docMk/>
            <pc:sldMk cId="1689115699" sldId="286"/>
            <ac:spMk id="46" creationId="{14044C96-7CFD-44DB-A579-D77B0D37C681}"/>
          </ac:spMkLst>
        </pc:spChg>
        <pc:spChg chg="add">
          <ac:chgData name="Manish Sharma" userId="b799adb9ba789c8f" providerId="LiveId" clId="{FAE8BBCF-2793-400B-B1DD-5ABD33E03672}" dt="2021-09-17T04:47:28.759" v="425" actId="26606"/>
          <ac:spMkLst>
            <pc:docMk/>
            <pc:sldMk cId="1689115699" sldId="286"/>
            <ac:spMk id="47" creationId="{7F9FE375-3674-4B26-B67B-30AFAF78CC57}"/>
          </ac:spMkLst>
        </pc:spChg>
        <pc:spChg chg="del">
          <ac:chgData name="Manish Sharma" userId="b799adb9ba789c8f" providerId="LiveId" clId="{FAE8BBCF-2793-400B-B1DD-5ABD33E03672}" dt="2021-09-17T04:46:21.312" v="424"/>
          <ac:spMkLst>
            <pc:docMk/>
            <pc:sldMk cId="1689115699" sldId="286"/>
            <ac:spMk id="48" creationId="{8FC8C21F-9484-4A71-ABFA-6C10682FAC3E}"/>
          </ac:spMkLst>
        </pc:spChg>
        <pc:spChg chg="del">
          <ac:chgData name="Manish Sharma" userId="b799adb9ba789c8f" providerId="LiveId" clId="{FAE8BBCF-2793-400B-B1DD-5ABD33E03672}" dt="2021-09-17T04:46:21.312" v="424"/>
          <ac:spMkLst>
            <pc:docMk/>
            <pc:sldMk cId="1689115699" sldId="286"/>
            <ac:spMk id="50" creationId="{F4FFA271-A10A-4AC3-8F06-E3313A197A80}"/>
          </ac:spMkLst>
        </pc:spChg>
        <pc:spChg chg="del">
          <ac:chgData name="Manish Sharma" userId="b799adb9ba789c8f" providerId="LiveId" clId="{FAE8BBCF-2793-400B-B1DD-5ABD33E03672}" dt="2021-09-17T04:46:21.312" v="424"/>
          <ac:spMkLst>
            <pc:docMk/>
            <pc:sldMk cId="1689115699" sldId="286"/>
            <ac:spMk id="52" creationId="{7F9FE375-3674-4B26-B67B-30AFAF78CC57}"/>
          </ac:spMkLst>
        </pc:spChg>
        <pc:picChg chg="mod">
          <ac:chgData name="Manish Sharma" userId="b799adb9ba789c8f" providerId="LiveId" clId="{FAE8BBCF-2793-400B-B1DD-5ABD33E03672}" dt="2021-09-17T04:47:28.759" v="425" actId="26606"/>
          <ac:picMkLst>
            <pc:docMk/>
            <pc:sldMk cId="1689115699" sldId="286"/>
            <ac:picMk id="17" creationId="{9497F784-63E0-47C0-9F68-B4F7A67C283D}"/>
          </ac:picMkLst>
        </pc:picChg>
        <pc:picChg chg="mod ord">
          <ac:chgData name="Manish Sharma" userId="b799adb9ba789c8f" providerId="LiveId" clId="{FAE8BBCF-2793-400B-B1DD-5ABD33E03672}" dt="2021-09-17T04:47:28.759" v="425" actId="26606"/>
          <ac:picMkLst>
            <pc:docMk/>
            <pc:sldMk cId="1689115699" sldId="286"/>
            <ac:picMk id="21" creationId="{FC5F17E0-EF5C-4AED-AE79-12FF08D16F1A}"/>
          </ac:picMkLst>
        </pc:picChg>
        <pc:picChg chg="mod">
          <ac:chgData name="Manish Sharma" userId="b799adb9ba789c8f" providerId="LiveId" clId="{FAE8BBCF-2793-400B-B1DD-5ABD33E03672}" dt="2021-09-17T04:47:28.759" v="425" actId="26606"/>
          <ac:picMkLst>
            <pc:docMk/>
            <pc:sldMk cId="1689115699" sldId="286"/>
            <ac:picMk id="24" creationId="{B5D22DB1-DA14-47DB-ABA3-1DA7418B2927}"/>
          </ac:picMkLst>
        </pc:picChg>
        <pc:picChg chg="mod">
          <ac:chgData name="Manish Sharma" userId="b799adb9ba789c8f" providerId="LiveId" clId="{FAE8BBCF-2793-400B-B1DD-5ABD33E03672}" dt="2021-09-17T04:47:28.759" v="425" actId="26606"/>
          <ac:picMkLst>
            <pc:docMk/>
            <pc:sldMk cId="1689115699" sldId="286"/>
            <ac:picMk id="28" creationId="{E30224B6-95F2-4698-A913-C651415B6CAE}"/>
          </ac:picMkLst>
        </pc:picChg>
        <pc:picChg chg="mod">
          <ac:chgData name="Manish Sharma" userId="b799adb9ba789c8f" providerId="LiveId" clId="{FAE8BBCF-2793-400B-B1DD-5ABD33E03672}" dt="2021-09-17T04:47:28.759" v="425" actId="26606"/>
          <ac:picMkLst>
            <pc:docMk/>
            <pc:sldMk cId="1689115699" sldId="286"/>
            <ac:picMk id="30" creationId="{FD831BAF-4624-4D82-B2F8-4CEDA6448983}"/>
          </ac:picMkLst>
        </pc:picChg>
        <pc:picChg chg="mod ord">
          <ac:chgData name="Manish Sharma" userId="b799adb9ba789c8f" providerId="LiveId" clId="{FAE8BBCF-2793-400B-B1DD-5ABD33E03672}" dt="2021-09-17T04:47:28.759" v="425" actId="26606"/>
          <ac:picMkLst>
            <pc:docMk/>
            <pc:sldMk cId="1689115699" sldId="286"/>
            <ac:picMk id="35" creationId="{782963A2-5019-475A-948A-2B673BDD9774}"/>
          </ac:picMkLst>
        </pc:picChg>
      </pc:sldChg>
      <pc:sldChg chg="add">
        <pc:chgData name="Manish Sharma" userId="b799adb9ba789c8f" providerId="LiveId" clId="{FAE8BBCF-2793-400B-B1DD-5ABD33E03672}" dt="2021-09-16T07:56:45.953" v="412"/>
        <pc:sldMkLst>
          <pc:docMk/>
          <pc:sldMk cId="1060908639" sldId="287"/>
        </pc:sldMkLst>
      </pc:sldChg>
      <pc:sldChg chg="modSp add mod">
        <pc:chgData name="Manish Sharma" userId="b799adb9ba789c8f" providerId="LiveId" clId="{FAE8BBCF-2793-400B-B1DD-5ABD33E03672}" dt="2021-09-16T07:56:54.894" v="413"/>
        <pc:sldMkLst>
          <pc:docMk/>
          <pc:sldMk cId="3753465024" sldId="288"/>
        </pc:sldMkLst>
        <pc:spChg chg="mod">
          <ac:chgData name="Manish Sharma" userId="b799adb9ba789c8f" providerId="LiveId" clId="{FAE8BBCF-2793-400B-B1DD-5ABD33E03672}" dt="2021-09-16T07:56:54.894" v="413"/>
          <ac:spMkLst>
            <pc:docMk/>
            <pc:sldMk cId="3753465024" sldId="288"/>
            <ac:spMk id="2" creationId="{03EA9A47-A70D-4396-8D8E-2ACBAB6882B7}"/>
          </ac:spMkLst>
        </pc:spChg>
      </pc:sldChg>
      <pc:sldChg chg="modSp add mod">
        <pc:chgData name="Manish Sharma" userId="b799adb9ba789c8f" providerId="LiveId" clId="{FAE8BBCF-2793-400B-B1DD-5ABD33E03672}" dt="2021-09-16T07:56:59.202" v="414"/>
        <pc:sldMkLst>
          <pc:docMk/>
          <pc:sldMk cId="2567783499" sldId="289"/>
        </pc:sldMkLst>
        <pc:spChg chg="mod">
          <ac:chgData name="Manish Sharma" userId="b799adb9ba789c8f" providerId="LiveId" clId="{FAE8BBCF-2793-400B-B1DD-5ABD33E03672}" dt="2021-09-16T07:56:59.202" v="414"/>
          <ac:spMkLst>
            <pc:docMk/>
            <pc:sldMk cId="2567783499" sldId="289"/>
            <ac:spMk id="2" creationId="{A4A48DAD-9EA7-48DD-94E7-CD7154D2FC54}"/>
          </ac:spMkLst>
        </pc:spChg>
      </pc:sldChg>
      <pc:sldChg chg="add">
        <pc:chgData name="Manish Sharma" userId="b799adb9ba789c8f" providerId="LiveId" clId="{FAE8BBCF-2793-400B-B1DD-5ABD33E03672}" dt="2021-09-17T06:57:53.970" v="611"/>
        <pc:sldMkLst>
          <pc:docMk/>
          <pc:sldMk cId="1149044477" sldId="290"/>
        </pc:sldMkLst>
      </pc:sldChg>
      <pc:sldChg chg="add">
        <pc:chgData name="Manish Sharma" userId="b799adb9ba789c8f" providerId="LiveId" clId="{FAE8BBCF-2793-400B-B1DD-5ABD33E03672}" dt="2021-09-17T06:58:54.244" v="612"/>
        <pc:sldMkLst>
          <pc:docMk/>
          <pc:sldMk cId="3328030247" sldId="291"/>
        </pc:sldMkLst>
      </pc:sldChg>
      <pc:sldChg chg="modSp add mod">
        <pc:chgData name="Manish Sharma" userId="b799adb9ba789c8f" providerId="LiveId" clId="{FAE8BBCF-2793-400B-B1DD-5ABD33E03672}" dt="2021-09-17T11:22:39.310" v="854" actId="6549"/>
        <pc:sldMkLst>
          <pc:docMk/>
          <pc:sldMk cId="2954877608" sldId="292"/>
        </pc:sldMkLst>
        <pc:spChg chg="mod">
          <ac:chgData name="Manish Sharma" userId="b799adb9ba789c8f" providerId="LiveId" clId="{FAE8BBCF-2793-400B-B1DD-5ABD33E03672}" dt="2021-09-17T11:22:39.310" v="854" actId="6549"/>
          <ac:spMkLst>
            <pc:docMk/>
            <pc:sldMk cId="2954877608" sldId="292"/>
            <ac:spMk id="3" creationId="{107ACA34-F206-44B7-B5D2-2CC3DF2FCE72}"/>
          </ac:spMkLst>
        </pc:spChg>
      </pc:sldChg>
      <pc:sldChg chg="addSp delSp modSp add mod setBg delDesignElem">
        <pc:chgData name="Manish Sharma" userId="b799adb9ba789c8f" providerId="LiveId" clId="{FAE8BBCF-2793-400B-B1DD-5ABD33E03672}" dt="2021-09-20T10:47:56.114" v="1216" actId="26606"/>
        <pc:sldMkLst>
          <pc:docMk/>
          <pc:sldMk cId="631516676" sldId="301"/>
        </pc:sldMkLst>
        <pc:spChg chg="mod">
          <ac:chgData name="Manish Sharma" userId="b799adb9ba789c8f" providerId="LiveId" clId="{FAE8BBCF-2793-400B-B1DD-5ABD33E03672}" dt="2021-09-20T10:47:56.114" v="1216" actId="26606"/>
          <ac:spMkLst>
            <pc:docMk/>
            <pc:sldMk cId="631516676" sldId="301"/>
            <ac:spMk id="2" creationId="{F2BE5BA3-3D14-4CFA-9DDB-9248482CBE53}"/>
          </ac:spMkLst>
        </pc:spChg>
        <pc:spChg chg="add del">
          <ac:chgData name="Manish Sharma" userId="b799adb9ba789c8f" providerId="LiveId" clId="{FAE8BBCF-2793-400B-B1DD-5ABD33E03672}" dt="2021-09-20T10:47:55.944" v="1215" actId="26606"/>
          <ac:spMkLst>
            <pc:docMk/>
            <pc:sldMk cId="631516676" sldId="301"/>
            <ac:spMk id="32" creationId="{B50AB553-2A96-4A92-96F2-93548E096954}"/>
          </ac:spMkLst>
        </pc:spChg>
        <pc:spChg chg="del">
          <ac:chgData name="Manish Sharma" userId="b799adb9ba789c8f" providerId="LiveId" clId="{FAE8BBCF-2793-400B-B1DD-5ABD33E03672}" dt="2021-09-20T10:34:35.855" v="1212"/>
          <ac:spMkLst>
            <pc:docMk/>
            <pc:sldMk cId="631516676" sldId="301"/>
            <ac:spMk id="33" creationId="{A3EFF7B1-6CB7-47D1-AD37-B870CA2B2151}"/>
          </ac:spMkLst>
        </pc:spChg>
        <pc:spChg chg="add">
          <ac:chgData name="Manish Sharma" userId="b799adb9ba789c8f" providerId="LiveId" clId="{FAE8BBCF-2793-400B-B1DD-5ABD33E03672}" dt="2021-09-20T10:47:56.114" v="1216" actId="26606"/>
          <ac:spMkLst>
            <pc:docMk/>
            <pc:sldMk cId="631516676" sldId="301"/>
            <ac:spMk id="34" creationId="{FCEC2294-5A7B-45E5-9251-C1AA89F4ADCF}"/>
          </ac:spMkLst>
        </pc:spChg>
        <pc:spChg chg="del">
          <ac:chgData name="Manish Sharma" userId="b799adb9ba789c8f" providerId="LiveId" clId="{FAE8BBCF-2793-400B-B1DD-5ABD33E03672}" dt="2021-09-20T10:34:35.855" v="1212"/>
          <ac:spMkLst>
            <pc:docMk/>
            <pc:sldMk cId="631516676" sldId="301"/>
            <ac:spMk id="35" creationId="{7FA2962B-21B6-4689-A95D-A8FF6ADE47F1}"/>
          </ac:spMkLst>
        </pc:spChg>
        <pc:spChg chg="del">
          <ac:chgData name="Manish Sharma" userId="b799adb9ba789c8f" providerId="LiveId" clId="{FAE8BBCF-2793-400B-B1DD-5ABD33E03672}" dt="2021-09-20T10:34:35.855" v="1212"/>
          <ac:spMkLst>
            <pc:docMk/>
            <pc:sldMk cId="631516676" sldId="301"/>
            <ac:spMk id="51" creationId="{A00D2CE1-35C1-46E6-BD59-CEE668BD90F4}"/>
          </ac:spMkLst>
        </pc:spChg>
        <pc:spChg chg="del">
          <ac:chgData name="Manish Sharma" userId="b799adb9ba789c8f" providerId="LiveId" clId="{FAE8BBCF-2793-400B-B1DD-5ABD33E03672}" dt="2021-09-20T10:34:35.855" v="1212"/>
          <ac:spMkLst>
            <pc:docMk/>
            <pc:sldMk cId="631516676" sldId="301"/>
            <ac:spMk id="59" creationId="{E18403B7-F2C7-4C07-8522-21C31910902C}"/>
          </ac:spMkLst>
        </pc:spChg>
        <pc:grpChg chg="del">
          <ac:chgData name="Manish Sharma" userId="b799adb9ba789c8f" providerId="LiveId" clId="{FAE8BBCF-2793-400B-B1DD-5ABD33E03672}" dt="2021-09-20T10:34:35.855" v="1212"/>
          <ac:grpSpMkLst>
            <pc:docMk/>
            <pc:sldMk cId="631516676" sldId="301"/>
            <ac:grpSpMk id="37" creationId="{A745280D-ED36-41FE-8EB1-CE597C99CFE8}"/>
          </ac:grpSpMkLst>
        </pc:grpChg>
        <pc:grpChg chg="del">
          <ac:chgData name="Manish Sharma" userId="b799adb9ba789c8f" providerId="LiveId" clId="{FAE8BBCF-2793-400B-B1DD-5ABD33E03672}" dt="2021-09-20T10:34:35.855" v="1212"/>
          <ac:grpSpMkLst>
            <pc:docMk/>
            <pc:sldMk cId="631516676" sldId="301"/>
            <ac:grpSpMk id="43" creationId="{80E95A5C-1E97-41C3-9DEC-245FF6DEBF1F}"/>
          </ac:grpSpMkLst>
        </pc:grpChg>
        <pc:grpChg chg="del">
          <ac:chgData name="Manish Sharma" userId="b799adb9ba789c8f" providerId="LiveId" clId="{FAE8BBCF-2793-400B-B1DD-5ABD33E03672}" dt="2021-09-20T10:34:35.855" v="1212"/>
          <ac:grpSpMkLst>
            <pc:docMk/>
            <pc:sldMk cId="631516676" sldId="301"/>
            <ac:grpSpMk id="53" creationId="{A58DCE86-9AE1-46D1-96D6-04B8B3EDF6FA}"/>
          </ac:grpSpMkLst>
        </pc:grpChg>
        <pc:grpChg chg="del">
          <ac:chgData name="Manish Sharma" userId="b799adb9ba789c8f" providerId="LiveId" clId="{FAE8BBCF-2793-400B-B1DD-5ABD33E03672}" dt="2021-09-20T10:34:35.855" v="1212"/>
          <ac:grpSpMkLst>
            <pc:docMk/>
            <pc:sldMk cId="631516676" sldId="301"/>
            <ac:grpSpMk id="61" creationId="{23B58CC6-A99E-43AF-A467-256F19287FB8}"/>
          </ac:grpSpMkLst>
        </pc:grpChg>
        <pc:graphicFrameChg chg="mod modGraphic">
          <ac:chgData name="Manish Sharma" userId="b799adb9ba789c8f" providerId="LiveId" clId="{FAE8BBCF-2793-400B-B1DD-5ABD33E03672}" dt="2021-09-20T10:47:56.114" v="1216" actId="26606"/>
          <ac:graphicFrameMkLst>
            <pc:docMk/>
            <pc:sldMk cId="631516676" sldId="301"/>
            <ac:graphicFrameMk id="28" creationId="{FC65EEBD-5589-48DB-A356-9E3C0495B2F7}"/>
          </ac:graphicFrameMkLst>
        </pc:graphicFrameChg>
        <pc:picChg chg="add mod">
          <ac:chgData name="Manish Sharma" userId="b799adb9ba789c8f" providerId="LiveId" clId="{FAE8BBCF-2793-400B-B1DD-5ABD33E03672}" dt="2021-09-20T10:47:56.114" v="1216" actId="26606"/>
          <ac:picMkLst>
            <pc:docMk/>
            <pc:sldMk cId="631516676" sldId="301"/>
            <ac:picMk id="30" creationId="{5EE270F2-1E11-44CF-95BA-02070DD3E03F}"/>
          </ac:picMkLst>
        </pc:picChg>
        <pc:cxnChg chg="add">
          <ac:chgData name="Manish Sharma" userId="b799adb9ba789c8f" providerId="LiveId" clId="{FAE8BBCF-2793-400B-B1DD-5ABD33E03672}" dt="2021-09-20T10:47:56.114" v="1216" actId="26606"/>
          <ac:cxnSpMkLst>
            <pc:docMk/>
            <pc:sldMk cId="631516676" sldId="301"/>
            <ac:cxnSpMk id="36" creationId="{67182200-4859-4C8D-BCBB-55B245C28BA3}"/>
          </ac:cxnSpMkLst>
        </pc:cxnChg>
      </pc:sldChg>
      <pc:sldChg chg="addSp modSp mod setBg">
        <pc:chgData name="Manish Sharma" userId="b799adb9ba789c8f" providerId="LiveId" clId="{FAE8BBCF-2793-400B-B1DD-5ABD33E03672}" dt="2021-09-17T03:32:46.978" v="416" actId="26606"/>
        <pc:sldMkLst>
          <pc:docMk/>
          <pc:sldMk cId="4125644500" sldId="312"/>
        </pc:sldMkLst>
        <pc:spChg chg="mod">
          <ac:chgData name="Manish Sharma" userId="b799adb9ba789c8f" providerId="LiveId" clId="{FAE8BBCF-2793-400B-B1DD-5ABD33E03672}" dt="2021-09-17T03:32:46.978" v="416" actId="26606"/>
          <ac:spMkLst>
            <pc:docMk/>
            <pc:sldMk cId="4125644500" sldId="312"/>
            <ac:spMk id="6" creationId="{28AE1AE4-0859-4055-A85C-33939BFCD95B}"/>
          </ac:spMkLst>
        </pc:spChg>
        <pc:spChg chg="mod">
          <ac:chgData name="Manish Sharma" userId="b799adb9ba789c8f" providerId="LiveId" clId="{FAE8BBCF-2793-400B-B1DD-5ABD33E03672}" dt="2021-09-17T03:32:46.978" v="416" actId="26606"/>
          <ac:spMkLst>
            <pc:docMk/>
            <pc:sldMk cId="4125644500" sldId="312"/>
            <ac:spMk id="7" creationId="{F7C92646-5BE4-4CFD-AE77-A8CBD60962E4}"/>
          </ac:spMkLst>
        </pc:spChg>
        <pc:spChg chg="add">
          <ac:chgData name="Manish Sharma" userId="b799adb9ba789c8f" providerId="LiveId" clId="{FAE8BBCF-2793-400B-B1DD-5ABD33E03672}" dt="2021-09-17T03:32:46.978" v="416" actId="26606"/>
          <ac:spMkLst>
            <pc:docMk/>
            <pc:sldMk cId="4125644500" sldId="312"/>
            <ac:spMk id="12" creationId="{4522B21E-B2B9-4C72-9A71-C87EFD137480}"/>
          </ac:spMkLst>
        </pc:spChg>
        <pc:spChg chg="add">
          <ac:chgData name="Manish Sharma" userId="b799adb9ba789c8f" providerId="LiveId" clId="{FAE8BBCF-2793-400B-B1DD-5ABD33E03672}" dt="2021-09-17T03:32:46.978" v="416" actId="26606"/>
          <ac:spMkLst>
            <pc:docMk/>
            <pc:sldMk cId="4125644500" sldId="312"/>
            <ac:spMk id="14" creationId="{5EB7D2A2-F448-44D4-938C-DC84CBCB3B1E}"/>
          </ac:spMkLst>
        </pc:spChg>
        <pc:spChg chg="add">
          <ac:chgData name="Manish Sharma" userId="b799adb9ba789c8f" providerId="LiveId" clId="{FAE8BBCF-2793-400B-B1DD-5ABD33E03672}" dt="2021-09-17T03:32:46.978" v="416" actId="26606"/>
          <ac:spMkLst>
            <pc:docMk/>
            <pc:sldMk cId="4125644500" sldId="312"/>
            <ac:spMk id="16" creationId="{871AEA07-1E14-44B4-8E55-64EF049CD66F}"/>
          </ac:spMkLst>
        </pc:spChg>
        <pc:cxnChg chg="add">
          <ac:chgData name="Manish Sharma" userId="b799adb9ba789c8f" providerId="LiveId" clId="{FAE8BBCF-2793-400B-B1DD-5ABD33E03672}" dt="2021-09-17T03:32:46.978" v="416" actId="26606"/>
          <ac:cxnSpMkLst>
            <pc:docMk/>
            <pc:sldMk cId="4125644500" sldId="312"/>
            <ac:cxnSpMk id="18" creationId="{F7C8EA93-3210-4C62-99E9-153C275E3A87}"/>
          </ac:cxnSpMkLst>
        </pc:cxnChg>
      </pc:sldChg>
      <pc:sldChg chg="addSp delSp modSp mod">
        <pc:chgData name="Manish Sharma" userId="b799adb9ba789c8f" providerId="LiveId" clId="{FAE8BBCF-2793-400B-B1DD-5ABD33E03672}" dt="2021-09-16T07:07:24.579" v="22" actId="14100"/>
        <pc:sldMkLst>
          <pc:docMk/>
          <pc:sldMk cId="1464509592" sldId="313"/>
        </pc:sldMkLst>
        <pc:spChg chg="del">
          <ac:chgData name="Manish Sharma" userId="b799adb9ba789c8f" providerId="LiveId" clId="{FAE8BBCF-2793-400B-B1DD-5ABD33E03672}" dt="2021-09-16T07:07:14.273" v="19" actId="478"/>
          <ac:spMkLst>
            <pc:docMk/>
            <pc:sldMk cId="1464509592" sldId="313"/>
            <ac:spMk id="4" creationId="{E1BD9436-3FAE-4C2D-9948-0BD2045D03F9}"/>
          </ac:spMkLst>
        </pc:spChg>
        <pc:spChg chg="del">
          <ac:chgData name="Manish Sharma" userId="b799adb9ba789c8f" providerId="LiveId" clId="{FAE8BBCF-2793-400B-B1DD-5ABD33E03672}" dt="2021-09-16T07:07:14.273" v="19" actId="478"/>
          <ac:spMkLst>
            <pc:docMk/>
            <pc:sldMk cId="1464509592" sldId="313"/>
            <ac:spMk id="8" creationId="{C61F2B25-2B2F-4BBC-A67E-264D3D6636EE}"/>
          </ac:spMkLst>
        </pc:spChg>
        <pc:spChg chg="del">
          <ac:chgData name="Manish Sharma" userId="b799adb9ba789c8f" providerId="LiveId" clId="{FAE8BBCF-2793-400B-B1DD-5ABD33E03672}" dt="2021-09-16T07:07:14.273" v="19" actId="478"/>
          <ac:spMkLst>
            <pc:docMk/>
            <pc:sldMk cId="1464509592" sldId="313"/>
            <ac:spMk id="9" creationId="{1AACBC5F-CF51-46F0-8406-1E1049F2FFA9}"/>
          </ac:spMkLst>
        </pc:spChg>
        <pc:spChg chg="del">
          <ac:chgData name="Manish Sharma" userId="b799adb9ba789c8f" providerId="LiveId" clId="{FAE8BBCF-2793-400B-B1DD-5ABD33E03672}" dt="2021-09-16T07:07:14.273" v="19" actId="478"/>
          <ac:spMkLst>
            <pc:docMk/>
            <pc:sldMk cId="1464509592" sldId="313"/>
            <ac:spMk id="10" creationId="{6919A9AA-5F61-42CF-90A5-B7C7A9EA8EB6}"/>
          </ac:spMkLst>
        </pc:spChg>
        <pc:spChg chg="del">
          <ac:chgData name="Manish Sharma" userId="b799adb9ba789c8f" providerId="LiveId" clId="{FAE8BBCF-2793-400B-B1DD-5ABD33E03672}" dt="2021-09-16T07:07:14.273" v="19" actId="478"/>
          <ac:spMkLst>
            <pc:docMk/>
            <pc:sldMk cId="1464509592" sldId="313"/>
            <ac:spMk id="11" creationId="{81FF2F34-DA09-4C80-8661-7458F4F5A303}"/>
          </ac:spMkLst>
        </pc:spChg>
        <pc:spChg chg="add mod">
          <ac:chgData name="Manish Sharma" userId="b799adb9ba789c8f" providerId="LiveId" clId="{FAE8BBCF-2793-400B-B1DD-5ABD33E03672}" dt="2021-09-16T07:07:14.947" v="20"/>
          <ac:spMkLst>
            <pc:docMk/>
            <pc:sldMk cId="1464509592" sldId="313"/>
            <ac:spMk id="12" creationId="{4041D472-5CF2-4357-9309-CB1514384F72}"/>
          </ac:spMkLst>
        </pc:spChg>
        <pc:spChg chg="add mod">
          <ac:chgData name="Manish Sharma" userId="b799adb9ba789c8f" providerId="LiveId" clId="{FAE8BBCF-2793-400B-B1DD-5ABD33E03672}" dt="2021-09-16T07:07:14.947" v="20"/>
          <ac:spMkLst>
            <pc:docMk/>
            <pc:sldMk cId="1464509592" sldId="313"/>
            <ac:spMk id="13" creationId="{6C42C7C9-9109-4AFA-9395-19DFA10CF7BE}"/>
          </ac:spMkLst>
        </pc:spChg>
        <pc:spChg chg="add mod">
          <ac:chgData name="Manish Sharma" userId="b799adb9ba789c8f" providerId="LiveId" clId="{FAE8BBCF-2793-400B-B1DD-5ABD33E03672}" dt="2021-09-16T07:07:14.947" v="20"/>
          <ac:spMkLst>
            <pc:docMk/>
            <pc:sldMk cId="1464509592" sldId="313"/>
            <ac:spMk id="14" creationId="{3008DAE2-2AE3-43C8-8C7B-7905B02FC67E}"/>
          </ac:spMkLst>
        </pc:spChg>
        <pc:spChg chg="add mod">
          <ac:chgData name="Manish Sharma" userId="b799adb9ba789c8f" providerId="LiveId" clId="{FAE8BBCF-2793-400B-B1DD-5ABD33E03672}" dt="2021-09-16T07:07:14.947" v="20"/>
          <ac:spMkLst>
            <pc:docMk/>
            <pc:sldMk cId="1464509592" sldId="313"/>
            <ac:spMk id="15" creationId="{DE29BA8C-AA85-4871-AF3C-0817FD029621}"/>
          </ac:spMkLst>
        </pc:spChg>
        <pc:spChg chg="add mod">
          <ac:chgData name="Manish Sharma" userId="b799adb9ba789c8f" providerId="LiveId" clId="{FAE8BBCF-2793-400B-B1DD-5ABD33E03672}" dt="2021-09-16T07:07:14.947" v="20"/>
          <ac:spMkLst>
            <pc:docMk/>
            <pc:sldMk cId="1464509592" sldId="313"/>
            <ac:spMk id="16" creationId="{83B84CAF-626D-4D84-ABBA-EE56F6DD7FE7}"/>
          </ac:spMkLst>
        </pc:spChg>
        <pc:spChg chg="add mod">
          <ac:chgData name="Manish Sharma" userId="b799adb9ba789c8f" providerId="LiveId" clId="{FAE8BBCF-2793-400B-B1DD-5ABD33E03672}" dt="2021-09-16T07:07:14.947" v="20"/>
          <ac:spMkLst>
            <pc:docMk/>
            <pc:sldMk cId="1464509592" sldId="313"/>
            <ac:spMk id="17" creationId="{217B3254-D073-486C-8AB9-5E4DD15309B2}"/>
          </ac:spMkLst>
        </pc:spChg>
        <pc:spChg chg="add mod">
          <ac:chgData name="Manish Sharma" userId="b799adb9ba789c8f" providerId="LiveId" clId="{FAE8BBCF-2793-400B-B1DD-5ABD33E03672}" dt="2021-09-16T07:07:14.947" v="20"/>
          <ac:spMkLst>
            <pc:docMk/>
            <pc:sldMk cId="1464509592" sldId="313"/>
            <ac:spMk id="18" creationId="{23F4A491-35D0-4082-921C-EB60ED18F469}"/>
          </ac:spMkLst>
        </pc:spChg>
        <pc:cxnChg chg="mod ord">
          <ac:chgData name="Manish Sharma" userId="b799adb9ba789c8f" providerId="LiveId" clId="{FAE8BBCF-2793-400B-B1DD-5ABD33E03672}" dt="2021-09-16T07:07:24.579" v="22" actId="14100"/>
          <ac:cxnSpMkLst>
            <pc:docMk/>
            <pc:sldMk cId="1464509592" sldId="313"/>
            <ac:cxnSpMk id="6" creationId="{51B0F0E4-68B9-49D4-BDF1-251750206A15}"/>
          </ac:cxnSpMkLst>
        </pc:cxnChg>
      </pc:sldChg>
      <pc:sldChg chg="addSp delSp modSp new mod">
        <pc:chgData name="Manish Sharma" userId="b799adb9ba789c8f" providerId="LiveId" clId="{FAE8BBCF-2793-400B-B1DD-5ABD33E03672}" dt="2021-09-16T06:41:25.854" v="18"/>
        <pc:sldMkLst>
          <pc:docMk/>
          <pc:sldMk cId="1506765496" sldId="314"/>
        </pc:sldMkLst>
        <pc:spChg chg="del">
          <ac:chgData name="Manish Sharma" userId="b799adb9ba789c8f" providerId="LiveId" clId="{FAE8BBCF-2793-400B-B1DD-5ABD33E03672}" dt="2021-09-16T06:32:18.994" v="1" actId="478"/>
          <ac:spMkLst>
            <pc:docMk/>
            <pc:sldMk cId="1506765496" sldId="314"/>
            <ac:spMk id="2" creationId="{5FD792EE-4B42-4B13-86FB-D26BC808CD07}"/>
          </ac:spMkLst>
        </pc:spChg>
        <pc:spChg chg="del">
          <ac:chgData name="Manish Sharma" userId="b799adb9ba789c8f" providerId="LiveId" clId="{FAE8BBCF-2793-400B-B1DD-5ABD33E03672}" dt="2021-09-16T06:32:18.994" v="1" actId="478"/>
          <ac:spMkLst>
            <pc:docMk/>
            <pc:sldMk cId="1506765496" sldId="314"/>
            <ac:spMk id="3" creationId="{7FC74FB4-60F3-475C-9476-EE288A6B6627}"/>
          </ac:spMkLst>
        </pc:spChg>
        <pc:spChg chg="add mod">
          <ac:chgData name="Manish Sharma" userId="b799adb9ba789c8f" providerId="LiveId" clId="{FAE8BBCF-2793-400B-B1DD-5ABD33E03672}" dt="2021-09-16T06:32:19.547" v="2"/>
          <ac:spMkLst>
            <pc:docMk/>
            <pc:sldMk cId="1506765496" sldId="314"/>
            <ac:spMk id="4" creationId="{0FB26116-64FD-48C0-8622-3EEA4A67B561}"/>
          </ac:spMkLst>
        </pc:spChg>
        <pc:spChg chg="add mod">
          <ac:chgData name="Manish Sharma" userId="b799adb9ba789c8f" providerId="LiveId" clId="{FAE8BBCF-2793-400B-B1DD-5ABD33E03672}" dt="2021-09-16T06:32:19.547" v="2"/>
          <ac:spMkLst>
            <pc:docMk/>
            <pc:sldMk cId="1506765496" sldId="314"/>
            <ac:spMk id="5" creationId="{41AFC980-B94E-4AAC-952A-2A44B9613392}"/>
          </ac:spMkLst>
        </pc:spChg>
        <pc:spChg chg="add mod">
          <ac:chgData name="Manish Sharma" userId="b799adb9ba789c8f" providerId="LiveId" clId="{FAE8BBCF-2793-400B-B1DD-5ABD33E03672}" dt="2021-09-16T06:32:35.037" v="3"/>
          <ac:spMkLst>
            <pc:docMk/>
            <pc:sldMk cId="1506765496" sldId="314"/>
            <ac:spMk id="7" creationId="{8015D8BC-FAC7-4C03-94C6-7E038B0C825D}"/>
          </ac:spMkLst>
        </pc:spChg>
        <pc:spChg chg="add mod">
          <ac:chgData name="Manish Sharma" userId="b799adb9ba789c8f" providerId="LiveId" clId="{FAE8BBCF-2793-400B-B1DD-5ABD33E03672}" dt="2021-09-16T06:32:35.037" v="3"/>
          <ac:spMkLst>
            <pc:docMk/>
            <pc:sldMk cId="1506765496" sldId="314"/>
            <ac:spMk id="9" creationId="{DDCA11C7-49DB-4267-91A1-E077D8374088}"/>
          </ac:spMkLst>
        </pc:spChg>
        <pc:spChg chg="add mod">
          <ac:chgData name="Manish Sharma" userId="b799adb9ba789c8f" providerId="LiveId" clId="{FAE8BBCF-2793-400B-B1DD-5ABD33E03672}" dt="2021-09-16T06:32:47.966" v="4"/>
          <ac:spMkLst>
            <pc:docMk/>
            <pc:sldMk cId="1506765496" sldId="314"/>
            <ac:spMk id="10" creationId="{C8755324-60DA-4340-A7F7-4FB598612F77}"/>
          </ac:spMkLst>
        </pc:spChg>
        <pc:spChg chg="add mod">
          <ac:chgData name="Manish Sharma" userId="b799adb9ba789c8f" providerId="LiveId" clId="{FAE8BBCF-2793-400B-B1DD-5ABD33E03672}" dt="2021-09-16T06:32:47.966" v="4"/>
          <ac:spMkLst>
            <pc:docMk/>
            <pc:sldMk cId="1506765496" sldId="314"/>
            <ac:spMk id="12" creationId="{AF958785-D047-4C8C-85FC-2A4A053E84B3}"/>
          </ac:spMkLst>
        </pc:spChg>
        <pc:spChg chg="add mod">
          <ac:chgData name="Manish Sharma" userId="b799adb9ba789c8f" providerId="LiveId" clId="{FAE8BBCF-2793-400B-B1DD-5ABD33E03672}" dt="2021-09-16T06:32:59.003" v="5"/>
          <ac:spMkLst>
            <pc:docMk/>
            <pc:sldMk cId="1506765496" sldId="314"/>
            <ac:spMk id="13" creationId="{AA5B6C1A-C999-475C-90BD-AB92AE589E99}"/>
          </ac:spMkLst>
        </pc:spChg>
        <pc:spChg chg="add mod">
          <ac:chgData name="Manish Sharma" userId="b799adb9ba789c8f" providerId="LiveId" clId="{FAE8BBCF-2793-400B-B1DD-5ABD33E03672}" dt="2021-09-16T06:32:59.003" v="5"/>
          <ac:spMkLst>
            <pc:docMk/>
            <pc:sldMk cId="1506765496" sldId="314"/>
            <ac:spMk id="15" creationId="{8D35194D-2F61-4FC1-A94C-6CAAA63728B2}"/>
          </ac:spMkLst>
        </pc:spChg>
        <pc:spChg chg="add mod">
          <ac:chgData name="Manish Sharma" userId="b799adb9ba789c8f" providerId="LiveId" clId="{FAE8BBCF-2793-400B-B1DD-5ABD33E03672}" dt="2021-09-16T06:33:08.045" v="6"/>
          <ac:spMkLst>
            <pc:docMk/>
            <pc:sldMk cId="1506765496" sldId="314"/>
            <ac:spMk id="17" creationId="{20B32966-041F-46A0-9AA1-4ACE0E206F77}"/>
          </ac:spMkLst>
        </pc:spChg>
        <pc:spChg chg="add mod">
          <ac:chgData name="Manish Sharma" userId="b799adb9ba789c8f" providerId="LiveId" clId="{FAE8BBCF-2793-400B-B1DD-5ABD33E03672}" dt="2021-09-16T06:33:08.045" v="6"/>
          <ac:spMkLst>
            <pc:docMk/>
            <pc:sldMk cId="1506765496" sldId="314"/>
            <ac:spMk id="18" creationId="{C24E2DB4-5E7A-4DC4-938B-08AC49CAF5FE}"/>
          </ac:spMkLst>
        </pc:spChg>
        <pc:spChg chg="add mod">
          <ac:chgData name="Manish Sharma" userId="b799adb9ba789c8f" providerId="LiveId" clId="{FAE8BBCF-2793-400B-B1DD-5ABD33E03672}" dt="2021-09-16T06:34:03.586" v="7"/>
          <ac:spMkLst>
            <pc:docMk/>
            <pc:sldMk cId="1506765496" sldId="314"/>
            <ac:spMk id="19" creationId="{A3184660-4183-4B35-A7DC-910CE3F13604}"/>
          </ac:spMkLst>
        </pc:spChg>
        <pc:spChg chg="add mod">
          <ac:chgData name="Manish Sharma" userId="b799adb9ba789c8f" providerId="LiveId" clId="{FAE8BBCF-2793-400B-B1DD-5ABD33E03672}" dt="2021-09-16T06:34:03.586" v="7"/>
          <ac:spMkLst>
            <pc:docMk/>
            <pc:sldMk cId="1506765496" sldId="314"/>
            <ac:spMk id="21" creationId="{338E87BA-6453-4798-A4E6-32635A1C656A}"/>
          </ac:spMkLst>
        </pc:spChg>
        <pc:spChg chg="add mod">
          <ac:chgData name="Manish Sharma" userId="b799adb9ba789c8f" providerId="LiveId" clId="{FAE8BBCF-2793-400B-B1DD-5ABD33E03672}" dt="2021-09-16T06:34:03.586" v="7"/>
          <ac:spMkLst>
            <pc:docMk/>
            <pc:sldMk cId="1506765496" sldId="314"/>
            <ac:spMk id="23" creationId="{B0B8FF50-7665-45FB-8A7D-E27920F0B774}"/>
          </ac:spMkLst>
        </pc:spChg>
        <pc:spChg chg="add mod">
          <ac:chgData name="Manish Sharma" userId="b799adb9ba789c8f" providerId="LiveId" clId="{FAE8BBCF-2793-400B-B1DD-5ABD33E03672}" dt="2021-09-16T06:34:27.572" v="8"/>
          <ac:spMkLst>
            <pc:docMk/>
            <pc:sldMk cId="1506765496" sldId="314"/>
            <ac:spMk id="24" creationId="{293AEE64-6D0F-4BF1-8ABD-1B2B4BB732FB}"/>
          </ac:spMkLst>
        </pc:spChg>
        <pc:spChg chg="add mod">
          <ac:chgData name="Manish Sharma" userId="b799adb9ba789c8f" providerId="LiveId" clId="{FAE8BBCF-2793-400B-B1DD-5ABD33E03672}" dt="2021-09-16T06:34:27.572" v="8"/>
          <ac:spMkLst>
            <pc:docMk/>
            <pc:sldMk cId="1506765496" sldId="314"/>
            <ac:spMk id="26" creationId="{E7FFEBE3-B0F4-4C59-A0B1-C6D9CFAED7D1}"/>
          </ac:spMkLst>
        </pc:spChg>
        <pc:spChg chg="add mod">
          <ac:chgData name="Manish Sharma" userId="b799adb9ba789c8f" providerId="LiveId" clId="{FAE8BBCF-2793-400B-B1DD-5ABD33E03672}" dt="2021-09-16T06:37:26.509" v="9"/>
          <ac:spMkLst>
            <pc:docMk/>
            <pc:sldMk cId="1506765496" sldId="314"/>
            <ac:spMk id="27" creationId="{1DD760A5-9911-48C2-AD24-7D1A86AA5C34}"/>
          </ac:spMkLst>
        </pc:spChg>
        <pc:spChg chg="add mod">
          <ac:chgData name="Manish Sharma" userId="b799adb9ba789c8f" providerId="LiveId" clId="{FAE8BBCF-2793-400B-B1DD-5ABD33E03672}" dt="2021-09-16T06:37:26.509" v="9"/>
          <ac:spMkLst>
            <pc:docMk/>
            <pc:sldMk cId="1506765496" sldId="314"/>
            <ac:spMk id="29" creationId="{8B4621A5-583D-41A8-8C82-AE1BB6D818AB}"/>
          </ac:spMkLst>
        </pc:spChg>
        <pc:spChg chg="add mod">
          <ac:chgData name="Manish Sharma" userId="b799adb9ba789c8f" providerId="LiveId" clId="{FAE8BBCF-2793-400B-B1DD-5ABD33E03672}" dt="2021-09-16T06:37:45.044" v="10"/>
          <ac:spMkLst>
            <pc:docMk/>
            <pc:sldMk cId="1506765496" sldId="314"/>
            <ac:spMk id="31" creationId="{3B887A8E-8252-4EDE-9041-EBB78B4BB13A}"/>
          </ac:spMkLst>
        </pc:spChg>
        <pc:spChg chg="add mod">
          <ac:chgData name="Manish Sharma" userId="b799adb9ba789c8f" providerId="LiveId" clId="{FAE8BBCF-2793-400B-B1DD-5ABD33E03672}" dt="2021-09-16T06:39:37.944" v="11"/>
          <ac:spMkLst>
            <pc:docMk/>
            <pc:sldMk cId="1506765496" sldId="314"/>
            <ac:spMk id="32" creationId="{CDA4E1D2-F4F1-423E-8C02-080245AF6C62}"/>
          </ac:spMkLst>
        </pc:spChg>
        <pc:spChg chg="add mod">
          <ac:chgData name="Manish Sharma" userId="b799adb9ba789c8f" providerId="LiveId" clId="{FAE8BBCF-2793-400B-B1DD-5ABD33E03672}" dt="2021-09-16T06:39:37.944" v="11"/>
          <ac:spMkLst>
            <pc:docMk/>
            <pc:sldMk cId="1506765496" sldId="314"/>
            <ac:spMk id="34" creationId="{1B983DA8-D14D-4B78-AFE2-587C3B948D95}"/>
          </ac:spMkLst>
        </pc:spChg>
        <pc:spChg chg="add mod">
          <ac:chgData name="Manish Sharma" userId="b799adb9ba789c8f" providerId="LiveId" clId="{FAE8BBCF-2793-400B-B1DD-5ABD33E03672}" dt="2021-09-16T06:40:16.783" v="12"/>
          <ac:spMkLst>
            <pc:docMk/>
            <pc:sldMk cId="1506765496" sldId="314"/>
            <ac:spMk id="36" creationId="{B5DC6A0D-F4ED-4D25-A470-5DECC984858E}"/>
          </ac:spMkLst>
        </pc:spChg>
        <pc:spChg chg="add del mod">
          <ac:chgData name="Manish Sharma" userId="b799adb9ba789c8f" providerId="LiveId" clId="{FAE8BBCF-2793-400B-B1DD-5ABD33E03672}" dt="2021-09-16T06:40:54.873" v="14"/>
          <ac:spMkLst>
            <pc:docMk/>
            <pc:sldMk cId="1506765496" sldId="314"/>
            <ac:spMk id="37" creationId="{C64B6158-0778-49CA-88A0-6233A9DBB12E}"/>
          </ac:spMkLst>
        </pc:spChg>
        <pc:spChg chg="add del mod">
          <ac:chgData name="Manish Sharma" userId="b799adb9ba789c8f" providerId="LiveId" clId="{FAE8BBCF-2793-400B-B1DD-5ABD33E03672}" dt="2021-09-16T06:40:54.873" v="14"/>
          <ac:spMkLst>
            <pc:docMk/>
            <pc:sldMk cId="1506765496" sldId="314"/>
            <ac:spMk id="38" creationId="{76A0F959-CA3F-4861-8F23-A4159F90EE95}"/>
          </ac:spMkLst>
        </pc:spChg>
        <pc:spChg chg="add del mod">
          <ac:chgData name="Manish Sharma" userId="b799adb9ba789c8f" providerId="LiveId" clId="{FAE8BBCF-2793-400B-B1DD-5ABD33E03672}" dt="2021-09-16T06:41:06.508" v="16"/>
          <ac:spMkLst>
            <pc:docMk/>
            <pc:sldMk cId="1506765496" sldId="314"/>
            <ac:spMk id="40" creationId="{063BC501-A38D-44E0-8022-352F7EE8A35E}"/>
          </ac:spMkLst>
        </pc:spChg>
        <pc:spChg chg="add del mod">
          <ac:chgData name="Manish Sharma" userId="b799adb9ba789c8f" providerId="LiveId" clId="{FAE8BBCF-2793-400B-B1DD-5ABD33E03672}" dt="2021-09-16T06:41:06.508" v="16"/>
          <ac:spMkLst>
            <pc:docMk/>
            <pc:sldMk cId="1506765496" sldId="314"/>
            <ac:spMk id="41" creationId="{12C39C1A-8AAA-4880-9CBD-A118374C6DAD}"/>
          </ac:spMkLst>
        </pc:spChg>
        <pc:spChg chg="add mod">
          <ac:chgData name="Manish Sharma" userId="b799adb9ba789c8f" providerId="LiveId" clId="{FAE8BBCF-2793-400B-B1DD-5ABD33E03672}" dt="2021-09-16T06:41:15.217" v="17"/>
          <ac:spMkLst>
            <pc:docMk/>
            <pc:sldMk cId="1506765496" sldId="314"/>
            <ac:spMk id="43" creationId="{348DA6FB-77E1-4CBB-A955-083A67BD7692}"/>
          </ac:spMkLst>
        </pc:spChg>
        <pc:spChg chg="add mod">
          <ac:chgData name="Manish Sharma" userId="b799adb9ba789c8f" providerId="LiveId" clId="{FAE8BBCF-2793-400B-B1DD-5ABD33E03672}" dt="2021-09-16T06:41:15.217" v="17"/>
          <ac:spMkLst>
            <pc:docMk/>
            <pc:sldMk cId="1506765496" sldId="314"/>
            <ac:spMk id="45" creationId="{A7F83E5C-5B99-4567-A10E-014CEB82E9D1}"/>
          </ac:spMkLst>
        </pc:spChg>
        <pc:spChg chg="add mod">
          <ac:chgData name="Manish Sharma" userId="b799adb9ba789c8f" providerId="LiveId" clId="{FAE8BBCF-2793-400B-B1DD-5ABD33E03672}" dt="2021-09-16T06:41:25.854" v="18"/>
          <ac:spMkLst>
            <pc:docMk/>
            <pc:sldMk cId="1506765496" sldId="314"/>
            <ac:spMk id="46" creationId="{E24F61CE-094C-4E17-AAA2-67684A3EC89C}"/>
          </ac:spMkLst>
        </pc:spChg>
        <pc:cxnChg chg="add mod">
          <ac:chgData name="Manish Sharma" userId="b799adb9ba789c8f" providerId="LiveId" clId="{FAE8BBCF-2793-400B-B1DD-5ABD33E03672}" dt="2021-09-16T06:32:19.547" v="2"/>
          <ac:cxnSpMkLst>
            <pc:docMk/>
            <pc:sldMk cId="1506765496" sldId="314"/>
            <ac:cxnSpMk id="6" creationId="{CDFA4DD0-8D0A-4EE2-B437-64ED213A0B01}"/>
          </ac:cxnSpMkLst>
        </pc:cxnChg>
        <pc:cxnChg chg="add mod">
          <ac:chgData name="Manish Sharma" userId="b799adb9ba789c8f" providerId="LiveId" clId="{FAE8BBCF-2793-400B-B1DD-5ABD33E03672}" dt="2021-09-16T06:32:35.037" v="3"/>
          <ac:cxnSpMkLst>
            <pc:docMk/>
            <pc:sldMk cId="1506765496" sldId="314"/>
            <ac:cxnSpMk id="8" creationId="{0C7FD22D-8F09-41AC-B578-FF70715C21CF}"/>
          </ac:cxnSpMkLst>
        </pc:cxnChg>
        <pc:cxnChg chg="add mod">
          <ac:chgData name="Manish Sharma" userId="b799adb9ba789c8f" providerId="LiveId" clId="{FAE8BBCF-2793-400B-B1DD-5ABD33E03672}" dt="2021-09-16T06:32:47.966" v="4"/>
          <ac:cxnSpMkLst>
            <pc:docMk/>
            <pc:sldMk cId="1506765496" sldId="314"/>
            <ac:cxnSpMk id="11" creationId="{4C2CEBCF-0B64-44C6-BDFB-9A6E26BE5802}"/>
          </ac:cxnSpMkLst>
        </pc:cxnChg>
        <pc:cxnChg chg="add mod">
          <ac:chgData name="Manish Sharma" userId="b799adb9ba789c8f" providerId="LiveId" clId="{FAE8BBCF-2793-400B-B1DD-5ABD33E03672}" dt="2021-09-16T06:32:59.003" v="5"/>
          <ac:cxnSpMkLst>
            <pc:docMk/>
            <pc:sldMk cId="1506765496" sldId="314"/>
            <ac:cxnSpMk id="14" creationId="{D9D80F23-02DE-4E07-8750-5529FDF58060}"/>
          </ac:cxnSpMkLst>
        </pc:cxnChg>
        <pc:cxnChg chg="add mod">
          <ac:chgData name="Manish Sharma" userId="b799adb9ba789c8f" providerId="LiveId" clId="{FAE8BBCF-2793-400B-B1DD-5ABD33E03672}" dt="2021-09-16T06:33:08.045" v="6"/>
          <ac:cxnSpMkLst>
            <pc:docMk/>
            <pc:sldMk cId="1506765496" sldId="314"/>
            <ac:cxnSpMk id="16" creationId="{BFC93A5D-3157-4937-88A4-E55B3ACC3F85}"/>
          </ac:cxnSpMkLst>
        </pc:cxnChg>
        <pc:cxnChg chg="add mod">
          <ac:chgData name="Manish Sharma" userId="b799adb9ba789c8f" providerId="LiveId" clId="{FAE8BBCF-2793-400B-B1DD-5ABD33E03672}" dt="2021-09-16T06:34:03.586" v="7"/>
          <ac:cxnSpMkLst>
            <pc:docMk/>
            <pc:sldMk cId="1506765496" sldId="314"/>
            <ac:cxnSpMk id="20" creationId="{8E3A4CED-A464-4F7F-A3A0-9EAEA13F5F65}"/>
          </ac:cxnSpMkLst>
        </pc:cxnChg>
        <pc:cxnChg chg="add mod">
          <ac:chgData name="Manish Sharma" userId="b799adb9ba789c8f" providerId="LiveId" clId="{FAE8BBCF-2793-400B-B1DD-5ABD33E03672}" dt="2021-09-16T06:34:03.586" v="7"/>
          <ac:cxnSpMkLst>
            <pc:docMk/>
            <pc:sldMk cId="1506765496" sldId="314"/>
            <ac:cxnSpMk id="22" creationId="{D8B5D0F5-B76E-433D-8DBC-83C43B32150F}"/>
          </ac:cxnSpMkLst>
        </pc:cxnChg>
        <pc:cxnChg chg="add mod">
          <ac:chgData name="Manish Sharma" userId="b799adb9ba789c8f" providerId="LiveId" clId="{FAE8BBCF-2793-400B-B1DD-5ABD33E03672}" dt="2021-09-16T06:34:27.572" v="8"/>
          <ac:cxnSpMkLst>
            <pc:docMk/>
            <pc:sldMk cId="1506765496" sldId="314"/>
            <ac:cxnSpMk id="25" creationId="{67E9B60C-36C3-4877-9EBC-013737648389}"/>
          </ac:cxnSpMkLst>
        </pc:cxnChg>
        <pc:cxnChg chg="add mod">
          <ac:chgData name="Manish Sharma" userId="b799adb9ba789c8f" providerId="LiveId" clId="{FAE8BBCF-2793-400B-B1DD-5ABD33E03672}" dt="2021-09-16T06:37:26.509" v="9"/>
          <ac:cxnSpMkLst>
            <pc:docMk/>
            <pc:sldMk cId="1506765496" sldId="314"/>
            <ac:cxnSpMk id="28" creationId="{AE4C2C74-DB3A-47E0-8C0C-9359E11B6817}"/>
          </ac:cxnSpMkLst>
        </pc:cxnChg>
        <pc:cxnChg chg="add mod">
          <ac:chgData name="Manish Sharma" userId="b799adb9ba789c8f" providerId="LiveId" clId="{FAE8BBCF-2793-400B-B1DD-5ABD33E03672}" dt="2021-09-16T06:37:45.044" v="10"/>
          <ac:cxnSpMkLst>
            <pc:docMk/>
            <pc:sldMk cId="1506765496" sldId="314"/>
            <ac:cxnSpMk id="30" creationId="{DEC8DCB7-FEF7-433E-8CD7-664B0FE397B1}"/>
          </ac:cxnSpMkLst>
        </pc:cxnChg>
        <pc:cxnChg chg="add mod">
          <ac:chgData name="Manish Sharma" userId="b799adb9ba789c8f" providerId="LiveId" clId="{FAE8BBCF-2793-400B-B1DD-5ABD33E03672}" dt="2021-09-16T06:39:37.944" v="11"/>
          <ac:cxnSpMkLst>
            <pc:docMk/>
            <pc:sldMk cId="1506765496" sldId="314"/>
            <ac:cxnSpMk id="33" creationId="{CB9FD2AF-CCEC-49B1-ACDB-7FD10F33E929}"/>
          </ac:cxnSpMkLst>
        </pc:cxnChg>
        <pc:cxnChg chg="add mod">
          <ac:chgData name="Manish Sharma" userId="b799adb9ba789c8f" providerId="LiveId" clId="{FAE8BBCF-2793-400B-B1DD-5ABD33E03672}" dt="2021-09-16T06:40:16.783" v="12"/>
          <ac:cxnSpMkLst>
            <pc:docMk/>
            <pc:sldMk cId="1506765496" sldId="314"/>
            <ac:cxnSpMk id="35" creationId="{E3AC3A6D-8020-4C2C-B339-DE98C41487EE}"/>
          </ac:cxnSpMkLst>
        </pc:cxnChg>
        <pc:cxnChg chg="add del mod">
          <ac:chgData name="Manish Sharma" userId="b799adb9ba789c8f" providerId="LiveId" clId="{FAE8BBCF-2793-400B-B1DD-5ABD33E03672}" dt="2021-09-16T06:40:54.873" v="14"/>
          <ac:cxnSpMkLst>
            <pc:docMk/>
            <pc:sldMk cId="1506765496" sldId="314"/>
            <ac:cxnSpMk id="39" creationId="{6DF39CEA-E0C5-4001-B502-BE8A7FCC6B56}"/>
          </ac:cxnSpMkLst>
        </pc:cxnChg>
        <pc:cxnChg chg="add del mod">
          <ac:chgData name="Manish Sharma" userId="b799adb9ba789c8f" providerId="LiveId" clId="{FAE8BBCF-2793-400B-B1DD-5ABD33E03672}" dt="2021-09-16T06:41:06.508" v="16"/>
          <ac:cxnSpMkLst>
            <pc:docMk/>
            <pc:sldMk cId="1506765496" sldId="314"/>
            <ac:cxnSpMk id="42" creationId="{B2A7486A-0554-4066-A575-09CB0B10DADC}"/>
          </ac:cxnSpMkLst>
        </pc:cxnChg>
        <pc:cxnChg chg="add mod">
          <ac:chgData name="Manish Sharma" userId="b799adb9ba789c8f" providerId="LiveId" clId="{FAE8BBCF-2793-400B-B1DD-5ABD33E03672}" dt="2021-09-16T06:41:15.217" v="17"/>
          <ac:cxnSpMkLst>
            <pc:docMk/>
            <pc:sldMk cId="1506765496" sldId="314"/>
            <ac:cxnSpMk id="44" creationId="{75047721-00B5-488F-B5A5-2DED2DBBEAEA}"/>
          </ac:cxnSpMkLst>
        </pc:cxnChg>
      </pc:sldChg>
      <pc:sldChg chg="add">
        <pc:chgData name="Manish Sharma" userId="b799adb9ba789c8f" providerId="LiveId" clId="{FAE8BBCF-2793-400B-B1DD-5ABD33E03672}" dt="2021-09-16T07:07:50.224" v="23"/>
        <pc:sldMkLst>
          <pc:docMk/>
          <pc:sldMk cId="3401202457" sldId="315"/>
        </pc:sldMkLst>
      </pc:sldChg>
      <pc:sldChg chg="modSp new mod">
        <pc:chgData name="Manish Sharma" userId="b799adb9ba789c8f" providerId="LiveId" clId="{FAE8BBCF-2793-400B-B1DD-5ABD33E03672}" dt="2021-09-16T07:10:19.460" v="164" actId="20577"/>
        <pc:sldMkLst>
          <pc:docMk/>
          <pc:sldMk cId="3653811040" sldId="316"/>
        </pc:sldMkLst>
        <pc:spChg chg="mod">
          <ac:chgData name="Manish Sharma" userId="b799adb9ba789c8f" providerId="LiveId" clId="{FAE8BBCF-2793-400B-B1DD-5ABD33E03672}" dt="2021-09-16T07:09:15.167" v="40" actId="20577"/>
          <ac:spMkLst>
            <pc:docMk/>
            <pc:sldMk cId="3653811040" sldId="316"/>
            <ac:spMk id="2" creationId="{2B6E1340-5CA5-4C1B-93EF-6DA4C14D207E}"/>
          </ac:spMkLst>
        </pc:spChg>
        <pc:spChg chg="mod">
          <ac:chgData name="Manish Sharma" userId="b799adb9ba789c8f" providerId="LiveId" clId="{FAE8BBCF-2793-400B-B1DD-5ABD33E03672}" dt="2021-09-16T07:10:19.460" v="164" actId="20577"/>
          <ac:spMkLst>
            <pc:docMk/>
            <pc:sldMk cId="3653811040" sldId="316"/>
            <ac:spMk id="3" creationId="{22A85302-2919-4D14-8308-94CFFD97E075}"/>
          </ac:spMkLst>
        </pc:spChg>
      </pc:sldChg>
      <pc:sldChg chg="modSp new mod">
        <pc:chgData name="Manish Sharma" userId="b799adb9ba789c8f" providerId="LiveId" clId="{FAE8BBCF-2793-400B-B1DD-5ABD33E03672}" dt="2021-09-16T07:25:19.564" v="375" actId="20577"/>
        <pc:sldMkLst>
          <pc:docMk/>
          <pc:sldMk cId="2482883434" sldId="317"/>
        </pc:sldMkLst>
        <pc:spChg chg="mod">
          <ac:chgData name="Manish Sharma" userId="b799adb9ba789c8f" providerId="LiveId" clId="{FAE8BBCF-2793-400B-B1DD-5ABD33E03672}" dt="2021-09-16T07:23:07.804" v="170"/>
          <ac:spMkLst>
            <pc:docMk/>
            <pc:sldMk cId="2482883434" sldId="317"/>
            <ac:spMk id="2" creationId="{1A561271-E67E-4EEC-86E0-7882236AE03C}"/>
          </ac:spMkLst>
        </pc:spChg>
        <pc:spChg chg="mod">
          <ac:chgData name="Manish Sharma" userId="b799adb9ba789c8f" providerId="LiveId" clId="{FAE8BBCF-2793-400B-B1DD-5ABD33E03672}" dt="2021-09-16T07:25:19.564" v="375" actId="20577"/>
          <ac:spMkLst>
            <pc:docMk/>
            <pc:sldMk cId="2482883434" sldId="317"/>
            <ac:spMk id="3" creationId="{44CE06BE-CC11-426A-ADF9-49AC3E4FEF83}"/>
          </ac:spMkLst>
        </pc:spChg>
      </pc:sldChg>
      <pc:sldChg chg="modSp new mod">
        <pc:chgData name="Manish Sharma" userId="b799adb9ba789c8f" providerId="LiveId" clId="{FAE8BBCF-2793-400B-B1DD-5ABD33E03672}" dt="2021-09-16T07:26:17.394" v="411" actId="20577"/>
        <pc:sldMkLst>
          <pc:docMk/>
          <pc:sldMk cId="1381241696" sldId="318"/>
        </pc:sldMkLst>
        <pc:spChg chg="mod">
          <ac:chgData name="Manish Sharma" userId="b799adb9ba789c8f" providerId="LiveId" clId="{FAE8BBCF-2793-400B-B1DD-5ABD33E03672}" dt="2021-09-16T07:24:57.893" v="368" actId="20577"/>
          <ac:spMkLst>
            <pc:docMk/>
            <pc:sldMk cId="1381241696" sldId="318"/>
            <ac:spMk id="2" creationId="{596CF128-7D03-4370-B669-3682BC123CFE}"/>
          </ac:spMkLst>
        </pc:spChg>
        <pc:spChg chg="mod">
          <ac:chgData name="Manish Sharma" userId="b799adb9ba789c8f" providerId="LiveId" clId="{FAE8BBCF-2793-400B-B1DD-5ABD33E03672}" dt="2021-09-16T07:26:17.394" v="411" actId="20577"/>
          <ac:spMkLst>
            <pc:docMk/>
            <pc:sldMk cId="1381241696" sldId="318"/>
            <ac:spMk id="3" creationId="{898EEBF9-4859-45A2-840B-2BD516EF702B}"/>
          </ac:spMkLst>
        </pc:spChg>
      </pc:sldChg>
      <pc:sldChg chg="addSp delSp modSp new mod">
        <pc:chgData name="Manish Sharma" userId="b799adb9ba789c8f" providerId="LiveId" clId="{FAE8BBCF-2793-400B-B1DD-5ABD33E03672}" dt="2021-09-17T05:01:52.910" v="460"/>
        <pc:sldMkLst>
          <pc:docMk/>
          <pc:sldMk cId="252341652" sldId="319"/>
        </pc:sldMkLst>
        <pc:spChg chg="del">
          <ac:chgData name="Manish Sharma" userId="b799adb9ba789c8f" providerId="LiveId" clId="{FAE8BBCF-2793-400B-B1DD-5ABD33E03672}" dt="2021-09-17T04:58:10.317" v="427" actId="478"/>
          <ac:spMkLst>
            <pc:docMk/>
            <pc:sldMk cId="252341652" sldId="319"/>
            <ac:spMk id="2" creationId="{54CADEF1-442E-4F07-BCB5-CB212E4077B7}"/>
          </ac:spMkLst>
        </pc:spChg>
        <pc:spChg chg="del">
          <ac:chgData name="Manish Sharma" userId="b799adb9ba789c8f" providerId="LiveId" clId="{FAE8BBCF-2793-400B-B1DD-5ABD33E03672}" dt="2021-09-17T04:58:10.317" v="427" actId="478"/>
          <ac:spMkLst>
            <pc:docMk/>
            <pc:sldMk cId="252341652" sldId="319"/>
            <ac:spMk id="3" creationId="{09A2DE72-DEE4-4DF8-8E4E-44A2CA96BB57}"/>
          </ac:spMkLst>
        </pc:spChg>
        <pc:spChg chg="add mod">
          <ac:chgData name="Manish Sharma" userId="b799adb9ba789c8f" providerId="LiveId" clId="{FAE8BBCF-2793-400B-B1DD-5ABD33E03672}" dt="2021-09-17T04:59:20.175" v="447" actId="20577"/>
          <ac:spMkLst>
            <pc:docMk/>
            <pc:sldMk cId="252341652" sldId="319"/>
            <ac:spMk id="4" creationId="{FDFA7735-A072-4B8E-BE58-AB7F22FAA335}"/>
          </ac:spMkLst>
        </pc:spChg>
        <pc:spChg chg="add mod">
          <ac:chgData name="Manish Sharma" userId="b799adb9ba789c8f" providerId="LiveId" clId="{FAE8BBCF-2793-400B-B1DD-5ABD33E03672}" dt="2021-09-17T04:58:35.282" v="438" actId="20577"/>
          <ac:spMkLst>
            <pc:docMk/>
            <pc:sldMk cId="252341652" sldId="319"/>
            <ac:spMk id="5" creationId="{DDE8B136-B2A0-40A4-9E4E-33C4C423CE72}"/>
          </ac:spMkLst>
        </pc:spChg>
        <pc:spChg chg="add mod">
          <ac:chgData name="Manish Sharma" userId="b799adb9ba789c8f" providerId="LiveId" clId="{FAE8BBCF-2793-400B-B1DD-5ABD33E03672}" dt="2021-09-17T04:58:48.683" v="440" actId="20577"/>
          <ac:spMkLst>
            <pc:docMk/>
            <pc:sldMk cId="252341652" sldId="319"/>
            <ac:spMk id="8" creationId="{92BCF14D-B792-417B-B334-EC92952CFD8C}"/>
          </ac:spMkLst>
        </pc:spChg>
        <pc:spChg chg="add mod">
          <ac:chgData name="Manish Sharma" userId="b799adb9ba789c8f" providerId="LiveId" clId="{FAE8BBCF-2793-400B-B1DD-5ABD33E03672}" dt="2021-09-17T04:58:46.207" v="439"/>
          <ac:spMkLst>
            <pc:docMk/>
            <pc:sldMk cId="252341652" sldId="319"/>
            <ac:spMk id="9" creationId="{FCBB0088-4C7C-4373-AF66-4E14283A4BF0}"/>
          </ac:spMkLst>
        </pc:spChg>
        <pc:spChg chg="add mod">
          <ac:chgData name="Manish Sharma" userId="b799adb9ba789c8f" providerId="LiveId" clId="{FAE8BBCF-2793-400B-B1DD-5ABD33E03672}" dt="2021-09-17T04:59:09.093" v="441"/>
          <ac:spMkLst>
            <pc:docMk/>
            <pc:sldMk cId="252341652" sldId="319"/>
            <ac:spMk id="11" creationId="{24B69B33-5E78-4E82-AB22-00F05835B9F4}"/>
          </ac:spMkLst>
        </pc:spChg>
        <pc:spChg chg="add mod">
          <ac:chgData name="Manish Sharma" userId="b799adb9ba789c8f" providerId="LiveId" clId="{FAE8BBCF-2793-400B-B1DD-5ABD33E03672}" dt="2021-09-17T04:59:09.093" v="441"/>
          <ac:spMkLst>
            <pc:docMk/>
            <pc:sldMk cId="252341652" sldId="319"/>
            <ac:spMk id="12" creationId="{8ACB4D0C-F4BC-41D5-98E5-59399DF32348}"/>
          </ac:spMkLst>
        </pc:spChg>
        <pc:spChg chg="add mod">
          <ac:chgData name="Manish Sharma" userId="b799adb9ba789c8f" providerId="LiveId" clId="{FAE8BBCF-2793-400B-B1DD-5ABD33E03672}" dt="2021-09-17T04:59:34.463" v="448"/>
          <ac:spMkLst>
            <pc:docMk/>
            <pc:sldMk cId="252341652" sldId="319"/>
            <ac:spMk id="14" creationId="{56BC1F81-C16C-4DC1-A5CC-0BAF599B91FE}"/>
          </ac:spMkLst>
        </pc:spChg>
        <pc:spChg chg="add mod">
          <ac:chgData name="Manish Sharma" userId="b799adb9ba789c8f" providerId="LiveId" clId="{FAE8BBCF-2793-400B-B1DD-5ABD33E03672}" dt="2021-09-17T05:00:04.120" v="453" actId="113"/>
          <ac:spMkLst>
            <pc:docMk/>
            <pc:sldMk cId="252341652" sldId="319"/>
            <ac:spMk id="15" creationId="{3137A0E5-BBDB-4561-8510-682C631DDA4D}"/>
          </ac:spMkLst>
        </pc:spChg>
        <pc:spChg chg="add mod">
          <ac:chgData name="Manish Sharma" userId="b799adb9ba789c8f" providerId="LiveId" clId="{FAE8BBCF-2793-400B-B1DD-5ABD33E03672}" dt="2021-09-17T05:00:18.279" v="454"/>
          <ac:spMkLst>
            <pc:docMk/>
            <pc:sldMk cId="252341652" sldId="319"/>
            <ac:spMk id="16" creationId="{A69DA30F-1903-4370-84A3-37F246D3FFA7}"/>
          </ac:spMkLst>
        </pc:spChg>
        <pc:spChg chg="add mod">
          <ac:chgData name="Manish Sharma" userId="b799adb9ba789c8f" providerId="LiveId" clId="{FAE8BBCF-2793-400B-B1DD-5ABD33E03672}" dt="2021-09-17T05:00:18.279" v="454"/>
          <ac:spMkLst>
            <pc:docMk/>
            <pc:sldMk cId="252341652" sldId="319"/>
            <ac:spMk id="18" creationId="{674920AA-7FB6-45CE-8CA8-5801843F992E}"/>
          </ac:spMkLst>
        </pc:spChg>
        <pc:spChg chg="add mod">
          <ac:chgData name="Manish Sharma" userId="b799adb9ba789c8f" providerId="LiveId" clId="{FAE8BBCF-2793-400B-B1DD-5ABD33E03672}" dt="2021-09-17T05:00:41.660" v="455"/>
          <ac:spMkLst>
            <pc:docMk/>
            <pc:sldMk cId="252341652" sldId="319"/>
            <ac:spMk id="19" creationId="{C5F0D46C-F279-4400-B166-16D63E1820CC}"/>
          </ac:spMkLst>
        </pc:spChg>
        <pc:spChg chg="add mod">
          <ac:chgData name="Manish Sharma" userId="b799adb9ba789c8f" providerId="LiveId" clId="{FAE8BBCF-2793-400B-B1DD-5ABD33E03672}" dt="2021-09-17T05:00:41.660" v="455"/>
          <ac:spMkLst>
            <pc:docMk/>
            <pc:sldMk cId="252341652" sldId="319"/>
            <ac:spMk id="21" creationId="{0FF22414-89D1-41F4-8E97-3B475B9646B6}"/>
          </ac:spMkLst>
        </pc:spChg>
        <pc:spChg chg="add mod">
          <ac:chgData name="Manish Sharma" userId="b799adb9ba789c8f" providerId="LiveId" clId="{FAE8BBCF-2793-400B-B1DD-5ABD33E03672}" dt="2021-09-17T05:00:41.660" v="455"/>
          <ac:spMkLst>
            <pc:docMk/>
            <pc:sldMk cId="252341652" sldId="319"/>
            <ac:spMk id="22" creationId="{4433B541-A222-44A9-AFE7-804C42DDAED7}"/>
          </ac:spMkLst>
        </pc:spChg>
        <pc:spChg chg="add mod">
          <ac:chgData name="Manish Sharma" userId="b799adb9ba789c8f" providerId="LiveId" clId="{FAE8BBCF-2793-400B-B1DD-5ABD33E03672}" dt="2021-09-17T05:00:41.660" v="455"/>
          <ac:spMkLst>
            <pc:docMk/>
            <pc:sldMk cId="252341652" sldId="319"/>
            <ac:spMk id="24" creationId="{51D68AA6-95D9-4599-A5D9-3654CF901CF1}"/>
          </ac:spMkLst>
        </pc:spChg>
        <pc:spChg chg="add mod">
          <ac:chgData name="Manish Sharma" userId="b799adb9ba789c8f" providerId="LiveId" clId="{FAE8BBCF-2793-400B-B1DD-5ABD33E03672}" dt="2021-09-17T05:01:05.600" v="457" actId="108"/>
          <ac:spMkLst>
            <pc:docMk/>
            <pc:sldMk cId="252341652" sldId="319"/>
            <ac:spMk id="25" creationId="{F46C8A4E-B8E9-4966-8131-51BC6DF568E1}"/>
          </ac:spMkLst>
        </pc:spChg>
        <pc:spChg chg="add mod">
          <ac:chgData name="Manish Sharma" userId="b799adb9ba789c8f" providerId="LiveId" clId="{FAE8BBCF-2793-400B-B1DD-5ABD33E03672}" dt="2021-09-17T05:00:59.119" v="456"/>
          <ac:spMkLst>
            <pc:docMk/>
            <pc:sldMk cId="252341652" sldId="319"/>
            <ac:spMk id="27" creationId="{D7B8C39E-0194-4875-A9CF-CD96E5633970}"/>
          </ac:spMkLst>
        </pc:spChg>
        <pc:spChg chg="add mod">
          <ac:chgData name="Manish Sharma" userId="b799adb9ba789c8f" providerId="LiveId" clId="{FAE8BBCF-2793-400B-B1DD-5ABD33E03672}" dt="2021-09-17T05:01:23.323" v="458"/>
          <ac:spMkLst>
            <pc:docMk/>
            <pc:sldMk cId="252341652" sldId="319"/>
            <ac:spMk id="28" creationId="{F331E247-9F69-4FB0-A447-149C8B5884E8}"/>
          </ac:spMkLst>
        </pc:spChg>
        <pc:spChg chg="add mod">
          <ac:chgData name="Manish Sharma" userId="b799adb9ba789c8f" providerId="LiveId" clId="{FAE8BBCF-2793-400B-B1DD-5ABD33E03672}" dt="2021-09-17T05:01:23.323" v="458"/>
          <ac:spMkLst>
            <pc:docMk/>
            <pc:sldMk cId="252341652" sldId="319"/>
            <ac:spMk id="30" creationId="{F11DF501-6E6B-4F89-9C88-BE942B65CEA8}"/>
          </ac:spMkLst>
        </pc:spChg>
        <pc:spChg chg="add mod">
          <ac:chgData name="Manish Sharma" userId="b799adb9ba789c8f" providerId="LiveId" clId="{FAE8BBCF-2793-400B-B1DD-5ABD33E03672}" dt="2021-09-17T05:01:46.040" v="459"/>
          <ac:spMkLst>
            <pc:docMk/>
            <pc:sldMk cId="252341652" sldId="319"/>
            <ac:spMk id="31" creationId="{27E77749-4862-422F-BCA9-4D54F8840859}"/>
          </ac:spMkLst>
        </pc:spChg>
        <pc:spChg chg="add mod">
          <ac:chgData name="Manish Sharma" userId="b799adb9ba789c8f" providerId="LiveId" clId="{FAE8BBCF-2793-400B-B1DD-5ABD33E03672}" dt="2021-09-17T05:01:46.040" v="459"/>
          <ac:spMkLst>
            <pc:docMk/>
            <pc:sldMk cId="252341652" sldId="319"/>
            <ac:spMk id="33" creationId="{A54D18E0-8447-4384-BF20-1B7106BE459C}"/>
          </ac:spMkLst>
        </pc:spChg>
        <pc:spChg chg="add mod">
          <ac:chgData name="Manish Sharma" userId="b799adb9ba789c8f" providerId="LiveId" clId="{FAE8BBCF-2793-400B-B1DD-5ABD33E03672}" dt="2021-09-17T05:01:46.040" v="459"/>
          <ac:spMkLst>
            <pc:docMk/>
            <pc:sldMk cId="252341652" sldId="319"/>
            <ac:spMk id="34" creationId="{5A5ACBBB-179C-408E-8ACE-77EDC22532B8}"/>
          </ac:spMkLst>
        </pc:spChg>
        <pc:spChg chg="add mod">
          <ac:chgData name="Manish Sharma" userId="b799adb9ba789c8f" providerId="LiveId" clId="{FAE8BBCF-2793-400B-B1DD-5ABD33E03672}" dt="2021-09-17T05:01:46.040" v="459"/>
          <ac:spMkLst>
            <pc:docMk/>
            <pc:sldMk cId="252341652" sldId="319"/>
            <ac:spMk id="36" creationId="{7DC75380-CF8B-4FBC-B619-F30A9D78EA15}"/>
          </ac:spMkLst>
        </pc:spChg>
        <pc:spChg chg="add mod">
          <ac:chgData name="Manish Sharma" userId="b799adb9ba789c8f" providerId="LiveId" clId="{FAE8BBCF-2793-400B-B1DD-5ABD33E03672}" dt="2021-09-17T05:01:46.040" v="459"/>
          <ac:spMkLst>
            <pc:docMk/>
            <pc:sldMk cId="252341652" sldId="319"/>
            <ac:spMk id="38" creationId="{90C1A0FD-20DF-4ED7-B9F0-C0C8626A5E9C}"/>
          </ac:spMkLst>
        </pc:spChg>
        <pc:spChg chg="add mod">
          <ac:chgData name="Manish Sharma" userId="b799adb9ba789c8f" providerId="LiveId" clId="{FAE8BBCF-2793-400B-B1DD-5ABD33E03672}" dt="2021-09-17T05:01:46.040" v="459"/>
          <ac:spMkLst>
            <pc:docMk/>
            <pc:sldMk cId="252341652" sldId="319"/>
            <ac:spMk id="39" creationId="{2895B639-B40D-439A-8BCA-0EABA2804117}"/>
          </ac:spMkLst>
        </pc:spChg>
        <pc:spChg chg="add mod">
          <ac:chgData name="Manish Sharma" userId="b799adb9ba789c8f" providerId="LiveId" clId="{FAE8BBCF-2793-400B-B1DD-5ABD33E03672}" dt="2021-09-17T05:01:46.040" v="459"/>
          <ac:spMkLst>
            <pc:docMk/>
            <pc:sldMk cId="252341652" sldId="319"/>
            <ac:spMk id="41" creationId="{2E1F35AB-6339-40EB-B4F7-CA43F611C48B}"/>
          </ac:spMkLst>
        </pc:spChg>
        <pc:spChg chg="add mod">
          <ac:chgData name="Manish Sharma" userId="b799adb9ba789c8f" providerId="LiveId" clId="{FAE8BBCF-2793-400B-B1DD-5ABD33E03672}" dt="2021-09-17T05:01:46.040" v="459"/>
          <ac:spMkLst>
            <pc:docMk/>
            <pc:sldMk cId="252341652" sldId="319"/>
            <ac:spMk id="43" creationId="{358A541F-C8EB-4FB6-9FE8-15E581F24298}"/>
          </ac:spMkLst>
        </pc:spChg>
        <pc:spChg chg="add mod">
          <ac:chgData name="Manish Sharma" userId="b799adb9ba789c8f" providerId="LiveId" clId="{FAE8BBCF-2793-400B-B1DD-5ABD33E03672}" dt="2021-09-17T05:01:46.040" v="459"/>
          <ac:spMkLst>
            <pc:docMk/>
            <pc:sldMk cId="252341652" sldId="319"/>
            <ac:spMk id="44" creationId="{94523CB5-0332-48F4-BB1E-F2F43AD64447}"/>
          </ac:spMkLst>
        </pc:spChg>
        <pc:spChg chg="add mod">
          <ac:chgData name="Manish Sharma" userId="b799adb9ba789c8f" providerId="LiveId" clId="{FAE8BBCF-2793-400B-B1DD-5ABD33E03672}" dt="2021-09-17T05:01:46.040" v="459"/>
          <ac:spMkLst>
            <pc:docMk/>
            <pc:sldMk cId="252341652" sldId="319"/>
            <ac:spMk id="46" creationId="{4E48220C-8B01-47AD-98A4-C15CAC52FB3C}"/>
          </ac:spMkLst>
        </pc:spChg>
        <pc:spChg chg="add mod">
          <ac:chgData name="Manish Sharma" userId="b799adb9ba789c8f" providerId="LiveId" clId="{FAE8BBCF-2793-400B-B1DD-5ABD33E03672}" dt="2021-09-17T05:01:46.040" v="459"/>
          <ac:spMkLst>
            <pc:docMk/>
            <pc:sldMk cId="252341652" sldId="319"/>
            <ac:spMk id="48" creationId="{CD0CAAE5-84D9-423A-B317-DE1569F2D8AB}"/>
          </ac:spMkLst>
        </pc:spChg>
        <pc:spChg chg="add mod">
          <ac:chgData name="Manish Sharma" userId="b799adb9ba789c8f" providerId="LiveId" clId="{FAE8BBCF-2793-400B-B1DD-5ABD33E03672}" dt="2021-09-17T05:01:46.040" v="459"/>
          <ac:spMkLst>
            <pc:docMk/>
            <pc:sldMk cId="252341652" sldId="319"/>
            <ac:spMk id="50" creationId="{0598C26D-8AB5-45DD-A7E0-DFCBAA62A2DE}"/>
          </ac:spMkLst>
        </pc:spChg>
        <pc:spChg chg="add mod">
          <ac:chgData name="Manish Sharma" userId="b799adb9ba789c8f" providerId="LiveId" clId="{FAE8BBCF-2793-400B-B1DD-5ABD33E03672}" dt="2021-09-17T05:01:46.040" v="459"/>
          <ac:spMkLst>
            <pc:docMk/>
            <pc:sldMk cId="252341652" sldId="319"/>
            <ac:spMk id="51" creationId="{B38B65D6-F619-439C-AE34-8378CA0922C6}"/>
          </ac:spMkLst>
        </pc:spChg>
        <pc:spChg chg="add mod">
          <ac:chgData name="Manish Sharma" userId="b799adb9ba789c8f" providerId="LiveId" clId="{FAE8BBCF-2793-400B-B1DD-5ABD33E03672}" dt="2021-09-17T05:01:52.910" v="460"/>
          <ac:spMkLst>
            <pc:docMk/>
            <pc:sldMk cId="252341652" sldId="319"/>
            <ac:spMk id="52" creationId="{B231289E-BCB8-40BD-AEDB-6538794D53C3}"/>
          </ac:spMkLst>
        </pc:spChg>
        <pc:cxnChg chg="add mod">
          <ac:chgData name="Manish Sharma" userId="b799adb9ba789c8f" providerId="LiveId" clId="{FAE8BBCF-2793-400B-B1DD-5ABD33E03672}" dt="2021-09-17T04:58:32.160" v="436"/>
          <ac:cxnSpMkLst>
            <pc:docMk/>
            <pc:sldMk cId="252341652" sldId="319"/>
            <ac:cxnSpMk id="6" creationId="{B9B47BAC-86F5-4CFD-AB76-AAD510CFFDCD}"/>
          </ac:cxnSpMkLst>
        </pc:cxnChg>
        <pc:cxnChg chg="add mod">
          <ac:chgData name="Manish Sharma" userId="b799adb9ba789c8f" providerId="LiveId" clId="{FAE8BBCF-2793-400B-B1DD-5ABD33E03672}" dt="2021-09-17T04:58:46.207" v="439"/>
          <ac:cxnSpMkLst>
            <pc:docMk/>
            <pc:sldMk cId="252341652" sldId="319"/>
            <ac:cxnSpMk id="7" creationId="{7A7AA496-0FA4-4280-B1B1-3C6B253DE9DF}"/>
          </ac:cxnSpMkLst>
        </pc:cxnChg>
        <pc:cxnChg chg="add mod">
          <ac:chgData name="Manish Sharma" userId="b799adb9ba789c8f" providerId="LiveId" clId="{FAE8BBCF-2793-400B-B1DD-5ABD33E03672}" dt="2021-09-17T04:59:09.093" v="441"/>
          <ac:cxnSpMkLst>
            <pc:docMk/>
            <pc:sldMk cId="252341652" sldId="319"/>
            <ac:cxnSpMk id="10" creationId="{ABFB75D8-4C25-4CDE-B892-5C6E788F4908}"/>
          </ac:cxnSpMkLst>
        </pc:cxnChg>
        <pc:cxnChg chg="add mod">
          <ac:chgData name="Manish Sharma" userId="b799adb9ba789c8f" providerId="LiveId" clId="{FAE8BBCF-2793-400B-B1DD-5ABD33E03672}" dt="2021-09-17T04:59:34.463" v="448"/>
          <ac:cxnSpMkLst>
            <pc:docMk/>
            <pc:sldMk cId="252341652" sldId="319"/>
            <ac:cxnSpMk id="13" creationId="{7A70443A-394F-48FC-84B8-3032216596FD}"/>
          </ac:cxnSpMkLst>
        </pc:cxnChg>
        <pc:cxnChg chg="add mod">
          <ac:chgData name="Manish Sharma" userId="b799adb9ba789c8f" providerId="LiveId" clId="{FAE8BBCF-2793-400B-B1DD-5ABD33E03672}" dt="2021-09-17T05:00:18.279" v="454"/>
          <ac:cxnSpMkLst>
            <pc:docMk/>
            <pc:sldMk cId="252341652" sldId="319"/>
            <ac:cxnSpMk id="17" creationId="{5DB43D22-E130-475F-86F5-9EF7928823F2}"/>
          </ac:cxnSpMkLst>
        </pc:cxnChg>
        <pc:cxnChg chg="add mod">
          <ac:chgData name="Manish Sharma" userId="b799adb9ba789c8f" providerId="LiveId" clId="{FAE8BBCF-2793-400B-B1DD-5ABD33E03672}" dt="2021-09-17T05:00:41.660" v="455"/>
          <ac:cxnSpMkLst>
            <pc:docMk/>
            <pc:sldMk cId="252341652" sldId="319"/>
            <ac:cxnSpMk id="20" creationId="{A4D8BF3E-9B9D-48F3-9827-FE0A017E08AF}"/>
          </ac:cxnSpMkLst>
        </pc:cxnChg>
        <pc:cxnChg chg="add mod">
          <ac:chgData name="Manish Sharma" userId="b799adb9ba789c8f" providerId="LiveId" clId="{FAE8BBCF-2793-400B-B1DD-5ABD33E03672}" dt="2021-09-17T05:00:41.660" v="455"/>
          <ac:cxnSpMkLst>
            <pc:docMk/>
            <pc:sldMk cId="252341652" sldId="319"/>
            <ac:cxnSpMk id="23" creationId="{207BAAC9-7843-419A-9C1C-08C0BADE831D}"/>
          </ac:cxnSpMkLst>
        </pc:cxnChg>
        <pc:cxnChg chg="add mod">
          <ac:chgData name="Manish Sharma" userId="b799adb9ba789c8f" providerId="LiveId" clId="{FAE8BBCF-2793-400B-B1DD-5ABD33E03672}" dt="2021-09-17T05:00:59.119" v="456"/>
          <ac:cxnSpMkLst>
            <pc:docMk/>
            <pc:sldMk cId="252341652" sldId="319"/>
            <ac:cxnSpMk id="26" creationId="{ACC56D1D-B3F4-4928-8AF3-D69EA8FC7F7E}"/>
          </ac:cxnSpMkLst>
        </pc:cxnChg>
        <pc:cxnChg chg="add mod">
          <ac:chgData name="Manish Sharma" userId="b799adb9ba789c8f" providerId="LiveId" clId="{FAE8BBCF-2793-400B-B1DD-5ABD33E03672}" dt="2021-09-17T05:01:23.323" v="458"/>
          <ac:cxnSpMkLst>
            <pc:docMk/>
            <pc:sldMk cId="252341652" sldId="319"/>
            <ac:cxnSpMk id="29" creationId="{E894FCC7-EAEC-4904-A4AC-95C3A203B746}"/>
          </ac:cxnSpMkLst>
        </pc:cxnChg>
        <pc:cxnChg chg="add mod">
          <ac:chgData name="Manish Sharma" userId="b799adb9ba789c8f" providerId="LiveId" clId="{FAE8BBCF-2793-400B-B1DD-5ABD33E03672}" dt="2021-09-17T05:01:46.040" v="459"/>
          <ac:cxnSpMkLst>
            <pc:docMk/>
            <pc:sldMk cId="252341652" sldId="319"/>
            <ac:cxnSpMk id="32" creationId="{186844D5-FF90-4446-988C-0FBCFF4705C5}"/>
          </ac:cxnSpMkLst>
        </pc:cxnChg>
        <pc:cxnChg chg="add mod">
          <ac:chgData name="Manish Sharma" userId="b799adb9ba789c8f" providerId="LiveId" clId="{FAE8BBCF-2793-400B-B1DD-5ABD33E03672}" dt="2021-09-17T05:01:46.040" v="459"/>
          <ac:cxnSpMkLst>
            <pc:docMk/>
            <pc:sldMk cId="252341652" sldId="319"/>
            <ac:cxnSpMk id="35" creationId="{B903F8B1-BF5D-421D-BA6D-0AA77028FE69}"/>
          </ac:cxnSpMkLst>
        </pc:cxnChg>
        <pc:cxnChg chg="add mod">
          <ac:chgData name="Manish Sharma" userId="b799adb9ba789c8f" providerId="LiveId" clId="{FAE8BBCF-2793-400B-B1DD-5ABD33E03672}" dt="2021-09-17T05:01:46.040" v="459"/>
          <ac:cxnSpMkLst>
            <pc:docMk/>
            <pc:sldMk cId="252341652" sldId="319"/>
            <ac:cxnSpMk id="37" creationId="{9A4FEA04-EDB1-4645-94AE-3BE2546859D7}"/>
          </ac:cxnSpMkLst>
        </pc:cxnChg>
        <pc:cxnChg chg="add mod">
          <ac:chgData name="Manish Sharma" userId="b799adb9ba789c8f" providerId="LiveId" clId="{FAE8BBCF-2793-400B-B1DD-5ABD33E03672}" dt="2021-09-17T05:01:46.040" v="459"/>
          <ac:cxnSpMkLst>
            <pc:docMk/>
            <pc:sldMk cId="252341652" sldId="319"/>
            <ac:cxnSpMk id="40" creationId="{95EFF2EC-8AB0-4652-8E02-3C3094FE0097}"/>
          </ac:cxnSpMkLst>
        </pc:cxnChg>
        <pc:cxnChg chg="add mod">
          <ac:chgData name="Manish Sharma" userId="b799adb9ba789c8f" providerId="LiveId" clId="{FAE8BBCF-2793-400B-B1DD-5ABD33E03672}" dt="2021-09-17T05:01:46.040" v="459"/>
          <ac:cxnSpMkLst>
            <pc:docMk/>
            <pc:sldMk cId="252341652" sldId="319"/>
            <ac:cxnSpMk id="42" creationId="{0AF3DE34-AC78-4191-99D3-FAE188C5F971}"/>
          </ac:cxnSpMkLst>
        </pc:cxnChg>
        <pc:cxnChg chg="add mod">
          <ac:chgData name="Manish Sharma" userId="b799adb9ba789c8f" providerId="LiveId" clId="{FAE8BBCF-2793-400B-B1DD-5ABD33E03672}" dt="2021-09-17T05:01:46.040" v="459"/>
          <ac:cxnSpMkLst>
            <pc:docMk/>
            <pc:sldMk cId="252341652" sldId="319"/>
            <ac:cxnSpMk id="45" creationId="{55A6EC7D-B15F-4E46-A858-4C85B17D9E3E}"/>
          </ac:cxnSpMkLst>
        </pc:cxnChg>
        <pc:cxnChg chg="add mod">
          <ac:chgData name="Manish Sharma" userId="b799adb9ba789c8f" providerId="LiveId" clId="{FAE8BBCF-2793-400B-B1DD-5ABD33E03672}" dt="2021-09-17T05:01:46.040" v="459"/>
          <ac:cxnSpMkLst>
            <pc:docMk/>
            <pc:sldMk cId="252341652" sldId="319"/>
            <ac:cxnSpMk id="47" creationId="{C3F87A1B-528C-4992-AE74-EBBD1AAD45DF}"/>
          </ac:cxnSpMkLst>
        </pc:cxnChg>
        <pc:cxnChg chg="add mod">
          <ac:chgData name="Manish Sharma" userId="b799adb9ba789c8f" providerId="LiveId" clId="{FAE8BBCF-2793-400B-B1DD-5ABD33E03672}" dt="2021-09-17T05:01:46.040" v="459"/>
          <ac:cxnSpMkLst>
            <pc:docMk/>
            <pc:sldMk cId="252341652" sldId="319"/>
            <ac:cxnSpMk id="49" creationId="{07E7E84A-54B6-44C2-991D-5D059C80D602}"/>
          </ac:cxnSpMkLst>
        </pc:cxnChg>
      </pc:sldChg>
      <pc:sldChg chg="addSp delSp modSp new mod">
        <pc:chgData name="Manish Sharma" userId="b799adb9ba789c8f" providerId="LiveId" clId="{FAE8BBCF-2793-400B-B1DD-5ABD33E03672}" dt="2021-09-17T05:34:57.442" v="607" actId="1076"/>
        <pc:sldMkLst>
          <pc:docMk/>
          <pc:sldMk cId="1554369047" sldId="320"/>
        </pc:sldMkLst>
        <pc:spChg chg="del">
          <ac:chgData name="Manish Sharma" userId="b799adb9ba789c8f" providerId="LiveId" clId="{FAE8BBCF-2793-400B-B1DD-5ABD33E03672}" dt="2021-09-17T05:30:36.630" v="465" actId="478"/>
          <ac:spMkLst>
            <pc:docMk/>
            <pc:sldMk cId="1554369047" sldId="320"/>
            <ac:spMk id="2" creationId="{79C90282-84DD-458D-B3DC-3201A5BCB31C}"/>
          </ac:spMkLst>
        </pc:spChg>
        <pc:spChg chg="del">
          <ac:chgData name="Manish Sharma" userId="b799adb9ba789c8f" providerId="LiveId" clId="{FAE8BBCF-2793-400B-B1DD-5ABD33E03672}" dt="2021-09-17T05:30:36.630" v="465" actId="478"/>
          <ac:spMkLst>
            <pc:docMk/>
            <pc:sldMk cId="1554369047" sldId="320"/>
            <ac:spMk id="3" creationId="{AA2FD479-04B7-453C-A110-9267CFD60141}"/>
          </ac:spMkLst>
        </pc:spChg>
        <pc:spChg chg="add mod">
          <ac:chgData name="Manish Sharma" userId="b799adb9ba789c8f" providerId="LiveId" clId="{FAE8BBCF-2793-400B-B1DD-5ABD33E03672}" dt="2021-09-17T05:34:57.442" v="607" actId="1076"/>
          <ac:spMkLst>
            <pc:docMk/>
            <pc:sldMk cId="1554369047" sldId="320"/>
            <ac:spMk id="4" creationId="{B575CC50-59AD-4DB5-ACF7-198A9C6ED046}"/>
          </ac:spMkLst>
        </pc:spChg>
        <pc:spChg chg="add mod">
          <ac:chgData name="Manish Sharma" userId="b799adb9ba789c8f" providerId="LiveId" clId="{FAE8BBCF-2793-400B-B1DD-5ABD33E03672}" dt="2021-09-17T05:34:57.442" v="607" actId="1076"/>
          <ac:spMkLst>
            <pc:docMk/>
            <pc:sldMk cId="1554369047" sldId="320"/>
            <ac:spMk id="5" creationId="{6D827EC3-D6D8-4699-9FD2-90360478CBDF}"/>
          </ac:spMkLst>
        </pc:spChg>
        <pc:spChg chg="add del mod">
          <ac:chgData name="Manish Sharma" userId="b799adb9ba789c8f" providerId="LiveId" clId="{FAE8BBCF-2793-400B-B1DD-5ABD33E03672}" dt="2021-09-17T05:31:33.739" v="491"/>
          <ac:spMkLst>
            <pc:docMk/>
            <pc:sldMk cId="1554369047" sldId="320"/>
            <ac:spMk id="8" creationId="{E2BD5500-11E6-44B8-ABFF-C3DE9F770A72}"/>
          </ac:spMkLst>
        </pc:spChg>
        <pc:spChg chg="add del mod">
          <ac:chgData name="Manish Sharma" userId="b799adb9ba789c8f" providerId="LiveId" clId="{FAE8BBCF-2793-400B-B1DD-5ABD33E03672}" dt="2021-09-17T05:31:33.739" v="491"/>
          <ac:spMkLst>
            <pc:docMk/>
            <pc:sldMk cId="1554369047" sldId="320"/>
            <ac:spMk id="9" creationId="{886F9F64-E8EB-4516-A716-B413E7994C15}"/>
          </ac:spMkLst>
        </pc:spChg>
        <pc:spChg chg="add mod">
          <ac:chgData name="Manish Sharma" userId="b799adb9ba789c8f" providerId="LiveId" clId="{FAE8BBCF-2793-400B-B1DD-5ABD33E03672}" dt="2021-09-17T05:34:57.442" v="607" actId="1076"/>
          <ac:spMkLst>
            <pc:docMk/>
            <pc:sldMk cId="1554369047" sldId="320"/>
            <ac:spMk id="14" creationId="{F6BE23AE-0936-4F63-846D-FCCB8822DB98}"/>
          </ac:spMkLst>
        </pc:spChg>
        <pc:spChg chg="add mod">
          <ac:chgData name="Manish Sharma" userId="b799adb9ba789c8f" providerId="LiveId" clId="{FAE8BBCF-2793-400B-B1DD-5ABD33E03672}" dt="2021-09-17T05:34:57.442" v="607" actId="1076"/>
          <ac:spMkLst>
            <pc:docMk/>
            <pc:sldMk cId="1554369047" sldId="320"/>
            <ac:spMk id="15" creationId="{15283F8F-40E8-4719-BABF-0C2DB2CF054B}"/>
          </ac:spMkLst>
        </pc:spChg>
        <pc:spChg chg="add mod">
          <ac:chgData name="Manish Sharma" userId="b799adb9ba789c8f" providerId="LiveId" clId="{FAE8BBCF-2793-400B-B1DD-5ABD33E03672}" dt="2021-09-17T05:34:57.442" v="607" actId="1076"/>
          <ac:spMkLst>
            <pc:docMk/>
            <pc:sldMk cId="1554369047" sldId="320"/>
            <ac:spMk id="16" creationId="{E97BCF48-2835-4EF0-B41F-7434AE830A65}"/>
          </ac:spMkLst>
        </pc:spChg>
        <pc:spChg chg="add mod">
          <ac:chgData name="Manish Sharma" userId="b799adb9ba789c8f" providerId="LiveId" clId="{FAE8BBCF-2793-400B-B1DD-5ABD33E03672}" dt="2021-09-17T05:34:57.442" v="607" actId="1076"/>
          <ac:spMkLst>
            <pc:docMk/>
            <pc:sldMk cId="1554369047" sldId="320"/>
            <ac:spMk id="18" creationId="{3B171813-C3EA-4CE2-BBF8-24F63996FF8E}"/>
          </ac:spMkLst>
        </pc:spChg>
        <pc:spChg chg="add mod">
          <ac:chgData name="Manish Sharma" userId="b799adb9ba789c8f" providerId="LiveId" clId="{FAE8BBCF-2793-400B-B1DD-5ABD33E03672}" dt="2021-09-17T05:34:57.442" v="607" actId="1076"/>
          <ac:spMkLst>
            <pc:docMk/>
            <pc:sldMk cId="1554369047" sldId="320"/>
            <ac:spMk id="19" creationId="{9F42A67B-AE3C-47EA-A0C6-1FDA644005F7}"/>
          </ac:spMkLst>
        </pc:spChg>
        <pc:spChg chg="add mod">
          <ac:chgData name="Manish Sharma" userId="b799adb9ba789c8f" providerId="LiveId" clId="{FAE8BBCF-2793-400B-B1DD-5ABD33E03672}" dt="2021-09-17T05:34:57.442" v="607" actId="1076"/>
          <ac:spMkLst>
            <pc:docMk/>
            <pc:sldMk cId="1554369047" sldId="320"/>
            <ac:spMk id="21" creationId="{E192A335-7CE7-455E-AF3B-606C0BEEFFDE}"/>
          </ac:spMkLst>
        </pc:spChg>
        <pc:cxnChg chg="add del mod">
          <ac:chgData name="Manish Sharma" userId="b799adb9ba789c8f" providerId="LiveId" clId="{FAE8BBCF-2793-400B-B1DD-5ABD33E03672}" dt="2021-09-17T05:31:33.739" v="491"/>
          <ac:cxnSpMkLst>
            <pc:docMk/>
            <pc:sldMk cId="1554369047" sldId="320"/>
            <ac:cxnSpMk id="6" creationId="{8C968BF3-87DC-464B-A4CB-F17640D1AE83}"/>
          </ac:cxnSpMkLst>
        </pc:cxnChg>
        <pc:cxnChg chg="add del mod">
          <ac:chgData name="Manish Sharma" userId="b799adb9ba789c8f" providerId="LiveId" clId="{FAE8BBCF-2793-400B-B1DD-5ABD33E03672}" dt="2021-09-17T05:31:33.739" v="491"/>
          <ac:cxnSpMkLst>
            <pc:docMk/>
            <pc:sldMk cId="1554369047" sldId="320"/>
            <ac:cxnSpMk id="7" creationId="{22B3C118-B242-4A48-A217-054577A63AF6}"/>
          </ac:cxnSpMkLst>
        </pc:cxnChg>
        <pc:cxnChg chg="add mod">
          <ac:chgData name="Manish Sharma" userId="b799adb9ba789c8f" providerId="LiveId" clId="{FAE8BBCF-2793-400B-B1DD-5ABD33E03672}" dt="2021-09-17T05:34:57.442" v="607" actId="1076"/>
          <ac:cxnSpMkLst>
            <pc:docMk/>
            <pc:sldMk cId="1554369047" sldId="320"/>
            <ac:cxnSpMk id="11" creationId="{639A715B-E50F-44CD-B20B-0037D7E7A72E}"/>
          </ac:cxnSpMkLst>
        </pc:cxnChg>
        <pc:cxnChg chg="add mod">
          <ac:chgData name="Manish Sharma" userId="b799adb9ba789c8f" providerId="LiveId" clId="{FAE8BBCF-2793-400B-B1DD-5ABD33E03672}" dt="2021-09-17T05:34:57.442" v="607" actId="1076"/>
          <ac:cxnSpMkLst>
            <pc:docMk/>
            <pc:sldMk cId="1554369047" sldId="320"/>
            <ac:cxnSpMk id="13" creationId="{6B507A9F-E3E7-4D4E-8A11-2E4CF37E2ECB}"/>
          </ac:cxnSpMkLst>
        </pc:cxnChg>
        <pc:cxnChg chg="add mod">
          <ac:chgData name="Manish Sharma" userId="b799adb9ba789c8f" providerId="LiveId" clId="{FAE8BBCF-2793-400B-B1DD-5ABD33E03672}" dt="2021-09-17T05:34:57.442" v="607" actId="1076"/>
          <ac:cxnSpMkLst>
            <pc:docMk/>
            <pc:sldMk cId="1554369047" sldId="320"/>
            <ac:cxnSpMk id="17" creationId="{C35B4108-5A41-4F39-BC12-B1750D7925F5}"/>
          </ac:cxnSpMkLst>
        </pc:cxnChg>
        <pc:cxnChg chg="add mod">
          <ac:chgData name="Manish Sharma" userId="b799adb9ba789c8f" providerId="LiveId" clId="{FAE8BBCF-2793-400B-B1DD-5ABD33E03672}" dt="2021-09-17T05:34:57.442" v="607" actId="1076"/>
          <ac:cxnSpMkLst>
            <pc:docMk/>
            <pc:sldMk cId="1554369047" sldId="320"/>
            <ac:cxnSpMk id="20" creationId="{A8A3201F-3ACC-413D-8369-94EA5D4DA70A}"/>
          </ac:cxnSpMkLst>
        </pc:cxnChg>
      </pc:sldChg>
      <pc:sldChg chg="modSp new mod">
        <pc:chgData name="Manish Sharma" userId="b799adb9ba789c8f" providerId="LiveId" clId="{FAE8BBCF-2793-400B-B1DD-5ABD33E03672}" dt="2021-09-17T07:41:19.410" v="692" actId="20577"/>
        <pc:sldMkLst>
          <pc:docMk/>
          <pc:sldMk cId="4087247156" sldId="321"/>
        </pc:sldMkLst>
        <pc:spChg chg="mod">
          <ac:chgData name="Manish Sharma" userId="b799adb9ba789c8f" providerId="LiveId" clId="{FAE8BBCF-2793-400B-B1DD-5ABD33E03672}" dt="2021-09-17T07:40:08.198" v="622" actId="20577"/>
          <ac:spMkLst>
            <pc:docMk/>
            <pc:sldMk cId="4087247156" sldId="321"/>
            <ac:spMk id="2" creationId="{2514F8FA-69C5-4996-8327-1F6569866015}"/>
          </ac:spMkLst>
        </pc:spChg>
        <pc:spChg chg="mod">
          <ac:chgData name="Manish Sharma" userId="b799adb9ba789c8f" providerId="LiveId" clId="{FAE8BBCF-2793-400B-B1DD-5ABD33E03672}" dt="2021-09-17T07:41:19.410" v="692" actId="20577"/>
          <ac:spMkLst>
            <pc:docMk/>
            <pc:sldMk cId="4087247156" sldId="321"/>
            <ac:spMk id="3" creationId="{154F3B65-5E2B-4E6F-91F5-FBB9CE67DEFD}"/>
          </ac:spMkLst>
        </pc:spChg>
      </pc:sldChg>
      <pc:sldChg chg="addSp delSp modSp new mod">
        <pc:chgData name="Manish Sharma" userId="b799adb9ba789c8f" providerId="LiveId" clId="{FAE8BBCF-2793-400B-B1DD-5ABD33E03672}" dt="2021-09-17T07:47:36.568" v="700" actId="478"/>
        <pc:sldMkLst>
          <pc:docMk/>
          <pc:sldMk cId="672012168" sldId="322"/>
        </pc:sldMkLst>
        <pc:spChg chg="mod">
          <ac:chgData name="Manish Sharma" userId="b799adb9ba789c8f" providerId="LiveId" clId="{FAE8BBCF-2793-400B-B1DD-5ABD33E03672}" dt="2021-09-17T07:47:27.715" v="698"/>
          <ac:spMkLst>
            <pc:docMk/>
            <pc:sldMk cId="672012168" sldId="322"/>
            <ac:spMk id="2" creationId="{EAA7AB47-E3FC-4D5B-B183-DC0D28CFBF3E}"/>
          </ac:spMkLst>
        </pc:spChg>
        <pc:spChg chg="del">
          <ac:chgData name="Manish Sharma" userId="b799adb9ba789c8f" providerId="LiveId" clId="{FAE8BBCF-2793-400B-B1DD-5ABD33E03672}" dt="2021-09-17T07:47:36.568" v="700" actId="478"/>
          <ac:spMkLst>
            <pc:docMk/>
            <pc:sldMk cId="672012168" sldId="322"/>
            <ac:spMk id="3" creationId="{AF699A1C-6DE6-4B63-A7F4-BE237F06CB36}"/>
          </ac:spMkLst>
        </pc:spChg>
        <pc:spChg chg="mod">
          <ac:chgData name="Manish Sharma" userId="b799adb9ba789c8f" providerId="LiveId" clId="{FAE8BBCF-2793-400B-B1DD-5ABD33E03672}" dt="2021-09-17T07:47:32.744" v="699"/>
          <ac:spMkLst>
            <pc:docMk/>
            <pc:sldMk cId="672012168" sldId="322"/>
            <ac:spMk id="5" creationId="{4CD65012-0ED6-41FF-BFF3-8B773AA1CB41}"/>
          </ac:spMkLst>
        </pc:spChg>
        <pc:spChg chg="mod">
          <ac:chgData name="Manish Sharma" userId="b799adb9ba789c8f" providerId="LiveId" clId="{FAE8BBCF-2793-400B-B1DD-5ABD33E03672}" dt="2021-09-17T07:47:32.744" v="699"/>
          <ac:spMkLst>
            <pc:docMk/>
            <pc:sldMk cId="672012168" sldId="322"/>
            <ac:spMk id="6" creationId="{96411B60-0F9E-466D-8085-B511E38C3417}"/>
          </ac:spMkLst>
        </pc:spChg>
        <pc:spChg chg="mod">
          <ac:chgData name="Manish Sharma" userId="b799adb9ba789c8f" providerId="LiveId" clId="{FAE8BBCF-2793-400B-B1DD-5ABD33E03672}" dt="2021-09-17T07:47:32.744" v="699"/>
          <ac:spMkLst>
            <pc:docMk/>
            <pc:sldMk cId="672012168" sldId="322"/>
            <ac:spMk id="7" creationId="{F382F6AA-974E-4EA0-AD13-402FF9CCE779}"/>
          </ac:spMkLst>
        </pc:spChg>
        <pc:spChg chg="mod">
          <ac:chgData name="Manish Sharma" userId="b799adb9ba789c8f" providerId="LiveId" clId="{FAE8BBCF-2793-400B-B1DD-5ABD33E03672}" dt="2021-09-17T07:47:32.744" v="699"/>
          <ac:spMkLst>
            <pc:docMk/>
            <pc:sldMk cId="672012168" sldId="322"/>
            <ac:spMk id="8" creationId="{582C407F-2827-4876-852F-54FFB65CE9E1}"/>
          </ac:spMkLst>
        </pc:spChg>
        <pc:spChg chg="mod">
          <ac:chgData name="Manish Sharma" userId="b799adb9ba789c8f" providerId="LiveId" clId="{FAE8BBCF-2793-400B-B1DD-5ABD33E03672}" dt="2021-09-17T07:47:32.744" v="699"/>
          <ac:spMkLst>
            <pc:docMk/>
            <pc:sldMk cId="672012168" sldId="322"/>
            <ac:spMk id="9" creationId="{8BF96B5F-6580-4719-96F4-A99C7B8B6893}"/>
          </ac:spMkLst>
        </pc:spChg>
        <pc:spChg chg="mod">
          <ac:chgData name="Manish Sharma" userId="b799adb9ba789c8f" providerId="LiveId" clId="{FAE8BBCF-2793-400B-B1DD-5ABD33E03672}" dt="2021-09-17T07:47:32.744" v="699"/>
          <ac:spMkLst>
            <pc:docMk/>
            <pc:sldMk cId="672012168" sldId="322"/>
            <ac:spMk id="10" creationId="{94831687-05F5-4C5B-BE61-5DCF5BA37AFD}"/>
          </ac:spMkLst>
        </pc:spChg>
        <pc:spChg chg="mod">
          <ac:chgData name="Manish Sharma" userId="b799adb9ba789c8f" providerId="LiveId" clId="{FAE8BBCF-2793-400B-B1DD-5ABD33E03672}" dt="2021-09-17T07:47:32.744" v="699"/>
          <ac:spMkLst>
            <pc:docMk/>
            <pc:sldMk cId="672012168" sldId="322"/>
            <ac:spMk id="11" creationId="{98C7E025-5C20-4C0B-B0B1-106DA5AEA8C4}"/>
          </ac:spMkLst>
        </pc:spChg>
        <pc:spChg chg="mod">
          <ac:chgData name="Manish Sharma" userId="b799adb9ba789c8f" providerId="LiveId" clId="{FAE8BBCF-2793-400B-B1DD-5ABD33E03672}" dt="2021-09-17T07:47:32.744" v="699"/>
          <ac:spMkLst>
            <pc:docMk/>
            <pc:sldMk cId="672012168" sldId="322"/>
            <ac:spMk id="15" creationId="{9CB75D8F-69EF-4243-81D3-1BD2CAFF0570}"/>
          </ac:spMkLst>
        </pc:spChg>
        <pc:grpChg chg="add mod">
          <ac:chgData name="Manish Sharma" userId="b799adb9ba789c8f" providerId="LiveId" clId="{FAE8BBCF-2793-400B-B1DD-5ABD33E03672}" dt="2021-09-17T07:47:32.744" v="699"/>
          <ac:grpSpMkLst>
            <pc:docMk/>
            <pc:sldMk cId="672012168" sldId="322"/>
            <ac:grpSpMk id="4" creationId="{3FEE122C-E6B7-41D6-B4B7-7C41B7266FB5}"/>
          </ac:grpSpMkLst>
        </pc:grpChg>
        <pc:cxnChg chg="mod">
          <ac:chgData name="Manish Sharma" userId="b799adb9ba789c8f" providerId="LiveId" clId="{FAE8BBCF-2793-400B-B1DD-5ABD33E03672}" dt="2021-09-17T07:47:32.744" v="699"/>
          <ac:cxnSpMkLst>
            <pc:docMk/>
            <pc:sldMk cId="672012168" sldId="322"/>
            <ac:cxnSpMk id="12" creationId="{E77CB558-D586-4BB0-96A6-B830335FD1E3}"/>
          </ac:cxnSpMkLst>
        </pc:cxnChg>
        <pc:cxnChg chg="mod">
          <ac:chgData name="Manish Sharma" userId="b799adb9ba789c8f" providerId="LiveId" clId="{FAE8BBCF-2793-400B-B1DD-5ABD33E03672}" dt="2021-09-17T07:47:32.744" v="699"/>
          <ac:cxnSpMkLst>
            <pc:docMk/>
            <pc:sldMk cId="672012168" sldId="322"/>
            <ac:cxnSpMk id="13" creationId="{02A1A853-3EDF-414D-9B14-5AAC21B80DED}"/>
          </ac:cxnSpMkLst>
        </pc:cxnChg>
        <pc:cxnChg chg="mod">
          <ac:chgData name="Manish Sharma" userId="b799adb9ba789c8f" providerId="LiveId" clId="{FAE8BBCF-2793-400B-B1DD-5ABD33E03672}" dt="2021-09-17T07:47:32.744" v="699"/>
          <ac:cxnSpMkLst>
            <pc:docMk/>
            <pc:sldMk cId="672012168" sldId="322"/>
            <ac:cxnSpMk id="14" creationId="{EA98AD93-72DC-45DC-BD30-96195C253878}"/>
          </ac:cxnSpMkLst>
        </pc:cxnChg>
      </pc:sldChg>
      <pc:sldChg chg="addSp delSp modSp add mod setBg delDesignElem chgLayout">
        <pc:chgData name="Manish Sharma" userId="b799adb9ba789c8f" providerId="LiveId" clId="{FAE8BBCF-2793-400B-B1DD-5ABD33E03672}" dt="2021-09-17T07:48:33.412" v="703" actId="6264"/>
        <pc:sldMkLst>
          <pc:docMk/>
          <pc:sldMk cId="1558062592" sldId="323"/>
        </pc:sldMkLst>
        <pc:spChg chg="mod ord">
          <ac:chgData name="Manish Sharma" userId="b799adb9ba789c8f" providerId="LiveId" clId="{FAE8BBCF-2793-400B-B1DD-5ABD33E03672}" dt="2021-09-17T07:48:33.412" v="703" actId="6264"/>
          <ac:spMkLst>
            <pc:docMk/>
            <pc:sldMk cId="1558062592" sldId="323"/>
            <ac:spMk id="2" creationId="{B159E344-4BD4-49AA-8595-683D4AB51596}"/>
          </ac:spMkLst>
        </pc:spChg>
        <pc:spChg chg="mod ord">
          <ac:chgData name="Manish Sharma" userId="b799adb9ba789c8f" providerId="LiveId" clId="{FAE8BBCF-2793-400B-B1DD-5ABD33E03672}" dt="2021-09-17T07:48:33.412" v="703" actId="6264"/>
          <ac:spMkLst>
            <pc:docMk/>
            <pc:sldMk cId="1558062592" sldId="323"/>
            <ac:spMk id="3" creationId="{979BD816-51D1-4743-B591-6F2CFE3C0A6F}"/>
          </ac:spMkLst>
        </pc:spChg>
        <pc:spChg chg="add del mod">
          <ac:chgData name="Manish Sharma" userId="b799adb9ba789c8f" providerId="LiveId" clId="{FAE8BBCF-2793-400B-B1DD-5ABD33E03672}" dt="2021-09-17T07:48:33.412" v="703" actId="6264"/>
          <ac:spMkLst>
            <pc:docMk/>
            <pc:sldMk cId="1558062592" sldId="323"/>
            <ac:spMk id="4" creationId="{C2CAB3E5-3175-444C-99E5-E48910E8948D}"/>
          </ac:spMkLst>
        </pc:spChg>
        <pc:spChg chg="add del mod">
          <ac:chgData name="Manish Sharma" userId="b799adb9ba789c8f" providerId="LiveId" clId="{FAE8BBCF-2793-400B-B1DD-5ABD33E03672}" dt="2021-09-17T07:48:33.412" v="703" actId="6264"/>
          <ac:spMkLst>
            <pc:docMk/>
            <pc:sldMk cId="1558062592" sldId="323"/>
            <ac:spMk id="5" creationId="{94AFFD8F-A079-475A-8E08-9EB86FF3EF9D}"/>
          </ac:spMkLst>
        </pc:spChg>
        <pc:spChg chg="del">
          <ac:chgData name="Manish Sharma" userId="b799adb9ba789c8f" providerId="LiveId" clId="{FAE8BBCF-2793-400B-B1DD-5ABD33E03672}" dt="2021-09-17T07:48:30.554" v="702"/>
          <ac:spMkLst>
            <pc:docMk/>
            <pc:sldMk cId="1558062592" sldId="323"/>
            <ac:spMk id="8" creationId="{7CB4857B-ED7C-444D-9F04-2F885114A1C2}"/>
          </ac:spMkLst>
        </pc:spChg>
        <pc:spChg chg="del">
          <ac:chgData name="Manish Sharma" userId="b799adb9ba789c8f" providerId="LiveId" clId="{FAE8BBCF-2793-400B-B1DD-5ABD33E03672}" dt="2021-09-17T07:48:30.554" v="702"/>
          <ac:spMkLst>
            <pc:docMk/>
            <pc:sldMk cId="1558062592" sldId="323"/>
            <ac:spMk id="10" creationId="{D18046FB-44EA-4FD8-A585-EA09A319B2D0}"/>
          </ac:spMkLst>
        </pc:spChg>
        <pc:spChg chg="del">
          <ac:chgData name="Manish Sharma" userId="b799adb9ba789c8f" providerId="LiveId" clId="{FAE8BBCF-2793-400B-B1DD-5ABD33E03672}" dt="2021-09-17T07:48:30.554" v="702"/>
          <ac:spMkLst>
            <pc:docMk/>
            <pc:sldMk cId="1558062592" sldId="323"/>
            <ac:spMk id="12" creationId="{479F5F2B-8B58-4140-AE6A-51F6C67B18D9}"/>
          </ac:spMkLst>
        </pc:spChg>
      </pc:sldChg>
      <pc:sldChg chg="modSp new mod">
        <pc:chgData name="Manish Sharma" userId="b799adb9ba789c8f" providerId="LiveId" clId="{FAE8BBCF-2793-400B-B1DD-5ABD33E03672}" dt="2021-09-17T11:16:33.270" v="817" actId="20577"/>
        <pc:sldMkLst>
          <pc:docMk/>
          <pc:sldMk cId="846234580" sldId="324"/>
        </pc:sldMkLst>
        <pc:spChg chg="mod">
          <ac:chgData name="Manish Sharma" userId="b799adb9ba789c8f" providerId="LiveId" clId="{FAE8BBCF-2793-400B-B1DD-5ABD33E03672}" dt="2021-09-17T11:14:50.379" v="724" actId="20577"/>
          <ac:spMkLst>
            <pc:docMk/>
            <pc:sldMk cId="846234580" sldId="324"/>
            <ac:spMk id="2" creationId="{FC957D00-F5FC-4860-BA57-A8FA0A7496A2}"/>
          </ac:spMkLst>
        </pc:spChg>
        <pc:spChg chg="mod">
          <ac:chgData name="Manish Sharma" userId="b799adb9ba789c8f" providerId="LiveId" clId="{FAE8BBCF-2793-400B-B1DD-5ABD33E03672}" dt="2021-09-17T11:16:33.270" v="817" actId="20577"/>
          <ac:spMkLst>
            <pc:docMk/>
            <pc:sldMk cId="846234580" sldId="324"/>
            <ac:spMk id="3" creationId="{2E17E0F5-F9AF-41D2-87A2-43F47FC1162D}"/>
          </ac:spMkLst>
        </pc:spChg>
      </pc:sldChg>
      <pc:sldChg chg="addSp delSp modSp new mod modClrScheme chgLayout">
        <pc:chgData name="Manish Sharma" userId="b799adb9ba789c8f" providerId="LiveId" clId="{FAE8BBCF-2793-400B-B1DD-5ABD33E03672}" dt="2021-09-20T05:40:08.372" v="971" actId="1035"/>
        <pc:sldMkLst>
          <pc:docMk/>
          <pc:sldMk cId="4064640019" sldId="325"/>
        </pc:sldMkLst>
        <pc:spChg chg="del">
          <ac:chgData name="Manish Sharma" userId="b799adb9ba789c8f" providerId="LiveId" clId="{FAE8BBCF-2793-400B-B1DD-5ABD33E03672}" dt="2021-09-20T04:49:13.146" v="856" actId="478"/>
          <ac:spMkLst>
            <pc:docMk/>
            <pc:sldMk cId="4064640019" sldId="325"/>
            <ac:spMk id="2" creationId="{2620B164-5C96-4492-B87C-8FE82F1D5EC0}"/>
          </ac:spMkLst>
        </pc:spChg>
        <pc:spChg chg="del">
          <ac:chgData name="Manish Sharma" userId="b799adb9ba789c8f" providerId="LiveId" clId="{FAE8BBCF-2793-400B-B1DD-5ABD33E03672}" dt="2021-09-20T04:49:13.146" v="856" actId="478"/>
          <ac:spMkLst>
            <pc:docMk/>
            <pc:sldMk cId="4064640019" sldId="325"/>
            <ac:spMk id="3" creationId="{DF16DAFE-2702-4775-A4AA-92DFCF824017}"/>
          </ac:spMkLst>
        </pc:spChg>
        <pc:spChg chg="add mod">
          <ac:chgData name="Manish Sharma" userId="b799adb9ba789c8f" providerId="LiveId" clId="{FAE8BBCF-2793-400B-B1DD-5ABD33E03672}" dt="2021-09-20T05:40:08.372" v="971" actId="1035"/>
          <ac:spMkLst>
            <pc:docMk/>
            <pc:sldMk cId="4064640019" sldId="325"/>
            <ac:spMk id="4" creationId="{F2FBB05B-BCD7-4757-98C7-591D6AEB2A82}"/>
          </ac:spMkLst>
        </pc:spChg>
        <pc:spChg chg="add mod">
          <ac:chgData name="Manish Sharma" userId="b799adb9ba789c8f" providerId="LiveId" clId="{FAE8BBCF-2793-400B-B1DD-5ABD33E03672}" dt="2021-09-20T05:40:08.372" v="971" actId="1035"/>
          <ac:spMkLst>
            <pc:docMk/>
            <pc:sldMk cId="4064640019" sldId="325"/>
            <ac:spMk id="5" creationId="{CED3A833-F3E4-452D-99B7-731DAEDD30F1}"/>
          </ac:spMkLst>
        </pc:spChg>
        <pc:spChg chg="add mod">
          <ac:chgData name="Manish Sharma" userId="b799adb9ba789c8f" providerId="LiveId" clId="{FAE8BBCF-2793-400B-B1DD-5ABD33E03672}" dt="2021-09-20T05:40:08.372" v="971" actId="1035"/>
          <ac:spMkLst>
            <pc:docMk/>
            <pc:sldMk cId="4064640019" sldId="325"/>
            <ac:spMk id="8" creationId="{AAF455F4-CEC1-4548-AFD7-5625978AC248}"/>
          </ac:spMkLst>
        </pc:spChg>
        <pc:spChg chg="add mod">
          <ac:chgData name="Manish Sharma" userId="b799adb9ba789c8f" providerId="LiveId" clId="{FAE8BBCF-2793-400B-B1DD-5ABD33E03672}" dt="2021-09-20T05:40:08.372" v="971" actId="1035"/>
          <ac:spMkLst>
            <pc:docMk/>
            <pc:sldMk cId="4064640019" sldId="325"/>
            <ac:spMk id="9" creationId="{453C2582-660D-49BE-AE9C-A98CD16C2BB0}"/>
          </ac:spMkLst>
        </pc:spChg>
        <pc:spChg chg="add mod">
          <ac:chgData name="Manish Sharma" userId="b799adb9ba789c8f" providerId="LiveId" clId="{FAE8BBCF-2793-400B-B1DD-5ABD33E03672}" dt="2021-09-20T05:40:08.372" v="971" actId="1035"/>
          <ac:spMkLst>
            <pc:docMk/>
            <pc:sldMk cId="4064640019" sldId="325"/>
            <ac:spMk id="12" creationId="{A6676275-26CB-471F-B5BA-D3928AEDE7B6}"/>
          </ac:spMkLst>
        </pc:spChg>
        <pc:spChg chg="add mod">
          <ac:chgData name="Manish Sharma" userId="b799adb9ba789c8f" providerId="LiveId" clId="{FAE8BBCF-2793-400B-B1DD-5ABD33E03672}" dt="2021-09-20T05:40:08.372" v="971" actId="1035"/>
          <ac:spMkLst>
            <pc:docMk/>
            <pc:sldMk cId="4064640019" sldId="325"/>
            <ac:spMk id="13" creationId="{1C230DF5-FD4F-4464-A5ED-E6D10248FF78}"/>
          </ac:spMkLst>
        </pc:spChg>
        <pc:spChg chg="add mod">
          <ac:chgData name="Manish Sharma" userId="b799adb9ba789c8f" providerId="LiveId" clId="{FAE8BBCF-2793-400B-B1DD-5ABD33E03672}" dt="2021-09-20T05:40:08.372" v="971" actId="1035"/>
          <ac:spMkLst>
            <pc:docMk/>
            <pc:sldMk cId="4064640019" sldId="325"/>
            <ac:spMk id="14" creationId="{464C73FA-F464-4E98-AD9C-E905BEAD6F6C}"/>
          </ac:spMkLst>
        </pc:spChg>
        <pc:spChg chg="add mod">
          <ac:chgData name="Manish Sharma" userId="b799adb9ba789c8f" providerId="LiveId" clId="{FAE8BBCF-2793-400B-B1DD-5ABD33E03672}" dt="2021-09-20T05:40:08.372" v="971" actId="1035"/>
          <ac:spMkLst>
            <pc:docMk/>
            <pc:sldMk cId="4064640019" sldId="325"/>
            <ac:spMk id="16" creationId="{2DB6F0CA-A908-4689-BE77-BADE1DB42805}"/>
          </ac:spMkLst>
        </pc:spChg>
        <pc:spChg chg="add mod">
          <ac:chgData name="Manish Sharma" userId="b799adb9ba789c8f" providerId="LiveId" clId="{FAE8BBCF-2793-400B-B1DD-5ABD33E03672}" dt="2021-09-20T05:40:08.372" v="971" actId="1035"/>
          <ac:spMkLst>
            <pc:docMk/>
            <pc:sldMk cId="4064640019" sldId="325"/>
            <ac:spMk id="18" creationId="{4B7E1C43-0CBF-49CB-81FD-32DD6EB9B920}"/>
          </ac:spMkLst>
        </pc:spChg>
        <pc:spChg chg="add mod">
          <ac:chgData name="Manish Sharma" userId="b799adb9ba789c8f" providerId="LiveId" clId="{FAE8BBCF-2793-400B-B1DD-5ABD33E03672}" dt="2021-09-20T05:40:08.372" v="971" actId="1035"/>
          <ac:spMkLst>
            <pc:docMk/>
            <pc:sldMk cId="4064640019" sldId="325"/>
            <ac:spMk id="19" creationId="{83285340-F636-468F-A6A8-B97AAB804F33}"/>
          </ac:spMkLst>
        </pc:spChg>
        <pc:spChg chg="add mod ord">
          <ac:chgData name="Manish Sharma" userId="b799adb9ba789c8f" providerId="LiveId" clId="{FAE8BBCF-2793-400B-B1DD-5ABD33E03672}" dt="2021-09-20T05:39:59.769" v="950" actId="1076"/>
          <ac:spMkLst>
            <pc:docMk/>
            <pc:sldMk cId="4064640019" sldId="325"/>
            <ac:spMk id="20" creationId="{5C0298CE-DB10-4341-A063-9C841AE9D9A5}"/>
          </ac:spMkLst>
        </pc:spChg>
        <pc:cxnChg chg="add mod">
          <ac:chgData name="Manish Sharma" userId="b799adb9ba789c8f" providerId="LiveId" clId="{FAE8BBCF-2793-400B-B1DD-5ABD33E03672}" dt="2021-09-20T05:40:08.372" v="971" actId="1035"/>
          <ac:cxnSpMkLst>
            <pc:docMk/>
            <pc:sldMk cId="4064640019" sldId="325"/>
            <ac:cxnSpMk id="6" creationId="{70B837A3-F61A-45B0-94CB-DA36F67FB91A}"/>
          </ac:cxnSpMkLst>
        </pc:cxnChg>
        <pc:cxnChg chg="add mod">
          <ac:chgData name="Manish Sharma" userId="b799adb9ba789c8f" providerId="LiveId" clId="{FAE8BBCF-2793-400B-B1DD-5ABD33E03672}" dt="2021-09-20T05:40:08.372" v="971" actId="1035"/>
          <ac:cxnSpMkLst>
            <pc:docMk/>
            <pc:sldMk cId="4064640019" sldId="325"/>
            <ac:cxnSpMk id="7" creationId="{76C1405D-5ECE-424F-B5FF-94AB0E5B1C5E}"/>
          </ac:cxnSpMkLst>
        </pc:cxnChg>
        <pc:cxnChg chg="add mod">
          <ac:chgData name="Manish Sharma" userId="b799adb9ba789c8f" providerId="LiveId" clId="{FAE8BBCF-2793-400B-B1DD-5ABD33E03672}" dt="2021-09-20T05:40:08.372" v="971" actId="1035"/>
          <ac:cxnSpMkLst>
            <pc:docMk/>
            <pc:sldMk cId="4064640019" sldId="325"/>
            <ac:cxnSpMk id="10" creationId="{14ACCD1D-F620-47C1-B8C5-D7CE23DC87F4}"/>
          </ac:cxnSpMkLst>
        </pc:cxnChg>
        <pc:cxnChg chg="add mod">
          <ac:chgData name="Manish Sharma" userId="b799adb9ba789c8f" providerId="LiveId" clId="{FAE8BBCF-2793-400B-B1DD-5ABD33E03672}" dt="2021-09-20T05:40:08.372" v="971" actId="1035"/>
          <ac:cxnSpMkLst>
            <pc:docMk/>
            <pc:sldMk cId="4064640019" sldId="325"/>
            <ac:cxnSpMk id="11" creationId="{4EB3B2C5-9D65-4E38-B65D-DE24F8797EF1}"/>
          </ac:cxnSpMkLst>
        </pc:cxnChg>
        <pc:cxnChg chg="add mod">
          <ac:chgData name="Manish Sharma" userId="b799adb9ba789c8f" providerId="LiveId" clId="{FAE8BBCF-2793-400B-B1DD-5ABD33E03672}" dt="2021-09-20T05:40:08.372" v="971" actId="1035"/>
          <ac:cxnSpMkLst>
            <pc:docMk/>
            <pc:sldMk cId="4064640019" sldId="325"/>
            <ac:cxnSpMk id="15" creationId="{FCFDB222-432E-4F10-9294-3B519A69204D}"/>
          </ac:cxnSpMkLst>
        </pc:cxnChg>
        <pc:cxnChg chg="add mod">
          <ac:chgData name="Manish Sharma" userId="b799adb9ba789c8f" providerId="LiveId" clId="{FAE8BBCF-2793-400B-B1DD-5ABD33E03672}" dt="2021-09-20T05:40:08.372" v="971" actId="1035"/>
          <ac:cxnSpMkLst>
            <pc:docMk/>
            <pc:sldMk cId="4064640019" sldId="325"/>
            <ac:cxnSpMk id="17" creationId="{651F16DA-3E25-4098-81A2-142AE09610AC}"/>
          </ac:cxnSpMkLst>
        </pc:cxnChg>
      </pc:sldChg>
      <pc:sldChg chg="addSp modSp add mod">
        <pc:chgData name="Manish Sharma" userId="b799adb9ba789c8f" providerId="LiveId" clId="{FAE8BBCF-2793-400B-B1DD-5ABD33E03672}" dt="2021-09-20T05:56:27.933" v="1019" actId="20577"/>
        <pc:sldMkLst>
          <pc:docMk/>
          <pc:sldMk cId="174730671" sldId="326"/>
        </pc:sldMkLst>
        <pc:spChg chg="mod">
          <ac:chgData name="Manish Sharma" userId="b799adb9ba789c8f" providerId="LiveId" clId="{FAE8BBCF-2793-400B-B1DD-5ABD33E03672}" dt="2021-09-20T05:56:13.139" v="1013" actId="1035"/>
          <ac:spMkLst>
            <pc:docMk/>
            <pc:sldMk cId="174730671" sldId="326"/>
            <ac:spMk id="16" creationId="{2DB6F0CA-A908-4689-BE77-BADE1DB42805}"/>
          </ac:spMkLst>
        </pc:spChg>
        <pc:spChg chg="mod">
          <ac:chgData name="Manish Sharma" userId="b799adb9ba789c8f" providerId="LiveId" clId="{FAE8BBCF-2793-400B-B1DD-5ABD33E03672}" dt="2021-09-20T05:56:13.139" v="1013" actId="1035"/>
          <ac:spMkLst>
            <pc:docMk/>
            <pc:sldMk cId="174730671" sldId="326"/>
            <ac:spMk id="18" creationId="{4B7E1C43-0CBF-49CB-81FD-32DD6EB9B920}"/>
          </ac:spMkLst>
        </pc:spChg>
        <pc:spChg chg="mod">
          <ac:chgData name="Manish Sharma" userId="b799adb9ba789c8f" providerId="LiveId" clId="{FAE8BBCF-2793-400B-B1DD-5ABD33E03672}" dt="2021-09-20T05:40:35.867" v="987" actId="1076"/>
          <ac:spMkLst>
            <pc:docMk/>
            <pc:sldMk cId="174730671" sldId="326"/>
            <ac:spMk id="20" creationId="{5C0298CE-DB10-4341-A063-9C841AE9D9A5}"/>
          </ac:spMkLst>
        </pc:spChg>
        <pc:spChg chg="add mod">
          <ac:chgData name="Manish Sharma" userId="b799adb9ba789c8f" providerId="LiveId" clId="{FAE8BBCF-2793-400B-B1DD-5ABD33E03672}" dt="2021-09-20T05:41:39.270" v="993" actId="1076"/>
          <ac:spMkLst>
            <pc:docMk/>
            <pc:sldMk cId="174730671" sldId="326"/>
            <ac:spMk id="23" creationId="{41B3E723-2808-49CC-AD9C-3888A10B68C5}"/>
          </ac:spMkLst>
        </pc:spChg>
        <pc:spChg chg="add mod">
          <ac:chgData name="Manish Sharma" userId="b799adb9ba789c8f" providerId="LiveId" clId="{FAE8BBCF-2793-400B-B1DD-5ABD33E03672}" dt="2021-09-20T05:56:27.933" v="1019" actId="20577"/>
          <ac:spMkLst>
            <pc:docMk/>
            <pc:sldMk cId="174730671" sldId="326"/>
            <ac:spMk id="24" creationId="{A9323752-0D9F-4894-B759-534831DE3C9F}"/>
          </ac:spMkLst>
        </pc:spChg>
        <pc:cxnChg chg="mod">
          <ac:chgData name="Manish Sharma" userId="b799adb9ba789c8f" providerId="LiveId" clId="{FAE8BBCF-2793-400B-B1DD-5ABD33E03672}" dt="2021-09-20T05:56:13.139" v="1013" actId="1035"/>
          <ac:cxnSpMkLst>
            <pc:docMk/>
            <pc:sldMk cId="174730671" sldId="326"/>
            <ac:cxnSpMk id="15" creationId="{FCFDB222-432E-4F10-9294-3B519A69204D}"/>
          </ac:cxnSpMkLst>
        </pc:cxnChg>
        <pc:cxnChg chg="mod">
          <ac:chgData name="Manish Sharma" userId="b799adb9ba789c8f" providerId="LiveId" clId="{FAE8BBCF-2793-400B-B1DD-5ABD33E03672}" dt="2021-09-20T05:56:13.139" v="1013" actId="1035"/>
          <ac:cxnSpMkLst>
            <pc:docMk/>
            <pc:sldMk cId="174730671" sldId="326"/>
            <ac:cxnSpMk id="17" creationId="{651F16DA-3E25-4098-81A2-142AE09610AC}"/>
          </ac:cxnSpMkLst>
        </pc:cxnChg>
        <pc:cxnChg chg="add mod">
          <ac:chgData name="Manish Sharma" userId="b799adb9ba789c8f" providerId="LiveId" clId="{FAE8BBCF-2793-400B-B1DD-5ABD33E03672}" dt="2021-09-20T05:42:07.150" v="994" actId="108"/>
          <ac:cxnSpMkLst>
            <pc:docMk/>
            <pc:sldMk cId="174730671" sldId="326"/>
            <ac:cxnSpMk id="21" creationId="{50830DF3-349C-403B-AEC4-831348F2B210}"/>
          </ac:cxnSpMkLst>
        </pc:cxnChg>
        <pc:cxnChg chg="add mod">
          <ac:chgData name="Manish Sharma" userId="b799adb9ba789c8f" providerId="LiveId" clId="{FAE8BBCF-2793-400B-B1DD-5ABD33E03672}" dt="2021-09-20T05:42:10.389" v="995" actId="108"/>
          <ac:cxnSpMkLst>
            <pc:docMk/>
            <pc:sldMk cId="174730671" sldId="326"/>
            <ac:cxnSpMk id="22" creationId="{8431BD10-8034-4865-B967-E978C2C50676}"/>
          </ac:cxnSpMkLst>
        </pc:cxnChg>
      </pc:sldChg>
      <pc:sldChg chg="modSp add del mod">
        <pc:chgData name="Manish Sharma" userId="b799adb9ba789c8f" providerId="LiveId" clId="{FAE8BBCF-2793-400B-B1DD-5ABD33E03672}" dt="2021-09-20T05:40:13.701" v="972" actId="47"/>
        <pc:sldMkLst>
          <pc:docMk/>
          <pc:sldMk cId="815299279" sldId="326"/>
        </pc:sldMkLst>
        <pc:spChg chg="mod">
          <ac:chgData name="Manish Sharma" userId="b799adb9ba789c8f" providerId="LiveId" clId="{FAE8BBCF-2793-400B-B1DD-5ABD33E03672}" dt="2021-09-20T05:39:43.111" v="948" actId="20577"/>
          <ac:spMkLst>
            <pc:docMk/>
            <pc:sldMk cId="815299279" sldId="326"/>
            <ac:spMk id="20" creationId="{5C0298CE-DB10-4341-A063-9C841AE9D9A5}"/>
          </ac:spMkLst>
        </pc:spChg>
      </pc:sldChg>
      <pc:sldChg chg="addSp delSp modSp new mod">
        <pc:chgData name="Manish Sharma" userId="b799adb9ba789c8f" providerId="LiveId" clId="{FAE8BBCF-2793-400B-B1DD-5ABD33E03672}" dt="2021-09-20T09:02:38.767" v="1162" actId="1076"/>
        <pc:sldMkLst>
          <pc:docMk/>
          <pc:sldMk cId="1349225428" sldId="327"/>
        </pc:sldMkLst>
        <pc:spChg chg="del">
          <ac:chgData name="Manish Sharma" userId="b799adb9ba789c8f" providerId="LiveId" clId="{FAE8BBCF-2793-400B-B1DD-5ABD33E03672}" dt="2021-09-20T07:14:50.908" v="1021" actId="478"/>
          <ac:spMkLst>
            <pc:docMk/>
            <pc:sldMk cId="1349225428" sldId="327"/>
            <ac:spMk id="2" creationId="{99246670-7BC6-4C3E-887E-F149EFD802B6}"/>
          </ac:spMkLst>
        </pc:spChg>
        <pc:spChg chg="add mod">
          <ac:chgData name="Manish Sharma" userId="b799adb9ba789c8f" providerId="LiveId" clId="{FAE8BBCF-2793-400B-B1DD-5ABD33E03672}" dt="2021-09-20T07:14:51.894" v="1022"/>
          <ac:spMkLst>
            <pc:docMk/>
            <pc:sldMk cId="1349225428" sldId="327"/>
            <ac:spMk id="3" creationId="{66A7D97D-6677-49A2-8F3C-FA76C84B96A8}"/>
          </ac:spMkLst>
        </pc:spChg>
        <pc:spChg chg="add mod">
          <ac:chgData name="Manish Sharma" userId="b799adb9ba789c8f" providerId="LiveId" clId="{FAE8BBCF-2793-400B-B1DD-5ABD33E03672}" dt="2021-09-20T07:14:51.894" v="1022"/>
          <ac:spMkLst>
            <pc:docMk/>
            <pc:sldMk cId="1349225428" sldId="327"/>
            <ac:spMk id="4" creationId="{8336984F-52B6-4395-9964-1B49C20AABA1}"/>
          </ac:spMkLst>
        </pc:spChg>
        <pc:spChg chg="add mod">
          <ac:chgData name="Manish Sharma" userId="b799adb9ba789c8f" providerId="LiveId" clId="{FAE8BBCF-2793-400B-B1DD-5ABD33E03672}" dt="2021-09-20T07:15:21.657" v="1025" actId="1076"/>
          <ac:spMkLst>
            <pc:docMk/>
            <pc:sldMk cId="1349225428" sldId="327"/>
            <ac:spMk id="5" creationId="{D36DD462-A73A-4E5C-AB67-43DC53C066F2}"/>
          </ac:spMkLst>
        </pc:spChg>
        <pc:spChg chg="add mod">
          <ac:chgData name="Manish Sharma" userId="b799adb9ba789c8f" providerId="LiveId" clId="{FAE8BBCF-2793-400B-B1DD-5ABD33E03672}" dt="2021-09-20T07:15:17.877" v="1024"/>
          <ac:spMkLst>
            <pc:docMk/>
            <pc:sldMk cId="1349225428" sldId="327"/>
            <ac:spMk id="8" creationId="{4B992AB4-13DB-44A6-B8D5-10EDDCCC08CA}"/>
          </ac:spMkLst>
        </pc:spChg>
        <pc:spChg chg="add mod">
          <ac:chgData name="Manish Sharma" userId="b799adb9ba789c8f" providerId="LiveId" clId="{FAE8BBCF-2793-400B-B1DD-5ABD33E03672}" dt="2021-09-20T07:15:17.877" v="1024"/>
          <ac:spMkLst>
            <pc:docMk/>
            <pc:sldMk cId="1349225428" sldId="327"/>
            <ac:spMk id="9" creationId="{C43F5CF9-F999-45EC-B305-4A77EBAD1CAF}"/>
          </ac:spMkLst>
        </pc:spChg>
        <pc:spChg chg="add mod">
          <ac:chgData name="Manish Sharma" userId="b799adb9ba789c8f" providerId="LiveId" clId="{FAE8BBCF-2793-400B-B1DD-5ABD33E03672}" dt="2021-09-20T07:15:42.376" v="1026"/>
          <ac:spMkLst>
            <pc:docMk/>
            <pc:sldMk cId="1349225428" sldId="327"/>
            <ac:spMk id="11" creationId="{BD07DC06-DBA1-4B72-8867-DDCE7B6C1D73}"/>
          </ac:spMkLst>
        </pc:spChg>
        <pc:spChg chg="add mod">
          <ac:chgData name="Manish Sharma" userId="b799adb9ba789c8f" providerId="LiveId" clId="{FAE8BBCF-2793-400B-B1DD-5ABD33E03672}" dt="2021-09-20T07:15:42.376" v="1026"/>
          <ac:spMkLst>
            <pc:docMk/>
            <pc:sldMk cId="1349225428" sldId="327"/>
            <ac:spMk id="13" creationId="{C10A0D65-9B32-46D8-BE20-94A22B728C93}"/>
          </ac:spMkLst>
        </pc:spChg>
        <pc:spChg chg="add mod">
          <ac:chgData name="Manish Sharma" userId="b799adb9ba789c8f" providerId="LiveId" clId="{FAE8BBCF-2793-400B-B1DD-5ABD33E03672}" dt="2021-09-20T07:20:51.595" v="1084" actId="20577"/>
          <ac:spMkLst>
            <pc:docMk/>
            <pc:sldMk cId="1349225428" sldId="327"/>
            <ac:spMk id="16" creationId="{98F4C03F-D79B-4CF7-B801-148843D8E1BA}"/>
          </ac:spMkLst>
        </pc:spChg>
        <pc:spChg chg="add mod">
          <ac:chgData name="Manish Sharma" userId="b799adb9ba789c8f" providerId="LiveId" clId="{FAE8BBCF-2793-400B-B1DD-5ABD33E03672}" dt="2021-09-20T07:15:42.376" v="1026"/>
          <ac:spMkLst>
            <pc:docMk/>
            <pc:sldMk cId="1349225428" sldId="327"/>
            <ac:spMk id="17" creationId="{8664C6BC-DF50-4601-86B9-4D53E3DF6215}"/>
          </ac:spMkLst>
        </pc:spChg>
        <pc:spChg chg="add mod">
          <ac:chgData name="Manish Sharma" userId="b799adb9ba789c8f" providerId="LiveId" clId="{FAE8BBCF-2793-400B-B1DD-5ABD33E03672}" dt="2021-09-20T07:19:47.380" v="1027"/>
          <ac:spMkLst>
            <pc:docMk/>
            <pc:sldMk cId="1349225428" sldId="327"/>
            <ac:spMk id="18" creationId="{F876F668-CBCF-44A4-A193-A330E83144AE}"/>
          </ac:spMkLst>
        </pc:spChg>
        <pc:spChg chg="add mod">
          <ac:chgData name="Manish Sharma" userId="b799adb9ba789c8f" providerId="LiveId" clId="{FAE8BBCF-2793-400B-B1DD-5ABD33E03672}" dt="2021-09-20T07:19:47.380" v="1027"/>
          <ac:spMkLst>
            <pc:docMk/>
            <pc:sldMk cId="1349225428" sldId="327"/>
            <ac:spMk id="19" creationId="{CF50D525-DF11-4438-93DA-AFB1C8AFD539}"/>
          </ac:spMkLst>
        </pc:spChg>
        <pc:spChg chg="add mod">
          <ac:chgData name="Manish Sharma" userId="b799adb9ba789c8f" providerId="LiveId" clId="{FAE8BBCF-2793-400B-B1DD-5ABD33E03672}" dt="2021-09-20T07:20:18.224" v="1055" actId="1036"/>
          <ac:spMkLst>
            <pc:docMk/>
            <pc:sldMk cId="1349225428" sldId="327"/>
            <ac:spMk id="24" creationId="{54AC32DF-048F-45FF-83F6-B606C823809D}"/>
          </ac:spMkLst>
        </pc:spChg>
        <pc:spChg chg="add mod">
          <ac:chgData name="Manish Sharma" userId="b799adb9ba789c8f" providerId="LiveId" clId="{FAE8BBCF-2793-400B-B1DD-5ABD33E03672}" dt="2021-09-20T07:20:18.224" v="1055" actId="1036"/>
          <ac:spMkLst>
            <pc:docMk/>
            <pc:sldMk cId="1349225428" sldId="327"/>
            <ac:spMk id="25" creationId="{46E7E981-9DB0-4DD8-BDEA-F4C0AB87E650}"/>
          </ac:spMkLst>
        </pc:spChg>
        <pc:spChg chg="add mod">
          <ac:chgData name="Manish Sharma" userId="b799adb9ba789c8f" providerId="LiveId" clId="{FAE8BBCF-2793-400B-B1DD-5ABD33E03672}" dt="2021-09-20T07:41:26.313" v="1134" actId="1076"/>
          <ac:spMkLst>
            <pc:docMk/>
            <pc:sldMk cId="1349225428" sldId="327"/>
            <ac:spMk id="28" creationId="{54F1246E-6060-47C7-A2B6-96EDC578C3DB}"/>
          </ac:spMkLst>
        </pc:spChg>
        <pc:spChg chg="add del mod">
          <ac:chgData name="Manish Sharma" userId="b799adb9ba789c8f" providerId="LiveId" clId="{FAE8BBCF-2793-400B-B1DD-5ABD33E03672}" dt="2021-09-20T09:02:33.272" v="1161" actId="478"/>
          <ac:spMkLst>
            <pc:docMk/>
            <pc:sldMk cId="1349225428" sldId="327"/>
            <ac:spMk id="29" creationId="{070B9DC9-3DC4-455B-B90E-CDC0CACD1055}"/>
          </ac:spMkLst>
        </pc:spChg>
        <pc:spChg chg="add mod">
          <ac:chgData name="Manish Sharma" userId="b799adb9ba789c8f" providerId="LiveId" clId="{FAE8BBCF-2793-400B-B1DD-5ABD33E03672}" dt="2021-09-20T09:02:38.767" v="1162" actId="1076"/>
          <ac:spMkLst>
            <pc:docMk/>
            <pc:sldMk cId="1349225428" sldId="327"/>
            <ac:spMk id="30" creationId="{483AAD71-ED3E-4852-A49E-A5CA39A9D066}"/>
          </ac:spMkLst>
        </pc:spChg>
        <pc:cxnChg chg="add mod">
          <ac:chgData name="Manish Sharma" userId="b799adb9ba789c8f" providerId="LiveId" clId="{FAE8BBCF-2793-400B-B1DD-5ABD33E03672}" dt="2021-09-20T07:15:17.877" v="1024"/>
          <ac:cxnSpMkLst>
            <pc:docMk/>
            <pc:sldMk cId="1349225428" sldId="327"/>
            <ac:cxnSpMk id="6" creationId="{0AD22849-9551-419D-A08E-C3D139A7827D}"/>
          </ac:cxnSpMkLst>
        </pc:cxnChg>
        <pc:cxnChg chg="add mod">
          <ac:chgData name="Manish Sharma" userId="b799adb9ba789c8f" providerId="LiveId" clId="{FAE8BBCF-2793-400B-B1DD-5ABD33E03672}" dt="2021-09-20T07:15:17.877" v="1024"/>
          <ac:cxnSpMkLst>
            <pc:docMk/>
            <pc:sldMk cId="1349225428" sldId="327"/>
            <ac:cxnSpMk id="7" creationId="{CB8C889C-4F26-4661-A766-F29D2391E490}"/>
          </ac:cxnSpMkLst>
        </pc:cxnChg>
        <pc:cxnChg chg="add mod">
          <ac:chgData name="Manish Sharma" userId="b799adb9ba789c8f" providerId="LiveId" clId="{FAE8BBCF-2793-400B-B1DD-5ABD33E03672}" dt="2021-09-20T07:15:42.376" v="1026"/>
          <ac:cxnSpMkLst>
            <pc:docMk/>
            <pc:sldMk cId="1349225428" sldId="327"/>
            <ac:cxnSpMk id="10" creationId="{5E60782F-69E1-45F9-9E91-4605655FAB6F}"/>
          </ac:cxnSpMkLst>
        </pc:cxnChg>
        <pc:cxnChg chg="add mod">
          <ac:chgData name="Manish Sharma" userId="b799adb9ba789c8f" providerId="LiveId" clId="{FAE8BBCF-2793-400B-B1DD-5ABD33E03672}" dt="2021-09-20T07:15:42.376" v="1026"/>
          <ac:cxnSpMkLst>
            <pc:docMk/>
            <pc:sldMk cId="1349225428" sldId="327"/>
            <ac:cxnSpMk id="12" creationId="{3CE4AF81-369D-4061-A481-148C11ED263E}"/>
          </ac:cxnSpMkLst>
        </pc:cxnChg>
        <pc:cxnChg chg="add mod">
          <ac:chgData name="Manish Sharma" userId="b799adb9ba789c8f" providerId="LiveId" clId="{FAE8BBCF-2793-400B-B1DD-5ABD33E03672}" dt="2021-09-20T07:15:42.376" v="1026"/>
          <ac:cxnSpMkLst>
            <pc:docMk/>
            <pc:sldMk cId="1349225428" sldId="327"/>
            <ac:cxnSpMk id="14" creationId="{A2EADC5A-3DF3-4FBD-A64A-E93541317228}"/>
          </ac:cxnSpMkLst>
        </pc:cxnChg>
        <pc:cxnChg chg="add mod">
          <ac:chgData name="Manish Sharma" userId="b799adb9ba789c8f" providerId="LiveId" clId="{FAE8BBCF-2793-400B-B1DD-5ABD33E03672}" dt="2021-09-20T07:15:42.376" v="1026"/>
          <ac:cxnSpMkLst>
            <pc:docMk/>
            <pc:sldMk cId="1349225428" sldId="327"/>
            <ac:cxnSpMk id="15" creationId="{F3E265EE-291A-4593-805A-1E0545A59834}"/>
          </ac:cxnSpMkLst>
        </pc:cxnChg>
        <pc:cxnChg chg="add mod">
          <ac:chgData name="Manish Sharma" userId="b799adb9ba789c8f" providerId="LiveId" clId="{FAE8BBCF-2793-400B-B1DD-5ABD33E03672}" dt="2021-09-20T07:19:47.380" v="1027"/>
          <ac:cxnSpMkLst>
            <pc:docMk/>
            <pc:sldMk cId="1349225428" sldId="327"/>
            <ac:cxnSpMk id="20" creationId="{83D923C2-F7A5-4872-8404-7D61C459DB32}"/>
          </ac:cxnSpMkLst>
        </pc:cxnChg>
        <pc:cxnChg chg="add mod">
          <ac:chgData name="Manish Sharma" userId="b799adb9ba789c8f" providerId="LiveId" clId="{FAE8BBCF-2793-400B-B1DD-5ABD33E03672}" dt="2021-09-20T07:19:47.380" v="1027"/>
          <ac:cxnSpMkLst>
            <pc:docMk/>
            <pc:sldMk cId="1349225428" sldId="327"/>
            <ac:cxnSpMk id="21" creationId="{E43691E1-2CAD-428E-9B93-9D62E5F8E721}"/>
          </ac:cxnSpMkLst>
        </pc:cxnChg>
        <pc:cxnChg chg="add mod">
          <ac:chgData name="Manish Sharma" userId="b799adb9ba789c8f" providerId="LiveId" clId="{FAE8BBCF-2793-400B-B1DD-5ABD33E03672}" dt="2021-09-20T07:20:18.224" v="1055" actId="1036"/>
          <ac:cxnSpMkLst>
            <pc:docMk/>
            <pc:sldMk cId="1349225428" sldId="327"/>
            <ac:cxnSpMk id="22" creationId="{EDA806B7-1983-44F5-953A-4530706F9F5F}"/>
          </ac:cxnSpMkLst>
        </pc:cxnChg>
        <pc:cxnChg chg="add mod">
          <ac:chgData name="Manish Sharma" userId="b799adb9ba789c8f" providerId="LiveId" clId="{FAE8BBCF-2793-400B-B1DD-5ABD33E03672}" dt="2021-09-20T07:20:18.224" v="1055" actId="1036"/>
          <ac:cxnSpMkLst>
            <pc:docMk/>
            <pc:sldMk cId="1349225428" sldId="327"/>
            <ac:cxnSpMk id="23" creationId="{1DC74664-9400-4B94-B5D6-051D74A02C8C}"/>
          </ac:cxnSpMkLst>
        </pc:cxnChg>
      </pc:sldChg>
      <pc:sldChg chg="addSp delSp modSp new mod">
        <pc:chgData name="Manish Sharma" userId="b799adb9ba789c8f" providerId="LiveId" clId="{FAE8BBCF-2793-400B-B1DD-5ABD33E03672}" dt="2021-09-20T09:24:20.609" v="1204" actId="207"/>
        <pc:sldMkLst>
          <pc:docMk/>
          <pc:sldMk cId="3573060485" sldId="328"/>
        </pc:sldMkLst>
        <pc:spChg chg="del">
          <ac:chgData name="Manish Sharma" userId="b799adb9ba789c8f" providerId="LiveId" clId="{FAE8BBCF-2793-400B-B1DD-5ABD33E03672}" dt="2021-09-20T09:03:01.305" v="1164" actId="478"/>
          <ac:spMkLst>
            <pc:docMk/>
            <pc:sldMk cId="3573060485" sldId="328"/>
            <ac:spMk id="2" creationId="{D545F56A-1566-45F4-A380-89A9F1059860}"/>
          </ac:spMkLst>
        </pc:spChg>
        <pc:spChg chg="add mod">
          <ac:chgData name="Manish Sharma" userId="b799adb9ba789c8f" providerId="LiveId" clId="{FAE8BBCF-2793-400B-B1DD-5ABD33E03672}" dt="2021-09-20T09:03:13.117" v="1165"/>
          <ac:spMkLst>
            <pc:docMk/>
            <pc:sldMk cId="3573060485" sldId="328"/>
            <ac:spMk id="3" creationId="{390E32FD-3D34-479F-8332-D345B0374570}"/>
          </ac:spMkLst>
        </pc:spChg>
        <pc:spChg chg="add mod">
          <ac:chgData name="Manish Sharma" userId="b799adb9ba789c8f" providerId="LiveId" clId="{FAE8BBCF-2793-400B-B1DD-5ABD33E03672}" dt="2021-09-20T09:03:13.117" v="1165"/>
          <ac:spMkLst>
            <pc:docMk/>
            <pc:sldMk cId="3573060485" sldId="328"/>
            <ac:spMk id="4" creationId="{2308E3E2-CF14-4AD3-B882-4014B731DECB}"/>
          </ac:spMkLst>
        </pc:spChg>
        <pc:spChg chg="add mod">
          <ac:chgData name="Manish Sharma" userId="b799adb9ba789c8f" providerId="LiveId" clId="{FAE8BBCF-2793-400B-B1DD-5ABD33E03672}" dt="2021-09-20T09:03:16.367" v="1167" actId="20577"/>
          <ac:spMkLst>
            <pc:docMk/>
            <pc:sldMk cId="3573060485" sldId="328"/>
            <ac:spMk id="7" creationId="{DF6E4327-6FF6-4128-AD55-38748851D026}"/>
          </ac:spMkLst>
        </pc:spChg>
        <pc:spChg chg="add mod">
          <ac:chgData name="Manish Sharma" userId="b799adb9ba789c8f" providerId="LiveId" clId="{FAE8BBCF-2793-400B-B1DD-5ABD33E03672}" dt="2021-09-20T09:03:13.117" v="1165"/>
          <ac:spMkLst>
            <pc:docMk/>
            <pc:sldMk cId="3573060485" sldId="328"/>
            <ac:spMk id="8" creationId="{961F1AD0-2928-4A32-B6D3-352B8BE7CD2D}"/>
          </ac:spMkLst>
        </pc:spChg>
        <pc:spChg chg="add mod">
          <ac:chgData name="Manish Sharma" userId="b799adb9ba789c8f" providerId="LiveId" clId="{FAE8BBCF-2793-400B-B1DD-5ABD33E03672}" dt="2021-09-20T09:03:22.050" v="1168"/>
          <ac:spMkLst>
            <pc:docMk/>
            <pc:sldMk cId="3573060485" sldId="328"/>
            <ac:spMk id="9" creationId="{FBA3483E-FA14-452A-BE03-6DD25EE56B55}"/>
          </ac:spMkLst>
        </pc:spChg>
        <pc:spChg chg="add del mod">
          <ac:chgData name="Manish Sharma" userId="b799adb9ba789c8f" providerId="LiveId" clId="{FAE8BBCF-2793-400B-B1DD-5ABD33E03672}" dt="2021-09-20T09:03:44.975" v="1170"/>
          <ac:spMkLst>
            <pc:docMk/>
            <pc:sldMk cId="3573060485" sldId="328"/>
            <ac:spMk id="10" creationId="{85BA1B8F-9A8C-4D45-9480-717E04CB9885}"/>
          </ac:spMkLst>
        </pc:spChg>
        <pc:spChg chg="add mod">
          <ac:chgData name="Manish Sharma" userId="b799adb9ba789c8f" providerId="LiveId" clId="{FAE8BBCF-2793-400B-B1DD-5ABD33E03672}" dt="2021-09-20T09:04:21.342" v="1186" actId="20577"/>
          <ac:spMkLst>
            <pc:docMk/>
            <pc:sldMk cId="3573060485" sldId="328"/>
            <ac:spMk id="11" creationId="{13698A22-E141-43E3-8D5F-4FA87ABF0E71}"/>
          </ac:spMkLst>
        </pc:spChg>
        <pc:spChg chg="add mod">
          <ac:chgData name="Manish Sharma" userId="b799adb9ba789c8f" providerId="LiveId" clId="{FAE8BBCF-2793-400B-B1DD-5ABD33E03672}" dt="2021-09-20T09:03:49.230" v="1171"/>
          <ac:spMkLst>
            <pc:docMk/>
            <pc:sldMk cId="3573060485" sldId="328"/>
            <ac:spMk id="12" creationId="{88F5CDF3-A5ED-47D7-AD37-2A78F995C030}"/>
          </ac:spMkLst>
        </pc:spChg>
        <pc:spChg chg="add mod">
          <ac:chgData name="Manish Sharma" userId="b799adb9ba789c8f" providerId="LiveId" clId="{FAE8BBCF-2793-400B-B1DD-5ABD33E03672}" dt="2021-09-20T09:03:49.230" v="1171"/>
          <ac:spMkLst>
            <pc:docMk/>
            <pc:sldMk cId="3573060485" sldId="328"/>
            <ac:spMk id="15" creationId="{0F1F0ECF-7324-44F5-98E2-6C51EF3E9DE8}"/>
          </ac:spMkLst>
        </pc:spChg>
        <pc:spChg chg="add mod">
          <ac:chgData name="Manish Sharma" userId="b799adb9ba789c8f" providerId="LiveId" clId="{FAE8BBCF-2793-400B-B1DD-5ABD33E03672}" dt="2021-09-20T09:03:49.230" v="1171"/>
          <ac:spMkLst>
            <pc:docMk/>
            <pc:sldMk cId="3573060485" sldId="328"/>
            <ac:spMk id="18" creationId="{0799FF6C-3A6C-4E57-B8FA-609F8586B6C2}"/>
          </ac:spMkLst>
        </pc:spChg>
        <pc:spChg chg="add mod">
          <ac:chgData name="Manish Sharma" userId="b799adb9ba789c8f" providerId="LiveId" clId="{FAE8BBCF-2793-400B-B1DD-5ABD33E03672}" dt="2021-09-20T09:04:13.301" v="1179" actId="20577"/>
          <ac:spMkLst>
            <pc:docMk/>
            <pc:sldMk cId="3573060485" sldId="328"/>
            <ac:spMk id="19" creationId="{F1209820-06C0-4787-96D3-B9BC58BD9DC2}"/>
          </ac:spMkLst>
        </pc:spChg>
        <pc:spChg chg="add mod">
          <ac:chgData name="Manish Sharma" userId="b799adb9ba789c8f" providerId="LiveId" clId="{FAE8BBCF-2793-400B-B1DD-5ABD33E03672}" dt="2021-09-20T09:24:20.609" v="1204" actId="207"/>
          <ac:spMkLst>
            <pc:docMk/>
            <pc:sldMk cId="3573060485" sldId="328"/>
            <ac:spMk id="20" creationId="{52AC3D6A-89E9-4FF2-A015-82CE24CACC26}"/>
          </ac:spMkLst>
        </pc:spChg>
        <pc:cxnChg chg="add mod">
          <ac:chgData name="Manish Sharma" userId="b799adb9ba789c8f" providerId="LiveId" clId="{FAE8BBCF-2793-400B-B1DD-5ABD33E03672}" dt="2021-09-20T09:03:13.117" v="1165"/>
          <ac:cxnSpMkLst>
            <pc:docMk/>
            <pc:sldMk cId="3573060485" sldId="328"/>
            <ac:cxnSpMk id="5" creationId="{038908B5-4A36-4B13-8C09-E76F19920721}"/>
          </ac:cxnSpMkLst>
        </pc:cxnChg>
        <pc:cxnChg chg="add mod">
          <ac:chgData name="Manish Sharma" userId="b799adb9ba789c8f" providerId="LiveId" clId="{FAE8BBCF-2793-400B-B1DD-5ABD33E03672}" dt="2021-09-20T09:03:13.117" v="1165"/>
          <ac:cxnSpMkLst>
            <pc:docMk/>
            <pc:sldMk cId="3573060485" sldId="328"/>
            <ac:cxnSpMk id="6" creationId="{E6E8079D-8D7A-41E8-B271-58A09FF88FAD}"/>
          </ac:cxnSpMkLst>
        </pc:cxnChg>
        <pc:cxnChg chg="add mod">
          <ac:chgData name="Manish Sharma" userId="b799adb9ba789c8f" providerId="LiveId" clId="{FAE8BBCF-2793-400B-B1DD-5ABD33E03672}" dt="2021-09-20T09:03:49.230" v="1171"/>
          <ac:cxnSpMkLst>
            <pc:docMk/>
            <pc:sldMk cId="3573060485" sldId="328"/>
            <ac:cxnSpMk id="13" creationId="{98CB7CC4-3E06-44BC-8BD2-69F70D63C125}"/>
          </ac:cxnSpMkLst>
        </pc:cxnChg>
        <pc:cxnChg chg="add mod">
          <ac:chgData name="Manish Sharma" userId="b799adb9ba789c8f" providerId="LiveId" clId="{FAE8BBCF-2793-400B-B1DD-5ABD33E03672}" dt="2021-09-20T09:03:49.230" v="1171"/>
          <ac:cxnSpMkLst>
            <pc:docMk/>
            <pc:sldMk cId="3573060485" sldId="328"/>
            <ac:cxnSpMk id="14" creationId="{C8746B31-EB55-48D1-987B-4C75837E51B9}"/>
          </ac:cxnSpMkLst>
        </pc:cxnChg>
        <pc:cxnChg chg="add mod">
          <ac:chgData name="Manish Sharma" userId="b799adb9ba789c8f" providerId="LiveId" clId="{FAE8BBCF-2793-400B-B1DD-5ABD33E03672}" dt="2021-09-20T09:03:49.230" v="1171"/>
          <ac:cxnSpMkLst>
            <pc:docMk/>
            <pc:sldMk cId="3573060485" sldId="328"/>
            <ac:cxnSpMk id="16" creationId="{982DB36A-4234-49BF-8C24-EFF31D8348D4}"/>
          </ac:cxnSpMkLst>
        </pc:cxnChg>
        <pc:cxnChg chg="add mod">
          <ac:chgData name="Manish Sharma" userId="b799adb9ba789c8f" providerId="LiveId" clId="{FAE8BBCF-2793-400B-B1DD-5ABD33E03672}" dt="2021-09-20T09:03:49.230" v="1171"/>
          <ac:cxnSpMkLst>
            <pc:docMk/>
            <pc:sldMk cId="3573060485" sldId="328"/>
            <ac:cxnSpMk id="17" creationId="{57EAA319-7CB1-45BD-A044-EF8D4C49574E}"/>
          </ac:cxnSpMkLst>
        </pc:cxnChg>
      </pc:sldChg>
      <pc:sldChg chg="addSp delSp modSp new mod">
        <pc:chgData name="Manish Sharma" userId="b799adb9ba789c8f" providerId="LiveId" clId="{FAE8BBCF-2793-400B-B1DD-5ABD33E03672}" dt="2021-09-20T09:59:11.854" v="1210"/>
        <pc:sldMkLst>
          <pc:docMk/>
          <pc:sldMk cId="1796693009" sldId="329"/>
        </pc:sldMkLst>
        <pc:spChg chg="del">
          <ac:chgData name="Manish Sharma" userId="b799adb9ba789c8f" providerId="LiveId" clId="{FAE8BBCF-2793-400B-B1DD-5ABD33E03672}" dt="2021-09-20T09:58:09.400" v="1206" actId="478"/>
          <ac:spMkLst>
            <pc:docMk/>
            <pc:sldMk cId="1796693009" sldId="329"/>
            <ac:spMk id="2" creationId="{2A10AE35-FC72-45DD-BBA7-D55ED9D06DF5}"/>
          </ac:spMkLst>
        </pc:spChg>
        <pc:spChg chg="add mod">
          <ac:chgData name="Manish Sharma" userId="b799adb9ba789c8f" providerId="LiveId" clId="{FAE8BBCF-2793-400B-B1DD-5ABD33E03672}" dt="2021-09-20T09:58:10.559" v="1207"/>
          <ac:spMkLst>
            <pc:docMk/>
            <pc:sldMk cId="1796693009" sldId="329"/>
            <ac:spMk id="3" creationId="{2EF3552B-BB94-401E-9791-92FFA12E534E}"/>
          </ac:spMkLst>
        </pc:spChg>
        <pc:spChg chg="add mod">
          <ac:chgData name="Manish Sharma" userId="b799adb9ba789c8f" providerId="LiveId" clId="{FAE8BBCF-2793-400B-B1DD-5ABD33E03672}" dt="2021-09-20T09:58:10.559" v="1207"/>
          <ac:spMkLst>
            <pc:docMk/>
            <pc:sldMk cId="1796693009" sldId="329"/>
            <ac:spMk id="4" creationId="{2822E9CB-795F-47C1-AFB9-A3193DB57896}"/>
          </ac:spMkLst>
        </pc:spChg>
        <pc:spChg chg="add mod">
          <ac:chgData name="Manish Sharma" userId="b799adb9ba789c8f" providerId="LiveId" clId="{FAE8BBCF-2793-400B-B1DD-5ABD33E03672}" dt="2021-09-20T09:58:10.559" v="1207"/>
          <ac:spMkLst>
            <pc:docMk/>
            <pc:sldMk cId="1796693009" sldId="329"/>
            <ac:spMk id="7" creationId="{D9D34308-7E57-4835-ABA8-53B8AEF38B69}"/>
          </ac:spMkLst>
        </pc:spChg>
        <pc:spChg chg="add mod">
          <ac:chgData name="Manish Sharma" userId="b799adb9ba789c8f" providerId="LiveId" clId="{FAE8BBCF-2793-400B-B1DD-5ABD33E03672}" dt="2021-09-20T09:58:10.559" v="1207"/>
          <ac:spMkLst>
            <pc:docMk/>
            <pc:sldMk cId="1796693009" sldId="329"/>
            <ac:spMk id="8" creationId="{085FDB39-AB98-46A0-967E-AE82427A27E7}"/>
          </ac:spMkLst>
        </pc:spChg>
        <pc:spChg chg="add mod">
          <ac:chgData name="Manish Sharma" userId="b799adb9ba789c8f" providerId="LiveId" clId="{FAE8BBCF-2793-400B-B1DD-5ABD33E03672}" dt="2021-09-20T09:58:10.559" v="1207"/>
          <ac:spMkLst>
            <pc:docMk/>
            <pc:sldMk cId="1796693009" sldId="329"/>
            <ac:spMk id="10" creationId="{AE556045-1B71-4204-B3BF-ED4756B0ECD2}"/>
          </ac:spMkLst>
        </pc:spChg>
        <pc:spChg chg="add mod">
          <ac:chgData name="Manish Sharma" userId="b799adb9ba789c8f" providerId="LiveId" clId="{FAE8BBCF-2793-400B-B1DD-5ABD33E03672}" dt="2021-09-20T09:58:10.559" v="1207"/>
          <ac:spMkLst>
            <pc:docMk/>
            <pc:sldMk cId="1796693009" sldId="329"/>
            <ac:spMk id="12" creationId="{A062C816-B567-445A-8722-A42C1368B8C5}"/>
          </ac:spMkLst>
        </pc:spChg>
        <pc:spChg chg="add mod">
          <ac:chgData name="Manish Sharma" userId="b799adb9ba789c8f" providerId="LiveId" clId="{FAE8BBCF-2793-400B-B1DD-5ABD33E03672}" dt="2021-09-20T09:58:10.559" v="1207"/>
          <ac:spMkLst>
            <pc:docMk/>
            <pc:sldMk cId="1796693009" sldId="329"/>
            <ac:spMk id="14" creationId="{588D3F71-E099-44D3-A092-5CA27884F6E0}"/>
          </ac:spMkLst>
        </pc:spChg>
        <pc:spChg chg="add mod">
          <ac:chgData name="Manish Sharma" userId="b799adb9ba789c8f" providerId="LiveId" clId="{FAE8BBCF-2793-400B-B1DD-5ABD33E03672}" dt="2021-09-20T09:58:10.559" v="1207"/>
          <ac:spMkLst>
            <pc:docMk/>
            <pc:sldMk cId="1796693009" sldId="329"/>
            <ac:spMk id="16" creationId="{66640511-2D7B-4BD3-A9E8-F3E5E6218A7D}"/>
          </ac:spMkLst>
        </pc:spChg>
        <pc:spChg chg="add mod">
          <ac:chgData name="Manish Sharma" userId="b799adb9ba789c8f" providerId="LiveId" clId="{FAE8BBCF-2793-400B-B1DD-5ABD33E03672}" dt="2021-09-20T09:58:10.559" v="1207"/>
          <ac:spMkLst>
            <pc:docMk/>
            <pc:sldMk cId="1796693009" sldId="329"/>
            <ac:spMk id="17" creationId="{B83AFE6D-F2A0-42E2-96B5-5C74F7EA4945}"/>
          </ac:spMkLst>
        </pc:spChg>
        <pc:spChg chg="add mod">
          <ac:chgData name="Manish Sharma" userId="b799adb9ba789c8f" providerId="LiveId" clId="{FAE8BBCF-2793-400B-B1DD-5ABD33E03672}" dt="2021-09-20T09:58:27.402" v="1208"/>
          <ac:spMkLst>
            <pc:docMk/>
            <pc:sldMk cId="1796693009" sldId="329"/>
            <ac:spMk id="20" creationId="{DC4070BC-4E59-4000-8BE5-4CA951C28E62}"/>
          </ac:spMkLst>
        </pc:spChg>
        <pc:spChg chg="add mod">
          <ac:chgData name="Manish Sharma" userId="b799adb9ba789c8f" providerId="LiveId" clId="{FAE8BBCF-2793-400B-B1DD-5ABD33E03672}" dt="2021-09-20T09:58:27.402" v="1208"/>
          <ac:spMkLst>
            <pc:docMk/>
            <pc:sldMk cId="1796693009" sldId="329"/>
            <ac:spMk id="21" creationId="{A45376B4-F63F-4782-93C8-3002880A47F1}"/>
          </ac:spMkLst>
        </pc:spChg>
        <pc:spChg chg="add mod">
          <ac:chgData name="Manish Sharma" userId="b799adb9ba789c8f" providerId="LiveId" clId="{FAE8BBCF-2793-400B-B1DD-5ABD33E03672}" dt="2021-09-20T09:58:58.419" v="1209"/>
          <ac:spMkLst>
            <pc:docMk/>
            <pc:sldMk cId="1796693009" sldId="329"/>
            <ac:spMk id="24" creationId="{BC9A710D-7FF4-4339-A370-C3CD4CBB5185}"/>
          </ac:spMkLst>
        </pc:spChg>
        <pc:spChg chg="add mod">
          <ac:chgData name="Manish Sharma" userId="b799adb9ba789c8f" providerId="LiveId" clId="{FAE8BBCF-2793-400B-B1DD-5ABD33E03672}" dt="2021-09-20T09:58:58.419" v="1209"/>
          <ac:spMkLst>
            <pc:docMk/>
            <pc:sldMk cId="1796693009" sldId="329"/>
            <ac:spMk id="25" creationId="{9BD1AE90-5BDB-470E-95AE-C5F3EDEBCD0F}"/>
          </ac:spMkLst>
        </pc:spChg>
        <pc:spChg chg="add mod">
          <ac:chgData name="Manish Sharma" userId="b799adb9ba789c8f" providerId="LiveId" clId="{FAE8BBCF-2793-400B-B1DD-5ABD33E03672}" dt="2021-09-20T09:59:11.854" v="1210"/>
          <ac:spMkLst>
            <pc:docMk/>
            <pc:sldMk cId="1796693009" sldId="329"/>
            <ac:spMk id="26" creationId="{12DA056F-7374-4F6F-B3F0-85FB5F654CF3}"/>
          </ac:spMkLst>
        </pc:spChg>
        <pc:spChg chg="add mod">
          <ac:chgData name="Manish Sharma" userId="b799adb9ba789c8f" providerId="LiveId" clId="{FAE8BBCF-2793-400B-B1DD-5ABD33E03672}" dt="2021-09-20T09:59:11.854" v="1210"/>
          <ac:spMkLst>
            <pc:docMk/>
            <pc:sldMk cId="1796693009" sldId="329"/>
            <ac:spMk id="27" creationId="{15A96BE9-BEA0-4F0C-B98C-BE07F52E527E}"/>
          </ac:spMkLst>
        </pc:spChg>
        <pc:cxnChg chg="add mod">
          <ac:chgData name="Manish Sharma" userId="b799adb9ba789c8f" providerId="LiveId" clId="{FAE8BBCF-2793-400B-B1DD-5ABD33E03672}" dt="2021-09-20T09:58:10.559" v="1207"/>
          <ac:cxnSpMkLst>
            <pc:docMk/>
            <pc:sldMk cId="1796693009" sldId="329"/>
            <ac:cxnSpMk id="5" creationId="{3984C36D-879B-4397-8704-C771B01FBEF2}"/>
          </ac:cxnSpMkLst>
        </pc:cxnChg>
        <pc:cxnChg chg="add mod">
          <ac:chgData name="Manish Sharma" userId="b799adb9ba789c8f" providerId="LiveId" clId="{FAE8BBCF-2793-400B-B1DD-5ABD33E03672}" dt="2021-09-20T09:58:10.559" v="1207"/>
          <ac:cxnSpMkLst>
            <pc:docMk/>
            <pc:sldMk cId="1796693009" sldId="329"/>
            <ac:cxnSpMk id="6" creationId="{D7E07F7B-34AD-4741-8C80-9BD053F98B7A}"/>
          </ac:cxnSpMkLst>
        </pc:cxnChg>
        <pc:cxnChg chg="add mod">
          <ac:chgData name="Manish Sharma" userId="b799adb9ba789c8f" providerId="LiveId" clId="{FAE8BBCF-2793-400B-B1DD-5ABD33E03672}" dt="2021-09-20T09:58:10.559" v="1207"/>
          <ac:cxnSpMkLst>
            <pc:docMk/>
            <pc:sldMk cId="1796693009" sldId="329"/>
            <ac:cxnSpMk id="9" creationId="{FA0B3FA9-E815-4CD2-946B-E256188AA12E}"/>
          </ac:cxnSpMkLst>
        </pc:cxnChg>
        <pc:cxnChg chg="add mod">
          <ac:chgData name="Manish Sharma" userId="b799adb9ba789c8f" providerId="LiveId" clId="{FAE8BBCF-2793-400B-B1DD-5ABD33E03672}" dt="2021-09-20T09:58:10.559" v="1207"/>
          <ac:cxnSpMkLst>
            <pc:docMk/>
            <pc:sldMk cId="1796693009" sldId="329"/>
            <ac:cxnSpMk id="11" creationId="{52DFFA56-267F-4122-9257-1EC3D1870446}"/>
          </ac:cxnSpMkLst>
        </pc:cxnChg>
        <pc:cxnChg chg="add mod">
          <ac:chgData name="Manish Sharma" userId="b799adb9ba789c8f" providerId="LiveId" clId="{FAE8BBCF-2793-400B-B1DD-5ABD33E03672}" dt="2021-09-20T09:58:10.559" v="1207"/>
          <ac:cxnSpMkLst>
            <pc:docMk/>
            <pc:sldMk cId="1796693009" sldId="329"/>
            <ac:cxnSpMk id="13" creationId="{145D6721-58EE-4031-A238-C2A488E42204}"/>
          </ac:cxnSpMkLst>
        </pc:cxnChg>
        <pc:cxnChg chg="add mod">
          <ac:chgData name="Manish Sharma" userId="b799adb9ba789c8f" providerId="LiveId" clId="{FAE8BBCF-2793-400B-B1DD-5ABD33E03672}" dt="2021-09-20T09:58:10.559" v="1207"/>
          <ac:cxnSpMkLst>
            <pc:docMk/>
            <pc:sldMk cId="1796693009" sldId="329"/>
            <ac:cxnSpMk id="15" creationId="{31EAED82-52AD-46AA-B400-F1033930849C}"/>
          </ac:cxnSpMkLst>
        </pc:cxnChg>
        <pc:cxnChg chg="add mod">
          <ac:chgData name="Manish Sharma" userId="b799adb9ba789c8f" providerId="LiveId" clId="{FAE8BBCF-2793-400B-B1DD-5ABD33E03672}" dt="2021-09-20T09:58:27.402" v="1208"/>
          <ac:cxnSpMkLst>
            <pc:docMk/>
            <pc:sldMk cId="1796693009" sldId="329"/>
            <ac:cxnSpMk id="18" creationId="{92824455-AE1E-47B8-82E7-83F262D9D61E}"/>
          </ac:cxnSpMkLst>
        </pc:cxnChg>
        <pc:cxnChg chg="add mod">
          <ac:chgData name="Manish Sharma" userId="b799adb9ba789c8f" providerId="LiveId" clId="{FAE8BBCF-2793-400B-B1DD-5ABD33E03672}" dt="2021-09-20T09:58:27.402" v="1208"/>
          <ac:cxnSpMkLst>
            <pc:docMk/>
            <pc:sldMk cId="1796693009" sldId="329"/>
            <ac:cxnSpMk id="19" creationId="{AF3254CA-C13F-4CE7-9E6D-CCA6D927F256}"/>
          </ac:cxnSpMkLst>
        </pc:cxnChg>
        <pc:cxnChg chg="add mod">
          <ac:chgData name="Manish Sharma" userId="b799adb9ba789c8f" providerId="LiveId" clId="{FAE8BBCF-2793-400B-B1DD-5ABD33E03672}" dt="2021-09-20T09:58:58.419" v="1209"/>
          <ac:cxnSpMkLst>
            <pc:docMk/>
            <pc:sldMk cId="1796693009" sldId="329"/>
            <ac:cxnSpMk id="22" creationId="{E1A6EEBA-A1FA-451C-8BB5-3C6CB1B2D752}"/>
          </ac:cxnSpMkLst>
        </pc:cxnChg>
        <pc:cxnChg chg="add mod">
          <ac:chgData name="Manish Sharma" userId="b799adb9ba789c8f" providerId="LiveId" clId="{FAE8BBCF-2793-400B-B1DD-5ABD33E03672}" dt="2021-09-20T09:58:58.419" v="1209"/>
          <ac:cxnSpMkLst>
            <pc:docMk/>
            <pc:sldMk cId="1796693009" sldId="329"/>
            <ac:cxnSpMk id="23" creationId="{6897A88D-8939-47BB-B267-75576F734F37}"/>
          </ac:cxnSpMkLst>
        </pc:cxnChg>
        <pc:cxnChg chg="add mod">
          <ac:chgData name="Manish Sharma" userId="b799adb9ba789c8f" providerId="LiveId" clId="{FAE8BBCF-2793-400B-B1DD-5ABD33E03672}" dt="2021-09-20T09:59:11.854" v="1210"/>
          <ac:cxnSpMkLst>
            <pc:docMk/>
            <pc:sldMk cId="1796693009" sldId="329"/>
            <ac:cxnSpMk id="28" creationId="{1411D48D-D629-4CF2-A398-0829C3A736E6}"/>
          </ac:cxnSpMkLst>
        </pc:cxnChg>
        <pc:cxnChg chg="add mod">
          <ac:chgData name="Manish Sharma" userId="b799adb9ba789c8f" providerId="LiveId" clId="{FAE8BBCF-2793-400B-B1DD-5ABD33E03672}" dt="2021-09-20T09:59:11.854" v="1210"/>
          <ac:cxnSpMkLst>
            <pc:docMk/>
            <pc:sldMk cId="1796693009" sldId="329"/>
            <ac:cxnSpMk id="29" creationId="{7C626681-C5CC-42B8-8C3B-530E676F12E7}"/>
          </ac:cxnSpMkLst>
        </pc:cxnChg>
      </pc:sldChg>
    </pc:docChg>
  </pc:docChgLst>
  <pc:docChgLst>
    <pc:chgData name="Manish Sharma" userId="b799adb9ba789c8f" providerId="LiveId" clId="{DFCAAF79-3313-43F9-85D9-ECE41F445EFB}"/>
    <pc:docChg chg="undo redo custSel addSld modSld">
      <pc:chgData name="Manish Sharma" userId="b799adb9ba789c8f" providerId="LiveId" clId="{DFCAAF79-3313-43F9-85D9-ECE41F445EFB}" dt="2021-10-09T08:42:32.127" v="189" actId="33524"/>
      <pc:docMkLst>
        <pc:docMk/>
      </pc:docMkLst>
      <pc:sldChg chg="modSp new mod">
        <pc:chgData name="Manish Sharma" userId="b799adb9ba789c8f" providerId="LiveId" clId="{DFCAAF79-3313-43F9-85D9-ECE41F445EFB}" dt="2021-10-09T04:41:34.871" v="109" actId="20577"/>
        <pc:sldMkLst>
          <pc:docMk/>
          <pc:sldMk cId="3819615658" sldId="330"/>
        </pc:sldMkLst>
        <pc:spChg chg="mod">
          <ac:chgData name="Manish Sharma" userId="b799adb9ba789c8f" providerId="LiveId" clId="{DFCAAF79-3313-43F9-85D9-ECE41F445EFB}" dt="2021-10-09T04:40:20.529" v="28" actId="20577"/>
          <ac:spMkLst>
            <pc:docMk/>
            <pc:sldMk cId="3819615658" sldId="330"/>
            <ac:spMk id="2" creationId="{2E4A5DE6-0CB3-48BF-A4F6-AB836A7812B3}"/>
          </ac:spMkLst>
        </pc:spChg>
        <pc:spChg chg="mod">
          <ac:chgData name="Manish Sharma" userId="b799adb9ba789c8f" providerId="LiveId" clId="{DFCAAF79-3313-43F9-85D9-ECE41F445EFB}" dt="2021-10-09T04:41:34.871" v="109" actId="20577"/>
          <ac:spMkLst>
            <pc:docMk/>
            <pc:sldMk cId="3819615658" sldId="330"/>
            <ac:spMk id="3" creationId="{ED014C3B-0570-42D8-AE97-9B97B68BF12A}"/>
          </ac:spMkLst>
        </pc:spChg>
      </pc:sldChg>
      <pc:sldChg chg="modSp new mod">
        <pc:chgData name="Manish Sharma" userId="b799adb9ba789c8f" providerId="LiveId" clId="{DFCAAF79-3313-43F9-85D9-ECE41F445EFB}" dt="2021-10-09T07:16:18.413" v="159" actId="20577"/>
        <pc:sldMkLst>
          <pc:docMk/>
          <pc:sldMk cId="1872235650" sldId="331"/>
        </pc:sldMkLst>
        <pc:spChg chg="mod">
          <ac:chgData name="Manish Sharma" userId="b799adb9ba789c8f" providerId="LiveId" clId="{DFCAAF79-3313-43F9-85D9-ECE41F445EFB}" dt="2021-10-09T07:16:18.413" v="159" actId="20577"/>
          <ac:spMkLst>
            <pc:docMk/>
            <pc:sldMk cId="1872235650" sldId="331"/>
            <ac:spMk id="2" creationId="{B34FF22F-4162-4906-B1F2-8D8E84EF9FF4}"/>
          </ac:spMkLst>
        </pc:spChg>
        <pc:spChg chg="mod">
          <ac:chgData name="Manish Sharma" userId="b799adb9ba789c8f" providerId="LiveId" clId="{DFCAAF79-3313-43F9-85D9-ECE41F445EFB}" dt="2021-10-09T07:16:07.090" v="144" actId="20577"/>
          <ac:spMkLst>
            <pc:docMk/>
            <pc:sldMk cId="1872235650" sldId="331"/>
            <ac:spMk id="3" creationId="{8981D8F0-8AFC-4D35-9C0B-CB21A350BC16}"/>
          </ac:spMkLst>
        </pc:spChg>
      </pc:sldChg>
      <pc:sldChg chg="addSp delSp modSp new mod">
        <pc:chgData name="Manish Sharma" userId="b799adb9ba789c8f" providerId="LiveId" clId="{DFCAAF79-3313-43F9-85D9-ECE41F445EFB}" dt="2021-10-09T08:42:32.127" v="189" actId="33524"/>
        <pc:sldMkLst>
          <pc:docMk/>
          <pc:sldMk cId="2699455721" sldId="332"/>
        </pc:sldMkLst>
        <pc:spChg chg="mod">
          <ac:chgData name="Manish Sharma" userId="b799adb9ba789c8f" providerId="LiveId" clId="{DFCAAF79-3313-43F9-85D9-ECE41F445EFB}" dt="2021-10-09T08:39:44.507" v="166" actId="20577"/>
          <ac:spMkLst>
            <pc:docMk/>
            <pc:sldMk cId="2699455721" sldId="332"/>
            <ac:spMk id="2" creationId="{54760E89-0488-40A8-9061-6BD1BAEFD546}"/>
          </ac:spMkLst>
        </pc:spChg>
        <pc:spChg chg="add del mod">
          <ac:chgData name="Manish Sharma" userId="b799adb9ba789c8f" providerId="LiveId" clId="{DFCAAF79-3313-43F9-85D9-ECE41F445EFB}" dt="2021-10-09T08:42:32.127" v="189" actId="33524"/>
          <ac:spMkLst>
            <pc:docMk/>
            <pc:sldMk cId="2699455721" sldId="332"/>
            <ac:spMk id="3" creationId="{4808908B-B388-40D6-ABD2-CEEAE498BFBB}"/>
          </ac:spMkLst>
        </pc:spChg>
        <pc:spChg chg="add del mod">
          <ac:chgData name="Manish Sharma" userId="b799adb9ba789c8f" providerId="LiveId" clId="{DFCAAF79-3313-43F9-85D9-ECE41F445EFB}" dt="2021-10-09T08:39:50.007" v="168"/>
          <ac:spMkLst>
            <pc:docMk/>
            <pc:sldMk cId="2699455721" sldId="332"/>
            <ac:spMk id="4" creationId="{56534076-FF79-420B-8FAD-C3C8B19B151B}"/>
          </ac:spMkLst>
        </pc:spChg>
        <pc:spChg chg="add del">
          <ac:chgData name="Manish Sharma" userId="b799adb9ba789c8f" providerId="LiveId" clId="{DFCAAF79-3313-43F9-85D9-ECE41F445EFB}" dt="2021-10-09T08:41:13.631" v="179"/>
          <ac:spMkLst>
            <pc:docMk/>
            <pc:sldMk cId="2699455721" sldId="332"/>
            <ac:spMk id="5" creationId="{AD30C103-C492-4336-AB94-2DEF0448C518}"/>
          </ac:spMkLst>
        </pc:spChg>
        <pc:spChg chg="add del">
          <ac:chgData name="Manish Sharma" userId="b799adb9ba789c8f" providerId="LiveId" clId="{DFCAAF79-3313-43F9-85D9-ECE41F445EFB}" dt="2021-10-09T08:42:16.943" v="186"/>
          <ac:spMkLst>
            <pc:docMk/>
            <pc:sldMk cId="2699455721" sldId="332"/>
            <ac:spMk id="6" creationId="{4B523030-9D29-4A5B-8F7E-779A54A50B9F}"/>
          </ac:spMkLst>
        </pc:spChg>
      </pc:sldChg>
    </pc:docChg>
  </pc:docChgLst>
  <pc:docChgLst>
    <pc:chgData name="Manish Sharma" userId="b799adb9ba789c8f" providerId="LiveId" clId="{22C7471C-2F9F-454D-A34D-A13B453863E1}"/>
    <pc:docChg chg="undo redo custSel addSld modSld">
      <pc:chgData name="Manish Sharma" userId="b799adb9ba789c8f" providerId="LiveId" clId="{22C7471C-2F9F-454D-A34D-A13B453863E1}" dt="2022-01-19T03:36:33.095" v="113" actId="14100"/>
      <pc:docMkLst>
        <pc:docMk/>
      </pc:docMkLst>
      <pc:sldChg chg="modSp mod">
        <pc:chgData name="Manish Sharma" userId="b799adb9ba789c8f" providerId="LiveId" clId="{22C7471C-2F9F-454D-A34D-A13B453863E1}" dt="2022-01-17T04:19:49.657" v="105" actId="20577"/>
        <pc:sldMkLst>
          <pc:docMk/>
          <pc:sldMk cId="3676893630" sldId="264"/>
        </pc:sldMkLst>
        <pc:spChg chg="mod">
          <ac:chgData name="Manish Sharma" userId="b799adb9ba789c8f" providerId="LiveId" clId="{22C7471C-2F9F-454D-A34D-A13B453863E1}" dt="2022-01-17T04:19:49.657" v="105" actId="20577"/>
          <ac:spMkLst>
            <pc:docMk/>
            <pc:sldMk cId="3676893630" sldId="264"/>
            <ac:spMk id="3" creationId="{49330575-F47F-4252-8F87-58777A10EE04}"/>
          </ac:spMkLst>
        </pc:spChg>
      </pc:sldChg>
      <pc:sldChg chg="addSp modSp mod">
        <pc:chgData name="Manish Sharma" userId="b799adb9ba789c8f" providerId="LiveId" clId="{22C7471C-2F9F-454D-A34D-A13B453863E1}" dt="2022-01-19T03:36:33.095" v="113" actId="14100"/>
        <pc:sldMkLst>
          <pc:docMk/>
          <pc:sldMk cId="3573060485" sldId="328"/>
        </pc:sldMkLst>
        <pc:spChg chg="add mod">
          <ac:chgData name="Manish Sharma" userId="b799adb9ba789c8f" providerId="LiveId" clId="{22C7471C-2F9F-454D-A34D-A13B453863E1}" dt="2022-01-19T03:36:33.095" v="113" actId="14100"/>
          <ac:spMkLst>
            <pc:docMk/>
            <pc:sldMk cId="3573060485" sldId="328"/>
            <ac:spMk id="21" creationId="{80CB8542-35A1-4445-9020-6185009E2967}"/>
          </ac:spMkLst>
        </pc:spChg>
      </pc:sldChg>
      <pc:sldChg chg="addSp delSp modSp new mod modClrScheme chgLayout">
        <pc:chgData name="Manish Sharma" userId="b799adb9ba789c8f" providerId="LiveId" clId="{22C7471C-2F9F-454D-A34D-A13B453863E1}" dt="2022-01-17T03:36:19.449" v="102"/>
        <pc:sldMkLst>
          <pc:docMk/>
          <pc:sldMk cId="4165250704" sldId="333"/>
        </pc:sldMkLst>
        <pc:spChg chg="del mod ord">
          <ac:chgData name="Manish Sharma" userId="b799adb9ba789c8f" providerId="LiveId" clId="{22C7471C-2F9F-454D-A34D-A13B453863E1}" dt="2022-01-17T03:32:33.956" v="1" actId="700"/>
          <ac:spMkLst>
            <pc:docMk/>
            <pc:sldMk cId="4165250704" sldId="333"/>
            <ac:spMk id="2" creationId="{7ECA8CAD-AD02-4B45-BCA0-A2807C83CD8A}"/>
          </ac:spMkLst>
        </pc:spChg>
        <pc:spChg chg="del mod ord">
          <ac:chgData name="Manish Sharma" userId="b799adb9ba789c8f" providerId="LiveId" clId="{22C7471C-2F9F-454D-A34D-A13B453863E1}" dt="2022-01-17T03:32:33.956" v="1" actId="700"/>
          <ac:spMkLst>
            <pc:docMk/>
            <pc:sldMk cId="4165250704" sldId="333"/>
            <ac:spMk id="3" creationId="{09111376-46FF-460B-ADF9-85BF37FDABB8}"/>
          </ac:spMkLst>
        </pc:spChg>
        <pc:spChg chg="add mod ord">
          <ac:chgData name="Manish Sharma" userId="b799adb9ba789c8f" providerId="LiveId" clId="{22C7471C-2F9F-454D-A34D-A13B453863E1}" dt="2022-01-17T03:36:19.449" v="102"/>
          <ac:spMkLst>
            <pc:docMk/>
            <pc:sldMk cId="4165250704" sldId="333"/>
            <ac:spMk id="4" creationId="{A306BC2D-BE22-4199-B9F3-6CAA1983D903}"/>
          </ac:spMkLst>
        </pc:spChg>
        <pc:spChg chg="add mod ord">
          <ac:chgData name="Manish Sharma" userId="b799adb9ba789c8f" providerId="LiveId" clId="{22C7471C-2F9F-454D-A34D-A13B453863E1}" dt="2022-01-17T03:34:42.344" v="54" actId="20577"/>
          <ac:spMkLst>
            <pc:docMk/>
            <pc:sldMk cId="4165250704" sldId="333"/>
            <ac:spMk id="5" creationId="{A6E0C0B0-8155-46A1-BD2F-9D964CFF6D8E}"/>
          </ac:spMkLst>
        </pc:spChg>
      </pc:sldChg>
      <pc:sldChg chg="modSp new mod">
        <pc:chgData name="Manish Sharma" userId="b799adb9ba789c8f" providerId="LiveId" clId="{22C7471C-2F9F-454D-A34D-A13B453863E1}" dt="2022-01-17T03:36:10.285" v="101" actId="20577"/>
        <pc:sldMkLst>
          <pc:docMk/>
          <pc:sldMk cId="389683339" sldId="334"/>
        </pc:sldMkLst>
        <pc:spChg chg="mod">
          <ac:chgData name="Manish Sharma" userId="b799adb9ba789c8f" providerId="LiveId" clId="{22C7471C-2F9F-454D-A34D-A13B453863E1}" dt="2022-01-17T03:36:00.562" v="98" actId="20577"/>
          <ac:spMkLst>
            <pc:docMk/>
            <pc:sldMk cId="389683339" sldId="334"/>
            <ac:spMk id="2" creationId="{8DE1656F-DE98-412A-82CB-2CA18AC12A8B}"/>
          </ac:spMkLst>
        </pc:spChg>
        <pc:spChg chg="mod">
          <ac:chgData name="Manish Sharma" userId="b799adb9ba789c8f" providerId="LiveId" clId="{22C7471C-2F9F-454D-A34D-A13B453863E1}" dt="2022-01-17T03:36:10.285" v="101" actId="20577"/>
          <ac:spMkLst>
            <pc:docMk/>
            <pc:sldMk cId="389683339" sldId="334"/>
            <ac:spMk id="3" creationId="{4D9CE2CD-138A-4ABE-A8DC-60C1323E54D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74DC7C9D-4A4D-4EB3-885C-83830516D6B5}" type="pres">
      <dgm:prSet presAssocID="{749CFC44-69C4-4B17-B8F2-7FF9091A454F}" presName="linear" presStyleCnt="0">
        <dgm:presLayoutVars>
          <dgm:animLvl val="lvl"/>
          <dgm:resizeHandles val="exact"/>
        </dgm:presLayoutVars>
      </dgm:prSet>
      <dgm:spPr/>
    </dgm:pt>
    <dgm:pt modelId="{E8A0548B-F1F9-4D45-BD04-F4490FA65794}" type="pres">
      <dgm:prSet presAssocID="{7856030B-23D7-4A23-9EA3-5E646EC46186}" presName="parentText" presStyleLbl="node1" presStyleIdx="0" presStyleCnt="4">
        <dgm:presLayoutVars>
          <dgm:chMax val="0"/>
          <dgm:bulletEnabled val="1"/>
        </dgm:presLayoutVars>
      </dgm:prSet>
      <dgm:spPr/>
    </dgm:pt>
    <dgm:pt modelId="{E61DFECC-CBF7-4D17-B31D-49659C93943C}" type="pres">
      <dgm:prSet presAssocID="{591E8C74-F2B1-42F9-B1B0-C70CAF06EA36}" presName="spacer" presStyleCnt="0"/>
      <dgm:spPr/>
    </dgm:pt>
    <dgm:pt modelId="{4802F752-C6A2-4F93-80AC-CB97D2759CED}" type="pres">
      <dgm:prSet presAssocID="{D16C0C2D-B6FC-49BD-82F4-1FF928C65157}" presName="parentText" presStyleLbl="node1" presStyleIdx="1" presStyleCnt="4">
        <dgm:presLayoutVars>
          <dgm:chMax val="0"/>
          <dgm:bulletEnabled val="1"/>
        </dgm:presLayoutVars>
      </dgm:prSet>
      <dgm:spPr/>
    </dgm:pt>
    <dgm:pt modelId="{C1FE611C-106F-4FB0-9A17-8558662FAD7C}" type="pres">
      <dgm:prSet presAssocID="{BAA50448-FAA9-491D-8A1C-F7940C46C776}" presName="spacer" presStyleCnt="0"/>
      <dgm:spPr/>
    </dgm:pt>
    <dgm:pt modelId="{B9F4B63E-0B08-4625-824D-E4D9CEEFC23A}" type="pres">
      <dgm:prSet presAssocID="{5C0AD823-ED90-4268-A804-F3FFFADBC6D5}" presName="parentText" presStyleLbl="node1" presStyleIdx="2" presStyleCnt="4">
        <dgm:presLayoutVars>
          <dgm:chMax val="0"/>
          <dgm:bulletEnabled val="1"/>
        </dgm:presLayoutVars>
      </dgm:prSet>
      <dgm:spPr/>
    </dgm:pt>
    <dgm:pt modelId="{F3E0B412-F3C9-4FFA-B7A0-F75ED184A0AB}" type="pres">
      <dgm:prSet presAssocID="{2ED4DBD2-A752-4D43-90BE-EAEBD29A9E00}" presName="spacer" presStyleCnt="0"/>
      <dgm:spPr/>
    </dgm:pt>
    <dgm:pt modelId="{23FEC024-2744-4A84-AE9E-A2C502B1CF6A}" type="pres">
      <dgm:prSet presAssocID="{C7A297B1-CF4D-444E-9C2B-1CD95F45A846}" presName="parentText" presStyleLbl="node1" presStyleIdx="3" presStyleCnt="4">
        <dgm:presLayoutVars>
          <dgm:chMax val="0"/>
          <dgm:bulletEnabled val="1"/>
        </dgm:presLayoutVars>
      </dgm:prSet>
      <dgm:spPr/>
    </dgm:pt>
  </dgm:ptLst>
  <dgm:cxnLst>
    <dgm:cxn modelId="{7FECB311-0489-4F0E-A07C-33A9A40ADAAB}" srcId="{749CFC44-69C4-4B17-B8F2-7FF9091A454F}" destId="{C7A297B1-CF4D-444E-9C2B-1CD95F45A846}" srcOrd="3" destOrd="0" parTransId="{584C33D7-143C-43F8-92A7-10078D91E93A}" sibTransId="{7011D163-8AE9-45A2-B44E-6838C60AFCAE}"/>
    <dgm:cxn modelId="{B0176736-C70C-4893-82BD-F30974BCA31D}" type="presOf" srcId="{5C0AD823-ED90-4268-A804-F3FFFADBC6D5}" destId="{B9F4B63E-0B08-4625-824D-E4D9CEEFC23A}" srcOrd="0" destOrd="0" presId="urn:microsoft.com/office/officeart/2005/8/layout/vList2"/>
    <dgm:cxn modelId="{83BDB53D-71D6-4FC0-9A4D-8D401858A62B}" srcId="{749CFC44-69C4-4B17-B8F2-7FF9091A454F}" destId="{5C0AD823-ED90-4268-A804-F3FFFADBC6D5}" srcOrd="2" destOrd="0" parTransId="{4D4F1145-AB87-4542-84A2-AFCB2266E6BD}" sibTransId="{2ED4DBD2-A752-4D43-90BE-EAEBD29A9E00}"/>
    <dgm:cxn modelId="{ABAF384F-876C-4C15-96CD-A5A563429801}" type="presOf" srcId="{C7A297B1-CF4D-444E-9C2B-1CD95F45A846}" destId="{23FEC024-2744-4A84-AE9E-A2C502B1CF6A}" srcOrd="0" destOrd="0" presId="urn:microsoft.com/office/officeart/2005/8/layout/vList2"/>
    <dgm:cxn modelId="{96FB3DD2-B34B-4D3C-B3A1-3FFB4E30EE4D}" srcId="{749CFC44-69C4-4B17-B8F2-7FF9091A454F}" destId="{7856030B-23D7-4A23-9EA3-5E646EC46186}" srcOrd="0" destOrd="0" parTransId="{4A132848-FCEC-4C54-9590-78B5C1541031}" sibTransId="{591E8C74-F2B1-42F9-B1B0-C70CAF06EA36}"/>
    <dgm:cxn modelId="{4C2CC7D5-DE25-4C08-9015-D0209ED39726}" type="presOf" srcId="{749CFC44-69C4-4B17-B8F2-7FF9091A454F}" destId="{74DC7C9D-4A4D-4EB3-885C-83830516D6B5}" srcOrd="0" destOrd="0" presId="urn:microsoft.com/office/officeart/2005/8/layout/vList2"/>
    <dgm:cxn modelId="{FB8F86DC-FFF6-4079-BAB2-D4AB743FD2D0}" type="presOf" srcId="{7856030B-23D7-4A23-9EA3-5E646EC46186}" destId="{E8A0548B-F1F9-4D45-BD04-F4490FA65794}" srcOrd="0" destOrd="0" presId="urn:microsoft.com/office/officeart/2005/8/layout/vList2"/>
    <dgm:cxn modelId="{1ED0E6DC-0C66-4ABF-8984-2C590BAD0A0C}" type="presOf" srcId="{D16C0C2D-B6FC-49BD-82F4-1FF928C65157}" destId="{4802F752-C6A2-4F93-80AC-CB97D2759CED}" srcOrd="0" destOrd="0" presId="urn:microsoft.com/office/officeart/2005/8/layout/vList2"/>
    <dgm:cxn modelId="{013947E7-A568-4FB1-A984-1B713A46E683}" srcId="{749CFC44-69C4-4B17-B8F2-7FF9091A454F}" destId="{D16C0C2D-B6FC-49BD-82F4-1FF928C65157}" srcOrd="1" destOrd="0" parTransId="{D65A222D-1CC1-414D-A6EC-E74669549088}" sibTransId="{BAA50448-FAA9-491D-8A1C-F7940C46C776}"/>
    <dgm:cxn modelId="{D65FB2AF-AD17-436A-965F-EE1E099C984B}" type="presParOf" srcId="{74DC7C9D-4A4D-4EB3-885C-83830516D6B5}" destId="{E8A0548B-F1F9-4D45-BD04-F4490FA65794}" srcOrd="0" destOrd="0" presId="urn:microsoft.com/office/officeart/2005/8/layout/vList2"/>
    <dgm:cxn modelId="{4FD1A3A7-B925-411F-A383-0AA5A74B3C7D}" type="presParOf" srcId="{74DC7C9D-4A4D-4EB3-885C-83830516D6B5}" destId="{E61DFECC-CBF7-4D17-B31D-49659C93943C}" srcOrd="1" destOrd="0" presId="urn:microsoft.com/office/officeart/2005/8/layout/vList2"/>
    <dgm:cxn modelId="{B2DBDBCD-CFBB-463B-8926-CBBB5FA7E9FC}" type="presParOf" srcId="{74DC7C9D-4A4D-4EB3-885C-83830516D6B5}" destId="{4802F752-C6A2-4F93-80AC-CB97D2759CED}" srcOrd="2" destOrd="0" presId="urn:microsoft.com/office/officeart/2005/8/layout/vList2"/>
    <dgm:cxn modelId="{C43DD19E-30FC-4BEB-A9B8-061D3CB3545D}" type="presParOf" srcId="{74DC7C9D-4A4D-4EB3-885C-83830516D6B5}" destId="{C1FE611C-106F-4FB0-9A17-8558662FAD7C}" srcOrd="3" destOrd="0" presId="urn:microsoft.com/office/officeart/2005/8/layout/vList2"/>
    <dgm:cxn modelId="{31F71081-B609-43EC-AB7B-5BB429824524}" type="presParOf" srcId="{74DC7C9D-4A4D-4EB3-885C-83830516D6B5}" destId="{B9F4B63E-0B08-4625-824D-E4D9CEEFC23A}" srcOrd="4" destOrd="0" presId="urn:microsoft.com/office/officeart/2005/8/layout/vList2"/>
    <dgm:cxn modelId="{31C57F57-FF6B-46AF-A95B-3089D7AD4A2E}" type="presParOf" srcId="{74DC7C9D-4A4D-4EB3-885C-83830516D6B5}" destId="{F3E0B412-F3C9-4FFA-B7A0-F75ED184A0AB}" srcOrd="5" destOrd="0" presId="urn:microsoft.com/office/officeart/2005/8/layout/vList2"/>
    <dgm:cxn modelId="{E0CE19A1-72F7-4A4C-9F95-103A56163CC1}" type="presParOf" srcId="{74DC7C9D-4A4D-4EB3-885C-83830516D6B5}" destId="{23FEC024-2744-4A84-AE9E-A2C502B1CF6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0548B-F1F9-4D45-BD04-F4490FA65794}">
      <dsp:nvSpPr>
        <dsp:cNvPr id="0" name=""/>
        <dsp:cNvSpPr/>
      </dsp:nvSpPr>
      <dsp:spPr>
        <a:xfrm>
          <a:off x="0" y="323827"/>
          <a:ext cx="6192319" cy="93541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hlinkClick xmlns:r="http://schemas.openxmlformats.org/officeDocument/2006/relationships" r:id="rId1"/>
            </a:rPr>
            <a:t>Manish Sharma | Gmail</a:t>
          </a:r>
          <a:endParaRPr lang="en-US" sz="3900" kern="1200"/>
        </a:p>
      </dsp:txBody>
      <dsp:txXfrm>
        <a:off x="45663" y="369490"/>
        <a:ext cx="6100993" cy="844089"/>
      </dsp:txXfrm>
    </dsp:sp>
    <dsp:sp modelId="{4802F752-C6A2-4F93-80AC-CB97D2759CED}">
      <dsp:nvSpPr>
        <dsp:cNvPr id="0" name=""/>
        <dsp:cNvSpPr/>
      </dsp:nvSpPr>
      <dsp:spPr>
        <a:xfrm>
          <a:off x="0" y="1371562"/>
          <a:ext cx="6192319" cy="93541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hlinkClick xmlns:r="http://schemas.openxmlformats.org/officeDocument/2006/relationships" r:id="rId2"/>
            </a:rPr>
            <a:t>Manish Sharma | WhatsApp</a:t>
          </a:r>
          <a:endParaRPr lang="en-US" sz="3900" kern="1200"/>
        </a:p>
      </dsp:txBody>
      <dsp:txXfrm>
        <a:off x="45663" y="1417225"/>
        <a:ext cx="6100993" cy="844089"/>
      </dsp:txXfrm>
    </dsp:sp>
    <dsp:sp modelId="{B9F4B63E-0B08-4625-824D-E4D9CEEFC23A}">
      <dsp:nvSpPr>
        <dsp:cNvPr id="0" name=""/>
        <dsp:cNvSpPr/>
      </dsp:nvSpPr>
      <dsp:spPr>
        <a:xfrm>
          <a:off x="0" y="2419298"/>
          <a:ext cx="6192319" cy="93541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IN" sz="3900" kern="1200">
              <a:hlinkClick xmlns:r="http://schemas.openxmlformats.org/officeDocument/2006/relationships" r:id="rId3"/>
            </a:rPr>
            <a:t>Manish Sharma | Facebook</a:t>
          </a:r>
          <a:endParaRPr lang="en-US" sz="3900" kern="1200"/>
        </a:p>
      </dsp:txBody>
      <dsp:txXfrm>
        <a:off x="45663" y="2464961"/>
        <a:ext cx="6100993" cy="844089"/>
      </dsp:txXfrm>
    </dsp:sp>
    <dsp:sp modelId="{23FEC024-2744-4A84-AE9E-A2C502B1CF6A}">
      <dsp:nvSpPr>
        <dsp:cNvPr id="0" name=""/>
        <dsp:cNvSpPr/>
      </dsp:nvSpPr>
      <dsp:spPr>
        <a:xfrm>
          <a:off x="0" y="3467033"/>
          <a:ext cx="6192319" cy="9354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IN" sz="3900" kern="1200">
              <a:hlinkClick xmlns:r="http://schemas.openxmlformats.org/officeDocument/2006/relationships" r:id="rId4"/>
            </a:rPr>
            <a:t>Manish Sharma | LinkedIn</a:t>
          </a:r>
          <a:endParaRPr lang="en-US" sz="3900" kern="1200"/>
        </a:p>
      </dsp:txBody>
      <dsp:txXfrm>
        <a:off x="45663" y="3512696"/>
        <a:ext cx="6100993"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11BC-5B43-4ACE-B9F6-413F701E9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FCE3FA-6401-40B7-884C-3A29CA795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4A061D-E026-4B09-AD23-8468C8EE85BF}"/>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5" name="Footer Placeholder 4">
            <a:extLst>
              <a:ext uri="{FF2B5EF4-FFF2-40B4-BE49-F238E27FC236}">
                <a16:creationId xmlns:a16="http://schemas.microsoft.com/office/drawing/2014/main" id="{159D90F7-A432-4DFC-89A4-F1F56C6C4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068BB-56CB-4EE4-830E-E5F849C04AD9}"/>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111409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6198-9F3F-41DE-9D46-406FF7556C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C81CDE-3F8A-4C55-B93D-00C56F5F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34EFC-DAA8-4AEC-8A59-82B2BFFB8B43}"/>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5" name="Footer Placeholder 4">
            <a:extLst>
              <a:ext uri="{FF2B5EF4-FFF2-40B4-BE49-F238E27FC236}">
                <a16:creationId xmlns:a16="http://schemas.microsoft.com/office/drawing/2014/main" id="{E59E3687-7AE8-4D72-A08E-B307D84D7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74ACE-C7D7-4F75-9F2F-ECB50EDF35DF}"/>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367727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FF9BF-B948-4BB5-8BEC-2A0307C903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65B22-A5A0-48B8-94C8-95F327F8FC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5B925-43AA-4ED5-9930-B3396A843B46}"/>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5" name="Footer Placeholder 4">
            <a:extLst>
              <a:ext uri="{FF2B5EF4-FFF2-40B4-BE49-F238E27FC236}">
                <a16:creationId xmlns:a16="http://schemas.microsoft.com/office/drawing/2014/main" id="{CE0F84A3-327E-461A-A73F-5063A1303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D7044-BDEF-4807-8539-4617642BAC7D}"/>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241537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D289-096A-42DA-9663-12028C12E5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74C01-BFB4-499F-BB7C-07E5D968F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10662-B1A9-48FE-AFD9-A3A5E69677C1}"/>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5" name="Footer Placeholder 4">
            <a:extLst>
              <a:ext uri="{FF2B5EF4-FFF2-40B4-BE49-F238E27FC236}">
                <a16:creationId xmlns:a16="http://schemas.microsoft.com/office/drawing/2014/main" id="{EFD8A870-8F98-46FB-89F9-41A24B9DE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6F541-180A-4355-9938-8EA6B3A49FD1}"/>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336243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92BD-42A9-4378-AC38-4A43B1307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9D176-3C15-49FD-8B9E-E230C1A7F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02CA58-CD3B-4DD9-8487-1899980C0810}"/>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5" name="Footer Placeholder 4">
            <a:extLst>
              <a:ext uri="{FF2B5EF4-FFF2-40B4-BE49-F238E27FC236}">
                <a16:creationId xmlns:a16="http://schemas.microsoft.com/office/drawing/2014/main" id="{51A40738-0B64-47DB-ADF8-27C605CB7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8802D-9BBC-42F0-883C-A2CFD845B926}"/>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32292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2E02-E642-49AB-BAEF-2CE215599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82E069-3B08-43D0-8B2A-A2B6E03BB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35277-7852-413F-A163-A37D768FCF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E6D23-1229-4EC8-84CE-FA2D9CAC1E65}"/>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6" name="Footer Placeholder 5">
            <a:extLst>
              <a:ext uri="{FF2B5EF4-FFF2-40B4-BE49-F238E27FC236}">
                <a16:creationId xmlns:a16="http://schemas.microsoft.com/office/drawing/2014/main" id="{C5E00491-5195-4253-9AC9-E6355C2C1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B30EB-11D7-4C9F-A786-DF6587C6A60B}"/>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152641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E047-E00C-4C2E-AB74-FB393F48B3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89A56-5260-4404-A611-6993A5739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60A291-6EE8-4D73-91BA-3AAA4330A9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EA868B-DFE7-47EA-B6DC-E7CEB78C0D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580166-BADB-47DD-A619-E03A3B1CA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8756E-F3D8-442C-B301-CCA035065697}"/>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8" name="Footer Placeholder 7">
            <a:extLst>
              <a:ext uri="{FF2B5EF4-FFF2-40B4-BE49-F238E27FC236}">
                <a16:creationId xmlns:a16="http://schemas.microsoft.com/office/drawing/2014/main" id="{8BBB1AA2-6F1A-4DE0-BE1E-F3CE16F09B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A3917-1B74-4D0E-96B2-A470D88EC34C}"/>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213526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86A5-CEE4-4C36-AD9F-3E825729BF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55FA1-CFC5-4A98-9205-92F6E5A5594E}"/>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4" name="Footer Placeholder 3">
            <a:extLst>
              <a:ext uri="{FF2B5EF4-FFF2-40B4-BE49-F238E27FC236}">
                <a16:creationId xmlns:a16="http://schemas.microsoft.com/office/drawing/2014/main" id="{56B9AC34-5D8F-4870-9DF5-38CF6BD068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E0FEBB-42DB-4589-9C25-47F2C997F4BC}"/>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379109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12E6B-AA24-486E-A2B2-C004E6D1A468}"/>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3" name="Footer Placeholder 2">
            <a:extLst>
              <a:ext uri="{FF2B5EF4-FFF2-40B4-BE49-F238E27FC236}">
                <a16:creationId xmlns:a16="http://schemas.microsoft.com/office/drawing/2014/main" id="{FE8BDB9C-561E-42B2-828C-14BA3B0CC7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5BC1D4-25C9-4A28-906A-26F43200B714}"/>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85626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5459-E5C2-4CB9-918B-BBFAF2B28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AFA03-6822-4439-A55C-32D27FDA8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DFCA07-2EA1-44F9-BABA-1B83BD411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A4A82-7F69-49FE-9D5E-316D494B1E71}"/>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6" name="Footer Placeholder 5">
            <a:extLst>
              <a:ext uri="{FF2B5EF4-FFF2-40B4-BE49-F238E27FC236}">
                <a16:creationId xmlns:a16="http://schemas.microsoft.com/office/drawing/2014/main" id="{71DC8182-11EF-4EA6-B318-D6F56F255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B0C32-50E2-4B72-9715-3E5EE7CDAB72}"/>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62521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4BB4-620D-4400-9E26-2EE00B4E4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78C2A0-D720-42A5-A567-9459D94EF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6629C-EA72-41E9-AEB6-3796EC719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EDA6C-6ED6-4BC0-9CAF-9273BCAE6C83}"/>
              </a:ext>
            </a:extLst>
          </p:cNvPr>
          <p:cNvSpPr>
            <a:spLocks noGrp="1"/>
          </p:cNvSpPr>
          <p:nvPr>
            <p:ph type="dt" sz="half" idx="10"/>
          </p:nvPr>
        </p:nvSpPr>
        <p:spPr/>
        <p:txBody>
          <a:bodyPr/>
          <a:lstStyle/>
          <a:p>
            <a:fld id="{6A5E2ECD-03B5-4652-9788-35692B711F8B}" type="datetimeFigureOut">
              <a:rPr lang="en-US" smtClean="0"/>
              <a:t>1/19/2022</a:t>
            </a:fld>
            <a:endParaRPr lang="en-US"/>
          </a:p>
        </p:txBody>
      </p:sp>
      <p:sp>
        <p:nvSpPr>
          <p:cNvPr id="6" name="Footer Placeholder 5">
            <a:extLst>
              <a:ext uri="{FF2B5EF4-FFF2-40B4-BE49-F238E27FC236}">
                <a16:creationId xmlns:a16="http://schemas.microsoft.com/office/drawing/2014/main" id="{15ED87DC-6184-4466-9FAC-8A6FF0BCD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F564A-D232-4AF1-B6A2-3649D3FE4E5F}"/>
              </a:ext>
            </a:extLst>
          </p:cNvPr>
          <p:cNvSpPr>
            <a:spLocks noGrp="1"/>
          </p:cNvSpPr>
          <p:nvPr>
            <p:ph type="sldNum" sz="quarter" idx="12"/>
          </p:nvPr>
        </p:nvSpPr>
        <p:spPr/>
        <p:txBody>
          <a:bodyPr/>
          <a:lstStyle/>
          <a:p>
            <a:fld id="{21F04587-045B-44E5-9D23-20691BFA787F}" type="slidenum">
              <a:rPr lang="en-US" smtClean="0"/>
              <a:t>‹#›</a:t>
            </a:fld>
            <a:endParaRPr lang="en-US"/>
          </a:p>
        </p:txBody>
      </p:sp>
    </p:spTree>
    <p:extLst>
      <p:ext uri="{BB962C8B-B14F-4D97-AF65-F5344CB8AC3E}">
        <p14:creationId xmlns:p14="http://schemas.microsoft.com/office/powerpoint/2010/main" val="19790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52426-8ECD-4149-AFB0-0AC1BC8B9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487836-23FA-4A3B-B485-DA79B6EF1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11773-494B-4860-AF2D-2206507821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E2ECD-03B5-4652-9788-35692B711F8B}" type="datetimeFigureOut">
              <a:rPr lang="en-US" smtClean="0"/>
              <a:t>1/19/2022</a:t>
            </a:fld>
            <a:endParaRPr lang="en-US"/>
          </a:p>
        </p:txBody>
      </p:sp>
      <p:sp>
        <p:nvSpPr>
          <p:cNvPr id="5" name="Footer Placeholder 4">
            <a:extLst>
              <a:ext uri="{FF2B5EF4-FFF2-40B4-BE49-F238E27FC236}">
                <a16:creationId xmlns:a16="http://schemas.microsoft.com/office/drawing/2014/main" id="{96018476-4380-4B0B-B8FA-0638348CA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9710C6-AB0F-4AF6-8371-48071B50A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04587-045B-44E5-9D23-20691BFA787F}" type="slidenum">
              <a:rPr lang="en-US" smtClean="0"/>
              <a:t>‹#›</a:t>
            </a:fld>
            <a:endParaRPr lang="en-US"/>
          </a:p>
        </p:txBody>
      </p:sp>
    </p:spTree>
    <p:extLst>
      <p:ext uri="{BB962C8B-B14F-4D97-AF65-F5344CB8AC3E}">
        <p14:creationId xmlns:p14="http://schemas.microsoft.com/office/powerpoint/2010/main" val="4019101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8AE1AE4-0859-4055-A85C-33939BFCD95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NODE JS</a:t>
            </a:r>
          </a:p>
        </p:txBody>
      </p:sp>
      <p:sp>
        <p:nvSpPr>
          <p:cNvPr id="7" name="Text Placeholder 6">
            <a:extLst>
              <a:ext uri="{FF2B5EF4-FFF2-40B4-BE49-F238E27FC236}">
                <a16:creationId xmlns:a16="http://schemas.microsoft.com/office/drawing/2014/main" id="{F7C92646-5BE4-4CFD-AE77-A8CBD60962E4}"/>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r>
              <a:rPr lang="en-US" kern="1200" dirty="0">
                <a:solidFill>
                  <a:schemeClr val="tx1"/>
                </a:solidFill>
                <a:latin typeface="+mn-lt"/>
                <a:ea typeface="+mn-ea"/>
                <a:cs typeface="+mn-cs"/>
              </a:rPr>
              <a:t>Node.js® is a JavaScript runtime built on Chrome's V8 JavaScript engine.</a:t>
            </a:r>
          </a:p>
        </p:txBody>
      </p:sp>
      <p:cxnSp>
        <p:nvCxnSpPr>
          <p:cNvPr id="18" name="Straight Connector 1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644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7394C4-CCE3-4D5E-89CB-95CD0387D5DD}"/>
              </a:ext>
            </a:extLst>
          </p:cNvPr>
          <p:cNvSpPr txBox="1"/>
          <p:nvPr/>
        </p:nvSpPr>
        <p:spPr>
          <a:xfrm>
            <a:off x="9494520" y="675392"/>
            <a:ext cx="1596399" cy="646331"/>
          </a:xfrm>
          <a:prstGeom prst="rect">
            <a:avLst/>
          </a:prstGeom>
          <a:noFill/>
        </p:spPr>
        <p:txBody>
          <a:bodyPr wrap="none" rtlCol="0">
            <a:spAutoFit/>
          </a:bodyPr>
          <a:lstStyle/>
          <a:p>
            <a:r>
              <a:rPr lang="en-US" dirty="0"/>
              <a:t>process</a:t>
            </a:r>
          </a:p>
          <a:p>
            <a:r>
              <a:rPr lang="en-US" dirty="0"/>
              <a:t>(Node Process)</a:t>
            </a:r>
          </a:p>
        </p:txBody>
      </p:sp>
      <p:sp>
        <p:nvSpPr>
          <p:cNvPr id="12" name="Rectangle 11">
            <a:extLst>
              <a:ext uri="{FF2B5EF4-FFF2-40B4-BE49-F238E27FC236}">
                <a16:creationId xmlns:a16="http://schemas.microsoft.com/office/drawing/2014/main" id="{4041D472-5CF2-4357-9309-CB1514384F72}"/>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C42C7C9-9109-4AFA-9395-19DFA10CF7BE}"/>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14" name="TextBox 13">
            <a:extLst>
              <a:ext uri="{FF2B5EF4-FFF2-40B4-BE49-F238E27FC236}">
                <a16:creationId xmlns:a16="http://schemas.microsoft.com/office/drawing/2014/main" id="{3008DAE2-2AE3-43C8-8C7B-7905B02FC67E}"/>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15" name="TextBox 14">
            <a:extLst>
              <a:ext uri="{FF2B5EF4-FFF2-40B4-BE49-F238E27FC236}">
                <a16:creationId xmlns:a16="http://schemas.microsoft.com/office/drawing/2014/main" id="{DE29BA8C-AA85-4871-AF3C-0817FD029621}"/>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16" name="Rectangle 15">
            <a:extLst>
              <a:ext uri="{FF2B5EF4-FFF2-40B4-BE49-F238E27FC236}">
                <a16:creationId xmlns:a16="http://schemas.microsoft.com/office/drawing/2014/main" id="{83B84CAF-626D-4D84-ABBA-EE56F6DD7FE7}"/>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7" name="Rectangle 16">
            <a:extLst>
              <a:ext uri="{FF2B5EF4-FFF2-40B4-BE49-F238E27FC236}">
                <a16:creationId xmlns:a16="http://schemas.microsoft.com/office/drawing/2014/main" id="{217B3254-D073-486C-8AB9-5E4DD15309B2}"/>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8" name="Rectangle 17">
            <a:extLst>
              <a:ext uri="{FF2B5EF4-FFF2-40B4-BE49-F238E27FC236}">
                <a16:creationId xmlns:a16="http://schemas.microsoft.com/office/drawing/2014/main" id="{23F4A491-35D0-4082-921C-EB60ED18F469}"/>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endParaRPr lang="en-IN" dirty="0"/>
          </a:p>
        </p:txBody>
      </p:sp>
      <p:cxnSp>
        <p:nvCxnSpPr>
          <p:cNvPr id="6" name="Straight Arrow Connector 5">
            <a:extLst>
              <a:ext uri="{FF2B5EF4-FFF2-40B4-BE49-F238E27FC236}">
                <a16:creationId xmlns:a16="http://schemas.microsoft.com/office/drawing/2014/main" id="{51B0F0E4-68B9-49D4-BDF1-251750206A15}"/>
              </a:ext>
            </a:extLst>
          </p:cNvPr>
          <p:cNvCxnSpPr>
            <a:cxnSpLocks/>
          </p:cNvCxnSpPr>
          <p:nvPr/>
        </p:nvCxnSpPr>
        <p:spPr>
          <a:xfrm flipH="1">
            <a:off x="8163098" y="1030778"/>
            <a:ext cx="1313412" cy="59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50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B26116-64FD-48C0-8622-3EEA4A67B561}"/>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41AFC980-B94E-4AAC-952A-2A44B9613392}"/>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CDFA4DD0-8D0A-4EE2-B437-64ED213A0B01}"/>
              </a:ext>
            </a:extLst>
          </p:cNvPr>
          <p:cNvCxnSpPr>
            <a:stCxn id="4" idx="2"/>
            <a:endCxn id="5" idx="0"/>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8015D8BC-FAC7-4C03-94C6-7E038B0C825D}"/>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0C7FD22D-8F09-41AC-B578-FF70715C21CF}"/>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DDCA11C7-49DB-4267-91A1-E077D8374088}"/>
              </a:ext>
            </a:extLst>
          </p:cNvPr>
          <p:cNvSpPr txBox="1"/>
          <p:nvPr/>
        </p:nvSpPr>
        <p:spPr>
          <a:xfrm>
            <a:off x="3019425" y="1352550"/>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C8755324-60DA-4340-A7F7-4FB598612F77}"/>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cxnSp>
        <p:nvCxnSpPr>
          <p:cNvPr id="11" name="Straight Arrow Connector 10">
            <a:extLst>
              <a:ext uri="{FF2B5EF4-FFF2-40B4-BE49-F238E27FC236}">
                <a16:creationId xmlns:a16="http://schemas.microsoft.com/office/drawing/2014/main" id="{4C2CEBCF-0B64-44C6-BDFB-9A6E26BE5802}"/>
              </a:ext>
            </a:extLst>
          </p:cNvPr>
          <p:cNvCxnSpPr>
            <a:cxnSpLocks/>
            <a:endCxn id="10" idx="0"/>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AF958785-D047-4C8C-85FC-2A4A053E84B3}"/>
              </a:ext>
            </a:extLst>
          </p:cNvPr>
          <p:cNvSpPr txBox="1"/>
          <p:nvPr/>
        </p:nvSpPr>
        <p:spPr>
          <a:xfrm>
            <a:off x="8297876" y="1352550"/>
            <a:ext cx="333746" cy="369332"/>
          </a:xfrm>
          <a:prstGeom prst="rect">
            <a:avLst/>
          </a:prstGeom>
          <a:noFill/>
        </p:spPr>
        <p:txBody>
          <a:bodyPr wrap="none" rtlCol="0">
            <a:spAutoFit/>
          </a:bodyPr>
          <a:lstStyle/>
          <a:p>
            <a:r>
              <a:rPr lang="en-IN" dirty="0"/>
              <a:t>N</a:t>
            </a:r>
          </a:p>
        </p:txBody>
      </p:sp>
      <p:sp>
        <p:nvSpPr>
          <p:cNvPr id="13" name="Rectangle 12">
            <a:extLst>
              <a:ext uri="{FF2B5EF4-FFF2-40B4-BE49-F238E27FC236}">
                <a16:creationId xmlns:a16="http://schemas.microsoft.com/office/drawing/2014/main" id="{AA5B6C1A-C999-475C-90BD-AB92AE589E99}"/>
              </a:ext>
            </a:extLst>
          </p:cNvPr>
          <p:cNvSpPr/>
          <p:nvPr/>
        </p:nvSpPr>
        <p:spPr>
          <a:xfrm>
            <a:off x="9858374" y="3048000"/>
            <a:ext cx="1876426"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t>Error Loading Module</a:t>
            </a:r>
          </a:p>
        </p:txBody>
      </p:sp>
      <p:cxnSp>
        <p:nvCxnSpPr>
          <p:cNvPr id="14" name="Straight Arrow Connector 13">
            <a:extLst>
              <a:ext uri="{FF2B5EF4-FFF2-40B4-BE49-F238E27FC236}">
                <a16:creationId xmlns:a16="http://schemas.microsoft.com/office/drawing/2014/main" id="{D9D80F23-02DE-4E07-8750-5529FDF58060}"/>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8D35194D-2F61-4FC1-A94C-6CAAA63728B2}"/>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BFC93A5D-3157-4937-88A4-E55B3ACC3F85}"/>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20B32966-041F-46A0-9AA1-4ACE0E206F77}"/>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C24E2DB4-5E7A-4DC4-938B-08AC49CAF5FE}"/>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A3184660-4183-4B35-A7DC-910CE3F13604}"/>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8E3A4CED-A464-4F7F-A3A0-9EAEA13F5F65}"/>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338E87BA-6453-4798-A4E6-32635A1C656A}"/>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D8B5D0F5-B76E-433D-8DBC-83C43B32150F}"/>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B0B8FF50-7665-45FB-8A7D-E27920F0B774}"/>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293AEE64-6D0F-4BF1-8ABD-1B2B4BB732FB}"/>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5" name="Straight Arrow Connector 24">
            <a:extLst>
              <a:ext uri="{FF2B5EF4-FFF2-40B4-BE49-F238E27FC236}">
                <a16:creationId xmlns:a16="http://schemas.microsoft.com/office/drawing/2014/main" id="{67E9B60C-36C3-4877-9EBC-013737648389}"/>
              </a:ext>
            </a:extLst>
          </p:cNvPr>
          <p:cNvCxnSpPr>
            <a:endCxn id="24"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E7FFEBE3-B0F4-4C59-A0B1-C6D9CFAED7D1}"/>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27" name="Rectangle 26">
            <a:extLst>
              <a:ext uri="{FF2B5EF4-FFF2-40B4-BE49-F238E27FC236}">
                <a16:creationId xmlns:a16="http://schemas.microsoft.com/office/drawing/2014/main" id="{1DD760A5-9911-48C2-AD24-7D1A86AA5C34}"/>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8" name="Straight Arrow Connector 27">
            <a:extLst>
              <a:ext uri="{FF2B5EF4-FFF2-40B4-BE49-F238E27FC236}">
                <a16:creationId xmlns:a16="http://schemas.microsoft.com/office/drawing/2014/main" id="{AE4C2C74-DB3A-47E0-8C0C-9359E11B6817}"/>
              </a:ext>
            </a:extLst>
          </p:cNvPr>
          <p:cNvCxnSpPr>
            <a:cxnSpLocks/>
            <a:endCxn id="27"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8B4621A5-583D-41A8-8C82-AE1BB6D818AB}"/>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30" name="Connector: Elbow 29">
            <a:extLst>
              <a:ext uri="{FF2B5EF4-FFF2-40B4-BE49-F238E27FC236}">
                <a16:creationId xmlns:a16="http://schemas.microsoft.com/office/drawing/2014/main" id="{DEC8DCB7-FEF7-433E-8CD7-664B0FE397B1}"/>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3B887A8E-8252-4EDE-9041-EBB78B4BB13A}"/>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32" name="Rectangle 31">
            <a:extLst>
              <a:ext uri="{FF2B5EF4-FFF2-40B4-BE49-F238E27FC236}">
                <a16:creationId xmlns:a16="http://schemas.microsoft.com/office/drawing/2014/main" id="{CDA4E1D2-F4F1-423E-8C02-080245AF6C62}"/>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CB9FD2AF-CCEC-49B1-ACDB-7FD10F33E929}"/>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1B983DA8-D14D-4B78-AFE2-587C3B948D95}"/>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E3AC3A6D-8020-4C2C-B339-DE98C41487EE}"/>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B5DC6A0D-F4ED-4D25-A470-5DECC984858E}"/>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43" name="Rectangle 42">
            <a:extLst>
              <a:ext uri="{FF2B5EF4-FFF2-40B4-BE49-F238E27FC236}">
                <a16:creationId xmlns:a16="http://schemas.microsoft.com/office/drawing/2014/main" id="{348DA6FB-77E1-4CBB-A955-083A67BD7692}"/>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4" name="Straight Arrow Connector 43">
            <a:extLst>
              <a:ext uri="{FF2B5EF4-FFF2-40B4-BE49-F238E27FC236}">
                <a16:creationId xmlns:a16="http://schemas.microsoft.com/office/drawing/2014/main" id="{75047721-00B5-488F-B5A5-2DED2DBBEAEA}"/>
              </a:ext>
            </a:extLst>
          </p:cNvPr>
          <p:cNvCxnSpPr>
            <a:cxnSpLocks/>
            <a:endCxn id="43"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A7F83E5C-5B99-4567-A10E-014CEB82E9D1}"/>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6" name="TextBox 45">
            <a:extLst>
              <a:ext uri="{FF2B5EF4-FFF2-40B4-BE49-F238E27FC236}">
                <a16:creationId xmlns:a16="http://schemas.microsoft.com/office/drawing/2014/main" id="{E24F61CE-094C-4E17-AAA2-67684A3EC89C}"/>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150676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F22F-4162-4906-B1F2-8D8E84EF9FF4}"/>
              </a:ext>
            </a:extLst>
          </p:cNvPr>
          <p:cNvSpPr>
            <a:spLocks noGrp="1"/>
          </p:cNvSpPr>
          <p:nvPr>
            <p:ph type="title"/>
          </p:nvPr>
        </p:nvSpPr>
        <p:spPr/>
        <p:txBody>
          <a:bodyPr/>
          <a:lstStyle/>
          <a:p>
            <a:r>
              <a:rPr lang="en-US" dirty="0"/>
              <a:t>Built-in Modules / Core Modules</a:t>
            </a:r>
          </a:p>
        </p:txBody>
      </p:sp>
      <p:sp>
        <p:nvSpPr>
          <p:cNvPr id="3" name="Content Placeholder 2">
            <a:extLst>
              <a:ext uri="{FF2B5EF4-FFF2-40B4-BE49-F238E27FC236}">
                <a16:creationId xmlns:a16="http://schemas.microsoft.com/office/drawing/2014/main" id="{8981D8F0-8AFC-4D35-9C0B-CB21A350BC16}"/>
              </a:ext>
            </a:extLst>
          </p:cNvPr>
          <p:cNvSpPr>
            <a:spLocks noGrp="1"/>
          </p:cNvSpPr>
          <p:nvPr>
            <p:ph idx="1"/>
          </p:nvPr>
        </p:nvSpPr>
        <p:spPr/>
        <p:txBody>
          <a:bodyPr/>
          <a:lstStyle/>
          <a:p>
            <a:r>
              <a:rPr lang="en-US" dirty="0"/>
              <a:t>Built-in modules of node.js that are part of NodeJS and come with the Node.js installation process are known as </a:t>
            </a:r>
            <a:r>
              <a:rPr lang="en-US" b="1" dirty="0"/>
              <a:t>core modules</a:t>
            </a:r>
            <a:r>
              <a:rPr lang="en-US" dirty="0"/>
              <a:t>.</a:t>
            </a:r>
          </a:p>
          <a:p>
            <a:r>
              <a:rPr lang="en-US" dirty="0"/>
              <a:t>To load/include this module in our program, we use the </a:t>
            </a:r>
            <a:r>
              <a:rPr lang="en-US" b="1" dirty="0"/>
              <a:t>require() function</a:t>
            </a:r>
            <a:r>
              <a:rPr lang="en-US" dirty="0"/>
              <a:t>.</a:t>
            </a:r>
          </a:p>
          <a:p>
            <a:r>
              <a:rPr lang="en-US" dirty="0"/>
              <a:t>The return type of </a:t>
            </a:r>
            <a:r>
              <a:rPr lang="en-US" b="1" dirty="0"/>
              <a:t>require() </a:t>
            </a:r>
            <a:r>
              <a:rPr lang="en-US" dirty="0"/>
              <a:t>function depends on what the particular module returns.</a:t>
            </a:r>
          </a:p>
        </p:txBody>
      </p:sp>
    </p:spTree>
    <p:extLst>
      <p:ext uri="{BB962C8B-B14F-4D97-AF65-F5344CB8AC3E}">
        <p14:creationId xmlns:p14="http://schemas.microsoft.com/office/powerpoint/2010/main" val="187223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IN"/>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err="1"/>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err="1"/>
                        <a:t>dgram</a:t>
                      </a:r>
                      <a:endParaRPr lang="en-IN"/>
                    </a:p>
                  </a:txBody>
                  <a:tcPr/>
                </a:tc>
                <a:tc>
                  <a:txBody>
                    <a:bodyPr/>
                    <a:lstStyle/>
                    <a:p>
                      <a:r>
                        <a:rPr lang="en-US"/>
                        <a:t>Provides implementation of UDP datagram sockets</a:t>
                      </a:r>
                      <a:endParaRPr lang="en-IN"/>
                    </a:p>
                  </a:txBody>
                  <a:tcPr/>
                </a:tc>
                <a:extLst>
                  <a:ext uri="{0D108BD9-81ED-4DB2-BD59-A6C34878D82A}">
                    <a16:rowId xmlns:a16="http://schemas.microsoft.com/office/drawing/2014/main" val="4197609999"/>
                  </a:ext>
                </a:extLst>
              </a:tr>
              <a:tr h="370840">
                <a:tc>
                  <a:txBody>
                    <a:bodyPr/>
                    <a:lstStyle/>
                    <a:p>
                      <a:r>
                        <a:rPr lang="en-US" err="1"/>
                        <a:t>dns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events</a:t>
                      </a:r>
                    </a:p>
                  </a:txBody>
                  <a:tcPr/>
                </a:tc>
                <a:tc>
                  <a:txBody>
                    <a:bodyPr/>
                    <a:lstStyle/>
                    <a:p>
                      <a:r>
                        <a:rPr lang="en-US"/>
                        <a:t>To create and handle events</a:t>
                      </a:r>
                      <a:endParaRPr lang="en-IN"/>
                    </a:p>
                  </a:txBody>
                  <a:tcPr/>
                </a:tc>
                <a:extLst>
                  <a:ext uri="{0D108BD9-81ED-4DB2-BD59-A6C34878D82A}">
                    <a16:rowId xmlns:a16="http://schemas.microsoft.com/office/drawing/2014/main" val="735181670"/>
                  </a:ext>
                </a:extLst>
              </a:tr>
              <a:tr h="370840">
                <a:tc>
                  <a:txBody>
                    <a:bodyPr/>
                    <a:lstStyle/>
                    <a:p>
                      <a:r>
                        <a:rPr lang="en-US"/>
                        <a:t>fs</a:t>
                      </a:r>
                      <a:endParaRPr lang="en-IN"/>
                    </a:p>
                  </a:txBody>
                  <a:tcPr/>
                </a:tc>
                <a:tc>
                  <a:txBody>
                    <a:bodyPr/>
                    <a:lstStyle/>
                    <a:p>
                      <a:r>
                        <a:rPr lang="en-US"/>
                        <a:t>To handle the file system</a:t>
                      </a:r>
                      <a:endParaRPr lang="en-IN"/>
                    </a:p>
                  </a:txBody>
                  <a:tcPr/>
                </a:tc>
                <a:extLst>
                  <a:ext uri="{0D108BD9-81ED-4DB2-BD59-A6C34878D82A}">
                    <a16:rowId xmlns:a16="http://schemas.microsoft.com/office/drawing/2014/main" val="3711859163"/>
                  </a:ext>
                </a:extLst>
              </a:tr>
              <a:tr h="370840">
                <a:tc>
                  <a:txBody>
                    <a:bodyPr/>
                    <a:lstStyle/>
                    <a:p>
                      <a:r>
                        <a:rPr lang="en-US"/>
                        <a:t>http</a:t>
                      </a:r>
                      <a:endParaRPr lang="en-IN"/>
                    </a:p>
                  </a:txBody>
                  <a:tcPr/>
                </a:tc>
                <a:tc>
                  <a:txBody>
                    <a:bodyPr/>
                    <a:lstStyle/>
                    <a:p>
                      <a:r>
                        <a:rPr lang="en-US"/>
                        <a:t>To make Node.js act as an HTTP server</a:t>
                      </a:r>
                      <a:endParaRPr lang="en-IN"/>
                    </a:p>
                  </a:txBody>
                  <a:tcPr/>
                </a:tc>
                <a:extLst>
                  <a:ext uri="{0D108BD9-81ED-4DB2-BD59-A6C34878D82A}">
                    <a16:rowId xmlns:a16="http://schemas.microsoft.com/office/drawing/2014/main" val="4288109882"/>
                  </a:ext>
                </a:extLst>
              </a:tr>
              <a:tr h="370840">
                <a:tc>
                  <a:txBody>
                    <a:bodyPr/>
                    <a:lstStyle/>
                    <a:p>
                      <a:r>
                        <a:rPr lang="en-US"/>
                        <a:t>https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3714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net</a:t>
                      </a:r>
                    </a:p>
                  </a:txBody>
                  <a:tcPr/>
                </a:tc>
                <a:tc>
                  <a:txBody>
                    <a:bodyPr/>
                    <a:lstStyle/>
                    <a:p>
                      <a:r>
                        <a:rPr lang="en-US"/>
                        <a:t>To create servers and clients</a:t>
                      </a:r>
                      <a:endParaRPr lang="en-IN"/>
                    </a:p>
                  </a:txBody>
                  <a:tcPr/>
                </a:tc>
                <a:extLst>
                  <a:ext uri="{0D108BD9-81ED-4DB2-BD59-A6C34878D82A}">
                    <a16:rowId xmlns:a16="http://schemas.microsoft.com/office/drawing/2014/main" val="3244186162"/>
                  </a:ext>
                </a:extLst>
              </a:tr>
              <a:tr h="370840">
                <a:tc>
                  <a:txBody>
                    <a:bodyPr/>
                    <a:lstStyle/>
                    <a:p>
                      <a:r>
                        <a:rPr lang="en-US" err="1"/>
                        <a:t>os</a:t>
                      </a:r>
                      <a:endParaRPr lang="en-US"/>
                    </a:p>
                  </a:txBody>
                  <a:tcPr/>
                </a:tc>
                <a:tc>
                  <a:txBody>
                    <a:bodyPr/>
                    <a:lstStyle/>
                    <a:p>
                      <a:r>
                        <a:rPr lang="en-US"/>
                        <a:t>Provides information about the operation system</a:t>
                      </a:r>
                      <a:endParaRPr lang="en-IN"/>
                    </a:p>
                  </a:txBody>
                  <a:tcPr/>
                </a:tc>
                <a:extLst>
                  <a:ext uri="{0D108BD9-81ED-4DB2-BD59-A6C34878D82A}">
                    <a16:rowId xmlns:a16="http://schemas.microsoft.com/office/drawing/2014/main" val="2217392000"/>
                  </a:ext>
                </a:extLst>
              </a:tr>
              <a:tr h="370840">
                <a:tc>
                  <a:txBody>
                    <a:bodyPr/>
                    <a:lstStyle/>
                    <a:p>
                      <a:r>
                        <a:rPr lang="en-US"/>
                        <a:t>path</a:t>
                      </a:r>
                      <a:endParaRPr lang="en-IN"/>
                    </a:p>
                  </a:txBody>
                  <a:tcPr/>
                </a:tc>
                <a:tc>
                  <a:txBody>
                    <a:bodyPr/>
                    <a:lstStyle/>
                    <a:p>
                      <a:r>
                        <a:rPr lang="en-US"/>
                        <a:t>To handle file paths</a:t>
                      </a:r>
                      <a:endParaRPr lang="en-IN"/>
                    </a:p>
                  </a:txBody>
                  <a:tcPr/>
                </a:tc>
                <a:extLst>
                  <a:ext uri="{0D108BD9-81ED-4DB2-BD59-A6C34878D82A}">
                    <a16:rowId xmlns:a16="http://schemas.microsoft.com/office/drawing/2014/main" val="3005115396"/>
                  </a:ext>
                </a:extLst>
              </a:tr>
              <a:tr h="370840">
                <a:tc>
                  <a:txBody>
                    <a:bodyPr/>
                    <a:lstStyle/>
                    <a:p>
                      <a:r>
                        <a:rPr lang="en-US" err="1"/>
                        <a:t>querystring</a:t>
                      </a:r>
                      <a:endParaRPr lang="en-IN"/>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364002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393674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1"/>
          </a:xfrm>
          <a:prstGeom prst="rect">
            <a:avLst/>
          </a:prstGeom>
          <a:ln>
            <a:noFill/>
          </a:ln>
        </p:spPr>
      </p:pic>
    </p:spTree>
    <p:extLst>
      <p:ext uri="{BB962C8B-B14F-4D97-AF65-F5344CB8AC3E}">
        <p14:creationId xmlns:p14="http://schemas.microsoft.com/office/powerpoint/2010/main" val="133165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1271-E67E-4EEC-86E0-7882236AE03C}"/>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44CE06BE-CC11-426A-ADF9-49AC3E4FEF83}"/>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248288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to for server-side scripting.</a:t>
            </a:r>
          </a:p>
          <a:p>
            <a:r>
              <a:rPr lang="en-US" dirty="0"/>
              <a:t>Node.js represents a "JavaScript everywhere"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F128-7D03-4370-B669-3682BC123CFE}"/>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898EEBF9-4859-45A2-840B-2BD516EF702B}"/>
              </a:ext>
            </a:extLst>
          </p:cNvPr>
          <p:cNvSpPr>
            <a:spLocks noGrp="1"/>
          </p:cNvSpPr>
          <p:nvPr>
            <p:ph idx="1"/>
          </p:nvPr>
        </p:nvSpPr>
        <p:spPr/>
        <p:txBody>
          <a:bodyPr/>
          <a:lstStyle/>
          <a:p>
            <a:r>
              <a:rPr lang="en-IN" dirty="0"/>
              <a:t>HTTP requests, on the client</a:t>
            </a:r>
          </a:p>
          <a:p>
            <a:r>
              <a:rPr lang="en-IN" dirty="0"/>
              <a:t>HTTP responses, on the server</a:t>
            </a:r>
          </a:p>
          <a:p>
            <a:r>
              <a:rPr lang="en-IN" dirty="0"/>
              <a:t>fs write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a:t>
            </a:r>
            <a:r>
              <a:rPr lang="en-IN" dirty="0" err="1"/>
              <a:t>process.stderr</a:t>
            </a:r>
            <a:endParaRPr lang="en-US" dirty="0"/>
          </a:p>
        </p:txBody>
      </p:sp>
    </p:spTree>
    <p:extLst>
      <p:ext uri="{BB962C8B-B14F-4D97-AF65-F5344CB8AC3E}">
        <p14:creationId xmlns:p14="http://schemas.microsoft.com/office/powerpoint/2010/main" val="1381241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a:p>
            <a:endParaRPr lang="en-US" dirty="0"/>
          </a:p>
        </p:txBody>
      </p:sp>
    </p:spTree>
    <p:extLst>
      <p:ext uri="{BB962C8B-B14F-4D97-AF65-F5344CB8AC3E}">
        <p14:creationId xmlns:p14="http://schemas.microsoft.com/office/powerpoint/2010/main" val="106090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34847" cy="2862322"/>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is greater than balance in account</a:t>
            </a:r>
          </a:p>
          <a:p>
            <a:endParaRPr lang="en-IN" dirty="0"/>
          </a:p>
          <a:p>
            <a:r>
              <a:rPr lang="en-IN" dirty="0"/>
              <a:t>Show message after withdraw and deposit call, showing current balance</a:t>
            </a:r>
          </a:p>
          <a:p>
            <a:endParaRPr lang="en-IN" dirty="0"/>
          </a:p>
          <a:p>
            <a:r>
              <a:rPr lang="en-IN" dirty="0"/>
              <a:t>Send a SMS after withdraw or deposit is called</a:t>
            </a:r>
          </a:p>
          <a:p>
            <a:r>
              <a:rPr lang="en-IN" dirty="0"/>
              <a:t>Send an Email after withdraw or deposit is called</a:t>
            </a:r>
          </a:p>
          <a:p>
            <a:endParaRPr lang="en-IN" dirty="0"/>
          </a:p>
          <a:p>
            <a:r>
              <a:rPr lang="en-IN"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Whatsapp</a:t>
            </a:r>
            <a:r>
              <a:rPr lang="en-IN" dirty="0"/>
              <a:t> Class</a:t>
            </a:r>
          </a:p>
          <a:p>
            <a:pPr algn="ctr"/>
            <a:endParaRPr lang="en-IN" dirty="0"/>
          </a:p>
          <a:p>
            <a:pPr algn="ctr"/>
            <a:r>
              <a:rPr lang="en-IN"/>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9">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7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41">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sp>
        <p:nvSpPr>
          <p:cNvPr id="39" name="Rectangle 43">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sp>
        <p:nvSpPr>
          <p:cNvPr id="41" name="Rectangle 45">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sp>
        <p:nvSpPr>
          <p:cNvPr id="43" name="Rectangle 47">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sp>
        <p:nvSpPr>
          <p:cNvPr id="45" name="Rectangle 49">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51">
            <a:extLst>
              <a:ext uri="{FF2B5EF4-FFF2-40B4-BE49-F238E27FC236}">
                <a16:creationId xmlns:a16="http://schemas.microsoft.com/office/drawing/2014/main" id="{7F9FE375-3674-4B26-B67B-30AFAF78C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361070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F8FA-69C5-4996-8327-1F6569866015}"/>
              </a:ext>
            </a:extLst>
          </p:cNvPr>
          <p:cNvSpPr>
            <a:spLocks noGrp="1"/>
          </p:cNvSpPr>
          <p:nvPr>
            <p:ph type="title"/>
          </p:nvPr>
        </p:nvSpPr>
        <p:spPr/>
        <p:txBody>
          <a:bodyPr/>
          <a:lstStyle/>
          <a:p>
            <a:r>
              <a:rPr lang="en-IN" dirty="0" err="1"/>
              <a:t>npm</a:t>
            </a:r>
            <a:endParaRPr lang="en-US" dirty="0"/>
          </a:p>
        </p:txBody>
      </p:sp>
      <p:sp>
        <p:nvSpPr>
          <p:cNvPr id="3" name="Content Placeholder 2">
            <a:extLst>
              <a:ext uri="{FF2B5EF4-FFF2-40B4-BE49-F238E27FC236}">
                <a16:creationId xmlns:a16="http://schemas.microsoft.com/office/drawing/2014/main" id="{154F3B65-5E2B-4E6F-91F5-FBB9CE67DEFD}"/>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&lt;</a:t>
            </a:r>
            <a:r>
              <a:rPr lang="en-US" dirty="0" err="1"/>
              <a:t>package_name</a:t>
            </a:r>
            <a:r>
              <a:rPr lang="en-US" dirty="0"/>
              <a:t>&gt;</a:t>
            </a:r>
          </a:p>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err="1"/>
              <a:t>npm</a:t>
            </a:r>
            <a:r>
              <a:rPr lang="en-US" dirty="0"/>
              <a:t> un &lt;</a:t>
            </a:r>
            <a:r>
              <a:rPr lang="en-US" dirty="0" err="1"/>
              <a:t>package_name</a:t>
            </a:r>
            <a:r>
              <a:rPr lang="en-US" dirty="0"/>
              <a:t>&gt;</a:t>
            </a:r>
          </a:p>
          <a:p>
            <a:r>
              <a:rPr lang="en-US" dirty="0" err="1"/>
              <a:t>npm</a:t>
            </a:r>
            <a:r>
              <a:rPr lang="en-US" dirty="0"/>
              <a:t> un -g &lt;</a:t>
            </a:r>
            <a:r>
              <a:rPr lang="en-US" dirty="0" err="1"/>
              <a:t>package_name</a:t>
            </a:r>
            <a:r>
              <a:rPr lang="en-US" dirty="0"/>
              <a:t>&gt;</a:t>
            </a:r>
          </a:p>
        </p:txBody>
      </p:sp>
    </p:spTree>
    <p:extLst>
      <p:ext uri="{BB962C8B-B14F-4D97-AF65-F5344CB8AC3E}">
        <p14:creationId xmlns:p14="http://schemas.microsoft.com/office/powerpoint/2010/main" val="408724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r>
              <a:rPr lang="en-US" dirty="0"/>
              <a:t>Node.js is designed to build scalable network applications.</a:t>
            </a:r>
          </a:p>
        </p:txBody>
      </p:sp>
    </p:spTree>
    <p:extLst>
      <p:ext uri="{BB962C8B-B14F-4D97-AF65-F5344CB8AC3E}">
        <p14:creationId xmlns:p14="http://schemas.microsoft.com/office/powerpoint/2010/main" val="38968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FA7735-A072-4B8E-BE58-AB7F22FAA335}"/>
              </a:ext>
            </a:extLst>
          </p:cNvPr>
          <p:cNvSpPr/>
          <p:nvPr/>
        </p:nvSpPr>
        <p:spPr>
          <a:xfrm>
            <a:off x="244682" y="152400"/>
            <a:ext cx="207645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a:t>
            </a:r>
            <a:r>
              <a:rPr lang="en-IN" sz="1400" dirty="0" err="1"/>
              <a:t>ModuleName</a:t>
            </a:r>
            <a:r>
              <a:rPr lang="en-IN" sz="1400" dirty="0"/>
              <a:t>)</a:t>
            </a:r>
          </a:p>
        </p:txBody>
      </p:sp>
      <p:sp>
        <p:nvSpPr>
          <p:cNvPr id="5" name="Rectangle 4">
            <a:extLst>
              <a:ext uri="{FF2B5EF4-FFF2-40B4-BE49-F238E27FC236}">
                <a16:creationId xmlns:a16="http://schemas.microsoft.com/office/drawing/2014/main" id="{DDE8B136-B2A0-40A4-9E4E-33C4C423CE72}"/>
              </a:ext>
            </a:extLst>
          </p:cNvPr>
          <p:cNvSpPr/>
          <p:nvPr/>
        </p:nvSpPr>
        <p:spPr>
          <a:xfrm>
            <a:off x="2819029" y="152400"/>
            <a:ext cx="3590925"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 built-in modules</a:t>
            </a:r>
          </a:p>
        </p:txBody>
      </p:sp>
      <p:cxnSp>
        <p:nvCxnSpPr>
          <p:cNvPr id="6" name="Straight Arrow Connector 5">
            <a:extLst>
              <a:ext uri="{FF2B5EF4-FFF2-40B4-BE49-F238E27FC236}">
                <a16:creationId xmlns:a16="http://schemas.microsoft.com/office/drawing/2014/main" id="{B9B47BAC-86F5-4CFD-AB76-AAD510CFFDCD}"/>
              </a:ext>
            </a:extLst>
          </p:cNvPr>
          <p:cNvCxnSpPr>
            <a:cxnSpLocks/>
          </p:cNvCxnSpPr>
          <p:nvPr/>
        </p:nvCxnSpPr>
        <p:spPr>
          <a:xfrm>
            <a:off x="2321132" y="342900"/>
            <a:ext cx="497897" cy="0"/>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7A7AA496-0FA4-4280-B1B1-3C6B253DE9DF}"/>
              </a:ext>
            </a:extLst>
          </p:cNvPr>
          <p:cNvCxnSpPr>
            <a:cxnSpLocks/>
            <a:endCxn id="8" idx="0"/>
          </p:cNvCxnSpPr>
          <p:nvPr/>
        </p:nvCxnSpPr>
        <p:spPr>
          <a:xfrm flipH="1">
            <a:off x="1498518" y="533400"/>
            <a:ext cx="3115974" cy="636032"/>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92BCF14D-B792-417B-B334-EC92952CFD8C}"/>
              </a:ext>
            </a:extLst>
          </p:cNvPr>
          <p:cNvSpPr/>
          <p:nvPr/>
        </p:nvSpPr>
        <p:spPr>
          <a:xfrm>
            <a:off x="178007" y="1169432"/>
            <a:ext cx="264102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the module on the memory</a:t>
            </a:r>
          </a:p>
        </p:txBody>
      </p:sp>
      <p:sp>
        <p:nvSpPr>
          <p:cNvPr id="9" name="TextBox 8">
            <a:extLst>
              <a:ext uri="{FF2B5EF4-FFF2-40B4-BE49-F238E27FC236}">
                <a16:creationId xmlns:a16="http://schemas.microsoft.com/office/drawing/2014/main" id="{FCBB0088-4C7C-4373-AF66-4E14283A4BF0}"/>
              </a:ext>
            </a:extLst>
          </p:cNvPr>
          <p:cNvSpPr txBox="1"/>
          <p:nvPr/>
        </p:nvSpPr>
        <p:spPr>
          <a:xfrm>
            <a:off x="2545769" y="586860"/>
            <a:ext cx="296876" cy="369332"/>
          </a:xfrm>
          <a:prstGeom prst="rect">
            <a:avLst/>
          </a:prstGeom>
          <a:noFill/>
        </p:spPr>
        <p:txBody>
          <a:bodyPr wrap="square" rtlCol="0">
            <a:spAutoFit/>
          </a:bodyPr>
          <a:lstStyle/>
          <a:p>
            <a:r>
              <a:rPr lang="en-IN" dirty="0"/>
              <a:t>Y</a:t>
            </a:r>
          </a:p>
        </p:txBody>
      </p:sp>
      <p:cxnSp>
        <p:nvCxnSpPr>
          <p:cNvPr id="10" name="Straight Arrow Connector 9">
            <a:extLst>
              <a:ext uri="{FF2B5EF4-FFF2-40B4-BE49-F238E27FC236}">
                <a16:creationId xmlns:a16="http://schemas.microsoft.com/office/drawing/2014/main" id="{ABFB75D8-4C25-4CDE-B892-5C6E788F4908}"/>
              </a:ext>
            </a:extLst>
          </p:cNvPr>
          <p:cNvCxnSpPr/>
          <p:nvPr/>
        </p:nvCxnSpPr>
        <p:spPr>
          <a:xfrm>
            <a:off x="6409954" y="342900"/>
            <a:ext cx="583368" cy="1875"/>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24B69B33-5E78-4E82-AB22-00F05835B9F4}"/>
              </a:ext>
            </a:extLst>
          </p:cNvPr>
          <p:cNvSpPr txBox="1"/>
          <p:nvPr/>
        </p:nvSpPr>
        <p:spPr>
          <a:xfrm>
            <a:off x="6534765" y="-26432"/>
            <a:ext cx="333746" cy="369332"/>
          </a:xfrm>
          <a:prstGeom prst="rect">
            <a:avLst/>
          </a:prstGeom>
          <a:noFill/>
        </p:spPr>
        <p:txBody>
          <a:bodyPr wrap="none" rtlCol="0">
            <a:spAutoFit/>
          </a:bodyPr>
          <a:lstStyle/>
          <a:p>
            <a:r>
              <a:rPr lang="en-IN" dirty="0"/>
              <a:t>N</a:t>
            </a:r>
          </a:p>
        </p:txBody>
      </p:sp>
      <p:sp>
        <p:nvSpPr>
          <p:cNvPr id="12" name="Rectangle 11">
            <a:extLst>
              <a:ext uri="{FF2B5EF4-FFF2-40B4-BE49-F238E27FC236}">
                <a16:creationId xmlns:a16="http://schemas.microsoft.com/office/drawing/2014/main" id="{8ACB4D0C-F4BC-41D5-98E5-59399DF32348}"/>
              </a:ext>
            </a:extLst>
          </p:cNvPr>
          <p:cNvSpPr/>
          <p:nvPr/>
        </p:nvSpPr>
        <p:spPr>
          <a:xfrm>
            <a:off x="6993322" y="74250"/>
            <a:ext cx="3590925" cy="541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inside </a:t>
            </a:r>
            <a:r>
              <a:rPr lang="en-IN" sz="1400" dirty="0" err="1"/>
              <a:t>node_modules</a:t>
            </a:r>
            <a:r>
              <a:rPr lang="en-IN" sz="1400" dirty="0"/>
              <a:t> folder of your application</a:t>
            </a:r>
          </a:p>
        </p:txBody>
      </p:sp>
      <p:cxnSp>
        <p:nvCxnSpPr>
          <p:cNvPr id="13" name="Connector: Elbow 12">
            <a:extLst>
              <a:ext uri="{FF2B5EF4-FFF2-40B4-BE49-F238E27FC236}">
                <a16:creationId xmlns:a16="http://schemas.microsoft.com/office/drawing/2014/main" id="{7A70443A-394F-48FC-84B8-3032216596FD}"/>
              </a:ext>
            </a:extLst>
          </p:cNvPr>
          <p:cNvCxnSpPr/>
          <p:nvPr/>
        </p:nvCxnSpPr>
        <p:spPr>
          <a:xfrm>
            <a:off x="10584247" y="344775"/>
            <a:ext cx="428756" cy="664875"/>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56BC1F81-C16C-4DC1-A5CC-0BAF599B91FE}"/>
              </a:ext>
            </a:extLst>
          </p:cNvPr>
          <p:cNvSpPr txBox="1"/>
          <p:nvPr/>
        </p:nvSpPr>
        <p:spPr>
          <a:xfrm>
            <a:off x="11013003" y="81929"/>
            <a:ext cx="333746" cy="369332"/>
          </a:xfrm>
          <a:prstGeom prst="rect">
            <a:avLst/>
          </a:prstGeom>
          <a:noFill/>
        </p:spPr>
        <p:txBody>
          <a:bodyPr wrap="none" rtlCol="0">
            <a:spAutoFit/>
          </a:bodyPr>
          <a:lstStyle/>
          <a:p>
            <a:r>
              <a:rPr lang="en-IN" dirty="0"/>
              <a:t>N</a:t>
            </a:r>
          </a:p>
        </p:txBody>
      </p:sp>
      <p:sp>
        <p:nvSpPr>
          <p:cNvPr id="15" name="Rectangle 14">
            <a:extLst>
              <a:ext uri="{FF2B5EF4-FFF2-40B4-BE49-F238E27FC236}">
                <a16:creationId xmlns:a16="http://schemas.microsoft.com/office/drawing/2014/main" id="{3137A0E5-BBDB-4561-8510-682C631DDA4D}"/>
              </a:ext>
            </a:extLst>
          </p:cNvPr>
          <p:cNvSpPr/>
          <p:nvPr/>
        </p:nvSpPr>
        <p:spPr>
          <a:xfrm>
            <a:off x="10074790" y="100965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sp>
        <p:nvSpPr>
          <p:cNvPr id="16" name="Rectangle 15">
            <a:extLst>
              <a:ext uri="{FF2B5EF4-FFF2-40B4-BE49-F238E27FC236}">
                <a16:creationId xmlns:a16="http://schemas.microsoft.com/office/drawing/2014/main" id="{A69DA30F-1903-4370-84A3-37F246D3FFA7}"/>
              </a:ext>
            </a:extLst>
          </p:cNvPr>
          <p:cNvSpPr/>
          <p:nvPr/>
        </p:nvSpPr>
        <p:spPr>
          <a:xfrm>
            <a:off x="3829050" y="10096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inside </a:t>
            </a:r>
            <a:r>
              <a:rPr lang="en-IN" sz="1400" dirty="0" err="1"/>
              <a:t>node_modules</a:t>
            </a:r>
            <a:endParaRPr lang="en-IN" sz="1400" dirty="0"/>
          </a:p>
        </p:txBody>
      </p:sp>
      <p:cxnSp>
        <p:nvCxnSpPr>
          <p:cNvPr id="17" name="Connector: Elbow 16">
            <a:extLst>
              <a:ext uri="{FF2B5EF4-FFF2-40B4-BE49-F238E27FC236}">
                <a16:creationId xmlns:a16="http://schemas.microsoft.com/office/drawing/2014/main" id="{5DB43D22-E130-475F-86F5-9EF7928823F2}"/>
              </a:ext>
            </a:extLst>
          </p:cNvPr>
          <p:cNvCxnSpPr>
            <a:endCxn id="16" idx="3"/>
          </p:cNvCxnSpPr>
          <p:nvPr/>
        </p:nvCxnSpPr>
        <p:spPr>
          <a:xfrm rot="5400000">
            <a:off x="8283443" y="694808"/>
            <a:ext cx="584850" cy="425835"/>
          </a:xfrm>
          <a:prstGeom prst="bentConnector2">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674920AA-7FB6-45CE-8CA8-5801843F992E}"/>
              </a:ext>
            </a:extLst>
          </p:cNvPr>
          <p:cNvSpPr txBox="1"/>
          <p:nvPr/>
        </p:nvSpPr>
        <p:spPr>
          <a:xfrm>
            <a:off x="8812578" y="739706"/>
            <a:ext cx="296876" cy="369332"/>
          </a:xfrm>
          <a:prstGeom prst="rect">
            <a:avLst/>
          </a:prstGeom>
          <a:noFill/>
        </p:spPr>
        <p:txBody>
          <a:bodyPr wrap="square" rtlCol="0">
            <a:spAutoFit/>
          </a:bodyPr>
          <a:lstStyle/>
          <a:p>
            <a:r>
              <a:rPr lang="en-IN" dirty="0"/>
              <a:t>Y</a:t>
            </a:r>
          </a:p>
        </p:txBody>
      </p:sp>
      <p:sp>
        <p:nvSpPr>
          <p:cNvPr id="19" name="Rectangle 18">
            <a:extLst>
              <a:ext uri="{FF2B5EF4-FFF2-40B4-BE49-F238E27FC236}">
                <a16:creationId xmlns:a16="http://schemas.microsoft.com/office/drawing/2014/main" id="{C5F0D46C-F279-4400-B166-16D63E1820CC}"/>
              </a:ext>
            </a:extLst>
          </p:cNvPr>
          <p:cNvSpPr/>
          <p:nvPr/>
        </p:nvSpPr>
        <p:spPr>
          <a:xfrm>
            <a:off x="752475" y="19621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0" name="Straight Arrow Connector 19">
            <a:extLst>
              <a:ext uri="{FF2B5EF4-FFF2-40B4-BE49-F238E27FC236}">
                <a16:creationId xmlns:a16="http://schemas.microsoft.com/office/drawing/2014/main" id="{A4D8BF3E-9B9D-48F3-9827-FE0A017E08AF}"/>
              </a:ext>
            </a:extLst>
          </p:cNvPr>
          <p:cNvCxnSpPr>
            <a:cxnSpLocks/>
            <a:endCxn id="19" idx="0"/>
          </p:cNvCxnSpPr>
          <p:nvPr/>
        </p:nvCxnSpPr>
        <p:spPr>
          <a:xfrm flipH="1">
            <a:off x="2505075" y="13906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0FF22414-89D1-41F4-8E97-3B475B9646B6}"/>
              </a:ext>
            </a:extLst>
          </p:cNvPr>
          <p:cNvSpPr txBox="1"/>
          <p:nvPr/>
        </p:nvSpPr>
        <p:spPr>
          <a:xfrm>
            <a:off x="3019425" y="1504950"/>
            <a:ext cx="296876" cy="369332"/>
          </a:xfrm>
          <a:prstGeom prst="rect">
            <a:avLst/>
          </a:prstGeom>
          <a:noFill/>
        </p:spPr>
        <p:txBody>
          <a:bodyPr wrap="none" rtlCol="0">
            <a:spAutoFit/>
          </a:bodyPr>
          <a:lstStyle/>
          <a:p>
            <a:r>
              <a:rPr lang="en-IN" dirty="0"/>
              <a:t>Y</a:t>
            </a:r>
          </a:p>
        </p:txBody>
      </p:sp>
      <p:sp>
        <p:nvSpPr>
          <p:cNvPr id="22" name="Rectangle 21">
            <a:extLst>
              <a:ext uri="{FF2B5EF4-FFF2-40B4-BE49-F238E27FC236}">
                <a16:creationId xmlns:a16="http://schemas.microsoft.com/office/drawing/2014/main" id="{4433B541-A222-44A9-AFE7-804C42DDAED7}"/>
              </a:ext>
            </a:extLst>
          </p:cNvPr>
          <p:cNvSpPr/>
          <p:nvPr/>
        </p:nvSpPr>
        <p:spPr>
          <a:xfrm>
            <a:off x="6905625" y="19621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inside </a:t>
            </a:r>
            <a:r>
              <a:rPr lang="en-IN" sz="1400" dirty="0" err="1"/>
              <a:t>node_modules</a:t>
            </a:r>
            <a:endParaRPr lang="en-IN" sz="1400" dirty="0"/>
          </a:p>
        </p:txBody>
      </p:sp>
      <p:cxnSp>
        <p:nvCxnSpPr>
          <p:cNvPr id="23" name="Straight Arrow Connector 22">
            <a:extLst>
              <a:ext uri="{FF2B5EF4-FFF2-40B4-BE49-F238E27FC236}">
                <a16:creationId xmlns:a16="http://schemas.microsoft.com/office/drawing/2014/main" id="{207BAAC9-7843-419A-9C1C-08C0BADE831D}"/>
              </a:ext>
            </a:extLst>
          </p:cNvPr>
          <p:cNvCxnSpPr>
            <a:cxnSpLocks/>
            <a:endCxn id="22" idx="0"/>
          </p:cNvCxnSpPr>
          <p:nvPr/>
        </p:nvCxnSpPr>
        <p:spPr>
          <a:xfrm>
            <a:off x="6096000" y="13906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51D68AA6-95D9-4599-A5D9-3654CF901CF1}"/>
              </a:ext>
            </a:extLst>
          </p:cNvPr>
          <p:cNvSpPr txBox="1"/>
          <p:nvPr/>
        </p:nvSpPr>
        <p:spPr>
          <a:xfrm>
            <a:off x="8297876" y="1504950"/>
            <a:ext cx="333746" cy="369332"/>
          </a:xfrm>
          <a:prstGeom prst="rect">
            <a:avLst/>
          </a:prstGeom>
          <a:noFill/>
        </p:spPr>
        <p:txBody>
          <a:bodyPr wrap="none" rtlCol="0">
            <a:spAutoFit/>
          </a:bodyPr>
          <a:lstStyle/>
          <a:p>
            <a:r>
              <a:rPr lang="en-IN" dirty="0"/>
              <a:t>N</a:t>
            </a:r>
          </a:p>
        </p:txBody>
      </p:sp>
      <p:sp>
        <p:nvSpPr>
          <p:cNvPr id="25" name="Rectangle 24">
            <a:extLst>
              <a:ext uri="{FF2B5EF4-FFF2-40B4-BE49-F238E27FC236}">
                <a16:creationId xmlns:a16="http://schemas.microsoft.com/office/drawing/2014/main" id="{F46C8A4E-B8E9-4966-8131-51BC6DF568E1}"/>
              </a:ext>
            </a:extLst>
          </p:cNvPr>
          <p:cNvSpPr/>
          <p:nvPr/>
        </p:nvSpPr>
        <p:spPr>
          <a:xfrm>
            <a:off x="9858374" y="32004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26" name="Straight Arrow Connector 25">
            <a:extLst>
              <a:ext uri="{FF2B5EF4-FFF2-40B4-BE49-F238E27FC236}">
                <a16:creationId xmlns:a16="http://schemas.microsoft.com/office/drawing/2014/main" id="{ACC56D1D-B3F4-4928-8AF3-D69EA8FC7F7E}"/>
              </a:ext>
            </a:extLst>
          </p:cNvPr>
          <p:cNvCxnSpPr>
            <a:cxnSpLocks/>
            <a:endCxn id="25" idx="0"/>
          </p:cNvCxnSpPr>
          <p:nvPr/>
        </p:nvCxnSpPr>
        <p:spPr>
          <a:xfrm>
            <a:off x="9172575" y="23431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D7B8C39E-0194-4875-A9CF-CD96E5633970}"/>
              </a:ext>
            </a:extLst>
          </p:cNvPr>
          <p:cNvSpPr txBox="1"/>
          <p:nvPr/>
        </p:nvSpPr>
        <p:spPr>
          <a:xfrm>
            <a:off x="10250501" y="2587109"/>
            <a:ext cx="333746" cy="369332"/>
          </a:xfrm>
          <a:prstGeom prst="rect">
            <a:avLst/>
          </a:prstGeom>
          <a:noFill/>
        </p:spPr>
        <p:txBody>
          <a:bodyPr wrap="none" rtlCol="0">
            <a:spAutoFit/>
          </a:bodyPr>
          <a:lstStyle/>
          <a:p>
            <a:r>
              <a:rPr lang="en-IN" dirty="0"/>
              <a:t>N</a:t>
            </a:r>
          </a:p>
        </p:txBody>
      </p:sp>
      <p:sp>
        <p:nvSpPr>
          <p:cNvPr id="28" name="Rectangle 27">
            <a:extLst>
              <a:ext uri="{FF2B5EF4-FFF2-40B4-BE49-F238E27FC236}">
                <a16:creationId xmlns:a16="http://schemas.microsoft.com/office/drawing/2014/main" id="{F331E247-9F69-4FB0-A447-149C8B5884E8}"/>
              </a:ext>
            </a:extLst>
          </p:cNvPr>
          <p:cNvSpPr/>
          <p:nvPr/>
        </p:nvSpPr>
        <p:spPr>
          <a:xfrm>
            <a:off x="4681536" y="32004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cxnSp>
        <p:nvCxnSpPr>
          <p:cNvPr id="29" name="Straight Arrow Connector 28">
            <a:extLst>
              <a:ext uri="{FF2B5EF4-FFF2-40B4-BE49-F238E27FC236}">
                <a16:creationId xmlns:a16="http://schemas.microsoft.com/office/drawing/2014/main" id="{E894FCC7-EAEC-4904-A4AC-95C3A203B746}"/>
              </a:ext>
            </a:extLst>
          </p:cNvPr>
          <p:cNvCxnSpPr>
            <a:cxnSpLocks/>
            <a:endCxn id="28" idx="0"/>
          </p:cNvCxnSpPr>
          <p:nvPr/>
        </p:nvCxnSpPr>
        <p:spPr>
          <a:xfrm flipH="1">
            <a:off x="6948486" y="23431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F11DF501-6E6B-4F89-9C88-BE942B65CEA8}"/>
              </a:ext>
            </a:extLst>
          </p:cNvPr>
          <p:cNvSpPr txBox="1"/>
          <p:nvPr/>
        </p:nvSpPr>
        <p:spPr>
          <a:xfrm>
            <a:off x="7485849" y="2587109"/>
            <a:ext cx="296876" cy="369332"/>
          </a:xfrm>
          <a:prstGeom prst="rect">
            <a:avLst/>
          </a:prstGeom>
          <a:noFill/>
        </p:spPr>
        <p:txBody>
          <a:bodyPr wrap="none" rtlCol="0">
            <a:spAutoFit/>
          </a:bodyPr>
          <a:lstStyle/>
          <a:p>
            <a:r>
              <a:rPr lang="en-IN" dirty="0"/>
              <a:t>Y</a:t>
            </a:r>
          </a:p>
        </p:txBody>
      </p:sp>
      <p:sp>
        <p:nvSpPr>
          <p:cNvPr id="31" name="Rectangle 30">
            <a:extLst>
              <a:ext uri="{FF2B5EF4-FFF2-40B4-BE49-F238E27FC236}">
                <a16:creationId xmlns:a16="http://schemas.microsoft.com/office/drawing/2014/main" id="{27E77749-4862-422F-BCA9-4D54F8840859}"/>
              </a:ext>
            </a:extLst>
          </p:cNvPr>
          <p:cNvSpPr/>
          <p:nvPr/>
        </p:nvSpPr>
        <p:spPr>
          <a:xfrm>
            <a:off x="1142199" y="41870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32" name="Straight Arrow Connector 31">
            <a:extLst>
              <a:ext uri="{FF2B5EF4-FFF2-40B4-BE49-F238E27FC236}">
                <a16:creationId xmlns:a16="http://schemas.microsoft.com/office/drawing/2014/main" id="{186844D5-FF90-4446-988C-0FBCFF4705C5}"/>
              </a:ext>
            </a:extLst>
          </p:cNvPr>
          <p:cNvCxnSpPr>
            <a:cxnSpLocks/>
            <a:endCxn id="31" idx="0"/>
          </p:cNvCxnSpPr>
          <p:nvPr/>
        </p:nvCxnSpPr>
        <p:spPr>
          <a:xfrm flipH="1">
            <a:off x="3019425" y="35814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A54D18E0-8447-4384-BF20-1B7106BE459C}"/>
              </a:ext>
            </a:extLst>
          </p:cNvPr>
          <p:cNvSpPr txBox="1"/>
          <p:nvPr/>
        </p:nvSpPr>
        <p:spPr>
          <a:xfrm>
            <a:off x="4291812" y="3612118"/>
            <a:ext cx="296876" cy="369332"/>
          </a:xfrm>
          <a:prstGeom prst="rect">
            <a:avLst/>
          </a:prstGeom>
          <a:noFill/>
        </p:spPr>
        <p:txBody>
          <a:bodyPr wrap="none" rtlCol="0">
            <a:spAutoFit/>
          </a:bodyPr>
          <a:lstStyle/>
          <a:p>
            <a:r>
              <a:rPr lang="en-IN" dirty="0"/>
              <a:t>Y</a:t>
            </a:r>
          </a:p>
        </p:txBody>
      </p:sp>
      <p:sp>
        <p:nvSpPr>
          <p:cNvPr id="34" name="Rectangle 33">
            <a:extLst>
              <a:ext uri="{FF2B5EF4-FFF2-40B4-BE49-F238E27FC236}">
                <a16:creationId xmlns:a16="http://schemas.microsoft.com/office/drawing/2014/main" id="{5A5ACBBB-179C-408E-8ACE-77EDC22532B8}"/>
              </a:ext>
            </a:extLst>
          </p:cNvPr>
          <p:cNvSpPr/>
          <p:nvPr/>
        </p:nvSpPr>
        <p:spPr>
          <a:xfrm>
            <a:off x="945570" y="52768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5" name="Straight Arrow Connector 34">
            <a:extLst>
              <a:ext uri="{FF2B5EF4-FFF2-40B4-BE49-F238E27FC236}">
                <a16:creationId xmlns:a16="http://schemas.microsoft.com/office/drawing/2014/main" id="{B903F8B1-BF5D-421D-BA6D-0AA77028FE69}"/>
              </a:ext>
            </a:extLst>
          </p:cNvPr>
          <p:cNvCxnSpPr>
            <a:cxnSpLocks/>
            <a:stCxn id="31" idx="2"/>
            <a:endCxn id="34" idx="0"/>
          </p:cNvCxnSpPr>
          <p:nvPr/>
        </p:nvCxnSpPr>
        <p:spPr>
          <a:xfrm flipH="1">
            <a:off x="2221920" y="45680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7DC75380-CF8B-4FBC-B619-F30A9D78EA15}"/>
              </a:ext>
            </a:extLst>
          </p:cNvPr>
          <p:cNvSpPr txBox="1"/>
          <p:nvPr/>
        </p:nvSpPr>
        <p:spPr>
          <a:xfrm>
            <a:off x="2321132" y="4688294"/>
            <a:ext cx="296876" cy="369332"/>
          </a:xfrm>
          <a:prstGeom prst="rect">
            <a:avLst/>
          </a:prstGeom>
          <a:noFill/>
        </p:spPr>
        <p:txBody>
          <a:bodyPr wrap="none" rtlCol="0">
            <a:spAutoFit/>
          </a:bodyPr>
          <a:lstStyle/>
          <a:p>
            <a:r>
              <a:rPr lang="en-IN" dirty="0"/>
              <a:t>Y</a:t>
            </a:r>
          </a:p>
        </p:txBody>
      </p:sp>
      <p:cxnSp>
        <p:nvCxnSpPr>
          <p:cNvPr id="37" name="Straight Arrow Connector 36">
            <a:extLst>
              <a:ext uri="{FF2B5EF4-FFF2-40B4-BE49-F238E27FC236}">
                <a16:creationId xmlns:a16="http://schemas.microsoft.com/office/drawing/2014/main" id="{9A4FEA04-EDB1-4645-94AE-3BE2546859D7}"/>
              </a:ext>
            </a:extLst>
          </p:cNvPr>
          <p:cNvCxnSpPr>
            <a:cxnSpLocks/>
            <a:stCxn id="34" idx="2"/>
          </p:cNvCxnSpPr>
          <p:nvPr/>
        </p:nvCxnSpPr>
        <p:spPr>
          <a:xfrm flipH="1">
            <a:off x="1793481" y="56578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8" name="TextBox 37">
            <a:extLst>
              <a:ext uri="{FF2B5EF4-FFF2-40B4-BE49-F238E27FC236}">
                <a16:creationId xmlns:a16="http://schemas.microsoft.com/office/drawing/2014/main" id="{90C1A0FD-20DF-4ED7-B9F0-C0C8626A5E9C}"/>
              </a:ext>
            </a:extLst>
          </p:cNvPr>
          <p:cNvSpPr txBox="1"/>
          <p:nvPr/>
        </p:nvSpPr>
        <p:spPr>
          <a:xfrm>
            <a:off x="1728786" y="5854184"/>
            <a:ext cx="296876" cy="369332"/>
          </a:xfrm>
          <a:prstGeom prst="rect">
            <a:avLst/>
          </a:prstGeom>
          <a:noFill/>
        </p:spPr>
        <p:txBody>
          <a:bodyPr wrap="none" rtlCol="0">
            <a:spAutoFit/>
          </a:bodyPr>
          <a:lstStyle/>
          <a:p>
            <a:r>
              <a:rPr lang="en-IN" dirty="0"/>
              <a:t>Y</a:t>
            </a:r>
          </a:p>
        </p:txBody>
      </p:sp>
      <p:sp>
        <p:nvSpPr>
          <p:cNvPr id="39" name="Rectangle 38">
            <a:extLst>
              <a:ext uri="{FF2B5EF4-FFF2-40B4-BE49-F238E27FC236}">
                <a16:creationId xmlns:a16="http://schemas.microsoft.com/office/drawing/2014/main" id="{2895B639-B40D-439A-8BCA-0EABA2804117}"/>
              </a:ext>
            </a:extLst>
          </p:cNvPr>
          <p:cNvSpPr/>
          <p:nvPr/>
        </p:nvSpPr>
        <p:spPr>
          <a:xfrm>
            <a:off x="5608623" y="41946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40" name="Straight Arrow Connector 39">
            <a:extLst>
              <a:ext uri="{FF2B5EF4-FFF2-40B4-BE49-F238E27FC236}">
                <a16:creationId xmlns:a16="http://schemas.microsoft.com/office/drawing/2014/main" id="{95EFF2EC-8AB0-4652-8E02-3C3094FE0097}"/>
              </a:ext>
            </a:extLst>
          </p:cNvPr>
          <p:cNvCxnSpPr>
            <a:cxnSpLocks/>
            <a:endCxn id="39" idx="0"/>
          </p:cNvCxnSpPr>
          <p:nvPr/>
        </p:nvCxnSpPr>
        <p:spPr>
          <a:xfrm>
            <a:off x="6948486" y="35814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2E1F35AB-6339-40EB-B4F7-CA43F611C48B}"/>
              </a:ext>
            </a:extLst>
          </p:cNvPr>
          <p:cNvSpPr txBox="1"/>
          <p:nvPr/>
        </p:nvSpPr>
        <p:spPr>
          <a:xfrm>
            <a:off x="7300541" y="3703379"/>
            <a:ext cx="333746" cy="369332"/>
          </a:xfrm>
          <a:prstGeom prst="rect">
            <a:avLst/>
          </a:prstGeom>
          <a:noFill/>
        </p:spPr>
        <p:txBody>
          <a:bodyPr wrap="none" rtlCol="0">
            <a:spAutoFit/>
          </a:bodyPr>
          <a:lstStyle/>
          <a:p>
            <a:r>
              <a:rPr lang="en-IN" dirty="0"/>
              <a:t>N</a:t>
            </a:r>
          </a:p>
        </p:txBody>
      </p:sp>
      <p:cxnSp>
        <p:nvCxnSpPr>
          <p:cNvPr id="42" name="Connector: Elbow 41">
            <a:extLst>
              <a:ext uri="{FF2B5EF4-FFF2-40B4-BE49-F238E27FC236}">
                <a16:creationId xmlns:a16="http://schemas.microsoft.com/office/drawing/2014/main" id="{0AF3DE34-AC78-4191-99D3-FAE188C5F971}"/>
              </a:ext>
            </a:extLst>
          </p:cNvPr>
          <p:cNvCxnSpPr>
            <a:stCxn id="39" idx="3"/>
          </p:cNvCxnSpPr>
          <p:nvPr/>
        </p:nvCxnSpPr>
        <p:spPr>
          <a:xfrm flipV="1">
            <a:off x="9363075" y="35814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3" name="TextBox 42">
            <a:extLst>
              <a:ext uri="{FF2B5EF4-FFF2-40B4-BE49-F238E27FC236}">
                <a16:creationId xmlns:a16="http://schemas.microsoft.com/office/drawing/2014/main" id="{358A541F-C8EB-4FB6-9FE8-15E581F24298}"/>
              </a:ext>
            </a:extLst>
          </p:cNvPr>
          <p:cNvSpPr txBox="1"/>
          <p:nvPr/>
        </p:nvSpPr>
        <p:spPr>
          <a:xfrm>
            <a:off x="9893723" y="4019550"/>
            <a:ext cx="333746" cy="369332"/>
          </a:xfrm>
          <a:prstGeom prst="rect">
            <a:avLst/>
          </a:prstGeom>
          <a:noFill/>
        </p:spPr>
        <p:txBody>
          <a:bodyPr wrap="none" rtlCol="0">
            <a:spAutoFit/>
          </a:bodyPr>
          <a:lstStyle/>
          <a:p>
            <a:r>
              <a:rPr lang="en-IN" dirty="0"/>
              <a:t>N</a:t>
            </a:r>
          </a:p>
        </p:txBody>
      </p:sp>
      <p:sp>
        <p:nvSpPr>
          <p:cNvPr id="44" name="Rectangle 43">
            <a:extLst>
              <a:ext uri="{FF2B5EF4-FFF2-40B4-BE49-F238E27FC236}">
                <a16:creationId xmlns:a16="http://schemas.microsoft.com/office/drawing/2014/main" id="{94523CB5-0332-48F4-BB1E-F2F43AD64447}"/>
              </a:ext>
            </a:extLst>
          </p:cNvPr>
          <p:cNvSpPr/>
          <p:nvPr/>
        </p:nvSpPr>
        <p:spPr>
          <a:xfrm>
            <a:off x="7830350" y="55699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5" name="Straight Arrow Connector 44">
            <a:extLst>
              <a:ext uri="{FF2B5EF4-FFF2-40B4-BE49-F238E27FC236}">
                <a16:creationId xmlns:a16="http://schemas.microsoft.com/office/drawing/2014/main" id="{55A6EC7D-B15F-4E46-A858-4C85B17D9E3E}"/>
              </a:ext>
            </a:extLst>
          </p:cNvPr>
          <p:cNvCxnSpPr>
            <a:endCxn id="44" idx="0"/>
          </p:cNvCxnSpPr>
          <p:nvPr/>
        </p:nvCxnSpPr>
        <p:spPr>
          <a:xfrm>
            <a:off x="7485849" y="45756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4E48220C-8B01-47AD-98A4-C15CAC52FB3C}"/>
              </a:ext>
            </a:extLst>
          </p:cNvPr>
          <p:cNvSpPr txBox="1"/>
          <p:nvPr/>
        </p:nvSpPr>
        <p:spPr>
          <a:xfrm>
            <a:off x="8214512" y="4603045"/>
            <a:ext cx="296876" cy="369332"/>
          </a:xfrm>
          <a:prstGeom prst="rect">
            <a:avLst/>
          </a:prstGeom>
          <a:noFill/>
        </p:spPr>
        <p:txBody>
          <a:bodyPr wrap="none" rtlCol="0">
            <a:spAutoFit/>
          </a:bodyPr>
          <a:lstStyle/>
          <a:p>
            <a:r>
              <a:rPr lang="en-IN" dirty="0"/>
              <a:t>Y</a:t>
            </a:r>
          </a:p>
        </p:txBody>
      </p:sp>
      <p:cxnSp>
        <p:nvCxnSpPr>
          <p:cNvPr id="47" name="Connector: Elbow 46">
            <a:extLst>
              <a:ext uri="{FF2B5EF4-FFF2-40B4-BE49-F238E27FC236}">
                <a16:creationId xmlns:a16="http://schemas.microsoft.com/office/drawing/2014/main" id="{C3F87A1B-528C-4992-AE74-EBBD1AAD45DF}"/>
              </a:ext>
            </a:extLst>
          </p:cNvPr>
          <p:cNvCxnSpPr/>
          <p:nvPr/>
        </p:nvCxnSpPr>
        <p:spPr>
          <a:xfrm rot="16200000" flipH="1">
            <a:off x="5248797" y="23386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8" name="TextBox 47">
            <a:extLst>
              <a:ext uri="{FF2B5EF4-FFF2-40B4-BE49-F238E27FC236}">
                <a16:creationId xmlns:a16="http://schemas.microsoft.com/office/drawing/2014/main" id="{CD0CAAE5-84D9-423A-B317-DE1569F2D8AB}"/>
              </a:ext>
            </a:extLst>
          </p:cNvPr>
          <p:cNvSpPr txBox="1"/>
          <p:nvPr/>
        </p:nvSpPr>
        <p:spPr>
          <a:xfrm>
            <a:off x="5119316" y="4467523"/>
            <a:ext cx="333746" cy="369332"/>
          </a:xfrm>
          <a:prstGeom prst="rect">
            <a:avLst/>
          </a:prstGeom>
          <a:noFill/>
        </p:spPr>
        <p:txBody>
          <a:bodyPr wrap="none" rtlCol="0">
            <a:spAutoFit/>
          </a:bodyPr>
          <a:lstStyle/>
          <a:p>
            <a:r>
              <a:rPr lang="en-IN" dirty="0"/>
              <a:t>N</a:t>
            </a:r>
          </a:p>
        </p:txBody>
      </p:sp>
      <p:cxnSp>
        <p:nvCxnSpPr>
          <p:cNvPr id="49" name="Connector: Elbow 48">
            <a:extLst>
              <a:ext uri="{FF2B5EF4-FFF2-40B4-BE49-F238E27FC236}">
                <a16:creationId xmlns:a16="http://schemas.microsoft.com/office/drawing/2014/main" id="{07E7E84A-54B6-44C2-991D-5D059C80D602}"/>
              </a:ext>
            </a:extLst>
          </p:cNvPr>
          <p:cNvCxnSpPr/>
          <p:nvPr/>
        </p:nvCxnSpPr>
        <p:spPr>
          <a:xfrm rot="5400000" flipH="1" flipV="1">
            <a:off x="4312804" y="24848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0598C26D-8AB5-45DD-A7E0-DFCBAA62A2DE}"/>
              </a:ext>
            </a:extLst>
          </p:cNvPr>
          <p:cNvSpPr txBox="1"/>
          <p:nvPr/>
        </p:nvSpPr>
        <p:spPr>
          <a:xfrm>
            <a:off x="4514663" y="5556468"/>
            <a:ext cx="333746" cy="369332"/>
          </a:xfrm>
          <a:prstGeom prst="rect">
            <a:avLst/>
          </a:prstGeom>
          <a:noFill/>
        </p:spPr>
        <p:txBody>
          <a:bodyPr wrap="none" rtlCol="0">
            <a:spAutoFit/>
          </a:bodyPr>
          <a:lstStyle/>
          <a:p>
            <a:r>
              <a:rPr lang="en-IN" dirty="0"/>
              <a:t>N</a:t>
            </a:r>
          </a:p>
        </p:txBody>
      </p:sp>
      <p:sp>
        <p:nvSpPr>
          <p:cNvPr id="51" name="TextBox 50">
            <a:extLst>
              <a:ext uri="{FF2B5EF4-FFF2-40B4-BE49-F238E27FC236}">
                <a16:creationId xmlns:a16="http://schemas.microsoft.com/office/drawing/2014/main" id="{B38B65D6-F619-439C-AE34-8378CA0922C6}"/>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
        <p:nvSpPr>
          <p:cNvPr id="52" name="Rectangle 51">
            <a:extLst>
              <a:ext uri="{FF2B5EF4-FFF2-40B4-BE49-F238E27FC236}">
                <a16:creationId xmlns:a16="http://schemas.microsoft.com/office/drawing/2014/main" id="{B231289E-BCB8-40BD-AEDB-6538794D53C3}"/>
              </a:ext>
            </a:extLst>
          </p:cNvPr>
          <p:cNvSpPr/>
          <p:nvPr/>
        </p:nvSpPr>
        <p:spPr>
          <a:xfrm>
            <a:off x="138912" y="64066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spTree>
    <p:extLst>
      <p:ext uri="{BB962C8B-B14F-4D97-AF65-F5344CB8AC3E}">
        <p14:creationId xmlns:p14="http://schemas.microsoft.com/office/powerpoint/2010/main" val="252341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840-2B91-4DC2-B512-562E12F99E82}"/>
              </a:ext>
            </a:extLst>
          </p:cNvPr>
          <p:cNvSpPr>
            <a:spLocks noGrp="1"/>
          </p:cNvSpPr>
          <p:nvPr>
            <p:ph type="title"/>
          </p:nvPr>
        </p:nvSpPr>
        <p:spPr>
          <a:xfrm>
            <a:off x="838200" y="365125"/>
            <a:ext cx="10515600" cy="1325563"/>
          </a:xfrm>
        </p:spPr>
        <p:txBody>
          <a:bodyPr>
            <a:normAutofit/>
          </a:bodyPr>
          <a:lstStyle/>
          <a:p>
            <a:r>
              <a:rPr lang="en-IN" dirty="0"/>
              <a:t>WebSocket</a:t>
            </a:r>
          </a:p>
        </p:txBody>
      </p:sp>
      <p:sp>
        <p:nvSpPr>
          <p:cNvPr id="3" name="Content Placeholder 2">
            <a:extLst>
              <a:ext uri="{FF2B5EF4-FFF2-40B4-BE49-F238E27FC236}">
                <a16:creationId xmlns:a16="http://schemas.microsoft.com/office/drawing/2014/main" id="{30794CE1-60D9-433A-8175-805B9E42F428}"/>
              </a:ext>
            </a:extLst>
          </p:cNvPr>
          <p:cNvSpPr>
            <a:spLocks noGrp="1"/>
          </p:cNvSpPr>
          <p:nvPr>
            <p:ph idx="1"/>
          </p:nvPr>
        </p:nvSpPr>
        <p:spPr>
          <a:xfrm>
            <a:off x="838200" y="1825625"/>
            <a:ext cx="10515600" cy="4351338"/>
          </a:xfrm>
        </p:spPr>
        <p:txBody>
          <a:bodyPr anchor="t">
            <a:normAutofit/>
          </a:bodyPr>
          <a:lstStyle/>
          <a:p>
            <a:r>
              <a:rPr lang="en-US"/>
              <a:t>WebSocket is a computer communications protocol, providing full-duplex communication channels over a single TCP connection. </a:t>
            </a:r>
          </a:p>
          <a:p>
            <a:r>
              <a:rPr lang="en-US"/>
              <a:t>The WebSocket protocol was standardized by the IETF as RFC 6455 in 2011</a:t>
            </a:r>
          </a:p>
          <a:p>
            <a:r>
              <a:rPr lang="en-US"/>
              <a:t>The WebSocket API in Web IDL is being standardized by the W3C.</a:t>
            </a:r>
          </a:p>
          <a:p>
            <a:r>
              <a:rPr lang="en-US"/>
              <a:t>WebSocket uses HTTP as the initial transport mechanism but keeps the TCP connection alive after the HTTP response is received so that it can be used for sending messages between client and server.</a:t>
            </a:r>
            <a:endParaRPr lang="en-IN"/>
          </a:p>
          <a:p>
            <a:endParaRPr lang="en-IN"/>
          </a:p>
        </p:txBody>
      </p:sp>
    </p:spTree>
    <p:extLst>
      <p:ext uri="{BB962C8B-B14F-4D97-AF65-F5344CB8AC3E}">
        <p14:creationId xmlns:p14="http://schemas.microsoft.com/office/powerpoint/2010/main" val="195563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75CC50-59AD-4DB5-ACF7-198A9C6ED046}"/>
              </a:ext>
            </a:extLst>
          </p:cNvPr>
          <p:cNvSpPr/>
          <p:nvPr/>
        </p:nvSpPr>
        <p:spPr>
          <a:xfrm>
            <a:off x="8171411" y="1213658"/>
            <a:ext cx="3183775" cy="4430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p:txBody>
      </p:sp>
      <p:sp>
        <p:nvSpPr>
          <p:cNvPr id="5" name="Rectangle 4">
            <a:extLst>
              <a:ext uri="{FF2B5EF4-FFF2-40B4-BE49-F238E27FC236}">
                <a16:creationId xmlns:a16="http://schemas.microsoft.com/office/drawing/2014/main" id="{6D827EC3-D6D8-4699-9FD2-90360478CBDF}"/>
              </a:ext>
            </a:extLst>
          </p:cNvPr>
          <p:cNvSpPr/>
          <p:nvPr/>
        </p:nvSpPr>
        <p:spPr>
          <a:xfrm>
            <a:off x="773083" y="1579418"/>
            <a:ext cx="2926081" cy="3649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endParaRPr lang="en-US" dirty="0"/>
          </a:p>
        </p:txBody>
      </p:sp>
      <p:cxnSp>
        <p:nvCxnSpPr>
          <p:cNvPr id="11" name="Straight Arrow Connector 10">
            <a:extLst>
              <a:ext uri="{FF2B5EF4-FFF2-40B4-BE49-F238E27FC236}">
                <a16:creationId xmlns:a16="http://schemas.microsoft.com/office/drawing/2014/main" id="{639A715B-E50F-44CD-B20B-0037D7E7A72E}"/>
              </a:ext>
            </a:extLst>
          </p:cNvPr>
          <p:cNvCxnSpPr/>
          <p:nvPr/>
        </p:nvCxnSpPr>
        <p:spPr>
          <a:xfrm>
            <a:off x="3699164" y="1995055"/>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507A9F-E3E7-4D4E-8A11-2E4CF37E2ECB}"/>
              </a:ext>
            </a:extLst>
          </p:cNvPr>
          <p:cNvCxnSpPr/>
          <p:nvPr/>
        </p:nvCxnSpPr>
        <p:spPr>
          <a:xfrm flipH="1">
            <a:off x="3699164" y="2402378"/>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6BE23AE-0936-4F63-846D-FCCB8822DB98}"/>
              </a:ext>
            </a:extLst>
          </p:cNvPr>
          <p:cNvSpPr txBox="1"/>
          <p:nvPr/>
        </p:nvSpPr>
        <p:spPr>
          <a:xfrm>
            <a:off x="5112004" y="1606218"/>
            <a:ext cx="1266629" cy="369332"/>
          </a:xfrm>
          <a:prstGeom prst="rect">
            <a:avLst/>
          </a:prstGeom>
          <a:noFill/>
        </p:spPr>
        <p:txBody>
          <a:bodyPr wrap="none" rtlCol="0">
            <a:spAutoFit/>
          </a:bodyPr>
          <a:lstStyle/>
          <a:p>
            <a:r>
              <a:rPr lang="en-IN" dirty="0"/>
              <a:t>HTTP + URL</a:t>
            </a:r>
          </a:p>
        </p:txBody>
      </p:sp>
      <p:sp>
        <p:nvSpPr>
          <p:cNvPr id="15" name="TextBox 14">
            <a:extLst>
              <a:ext uri="{FF2B5EF4-FFF2-40B4-BE49-F238E27FC236}">
                <a16:creationId xmlns:a16="http://schemas.microsoft.com/office/drawing/2014/main" id="{15283F8F-40E8-4719-BABF-0C2DB2CF054B}"/>
              </a:ext>
            </a:extLst>
          </p:cNvPr>
          <p:cNvSpPr txBox="1"/>
          <p:nvPr/>
        </p:nvSpPr>
        <p:spPr>
          <a:xfrm>
            <a:off x="5176893" y="2410693"/>
            <a:ext cx="1136850" cy="369332"/>
          </a:xfrm>
          <a:prstGeom prst="rect">
            <a:avLst/>
          </a:prstGeom>
          <a:noFill/>
        </p:spPr>
        <p:txBody>
          <a:bodyPr wrap="none" rtlCol="0">
            <a:spAutoFit/>
          </a:bodyPr>
          <a:lstStyle/>
          <a:p>
            <a:r>
              <a:rPr lang="en-IN" dirty="0"/>
              <a:t>HTML + JS</a:t>
            </a:r>
          </a:p>
        </p:txBody>
      </p:sp>
      <p:sp>
        <p:nvSpPr>
          <p:cNvPr id="16" name="TextBox 15">
            <a:extLst>
              <a:ext uri="{FF2B5EF4-FFF2-40B4-BE49-F238E27FC236}">
                <a16:creationId xmlns:a16="http://schemas.microsoft.com/office/drawing/2014/main" id="{E97BCF48-2835-4EF0-B41F-7434AE830A65}"/>
              </a:ext>
            </a:extLst>
          </p:cNvPr>
          <p:cNvSpPr txBox="1"/>
          <p:nvPr/>
        </p:nvSpPr>
        <p:spPr>
          <a:xfrm>
            <a:off x="4289367" y="3567328"/>
            <a:ext cx="3291840" cy="646331"/>
          </a:xfrm>
          <a:prstGeom prst="rect">
            <a:avLst/>
          </a:prstGeom>
          <a:noFill/>
        </p:spPr>
        <p:txBody>
          <a:bodyPr wrap="square" rtlCol="0">
            <a:spAutoFit/>
          </a:bodyPr>
          <a:lstStyle/>
          <a:p>
            <a:pPr algn="ctr"/>
            <a:r>
              <a:rPr lang="en-IN" dirty="0"/>
              <a:t>I want WebSocket Communication (WS Request)</a:t>
            </a:r>
          </a:p>
        </p:txBody>
      </p:sp>
      <p:cxnSp>
        <p:nvCxnSpPr>
          <p:cNvPr id="17" name="Straight Arrow Connector 16">
            <a:extLst>
              <a:ext uri="{FF2B5EF4-FFF2-40B4-BE49-F238E27FC236}">
                <a16:creationId xmlns:a16="http://schemas.microsoft.com/office/drawing/2014/main" id="{C35B4108-5A41-4F39-BC12-B1750D7925F5}"/>
              </a:ext>
            </a:extLst>
          </p:cNvPr>
          <p:cNvCxnSpPr/>
          <p:nvPr/>
        </p:nvCxnSpPr>
        <p:spPr>
          <a:xfrm>
            <a:off x="3699164" y="4292139"/>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B171813-C3EA-4CE2-BBF8-24F63996FF8E}"/>
              </a:ext>
            </a:extLst>
          </p:cNvPr>
          <p:cNvSpPr txBox="1"/>
          <p:nvPr/>
        </p:nvSpPr>
        <p:spPr>
          <a:xfrm>
            <a:off x="8423762" y="4147158"/>
            <a:ext cx="2823359" cy="923330"/>
          </a:xfrm>
          <a:prstGeom prst="rect">
            <a:avLst/>
          </a:prstGeom>
          <a:noFill/>
        </p:spPr>
        <p:txBody>
          <a:bodyPr wrap="square" rtlCol="0">
            <a:spAutoFit/>
          </a:bodyPr>
          <a:lstStyle/>
          <a:p>
            <a:pPr algn="ctr"/>
            <a:r>
              <a:rPr lang="en-IN" dirty="0"/>
              <a:t>Should have a code to accept and acknowledge the WebSocket Request</a:t>
            </a:r>
            <a:endParaRPr lang="en-US" dirty="0"/>
          </a:p>
        </p:txBody>
      </p:sp>
      <p:sp>
        <p:nvSpPr>
          <p:cNvPr id="19" name="TextBox 18">
            <a:extLst>
              <a:ext uri="{FF2B5EF4-FFF2-40B4-BE49-F238E27FC236}">
                <a16:creationId xmlns:a16="http://schemas.microsoft.com/office/drawing/2014/main" id="{9F42A67B-AE3C-47EA-A0C6-1FDA644005F7}"/>
              </a:ext>
            </a:extLst>
          </p:cNvPr>
          <p:cNvSpPr txBox="1"/>
          <p:nvPr/>
        </p:nvSpPr>
        <p:spPr>
          <a:xfrm>
            <a:off x="4971379" y="4737451"/>
            <a:ext cx="1936620" cy="369332"/>
          </a:xfrm>
          <a:prstGeom prst="rect">
            <a:avLst/>
          </a:prstGeom>
          <a:noFill/>
        </p:spPr>
        <p:txBody>
          <a:bodyPr wrap="none" rtlCol="0">
            <a:spAutoFit/>
          </a:bodyPr>
          <a:lstStyle/>
          <a:p>
            <a:r>
              <a:rPr lang="en-IN" dirty="0"/>
              <a:t>Acknowledgement</a:t>
            </a:r>
          </a:p>
        </p:txBody>
      </p:sp>
      <p:cxnSp>
        <p:nvCxnSpPr>
          <p:cNvPr id="20" name="Straight Arrow Connector 19">
            <a:extLst>
              <a:ext uri="{FF2B5EF4-FFF2-40B4-BE49-F238E27FC236}">
                <a16:creationId xmlns:a16="http://schemas.microsoft.com/office/drawing/2014/main" id="{A8A3201F-3ACC-413D-8369-94EA5D4DA70A}"/>
              </a:ext>
            </a:extLst>
          </p:cNvPr>
          <p:cNvCxnSpPr/>
          <p:nvPr/>
        </p:nvCxnSpPr>
        <p:spPr>
          <a:xfrm flipH="1">
            <a:off x="3699163" y="4707774"/>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192A335-7CE7-455E-AF3B-606C0BEEFFDE}"/>
              </a:ext>
            </a:extLst>
          </p:cNvPr>
          <p:cNvSpPr txBox="1"/>
          <p:nvPr/>
        </p:nvSpPr>
        <p:spPr>
          <a:xfrm>
            <a:off x="4776412" y="4308766"/>
            <a:ext cx="2317750" cy="369332"/>
          </a:xfrm>
          <a:prstGeom prst="rect">
            <a:avLst/>
          </a:prstGeom>
          <a:noFill/>
        </p:spPr>
        <p:txBody>
          <a:bodyPr wrap="none" rtlCol="0">
            <a:spAutoFit/>
          </a:bodyPr>
          <a:lstStyle/>
          <a:p>
            <a:r>
              <a:rPr lang="en-IN" dirty="0">
                <a:solidFill>
                  <a:srgbClr val="0070C0"/>
                </a:solidFill>
              </a:rPr>
              <a:t>WebSocket Handshake</a:t>
            </a:r>
          </a:p>
        </p:txBody>
      </p:sp>
    </p:spTree>
    <p:extLst>
      <p:ext uri="{BB962C8B-B14F-4D97-AF65-F5344CB8AC3E}">
        <p14:creationId xmlns:p14="http://schemas.microsoft.com/office/powerpoint/2010/main" val="1554369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B47-E3FC-4D5B-B183-DC0D28CFBF3E}"/>
              </a:ext>
            </a:extLst>
          </p:cNvPr>
          <p:cNvSpPr>
            <a:spLocks noGrp="1"/>
          </p:cNvSpPr>
          <p:nvPr>
            <p:ph type="title"/>
          </p:nvPr>
        </p:nvSpPr>
        <p:spPr/>
        <p:txBody>
          <a:bodyPr/>
          <a:lstStyle/>
          <a:p>
            <a:r>
              <a:rPr lang="en-IN" dirty="0"/>
              <a:t>Request Processing Pipeline</a:t>
            </a:r>
            <a:endParaRPr lang="en-US" dirty="0"/>
          </a:p>
        </p:txBody>
      </p:sp>
      <p:grpSp>
        <p:nvGrpSpPr>
          <p:cNvPr id="4" name="Group 3">
            <a:extLst>
              <a:ext uri="{FF2B5EF4-FFF2-40B4-BE49-F238E27FC236}">
                <a16:creationId xmlns:a16="http://schemas.microsoft.com/office/drawing/2014/main" id="{3FEE122C-E6B7-41D6-B4B7-7C41B7266FB5}"/>
              </a:ext>
            </a:extLst>
          </p:cNvPr>
          <p:cNvGrpSpPr/>
          <p:nvPr/>
        </p:nvGrpSpPr>
        <p:grpSpPr>
          <a:xfrm>
            <a:off x="865953" y="1979510"/>
            <a:ext cx="10348748" cy="3776640"/>
            <a:chOff x="865953" y="1979510"/>
            <a:chExt cx="10348748" cy="3776640"/>
          </a:xfrm>
        </p:grpSpPr>
        <p:sp>
          <p:nvSpPr>
            <p:cNvPr id="5" name="Arrow: Right 4">
              <a:extLst>
                <a:ext uri="{FF2B5EF4-FFF2-40B4-BE49-F238E27FC236}">
                  <a16:creationId xmlns:a16="http://schemas.microsoft.com/office/drawing/2014/main" id="{4CD65012-0ED6-41FF-BFF3-8B773AA1CB41}"/>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6" name="Flowchart: Direct Access Storage 5">
              <a:extLst>
                <a:ext uri="{FF2B5EF4-FFF2-40B4-BE49-F238E27FC236}">
                  <a16:creationId xmlns:a16="http://schemas.microsoft.com/office/drawing/2014/main" id="{96411B60-0F9E-466D-8085-B511E38C3417}"/>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F382F6AA-974E-4EA0-AD13-402FF9CCE779}"/>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582C407F-2827-4876-852F-54FFB65CE9E1}"/>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8BF96B5F-6580-4719-96F4-A99C7B8B6893}"/>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94831687-05F5-4C5B-BE61-5DCF5BA37AFD}"/>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8C7E025-5C20-4C0B-B0B1-106DA5AEA8C4}"/>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cxnSp>
          <p:nvCxnSpPr>
            <p:cNvPr id="12" name="Straight Arrow Connector 11">
              <a:extLst>
                <a:ext uri="{FF2B5EF4-FFF2-40B4-BE49-F238E27FC236}">
                  <a16:creationId xmlns:a16="http://schemas.microsoft.com/office/drawing/2014/main" id="{E77CB558-D586-4BB0-96A6-B830335FD1E3}"/>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02A1A853-3EDF-414D-9B14-5AAC21B80DED}"/>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EA98AD93-72DC-45DC-BD30-96195C253878}"/>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5" name="Arrow: Right 14">
              <a:extLst>
                <a:ext uri="{FF2B5EF4-FFF2-40B4-BE49-F238E27FC236}">
                  <a16:creationId xmlns:a16="http://schemas.microsoft.com/office/drawing/2014/main" id="{9CB75D8F-69EF-4243-81D3-1BD2CAFF0570}"/>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grpSp>
    </p:spTree>
    <p:extLst>
      <p:ext uri="{BB962C8B-B14F-4D97-AF65-F5344CB8AC3E}">
        <p14:creationId xmlns:p14="http://schemas.microsoft.com/office/powerpoint/2010/main" val="672012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4CC1AF-FE67-4E3A-A2D2-506EC0B5874E}"/>
              </a:ext>
            </a:extLst>
          </p:cNvPr>
          <p:cNvSpPr/>
          <p:nvPr/>
        </p:nvSpPr>
        <p:spPr>
          <a:xfrm>
            <a:off x="5926974" y="2327563"/>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ROUTER</a:t>
            </a:r>
          </a:p>
        </p:txBody>
      </p:sp>
      <p:cxnSp>
        <p:nvCxnSpPr>
          <p:cNvPr id="5" name="Straight Arrow Connector 4">
            <a:extLst>
              <a:ext uri="{FF2B5EF4-FFF2-40B4-BE49-F238E27FC236}">
                <a16:creationId xmlns:a16="http://schemas.microsoft.com/office/drawing/2014/main" id="{74E03002-9E46-4EE8-8CBE-C559C8027732}"/>
              </a:ext>
            </a:extLst>
          </p:cNvPr>
          <p:cNvCxnSpPr/>
          <p:nvPr/>
        </p:nvCxnSpPr>
        <p:spPr>
          <a:xfrm>
            <a:off x="2003367" y="2610196"/>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901FE31-8908-4B1D-9A1E-45832C61625C}"/>
              </a:ext>
            </a:extLst>
          </p:cNvPr>
          <p:cNvSpPr txBox="1"/>
          <p:nvPr/>
        </p:nvSpPr>
        <p:spPr>
          <a:xfrm>
            <a:off x="3498272" y="2217712"/>
            <a:ext cx="1275286" cy="369332"/>
          </a:xfrm>
          <a:prstGeom prst="rect">
            <a:avLst/>
          </a:prstGeom>
          <a:noFill/>
        </p:spPr>
        <p:txBody>
          <a:bodyPr wrap="none" rtlCol="0">
            <a:spAutoFit/>
          </a:bodyPr>
          <a:lstStyle/>
          <a:p>
            <a:r>
              <a:rPr lang="en-IN" dirty="0"/>
              <a:t>1. REQUEST</a:t>
            </a:r>
          </a:p>
        </p:txBody>
      </p:sp>
      <p:cxnSp>
        <p:nvCxnSpPr>
          <p:cNvPr id="7" name="Straight Arrow Connector 6">
            <a:extLst>
              <a:ext uri="{FF2B5EF4-FFF2-40B4-BE49-F238E27FC236}">
                <a16:creationId xmlns:a16="http://schemas.microsoft.com/office/drawing/2014/main" id="{02718456-074A-40AB-97F7-F6A087BDE115}"/>
              </a:ext>
            </a:extLst>
          </p:cNvPr>
          <p:cNvCxnSpPr/>
          <p:nvPr/>
        </p:nvCxnSpPr>
        <p:spPr>
          <a:xfrm flipH="1">
            <a:off x="2003367" y="3516283"/>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EA044F0-5E60-4F3B-9B5A-4524F9CF981F}"/>
              </a:ext>
            </a:extLst>
          </p:cNvPr>
          <p:cNvSpPr txBox="1"/>
          <p:nvPr/>
        </p:nvSpPr>
        <p:spPr>
          <a:xfrm>
            <a:off x="3413922" y="3543591"/>
            <a:ext cx="1443985" cy="369332"/>
          </a:xfrm>
          <a:prstGeom prst="rect">
            <a:avLst/>
          </a:prstGeom>
          <a:noFill/>
        </p:spPr>
        <p:txBody>
          <a:bodyPr wrap="none" rtlCol="0">
            <a:spAutoFit/>
          </a:bodyPr>
          <a:lstStyle/>
          <a:p>
            <a:r>
              <a:rPr lang="en-IN" dirty="0"/>
              <a:t>6 . RESPONSE</a:t>
            </a:r>
          </a:p>
        </p:txBody>
      </p:sp>
      <p:sp>
        <p:nvSpPr>
          <p:cNvPr id="9" name="Rectangle: Rounded Corners 8">
            <a:extLst>
              <a:ext uri="{FF2B5EF4-FFF2-40B4-BE49-F238E27FC236}">
                <a16:creationId xmlns:a16="http://schemas.microsoft.com/office/drawing/2014/main" id="{7955341D-9F58-4CAB-AA5C-59D8326BF843}"/>
              </a:ext>
            </a:extLst>
          </p:cNvPr>
          <p:cNvSpPr/>
          <p:nvPr/>
        </p:nvSpPr>
        <p:spPr>
          <a:xfrm>
            <a:off x="7539644" y="731520"/>
            <a:ext cx="1205346" cy="106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cxnSp>
        <p:nvCxnSpPr>
          <p:cNvPr id="10" name="Straight Arrow Connector 9">
            <a:extLst>
              <a:ext uri="{FF2B5EF4-FFF2-40B4-BE49-F238E27FC236}">
                <a16:creationId xmlns:a16="http://schemas.microsoft.com/office/drawing/2014/main" id="{D6E6E367-8891-4181-B970-CDD5642DF237}"/>
              </a:ext>
            </a:extLst>
          </p:cNvPr>
          <p:cNvCxnSpPr/>
          <p:nvPr/>
        </p:nvCxnSpPr>
        <p:spPr>
          <a:xfrm flipV="1">
            <a:off x="6849687" y="1429789"/>
            <a:ext cx="689957"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4FE4D1-5741-4BF9-A2D3-32C4ABB33303}"/>
              </a:ext>
            </a:extLst>
          </p:cNvPr>
          <p:cNvCxnSpPr>
            <a:cxnSpLocks/>
          </p:cNvCxnSpPr>
          <p:nvPr/>
        </p:nvCxnSpPr>
        <p:spPr>
          <a:xfrm flipH="1">
            <a:off x="7356763" y="1795549"/>
            <a:ext cx="465514" cy="6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14579B4-626C-4D0D-BAB5-7AFCABC80D2B}"/>
              </a:ext>
            </a:extLst>
          </p:cNvPr>
          <p:cNvSpPr txBox="1"/>
          <p:nvPr/>
        </p:nvSpPr>
        <p:spPr>
          <a:xfrm>
            <a:off x="6567054" y="1645920"/>
            <a:ext cx="301686" cy="369332"/>
          </a:xfrm>
          <a:prstGeom prst="rect">
            <a:avLst/>
          </a:prstGeom>
          <a:noFill/>
        </p:spPr>
        <p:txBody>
          <a:bodyPr wrap="none" rtlCol="0">
            <a:spAutoFit/>
          </a:bodyPr>
          <a:lstStyle/>
          <a:p>
            <a:r>
              <a:rPr lang="en-IN" dirty="0"/>
              <a:t>2</a:t>
            </a:r>
          </a:p>
        </p:txBody>
      </p:sp>
      <p:sp>
        <p:nvSpPr>
          <p:cNvPr id="13" name="TextBox 12">
            <a:extLst>
              <a:ext uri="{FF2B5EF4-FFF2-40B4-BE49-F238E27FC236}">
                <a16:creationId xmlns:a16="http://schemas.microsoft.com/office/drawing/2014/main" id="{559B26AA-5458-46E6-8017-B4B69F5421F2}"/>
              </a:ext>
            </a:extLst>
          </p:cNvPr>
          <p:cNvSpPr txBox="1"/>
          <p:nvPr/>
        </p:nvSpPr>
        <p:spPr>
          <a:xfrm>
            <a:off x="7800281" y="2060355"/>
            <a:ext cx="301686" cy="369332"/>
          </a:xfrm>
          <a:prstGeom prst="rect">
            <a:avLst/>
          </a:prstGeom>
          <a:noFill/>
        </p:spPr>
        <p:txBody>
          <a:bodyPr wrap="none" rtlCol="0">
            <a:spAutoFit/>
          </a:bodyPr>
          <a:lstStyle/>
          <a:p>
            <a:r>
              <a:rPr lang="en-IN" dirty="0"/>
              <a:t>3</a:t>
            </a:r>
          </a:p>
        </p:txBody>
      </p:sp>
      <p:sp>
        <p:nvSpPr>
          <p:cNvPr id="14" name="Rectangle: Rounded Corners 13">
            <a:extLst>
              <a:ext uri="{FF2B5EF4-FFF2-40B4-BE49-F238E27FC236}">
                <a16:creationId xmlns:a16="http://schemas.microsoft.com/office/drawing/2014/main" id="{74ED4F08-FBAE-4523-9CEE-E65FEC0E3E1B}"/>
              </a:ext>
            </a:extLst>
          </p:cNvPr>
          <p:cNvSpPr/>
          <p:nvPr/>
        </p:nvSpPr>
        <p:spPr>
          <a:xfrm>
            <a:off x="7257011" y="4962698"/>
            <a:ext cx="2942705" cy="1446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cxnSp>
        <p:nvCxnSpPr>
          <p:cNvPr id="15" name="Straight Arrow Connector 14">
            <a:extLst>
              <a:ext uri="{FF2B5EF4-FFF2-40B4-BE49-F238E27FC236}">
                <a16:creationId xmlns:a16="http://schemas.microsoft.com/office/drawing/2014/main" id="{314146A4-5966-4B4A-9C39-C1F7C18585B9}"/>
              </a:ext>
            </a:extLst>
          </p:cNvPr>
          <p:cNvCxnSpPr/>
          <p:nvPr/>
        </p:nvCxnSpPr>
        <p:spPr>
          <a:xfrm>
            <a:off x="7439891" y="3848792"/>
            <a:ext cx="102246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9E0D18-9DCA-49ED-B780-5EE54596BE24}"/>
              </a:ext>
            </a:extLst>
          </p:cNvPr>
          <p:cNvCxnSpPr/>
          <p:nvPr/>
        </p:nvCxnSpPr>
        <p:spPr>
          <a:xfrm flipH="1" flipV="1">
            <a:off x="6849687" y="3923607"/>
            <a:ext cx="972590"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3B5E0B-EC85-4AC6-B8E8-0AFDF7D6A395}"/>
              </a:ext>
            </a:extLst>
          </p:cNvPr>
          <p:cNvSpPr txBox="1"/>
          <p:nvPr/>
        </p:nvSpPr>
        <p:spPr>
          <a:xfrm>
            <a:off x="7854314" y="3950916"/>
            <a:ext cx="301686" cy="369332"/>
          </a:xfrm>
          <a:prstGeom prst="rect">
            <a:avLst/>
          </a:prstGeom>
          <a:noFill/>
        </p:spPr>
        <p:txBody>
          <a:bodyPr wrap="none" rtlCol="0">
            <a:spAutoFit/>
          </a:bodyPr>
          <a:lstStyle/>
          <a:p>
            <a:r>
              <a:rPr lang="en-IN" dirty="0"/>
              <a:t>4</a:t>
            </a:r>
          </a:p>
        </p:txBody>
      </p:sp>
      <p:sp>
        <p:nvSpPr>
          <p:cNvPr id="18" name="TextBox 17">
            <a:extLst>
              <a:ext uri="{FF2B5EF4-FFF2-40B4-BE49-F238E27FC236}">
                <a16:creationId xmlns:a16="http://schemas.microsoft.com/office/drawing/2014/main" id="{11C4212E-97EB-4B2F-BE7C-8EE3938E86E0}"/>
              </a:ext>
            </a:extLst>
          </p:cNvPr>
          <p:cNvSpPr txBox="1"/>
          <p:nvPr/>
        </p:nvSpPr>
        <p:spPr>
          <a:xfrm>
            <a:off x="6776087" y="4258486"/>
            <a:ext cx="301686" cy="369332"/>
          </a:xfrm>
          <a:prstGeom prst="rect">
            <a:avLst/>
          </a:prstGeom>
          <a:noFill/>
        </p:spPr>
        <p:txBody>
          <a:bodyPr wrap="none" rtlCol="0">
            <a:spAutoFit/>
          </a:bodyPr>
          <a:lstStyle/>
          <a:p>
            <a:r>
              <a:rPr lang="en-IN" dirty="0"/>
              <a:t>5</a:t>
            </a:r>
          </a:p>
        </p:txBody>
      </p:sp>
    </p:spTree>
    <p:extLst>
      <p:ext uri="{BB962C8B-B14F-4D97-AF65-F5344CB8AC3E}">
        <p14:creationId xmlns:p14="http://schemas.microsoft.com/office/powerpoint/2010/main" val="50530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535DA0-9850-4673-BD01-53496FB5BE7B}"/>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3E119F25-F9C4-416B-83D2-0AE668A79E4F}"/>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86B46F6C-9121-4FB7-938D-F2987EA10261}"/>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935D000D-93D6-42F2-B00E-E95644888700}"/>
              </a:ext>
            </a:extLst>
          </p:cNvPr>
          <p:cNvGrpSpPr/>
          <p:nvPr/>
        </p:nvGrpSpPr>
        <p:grpSpPr>
          <a:xfrm>
            <a:off x="7810595" y="1677880"/>
            <a:ext cx="1262108" cy="898124"/>
            <a:chOff x="8762260" y="1677880"/>
            <a:chExt cx="1262108" cy="898124"/>
          </a:xfrm>
        </p:grpSpPr>
        <p:sp>
          <p:nvSpPr>
            <p:cNvPr id="8" name="Rectangle: Rounded Corners 7">
              <a:extLst>
                <a:ext uri="{FF2B5EF4-FFF2-40B4-BE49-F238E27FC236}">
                  <a16:creationId xmlns:a16="http://schemas.microsoft.com/office/drawing/2014/main" id="{4CD51CC7-DDE4-44E5-BE2D-3F3C4AB4B18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2E708CA-9F98-48DE-8A69-EAB5E0EC19C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4989494F-3A33-40A6-8F28-7BF8AA2D03C0}"/>
              </a:ext>
            </a:extLst>
          </p:cNvPr>
          <p:cNvGrpSpPr/>
          <p:nvPr/>
        </p:nvGrpSpPr>
        <p:grpSpPr>
          <a:xfrm>
            <a:off x="9193562" y="1690743"/>
            <a:ext cx="1262108" cy="898124"/>
            <a:chOff x="8762260" y="1677880"/>
            <a:chExt cx="1262108" cy="898124"/>
          </a:xfrm>
        </p:grpSpPr>
        <p:sp>
          <p:nvSpPr>
            <p:cNvPr id="11" name="Rectangle: Rounded Corners 10">
              <a:extLst>
                <a:ext uri="{FF2B5EF4-FFF2-40B4-BE49-F238E27FC236}">
                  <a16:creationId xmlns:a16="http://schemas.microsoft.com/office/drawing/2014/main" id="{4842DAEE-CB3C-4FBA-A960-CBB9F0EC66D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7A85451-1ABD-4861-A6DA-25C6B646A51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20CDA02D-F6AA-4764-B514-E4A52F3181B7}"/>
              </a:ext>
            </a:extLst>
          </p:cNvPr>
          <p:cNvGrpSpPr/>
          <p:nvPr/>
        </p:nvGrpSpPr>
        <p:grpSpPr>
          <a:xfrm>
            <a:off x="8562508" y="2719934"/>
            <a:ext cx="1262108" cy="898124"/>
            <a:chOff x="8762260" y="1677880"/>
            <a:chExt cx="1262108" cy="898124"/>
          </a:xfrm>
        </p:grpSpPr>
        <p:sp>
          <p:nvSpPr>
            <p:cNvPr id="14" name="Rectangle: Rounded Corners 13">
              <a:extLst>
                <a:ext uri="{FF2B5EF4-FFF2-40B4-BE49-F238E27FC236}">
                  <a16:creationId xmlns:a16="http://schemas.microsoft.com/office/drawing/2014/main" id="{60484E73-F436-41BD-A43A-FC0ABDBCECD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ECD550CB-6F3D-4777-9FB8-AC108F56661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6" name="TextBox 15">
            <a:extLst>
              <a:ext uri="{FF2B5EF4-FFF2-40B4-BE49-F238E27FC236}">
                <a16:creationId xmlns:a16="http://schemas.microsoft.com/office/drawing/2014/main" id="{7E94916A-D0D9-4C77-8600-C3958AAB173C}"/>
              </a:ext>
            </a:extLst>
          </p:cNvPr>
          <p:cNvSpPr txBox="1"/>
          <p:nvPr/>
        </p:nvSpPr>
        <p:spPr>
          <a:xfrm>
            <a:off x="7804173" y="422233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cxnSp>
        <p:nvCxnSpPr>
          <p:cNvPr id="17" name="Straight Connector 16">
            <a:extLst>
              <a:ext uri="{FF2B5EF4-FFF2-40B4-BE49-F238E27FC236}">
                <a16:creationId xmlns:a16="http://schemas.microsoft.com/office/drawing/2014/main" id="{FB61B344-FD37-40B8-A100-906491618CF6}"/>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Flowchart: Magnetic Disk 17">
            <a:extLst>
              <a:ext uri="{FF2B5EF4-FFF2-40B4-BE49-F238E27FC236}">
                <a16:creationId xmlns:a16="http://schemas.microsoft.com/office/drawing/2014/main" id="{78C02C1D-67B9-4961-B7EC-082B3A37081D}"/>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9" name="TextBox 18">
            <a:extLst>
              <a:ext uri="{FF2B5EF4-FFF2-40B4-BE49-F238E27FC236}">
                <a16:creationId xmlns:a16="http://schemas.microsoft.com/office/drawing/2014/main" id="{F4F7A50D-EFB2-4390-8C46-B548F028E5E1}"/>
              </a:ext>
            </a:extLst>
          </p:cNvPr>
          <p:cNvSpPr txBox="1"/>
          <p:nvPr/>
        </p:nvSpPr>
        <p:spPr>
          <a:xfrm>
            <a:off x="8940659" y="422526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sp>
        <p:nvSpPr>
          <p:cNvPr id="20" name="Rectangle 19">
            <a:extLst>
              <a:ext uri="{FF2B5EF4-FFF2-40B4-BE49-F238E27FC236}">
                <a16:creationId xmlns:a16="http://schemas.microsoft.com/office/drawing/2014/main" id="{F02F109A-F9CE-4DAC-B27E-A888CC7DD79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21" name="Straight Arrow Connector 20">
            <a:extLst>
              <a:ext uri="{FF2B5EF4-FFF2-40B4-BE49-F238E27FC236}">
                <a16:creationId xmlns:a16="http://schemas.microsoft.com/office/drawing/2014/main" id="{EF38CB8C-2AB8-4CEB-90ED-3102481608A0}"/>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7ED0E87-B7C2-4BB2-83BF-D681502A6A09}"/>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3" name="Straight Arrow Connector 22">
            <a:extLst>
              <a:ext uri="{FF2B5EF4-FFF2-40B4-BE49-F238E27FC236}">
                <a16:creationId xmlns:a16="http://schemas.microsoft.com/office/drawing/2014/main" id="{F4328AFF-B8B3-4437-A704-94B8F9F34F0C}"/>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2180E07-F8FB-4EFD-A45F-CE8D8447459A}"/>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5" name="Rectangle 24">
            <a:extLst>
              <a:ext uri="{FF2B5EF4-FFF2-40B4-BE49-F238E27FC236}">
                <a16:creationId xmlns:a16="http://schemas.microsoft.com/office/drawing/2014/main" id="{3F62BF17-2D41-4F0C-A50A-1848D8909C4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Rectangle: Rounded Corners 25">
            <a:extLst>
              <a:ext uri="{FF2B5EF4-FFF2-40B4-BE49-F238E27FC236}">
                <a16:creationId xmlns:a16="http://schemas.microsoft.com/office/drawing/2014/main" id="{58C9009D-FEEF-48A5-8845-3AAF500A4A1B}"/>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2D96B864-ED85-4EA0-AC87-0D81316F9639}"/>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120212D2-A072-485A-B25E-9873A45463B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D5BD9A3C-5361-4CBD-B8CA-FEBDF40C1B7C}"/>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0" name="Straight Arrow Connector 29">
            <a:extLst>
              <a:ext uri="{FF2B5EF4-FFF2-40B4-BE49-F238E27FC236}">
                <a16:creationId xmlns:a16="http://schemas.microsoft.com/office/drawing/2014/main" id="{1E49CB18-05BE-48EF-943B-5BF743D599E7}"/>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683E233-3BE1-44A1-B47F-E176485378FE}"/>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8965EF-7544-4A9F-88D5-BE89104A1A60}"/>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97D21B5D-43B5-4EC8-BF40-071C9A75BDE6}"/>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grpSp>
        <p:nvGrpSpPr>
          <p:cNvPr id="34" name="Group 33">
            <a:extLst>
              <a:ext uri="{FF2B5EF4-FFF2-40B4-BE49-F238E27FC236}">
                <a16:creationId xmlns:a16="http://schemas.microsoft.com/office/drawing/2014/main" id="{AE65C248-C0EA-45B7-9091-3A2062EDDD49}"/>
              </a:ext>
            </a:extLst>
          </p:cNvPr>
          <p:cNvGrpSpPr/>
          <p:nvPr/>
        </p:nvGrpSpPr>
        <p:grpSpPr>
          <a:xfrm>
            <a:off x="3485864" y="3510046"/>
            <a:ext cx="828000" cy="828000"/>
            <a:chOff x="4936328" y="4218830"/>
            <a:chExt cx="828000" cy="828000"/>
          </a:xfrm>
        </p:grpSpPr>
        <p:sp>
          <p:nvSpPr>
            <p:cNvPr id="35" name="Arc 34">
              <a:extLst>
                <a:ext uri="{FF2B5EF4-FFF2-40B4-BE49-F238E27FC236}">
                  <a16:creationId xmlns:a16="http://schemas.microsoft.com/office/drawing/2014/main" id="{CE856A21-72F1-4D23-94F1-00D0582C4748}"/>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6" name="TextBox 35">
              <a:extLst>
                <a:ext uri="{FF2B5EF4-FFF2-40B4-BE49-F238E27FC236}">
                  <a16:creationId xmlns:a16="http://schemas.microsoft.com/office/drawing/2014/main" id="{A3417ADC-F6E6-4DD1-9D20-3250E9BAE8D8}"/>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7" name="Rectangle 36">
            <a:extLst>
              <a:ext uri="{FF2B5EF4-FFF2-40B4-BE49-F238E27FC236}">
                <a16:creationId xmlns:a16="http://schemas.microsoft.com/office/drawing/2014/main" id="{EB81CF0B-9815-464A-8B83-C8304DDBAB9E}"/>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spTree>
    <p:extLst>
      <p:ext uri="{BB962C8B-B14F-4D97-AF65-F5344CB8AC3E}">
        <p14:creationId xmlns:p14="http://schemas.microsoft.com/office/powerpoint/2010/main" val="2807333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7ADAF51-9700-4C1F-B138-6FB39B0C9784}"/>
              </a:ext>
            </a:extLst>
          </p:cNvPr>
          <p:cNvSpPr/>
          <p:nvPr/>
        </p:nvSpPr>
        <p:spPr>
          <a:xfrm>
            <a:off x="4148050" y="2335876"/>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ROUTER</a:t>
            </a:r>
          </a:p>
        </p:txBody>
      </p:sp>
      <p:cxnSp>
        <p:nvCxnSpPr>
          <p:cNvPr id="5" name="Straight Arrow Connector 4">
            <a:extLst>
              <a:ext uri="{FF2B5EF4-FFF2-40B4-BE49-F238E27FC236}">
                <a16:creationId xmlns:a16="http://schemas.microsoft.com/office/drawing/2014/main" id="{C4E7E594-9B79-4345-9234-86DF3FD8E74F}"/>
              </a:ext>
            </a:extLst>
          </p:cNvPr>
          <p:cNvCxnSpPr/>
          <p:nvPr/>
        </p:nvCxnSpPr>
        <p:spPr>
          <a:xfrm>
            <a:off x="224443" y="2618509"/>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CDCD166-AAB4-4434-A5FF-901343A148A5}"/>
              </a:ext>
            </a:extLst>
          </p:cNvPr>
          <p:cNvSpPr txBox="1"/>
          <p:nvPr/>
        </p:nvSpPr>
        <p:spPr>
          <a:xfrm>
            <a:off x="1719348" y="2226025"/>
            <a:ext cx="1275286" cy="369332"/>
          </a:xfrm>
          <a:prstGeom prst="rect">
            <a:avLst/>
          </a:prstGeom>
          <a:noFill/>
        </p:spPr>
        <p:txBody>
          <a:bodyPr wrap="none" rtlCol="0">
            <a:spAutoFit/>
          </a:bodyPr>
          <a:lstStyle/>
          <a:p>
            <a:r>
              <a:rPr lang="en-IN" dirty="0"/>
              <a:t>1. REQUEST</a:t>
            </a:r>
          </a:p>
        </p:txBody>
      </p:sp>
      <p:sp>
        <p:nvSpPr>
          <p:cNvPr id="7" name="TextBox 6">
            <a:extLst>
              <a:ext uri="{FF2B5EF4-FFF2-40B4-BE49-F238E27FC236}">
                <a16:creationId xmlns:a16="http://schemas.microsoft.com/office/drawing/2014/main" id="{2889C04E-CFAF-4D5B-AF17-2280E29F1296}"/>
              </a:ext>
            </a:extLst>
          </p:cNvPr>
          <p:cNvSpPr txBox="1"/>
          <p:nvPr/>
        </p:nvSpPr>
        <p:spPr>
          <a:xfrm>
            <a:off x="5981265" y="2309737"/>
            <a:ext cx="301686" cy="369332"/>
          </a:xfrm>
          <a:prstGeom prst="rect">
            <a:avLst/>
          </a:prstGeom>
          <a:noFill/>
        </p:spPr>
        <p:txBody>
          <a:bodyPr wrap="none" rtlCol="0">
            <a:spAutoFit/>
          </a:bodyPr>
          <a:lstStyle/>
          <a:p>
            <a:r>
              <a:rPr lang="en-IN" dirty="0"/>
              <a:t>2</a:t>
            </a:r>
          </a:p>
        </p:txBody>
      </p:sp>
      <p:cxnSp>
        <p:nvCxnSpPr>
          <p:cNvPr id="8" name="Straight Arrow Connector 7">
            <a:extLst>
              <a:ext uri="{FF2B5EF4-FFF2-40B4-BE49-F238E27FC236}">
                <a16:creationId xmlns:a16="http://schemas.microsoft.com/office/drawing/2014/main" id="{DCF23DD2-F1D3-4AE9-97ED-D1AC7DC02F3C}"/>
              </a:ext>
            </a:extLst>
          </p:cNvPr>
          <p:cNvCxnSpPr/>
          <p:nvPr/>
        </p:nvCxnSpPr>
        <p:spPr>
          <a:xfrm>
            <a:off x="5760720" y="2693324"/>
            <a:ext cx="719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0E4FD5CC-8D6A-4956-80B8-179CC0C66AA7}"/>
              </a:ext>
            </a:extLst>
          </p:cNvPr>
          <p:cNvSpPr/>
          <p:nvPr/>
        </p:nvSpPr>
        <p:spPr>
          <a:xfrm>
            <a:off x="6479771" y="2335876"/>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10" name="Rectangle: Rounded Corners 9">
            <a:extLst>
              <a:ext uri="{FF2B5EF4-FFF2-40B4-BE49-F238E27FC236}">
                <a16:creationId xmlns:a16="http://schemas.microsoft.com/office/drawing/2014/main" id="{FF6FD33F-62B3-4356-90D4-AEBF21DCF9D2}"/>
              </a:ext>
            </a:extLst>
          </p:cNvPr>
          <p:cNvSpPr/>
          <p:nvPr/>
        </p:nvSpPr>
        <p:spPr>
          <a:xfrm>
            <a:off x="8154786" y="739833"/>
            <a:ext cx="1205346" cy="106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cxnSp>
        <p:nvCxnSpPr>
          <p:cNvPr id="11" name="Straight Arrow Connector 10">
            <a:extLst>
              <a:ext uri="{FF2B5EF4-FFF2-40B4-BE49-F238E27FC236}">
                <a16:creationId xmlns:a16="http://schemas.microsoft.com/office/drawing/2014/main" id="{7140BD5C-3993-415C-9638-C8AB800A96A8}"/>
              </a:ext>
            </a:extLst>
          </p:cNvPr>
          <p:cNvCxnSpPr/>
          <p:nvPr/>
        </p:nvCxnSpPr>
        <p:spPr>
          <a:xfrm flipV="1">
            <a:off x="7464829" y="1438102"/>
            <a:ext cx="689957"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16C01C-D41F-41FB-8E76-29254DA8532E}"/>
              </a:ext>
            </a:extLst>
          </p:cNvPr>
          <p:cNvCxnSpPr>
            <a:cxnSpLocks/>
          </p:cNvCxnSpPr>
          <p:nvPr/>
        </p:nvCxnSpPr>
        <p:spPr>
          <a:xfrm flipH="1">
            <a:off x="7971905" y="1803862"/>
            <a:ext cx="465514" cy="6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4043F5-FB85-495F-A466-6F3789BA5104}"/>
              </a:ext>
            </a:extLst>
          </p:cNvPr>
          <p:cNvSpPr txBox="1"/>
          <p:nvPr/>
        </p:nvSpPr>
        <p:spPr>
          <a:xfrm>
            <a:off x="7379274" y="1702323"/>
            <a:ext cx="301686" cy="369332"/>
          </a:xfrm>
          <a:prstGeom prst="rect">
            <a:avLst/>
          </a:prstGeom>
          <a:noFill/>
        </p:spPr>
        <p:txBody>
          <a:bodyPr wrap="none" rtlCol="0">
            <a:spAutoFit/>
          </a:bodyPr>
          <a:lstStyle/>
          <a:p>
            <a:r>
              <a:rPr lang="en-IN" dirty="0"/>
              <a:t>3</a:t>
            </a:r>
          </a:p>
        </p:txBody>
      </p:sp>
      <p:sp>
        <p:nvSpPr>
          <p:cNvPr id="14" name="TextBox 13">
            <a:extLst>
              <a:ext uri="{FF2B5EF4-FFF2-40B4-BE49-F238E27FC236}">
                <a16:creationId xmlns:a16="http://schemas.microsoft.com/office/drawing/2014/main" id="{51DCF5D3-EE90-4983-AEE5-E9175097284E}"/>
              </a:ext>
            </a:extLst>
          </p:cNvPr>
          <p:cNvSpPr txBox="1"/>
          <p:nvPr/>
        </p:nvSpPr>
        <p:spPr>
          <a:xfrm>
            <a:off x="8231514" y="2071655"/>
            <a:ext cx="301686" cy="369332"/>
          </a:xfrm>
          <a:prstGeom prst="rect">
            <a:avLst/>
          </a:prstGeom>
          <a:noFill/>
        </p:spPr>
        <p:txBody>
          <a:bodyPr wrap="none" rtlCol="0">
            <a:spAutoFit/>
          </a:bodyPr>
          <a:lstStyle/>
          <a:p>
            <a:r>
              <a:rPr lang="en-IN" dirty="0"/>
              <a:t>4</a:t>
            </a:r>
          </a:p>
        </p:txBody>
      </p:sp>
      <p:sp>
        <p:nvSpPr>
          <p:cNvPr id="15" name="Rectangle: Rounded Corners 14">
            <a:extLst>
              <a:ext uri="{FF2B5EF4-FFF2-40B4-BE49-F238E27FC236}">
                <a16:creationId xmlns:a16="http://schemas.microsoft.com/office/drawing/2014/main" id="{97F7FE9D-0188-489C-8BAA-8E1B31E7AC22}"/>
              </a:ext>
            </a:extLst>
          </p:cNvPr>
          <p:cNvSpPr/>
          <p:nvPr/>
        </p:nvSpPr>
        <p:spPr>
          <a:xfrm>
            <a:off x="7872153" y="4971011"/>
            <a:ext cx="2942705" cy="1446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cxnSp>
        <p:nvCxnSpPr>
          <p:cNvPr id="16" name="Straight Arrow Connector 15">
            <a:extLst>
              <a:ext uri="{FF2B5EF4-FFF2-40B4-BE49-F238E27FC236}">
                <a16:creationId xmlns:a16="http://schemas.microsoft.com/office/drawing/2014/main" id="{81E6C502-13CE-41A2-86B7-DD91018F0862}"/>
              </a:ext>
            </a:extLst>
          </p:cNvPr>
          <p:cNvCxnSpPr/>
          <p:nvPr/>
        </p:nvCxnSpPr>
        <p:spPr>
          <a:xfrm>
            <a:off x="8055033" y="3857105"/>
            <a:ext cx="102246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804DF1-AD7B-4191-B5CC-5DE0E4A8DCD4}"/>
              </a:ext>
            </a:extLst>
          </p:cNvPr>
          <p:cNvCxnSpPr/>
          <p:nvPr/>
        </p:nvCxnSpPr>
        <p:spPr>
          <a:xfrm flipH="1" flipV="1">
            <a:off x="7464829" y="3931920"/>
            <a:ext cx="972590"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4D396C-FA2F-4685-97D1-FA260AB625DD}"/>
              </a:ext>
            </a:extLst>
          </p:cNvPr>
          <p:cNvSpPr txBox="1"/>
          <p:nvPr/>
        </p:nvSpPr>
        <p:spPr>
          <a:xfrm>
            <a:off x="7391229" y="4266799"/>
            <a:ext cx="301686" cy="369332"/>
          </a:xfrm>
          <a:prstGeom prst="rect">
            <a:avLst/>
          </a:prstGeom>
          <a:noFill/>
        </p:spPr>
        <p:txBody>
          <a:bodyPr wrap="none" rtlCol="0">
            <a:spAutoFit/>
          </a:bodyPr>
          <a:lstStyle/>
          <a:p>
            <a:r>
              <a:rPr lang="en-IN" dirty="0"/>
              <a:t>6</a:t>
            </a:r>
          </a:p>
        </p:txBody>
      </p:sp>
      <p:sp>
        <p:nvSpPr>
          <p:cNvPr id="19" name="TextBox 18">
            <a:extLst>
              <a:ext uri="{FF2B5EF4-FFF2-40B4-BE49-F238E27FC236}">
                <a16:creationId xmlns:a16="http://schemas.microsoft.com/office/drawing/2014/main" id="{A070960D-F68A-448D-A59F-F4FCAA8C11D3}"/>
              </a:ext>
            </a:extLst>
          </p:cNvPr>
          <p:cNvSpPr txBox="1"/>
          <p:nvPr/>
        </p:nvSpPr>
        <p:spPr>
          <a:xfrm>
            <a:off x="8497851" y="4044726"/>
            <a:ext cx="301686" cy="369332"/>
          </a:xfrm>
          <a:prstGeom prst="rect">
            <a:avLst/>
          </a:prstGeom>
          <a:noFill/>
        </p:spPr>
        <p:txBody>
          <a:bodyPr wrap="none" rtlCol="0">
            <a:spAutoFit/>
          </a:bodyPr>
          <a:lstStyle/>
          <a:p>
            <a:r>
              <a:rPr lang="en-IN" dirty="0"/>
              <a:t>5</a:t>
            </a:r>
          </a:p>
        </p:txBody>
      </p:sp>
      <p:cxnSp>
        <p:nvCxnSpPr>
          <p:cNvPr id="20" name="Straight Arrow Connector 19">
            <a:extLst>
              <a:ext uri="{FF2B5EF4-FFF2-40B4-BE49-F238E27FC236}">
                <a16:creationId xmlns:a16="http://schemas.microsoft.com/office/drawing/2014/main" id="{8A1EC543-B127-4AE1-AEAB-EB5F7DDBAE9A}"/>
              </a:ext>
            </a:extLst>
          </p:cNvPr>
          <p:cNvCxnSpPr/>
          <p:nvPr/>
        </p:nvCxnSpPr>
        <p:spPr>
          <a:xfrm flipH="1">
            <a:off x="224443" y="3524596"/>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A56E35A-E245-48D2-B4FE-50BBB4757E4B}"/>
              </a:ext>
            </a:extLst>
          </p:cNvPr>
          <p:cNvSpPr txBox="1"/>
          <p:nvPr/>
        </p:nvSpPr>
        <p:spPr>
          <a:xfrm>
            <a:off x="1634998" y="3543592"/>
            <a:ext cx="1443985" cy="369332"/>
          </a:xfrm>
          <a:prstGeom prst="rect">
            <a:avLst/>
          </a:prstGeom>
          <a:noFill/>
        </p:spPr>
        <p:txBody>
          <a:bodyPr wrap="none" rtlCol="0">
            <a:spAutoFit/>
          </a:bodyPr>
          <a:lstStyle/>
          <a:p>
            <a:r>
              <a:rPr lang="en-IN" dirty="0"/>
              <a:t>8 . RESPONSE</a:t>
            </a:r>
          </a:p>
        </p:txBody>
      </p:sp>
      <p:cxnSp>
        <p:nvCxnSpPr>
          <p:cNvPr id="22" name="Straight Arrow Connector 21">
            <a:extLst>
              <a:ext uri="{FF2B5EF4-FFF2-40B4-BE49-F238E27FC236}">
                <a16:creationId xmlns:a16="http://schemas.microsoft.com/office/drawing/2014/main" id="{6A509512-EE42-43C0-BC0D-D5226DB55375}"/>
              </a:ext>
            </a:extLst>
          </p:cNvPr>
          <p:cNvCxnSpPr/>
          <p:nvPr/>
        </p:nvCxnSpPr>
        <p:spPr>
          <a:xfrm flipH="1">
            <a:off x="5760720" y="3469979"/>
            <a:ext cx="742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3221B5A-7258-480C-AE53-76D395E79057}"/>
              </a:ext>
            </a:extLst>
          </p:cNvPr>
          <p:cNvSpPr txBox="1"/>
          <p:nvPr/>
        </p:nvSpPr>
        <p:spPr>
          <a:xfrm>
            <a:off x="5969402" y="3604151"/>
            <a:ext cx="301686" cy="369332"/>
          </a:xfrm>
          <a:prstGeom prst="rect">
            <a:avLst/>
          </a:prstGeom>
          <a:noFill/>
        </p:spPr>
        <p:txBody>
          <a:bodyPr wrap="none" rtlCol="0">
            <a:spAutoFit/>
          </a:bodyPr>
          <a:lstStyle/>
          <a:p>
            <a:r>
              <a:rPr lang="en-IN" dirty="0"/>
              <a:t>7</a:t>
            </a:r>
          </a:p>
        </p:txBody>
      </p:sp>
    </p:spTree>
    <p:extLst>
      <p:ext uri="{BB962C8B-B14F-4D97-AF65-F5344CB8AC3E}">
        <p14:creationId xmlns:p14="http://schemas.microsoft.com/office/powerpoint/2010/main" val="2482056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7D00-F5FC-4860-BA57-A8FA0A7496A2}"/>
              </a:ext>
            </a:extLst>
          </p:cNvPr>
          <p:cNvSpPr>
            <a:spLocks noGrp="1"/>
          </p:cNvSpPr>
          <p:nvPr>
            <p:ph type="title"/>
          </p:nvPr>
        </p:nvSpPr>
        <p:spPr/>
        <p:txBody>
          <a:bodyPr/>
          <a:lstStyle/>
          <a:p>
            <a:r>
              <a:rPr lang="en-IN" dirty="0"/>
              <a:t>Express-generator</a:t>
            </a:r>
            <a:endParaRPr lang="en-US" dirty="0"/>
          </a:p>
        </p:txBody>
      </p:sp>
      <p:sp>
        <p:nvSpPr>
          <p:cNvPr id="3" name="Content Placeholder 2">
            <a:extLst>
              <a:ext uri="{FF2B5EF4-FFF2-40B4-BE49-F238E27FC236}">
                <a16:creationId xmlns:a16="http://schemas.microsoft.com/office/drawing/2014/main" id="{2E17E0F5-F9AF-41D2-87A2-43F47FC1162D}"/>
              </a:ext>
            </a:extLst>
          </p:cNvPr>
          <p:cNvSpPr>
            <a:spLocks noGrp="1"/>
          </p:cNvSpPr>
          <p:nvPr>
            <p:ph idx="1"/>
          </p:nvPr>
        </p:nvSpPr>
        <p:spPr/>
        <p:txBody>
          <a:bodyPr>
            <a:normAutofit lnSpcReduction="10000"/>
          </a:bodyPr>
          <a:lstStyle/>
          <a:p>
            <a:r>
              <a:rPr lang="en-US" dirty="0" err="1"/>
              <a:t>npm</a:t>
            </a:r>
            <a:r>
              <a:rPr lang="en-US" dirty="0"/>
              <a:t> install -g express-generator (Once)</a:t>
            </a:r>
          </a:p>
          <a:p>
            <a:r>
              <a:rPr lang="en-US" dirty="0" err="1"/>
              <a:t>npm</a:t>
            </a:r>
            <a:r>
              <a:rPr lang="en-US" dirty="0"/>
              <a:t> </a:t>
            </a:r>
            <a:r>
              <a:rPr lang="en-US" dirty="0" err="1"/>
              <a:t>i</a:t>
            </a:r>
            <a:r>
              <a:rPr lang="en-US" dirty="0"/>
              <a:t> -g </a:t>
            </a:r>
            <a:r>
              <a:rPr lang="en-US" dirty="0" err="1"/>
              <a:t>npm</a:t>
            </a:r>
            <a:r>
              <a:rPr lang="en-US" dirty="0"/>
              <a:t>-check-updates (Once)</a:t>
            </a:r>
          </a:p>
          <a:p>
            <a:r>
              <a:rPr lang="en-US" dirty="0"/>
              <a:t>Create a new application</a:t>
            </a:r>
          </a:p>
          <a:p>
            <a:pPr marL="971550" lvl="1" indent="-514350">
              <a:buFont typeface="+mj-lt"/>
              <a:buAutoNum type="arabicPeriod"/>
            </a:pPr>
            <a:r>
              <a:rPr lang="en-US" dirty="0"/>
              <a:t>express --view=pug 9_express-app</a:t>
            </a:r>
          </a:p>
          <a:p>
            <a:pPr marL="971550" lvl="1" indent="-514350">
              <a:buFont typeface="+mj-lt"/>
              <a:buAutoNum type="arabicPeriod"/>
            </a:pPr>
            <a:r>
              <a:rPr lang="en-US" dirty="0"/>
              <a:t>cd 9_express-app</a:t>
            </a:r>
          </a:p>
          <a:p>
            <a:pPr marL="971550" lvl="1" indent="-514350">
              <a:buFont typeface="+mj-lt"/>
              <a:buAutoNum type="arabicPeriod"/>
            </a:pPr>
            <a:r>
              <a:rPr lang="en-US" dirty="0" err="1"/>
              <a:t>ncu</a:t>
            </a:r>
            <a:r>
              <a:rPr lang="en-US" dirty="0"/>
              <a:t> </a:t>
            </a:r>
          </a:p>
          <a:p>
            <a:pPr marL="971550" lvl="1" indent="-514350">
              <a:buFont typeface="+mj-lt"/>
              <a:buAutoNum type="arabicPeriod"/>
            </a:pPr>
            <a:r>
              <a:rPr lang="en-US" dirty="0" err="1"/>
              <a:t>ncu</a:t>
            </a:r>
            <a:r>
              <a:rPr lang="en-US" dirty="0"/>
              <a:t> -u</a:t>
            </a:r>
          </a:p>
          <a:p>
            <a:pPr marL="971550" lvl="1" indent="-514350">
              <a:buFont typeface="+mj-lt"/>
              <a:buAutoNum type="arabicPeriod"/>
            </a:pPr>
            <a:r>
              <a:rPr lang="en-US" dirty="0" err="1"/>
              <a:t>npm</a:t>
            </a:r>
            <a:r>
              <a:rPr lang="en-US" dirty="0"/>
              <a:t> install</a:t>
            </a:r>
          </a:p>
          <a:p>
            <a:pPr marL="971550" lvl="1" indent="-514350">
              <a:buFont typeface="+mj-lt"/>
              <a:buAutoNum type="arabicPeriod"/>
            </a:pPr>
            <a:r>
              <a:rPr lang="en-US" dirty="0" err="1"/>
              <a:t>npm</a:t>
            </a:r>
            <a:r>
              <a:rPr lang="en-US" dirty="0"/>
              <a:t> </a:t>
            </a:r>
            <a:r>
              <a:rPr lang="en-US" dirty="0" err="1"/>
              <a:t>i</a:t>
            </a:r>
            <a:r>
              <a:rPr lang="en-US" dirty="0"/>
              <a:t> -D </a:t>
            </a:r>
            <a:r>
              <a:rPr lang="en-US" dirty="0" err="1"/>
              <a:t>nodemon</a:t>
            </a:r>
            <a:endParaRPr lang="en-US" dirty="0"/>
          </a:p>
          <a:p>
            <a:pPr marL="971550" lvl="1" indent="-514350">
              <a:buFont typeface="+mj-lt"/>
              <a:buAutoNum type="arabicPeriod"/>
            </a:pPr>
            <a:r>
              <a:rPr lang="en-US" dirty="0"/>
              <a:t>Change start script to use </a:t>
            </a:r>
            <a:r>
              <a:rPr lang="en-US" dirty="0" err="1"/>
              <a:t>nodemon</a:t>
            </a:r>
            <a:r>
              <a:rPr lang="en-US" dirty="0"/>
              <a:t> (</a:t>
            </a:r>
            <a:r>
              <a:rPr lang="en-US" dirty="0" err="1"/>
              <a:t>package.json</a:t>
            </a:r>
            <a:r>
              <a:rPr lang="en-US" dirty="0"/>
              <a:t> file)</a:t>
            </a:r>
          </a:p>
          <a:p>
            <a:pPr marL="971550" lvl="1" indent="-514350">
              <a:buFont typeface="+mj-lt"/>
              <a:buAutoNum type="arabicPeriod"/>
            </a:pPr>
            <a:r>
              <a:rPr lang="en-US" dirty="0" err="1"/>
              <a:t>npm</a:t>
            </a:r>
            <a:r>
              <a:rPr lang="en-US" dirty="0"/>
              <a:t> start</a:t>
            </a:r>
          </a:p>
        </p:txBody>
      </p:sp>
    </p:spTree>
    <p:extLst>
      <p:ext uri="{BB962C8B-B14F-4D97-AF65-F5344CB8AC3E}">
        <p14:creationId xmlns:p14="http://schemas.microsoft.com/office/powerpoint/2010/main" val="846234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CF-28CF-4266-80E0-8BAFEE912E42}"/>
              </a:ext>
            </a:extLst>
          </p:cNvPr>
          <p:cNvSpPr>
            <a:spLocks noGrp="1"/>
          </p:cNvSpPr>
          <p:nvPr>
            <p:ph type="title"/>
          </p:nvPr>
        </p:nvSpPr>
        <p:spPr/>
        <p:txBody>
          <a:bodyPr/>
          <a:lstStyle/>
          <a:p>
            <a:r>
              <a:rPr lang="en-IN" dirty="0"/>
              <a:t>Assignment</a:t>
            </a:r>
            <a:endParaRPr lang="en-US" dirty="0"/>
          </a:p>
        </p:txBody>
      </p:sp>
      <p:sp>
        <p:nvSpPr>
          <p:cNvPr id="3" name="Content Placeholder 2">
            <a:extLst>
              <a:ext uri="{FF2B5EF4-FFF2-40B4-BE49-F238E27FC236}">
                <a16:creationId xmlns:a16="http://schemas.microsoft.com/office/drawing/2014/main" id="{107ACA34-F206-44B7-B5D2-2CC3DF2FCE72}"/>
              </a:ext>
            </a:extLst>
          </p:cNvPr>
          <p:cNvSpPr>
            <a:spLocks noGrp="1"/>
          </p:cNvSpPr>
          <p:nvPr>
            <p:ph idx="1"/>
          </p:nvPr>
        </p:nvSpPr>
        <p:spPr/>
        <p:txBody>
          <a:bodyPr/>
          <a:lstStyle/>
          <a:p>
            <a:r>
              <a:rPr lang="en-IN" dirty="0"/>
              <a:t>Create a CRUD application to work with employee data. </a:t>
            </a:r>
          </a:p>
          <a:p>
            <a:r>
              <a:rPr lang="en-IN" dirty="0"/>
              <a:t>Persist the data in JSON file (</a:t>
            </a:r>
            <a:r>
              <a:rPr lang="en-IN" dirty="0" err="1"/>
              <a:t>employees.json</a:t>
            </a:r>
            <a:r>
              <a:rPr lang="en-IN" dirty="0"/>
              <a:t>)</a:t>
            </a:r>
          </a:p>
          <a:p>
            <a:r>
              <a:rPr lang="en-IN" dirty="0"/>
              <a:t>Employee Schema</a:t>
            </a:r>
          </a:p>
          <a:p>
            <a:pPr lvl="1"/>
            <a:r>
              <a:rPr lang="en-IN" dirty="0"/>
              <a:t>id – number</a:t>
            </a:r>
          </a:p>
          <a:p>
            <a:pPr lvl="1"/>
            <a:r>
              <a:rPr lang="en-IN" dirty="0"/>
              <a:t>name – string</a:t>
            </a:r>
          </a:p>
          <a:p>
            <a:pPr lvl="1"/>
            <a:r>
              <a:rPr lang="en-US" dirty="0"/>
              <a:t>designation – string</a:t>
            </a:r>
          </a:p>
          <a:p>
            <a:pPr lvl="1"/>
            <a:r>
              <a:rPr lang="en-US" dirty="0"/>
              <a:t>salary – number</a:t>
            </a:r>
          </a:p>
        </p:txBody>
      </p:sp>
    </p:spTree>
    <p:extLst>
      <p:ext uri="{BB962C8B-B14F-4D97-AF65-F5344CB8AC3E}">
        <p14:creationId xmlns:p14="http://schemas.microsoft.com/office/powerpoint/2010/main" val="2954877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F2FBB05B-BCD7-4757-98C7-591D6AEB2A82}"/>
              </a:ext>
            </a:extLst>
          </p:cNvPr>
          <p:cNvSpPr/>
          <p:nvPr/>
        </p:nvSpPr>
        <p:spPr>
          <a:xfrm>
            <a:off x="10399221" y="4425579"/>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5" name="Rectangle: Rounded Corners 4">
            <a:extLst>
              <a:ext uri="{FF2B5EF4-FFF2-40B4-BE49-F238E27FC236}">
                <a16:creationId xmlns:a16="http://schemas.microsoft.com/office/drawing/2014/main" id="{CED3A833-F3E4-452D-99B7-731DAEDD30F1}"/>
              </a:ext>
            </a:extLst>
          </p:cNvPr>
          <p:cNvSpPr/>
          <p:nvPr/>
        </p:nvSpPr>
        <p:spPr>
          <a:xfrm>
            <a:off x="6848475" y="599561"/>
            <a:ext cx="3135110" cy="3324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6" name="Connector: Elbow 5">
            <a:extLst>
              <a:ext uri="{FF2B5EF4-FFF2-40B4-BE49-F238E27FC236}">
                <a16:creationId xmlns:a16="http://schemas.microsoft.com/office/drawing/2014/main" id="{70B837A3-F61A-45B0-94CB-DA36F67FB91A}"/>
              </a:ext>
            </a:extLst>
          </p:cNvPr>
          <p:cNvCxnSpPr>
            <a:endCxn id="4" idx="1"/>
          </p:cNvCxnSpPr>
          <p:nvPr/>
        </p:nvCxnSpPr>
        <p:spPr>
          <a:xfrm rot="16200000" flipH="1">
            <a:off x="9348788" y="2646482"/>
            <a:ext cx="2413893" cy="1144299"/>
          </a:xfrm>
          <a:prstGeom prst="bentConnector3">
            <a:avLst>
              <a:gd name="adj1" fmla="val 41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Connector: Elbow 6">
            <a:extLst>
              <a:ext uri="{FF2B5EF4-FFF2-40B4-BE49-F238E27FC236}">
                <a16:creationId xmlns:a16="http://schemas.microsoft.com/office/drawing/2014/main" id="{76C1405D-5ECE-424F-B5FF-94AB0E5B1C5E}"/>
              </a:ext>
            </a:extLst>
          </p:cNvPr>
          <p:cNvCxnSpPr>
            <a:endCxn id="5" idx="3"/>
          </p:cNvCxnSpPr>
          <p:nvPr/>
        </p:nvCxnSpPr>
        <p:spPr>
          <a:xfrm rot="16200000" flipV="1">
            <a:off x="9350477" y="2894695"/>
            <a:ext cx="2163992" cy="897775"/>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8" name="Rectangle: Rounded Corners 7">
            <a:extLst>
              <a:ext uri="{FF2B5EF4-FFF2-40B4-BE49-F238E27FC236}">
                <a16:creationId xmlns:a16="http://schemas.microsoft.com/office/drawing/2014/main" id="{AAF455F4-CEC1-4548-AFD7-5625978AC248}"/>
              </a:ext>
            </a:extLst>
          </p:cNvPr>
          <p:cNvSpPr/>
          <p:nvPr/>
        </p:nvSpPr>
        <p:spPr>
          <a:xfrm>
            <a:off x="7278003" y="1212278"/>
            <a:ext cx="2276054" cy="23984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endParaRPr lang="en-IN" dirty="0"/>
          </a:p>
          <a:p>
            <a:pPr algn="ctr"/>
            <a:r>
              <a:rPr lang="en-IN" dirty="0"/>
              <a:t>Web App</a:t>
            </a:r>
          </a:p>
        </p:txBody>
      </p:sp>
      <p:sp>
        <p:nvSpPr>
          <p:cNvPr id="9" name="Rectangle 8">
            <a:extLst>
              <a:ext uri="{FF2B5EF4-FFF2-40B4-BE49-F238E27FC236}">
                <a16:creationId xmlns:a16="http://schemas.microsoft.com/office/drawing/2014/main" id="{453C2582-660D-49BE-AE9C-A98CD16C2BB0}"/>
              </a:ext>
            </a:extLst>
          </p:cNvPr>
          <p:cNvSpPr/>
          <p:nvPr/>
        </p:nvSpPr>
        <p:spPr>
          <a:xfrm>
            <a:off x="219076" y="1299647"/>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10" name="Straight Arrow Connector 9">
            <a:extLst>
              <a:ext uri="{FF2B5EF4-FFF2-40B4-BE49-F238E27FC236}">
                <a16:creationId xmlns:a16="http://schemas.microsoft.com/office/drawing/2014/main" id="{14ACCD1D-F620-47C1-B8C5-D7CE23DC87F4}"/>
              </a:ext>
            </a:extLst>
          </p:cNvPr>
          <p:cNvCxnSpPr/>
          <p:nvPr/>
        </p:nvCxnSpPr>
        <p:spPr>
          <a:xfrm>
            <a:off x="3009207" y="1579424"/>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B3B2C5-9D65-4E38-B65D-DE24F8797EF1}"/>
              </a:ext>
            </a:extLst>
          </p:cNvPr>
          <p:cNvCxnSpPr/>
          <p:nvPr/>
        </p:nvCxnSpPr>
        <p:spPr>
          <a:xfrm flipH="1">
            <a:off x="2990850" y="167086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676275-26CB-471F-B5BA-D3928AEDE7B6}"/>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13" name="TextBox 12">
            <a:extLst>
              <a:ext uri="{FF2B5EF4-FFF2-40B4-BE49-F238E27FC236}">
                <a16:creationId xmlns:a16="http://schemas.microsoft.com/office/drawing/2014/main" id="{1C230DF5-FD4F-4464-A5ED-E6D10248FF78}"/>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sp>
        <p:nvSpPr>
          <p:cNvPr id="14" name="Rectangle 13">
            <a:extLst>
              <a:ext uri="{FF2B5EF4-FFF2-40B4-BE49-F238E27FC236}">
                <a16:creationId xmlns:a16="http://schemas.microsoft.com/office/drawing/2014/main" id="{464C73FA-F464-4E98-AD9C-E905BEAD6F6C}"/>
              </a:ext>
            </a:extLst>
          </p:cNvPr>
          <p:cNvSpPr/>
          <p:nvPr/>
        </p:nvSpPr>
        <p:spPr>
          <a:xfrm>
            <a:off x="219076" y="1299647"/>
            <a:ext cx="2771774" cy="4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cxnSp>
        <p:nvCxnSpPr>
          <p:cNvPr id="15" name="Straight Arrow Connector 14">
            <a:extLst>
              <a:ext uri="{FF2B5EF4-FFF2-40B4-BE49-F238E27FC236}">
                <a16:creationId xmlns:a16="http://schemas.microsoft.com/office/drawing/2014/main" id="{FCFDB222-432E-4F10-9294-3B519A69204D}"/>
              </a:ext>
            </a:extLst>
          </p:cNvPr>
          <p:cNvCxnSpPr/>
          <p:nvPr/>
        </p:nvCxnSpPr>
        <p:spPr>
          <a:xfrm>
            <a:off x="2990850" y="2638083"/>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2DB6F0CA-A908-4689-BE77-BADE1DB42805}"/>
              </a:ext>
            </a:extLst>
          </p:cNvPr>
          <p:cNvSpPr txBox="1"/>
          <p:nvPr/>
        </p:nvSpPr>
        <p:spPr>
          <a:xfrm>
            <a:off x="3902929" y="2283704"/>
            <a:ext cx="2032416" cy="369332"/>
          </a:xfrm>
          <a:prstGeom prst="rect">
            <a:avLst/>
          </a:prstGeom>
          <a:noFill/>
        </p:spPr>
        <p:txBody>
          <a:bodyPr wrap="none" rtlCol="0">
            <a:spAutoFit/>
          </a:bodyPr>
          <a:lstStyle/>
          <a:p>
            <a:r>
              <a:rPr lang="en-IN" dirty="0"/>
              <a:t>Users View Request</a:t>
            </a:r>
          </a:p>
        </p:txBody>
      </p:sp>
      <p:cxnSp>
        <p:nvCxnSpPr>
          <p:cNvPr id="17" name="Straight Arrow Connector 16">
            <a:extLst>
              <a:ext uri="{FF2B5EF4-FFF2-40B4-BE49-F238E27FC236}">
                <a16:creationId xmlns:a16="http://schemas.microsoft.com/office/drawing/2014/main" id="{651F16DA-3E25-4098-81A2-142AE09610AC}"/>
              </a:ext>
            </a:extLst>
          </p:cNvPr>
          <p:cNvCxnSpPr/>
          <p:nvPr/>
        </p:nvCxnSpPr>
        <p:spPr>
          <a:xfrm flipH="1">
            <a:off x="2990850" y="2729782"/>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4B7E1C43-0CBF-49CB-81FD-32DD6EB9B920}"/>
              </a:ext>
            </a:extLst>
          </p:cNvPr>
          <p:cNvSpPr txBox="1"/>
          <p:nvPr/>
        </p:nvSpPr>
        <p:spPr>
          <a:xfrm>
            <a:off x="4309194" y="2729782"/>
            <a:ext cx="1219886" cy="369332"/>
          </a:xfrm>
          <a:prstGeom prst="rect">
            <a:avLst/>
          </a:prstGeom>
          <a:noFill/>
        </p:spPr>
        <p:txBody>
          <a:bodyPr wrap="none" rtlCol="0">
            <a:spAutoFit/>
          </a:bodyPr>
          <a:lstStyle/>
          <a:p>
            <a:r>
              <a:rPr lang="en-IN" dirty="0"/>
              <a:t>Users View</a:t>
            </a:r>
          </a:p>
        </p:txBody>
      </p:sp>
      <p:sp>
        <p:nvSpPr>
          <p:cNvPr id="19" name="TextBox 18">
            <a:extLst>
              <a:ext uri="{FF2B5EF4-FFF2-40B4-BE49-F238E27FC236}">
                <a16:creationId xmlns:a16="http://schemas.microsoft.com/office/drawing/2014/main" id="{83285340-F636-468F-A6A8-B97AAB804F33}"/>
              </a:ext>
            </a:extLst>
          </p:cNvPr>
          <p:cNvSpPr txBox="1"/>
          <p:nvPr/>
        </p:nvSpPr>
        <p:spPr>
          <a:xfrm>
            <a:off x="10427646" y="1968579"/>
            <a:ext cx="716863" cy="369332"/>
          </a:xfrm>
          <a:prstGeom prst="rect">
            <a:avLst/>
          </a:prstGeom>
          <a:noFill/>
        </p:spPr>
        <p:txBody>
          <a:bodyPr wrap="none" rtlCol="0">
            <a:spAutoFit/>
          </a:bodyPr>
          <a:lstStyle/>
          <a:p>
            <a:r>
              <a:rPr lang="en-US" dirty="0"/>
              <a:t>monk</a:t>
            </a:r>
          </a:p>
        </p:txBody>
      </p:sp>
      <p:sp>
        <p:nvSpPr>
          <p:cNvPr id="20" name="Title 19">
            <a:extLst>
              <a:ext uri="{FF2B5EF4-FFF2-40B4-BE49-F238E27FC236}">
                <a16:creationId xmlns:a16="http://schemas.microsoft.com/office/drawing/2014/main" id="{5C0298CE-DB10-4341-A063-9C841AE9D9A5}"/>
              </a:ext>
            </a:extLst>
          </p:cNvPr>
          <p:cNvSpPr>
            <a:spLocks noGrp="1"/>
          </p:cNvSpPr>
          <p:nvPr>
            <p:ph type="title"/>
          </p:nvPr>
        </p:nvSpPr>
        <p:spPr>
          <a:xfrm>
            <a:off x="4065971" y="5089961"/>
            <a:ext cx="4191000" cy="1325563"/>
          </a:xfrm>
        </p:spPr>
        <p:txBody>
          <a:bodyPr/>
          <a:lstStyle/>
          <a:p>
            <a:r>
              <a:rPr lang="en-US" dirty="0"/>
              <a:t>CRUD Application</a:t>
            </a:r>
          </a:p>
        </p:txBody>
      </p:sp>
    </p:spTree>
    <p:extLst>
      <p:ext uri="{BB962C8B-B14F-4D97-AF65-F5344CB8AC3E}">
        <p14:creationId xmlns:p14="http://schemas.microsoft.com/office/powerpoint/2010/main" val="4064640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F2FBB05B-BCD7-4757-98C7-591D6AEB2A82}"/>
              </a:ext>
            </a:extLst>
          </p:cNvPr>
          <p:cNvSpPr/>
          <p:nvPr/>
        </p:nvSpPr>
        <p:spPr>
          <a:xfrm>
            <a:off x="10399221" y="4425579"/>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5" name="Rectangle: Rounded Corners 4">
            <a:extLst>
              <a:ext uri="{FF2B5EF4-FFF2-40B4-BE49-F238E27FC236}">
                <a16:creationId xmlns:a16="http://schemas.microsoft.com/office/drawing/2014/main" id="{CED3A833-F3E4-452D-99B7-731DAEDD30F1}"/>
              </a:ext>
            </a:extLst>
          </p:cNvPr>
          <p:cNvSpPr/>
          <p:nvPr/>
        </p:nvSpPr>
        <p:spPr>
          <a:xfrm>
            <a:off x="6848475" y="599561"/>
            <a:ext cx="3135110" cy="3324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6" name="Connector: Elbow 5">
            <a:extLst>
              <a:ext uri="{FF2B5EF4-FFF2-40B4-BE49-F238E27FC236}">
                <a16:creationId xmlns:a16="http://schemas.microsoft.com/office/drawing/2014/main" id="{70B837A3-F61A-45B0-94CB-DA36F67FB91A}"/>
              </a:ext>
            </a:extLst>
          </p:cNvPr>
          <p:cNvCxnSpPr>
            <a:endCxn id="4" idx="1"/>
          </p:cNvCxnSpPr>
          <p:nvPr/>
        </p:nvCxnSpPr>
        <p:spPr>
          <a:xfrm rot="16200000" flipH="1">
            <a:off x="9348788" y="2646482"/>
            <a:ext cx="2413893" cy="1144299"/>
          </a:xfrm>
          <a:prstGeom prst="bentConnector3">
            <a:avLst>
              <a:gd name="adj1" fmla="val 41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Connector: Elbow 6">
            <a:extLst>
              <a:ext uri="{FF2B5EF4-FFF2-40B4-BE49-F238E27FC236}">
                <a16:creationId xmlns:a16="http://schemas.microsoft.com/office/drawing/2014/main" id="{76C1405D-5ECE-424F-B5FF-94AB0E5B1C5E}"/>
              </a:ext>
            </a:extLst>
          </p:cNvPr>
          <p:cNvCxnSpPr>
            <a:endCxn id="5" idx="3"/>
          </p:cNvCxnSpPr>
          <p:nvPr/>
        </p:nvCxnSpPr>
        <p:spPr>
          <a:xfrm rot="16200000" flipV="1">
            <a:off x="9350477" y="2894695"/>
            <a:ext cx="2163992" cy="897775"/>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8" name="Rectangle: Rounded Corners 7">
            <a:extLst>
              <a:ext uri="{FF2B5EF4-FFF2-40B4-BE49-F238E27FC236}">
                <a16:creationId xmlns:a16="http://schemas.microsoft.com/office/drawing/2014/main" id="{AAF455F4-CEC1-4548-AFD7-5625978AC248}"/>
              </a:ext>
            </a:extLst>
          </p:cNvPr>
          <p:cNvSpPr/>
          <p:nvPr/>
        </p:nvSpPr>
        <p:spPr>
          <a:xfrm>
            <a:off x="7278003" y="1212278"/>
            <a:ext cx="2276054" cy="23984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endParaRPr lang="en-IN" dirty="0"/>
          </a:p>
          <a:p>
            <a:pPr algn="ctr"/>
            <a:r>
              <a:rPr lang="en-IN" dirty="0"/>
              <a:t>Web App</a:t>
            </a:r>
          </a:p>
        </p:txBody>
      </p:sp>
      <p:sp>
        <p:nvSpPr>
          <p:cNvPr id="9" name="Rectangle 8">
            <a:extLst>
              <a:ext uri="{FF2B5EF4-FFF2-40B4-BE49-F238E27FC236}">
                <a16:creationId xmlns:a16="http://schemas.microsoft.com/office/drawing/2014/main" id="{453C2582-660D-49BE-AE9C-A98CD16C2BB0}"/>
              </a:ext>
            </a:extLst>
          </p:cNvPr>
          <p:cNvSpPr/>
          <p:nvPr/>
        </p:nvSpPr>
        <p:spPr>
          <a:xfrm>
            <a:off x="219076" y="1299647"/>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10" name="Straight Arrow Connector 9">
            <a:extLst>
              <a:ext uri="{FF2B5EF4-FFF2-40B4-BE49-F238E27FC236}">
                <a16:creationId xmlns:a16="http://schemas.microsoft.com/office/drawing/2014/main" id="{14ACCD1D-F620-47C1-B8C5-D7CE23DC87F4}"/>
              </a:ext>
            </a:extLst>
          </p:cNvPr>
          <p:cNvCxnSpPr/>
          <p:nvPr/>
        </p:nvCxnSpPr>
        <p:spPr>
          <a:xfrm>
            <a:off x="3009207" y="1579424"/>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B3B2C5-9D65-4E38-B65D-DE24F8797EF1}"/>
              </a:ext>
            </a:extLst>
          </p:cNvPr>
          <p:cNvCxnSpPr/>
          <p:nvPr/>
        </p:nvCxnSpPr>
        <p:spPr>
          <a:xfrm flipH="1">
            <a:off x="2990850" y="167086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676275-26CB-471F-B5BA-D3928AEDE7B6}"/>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13" name="TextBox 12">
            <a:extLst>
              <a:ext uri="{FF2B5EF4-FFF2-40B4-BE49-F238E27FC236}">
                <a16:creationId xmlns:a16="http://schemas.microsoft.com/office/drawing/2014/main" id="{1C230DF5-FD4F-4464-A5ED-E6D10248FF78}"/>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sp>
        <p:nvSpPr>
          <p:cNvPr id="14" name="Rectangle 13">
            <a:extLst>
              <a:ext uri="{FF2B5EF4-FFF2-40B4-BE49-F238E27FC236}">
                <a16:creationId xmlns:a16="http://schemas.microsoft.com/office/drawing/2014/main" id="{464C73FA-F464-4E98-AD9C-E905BEAD6F6C}"/>
              </a:ext>
            </a:extLst>
          </p:cNvPr>
          <p:cNvSpPr/>
          <p:nvPr/>
        </p:nvSpPr>
        <p:spPr>
          <a:xfrm>
            <a:off x="219076" y="1299647"/>
            <a:ext cx="2771774" cy="4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cxnSp>
        <p:nvCxnSpPr>
          <p:cNvPr id="15" name="Straight Arrow Connector 14">
            <a:extLst>
              <a:ext uri="{FF2B5EF4-FFF2-40B4-BE49-F238E27FC236}">
                <a16:creationId xmlns:a16="http://schemas.microsoft.com/office/drawing/2014/main" id="{FCFDB222-432E-4F10-9294-3B519A69204D}"/>
              </a:ext>
            </a:extLst>
          </p:cNvPr>
          <p:cNvCxnSpPr/>
          <p:nvPr/>
        </p:nvCxnSpPr>
        <p:spPr>
          <a:xfrm>
            <a:off x="2990850" y="2521703"/>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DB6F0CA-A908-4689-BE77-BADE1DB42805}"/>
              </a:ext>
            </a:extLst>
          </p:cNvPr>
          <p:cNvSpPr txBox="1"/>
          <p:nvPr/>
        </p:nvSpPr>
        <p:spPr>
          <a:xfrm>
            <a:off x="3902929" y="2167324"/>
            <a:ext cx="2032416" cy="369332"/>
          </a:xfrm>
          <a:prstGeom prst="rect">
            <a:avLst/>
          </a:prstGeom>
          <a:noFill/>
        </p:spPr>
        <p:txBody>
          <a:bodyPr wrap="none" rtlCol="0">
            <a:spAutoFit/>
          </a:bodyPr>
          <a:lstStyle/>
          <a:p>
            <a:r>
              <a:rPr lang="en-IN" dirty="0"/>
              <a:t>Users View Request</a:t>
            </a:r>
          </a:p>
        </p:txBody>
      </p:sp>
      <p:cxnSp>
        <p:nvCxnSpPr>
          <p:cNvPr id="17" name="Straight Arrow Connector 16">
            <a:extLst>
              <a:ext uri="{FF2B5EF4-FFF2-40B4-BE49-F238E27FC236}">
                <a16:creationId xmlns:a16="http://schemas.microsoft.com/office/drawing/2014/main" id="{651F16DA-3E25-4098-81A2-142AE09610AC}"/>
              </a:ext>
            </a:extLst>
          </p:cNvPr>
          <p:cNvCxnSpPr/>
          <p:nvPr/>
        </p:nvCxnSpPr>
        <p:spPr>
          <a:xfrm flipH="1">
            <a:off x="2990850" y="2613402"/>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4B7E1C43-0CBF-49CB-81FD-32DD6EB9B920}"/>
              </a:ext>
            </a:extLst>
          </p:cNvPr>
          <p:cNvSpPr txBox="1"/>
          <p:nvPr/>
        </p:nvSpPr>
        <p:spPr>
          <a:xfrm>
            <a:off x="4317087" y="2613402"/>
            <a:ext cx="1204625" cy="369332"/>
          </a:xfrm>
          <a:prstGeom prst="rect">
            <a:avLst/>
          </a:prstGeom>
          <a:noFill/>
        </p:spPr>
        <p:txBody>
          <a:bodyPr wrap="none" rtlCol="0">
            <a:spAutoFit/>
          </a:bodyPr>
          <a:lstStyle/>
          <a:p>
            <a:r>
              <a:rPr lang="en-IN" dirty="0"/>
              <a:t>Login View</a:t>
            </a:r>
          </a:p>
        </p:txBody>
      </p:sp>
      <p:sp>
        <p:nvSpPr>
          <p:cNvPr id="19" name="TextBox 18">
            <a:extLst>
              <a:ext uri="{FF2B5EF4-FFF2-40B4-BE49-F238E27FC236}">
                <a16:creationId xmlns:a16="http://schemas.microsoft.com/office/drawing/2014/main" id="{83285340-F636-468F-A6A8-B97AAB804F33}"/>
              </a:ext>
            </a:extLst>
          </p:cNvPr>
          <p:cNvSpPr txBox="1"/>
          <p:nvPr/>
        </p:nvSpPr>
        <p:spPr>
          <a:xfrm>
            <a:off x="10427646" y="1968579"/>
            <a:ext cx="716863" cy="369332"/>
          </a:xfrm>
          <a:prstGeom prst="rect">
            <a:avLst/>
          </a:prstGeom>
          <a:noFill/>
        </p:spPr>
        <p:txBody>
          <a:bodyPr wrap="none" rtlCol="0">
            <a:spAutoFit/>
          </a:bodyPr>
          <a:lstStyle/>
          <a:p>
            <a:r>
              <a:rPr lang="en-US" dirty="0"/>
              <a:t>monk</a:t>
            </a:r>
          </a:p>
        </p:txBody>
      </p:sp>
      <p:sp>
        <p:nvSpPr>
          <p:cNvPr id="20" name="Title 19">
            <a:extLst>
              <a:ext uri="{FF2B5EF4-FFF2-40B4-BE49-F238E27FC236}">
                <a16:creationId xmlns:a16="http://schemas.microsoft.com/office/drawing/2014/main" id="{5C0298CE-DB10-4341-A063-9C841AE9D9A5}"/>
              </a:ext>
            </a:extLst>
          </p:cNvPr>
          <p:cNvSpPr>
            <a:spLocks noGrp="1"/>
          </p:cNvSpPr>
          <p:nvPr>
            <p:ph type="title"/>
          </p:nvPr>
        </p:nvSpPr>
        <p:spPr>
          <a:xfrm>
            <a:off x="3341716" y="5410622"/>
            <a:ext cx="6212341" cy="1325563"/>
          </a:xfrm>
        </p:spPr>
        <p:txBody>
          <a:bodyPr/>
          <a:lstStyle/>
          <a:p>
            <a:r>
              <a:rPr lang="en-US" dirty="0"/>
              <a:t>CRUD Application Secured</a:t>
            </a:r>
          </a:p>
        </p:txBody>
      </p:sp>
      <p:cxnSp>
        <p:nvCxnSpPr>
          <p:cNvPr id="21" name="Straight Arrow Connector 20">
            <a:extLst>
              <a:ext uri="{FF2B5EF4-FFF2-40B4-BE49-F238E27FC236}">
                <a16:creationId xmlns:a16="http://schemas.microsoft.com/office/drawing/2014/main" id="{50830DF3-349C-403B-AEC4-831348F2B210}"/>
              </a:ext>
            </a:extLst>
          </p:cNvPr>
          <p:cNvCxnSpPr/>
          <p:nvPr/>
        </p:nvCxnSpPr>
        <p:spPr>
          <a:xfrm>
            <a:off x="2990324" y="3337301"/>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8431BD10-8034-4865-B967-E978C2C50676}"/>
              </a:ext>
            </a:extLst>
          </p:cNvPr>
          <p:cNvCxnSpPr/>
          <p:nvPr/>
        </p:nvCxnSpPr>
        <p:spPr>
          <a:xfrm flipH="1">
            <a:off x="2990324" y="3429000"/>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41B3E723-2808-49CC-AD9C-3888A10B68C5}"/>
              </a:ext>
            </a:extLst>
          </p:cNvPr>
          <p:cNvSpPr txBox="1"/>
          <p:nvPr/>
        </p:nvSpPr>
        <p:spPr>
          <a:xfrm>
            <a:off x="4309193" y="3439457"/>
            <a:ext cx="1219886" cy="369332"/>
          </a:xfrm>
          <a:prstGeom prst="rect">
            <a:avLst/>
          </a:prstGeom>
          <a:noFill/>
        </p:spPr>
        <p:txBody>
          <a:bodyPr wrap="none" rtlCol="0">
            <a:spAutoFit/>
          </a:bodyPr>
          <a:lstStyle/>
          <a:p>
            <a:r>
              <a:rPr lang="en-IN" dirty="0"/>
              <a:t>Users View</a:t>
            </a:r>
          </a:p>
        </p:txBody>
      </p:sp>
      <p:sp>
        <p:nvSpPr>
          <p:cNvPr id="24" name="TextBox 23">
            <a:extLst>
              <a:ext uri="{FF2B5EF4-FFF2-40B4-BE49-F238E27FC236}">
                <a16:creationId xmlns:a16="http://schemas.microsoft.com/office/drawing/2014/main" id="{A9323752-0D9F-4894-B759-534831DE3C9F}"/>
              </a:ext>
            </a:extLst>
          </p:cNvPr>
          <p:cNvSpPr txBox="1"/>
          <p:nvPr/>
        </p:nvSpPr>
        <p:spPr>
          <a:xfrm>
            <a:off x="4317087" y="2973499"/>
            <a:ext cx="1228221" cy="369332"/>
          </a:xfrm>
          <a:prstGeom prst="rect">
            <a:avLst/>
          </a:prstGeom>
          <a:noFill/>
        </p:spPr>
        <p:txBody>
          <a:bodyPr wrap="none" rtlCol="0">
            <a:spAutoFit/>
          </a:bodyPr>
          <a:lstStyle/>
          <a:p>
            <a:r>
              <a:rPr lang="en-IN" dirty="0"/>
              <a:t>Login POST</a:t>
            </a:r>
          </a:p>
        </p:txBody>
      </p:sp>
    </p:spTree>
    <p:extLst>
      <p:ext uri="{BB962C8B-B14F-4D97-AF65-F5344CB8AC3E}">
        <p14:creationId xmlns:p14="http://schemas.microsoft.com/office/powerpoint/2010/main" val="174730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6A7D97D-6677-49A2-8F3C-FA76C84B96A8}"/>
              </a:ext>
            </a:extLst>
          </p:cNvPr>
          <p:cNvSpPr/>
          <p:nvPr/>
        </p:nvSpPr>
        <p:spPr>
          <a:xfrm>
            <a:off x="6848475" y="857249"/>
            <a:ext cx="3135110" cy="4620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dirty="0"/>
              <a:t>NODE SERVER</a:t>
            </a:r>
          </a:p>
        </p:txBody>
      </p:sp>
      <p:sp>
        <p:nvSpPr>
          <p:cNvPr id="4" name="Rectangle: Rounded Corners 3">
            <a:extLst>
              <a:ext uri="{FF2B5EF4-FFF2-40B4-BE49-F238E27FC236}">
                <a16:creationId xmlns:a16="http://schemas.microsoft.com/office/drawing/2014/main" id="{8336984F-52B6-4395-9964-1B49C20AABA1}"/>
              </a:ext>
            </a:extLst>
          </p:cNvPr>
          <p:cNvSpPr/>
          <p:nvPr/>
        </p:nvSpPr>
        <p:spPr>
          <a:xfrm>
            <a:off x="7278003" y="1469967"/>
            <a:ext cx="2276054" cy="1596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EXPRESS JS</a:t>
            </a:r>
          </a:p>
          <a:p>
            <a:pPr algn="ctr"/>
            <a:r>
              <a:rPr lang="en-IN" dirty="0"/>
              <a:t>Web App</a:t>
            </a:r>
          </a:p>
        </p:txBody>
      </p:sp>
      <p:sp>
        <p:nvSpPr>
          <p:cNvPr id="5" name="Rectangle 4">
            <a:extLst>
              <a:ext uri="{FF2B5EF4-FFF2-40B4-BE49-F238E27FC236}">
                <a16:creationId xmlns:a16="http://schemas.microsoft.com/office/drawing/2014/main" id="{D36DD462-A73A-4E5C-AB67-43DC53C066F2}"/>
              </a:ext>
            </a:extLst>
          </p:cNvPr>
          <p:cNvSpPr/>
          <p:nvPr/>
        </p:nvSpPr>
        <p:spPr>
          <a:xfrm>
            <a:off x="237433" y="1041916"/>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6" name="Straight Arrow Connector 5">
            <a:extLst>
              <a:ext uri="{FF2B5EF4-FFF2-40B4-BE49-F238E27FC236}">
                <a16:creationId xmlns:a16="http://schemas.microsoft.com/office/drawing/2014/main" id="{0AD22849-9551-419D-A08E-C3D139A7827D}"/>
              </a:ext>
            </a:extLst>
          </p:cNvPr>
          <p:cNvCxnSpPr/>
          <p:nvPr/>
        </p:nvCxnSpPr>
        <p:spPr>
          <a:xfrm>
            <a:off x="3009207" y="1579424"/>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8C889C-4F26-4661-A766-F29D2391E490}"/>
              </a:ext>
            </a:extLst>
          </p:cNvPr>
          <p:cNvCxnSpPr/>
          <p:nvPr/>
        </p:nvCxnSpPr>
        <p:spPr>
          <a:xfrm flipH="1">
            <a:off x="2990850" y="167086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992AB4-13DB-44A6-B8D5-10EDDCCC08CA}"/>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9" name="TextBox 8">
            <a:extLst>
              <a:ext uri="{FF2B5EF4-FFF2-40B4-BE49-F238E27FC236}">
                <a16:creationId xmlns:a16="http://schemas.microsoft.com/office/drawing/2014/main" id="{C43F5CF9-F999-45EC-B305-4A77EBAD1CAF}"/>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cxnSp>
        <p:nvCxnSpPr>
          <p:cNvPr id="10" name="Straight Arrow Connector 9">
            <a:extLst>
              <a:ext uri="{FF2B5EF4-FFF2-40B4-BE49-F238E27FC236}">
                <a16:creationId xmlns:a16="http://schemas.microsoft.com/office/drawing/2014/main" id="{5E60782F-69E1-45F9-9E91-4605655FAB6F}"/>
              </a:ext>
            </a:extLst>
          </p:cNvPr>
          <p:cNvCxnSpPr/>
          <p:nvPr/>
        </p:nvCxnSpPr>
        <p:spPr>
          <a:xfrm>
            <a:off x="2990850" y="2521703"/>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BD07DC06-DBA1-4B72-8867-DDCE7B6C1D73}"/>
              </a:ext>
            </a:extLst>
          </p:cNvPr>
          <p:cNvSpPr txBox="1"/>
          <p:nvPr/>
        </p:nvSpPr>
        <p:spPr>
          <a:xfrm>
            <a:off x="3902929" y="2167324"/>
            <a:ext cx="2032416" cy="369332"/>
          </a:xfrm>
          <a:prstGeom prst="rect">
            <a:avLst/>
          </a:prstGeom>
          <a:noFill/>
        </p:spPr>
        <p:txBody>
          <a:bodyPr wrap="none" rtlCol="0">
            <a:spAutoFit/>
          </a:bodyPr>
          <a:lstStyle/>
          <a:p>
            <a:r>
              <a:rPr lang="en-IN" dirty="0"/>
              <a:t>Users View Request</a:t>
            </a:r>
          </a:p>
        </p:txBody>
      </p:sp>
      <p:cxnSp>
        <p:nvCxnSpPr>
          <p:cNvPr id="12" name="Straight Arrow Connector 11">
            <a:extLst>
              <a:ext uri="{FF2B5EF4-FFF2-40B4-BE49-F238E27FC236}">
                <a16:creationId xmlns:a16="http://schemas.microsoft.com/office/drawing/2014/main" id="{3CE4AF81-369D-4061-A481-148C11ED263E}"/>
              </a:ext>
            </a:extLst>
          </p:cNvPr>
          <p:cNvCxnSpPr/>
          <p:nvPr/>
        </p:nvCxnSpPr>
        <p:spPr>
          <a:xfrm flipH="1">
            <a:off x="2990850" y="2613402"/>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10A0D65-9B32-46D8-BE20-94A22B728C93}"/>
              </a:ext>
            </a:extLst>
          </p:cNvPr>
          <p:cNvSpPr txBox="1"/>
          <p:nvPr/>
        </p:nvSpPr>
        <p:spPr>
          <a:xfrm>
            <a:off x="4317087" y="2613402"/>
            <a:ext cx="1204625" cy="369332"/>
          </a:xfrm>
          <a:prstGeom prst="rect">
            <a:avLst/>
          </a:prstGeom>
          <a:noFill/>
        </p:spPr>
        <p:txBody>
          <a:bodyPr wrap="none" rtlCol="0">
            <a:spAutoFit/>
          </a:bodyPr>
          <a:lstStyle/>
          <a:p>
            <a:r>
              <a:rPr lang="en-IN" dirty="0"/>
              <a:t>Login View</a:t>
            </a:r>
          </a:p>
        </p:txBody>
      </p:sp>
      <p:cxnSp>
        <p:nvCxnSpPr>
          <p:cNvPr id="14" name="Straight Arrow Connector 13">
            <a:extLst>
              <a:ext uri="{FF2B5EF4-FFF2-40B4-BE49-F238E27FC236}">
                <a16:creationId xmlns:a16="http://schemas.microsoft.com/office/drawing/2014/main" id="{A2EADC5A-3DF3-4FBD-A64A-E93541317228}"/>
              </a:ext>
            </a:extLst>
          </p:cNvPr>
          <p:cNvCxnSpPr/>
          <p:nvPr/>
        </p:nvCxnSpPr>
        <p:spPr>
          <a:xfrm>
            <a:off x="2990324" y="3337301"/>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F3E265EE-291A-4593-805A-1E0545A59834}"/>
              </a:ext>
            </a:extLst>
          </p:cNvPr>
          <p:cNvCxnSpPr/>
          <p:nvPr/>
        </p:nvCxnSpPr>
        <p:spPr>
          <a:xfrm flipH="1">
            <a:off x="2990324" y="3429000"/>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98F4C03F-D79B-4CF7-B801-148843D8E1BA}"/>
              </a:ext>
            </a:extLst>
          </p:cNvPr>
          <p:cNvSpPr txBox="1"/>
          <p:nvPr/>
        </p:nvSpPr>
        <p:spPr>
          <a:xfrm>
            <a:off x="3565932" y="3420086"/>
            <a:ext cx="2860848" cy="646331"/>
          </a:xfrm>
          <a:prstGeom prst="rect">
            <a:avLst/>
          </a:prstGeom>
          <a:noFill/>
        </p:spPr>
        <p:txBody>
          <a:bodyPr wrap="none" rtlCol="0">
            <a:spAutoFit/>
          </a:bodyPr>
          <a:lstStyle/>
          <a:p>
            <a:r>
              <a:rPr lang="en-IN" dirty="0"/>
              <a:t>Users View + Client Side App</a:t>
            </a:r>
          </a:p>
          <a:p>
            <a:pPr algn="ctr"/>
            <a:r>
              <a:rPr lang="en-IN" dirty="0"/>
              <a:t>(jQuery)</a:t>
            </a:r>
          </a:p>
        </p:txBody>
      </p:sp>
      <p:sp>
        <p:nvSpPr>
          <p:cNvPr id="17" name="TextBox 16">
            <a:extLst>
              <a:ext uri="{FF2B5EF4-FFF2-40B4-BE49-F238E27FC236}">
                <a16:creationId xmlns:a16="http://schemas.microsoft.com/office/drawing/2014/main" id="{8664C6BC-DF50-4601-86B9-4D53E3DF6215}"/>
              </a:ext>
            </a:extLst>
          </p:cNvPr>
          <p:cNvSpPr txBox="1"/>
          <p:nvPr/>
        </p:nvSpPr>
        <p:spPr>
          <a:xfrm>
            <a:off x="4317087" y="2973499"/>
            <a:ext cx="1228221" cy="369332"/>
          </a:xfrm>
          <a:prstGeom prst="rect">
            <a:avLst/>
          </a:prstGeom>
          <a:noFill/>
        </p:spPr>
        <p:txBody>
          <a:bodyPr wrap="none" rtlCol="0">
            <a:spAutoFit/>
          </a:bodyPr>
          <a:lstStyle/>
          <a:p>
            <a:r>
              <a:rPr lang="en-IN" dirty="0"/>
              <a:t>Login POST</a:t>
            </a:r>
          </a:p>
        </p:txBody>
      </p:sp>
      <p:sp>
        <p:nvSpPr>
          <p:cNvPr id="18" name="Rectangle: Rounded Corners 17">
            <a:extLst>
              <a:ext uri="{FF2B5EF4-FFF2-40B4-BE49-F238E27FC236}">
                <a16:creationId xmlns:a16="http://schemas.microsoft.com/office/drawing/2014/main" id="{F876F668-CBCF-44A4-A193-A330E83144AE}"/>
              </a:ext>
            </a:extLst>
          </p:cNvPr>
          <p:cNvSpPr/>
          <p:nvPr/>
        </p:nvSpPr>
        <p:spPr>
          <a:xfrm>
            <a:off x="7278003" y="3443608"/>
            <a:ext cx="2276054" cy="1596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EXPRESS JS</a:t>
            </a:r>
          </a:p>
          <a:p>
            <a:pPr algn="ctr"/>
            <a:r>
              <a:rPr lang="en-IN" dirty="0"/>
              <a:t>Web API</a:t>
            </a:r>
          </a:p>
        </p:txBody>
      </p:sp>
      <p:sp>
        <p:nvSpPr>
          <p:cNvPr id="19" name="Flowchart: Magnetic Disk 18">
            <a:extLst>
              <a:ext uri="{FF2B5EF4-FFF2-40B4-BE49-F238E27FC236}">
                <a16:creationId xmlns:a16="http://schemas.microsoft.com/office/drawing/2014/main" id="{CF50D525-DF11-4438-93DA-AFB1C8AFD539}"/>
              </a:ext>
            </a:extLst>
          </p:cNvPr>
          <p:cNvSpPr/>
          <p:nvPr/>
        </p:nvSpPr>
        <p:spPr>
          <a:xfrm>
            <a:off x="10176440" y="5267632"/>
            <a:ext cx="1702447" cy="13369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cxnSp>
        <p:nvCxnSpPr>
          <p:cNvPr id="20" name="Connector: Elbow 19">
            <a:extLst>
              <a:ext uri="{FF2B5EF4-FFF2-40B4-BE49-F238E27FC236}">
                <a16:creationId xmlns:a16="http://schemas.microsoft.com/office/drawing/2014/main" id="{83D923C2-F7A5-4872-8404-7D61C459DB32}"/>
              </a:ext>
            </a:extLst>
          </p:cNvPr>
          <p:cNvCxnSpPr>
            <a:cxnSpLocks/>
            <a:endCxn id="19" idx="1"/>
          </p:cNvCxnSpPr>
          <p:nvPr/>
        </p:nvCxnSpPr>
        <p:spPr>
          <a:xfrm>
            <a:off x="9255107" y="3730201"/>
            <a:ext cx="1772557" cy="1537431"/>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E43691E1-2CAD-428E-9B93-9D62E5F8E721}"/>
              </a:ext>
            </a:extLst>
          </p:cNvPr>
          <p:cNvCxnSpPr>
            <a:cxnSpLocks/>
          </p:cNvCxnSpPr>
          <p:nvPr/>
        </p:nvCxnSpPr>
        <p:spPr>
          <a:xfrm rot="16200000" flipV="1">
            <a:off x="9330632" y="3939684"/>
            <a:ext cx="1336980" cy="1318916"/>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DA806B7-1983-44F5-953A-4530706F9F5F}"/>
              </a:ext>
            </a:extLst>
          </p:cNvPr>
          <p:cNvCxnSpPr>
            <a:cxnSpLocks/>
          </p:cNvCxnSpPr>
          <p:nvPr/>
        </p:nvCxnSpPr>
        <p:spPr>
          <a:xfrm>
            <a:off x="3009207" y="4389123"/>
            <a:ext cx="4268796"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1DC74664-9400-4B94-B5D6-051D74A02C8C}"/>
              </a:ext>
            </a:extLst>
          </p:cNvPr>
          <p:cNvCxnSpPr>
            <a:cxnSpLocks/>
          </p:cNvCxnSpPr>
          <p:nvPr/>
        </p:nvCxnSpPr>
        <p:spPr>
          <a:xfrm flipH="1">
            <a:off x="3009207" y="4608024"/>
            <a:ext cx="4252399"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54AC32DF-048F-45FF-83F6-B606C823809D}"/>
              </a:ext>
            </a:extLst>
          </p:cNvPr>
          <p:cNvSpPr txBox="1"/>
          <p:nvPr/>
        </p:nvSpPr>
        <p:spPr>
          <a:xfrm>
            <a:off x="4013594" y="4034053"/>
            <a:ext cx="1732590" cy="369332"/>
          </a:xfrm>
          <a:prstGeom prst="rect">
            <a:avLst/>
          </a:prstGeom>
          <a:noFill/>
        </p:spPr>
        <p:txBody>
          <a:bodyPr wrap="none" rtlCol="0">
            <a:spAutoFit/>
          </a:bodyPr>
          <a:lstStyle/>
          <a:p>
            <a:r>
              <a:rPr lang="en-IN" dirty="0"/>
              <a:t>AJAX – </a:t>
            </a:r>
            <a:r>
              <a:rPr lang="en-IN" dirty="0" err="1"/>
              <a:t>api</a:t>
            </a:r>
            <a:r>
              <a:rPr lang="en-IN" dirty="0"/>
              <a:t>/users</a:t>
            </a:r>
          </a:p>
        </p:txBody>
      </p:sp>
      <p:sp>
        <p:nvSpPr>
          <p:cNvPr id="25" name="TextBox 24">
            <a:extLst>
              <a:ext uri="{FF2B5EF4-FFF2-40B4-BE49-F238E27FC236}">
                <a16:creationId xmlns:a16="http://schemas.microsoft.com/office/drawing/2014/main" id="{46E7E981-9DB0-4DD8-BDEA-F4C0AB87E650}"/>
              </a:ext>
            </a:extLst>
          </p:cNvPr>
          <p:cNvSpPr txBox="1"/>
          <p:nvPr/>
        </p:nvSpPr>
        <p:spPr>
          <a:xfrm>
            <a:off x="4586878" y="4642259"/>
            <a:ext cx="665567" cy="369332"/>
          </a:xfrm>
          <a:prstGeom prst="rect">
            <a:avLst/>
          </a:prstGeom>
          <a:noFill/>
        </p:spPr>
        <p:txBody>
          <a:bodyPr wrap="none" rtlCol="0">
            <a:spAutoFit/>
          </a:bodyPr>
          <a:lstStyle/>
          <a:p>
            <a:r>
              <a:rPr lang="en-IN" dirty="0"/>
              <a:t>JSON</a:t>
            </a:r>
          </a:p>
        </p:txBody>
      </p:sp>
      <p:sp>
        <p:nvSpPr>
          <p:cNvPr id="28" name="TextBox 27">
            <a:extLst>
              <a:ext uri="{FF2B5EF4-FFF2-40B4-BE49-F238E27FC236}">
                <a16:creationId xmlns:a16="http://schemas.microsoft.com/office/drawing/2014/main" id="{54F1246E-6060-47C7-A2B6-96EDC578C3DB}"/>
              </a:ext>
            </a:extLst>
          </p:cNvPr>
          <p:cNvSpPr txBox="1"/>
          <p:nvPr/>
        </p:nvSpPr>
        <p:spPr>
          <a:xfrm>
            <a:off x="314481" y="4403385"/>
            <a:ext cx="2544671" cy="369332"/>
          </a:xfrm>
          <a:prstGeom prst="rect">
            <a:avLst/>
          </a:prstGeom>
          <a:noFill/>
        </p:spPr>
        <p:txBody>
          <a:bodyPr wrap="none" rtlCol="0">
            <a:spAutoFit/>
          </a:bodyPr>
          <a:lstStyle/>
          <a:p>
            <a:r>
              <a:rPr lang="en-IN" dirty="0"/>
              <a:t>Converted JSON to HTML</a:t>
            </a:r>
            <a:endParaRPr lang="en-US" dirty="0"/>
          </a:p>
        </p:txBody>
      </p:sp>
      <p:sp>
        <p:nvSpPr>
          <p:cNvPr id="30" name="Title 19">
            <a:extLst>
              <a:ext uri="{FF2B5EF4-FFF2-40B4-BE49-F238E27FC236}">
                <a16:creationId xmlns:a16="http://schemas.microsoft.com/office/drawing/2014/main" id="{483AAD71-ED3E-4852-A49E-A5CA39A9D066}"/>
              </a:ext>
            </a:extLst>
          </p:cNvPr>
          <p:cNvSpPr>
            <a:spLocks noGrp="1"/>
          </p:cNvSpPr>
          <p:nvPr>
            <p:ph type="title"/>
          </p:nvPr>
        </p:nvSpPr>
        <p:spPr>
          <a:xfrm>
            <a:off x="313113" y="5459113"/>
            <a:ext cx="6212341" cy="1325563"/>
          </a:xfrm>
        </p:spPr>
        <p:txBody>
          <a:bodyPr/>
          <a:lstStyle/>
          <a:p>
            <a:r>
              <a:rPr lang="en-IN" dirty="0"/>
              <a:t>In Domain Communication</a:t>
            </a:r>
            <a:endParaRPr lang="en-US" dirty="0"/>
          </a:p>
        </p:txBody>
      </p:sp>
    </p:spTree>
    <p:extLst>
      <p:ext uri="{BB962C8B-B14F-4D97-AF65-F5344CB8AC3E}">
        <p14:creationId xmlns:p14="http://schemas.microsoft.com/office/powerpoint/2010/main" val="1349225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0E32FD-3D34-479F-8332-D345B0374570}"/>
              </a:ext>
            </a:extLst>
          </p:cNvPr>
          <p:cNvSpPr/>
          <p:nvPr/>
        </p:nvSpPr>
        <p:spPr>
          <a:xfrm>
            <a:off x="219076" y="656706"/>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4" name="Rectangle: Rounded Corners 3">
            <a:extLst>
              <a:ext uri="{FF2B5EF4-FFF2-40B4-BE49-F238E27FC236}">
                <a16:creationId xmlns:a16="http://schemas.microsoft.com/office/drawing/2014/main" id="{2308E3E2-CF14-4AD3-B882-4014B731DECB}"/>
              </a:ext>
            </a:extLst>
          </p:cNvPr>
          <p:cNvSpPr/>
          <p:nvPr/>
        </p:nvSpPr>
        <p:spPr>
          <a:xfrm>
            <a:off x="6776431" y="386057"/>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5" name="Straight Arrow Connector 4">
            <a:extLst>
              <a:ext uri="{FF2B5EF4-FFF2-40B4-BE49-F238E27FC236}">
                <a16:creationId xmlns:a16="http://schemas.microsoft.com/office/drawing/2014/main" id="{038908B5-4A36-4B13-8C09-E76F19920721}"/>
              </a:ext>
            </a:extLst>
          </p:cNvPr>
          <p:cNvCxnSpPr/>
          <p:nvPr/>
        </p:nvCxnSpPr>
        <p:spPr>
          <a:xfrm>
            <a:off x="2999238" y="965052"/>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6E8079D-8D7A-41E8-B271-58A09FF88FAD}"/>
              </a:ext>
            </a:extLst>
          </p:cNvPr>
          <p:cNvCxnSpPr/>
          <p:nvPr/>
        </p:nvCxnSpPr>
        <p:spPr>
          <a:xfrm flipH="1">
            <a:off x="2999238" y="1489699"/>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6E4327-6FF6-4128-AD55-38748851D026}"/>
              </a:ext>
            </a:extLst>
          </p:cNvPr>
          <p:cNvSpPr txBox="1"/>
          <p:nvPr/>
        </p:nvSpPr>
        <p:spPr>
          <a:xfrm>
            <a:off x="3503121" y="595719"/>
            <a:ext cx="2833083" cy="369332"/>
          </a:xfrm>
          <a:prstGeom prst="rect">
            <a:avLst/>
          </a:prstGeom>
          <a:noFill/>
        </p:spPr>
        <p:txBody>
          <a:bodyPr wrap="none" rtlCol="0">
            <a:spAutoFit/>
          </a:bodyPr>
          <a:lstStyle/>
          <a:p>
            <a:r>
              <a:rPr lang="en-IN" dirty="0"/>
              <a:t>HTTP + URL (localhost:4000)</a:t>
            </a:r>
          </a:p>
        </p:txBody>
      </p:sp>
      <p:sp>
        <p:nvSpPr>
          <p:cNvPr id="8" name="TextBox 7">
            <a:extLst>
              <a:ext uri="{FF2B5EF4-FFF2-40B4-BE49-F238E27FC236}">
                <a16:creationId xmlns:a16="http://schemas.microsoft.com/office/drawing/2014/main" id="{961F1AD0-2928-4A32-B6D3-352B8BE7CD2D}"/>
              </a:ext>
            </a:extLst>
          </p:cNvPr>
          <p:cNvSpPr txBox="1"/>
          <p:nvPr/>
        </p:nvSpPr>
        <p:spPr>
          <a:xfrm>
            <a:off x="3524665" y="1544046"/>
            <a:ext cx="2781852" cy="369332"/>
          </a:xfrm>
          <a:prstGeom prst="rect">
            <a:avLst/>
          </a:prstGeom>
          <a:noFill/>
        </p:spPr>
        <p:txBody>
          <a:bodyPr wrap="none" rtlCol="0">
            <a:spAutoFit/>
          </a:bodyPr>
          <a:lstStyle/>
          <a:p>
            <a:r>
              <a:rPr lang="en-IN" dirty="0"/>
              <a:t>HTML Page + JS (React App)</a:t>
            </a:r>
          </a:p>
        </p:txBody>
      </p:sp>
      <p:sp>
        <p:nvSpPr>
          <p:cNvPr id="9" name="Rectangle: Rounded Corners 8">
            <a:extLst>
              <a:ext uri="{FF2B5EF4-FFF2-40B4-BE49-F238E27FC236}">
                <a16:creationId xmlns:a16="http://schemas.microsoft.com/office/drawing/2014/main" id="{FBA3483E-FA14-452A-BE03-6DD25EE56B55}"/>
              </a:ext>
            </a:extLst>
          </p:cNvPr>
          <p:cNvSpPr/>
          <p:nvPr/>
        </p:nvSpPr>
        <p:spPr>
          <a:xfrm>
            <a:off x="7213236" y="965052"/>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sp>
        <p:nvSpPr>
          <p:cNvPr id="11" name="Flowchart: Magnetic Disk 10">
            <a:extLst>
              <a:ext uri="{FF2B5EF4-FFF2-40B4-BE49-F238E27FC236}">
                <a16:creationId xmlns:a16="http://schemas.microsoft.com/office/drawing/2014/main" id="{13698A22-E141-43E3-8D5F-4FA87ABF0E71}"/>
              </a:ext>
            </a:extLst>
          </p:cNvPr>
          <p:cNvSpPr/>
          <p:nvPr/>
        </p:nvSpPr>
        <p:spPr>
          <a:xfrm>
            <a:off x="10399221" y="4999153"/>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a:t>
            </a:r>
          </a:p>
        </p:txBody>
      </p:sp>
      <p:sp>
        <p:nvSpPr>
          <p:cNvPr id="12" name="Rectangle: Rounded Corners 11">
            <a:extLst>
              <a:ext uri="{FF2B5EF4-FFF2-40B4-BE49-F238E27FC236}">
                <a16:creationId xmlns:a16="http://schemas.microsoft.com/office/drawing/2014/main" id="{88F5CDF3-A5ED-47D7-AD37-2A78F995C030}"/>
              </a:ext>
            </a:extLst>
          </p:cNvPr>
          <p:cNvSpPr/>
          <p:nvPr/>
        </p:nvSpPr>
        <p:spPr>
          <a:xfrm>
            <a:off x="6848475" y="2671179"/>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3" name="Connector: Elbow 12">
            <a:extLst>
              <a:ext uri="{FF2B5EF4-FFF2-40B4-BE49-F238E27FC236}">
                <a16:creationId xmlns:a16="http://schemas.microsoft.com/office/drawing/2014/main" id="{98CB7CC4-3E06-44BC-8BD2-69F70D63C125}"/>
              </a:ext>
            </a:extLst>
          </p:cNvPr>
          <p:cNvCxnSpPr>
            <a:cxnSpLocks/>
            <a:endCxn id="11" idx="1"/>
          </p:cNvCxnSpPr>
          <p:nvPr/>
        </p:nvCxnSpPr>
        <p:spPr>
          <a:xfrm>
            <a:off x="9477888" y="3461722"/>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Connector: Elbow 13">
            <a:extLst>
              <a:ext uri="{FF2B5EF4-FFF2-40B4-BE49-F238E27FC236}">
                <a16:creationId xmlns:a16="http://schemas.microsoft.com/office/drawing/2014/main" id="{C8746B31-EB55-48D1-987B-4C75837E51B9}"/>
              </a:ext>
            </a:extLst>
          </p:cNvPr>
          <p:cNvCxnSpPr>
            <a:cxnSpLocks/>
            <a:endCxn id="15" idx="3"/>
          </p:cNvCxnSpPr>
          <p:nvPr/>
        </p:nvCxnSpPr>
        <p:spPr>
          <a:xfrm rot="16200000" flipV="1">
            <a:off x="9553413" y="3671205"/>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Rectangle: Rounded Corners 14">
            <a:extLst>
              <a:ext uri="{FF2B5EF4-FFF2-40B4-BE49-F238E27FC236}">
                <a16:creationId xmlns:a16="http://schemas.microsoft.com/office/drawing/2014/main" id="{0F1F0ECF-7324-44F5-98E2-6C51EF3E9DE8}"/>
              </a:ext>
            </a:extLst>
          </p:cNvPr>
          <p:cNvSpPr/>
          <p:nvPr/>
        </p:nvSpPr>
        <p:spPr>
          <a:xfrm>
            <a:off x="7286391" y="3137525"/>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6" name="Connector: Elbow 15">
            <a:extLst>
              <a:ext uri="{FF2B5EF4-FFF2-40B4-BE49-F238E27FC236}">
                <a16:creationId xmlns:a16="http://schemas.microsoft.com/office/drawing/2014/main" id="{982DB36A-4234-49BF-8C24-EFF31D8348D4}"/>
              </a:ext>
            </a:extLst>
          </p:cNvPr>
          <p:cNvCxnSpPr/>
          <p:nvPr/>
        </p:nvCxnSpPr>
        <p:spPr>
          <a:xfrm flipV="1">
            <a:off x="2999238" y="4186821"/>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a:extLst>
              <a:ext uri="{FF2B5EF4-FFF2-40B4-BE49-F238E27FC236}">
                <a16:creationId xmlns:a16="http://schemas.microsoft.com/office/drawing/2014/main" id="{57EAA319-7CB1-45BD-A044-EF8D4C49574E}"/>
              </a:ext>
            </a:extLst>
          </p:cNvPr>
          <p:cNvCxnSpPr/>
          <p:nvPr/>
        </p:nvCxnSpPr>
        <p:spPr>
          <a:xfrm rot="10800000" flipV="1">
            <a:off x="2999239" y="4186820"/>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0799FF6C-3A6C-4E57-B8FA-609F8586B6C2}"/>
              </a:ext>
            </a:extLst>
          </p:cNvPr>
          <p:cNvSpPr txBox="1"/>
          <p:nvPr/>
        </p:nvSpPr>
        <p:spPr>
          <a:xfrm>
            <a:off x="5279769" y="5279024"/>
            <a:ext cx="665567" cy="369332"/>
          </a:xfrm>
          <a:prstGeom prst="rect">
            <a:avLst/>
          </a:prstGeom>
          <a:noFill/>
        </p:spPr>
        <p:txBody>
          <a:bodyPr wrap="none" rtlCol="0">
            <a:spAutoFit/>
          </a:bodyPr>
          <a:lstStyle/>
          <a:p>
            <a:r>
              <a:rPr lang="en-IN" dirty="0"/>
              <a:t>JSON</a:t>
            </a:r>
          </a:p>
        </p:txBody>
      </p:sp>
      <p:sp>
        <p:nvSpPr>
          <p:cNvPr id="19" name="TextBox 18">
            <a:extLst>
              <a:ext uri="{FF2B5EF4-FFF2-40B4-BE49-F238E27FC236}">
                <a16:creationId xmlns:a16="http://schemas.microsoft.com/office/drawing/2014/main" id="{F1209820-06C0-4787-96D3-B9BC58BD9DC2}"/>
              </a:ext>
            </a:extLst>
          </p:cNvPr>
          <p:cNvSpPr txBox="1"/>
          <p:nvPr/>
        </p:nvSpPr>
        <p:spPr>
          <a:xfrm>
            <a:off x="4011114" y="4542325"/>
            <a:ext cx="3190682" cy="369332"/>
          </a:xfrm>
          <a:prstGeom prst="rect">
            <a:avLst/>
          </a:prstGeom>
          <a:noFill/>
        </p:spPr>
        <p:txBody>
          <a:bodyPr wrap="none" rtlCol="0">
            <a:spAutoFit/>
          </a:bodyPr>
          <a:lstStyle/>
          <a:p>
            <a:r>
              <a:rPr lang="en-IN" dirty="0"/>
              <a:t>AJAX – localhost:3000/</a:t>
            </a:r>
            <a:r>
              <a:rPr lang="en-IN" dirty="0" err="1"/>
              <a:t>api</a:t>
            </a:r>
            <a:r>
              <a:rPr lang="en-IN" dirty="0"/>
              <a:t>/users</a:t>
            </a:r>
          </a:p>
        </p:txBody>
      </p:sp>
      <p:sp>
        <p:nvSpPr>
          <p:cNvPr id="20" name="TextBox 19">
            <a:extLst>
              <a:ext uri="{FF2B5EF4-FFF2-40B4-BE49-F238E27FC236}">
                <a16:creationId xmlns:a16="http://schemas.microsoft.com/office/drawing/2014/main" id="{52AC3D6A-89E9-4FF2-A015-82CE24CACC26}"/>
              </a:ext>
            </a:extLst>
          </p:cNvPr>
          <p:cNvSpPr txBox="1"/>
          <p:nvPr/>
        </p:nvSpPr>
        <p:spPr>
          <a:xfrm>
            <a:off x="7015740" y="4173678"/>
            <a:ext cx="1366400" cy="338554"/>
          </a:xfrm>
          <a:prstGeom prst="rect">
            <a:avLst/>
          </a:prstGeom>
          <a:noFill/>
        </p:spPr>
        <p:txBody>
          <a:bodyPr wrap="none" rtlCol="0">
            <a:spAutoFit/>
          </a:bodyPr>
          <a:lstStyle/>
          <a:p>
            <a:r>
              <a:rPr lang="en-IN" sz="1600" dirty="0">
                <a:solidFill>
                  <a:schemeClr val="bg1"/>
                </a:solidFill>
              </a:rPr>
              <a:t>Enable CORS()</a:t>
            </a:r>
            <a:endParaRPr lang="en-US" sz="1600" dirty="0">
              <a:solidFill>
                <a:schemeClr val="bg1"/>
              </a:solidFill>
            </a:endParaRPr>
          </a:p>
        </p:txBody>
      </p:sp>
      <p:sp>
        <p:nvSpPr>
          <p:cNvPr id="21" name="Title 19">
            <a:extLst>
              <a:ext uri="{FF2B5EF4-FFF2-40B4-BE49-F238E27FC236}">
                <a16:creationId xmlns:a16="http://schemas.microsoft.com/office/drawing/2014/main" id="{80CB8542-35A1-4445-9020-6185009E2967}"/>
              </a:ext>
            </a:extLst>
          </p:cNvPr>
          <p:cNvSpPr>
            <a:spLocks noGrp="1"/>
          </p:cNvSpPr>
          <p:nvPr>
            <p:ph type="title"/>
          </p:nvPr>
        </p:nvSpPr>
        <p:spPr>
          <a:xfrm>
            <a:off x="313113" y="6053798"/>
            <a:ext cx="7517902" cy="730878"/>
          </a:xfrm>
        </p:spPr>
        <p:txBody>
          <a:bodyPr/>
          <a:lstStyle/>
          <a:p>
            <a:r>
              <a:rPr lang="en-IN" dirty="0"/>
              <a:t>Cross Domain Communication</a:t>
            </a:r>
            <a:endParaRPr lang="en-US" dirty="0"/>
          </a:p>
        </p:txBody>
      </p:sp>
    </p:spTree>
    <p:extLst>
      <p:ext uri="{BB962C8B-B14F-4D97-AF65-F5344CB8AC3E}">
        <p14:creationId xmlns:p14="http://schemas.microsoft.com/office/powerpoint/2010/main" val="3573060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EF3552B-BB94-401E-9791-92FFA12E534E}"/>
              </a:ext>
            </a:extLst>
          </p:cNvPr>
          <p:cNvSpPr/>
          <p:nvPr/>
        </p:nvSpPr>
        <p:spPr>
          <a:xfrm>
            <a:off x="6848475" y="857249"/>
            <a:ext cx="3135110" cy="4620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dirty="0"/>
              <a:t>NODE SERVER</a:t>
            </a:r>
          </a:p>
        </p:txBody>
      </p:sp>
      <p:sp>
        <p:nvSpPr>
          <p:cNvPr id="4" name="Rectangle: Rounded Corners 3">
            <a:extLst>
              <a:ext uri="{FF2B5EF4-FFF2-40B4-BE49-F238E27FC236}">
                <a16:creationId xmlns:a16="http://schemas.microsoft.com/office/drawing/2014/main" id="{2822E9CB-795F-47C1-AFB9-A3193DB57896}"/>
              </a:ext>
            </a:extLst>
          </p:cNvPr>
          <p:cNvSpPr/>
          <p:nvPr/>
        </p:nvSpPr>
        <p:spPr>
          <a:xfrm>
            <a:off x="7278003" y="1469967"/>
            <a:ext cx="2276054" cy="1596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EXPRESS JS</a:t>
            </a:r>
          </a:p>
          <a:p>
            <a:pPr algn="ctr"/>
            <a:r>
              <a:rPr lang="en-IN" dirty="0"/>
              <a:t>Web App</a:t>
            </a:r>
          </a:p>
        </p:txBody>
      </p:sp>
      <p:cxnSp>
        <p:nvCxnSpPr>
          <p:cNvPr id="5" name="Straight Arrow Connector 4">
            <a:extLst>
              <a:ext uri="{FF2B5EF4-FFF2-40B4-BE49-F238E27FC236}">
                <a16:creationId xmlns:a16="http://schemas.microsoft.com/office/drawing/2014/main" id="{3984C36D-879B-4397-8704-C771B01FBEF2}"/>
              </a:ext>
            </a:extLst>
          </p:cNvPr>
          <p:cNvCxnSpPr/>
          <p:nvPr/>
        </p:nvCxnSpPr>
        <p:spPr>
          <a:xfrm>
            <a:off x="3000819" y="1224396"/>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7E07F7B-34AD-4741-8C80-9BD053F98B7A}"/>
              </a:ext>
            </a:extLst>
          </p:cNvPr>
          <p:cNvCxnSpPr/>
          <p:nvPr/>
        </p:nvCxnSpPr>
        <p:spPr>
          <a:xfrm flipH="1">
            <a:off x="2982462" y="1315835"/>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9D34308-7E57-4835-ABA8-53B8AEF38B69}"/>
              </a:ext>
            </a:extLst>
          </p:cNvPr>
          <p:cNvSpPr txBox="1"/>
          <p:nvPr/>
        </p:nvSpPr>
        <p:spPr>
          <a:xfrm>
            <a:off x="4272762" y="973576"/>
            <a:ext cx="1132233" cy="276999"/>
          </a:xfrm>
          <a:prstGeom prst="rect">
            <a:avLst/>
          </a:prstGeom>
          <a:noFill/>
        </p:spPr>
        <p:txBody>
          <a:bodyPr wrap="none" rtlCol="0">
            <a:spAutoFit/>
          </a:bodyPr>
          <a:lstStyle/>
          <a:p>
            <a:r>
              <a:rPr lang="en-IN" sz="1200" dirty="0">
                <a:solidFill>
                  <a:srgbClr val="0070C0"/>
                </a:solidFill>
              </a:rPr>
              <a:t>Localhost:3000</a:t>
            </a:r>
          </a:p>
        </p:txBody>
      </p:sp>
      <p:sp>
        <p:nvSpPr>
          <p:cNvPr id="8" name="TextBox 7">
            <a:extLst>
              <a:ext uri="{FF2B5EF4-FFF2-40B4-BE49-F238E27FC236}">
                <a16:creationId xmlns:a16="http://schemas.microsoft.com/office/drawing/2014/main" id="{085FDB39-AB98-46A0-967E-AE82427A27E7}"/>
              </a:ext>
            </a:extLst>
          </p:cNvPr>
          <p:cNvSpPr txBox="1"/>
          <p:nvPr/>
        </p:nvSpPr>
        <p:spPr>
          <a:xfrm>
            <a:off x="4202457" y="1372824"/>
            <a:ext cx="1282852" cy="276999"/>
          </a:xfrm>
          <a:prstGeom prst="rect">
            <a:avLst/>
          </a:prstGeom>
          <a:noFill/>
        </p:spPr>
        <p:txBody>
          <a:bodyPr wrap="none" rtlCol="0">
            <a:spAutoFit/>
          </a:bodyPr>
          <a:lstStyle/>
          <a:p>
            <a:r>
              <a:rPr lang="en-IN" sz="1200" dirty="0">
                <a:solidFill>
                  <a:srgbClr val="0070C0"/>
                </a:solidFill>
              </a:rPr>
              <a:t>Home Index View</a:t>
            </a:r>
          </a:p>
        </p:txBody>
      </p:sp>
      <p:cxnSp>
        <p:nvCxnSpPr>
          <p:cNvPr id="9" name="Straight Arrow Connector 8">
            <a:extLst>
              <a:ext uri="{FF2B5EF4-FFF2-40B4-BE49-F238E27FC236}">
                <a16:creationId xmlns:a16="http://schemas.microsoft.com/office/drawing/2014/main" id="{FA0B3FA9-E815-4CD2-946B-E256188AA12E}"/>
              </a:ext>
            </a:extLst>
          </p:cNvPr>
          <p:cNvCxnSpPr/>
          <p:nvPr/>
        </p:nvCxnSpPr>
        <p:spPr>
          <a:xfrm>
            <a:off x="2982462" y="197548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56045-1B71-4204-B3BF-ED4756B0ECD2}"/>
              </a:ext>
            </a:extLst>
          </p:cNvPr>
          <p:cNvSpPr txBox="1"/>
          <p:nvPr/>
        </p:nvSpPr>
        <p:spPr>
          <a:xfrm>
            <a:off x="4130094" y="1729648"/>
            <a:ext cx="1417568" cy="276999"/>
          </a:xfrm>
          <a:prstGeom prst="rect">
            <a:avLst/>
          </a:prstGeom>
          <a:noFill/>
        </p:spPr>
        <p:txBody>
          <a:bodyPr wrap="none" rtlCol="0">
            <a:spAutoFit/>
          </a:bodyPr>
          <a:lstStyle/>
          <a:p>
            <a:r>
              <a:rPr lang="en-IN" sz="1200" dirty="0">
                <a:solidFill>
                  <a:srgbClr val="0070C0"/>
                </a:solidFill>
              </a:rPr>
              <a:t>Users View Request</a:t>
            </a:r>
          </a:p>
        </p:txBody>
      </p:sp>
      <p:cxnSp>
        <p:nvCxnSpPr>
          <p:cNvPr id="11" name="Straight Arrow Connector 10">
            <a:extLst>
              <a:ext uri="{FF2B5EF4-FFF2-40B4-BE49-F238E27FC236}">
                <a16:creationId xmlns:a16="http://schemas.microsoft.com/office/drawing/2014/main" id="{52DFFA56-267F-4122-9257-1EC3D1870446}"/>
              </a:ext>
            </a:extLst>
          </p:cNvPr>
          <p:cNvCxnSpPr/>
          <p:nvPr/>
        </p:nvCxnSpPr>
        <p:spPr>
          <a:xfrm flipH="1">
            <a:off x="2982462" y="2067182"/>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062C816-B567-445A-8722-A42C1368B8C5}"/>
              </a:ext>
            </a:extLst>
          </p:cNvPr>
          <p:cNvSpPr txBox="1"/>
          <p:nvPr/>
        </p:nvSpPr>
        <p:spPr>
          <a:xfrm>
            <a:off x="4409544" y="2063279"/>
            <a:ext cx="861967" cy="276999"/>
          </a:xfrm>
          <a:prstGeom prst="rect">
            <a:avLst/>
          </a:prstGeom>
          <a:noFill/>
        </p:spPr>
        <p:txBody>
          <a:bodyPr wrap="none" rtlCol="0">
            <a:spAutoFit/>
          </a:bodyPr>
          <a:lstStyle/>
          <a:p>
            <a:r>
              <a:rPr lang="en-IN" sz="1200" dirty="0">
                <a:solidFill>
                  <a:srgbClr val="0070C0"/>
                </a:solidFill>
              </a:rPr>
              <a:t>Login View</a:t>
            </a:r>
          </a:p>
        </p:txBody>
      </p:sp>
      <p:cxnSp>
        <p:nvCxnSpPr>
          <p:cNvPr id="13" name="Straight Arrow Connector 12">
            <a:extLst>
              <a:ext uri="{FF2B5EF4-FFF2-40B4-BE49-F238E27FC236}">
                <a16:creationId xmlns:a16="http://schemas.microsoft.com/office/drawing/2014/main" id="{145D6721-58EE-4031-A238-C2A488E42204}"/>
              </a:ext>
            </a:extLst>
          </p:cNvPr>
          <p:cNvCxnSpPr/>
          <p:nvPr/>
        </p:nvCxnSpPr>
        <p:spPr>
          <a:xfrm>
            <a:off x="2990850" y="2658641"/>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8D3F71-E099-44D3-A092-5CA27884F6E0}"/>
              </a:ext>
            </a:extLst>
          </p:cNvPr>
          <p:cNvSpPr txBox="1"/>
          <p:nvPr/>
        </p:nvSpPr>
        <p:spPr>
          <a:xfrm>
            <a:off x="4479188" y="2418602"/>
            <a:ext cx="880947" cy="276999"/>
          </a:xfrm>
          <a:prstGeom prst="rect">
            <a:avLst/>
          </a:prstGeom>
          <a:noFill/>
        </p:spPr>
        <p:txBody>
          <a:bodyPr wrap="none" rtlCol="0">
            <a:spAutoFit/>
          </a:bodyPr>
          <a:lstStyle/>
          <a:p>
            <a:r>
              <a:rPr lang="en-IN" sz="1200" dirty="0">
                <a:solidFill>
                  <a:srgbClr val="0070C0"/>
                </a:solidFill>
              </a:rPr>
              <a:t>Login POST</a:t>
            </a:r>
          </a:p>
        </p:txBody>
      </p:sp>
      <p:cxnSp>
        <p:nvCxnSpPr>
          <p:cNvPr id="15" name="Straight Arrow Connector 14">
            <a:extLst>
              <a:ext uri="{FF2B5EF4-FFF2-40B4-BE49-F238E27FC236}">
                <a16:creationId xmlns:a16="http://schemas.microsoft.com/office/drawing/2014/main" id="{31EAED82-52AD-46AA-B400-F1033930849C}"/>
              </a:ext>
            </a:extLst>
          </p:cNvPr>
          <p:cNvCxnSpPr/>
          <p:nvPr/>
        </p:nvCxnSpPr>
        <p:spPr>
          <a:xfrm flipH="1">
            <a:off x="2990850" y="2742025"/>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640511-2D7B-4BD3-A9E8-F3E5E6218A7D}"/>
              </a:ext>
            </a:extLst>
          </p:cNvPr>
          <p:cNvSpPr txBox="1"/>
          <p:nvPr/>
        </p:nvSpPr>
        <p:spPr>
          <a:xfrm>
            <a:off x="3936058" y="2725517"/>
            <a:ext cx="1967205" cy="461665"/>
          </a:xfrm>
          <a:prstGeom prst="rect">
            <a:avLst/>
          </a:prstGeom>
          <a:noFill/>
        </p:spPr>
        <p:txBody>
          <a:bodyPr wrap="none" rtlCol="0">
            <a:spAutoFit/>
          </a:bodyPr>
          <a:lstStyle/>
          <a:p>
            <a:pPr algn="ctr"/>
            <a:r>
              <a:rPr lang="en-IN" sz="1200" dirty="0">
                <a:solidFill>
                  <a:srgbClr val="0070C0"/>
                </a:solidFill>
              </a:rPr>
              <a:t>Users View + Client Side App</a:t>
            </a:r>
          </a:p>
          <a:p>
            <a:pPr algn="ctr"/>
            <a:r>
              <a:rPr lang="en-IN" sz="1200" dirty="0">
                <a:solidFill>
                  <a:srgbClr val="0070C0"/>
                </a:solidFill>
              </a:rPr>
              <a:t>(jQuery)</a:t>
            </a:r>
          </a:p>
        </p:txBody>
      </p:sp>
      <p:sp>
        <p:nvSpPr>
          <p:cNvPr id="17" name="Rectangle 16">
            <a:extLst>
              <a:ext uri="{FF2B5EF4-FFF2-40B4-BE49-F238E27FC236}">
                <a16:creationId xmlns:a16="http://schemas.microsoft.com/office/drawing/2014/main" id="{B83AFE6D-F2A0-42E2-96B5-5C74F7EA4945}"/>
              </a:ext>
            </a:extLst>
          </p:cNvPr>
          <p:cNvSpPr/>
          <p:nvPr/>
        </p:nvSpPr>
        <p:spPr>
          <a:xfrm>
            <a:off x="194290" y="1041916"/>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a:p>
            <a:pPr algn="ctr"/>
            <a:r>
              <a:rPr lang="en-IN" dirty="0"/>
              <a:t>(Store the Token in Session Storage)</a:t>
            </a:r>
          </a:p>
        </p:txBody>
      </p:sp>
      <p:cxnSp>
        <p:nvCxnSpPr>
          <p:cNvPr id="18" name="Straight Arrow Connector 17">
            <a:extLst>
              <a:ext uri="{FF2B5EF4-FFF2-40B4-BE49-F238E27FC236}">
                <a16:creationId xmlns:a16="http://schemas.microsoft.com/office/drawing/2014/main" id="{92824455-AE1E-47B8-82E7-83F262D9D61E}"/>
              </a:ext>
            </a:extLst>
          </p:cNvPr>
          <p:cNvCxnSpPr/>
          <p:nvPr/>
        </p:nvCxnSpPr>
        <p:spPr>
          <a:xfrm>
            <a:off x="2982462" y="3847267"/>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F3254CA-C13F-4CE7-9E6D-CCA6D927F256}"/>
              </a:ext>
            </a:extLst>
          </p:cNvPr>
          <p:cNvCxnSpPr/>
          <p:nvPr/>
        </p:nvCxnSpPr>
        <p:spPr>
          <a:xfrm flipH="1">
            <a:off x="2982462" y="3930651"/>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C4070BC-4E59-4000-8BE5-4CA951C28E62}"/>
              </a:ext>
            </a:extLst>
          </p:cNvPr>
          <p:cNvSpPr txBox="1"/>
          <p:nvPr/>
        </p:nvSpPr>
        <p:spPr>
          <a:xfrm>
            <a:off x="3775085" y="3428491"/>
            <a:ext cx="2188741" cy="461665"/>
          </a:xfrm>
          <a:prstGeom prst="rect">
            <a:avLst/>
          </a:prstGeom>
          <a:noFill/>
        </p:spPr>
        <p:txBody>
          <a:bodyPr wrap="none" rtlCol="0">
            <a:spAutoFit/>
          </a:bodyPr>
          <a:lstStyle/>
          <a:p>
            <a:pPr algn="ctr"/>
            <a:r>
              <a:rPr lang="en-IN" sz="1200" dirty="0">
                <a:solidFill>
                  <a:srgbClr val="0070C0"/>
                </a:solidFill>
              </a:rPr>
              <a:t>On document ready - </a:t>
            </a:r>
          </a:p>
          <a:p>
            <a:pPr algn="ctr"/>
            <a:r>
              <a:rPr lang="en-IN" sz="1200" dirty="0">
                <a:solidFill>
                  <a:srgbClr val="0070C0"/>
                </a:solidFill>
              </a:rPr>
              <a:t>AJAX – account/</a:t>
            </a:r>
            <a:r>
              <a:rPr lang="en-IN" sz="1200" dirty="0" err="1">
                <a:solidFill>
                  <a:srgbClr val="0070C0"/>
                </a:solidFill>
              </a:rPr>
              <a:t>getToken</a:t>
            </a:r>
            <a:r>
              <a:rPr lang="en-IN" sz="1200" dirty="0">
                <a:solidFill>
                  <a:srgbClr val="0070C0"/>
                </a:solidFill>
              </a:rPr>
              <a:t> + U&amp;P</a:t>
            </a:r>
          </a:p>
        </p:txBody>
      </p:sp>
      <p:sp>
        <p:nvSpPr>
          <p:cNvPr id="21" name="TextBox 20">
            <a:extLst>
              <a:ext uri="{FF2B5EF4-FFF2-40B4-BE49-F238E27FC236}">
                <a16:creationId xmlns:a16="http://schemas.microsoft.com/office/drawing/2014/main" id="{A45376B4-F63F-4782-93C8-3002880A47F1}"/>
              </a:ext>
            </a:extLst>
          </p:cNvPr>
          <p:cNvSpPr txBox="1"/>
          <p:nvPr/>
        </p:nvSpPr>
        <p:spPr>
          <a:xfrm>
            <a:off x="4215317" y="3911979"/>
            <a:ext cx="1220847" cy="276999"/>
          </a:xfrm>
          <a:prstGeom prst="rect">
            <a:avLst/>
          </a:prstGeom>
          <a:noFill/>
        </p:spPr>
        <p:txBody>
          <a:bodyPr wrap="none" rtlCol="0">
            <a:spAutoFit/>
          </a:bodyPr>
          <a:lstStyle/>
          <a:p>
            <a:pPr algn="ctr"/>
            <a:r>
              <a:rPr lang="en-IN" sz="1200" dirty="0">
                <a:solidFill>
                  <a:srgbClr val="0070C0"/>
                </a:solidFill>
              </a:rPr>
              <a:t>JSON with Token</a:t>
            </a:r>
          </a:p>
        </p:txBody>
      </p:sp>
      <p:cxnSp>
        <p:nvCxnSpPr>
          <p:cNvPr id="22" name="Straight Arrow Connector 21">
            <a:extLst>
              <a:ext uri="{FF2B5EF4-FFF2-40B4-BE49-F238E27FC236}">
                <a16:creationId xmlns:a16="http://schemas.microsoft.com/office/drawing/2014/main" id="{E1A6EEBA-A1FA-451C-8BB5-3C6CB1B2D752}"/>
              </a:ext>
            </a:extLst>
          </p:cNvPr>
          <p:cNvCxnSpPr/>
          <p:nvPr/>
        </p:nvCxnSpPr>
        <p:spPr>
          <a:xfrm>
            <a:off x="2982462" y="4613561"/>
            <a:ext cx="4295541"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6897A88D-8939-47BB-B267-75576F734F37}"/>
              </a:ext>
            </a:extLst>
          </p:cNvPr>
          <p:cNvCxnSpPr>
            <a:cxnSpLocks/>
          </p:cNvCxnSpPr>
          <p:nvPr/>
        </p:nvCxnSpPr>
        <p:spPr>
          <a:xfrm flipH="1">
            <a:off x="2966064" y="4757645"/>
            <a:ext cx="4295541"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BC9A710D-7FF4-4339-A370-C3CD4CBB5185}"/>
              </a:ext>
            </a:extLst>
          </p:cNvPr>
          <p:cNvSpPr txBox="1"/>
          <p:nvPr/>
        </p:nvSpPr>
        <p:spPr>
          <a:xfrm>
            <a:off x="3965730" y="4342147"/>
            <a:ext cx="1720023" cy="276999"/>
          </a:xfrm>
          <a:prstGeom prst="rect">
            <a:avLst/>
          </a:prstGeom>
          <a:noFill/>
        </p:spPr>
        <p:txBody>
          <a:bodyPr wrap="none" rtlCol="0">
            <a:spAutoFit/>
          </a:bodyPr>
          <a:lstStyle/>
          <a:p>
            <a:r>
              <a:rPr lang="en-IN" sz="1200" dirty="0"/>
              <a:t>AJAX – </a:t>
            </a:r>
            <a:r>
              <a:rPr lang="en-IN" sz="1200" dirty="0" err="1"/>
              <a:t>api</a:t>
            </a:r>
            <a:r>
              <a:rPr lang="en-IN" sz="1200" dirty="0"/>
              <a:t>/users + token</a:t>
            </a:r>
          </a:p>
        </p:txBody>
      </p:sp>
      <p:sp>
        <p:nvSpPr>
          <p:cNvPr id="25" name="TextBox 24">
            <a:extLst>
              <a:ext uri="{FF2B5EF4-FFF2-40B4-BE49-F238E27FC236}">
                <a16:creationId xmlns:a16="http://schemas.microsoft.com/office/drawing/2014/main" id="{9BD1AE90-5BDB-470E-95AE-C5F3EDEBCD0F}"/>
              </a:ext>
            </a:extLst>
          </p:cNvPr>
          <p:cNvSpPr txBox="1"/>
          <p:nvPr/>
        </p:nvSpPr>
        <p:spPr>
          <a:xfrm>
            <a:off x="4572307" y="4752543"/>
            <a:ext cx="506870" cy="276999"/>
          </a:xfrm>
          <a:prstGeom prst="rect">
            <a:avLst/>
          </a:prstGeom>
          <a:noFill/>
        </p:spPr>
        <p:txBody>
          <a:bodyPr wrap="none" rtlCol="0">
            <a:spAutoFit/>
          </a:bodyPr>
          <a:lstStyle/>
          <a:p>
            <a:r>
              <a:rPr lang="en-IN" sz="1200" dirty="0"/>
              <a:t>JSON</a:t>
            </a:r>
          </a:p>
        </p:txBody>
      </p:sp>
      <p:sp>
        <p:nvSpPr>
          <p:cNvPr id="26" name="Rectangle: Rounded Corners 25">
            <a:extLst>
              <a:ext uri="{FF2B5EF4-FFF2-40B4-BE49-F238E27FC236}">
                <a16:creationId xmlns:a16="http://schemas.microsoft.com/office/drawing/2014/main" id="{12DA056F-7374-4F6F-B3F0-85FB5F654CF3}"/>
              </a:ext>
            </a:extLst>
          </p:cNvPr>
          <p:cNvSpPr/>
          <p:nvPr/>
        </p:nvSpPr>
        <p:spPr>
          <a:xfrm>
            <a:off x="7278003" y="3443608"/>
            <a:ext cx="2276054" cy="1596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EXPRESS JS</a:t>
            </a:r>
          </a:p>
          <a:p>
            <a:pPr algn="ctr"/>
            <a:r>
              <a:rPr lang="en-IN" dirty="0"/>
              <a:t>Web API</a:t>
            </a:r>
          </a:p>
        </p:txBody>
      </p:sp>
      <p:sp>
        <p:nvSpPr>
          <p:cNvPr id="27" name="Flowchart: Magnetic Disk 26">
            <a:extLst>
              <a:ext uri="{FF2B5EF4-FFF2-40B4-BE49-F238E27FC236}">
                <a16:creationId xmlns:a16="http://schemas.microsoft.com/office/drawing/2014/main" id="{15A96BE9-BEA0-4F0C-B98C-BE07F52E527E}"/>
              </a:ext>
            </a:extLst>
          </p:cNvPr>
          <p:cNvSpPr/>
          <p:nvPr/>
        </p:nvSpPr>
        <p:spPr>
          <a:xfrm>
            <a:off x="10176440" y="5267632"/>
            <a:ext cx="1702447" cy="13369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cxnSp>
        <p:nvCxnSpPr>
          <p:cNvPr id="28" name="Connector: Elbow 27">
            <a:extLst>
              <a:ext uri="{FF2B5EF4-FFF2-40B4-BE49-F238E27FC236}">
                <a16:creationId xmlns:a16="http://schemas.microsoft.com/office/drawing/2014/main" id="{1411D48D-D629-4CF2-A398-0829C3A736E6}"/>
              </a:ext>
            </a:extLst>
          </p:cNvPr>
          <p:cNvCxnSpPr>
            <a:cxnSpLocks/>
            <a:endCxn id="27" idx="1"/>
          </p:cNvCxnSpPr>
          <p:nvPr/>
        </p:nvCxnSpPr>
        <p:spPr>
          <a:xfrm>
            <a:off x="9255107" y="3730201"/>
            <a:ext cx="1772557" cy="1537431"/>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Connector: Elbow 28">
            <a:extLst>
              <a:ext uri="{FF2B5EF4-FFF2-40B4-BE49-F238E27FC236}">
                <a16:creationId xmlns:a16="http://schemas.microsoft.com/office/drawing/2014/main" id="{7C626681-C5CC-42B8-8C3B-530E676F12E7}"/>
              </a:ext>
            </a:extLst>
          </p:cNvPr>
          <p:cNvCxnSpPr>
            <a:cxnSpLocks/>
          </p:cNvCxnSpPr>
          <p:nvPr/>
        </p:nvCxnSpPr>
        <p:spPr>
          <a:xfrm rot="16200000" flipV="1">
            <a:off x="9330632" y="3939684"/>
            <a:ext cx="1336980" cy="1318916"/>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96693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5EE270F2-1E11-44CF-95BA-02070DD3E03F}"/>
              </a:ext>
            </a:extLst>
          </p:cNvPr>
          <p:cNvPicPr>
            <a:picLocks noChangeAspect="1"/>
          </p:cNvPicPr>
          <p:nvPr/>
        </p:nvPicPr>
        <p:blipFill rotWithShape="1">
          <a:blip r:embed="rId2">
            <a:duotone>
              <a:prstClr val="black"/>
              <a:prstClr val="white"/>
            </a:duotone>
            <a:alphaModFix amt="35000"/>
          </a:blip>
          <a:srcRect t="5361" b="10370"/>
          <a:stretch/>
        </p:blipFill>
        <p:spPr>
          <a:xfrm>
            <a:off x="20" y="10"/>
            <a:ext cx="12191980" cy="6857990"/>
          </a:xfrm>
          <a:prstGeom prst="rect">
            <a:avLst/>
          </a:prstGeom>
        </p:spPr>
      </p:pic>
      <p:sp>
        <p:nvSpPr>
          <p:cNvPr id="34" name="Rectangle 34">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838201" y="1065862"/>
            <a:ext cx="3313164" cy="4726276"/>
          </a:xfrm>
        </p:spPr>
        <p:txBody>
          <a:bodyPr>
            <a:normAutofit/>
          </a:bodyPr>
          <a:lstStyle/>
          <a:p>
            <a:pPr algn="r"/>
            <a:r>
              <a:rPr lang="en-US" sz="4000"/>
              <a:t>Contact Me	</a:t>
            </a:r>
            <a:endParaRPr lang="en-IN" sz="4000"/>
          </a:p>
        </p:txBody>
      </p:sp>
      <p:cxnSp>
        <p:nvCxnSpPr>
          <p:cNvPr id="36" name="Straight Connector 3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723333827"/>
              </p:ext>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00A675-D1BD-46C8-B52F-3ED5401B0CA1}"/>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CC520D66-8014-4E88-88B5-3D94BBA04690}"/>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6942AECF-38C2-468A-9659-69759AD8F01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4ED3A36-7379-45A6-84DA-AAA348476DC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0871DBEB-1B5A-44BF-AEE7-0A65F84005C7}"/>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C1B21ACB-B603-4F5B-8DC0-92DBE3AC8AF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105616E5-5860-41C9-84F2-22A7E3C8A31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A996E428-295B-44BA-B7F9-A60F072FD112}"/>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D5FF14B3-E697-4537-84E8-9A68E952740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A1AFBF74-89E5-4906-8C00-F9E27307925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BBE2D098-CC10-4EB4-94AB-BFE0EC6349CF}"/>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01189A61-953F-489D-B359-A5EB2D023721}"/>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A4D1F596-1656-46A0-9553-6E73AD879D28}"/>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811D0FF-6A67-4E34-9E5D-D6A9454E1B73}"/>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186FFD67-39E2-4443-9659-FE0415EA2AB5}"/>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19" name="Rectangle 18">
            <a:extLst>
              <a:ext uri="{FF2B5EF4-FFF2-40B4-BE49-F238E27FC236}">
                <a16:creationId xmlns:a16="http://schemas.microsoft.com/office/drawing/2014/main" id="{2E1B0EFD-4FC0-4149-9ED8-D73087BBBE5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90D1EE4D-3C10-4CAD-98CD-27B1D56F7269}"/>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7B8F8F37-8115-4646-8168-3D45211AA468}"/>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FB37C22D-9C15-4E68-A555-33EE16125C5B}"/>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389C2AFB-6A0E-47DE-90EF-CCB9BA9928C6}"/>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02C0B924-F1B5-43BA-9CE3-2C6E9002DFE5}"/>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25" name="TextBox 24">
            <a:extLst>
              <a:ext uri="{FF2B5EF4-FFF2-40B4-BE49-F238E27FC236}">
                <a16:creationId xmlns:a16="http://schemas.microsoft.com/office/drawing/2014/main" id="{93888E38-AE72-4245-95D8-9D481A2E8D00}"/>
              </a:ext>
            </a:extLst>
          </p:cNvPr>
          <p:cNvSpPr txBox="1"/>
          <p:nvPr/>
        </p:nvSpPr>
        <p:spPr>
          <a:xfrm>
            <a:off x="7743161" y="263644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26" name="TextBox 25">
            <a:extLst>
              <a:ext uri="{FF2B5EF4-FFF2-40B4-BE49-F238E27FC236}">
                <a16:creationId xmlns:a16="http://schemas.microsoft.com/office/drawing/2014/main" id="{E04FBCEC-ED9E-4CF9-A639-1734B6AB71EE}"/>
              </a:ext>
            </a:extLst>
          </p:cNvPr>
          <p:cNvSpPr txBox="1"/>
          <p:nvPr/>
        </p:nvSpPr>
        <p:spPr>
          <a:xfrm>
            <a:off x="8879647" y="263937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cxnSp>
        <p:nvCxnSpPr>
          <p:cNvPr id="27" name="Straight Arrow Connector 26">
            <a:extLst>
              <a:ext uri="{FF2B5EF4-FFF2-40B4-BE49-F238E27FC236}">
                <a16:creationId xmlns:a16="http://schemas.microsoft.com/office/drawing/2014/main" id="{DC33AF5C-48D7-48E5-B5E9-37B495C76A25}"/>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Magnetic Disk 27">
            <a:extLst>
              <a:ext uri="{FF2B5EF4-FFF2-40B4-BE49-F238E27FC236}">
                <a16:creationId xmlns:a16="http://schemas.microsoft.com/office/drawing/2014/main" id="{BABB1FD9-E658-43AB-9104-A003F9381691}"/>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9" name="Rectangle 28">
            <a:extLst>
              <a:ext uri="{FF2B5EF4-FFF2-40B4-BE49-F238E27FC236}">
                <a16:creationId xmlns:a16="http://schemas.microsoft.com/office/drawing/2014/main" id="{BD6CF974-E0BA-470C-8A0D-628971BDBC5F}"/>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0" name="Straight Arrow Connector 29">
            <a:extLst>
              <a:ext uri="{FF2B5EF4-FFF2-40B4-BE49-F238E27FC236}">
                <a16:creationId xmlns:a16="http://schemas.microsoft.com/office/drawing/2014/main" id="{B34471F7-E561-4714-BCBD-C7413318B9BC}"/>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012985E-8EFD-4532-A17C-ADD8D7655B61}"/>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C2DF70-29CE-4584-BCC4-3D84F7C46BE9}"/>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7542347-88CA-4EDC-9BAB-50EF284AD159}"/>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4" name="TextBox 33">
            <a:extLst>
              <a:ext uri="{FF2B5EF4-FFF2-40B4-BE49-F238E27FC236}">
                <a16:creationId xmlns:a16="http://schemas.microsoft.com/office/drawing/2014/main" id="{404C9199-1D9C-4D59-8672-1A6E0AABC241}"/>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5" name="Straight Arrow Connector 34">
            <a:extLst>
              <a:ext uri="{FF2B5EF4-FFF2-40B4-BE49-F238E27FC236}">
                <a16:creationId xmlns:a16="http://schemas.microsoft.com/office/drawing/2014/main" id="{10D8ED6F-7851-4AD1-9CCB-C0253E2F979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72D6AA8-9D67-4457-A844-C3BDA0E9E2CF}"/>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7" name="TextBox 36">
            <a:extLst>
              <a:ext uri="{FF2B5EF4-FFF2-40B4-BE49-F238E27FC236}">
                <a16:creationId xmlns:a16="http://schemas.microsoft.com/office/drawing/2014/main" id="{C06F8025-458C-4B32-9A55-35508779C790}"/>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8" name="TextBox 37">
            <a:extLst>
              <a:ext uri="{FF2B5EF4-FFF2-40B4-BE49-F238E27FC236}">
                <a16:creationId xmlns:a16="http://schemas.microsoft.com/office/drawing/2014/main" id="{2EEBD57D-C3FE-4AE6-B1EF-51775158AC55}"/>
              </a:ext>
            </a:extLst>
          </p:cNvPr>
          <p:cNvSpPr txBox="1"/>
          <p:nvPr/>
        </p:nvSpPr>
        <p:spPr>
          <a:xfrm>
            <a:off x="172141" y="5920499"/>
            <a:ext cx="3068917" cy="646331"/>
          </a:xfrm>
          <a:prstGeom prst="rect">
            <a:avLst/>
          </a:prstGeom>
          <a:noFill/>
        </p:spPr>
        <p:txBody>
          <a:bodyPr wrap="none" rtlCol="0">
            <a:spAutoFit/>
          </a:bodyPr>
          <a:lstStyle/>
          <a:p>
            <a:r>
              <a:rPr lang="en-IN" dirty="0"/>
              <a:t>Vanilla JS, jQuery, KO, BB, NG1,</a:t>
            </a:r>
          </a:p>
          <a:p>
            <a:r>
              <a:rPr lang="en-IN" dirty="0"/>
              <a:t>NG2 or above, React, Vue</a:t>
            </a:r>
          </a:p>
        </p:txBody>
      </p:sp>
      <p:sp>
        <p:nvSpPr>
          <p:cNvPr id="39" name="Rectangle 38">
            <a:extLst>
              <a:ext uri="{FF2B5EF4-FFF2-40B4-BE49-F238E27FC236}">
                <a16:creationId xmlns:a16="http://schemas.microsoft.com/office/drawing/2014/main" id="{315D00A3-A2F0-4067-AE8D-8F11F0F93BC4}"/>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40" name="TextBox 39">
            <a:extLst>
              <a:ext uri="{FF2B5EF4-FFF2-40B4-BE49-F238E27FC236}">
                <a16:creationId xmlns:a16="http://schemas.microsoft.com/office/drawing/2014/main" id="{A74CE829-A7F8-4570-B1E9-075D6F01214D}"/>
              </a:ext>
            </a:extLst>
          </p:cNvPr>
          <p:cNvSpPr txBox="1"/>
          <p:nvPr/>
        </p:nvSpPr>
        <p:spPr>
          <a:xfrm>
            <a:off x="758222" y="364311"/>
            <a:ext cx="4650056" cy="523220"/>
          </a:xfrm>
          <a:prstGeom prst="rect">
            <a:avLst/>
          </a:prstGeom>
          <a:noFill/>
        </p:spPr>
        <p:txBody>
          <a:bodyPr wrap="none" rtlCol="0">
            <a:spAutoFit/>
          </a:bodyPr>
          <a:lstStyle/>
          <a:p>
            <a:r>
              <a:rPr lang="en-IN" sz="2800" b="1" dirty="0"/>
              <a:t>Single Page Application (SPA)</a:t>
            </a:r>
          </a:p>
        </p:txBody>
      </p:sp>
    </p:spTree>
    <p:extLst>
      <p:ext uri="{BB962C8B-B14F-4D97-AF65-F5344CB8AC3E}">
        <p14:creationId xmlns:p14="http://schemas.microsoft.com/office/powerpoint/2010/main" val="6811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B01BDC-1F94-4A6A-924D-F8F39EBBAF92}"/>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7" name="Group 6">
            <a:extLst>
              <a:ext uri="{FF2B5EF4-FFF2-40B4-BE49-F238E27FC236}">
                <a16:creationId xmlns:a16="http://schemas.microsoft.com/office/drawing/2014/main" id="{538376C4-20EC-4F90-B4DB-984E1489656A}"/>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93266301-AA88-4EE3-B691-935499F4D27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CEDE6520-58F5-462F-B330-EBEF4CAAD52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10" name="Group 9">
            <a:extLst>
              <a:ext uri="{FF2B5EF4-FFF2-40B4-BE49-F238E27FC236}">
                <a16:creationId xmlns:a16="http://schemas.microsoft.com/office/drawing/2014/main" id="{F0A3CB69-C240-4C7F-A3B7-A82027C0E616}"/>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81E82D57-D1C1-49B6-BB7B-7E4AC4BBC5C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2" name="Rectangle: Rounded Corners 11">
              <a:extLst>
                <a:ext uri="{FF2B5EF4-FFF2-40B4-BE49-F238E27FC236}">
                  <a16:creationId xmlns:a16="http://schemas.microsoft.com/office/drawing/2014/main" id="{907A911D-EBED-4889-9C25-7D552920323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3" name="Group 12">
            <a:extLst>
              <a:ext uri="{FF2B5EF4-FFF2-40B4-BE49-F238E27FC236}">
                <a16:creationId xmlns:a16="http://schemas.microsoft.com/office/drawing/2014/main" id="{346C54C9-97FD-4541-8FE9-5FC2CB30DF43}"/>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99CA8F7F-9A9A-4581-B5B7-FDDD64187FD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5" name="Rectangle: Rounded Corners 14">
              <a:extLst>
                <a:ext uri="{FF2B5EF4-FFF2-40B4-BE49-F238E27FC236}">
                  <a16:creationId xmlns:a16="http://schemas.microsoft.com/office/drawing/2014/main" id="{85CFAC3A-EB86-4FEB-B1F8-A5B5D9622AA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6" name="Straight Connector 15">
            <a:extLst>
              <a:ext uri="{FF2B5EF4-FFF2-40B4-BE49-F238E27FC236}">
                <a16:creationId xmlns:a16="http://schemas.microsoft.com/office/drawing/2014/main" id="{43509054-9604-4D52-AF65-847CADDE0185}"/>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B05D4FAF-D6FB-4DA8-AC32-0DDE974C1B16}"/>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289F563C-6C30-4669-BA3A-600DFE46D7EA}"/>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BB9223-0FE5-4605-80C6-3D8256374542}"/>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568B5-9CBE-46F5-9313-047FA6F21D36}"/>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1" name="TextBox 20">
            <a:extLst>
              <a:ext uri="{FF2B5EF4-FFF2-40B4-BE49-F238E27FC236}">
                <a16:creationId xmlns:a16="http://schemas.microsoft.com/office/drawing/2014/main" id="{0CCFEF0B-1B72-48E8-982D-093F83E15B0A}"/>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22" name="Rectangle 21">
            <a:extLst>
              <a:ext uri="{FF2B5EF4-FFF2-40B4-BE49-F238E27FC236}">
                <a16:creationId xmlns:a16="http://schemas.microsoft.com/office/drawing/2014/main" id="{D21C8ABD-3657-4C2D-AD02-DFF53CC91CF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EE9A7AC1-574D-4872-AC67-5C8C9CA517CC}"/>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F226E237-CBA8-43A2-8589-295D386E6A4D}"/>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91C8E030-2F3F-4B89-AFCA-A2A8D5B36AE1}"/>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9A2766BF-E24D-4974-8D0B-1E6E6743F462}"/>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4F3CA09B-09C7-4714-A81E-0BE6DA2987CA}"/>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28" name="Rectangle 27">
            <a:extLst>
              <a:ext uri="{FF2B5EF4-FFF2-40B4-BE49-F238E27FC236}">
                <a16:creationId xmlns:a16="http://schemas.microsoft.com/office/drawing/2014/main" id="{17712B9A-E9CE-4D4A-98E2-9F318BDE0A0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29" name="TextBox 28">
            <a:extLst>
              <a:ext uri="{FF2B5EF4-FFF2-40B4-BE49-F238E27FC236}">
                <a16:creationId xmlns:a16="http://schemas.microsoft.com/office/drawing/2014/main" id="{4DC63787-3B62-4B6A-BFDA-AAA20B4D28C9}"/>
              </a:ext>
            </a:extLst>
          </p:cNvPr>
          <p:cNvSpPr txBox="1"/>
          <p:nvPr/>
        </p:nvSpPr>
        <p:spPr>
          <a:xfrm>
            <a:off x="187657" y="5908138"/>
            <a:ext cx="3068917" cy="646331"/>
          </a:xfrm>
          <a:prstGeom prst="rect">
            <a:avLst/>
          </a:prstGeom>
          <a:noFill/>
        </p:spPr>
        <p:txBody>
          <a:bodyPr wrap="none" rtlCol="0">
            <a:spAutoFit/>
          </a:bodyPr>
          <a:lstStyle/>
          <a:p>
            <a:r>
              <a:rPr lang="en-IN" dirty="0"/>
              <a:t>Vanilla JS, jQuery, KO, BB, NG1,</a:t>
            </a:r>
          </a:p>
          <a:p>
            <a:r>
              <a:rPr lang="en-IN" dirty="0"/>
              <a:t>NG2 and Above, React, Vue</a:t>
            </a:r>
          </a:p>
        </p:txBody>
      </p:sp>
      <p:sp>
        <p:nvSpPr>
          <p:cNvPr id="30" name="TextBox 29">
            <a:extLst>
              <a:ext uri="{FF2B5EF4-FFF2-40B4-BE49-F238E27FC236}">
                <a16:creationId xmlns:a16="http://schemas.microsoft.com/office/drawing/2014/main" id="{AED94606-A22D-44FF-8E1C-EB4D12E367F1}"/>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1" name="Rectangle 30">
            <a:extLst>
              <a:ext uri="{FF2B5EF4-FFF2-40B4-BE49-F238E27FC236}">
                <a16:creationId xmlns:a16="http://schemas.microsoft.com/office/drawing/2014/main" id="{591FA80A-F608-464A-852D-84FD40517C94}"/>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32" name="Straight Arrow Connector 31">
            <a:extLst>
              <a:ext uri="{FF2B5EF4-FFF2-40B4-BE49-F238E27FC236}">
                <a16:creationId xmlns:a16="http://schemas.microsoft.com/office/drawing/2014/main" id="{8BECDEA4-73CE-4DF4-9B38-A679A41DF298}"/>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1979241-47D5-46A2-A88B-72EFB7792F0B}"/>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3634FC-C903-4A05-BF12-0CFC11E8672A}"/>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35" name="TextBox 34">
            <a:extLst>
              <a:ext uri="{FF2B5EF4-FFF2-40B4-BE49-F238E27FC236}">
                <a16:creationId xmlns:a16="http://schemas.microsoft.com/office/drawing/2014/main" id="{0EA27416-E5C8-4A7E-A032-B01AD10B53E1}"/>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grpSp>
        <p:nvGrpSpPr>
          <p:cNvPr id="36" name="Group 35">
            <a:extLst>
              <a:ext uri="{FF2B5EF4-FFF2-40B4-BE49-F238E27FC236}">
                <a16:creationId xmlns:a16="http://schemas.microsoft.com/office/drawing/2014/main" id="{E74064FF-0C6E-4958-A671-32F3E68924CB}"/>
              </a:ext>
            </a:extLst>
          </p:cNvPr>
          <p:cNvGrpSpPr/>
          <p:nvPr/>
        </p:nvGrpSpPr>
        <p:grpSpPr>
          <a:xfrm>
            <a:off x="8601665" y="4152191"/>
            <a:ext cx="2103120" cy="816865"/>
            <a:chOff x="9193562" y="4058871"/>
            <a:chExt cx="2103120" cy="816865"/>
          </a:xfrm>
        </p:grpSpPr>
        <p:sp>
          <p:nvSpPr>
            <p:cNvPr id="37" name="Rectangle 36">
              <a:extLst>
                <a:ext uri="{FF2B5EF4-FFF2-40B4-BE49-F238E27FC236}">
                  <a16:creationId xmlns:a16="http://schemas.microsoft.com/office/drawing/2014/main" id="{7FD66373-5AAA-477B-8BAE-A5C5308755AC}"/>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38" name="Hexagon 37">
              <a:extLst>
                <a:ext uri="{FF2B5EF4-FFF2-40B4-BE49-F238E27FC236}">
                  <a16:creationId xmlns:a16="http://schemas.microsoft.com/office/drawing/2014/main" id="{4B20BBDA-1DF7-49B5-800E-C4EF1AFCF5E6}"/>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9" name="Flowchart: Magnetic Disk 38">
              <a:extLst>
                <a:ext uri="{FF2B5EF4-FFF2-40B4-BE49-F238E27FC236}">
                  <a16:creationId xmlns:a16="http://schemas.microsoft.com/office/drawing/2014/main" id="{209BC884-950E-4E92-863C-BD366303D946}"/>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B4102583-6C04-48F1-AE27-77EED93260DE}"/>
              </a:ext>
            </a:extLst>
          </p:cNvPr>
          <p:cNvGrpSpPr/>
          <p:nvPr/>
        </p:nvGrpSpPr>
        <p:grpSpPr>
          <a:xfrm>
            <a:off x="8601665" y="5034107"/>
            <a:ext cx="2103120" cy="816865"/>
            <a:chOff x="9193562" y="4058871"/>
            <a:chExt cx="2103120" cy="816865"/>
          </a:xfrm>
        </p:grpSpPr>
        <p:sp>
          <p:nvSpPr>
            <p:cNvPr id="41" name="Rectangle 40">
              <a:extLst>
                <a:ext uri="{FF2B5EF4-FFF2-40B4-BE49-F238E27FC236}">
                  <a16:creationId xmlns:a16="http://schemas.microsoft.com/office/drawing/2014/main" id="{2859E31F-C24A-4BC2-B63C-823919B1E74D}"/>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42" name="Hexagon 41">
              <a:extLst>
                <a:ext uri="{FF2B5EF4-FFF2-40B4-BE49-F238E27FC236}">
                  <a16:creationId xmlns:a16="http://schemas.microsoft.com/office/drawing/2014/main" id="{08E684FA-61F6-4AA2-B00B-914344D2A684}"/>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3" name="Flowchart: Magnetic Disk 42">
              <a:extLst>
                <a:ext uri="{FF2B5EF4-FFF2-40B4-BE49-F238E27FC236}">
                  <a16:creationId xmlns:a16="http://schemas.microsoft.com/office/drawing/2014/main" id="{F2597429-5A74-4620-96F0-EF44C8D632FA}"/>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33AE87C3-AA59-4864-9D51-C701E6977B86}"/>
              </a:ext>
            </a:extLst>
          </p:cNvPr>
          <p:cNvGrpSpPr/>
          <p:nvPr/>
        </p:nvGrpSpPr>
        <p:grpSpPr>
          <a:xfrm>
            <a:off x="8601665" y="5918017"/>
            <a:ext cx="2103120" cy="816865"/>
            <a:chOff x="9193562" y="4058871"/>
            <a:chExt cx="2103120" cy="816865"/>
          </a:xfrm>
        </p:grpSpPr>
        <p:sp>
          <p:nvSpPr>
            <p:cNvPr id="45" name="Rectangle 44">
              <a:extLst>
                <a:ext uri="{FF2B5EF4-FFF2-40B4-BE49-F238E27FC236}">
                  <a16:creationId xmlns:a16="http://schemas.microsoft.com/office/drawing/2014/main" id="{709E56B0-6135-4C0B-AF72-91565E02E4CF}"/>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46" name="Hexagon 45">
              <a:extLst>
                <a:ext uri="{FF2B5EF4-FFF2-40B4-BE49-F238E27FC236}">
                  <a16:creationId xmlns:a16="http://schemas.microsoft.com/office/drawing/2014/main" id="{D7373B9E-62DD-4111-90C4-E78C0C042933}"/>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7" name="Flowchart: Magnetic Disk 46">
              <a:extLst>
                <a:ext uri="{FF2B5EF4-FFF2-40B4-BE49-F238E27FC236}">
                  <a16:creationId xmlns:a16="http://schemas.microsoft.com/office/drawing/2014/main" id="{7E18EA26-F214-4276-994D-3688E4ADCB45}"/>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48" name="Straight Arrow Connector 47">
            <a:extLst>
              <a:ext uri="{FF2B5EF4-FFF2-40B4-BE49-F238E27FC236}">
                <a16:creationId xmlns:a16="http://schemas.microsoft.com/office/drawing/2014/main" id="{74F1FF9F-9A34-4A9C-81A5-E2D0BA2530F7}"/>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464C0B4-271C-4F64-A564-47A8BE760CC2}"/>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42C31B-A56E-4296-8441-D3986982E39F}"/>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3CCA1A8-EFCC-49CC-9211-5FC707122760}"/>
              </a:ext>
            </a:extLst>
          </p:cNvPr>
          <p:cNvSpPr txBox="1"/>
          <p:nvPr/>
        </p:nvSpPr>
        <p:spPr>
          <a:xfrm>
            <a:off x="457049" y="298910"/>
            <a:ext cx="4650056" cy="523220"/>
          </a:xfrm>
          <a:prstGeom prst="rect">
            <a:avLst/>
          </a:prstGeom>
          <a:noFill/>
        </p:spPr>
        <p:txBody>
          <a:bodyPr wrap="none" rtlCol="0">
            <a:spAutoFit/>
          </a:bodyPr>
          <a:lstStyle/>
          <a:p>
            <a:r>
              <a:rPr lang="en-IN" sz="2800" b="1" dirty="0"/>
              <a:t>Single Page Application (SPA)</a:t>
            </a:r>
          </a:p>
        </p:txBody>
      </p:sp>
      <p:sp>
        <p:nvSpPr>
          <p:cNvPr id="52" name="TextBox 51">
            <a:extLst>
              <a:ext uri="{FF2B5EF4-FFF2-40B4-BE49-F238E27FC236}">
                <a16:creationId xmlns:a16="http://schemas.microsoft.com/office/drawing/2014/main" id="{32182F39-52C2-41C3-9ECC-032C03EB5227}"/>
              </a:ext>
            </a:extLst>
          </p:cNvPr>
          <p:cNvSpPr txBox="1"/>
          <p:nvPr/>
        </p:nvSpPr>
        <p:spPr>
          <a:xfrm>
            <a:off x="7743161" y="263644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53" name="TextBox 52">
            <a:extLst>
              <a:ext uri="{FF2B5EF4-FFF2-40B4-BE49-F238E27FC236}">
                <a16:creationId xmlns:a16="http://schemas.microsoft.com/office/drawing/2014/main" id="{CFFC2AA3-BB4D-4FBF-A106-B56221BD27D7}"/>
              </a:ext>
            </a:extLst>
          </p:cNvPr>
          <p:cNvSpPr txBox="1"/>
          <p:nvPr/>
        </p:nvSpPr>
        <p:spPr>
          <a:xfrm>
            <a:off x="8879647" y="263937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spTree>
    <p:extLst>
      <p:ext uri="{BB962C8B-B14F-4D97-AF65-F5344CB8AC3E}">
        <p14:creationId xmlns:p14="http://schemas.microsoft.com/office/powerpoint/2010/main" val="206330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73C143-E91E-4251-AB02-931AC46934C2}"/>
              </a:ext>
            </a:extLst>
          </p:cNvPr>
          <p:cNvSpPr>
            <a:spLocks noGrp="1"/>
          </p:cNvSpPr>
          <p:nvPr>
            <p:ph type="title"/>
          </p:nvPr>
        </p:nvSpPr>
        <p:spPr>
          <a:xfrm>
            <a:off x="870204" y="606564"/>
            <a:ext cx="10451592" cy="1325563"/>
          </a:xfrm>
        </p:spPr>
        <p:txBody>
          <a:bodyPr anchor="ctr">
            <a:normAutofit/>
          </a:bodyPr>
          <a:lstStyle/>
          <a:p>
            <a:r>
              <a:rPr lang="en-IN" dirty="0"/>
              <a:t>JavaScript Full Stack Application</a:t>
            </a:r>
          </a:p>
        </p:txBody>
      </p:sp>
      <p:graphicFrame>
        <p:nvGraphicFramePr>
          <p:cNvPr id="5" name="Content Placeholder 4">
            <a:extLst>
              <a:ext uri="{FF2B5EF4-FFF2-40B4-BE49-F238E27FC236}">
                <a16:creationId xmlns:a16="http://schemas.microsoft.com/office/drawing/2014/main" id="{782EC05F-F9B8-4538-9312-8FF4F87F82D9}"/>
              </a:ext>
            </a:extLst>
          </p:cNvPr>
          <p:cNvGraphicFramePr>
            <a:graphicFrameLocks noGrp="1"/>
          </p:cNvGraphicFramePr>
          <p:nvPr>
            <p:ph idx="1"/>
          </p:nvPr>
        </p:nvGraphicFramePr>
        <p:xfrm>
          <a:off x="1000874" y="2488845"/>
          <a:ext cx="10190254" cy="3410935"/>
        </p:xfrm>
        <a:graphic>
          <a:graphicData uri="http://schemas.openxmlformats.org/drawingml/2006/table">
            <a:tbl>
              <a:tblPr firstRow="1" bandRow="1">
                <a:tableStyleId>{5C22544A-7EE6-4342-B048-85BDC9FD1C3A}</a:tableStyleId>
              </a:tblPr>
              <a:tblGrid>
                <a:gridCol w="1560442">
                  <a:extLst>
                    <a:ext uri="{9D8B030D-6E8A-4147-A177-3AD203B41FA5}">
                      <a16:colId xmlns:a16="http://schemas.microsoft.com/office/drawing/2014/main" val="3853211641"/>
                    </a:ext>
                  </a:extLst>
                </a:gridCol>
                <a:gridCol w="2106343">
                  <a:extLst>
                    <a:ext uri="{9D8B030D-6E8A-4147-A177-3AD203B41FA5}">
                      <a16:colId xmlns:a16="http://schemas.microsoft.com/office/drawing/2014/main" val="3174142414"/>
                    </a:ext>
                  </a:extLst>
                </a:gridCol>
                <a:gridCol w="2939330">
                  <a:extLst>
                    <a:ext uri="{9D8B030D-6E8A-4147-A177-3AD203B41FA5}">
                      <a16:colId xmlns:a16="http://schemas.microsoft.com/office/drawing/2014/main" val="3886812675"/>
                    </a:ext>
                  </a:extLst>
                </a:gridCol>
                <a:gridCol w="1740960">
                  <a:extLst>
                    <a:ext uri="{9D8B030D-6E8A-4147-A177-3AD203B41FA5}">
                      <a16:colId xmlns:a16="http://schemas.microsoft.com/office/drawing/2014/main" val="2214009400"/>
                    </a:ext>
                  </a:extLst>
                </a:gridCol>
                <a:gridCol w="1843179">
                  <a:extLst>
                    <a:ext uri="{9D8B030D-6E8A-4147-A177-3AD203B41FA5}">
                      <a16:colId xmlns:a16="http://schemas.microsoft.com/office/drawing/2014/main" val="3481863326"/>
                    </a:ext>
                  </a:extLst>
                </a:gridCol>
              </a:tblGrid>
              <a:tr h="1071964">
                <a:tc>
                  <a:txBody>
                    <a:bodyPr/>
                    <a:lstStyle/>
                    <a:p>
                      <a:pPr algn="ctr"/>
                      <a:endParaRPr lang="en-IN" sz="2900" dirty="0"/>
                    </a:p>
                  </a:txBody>
                  <a:tcPr marL="144933" marR="144933" marT="72467" marB="72467" anchor="ctr"/>
                </a:tc>
                <a:tc>
                  <a:txBody>
                    <a:bodyPr/>
                    <a:lstStyle/>
                    <a:p>
                      <a:pPr algn="ctr"/>
                      <a:r>
                        <a:rPr lang="en-IN" sz="2900"/>
                        <a:t>Database</a:t>
                      </a:r>
                    </a:p>
                  </a:txBody>
                  <a:tcPr marL="144933" marR="144933" marT="72467" marB="72467" anchor="ctr"/>
                </a:tc>
                <a:tc>
                  <a:txBody>
                    <a:bodyPr/>
                    <a:lstStyle/>
                    <a:p>
                      <a:pPr algn="ctr"/>
                      <a:r>
                        <a:rPr lang="en-IN" sz="2900"/>
                        <a:t>Application FW</a:t>
                      </a:r>
                    </a:p>
                    <a:p>
                      <a:pPr algn="ctr"/>
                      <a:r>
                        <a:rPr lang="en-IN" sz="2900"/>
                        <a:t>API FW</a:t>
                      </a:r>
                    </a:p>
                  </a:txBody>
                  <a:tcPr marL="144933" marR="144933" marT="72467" marB="72467" anchor="ctr"/>
                </a:tc>
                <a:tc>
                  <a:txBody>
                    <a:bodyPr/>
                    <a:lstStyle/>
                    <a:p>
                      <a:pPr algn="ctr"/>
                      <a:r>
                        <a:rPr lang="en-IN" sz="2900"/>
                        <a:t>Client Side</a:t>
                      </a:r>
                    </a:p>
                  </a:txBody>
                  <a:tcPr marL="144933" marR="144933" marT="72467" marB="72467" anchor="ctr"/>
                </a:tc>
                <a:tc>
                  <a:txBody>
                    <a:bodyPr/>
                    <a:lstStyle/>
                    <a:p>
                      <a:pPr algn="ctr"/>
                      <a:r>
                        <a:rPr lang="en-IN" sz="2900"/>
                        <a:t>Runtime</a:t>
                      </a:r>
                    </a:p>
                  </a:txBody>
                  <a:tcPr marL="144933" marR="144933" marT="72467" marB="72467" anchor="ctr"/>
                </a:tc>
                <a:extLst>
                  <a:ext uri="{0D108BD9-81ED-4DB2-BD59-A6C34878D82A}">
                    <a16:rowId xmlns:a16="http://schemas.microsoft.com/office/drawing/2014/main" val="2723754585"/>
                  </a:ext>
                </a:extLst>
              </a:tr>
              <a:tr h="779657">
                <a:tc>
                  <a:txBody>
                    <a:bodyPr/>
                    <a:lstStyle/>
                    <a:p>
                      <a:pPr algn="ctr"/>
                      <a:r>
                        <a:rPr lang="en-IN" sz="2900" b="1" dirty="0"/>
                        <a:t>MEAN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Angular</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2565842906"/>
                  </a:ext>
                </a:extLst>
              </a:tr>
              <a:tr h="779657">
                <a:tc>
                  <a:txBody>
                    <a:bodyPr/>
                    <a:lstStyle/>
                    <a:p>
                      <a:pPr algn="ctr"/>
                      <a:r>
                        <a:rPr lang="en-IN" sz="2900" b="1" dirty="0"/>
                        <a:t>MERN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React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1941598794"/>
                  </a:ext>
                </a:extLst>
              </a:tr>
              <a:tr h="779657">
                <a:tc>
                  <a:txBody>
                    <a:bodyPr/>
                    <a:lstStyle/>
                    <a:p>
                      <a:pPr algn="ctr"/>
                      <a:r>
                        <a:rPr lang="en-IN" sz="2900" b="1" dirty="0"/>
                        <a:t>MEVN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a:t>Vue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13105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B2F5-F514-41ED-A9FD-07E896A6100F}"/>
              </a:ext>
            </a:extLst>
          </p:cNvPr>
          <p:cNvSpPr>
            <a:spLocks noGrp="1"/>
          </p:cNvSpPr>
          <p:nvPr>
            <p:ph type="title"/>
          </p:nvPr>
        </p:nvSpPr>
        <p:spPr/>
        <p:txBody>
          <a:bodyPr/>
          <a:lstStyle/>
          <a:p>
            <a:r>
              <a:rPr lang="en-IN" dirty="0"/>
              <a:t>Installation</a:t>
            </a:r>
            <a:endParaRPr lang="en-US" dirty="0"/>
          </a:p>
        </p:txBody>
      </p:sp>
      <p:sp>
        <p:nvSpPr>
          <p:cNvPr id="3" name="Content Placeholder 2">
            <a:extLst>
              <a:ext uri="{FF2B5EF4-FFF2-40B4-BE49-F238E27FC236}">
                <a16:creationId xmlns:a16="http://schemas.microsoft.com/office/drawing/2014/main" id="{49330575-F47F-4252-8F87-58777A10EE04}"/>
              </a:ext>
            </a:extLst>
          </p:cNvPr>
          <p:cNvSpPr>
            <a:spLocks noGrp="1"/>
          </p:cNvSpPr>
          <p:nvPr>
            <p:ph idx="1"/>
          </p:nvPr>
        </p:nvSpPr>
        <p:spPr/>
        <p:txBody>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p:txBody>
      </p:sp>
    </p:spTree>
    <p:extLst>
      <p:ext uri="{BB962C8B-B14F-4D97-AF65-F5344CB8AC3E}">
        <p14:creationId xmlns:p14="http://schemas.microsoft.com/office/powerpoint/2010/main" val="367689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1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a:p>
            <a:pPr lvl="1"/>
            <a:endParaRPr lang="en-US" dirty="0"/>
          </a:p>
        </p:txBody>
      </p:sp>
    </p:spTree>
    <p:extLst>
      <p:ext uri="{BB962C8B-B14F-4D97-AF65-F5344CB8AC3E}">
        <p14:creationId xmlns:p14="http://schemas.microsoft.com/office/powerpoint/2010/main" val="381961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2857</Words>
  <Application>Microsoft Office PowerPoint</Application>
  <PresentationFormat>Widescreen</PresentationFormat>
  <Paragraphs>585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NODE JS</vt:lpstr>
      <vt:lpstr>What is Node.js?</vt:lpstr>
      <vt:lpstr>What is Node.js?</vt:lpstr>
      <vt:lpstr>PowerPoint Presentation</vt:lpstr>
      <vt:lpstr>PowerPoint Presentation</vt:lpstr>
      <vt:lpstr>PowerPoint Presentation</vt:lpstr>
      <vt:lpstr>JavaScript Full Stack Application</vt:lpstr>
      <vt:lpstr>Installation</vt:lpstr>
      <vt:lpstr>Node Global Objects</vt:lpstr>
      <vt:lpstr>PowerPoint Presentation</vt:lpstr>
      <vt:lpstr>Modules</vt:lpstr>
      <vt:lpstr>Types of Modules</vt:lpstr>
      <vt:lpstr>PowerPoint Presentation</vt:lpstr>
      <vt:lpstr>Built-in Modules / Core Modules</vt:lpstr>
      <vt:lpstr>Built In Modules</vt:lpstr>
      <vt:lpstr>Built In Modules Continued</vt:lpstr>
      <vt:lpstr>Built In Modules Continued</vt:lpstr>
      <vt:lpstr>PowerPoint Presentation</vt:lpstr>
      <vt:lpstr>ReadStream</vt:lpstr>
      <vt:lpstr>WriteStream</vt:lpstr>
      <vt:lpstr>fs Module Methods</vt:lpstr>
      <vt:lpstr>fs Module Methods</vt:lpstr>
      <vt:lpstr>fs Module Methods</vt:lpstr>
      <vt:lpstr>Events</vt:lpstr>
      <vt:lpstr>PowerPoint Presentation</vt:lpstr>
      <vt:lpstr>PowerPoint Presentation</vt:lpstr>
      <vt:lpstr>PowerPoint Presentation</vt:lpstr>
      <vt:lpstr>PowerPoint Presentation</vt:lpstr>
      <vt:lpstr>npm</vt:lpstr>
      <vt:lpstr>PowerPoint Presentation</vt:lpstr>
      <vt:lpstr>WebSocket</vt:lpstr>
      <vt:lpstr>PowerPoint Presentation</vt:lpstr>
      <vt:lpstr>Express JS</vt:lpstr>
      <vt:lpstr>Template Engines</vt:lpstr>
      <vt:lpstr>Template Engines</vt:lpstr>
      <vt:lpstr>Express and Middleware</vt:lpstr>
      <vt:lpstr>Request Processing Pipeline</vt:lpstr>
      <vt:lpstr>Types of middleware</vt:lpstr>
      <vt:lpstr>PowerPoint Presentation</vt:lpstr>
      <vt:lpstr>PowerPoint Presentation</vt:lpstr>
      <vt:lpstr>Express-generator</vt:lpstr>
      <vt:lpstr>Assignment</vt:lpstr>
      <vt:lpstr>CRUD Application</vt:lpstr>
      <vt:lpstr>CRUD Application Secured</vt:lpstr>
      <vt:lpstr>In Domain Communication</vt:lpstr>
      <vt:lpstr>Cross Domain Communication</vt:lpstr>
      <vt:lpstr>PowerPoint Presentation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Manish Sharma</dc:creator>
  <cp:lastModifiedBy>Manish Sharma</cp:lastModifiedBy>
  <cp:revision>1</cp:revision>
  <dcterms:created xsi:type="dcterms:W3CDTF">2021-09-16T04:07:15Z</dcterms:created>
  <dcterms:modified xsi:type="dcterms:W3CDTF">2022-01-19T03:36:47Z</dcterms:modified>
</cp:coreProperties>
</file>