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34" r:id="rId3"/>
    <p:sldId id="333" r:id="rId4"/>
    <p:sldId id="335" r:id="rId5"/>
    <p:sldId id="336" r:id="rId6"/>
    <p:sldId id="338" r:id="rId7"/>
    <p:sldId id="339" r:id="rId8"/>
    <p:sldId id="330" r:id="rId9"/>
    <p:sldId id="340" r:id="rId10"/>
    <p:sldId id="341" r:id="rId11"/>
    <p:sldId id="342" r:id="rId12"/>
    <p:sldId id="307" r:id="rId13"/>
    <p:sldId id="315" r:id="rId14"/>
    <p:sldId id="343" r:id="rId15"/>
    <p:sldId id="344" r:id="rId16"/>
    <p:sldId id="273" r:id="rId17"/>
    <p:sldId id="331" r:id="rId18"/>
    <p:sldId id="282" r:id="rId19"/>
    <p:sldId id="283" r:id="rId20"/>
    <p:sldId id="284" r:id="rId21"/>
    <p:sldId id="345" r:id="rId22"/>
    <p:sldId id="346" r:id="rId23"/>
    <p:sldId id="347" r:id="rId24"/>
    <p:sldId id="348" r:id="rId25"/>
    <p:sldId id="287" r:id="rId26"/>
    <p:sldId id="288" r:id="rId27"/>
    <p:sldId id="289" r:id="rId28"/>
    <p:sldId id="332" r:id="rId29"/>
    <p:sldId id="349" r:id="rId30"/>
    <p:sldId id="266" r:id="rId31"/>
    <p:sldId id="352" r:id="rId32"/>
    <p:sldId id="351" r:id="rId33"/>
    <p:sldId id="353" r:id="rId34"/>
    <p:sldId id="268" r:id="rId35"/>
    <p:sldId id="285" r:id="rId36"/>
    <p:sldId id="286" r:id="rId37"/>
    <p:sldId id="354" r:id="rId38"/>
    <p:sldId id="355" r:id="rId39"/>
    <p:sldId id="267" r:id="rId40"/>
    <p:sldId id="350" r:id="rId41"/>
    <p:sldId id="356" r:id="rId42"/>
    <p:sldId id="270" r:id="rId43"/>
    <p:sldId id="290" r:id="rId44"/>
    <p:sldId id="291" r:id="rId45"/>
    <p:sldId id="271" r:id="rId46"/>
    <p:sldId id="322" r:id="rId47"/>
    <p:sldId id="323" r:id="rId48"/>
    <p:sldId id="357" r:id="rId49"/>
    <p:sldId id="358" r:id="rId50"/>
    <p:sldId id="328" r:id="rId51"/>
    <p:sldId id="359" r:id="rId52"/>
    <p:sldId id="301"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7872B4-C4F2-4A6E-93B9-C4C895BDBCB2}" v="79" dt="2022-04-10T11:35:53.6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02" autoAdjust="0"/>
    <p:restoredTop sz="94660"/>
  </p:normalViewPr>
  <p:slideViewPr>
    <p:cSldViewPr snapToGrid="0">
      <p:cViewPr varScale="1">
        <p:scale>
          <a:sx n="113" d="100"/>
          <a:sy n="113" d="100"/>
        </p:scale>
        <p:origin x="6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Sharma" userId="b799adb9ba789c8f" providerId="LiveId" clId="{507872B4-C4F2-4A6E-93B9-C4C895BDBCB2}"/>
    <pc:docChg chg="undo redo custSel addSld delSld modSld sldOrd">
      <pc:chgData name="Manish Sharma" userId="b799adb9ba789c8f" providerId="LiveId" clId="{507872B4-C4F2-4A6E-93B9-C4C895BDBCB2}" dt="2022-04-10T11:35:59.666" v="1115" actId="6549"/>
      <pc:docMkLst>
        <pc:docMk/>
      </pc:docMkLst>
      <pc:sldChg chg="modSp add del mod">
        <pc:chgData name="Manish Sharma" userId="b799adb9ba789c8f" providerId="LiveId" clId="{507872B4-C4F2-4A6E-93B9-C4C895BDBCB2}" dt="2022-04-09T11:24:15.281" v="780" actId="20577"/>
        <pc:sldMkLst>
          <pc:docMk/>
          <pc:sldMk cId="3103000826" sldId="266"/>
        </pc:sldMkLst>
        <pc:spChg chg="mod">
          <ac:chgData name="Manish Sharma" userId="b799adb9ba789c8f" providerId="LiveId" clId="{507872B4-C4F2-4A6E-93B9-C4C895BDBCB2}" dt="2022-04-09T11:23:28.430" v="778" actId="1076"/>
          <ac:spMkLst>
            <pc:docMk/>
            <pc:sldMk cId="3103000826" sldId="266"/>
            <ac:spMk id="7" creationId="{0C57B204-BF35-48BB-B211-D1B7321062D6}"/>
          </ac:spMkLst>
        </pc:spChg>
        <pc:spChg chg="mod">
          <ac:chgData name="Manish Sharma" userId="b799adb9ba789c8f" providerId="LiveId" clId="{507872B4-C4F2-4A6E-93B9-C4C895BDBCB2}" dt="2022-04-09T11:24:15.281" v="780" actId="20577"/>
          <ac:spMkLst>
            <pc:docMk/>
            <pc:sldMk cId="3103000826" sldId="266"/>
            <ac:spMk id="8" creationId="{A4FE4D20-2C8F-467C-945E-771DBBC0F7FA}"/>
          </ac:spMkLst>
        </pc:spChg>
      </pc:sldChg>
      <pc:sldChg chg="add del">
        <pc:chgData name="Manish Sharma" userId="b799adb9ba789c8f" providerId="LiveId" clId="{507872B4-C4F2-4A6E-93B9-C4C895BDBCB2}" dt="2022-04-10T04:17:05.890" v="787"/>
        <pc:sldMkLst>
          <pc:docMk/>
          <pc:sldMk cId="1955633667" sldId="267"/>
        </pc:sldMkLst>
      </pc:sldChg>
      <pc:sldChg chg="add del">
        <pc:chgData name="Manish Sharma" userId="b799adb9ba789c8f" providerId="LiveId" clId="{507872B4-C4F2-4A6E-93B9-C4C895BDBCB2}" dt="2022-04-10T05:11:54.278" v="808"/>
        <pc:sldMkLst>
          <pc:docMk/>
          <pc:sldMk cId="2308804351" sldId="268"/>
        </pc:sldMkLst>
      </pc:sldChg>
      <pc:sldChg chg="add del">
        <pc:chgData name="Manish Sharma" userId="b799adb9ba789c8f" providerId="LiveId" clId="{507872B4-C4F2-4A6E-93B9-C4C895BDBCB2}" dt="2022-04-10T05:45:06.180" v="812"/>
        <pc:sldMkLst>
          <pc:docMk/>
          <pc:sldMk cId="541853456" sldId="270"/>
        </pc:sldMkLst>
      </pc:sldChg>
      <pc:sldChg chg="add del">
        <pc:chgData name="Manish Sharma" userId="b799adb9ba789c8f" providerId="LiveId" clId="{507872B4-C4F2-4A6E-93B9-C4C895BDBCB2}" dt="2022-04-10T07:12:50.289" v="814"/>
        <pc:sldMkLst>
          <pc:docMk/>
          <pc:sldMk cId="4251761722" sldId="271"/>
        </pc:sldMkLst>
      </pc:sldChg>
      <pc:sldChg chg="add del">
        <pc:chgData name="Manish Sharma" userId="b799adb9ba789c8f" providerId="LiveId" clId="{507872B4-C4F2-4A6E-93B9-C4C895BDBCB2}" dt="2022-04-09T07:51:56.009" v="753"/>
        <pc:sldMkLst>
          <pc:docMk/>
          <pc:sldMk cId="1331658581" sldId="273"/>
        </pc:sldMkLst>
      </pc:sldChg>
      <pc:sldChg chg="add del">
        <pc:chgData name="Manish Sharma" userId="b799adb9ba789c8f" providerId="LiveId" clId="{507872B4-C4F2-4A6E-93B9-C4C895BDBCB2}" dt="2022-04-09T07:39:17.030" v="499"/>
        <pc:sldMkLst>
          <pc:docMk/>
          <pc:sldMk cId="2937149028" sldId="282"/>
        </pc:sldMkLst>
      </pc:sldChg>
      <pc:sldChg chg="add del">
        <pc:chgData name="Manish Sharma" userId="b799adb9ba789c8f" providerId="LiveId" clId="{507872B4-C4F2-4A6E-93B9-C4C895BDBCB2}" dt="2022-04-09T07:39:17.030" v="499"/>
        <pc:sldMkLst>
          <pc:docMk/>
          <pc:sldMk cId="3640020107" sldId="283"/>
        </pc:sldMkLst>
      </pc:sldChg>
      <pc:sldChg chg="add del">
        <pc:chgData name="Manish Sharma" userId="b799adb9ba789c8f" providerId="LiveId" clId="{507872B4-C4F2-4A6E-93B9-C4C895BDBCB2}" dt="2022-04-09T07:39:17.030" v="499"/>
        <pc:sldMkLst>
          <pc:docMk/>
          <pc:sldMk cId="3936744458" sldId="284"/>
        </pc:sldMkLst>
      </pc:sldChg>
      <pc:sldChg chg="add del">
        <pc:chgData name="Manish Sharma" userId="b799adb9ba789c8f" providerId="LiveId" clId="{507872B4-C4F2-4A6E-93B9-C4C895BDBCB2}" dt="2022-04-10T05:11:54.278" v="808"/>
        <pc:sldMkLst>
          <pc:docMk/>
          <pc:sldMk cId="547040454" sldId="285"/>
        </pc:sldMkLst>
      </pc:sldChg>
      <pc:sldChg chg="add del">
        <pc:chgData name="Manish Sharma" userId="b799adb9ba789c8f" providerId="LiveId" clId="{507872B4-C4F2-4A6E-93B9-C4C895BDBCB2}" dt="2022-04-10T05:11:54.278" v="808"/>
        <pc:sldMkLst>
          <pc:docMk/>
          <pc:sldMk cId="1689115699" sldId="286"/>
        </pc:sldMkLst>
      </pc:sldChg>
      <pc:sldChg chg="add del">
        <pc:chgData name="Manish Sharma" userId="b799adb9ba789c8f" providerId="LiveId" clId="{507872B4-C4F2-4A6E-93B9-C4C895BDBCB2}" dt="2022-04-09T09:40:53.702" v="773"/>
        <pc:sldMkLst>
          <pc:docMk/>
          <pc:sldMk cId="1060908639" sldId="287"/>
        </pc:sldMkLst>
      </pc:sldChg>
      <pc:sldChg chg="add del">
        <pc:chgData name="Manish Sharma" userId="b799adb9ba789c8f" providerId="LiveId" clId="{507872B4-C4F2-4A6E-93B9-C4C895BDBCB2}" dt="2022-04-09T09:40:53.702" v="773"/>
        <pc:sldMkLst>
          <pc:docMk/>
          <pc:sldMk cId="3753465024" sldId="288"/>
        </pc:sldMkLst>
      </pc:sldChg>
      <pc:sldChg chg="add del">
        <pc:chgData name="Manish Sharma" userId="b799adb9ba789c8f" providerId="LiveId" clId="{507872B4-C4F2-4A6E-93B9-C4C895BDBCB2}" dt="2022-04-09T09:40:53.702" v="773"/>
        <pc:sldMkLst>
          <pc:docMk/>
          <pc:sldMk cId="2567783499" sldId="289"/>
        </pc:sldMkLst>
      </pc:sldChg>
      <pc:sldChg chg="add del">
        <pc:chgData name="Manish Sharma" userId="b799adb9ba789c8f" providerId="LiveId" clId="{507872B4-C4F2-4A6E-93B9-C4C895BDBCB2}" dt="2022-04-10T06:28:38.751" v="813"/>
        <pc:sldMkLst>
          <pc:docMk/>
          <pc:sldMk cId="1149044477" sldId="290"/>
        </pc:sldMkLst>
      </pc:sldChg>
      <pc:sldChg chg="add del">
        <pc:chgData name="Manish Sharma" userId="b799adb9ba789c8f" providerId="LiveId" clId="{507872B4-C4F2-4A6E-93B9-C4C895BDBCB2}" dt="2022-04-10T06:28:38.751" v="813"/>
        <pc:sldMkLst>
          <pc:docMk/>
          <pc:sldMk cId="3328030247" sldId="291"/>
        </pc:sldMkLst>
      </pc:sldChg>
      <pc:sldChg chg="addSp delSp">
        <pc:chgData name="Manish Sharma" userId="b799adb9ba789c8f" providerId="LiveId" clId="{507872B4-C4F2-4A6E-93B9-C4C895BDBCB2}" dt="2022-04-09T05:11:41.566" v="121"/>
        <pc:sldMkLst>
          <pc:docMk/>
          <pc:sldMk cId="631516676" sldId="301"/>
        </pc:sldMkLst>
        <pc:picChg chg="add del">
          <ac:chgData name="Manish Sharma" userId="b799adb9ba789c8f" providerId="LiveId" clId="{507872B4-C4F2-4A6E-93B9-C4C895BDBCB2}" dt="2022-04-09T05:11:41.566" v="121"/>
          <ac:picMkLst>
            <pc:docMk/>
            <pc:sldMk cId="631516676" sldId="301"/>
            <ac:picMk id="3" creationId="{46F10369-CF94-491C-B2A7-4593E17F65B2}"/>
          </ac:picMkLst>
        </pc:picChg>
      </pc:sldChg>
      <pc:sldChg chg="modSp add mod">
        <pc:chgData name="Manish Sharma" userId="b799adb9ba789c8f" providerId="LiveId" clId="{507872B4-C4F2-4A6E-93B9-C4C895BDBCB2}" dt="2022-04-09T05:21:06.450" v="312" actId="20577"/>
        <pc:sldMkLst>
          <pc:docMk/>
          <pc:sldMk cId="4155113153" sldId="307"/>
        </pc:sldMkLst>
        <pc:spChg chg="mod">
          <ac:chgData name="Manish Sharma" userId="b799adb9ba789c8f" providerId="LiveId" clId="{507872B4-C4F2-4A6E-93B9-C4C895BDBCB2}" dt="2022-04-09T05:21:06.450" v="312" actId="20577"/>
          <ac:spMkLst>
            <pc:docMk/>
            <pc:sldMk cId="4155113153" sldId="307"/>
            <ac:spMk id="35" creationId="{FEB1180C-CD3A-4AFA-B4DD-2B9198E1374E}"/>
          </ac:spMkLst>
        </pc:spChg>
      </pc:sldChg>
      <pc:sldChg chg="add del">
        <pc:chgData name="Manish Sharma" userId="b799adb9ba789c8f" providerId="LiveId" clId="{507872B4-C4F2-4A6E-93B9-C4C895BDBCB2}" dt="2022-04-09T05:22:11.580" v="313"/>
        <pc:sldMkLst>
          <pc:docMk/>
          <pc:sldMk cId="3401202457" sldId="315"/>
        </pc:sldMkLst>
      </pc:sldChg>
      <pc:sldChg chg="add del">
        <pc:chgData name="Manish Sharma" userId="b799adb9ba789c8f" providerId="LiveId" clId="{507872B4-C4F2-4A6E-93B9-C4C895BDBCB2}" dt="2022-04-10T07:12:50.289" v="814"/>
        <pc:sldMkLst>
          <pc:docMk/>
          <pc:sldMk cId="672012168" sldId="322"/>
        </pc:sldMkLst>
      </pc:sldChg>
      <pc:sldChg chg="add del">
        <pc:chgData name="Manish Sharma" userId="b799adb9ba789c8f" providerId="LiveId" clId="{507872B4-C4F2-4A6E-93B9-C4C895BDBCB2}" dt="2022-04-10T07:12:50.289" v="814"/>
        <pc:sldMkLst>
          <pc:docMk/>
          <pc:sldMk cId="1558062592" sldId="323"/>
        </pc:sldMkLst>
      </pc:sldChg>
      <pc:sldChg chg="add">
        <pc:chgData name="Manish Sharma" userId="b799adb9ba789c8f" providerId="LiveId" clId="{507872B4-C4F2-4A6E-93B9-C4C895BDBCB2}" dt="2022-04-10T11:35:31.956" v="1113"/>
        <pc:sldMkLst>
          <pc:docMk/>
          <pc:sldMk cId="3573060485" sldId="328"/>
        </pc:sldMkLst>
      </pc:sldChg>
      <pc:sldChg chg="add del">
        <pc:chgData name="Manish Sharma" userId="b799adb9ba789c8f" providerId="LiveId" clId="{507872B4-C4F2-4A6E-93B9-C4C895BDBCB2}" dt="2022-04-09T04:51:12.399" v="86"/>
        <pc:sldMkLst>
          <pc:docMk/>
          <pc:sldMk cId="3819615658" sldId="330"/>
        </pc:sldMkLst>
      </pc:sldChg>
      <pc:sldChg chg="add del">
        <pc:chgData name="Manish Sharma" userId="b799adb9ba789c8f" providerId="LiveId" clId="{507872B4-C4F2-4A6E-93B9-C4C895BDBCB2}" dt="2022-04-09T07:39:17.030" v="499"/>
        <pc:sldMkLst>
          <pc:docMk/>
          <pc:sldMk cId="1872235650" sldId="331"/>
        </pc:sldMkLst>
      </pc:sldChg>
      <pc:sldChg chg="add del">
        <pc:chgData name="Manish Sharma" userId="b799adb9ba789c8f" providerId="LiveId" clId="{507872B4-C4F2-4A6E-93B9-C4C895BDBCB2}" dt="2022-04-09T09:54:02.287" v="774"/>
        <pc:sldMkLst>
          <pc:docMk/>
          <pc:sldMk cId="2699455721" sldId="332"/>
        </pc:sldMkLst>
      </pc:sldChg>
      <pc:sldChg chg="del">
        <pc:chgData name="Manish Sharma" userId="b799adb9ba789c8f" providerId="LiveId" clId="{507872B4-C4F2-4A6E-93B9-C4C895BDBCB2}" dt="2022-04-09T03:35:35.502" v="0" actId="47"/>
        <pc:sldMkLst>
          <pc:docMk/>
          <pc:sldMk cId="799825723" sldId="335"/>
        </pc:sldMkLst>
      </pc:sldChg>
      <pc:sldChg chg="addSp delSp modSp new mod">
        <pc:chgData name="Manish Sharma" userId="b799adb9ba789c8f" providerId="LiveId" clId="{507872B4-C4F2-4A6E-93B9-C4C895BDBCB2}" dt="2022-04-09T04:14:34.003" v="10"/>
        <pc:sldMkLst>
          <pc:docMk/>
          <pc:sldMk cId="1358718415" sldId="335"/>
        </pc:sldMkLst>
        <pc:spChg chg="del">
          <ac:chgData name="Manish Sharma" userId="b799adb9ba789c8f" providerId="LiveId" clId="{507872B4-C4F2-4A6E-93B9-C4C895BDBCB2}" dt="2022-04-09T04:12:54.718" v="2" actId="478"/>
          <ac:spMkLst>
            <pc:docMk/>
            <pc:sldMk cId="1358718415" sldId="335"/>
            <ac:spMk id="2" creationId="{39699644-D4C2-4A5C-9C47-64A713142985}"/>
          </ac:spMkLst>
        </pc:spChg>
        <pc:spChg chg="del">
          <ac:chgData name="Manish Sharma" userId="b799adb9ba789c8f" providerId="LiveId" clId="{507872B4-C4F2-4A6E-93B9-C4C895BDBCB2}" dt="2022-04-09T04:12:54.718" v="2" actId="478"/>
          <ac:spMkLst>
            <pc:docMk/>
            <pc:sldMk cId="1358718415" sldId="335"/>
            <ac:spMk id="3" creationId="{EAEC757C-02F7-4116-8F64-9E7F38718F51}"/>
          </ac:spMkLst>
        </pc:spChg>
        <pc:spChg chg="add mod">
          <ac:chgData name="Manish Sharma" userId="b799adb9ba789c8f" providerId="LiveId" clId="{507872B4-C4F2-4A6E-93B9-C4C895BDBCB2}" dt="2022-04-09T04:13:08.273" v="3"/>
          <ac:spMkLst>
            <pc:docMk/>
            <pc:sldMk cId="1358718415" sldId="335"/>
            <ac:spMk id="6" creationId="{E7385478-4BB9-404B-9E37-71C4EC54836D}"/>
          </ac:spMkLst>
        </pc:spChg>
        <pc:spChg chg="add mod">
          <ac:chgData name="Manish Sharma" userId="b799adb9ba789c8f" providerId="LiveId" clId="{507872B4-C4F2-4A6E-93B9-C4C895BDBCB2}" dt="2022-04-09T04:13:08.273" v="3"/>
          <ac:spMkLst>
            <pc:docMk/>
            <pc:sldMk cId="1358718415" sldId="335"/>
            <ac:spMk id="7" creationId="{57C83A57-5AFF-4557-8348-6B12DE73DD9A}"/>
          </ac:spMkLst>
        </pc:spChg>
        <pc:spChg chg="mod">
          <ac:chgData name="Manish Sharma" userId="b799adb9ba789c8f" providerId="LiveId" clId="{507872B4-C4F2-4A6E-93B9-C4C895BDBCB2}" dt="2022-04-09T04:13:16.417" v="4"/>
          <ac:spMkLst>
            <pc:docMk/>
            <pc:sldMk cId="1358718415" sldId="335"/>
            <ac:spMk id="9" creationId="{86964305-2693-49FF-8D85-FFFF1B392AC5}"/>
          </ac:spMkLst>
        </pc:spChg>
        <pc:spChg chg="mod">
          <ac:chgData name="Manish Sharma" userId="b799adb9ba789c8f" providerId="LiveId" clId="{507872B4-C4F2-4A6E-93B9-C4C895BDBCB2}" dt="2022-04-09T04:13:16.417" v="4"/>
          <ac:spMkLst>
            <pc:docMk/>
            <pc:sldMk cId="1358718415" sldId="335"/>
            <ac:spMk id="10" creationId="{CF3AF2AC-3862-4D58-9B55-EA63E310B9AE}"/>
          </ac:spMkLst>
        </pc:spChg>
        <pc:spChg chg="mod">
          <ac:chgData name="Manish Sharma" userId="b799adb9ba789c8f" providerId="LiveId" clId="{507872B4-C4F2-4A6E-93B9-C4C895BDBCB2}" dt="2022-04-09T04:13:16.417" v="4"/>
          <ac:spMkLst>
            <pc:docMk/>
            <pc:sldMk cId="1358718415" sldId="335"/>
            <ac:spMk id="12" creationId="{D309BAA9-C39B-44FA-8A3E-40ED0B3930DB}"/>
          </ac:spMkLst>
        </pc:spChg>
        <pc:spChg chg="mod">
          <ac:chgData name="Manish Sharma" userId="b799adb9ba789c8f" providerId="LiveId" clId="{507872B4-C4F2-4A6E-93B9-C4C895BDBCB2}" dt="2022-04-09T04:13:16.417" v="4"/>
          <ac:spMkLst>
            <pc:docMk/>
            <pc:sldMk cId="1358718415" sldId="335"/>
            <ac:spMk id="13" creationId="{E01DF8A0-9F06-4399-8CAB-90DB523FAF67}"/>
          </ac:spMkLst>
        </pc:spChg>
        <pc:spChg chg="mod">
          <ac:chgData name="Manish Sharma" userId="b799adb9ba789c8f" providerId="LiveId" clId="{507872B4-C4F2-4A6E-93B9-C4C895BDBCB2}" dt="2022-04-09T04:13:16.417" v="4"/>
          <ac:spMkLst>
            <pc:docMk/>
            <pc:sldMk cId="1358718415" sldId="335"/>
            <ac:spMk id="15" creationId="{94AFE4D7-0051-48ED-BD8C-A7C1B955086F}"/>
          </ac:spMkLst>
        </pc:spChg>
        <pc:spChg chg="mod">
          <ac:chgData name="Manish Sharma" userId="b799adb9ba789c8f" providerId="LiveId" clId="{507872B4-C4F2-4A6E-93B9-C4C895BDBCB2}" dt="2022-04-09T04:13:16.417" v="4"/>
          <ac:spMkLst>
            <pc:docMk/>
            <pc:sldMk cId="1358718415" sldId="335"/>
            <ac:spMk id="16" creationId="{89C59F7D-4C75-48F7-8325-9D50D39F9E68}"/>
          </ac:spMkLst>
        </pc:spChg>
        <pc:spChg chg="add mod">
          <ac:chgData name="Manish Sharma" userId="b799adb9ba789c8f" providerId="LiveId" clId="{507872B4-C4F2-4A6E-93B9-C4C895BDBCB2}" dt="2022-04-09T04:13:23.082" v="5"/>
          <ac:spMkLst>
            <pc:docMk/>
            <pc:sldMk cId="1358718415" sldId="335"/>
            <ac:spMk id="18" creationId="{C2B98ED6-9AD3-4465-869F-C477EAD88DFA}"/>
          </ac:spMkLst>
        </pc:spChg>
        <pc:spChg chg="add mod">
          <ac:chgData name="Manish Sharma" userId="b799adb9ba789c8f" providerId="LiveId" clId="{507872B4-C4F2-4A6E-93B9-C4C895BDBCB2}" dt="2022-04-09T04:13:23.082" v="5"/>
          <ac:spMkLst>
            <pc:docMk/>
            <pc:sldMk cId="1358718415" sldId="335"/>
            <ac:spMk id="19" creationId="{4111A8C3-E0A5-44C2-AE78-44DB88B3E873}"/>
          </ac:spMkLst>
        </pc:spChg>
        <pc:spChg chg="add mod">
          <ac:chgData name="Manish Sharma" userId="b799adb9ba789c8f" providerId="LiveId" clId="{507872B4-C4F2-4A6E-93B9-C4C895BDBCB2}" dt="2022-04-09T04:13:50.262" v="6"/>
          <ac:spMkLst>
            <pc:docMk/>
            <pc:sldMk cId="1358718415" sldId="335"/>
            <ac:spMk id="20" creationId="{0EE62B68-88D2-4CEE-B2D1-756B1F59ED05}"/>
          </ac:spMkLst>
        </pc:spChg>
        <pc:spChg chg="add mod">
          <ac:chgData name="Manish Sharma" userId="b799adb9ba789c8f" providerId="LiveId" clId="{507872B4-C4F2-4A6E-93B9-C4C895BDBCB2}" dt="2022-04-09T04:13:50.262" v="6"/>
          <ac:spMkLst>
            <pc:docMk/>
            <pc:sldMk cId="1358718415" sldId="335"/>
            <ac:spMk id="23" creationId="{64C5BCD3-26C8-4CC8-B283-263443CC0B73}"/>
          </ac:spMkLst>
        </pc:spChg>
        <pc:spChg chg="add mod">
          <ac:chgData name="Manish Sharma" userId="b799adb9ba789c8f" providerId="LiveId" clId="{507872B4-C4F2-4A6E-93B9-C4C895BDBCB2}" dt="2022-04-09T04:13:57.509" v="7"/>
          <ac:spMkLst>
            <pc:docMk/>
            <pc:sldMk cId="1358718415" sldId="335"/>
            <ac:spMk id="24" creationId="{E2BFC652-BF26-48B9-B41F-FCB982AD1E16}"/>
          </ac:spMkLst>
        </pc:spChg>
        <pc:spChg chg="add mod">
          <ac:chgData name="Manish Sharma" userId="b799adb9ba789c8f" providerId="LiveId" clId="{507872B4-C4F2-4A6E-93B9-C4C895BDBCB2}" dt="2022-04-09T04:14:09.954" v="8"/>
          <ac:spMkLst>
            <pc:docMk/>
            <pc:sldMk cId="1358718415" sldId="335"/>
            <ac:spMk id="25" creationId="{0DC535B4-42D2-4CC2-9CBD-41FFAE840F10}"/>
          </ac:spMkLst>
        </pc:spChg>
        <pc:spChg chg="add mod">
          <ac:chgData name="Manish Sharma" userId="b799adb9ba789c8f" providerId="LiveId" clId="{507872B4-C4F2-4A6E-93B9-C4C895BDBCB2}" dt="2022-04-09T04:14:09.954" v="8"/>
          <ac:spMkLst>
            <pc:docMk/>
            <pc:sldMk cId="1358718415" sldId="335"/>
            <ac:spMk id="26" creationId="{3D8717FB-484C-4E7F-8806-4BE330E64459}"/>
          </ac:spMkLst>
        </pc:spChg>
        <pc:spChg chg="add mod">
          <ac:chgData name="Manish Sharma" userId="b799adb9ba789c8f" providerId="LiveId" clId="{507872B4-C4F2-4A6E-93B9-C4C895BDBCB2}" dt="2022-04-09T04:14:09.954" v="8"/>
          <ac:spMkLst>
            <pc:docMk/>
            <pc:sldMk cId="1358718415" sldId="335"/>
            <ac:spMk id="27" creationId="{5484AAEE-AE38-4710-8B7E-E0582B571F17}"/>
          </ac:spMkLst>
        </pc:spChg>
        <pc:spChg chg="add mod">
          <ac:chgData name="Manish Sharma" userId="b799adb9ba789c8f" providerId="LiveId" clId="{507872B4-C4F2-4A6E-93B9-C4C895BDBCB2}" dt="2022-04-09T04:14:09.954" v="8"/>
          <ac:spMkLst>
            <pc:docMk/>
            <pc:sldMk cId="1358718415" sldId="335"/>
            <ac:spMk id="28" creationId="{8DD0CE5F-0F50-43BF-9FD9-1CCE19766464}"/>
          </ac:spMkLst>
        </pc:spChg>
        <pc:spChg chg="add mod">
          <ac:chgData name="Manish Sharma" userId="b799adb9ba789c8f" providerId="LiveId" clId="{507872B4-C4F2-4A6E-93B9-C4C895BDBCB2}" dt="2022-04-09T04:14:09.954" v="8"/>
          <ac:spMkLst>
            <pc:docMk/>
            <pc:sldMk cId="1358718415" sldId="335"/>
            <ac:spMk id="29" creationId="{578D2485-6324-494D-B6C0-2F1EC9BE4E4B}"/>
          </ac:spMkLst>
        </pc:spChg>
        <pc:spChg chg="add mod">
          <ac:chgData name="Manish Sharma" userId="b799adb9ba789c8f" providerId="LiveId" clId="{507872B4-C4F2-4A6E-93B9-C4C895BDBCB2}" dt="2022-04-09T04:14:21.485" v="9"/>
          <ac:spMkLst>
            <pc:docMk/>
            <pc:sldMk cId="1358718415" sldId="335"/>
            <ac:spMk id="32" creationId="{9BA0345D-26A8-4D29-8F13-1DB4E7F96FAA}"/>
          </ac:spMkLst>
        </pc:spChg>
        <pc:spChg chg="add mod">
          <ac:chgData name="Manish Sharma" userId="b799adb9ba789c8f" providerId="LiveId" clId="{507872B4-C4F2-4A6E-93B9-C4C895BDBCB2}" dt="2022-04-09T04:14:21.485" v="9"/>
          <ac:spMkLst>
            <pc:docMk/>
            <pc:sldMk cId="1358718415" sldId="335"/>
            <ac:spMk id="33" creationId="{D5189D22-283C-4AC5-B9E8-8E57830C9B63}"/>
          </ac:spMkLst>
        </pc:spChg>
        <pc:spChg chg="mod">
          <ac:chgData name="Manish Sharma" userId="b799adb9ba789c8f" providerId="LiveId" clId="{507872B4-C4F2-4A6E-93B9-C4C895BDBCB2}" dt="2022-04-09T04:14:34.003" v="10"/>
          <ac:spMkLst>
            <pc:docMk/>
            <pc:sldMk cId="1358718415" sldId="335"/>
            <ac:spMk id="35" creationId="{CC409A04-DCAE-42B3-A8CE-B9602EBCD0A6}"/>
          </ac:spMkLst>
        </pc:spChg>
        <pc:spChg chg="mod">
          <ac:chgData name="Manish Sharma" userId="b799adb9ba789c8f" providerId="LiveId" clId="{507872B4-C4F2-4A6E-93B9-C4C895BDBCB2}" dt="2022-04-09T04:14:34.003" v="10"/>
          <ac:spMkLst>
            <pc:docMk/>
            <pc:sldMk cId="1358718415" sldId="335"/>
            <ac:spMk id="36" creationId="{8F9CBC63-B991-4B0A-BDE1-9903DAB9B0A2}"/>
          </ac:spMkLst>
        </pc:spChg>
        <pc:spChg chg="add mod">
          <ac:chgData name="Manish Sharma" userId="b799adb9ba789c8f" providerId="LiveId" clId="{507872B4-C4F2-4A6E-93B9-C4C895BDBCB2}" dt="2022-04-09T04:14:34.003" v="10"/>
          <ac:spMkLst>
            <pc:docMk/>
            <pc:sldMk cId="1358718415" sldId="335"/>
            <ac:spMk id="37" creationId="{A9C687EB-6FCC-4C4E-A982-EE8C71C179B4}"/>
          </ac:spMkLst>
        </pc:spChg>
        <pc:grpChg chg="add mod">
          <ac:chgData name="Manish Sharma" userId="b799adb9ba789c8f" providerId="LiveId" clId="{507872B4-C4F2-4A6E-93B9-C4C895BDBCB2}" dt="2022-04-09T04:13:16.417" v="4"/>
          <ac:grpSpMkLst>
            <pc:docMk/>
            <pc:sldMk cId="1358718415" sldId="335"/>
            <ac:grpSpMk id="8" creationId="{2D35F1EF-F081-4100-BC7F-5445C8522D92}"/>
          </ac:grpSpMkLst>
        </pc:grpChg>
        <pc:grpChg chg="add mod">
          <ac:chgData name="Manish Sharma" userId="b799adb9ba789c8f" providerId="LiveId" clId="{507872B4-C4F2-4A6E-93B9-C4C895BDBCB2}" dt="2022-04-09T04:13:16.417" v="4"/>
          <ac:grpSpMkLst>
            <pc:docMk/>
            <pc:sldMk cId="1358718415" sldId="335"/>
            <ac:grpSpMk id="11" creationId="{93B2A04E-908E-4A6C-909F-13445199C91C}"/>
          </ac:grpSpMkLst>
        </pc:grpChg>
        <pc:grpChg chg="add mod">
          <ac:chgData name="Manish Sharma" userId="b799adb9ba789c8f" providerId="LiveId" clId="{507872B4-C4F2-4A6E-93B9-C4C895BDBCB2}" dt="2022-04-09T04:13:16.417" v="4"/>
          <ac:grpSpMkLst>
            <pc:docMk/>
            <pc:sldMk cId="1358718415" sldId="335"/>
            <ac:grpSpMk id="14" creationId="{F8AF122C-E3FB-49EB-90E3-8C52F29B6AD7}"/>
          </ac:grpSpMkLst>
        </pc:grpChg>
        <pc:grpChg chg="add mod">
          <ac:chgData name="Manish Sharma" userId="b799adb9ba789c8f" providerId="LiveId" clId="{507872B4-C4F2-4A6E-93B9-C4C895BDBCB2}" dt="2022-04-09T04:14:34.003" v="10"/>
          <ac:grpSpMkLst>
            <pc:docMk/>
            <pc:sldMk cId="1358718415" sldId="335"/>
            <ac:grpSpMk id="34" creationId="{BCFD7950-1970-4CB6-855B-13A0ED148AD5}"/>
          </ac:grpSpMkLst>
        </pc:grpChg>
        <pc:cxnChg chg="add mod">
          <ac:chgData name="Manish Sharma" userId="b799adb9ba789c8f" providerId="LiveId" clId="{507872B4-C4F2-4A6E-93B9-C4C895BDBCB2}" dt="2022-04-09T04:13:08.273" v="3"/>
          <ac:cxnSpMkLst>
            <pc:docMk/>
            <pc:sldMk cId="1358718415" sldId="335"/>
            <ac:cxnSpMk id="4" creationId="{8E069590-AD87-4538-8A46-434309D0533D}"/>
          </ac:cxnSpMkLst>
        </pc:cxnChg>
        <pc:cxnChg chg="add mod">
          <ac:chgData name="Manish Sharma" userId="b799adb9ba789c8f" providerId="LiveId" clId="{507872B4-C4F2-4A6E-93B9-C4C895BDBCB2}" dt="2022-04-09T04:13:08.273" v="3"/>
          <ac:cxnSpMkLst>
            <pc:docMk/>
            <pc:sldMk cId="1358718415" sldId="335"/>
            <ac:cxnSpMk id="5" creationId="{E26EE087-1A91-46C4-871B-E74EDFE15C05}"/>
          </ac:cxnSpMkLst>
        </pc:cxnChg>
        <pc:cxnChg chg="add mod">
          <ac:chgData name="Manish Sharma" userId="b799adb9ba789c8f" providerId="LiveId" clId="{507872B4-C4F2-4A6E-93B9-C4C895BDBCB2}" dt="2022-04-09T04:13:23.082" v="5"/>
          <ac:cxnSpMkLst>
            <pc:docMk/>
            <pc:sldMk cId="1358718415" sldId="335"/>
            <ac:cxnSpMk id="17" creationId="{B9BCE646-29AC-445E-81AA-F12C21C46B58}"/>
          </ac:cxnSpMkLst>
        </pc:cxnChg>
        <pc:cxnChg chg="add mod">
          <ac:chgData name="Manish Sharma" userId="b799adb9ba789c8f" providerId="LiveId" clId="{507872B4-C4F2-4A6E-93B9-C4C895BDBCB2}" dt="2022-04-09T04:13:50.262" v="6"/>
          <ac:cxnSpMkLst>
            <pc:docMk/>
            <pc:sldMk cId="1358718415" sldId="335"/>
            <ac:cxnSpMk id="21" creationId="{E4A7E6A1-CEA7-410E-AAAD-023609F231A8}"/>
          </ac:cxnSpMkLst>
        </pc:cxnChg>
        <pc:cxnChg chg="add mod">
          <ac:chgData name="Manish Sharma" userId="b799adb9ba789c8f" providerId="LiveId" clId="{507872B4-C4F2-4A6E-93B9-C4C895BDBCB2}" dt="2022-04-09T04:13:50.262" v="6"/>
          <ac:cxnSpMkLst>
            <pc:docMk/>
            <pc:sldMk cId="1358718415" sldId="335"/>
            <ac:cxnSpMk id="22" creationId="{802DD8FE-7FAF-438D-986E-3D711E80D86A}"/>
          </ac:cxnSpMkLst>
        </pc:cxnChg>
        <pc:cxnChg chg="add mod">
          <ac:chgData name="Manish Sharma" userId="b799adb9ba789c8f" providerId="LiveId" clId="{507872B4-C4F2-4A6E-93B9-C4C895BDBCB2}" dt="2022-04-09T04:14:21.485" v="9"/>
          <ac:cxnSpMkLst>
            <pc:docMk/>
            <pc:sldMk cId="1358718415" sldId="335"/>
            <ac:cxnSpMk id="30" creationId="{FF6AB628-EEF1-4ACA-B817-0C29B0E33216}"/>
          </ac:cxnSpMkLst>
        </pc:cxnChg>
        <pc:cxnChg chg="add mod">
          <ac:chgData name="Manish Sharma" userId="b799adb9ba789c8f" providerId="LiveId" clId="{507872B4-C4F2-4A6E-93B9-C4C895BDBCB2}" dt="2022-04-09T04:14:21.485" v="9"/>
          <ac:cxnSpMkLst>
            <pc:docMk/>
            <pc:sldMk cId="1358718415" sldId="335"/>
            <ac:cxnSpMk id="31" creationId="{0AE953B0-7211-4D4F-AFA9-A2E473A52020}"/>
          </ac:cxnSpMkLst>
        </pc:cxnChg>
      </pc:sldChg>
      <pc:sldChg chg="addSp delSp modSp new mod">
        <pc:chgData name="Manish Sharma" userId="b799adb9ba789c8f" providerId="LiveId" clId="{507872B4-C4F2-4A6E-93B9-C4C895BDBCB2}" dt="2022-04-09T04:17:07.642" v="77"/>
        <pc:sldMkLst>
          <pc:docMk/>
          <pc:sldMk cId="560902878" sldId="336"/>
        </pc:sldMkLst>
        <pc:spChg chg="del">
          <ac:chgData name="Manish Sharma" userId="b799adb9ba789c8f" providerId="LiveId" clId="{507872B4-C4F2-4A6E-93B9-C4C895BDBCB2}" dt="2022-04-09T04:15:01.048" v="12" actId="478"/>
          <ac:spMkLst>
            <pc:docMk/>
            <pc:sldMk cId="560902878" sldId="336"/>
            <ac:spMk id="2" creationId="{2CC9A396-E324-40A3-8E09-9190F7CFA274}"/>
          </ac:spMkLst>
        </pc:spChg>
        <pc:spChg chg="del">
          <ac:chgData name="Manish Sharma" userId="b799adb9ba789c8f" providerId="LiveId" clId="{507872B4-C4F2-4A6E-93B9-C4C895BDBCB2}" dt="2022-04-09T04:15:01.048" v="12" actId="478"/>
          <ac:spMkLst>
            <pc:docMk/>
            <pc:sldMk cId="560902878" sldId="336"/>
            <ac:spMk id="3" creationId="{823D18B1-D831-44EF-BDDD-4B9479DE48EE}"/>
          </ac:spMkLst>
        </pc:spChg>
        <pc:spChg chg="add mod">
          <ac:chgData name="Manish Sharma" userId="b799adb9ba789c8f" providerId="LiveId" clId="{507872B4-C4F2-4A6E-93B9-C4C895BDBCB2}" dt="2022-04-09T04:15:11.125" v="13"/>
          <ac:spMkLst>
            <pc:docMk/>
            <pc:sldMk cId="560902878" sldId="336"/>
            <ac:spMk id="4" creationId="{3A7E5A83-F6E9-4590-B32B-DDBAAEBE221C}"/>
          </ac:spMkLst>
        </pc:spChg>
        <pc:spChg chg="mod">
          <ac:chgData name="Manish Sharma" userId="b799adb9ba789c8f" providerId="LiveId" clId="{507872B4-C4F2-4A6E-93B9-C4C895BDBCB2}" dt="2022-04-09T04:15:11.125" v="13"/>
          <ac:spMkLst>
            <pc:docMk/>
            <pc:sldMk cId="560902878" sldId="336"/>
            <ac:spMk id="6" creationId="{A900921A-095C-4D69-ABE7-F0F43B5EBE3E}"/>
          </ac:spMkLst>
        </pc:spChg>
        <pc:spChg chg="mod">
          <ac:chgData name="Manish Sharma" userId="b799adb9ba789c8f" providerId="LiveId" clId="{507872B4-C4F2-4A6E-93B9-C4C895BDBCB2}" dt="2022-04-09T04:15:11.125" v="13"/>
          <ac:spMkLst>
            <pc:docMk/>
            <pc:sldMk cId="560902878" sldId="336"/>
            <ac:spMk id="7" creationId="{8DCD34E3-E818-430D-9084-255F8AA6FE98}"/>
          </ac:spMkLst>
        </pc:spChg>
        <pc:spChg chg="mod">
          <ac:chgData name="Manish Sharma" userId="b799adb9ba789c8f" providerId="LiveId" clId="{507872B4-C4F2-4A6E-93B9-C4C895BDBCB2}" dt="2022-04-09T04:15:11.125" v="13"/>
          <ac:spMkLst>
            <pc:docMk/>
            <pc:sldMk cId="560902878" sldId="336"/>
            <ac:spMk id="9" creationId="{8CB52FA0-A4AE-4D62-88DE-36A39F534B42}"/>
          </ac:spMkLst>
        </pc:spChg>
        <pc:spChg chg="mod">
          <ac:chgData name="Manish Sharma" userId="b799adb9ba789c8f" providerId="LiveId" clId="{507872B4-C4F2-4A6E-93B9-C4C895BDBCB2}" dt="2022-04-09T04:15:11.125" v="13"/>
          <ac:spMkLst>
            <pc:docMk/>
            <pc:sldMk cId="560902878" sldId="336"/>
            <ac:spMk id="10" creationId="{4426B639-623B-453C-A65D-20096054636A}"/>
          </ac:spMkLst>
        </pc:spChg>
        <pc:spChg chg="mod">
          <ac:chgData name="Manish Sharma" userId="b799adb9ba789c8f" providerId="LiveId" clId="{507872B4-C4F2-4A6E-93B9-C4C895BDBCB2}" dt="2022-04-09T04:15:11.125" v="13"/>
          <ac:spMkLst>
            <pc:docMk/>
            <pc:sldMk cId="560902878" sldId="336"/>
            <ac:spMk id="12" creationId="{DCDBA70C-A7B6-4014-9E8A-F9C9874715A6}"/>
          </ac:spMkLst>
        </pc:spChg>
        <pc:spChg chg="mod">
          <ac:chgData name="Manish Sharma" userId="b799adb9ba789c8f" providerId="LiveId" clId="{507872B4-C4F2-4A6E-93B9-C4C895BDBCB2}" dt="2022-04-09T04:15:11.125" v="13"/>
          <ac:spMkLst>
            <pc:docMk/>
            <pc:sldMk cId="560902878" sldId="336"/>
            <ac:spMk id="13" creationId="{E93DB483-3356-417E-919A-9DCF79950E49}"/>
          </ac:spMkLst>
        </pc:spChg>
        <pc:spChg chg="add mod">
          <ac:chgData name="Manish Sharma" userId="b799adb9ba789c8f" providerId="LiveId" clId="{507872B4-C4F2-4A6E-93B9-C4C895BDBCB2}" dt="2022-04-09T04:15:11.125" v="13"/>
          <ac:spMkLst>
            <pc:docMk/>
            <pc:sldMk cId="560902878" sldId="336"/>
            <ac:spMk id="15" creationId="{D89F772D-8FC2-49E5-B772-297E0F8408F0}"/>
          </ac:spMkLst>
        </pc:spChg>
        <pc:spChg chg="add mod">
          <ac:chgData name="Manish Sharma" userId="b799adb9ba789c8f" providerId="LiveId" clId="{507872B4-C4F2-4A6E-93B9-C4C895BDBCB2}" dt="2022-04-09T04:15:11.125" v="13"/>
          <ac:spMkLst>
            <pc:docMk/>
            <pc:sldMk cId="560902878" sldId="336"/>
            <ac:spMk id="16" creationId="{BB622BA3-E904-4CAB-B55B-65261B3684DB}"/>
          </ac:spMkLst>
        </pc:spChg>
        <pc:spChg chg="add mod">
          <ac:chgData name="Manish Sharma" userId="b799adb9ba789c8f" providerId="LiveId" clId="{507872B4-C4F2-4A6E-93B9-C4C895BDBCB2}" dt="2022-04-09T04:15:23.678" v="14"/>
          <ac:spMkLst>
            <pc:docMk/>
            <pc:sldMk cId="560902878" sldId="336"/>
            <ac:spMk id="17" creationId="{DE7824D4-3332-4352-9DD8-B05A77EC29B0}"/>
          </ac:spMkLst>
        </pc:spChg>
        <pc:spChg chg="add mod">
          <ac:chgData name="Manish Sharma" userId="b799adb9ba789c8f" providerId="LiveId" clId="{507872B4-C4F2-4A6E-93B9-C4C895BDBCB2}" dt="2022-04-09T04:15:23.678" v="14"/>
          <ac:spMkLst>
            <pc:docMk/>
            <pc:sldMk cId="560902878" sldId="336"/>
            <ac:spMk id="19" creationId="{FE928AAD-4EF5-430C-AC21-55955346EF76}"/>
          </ac:spMkLst>
        </pc:spChg>
        <pc:spChg chg="add mod">
          <ac:chgData name="Manish Sharma" userId="b799adb9ba789c8f" providerId="LiveId" clId="{507872B4-C4F2-4A6E-93B9-C4C895BDBCB2}" dt="2022-04-09T04:15:23.678" v="14"/>
          <ac:spMkLst>
            <pc:docMk/>
            <pc:sldMk cId="560902878" sldId="336"/>
            <ac:spMk id="20" creationId="{1A5DB0F9-2C9F-4B43-871B-250DDD96DA0C}"/>
          </ac:spMkLst>
        </pc:spChg>
        <pc:spChg chg="add mod">
          <ac:chgData name="Manish Sharma" userId="b799adb9ba789c8f" providerId="LiveId" clId="{507872B4-C4F2-4A6E-93B9-C4C895BDBCB2}" dt="2022-04-09T04:15:23.678" v="14"/>
          <ac:spMkLst>
            <pc:docMk/>
            <pc:sldMk cId="560902878" sldId="336"/>
            <ac:spMk id="21" creationId="{B0CB4B70-94F4-446D-A1D8-A19F770AC344}"/>
          </ac:spMkLst>
        </pc:spChg>
        <pc:spChg chg="add mod">
          <ac:chgData name="Manish Sharma" userId="b799adb9ba789c8f" providerId="LiveId" clId="{507872B4-C4F2-4A6E-93B9-C4C895BDBCB2}" dt="2022-04-09T04:15:32.998" v="15"/>
          <ac:spMkLst>
            <pc:docMk/>
            <pc:sldMk cId="560902878" sldId="336"/>
            <ac:spMk id="23" creationId="{D9E46ABB-8186-4198-8A9E-07AC42B5F1C3}"/>
          </ac:spMkLst>
        </pc:spChg>
        <pc:spChg chg="add mod">
          <ac:chgData name="Manish Sharma" userId="b799adb9ba789c8f" providerId="LiveId" clId="{507872B4-C4F2-4A6E-93B9-C4C895BDBCB2}" dt="2022-04-09T04:15:32.998" v="15"/>
          <ac:spMkLst>
            <pc:docMk/>
            <pc:sldMk cId="560902878" sldId="336"/>
            <ac:spMk id="24" creationId="{B56D8142-0CB8-4139-9998-08C07FAE00D0}"/>
          </ac:spMkLst>
        </pc:spChg>
        <pc:spChg chg="add mod">
          <ac:chgData name="Manish Sharma" userId="b799adb9ba789c8f" providerId="LiveId" clId="{507872B4-C4F2-4A6E-93B9-C4C895BDBCB2}" dt="2022-04-09T04:15:32.998" v="15"/>
          <ac:spMkLst>
            <pc:docMk/>
            <pc:sldMk cId="560902878" sldId="336"/>
            <ac:spMk id="25" creationId="{1683E1A4-F7C0-43A0-9154-9A6FF35A485C}"/>
          </ac:spMkLst>
        </pc:spChg>
        <pc:spChg chg="add mod">
          <ac:chgData name="Manish Sharma" userId="b799adb9ba789c8f" providerId="LiveId" clId="{507872B4-C4F2-4A6E-93B9-C4C895BDBCB2}" dt="2022-04-09T04:15:32.998" v="15"/>
          <ac:spMkLst>
            <pc:docMk/>
            <pc:sldMk cId="560902878" sldId="336"/>
            <ac:spMk id="26" creationId="{7A0B5F68-CD1D-44F6-ABB2-9DC481F3A8ED}"/>
          </ac:spMkLst>
        </pc:spChg>
        <pc:spChg chg="add mod">
          <ac:chgData name="Manish Sharma" userId="b799adb9ba789c8f" providerId="LiveId" clId="{507872B4-C4F2-4A6E-93B9-C4C895BDBCB2}" dt="2022-04-09T04:15:32.998" v="15"/>
          <ac:spMkLst>
            <pc:docMk/>
            <pc:sldMk cId="560902878" sldId="336"/>
            <ac:spMk id="27" creationId="{EBEF49AB-D098-421E-8F66-691EEADBCA78}"/>
          </ac:spMkLst>
        </pc:spChg>
        <pc:spChg chg="add mod">
          <ac:chgData name="Manish Sharma" userId="b799adb9ba789c8f" providerId="LiveId" clId="{507872B4-C4F2-4A6E-93B9-C4C895BDBCB2}" dt="2022-04-09T04:15:52.981" v="16"/>
          <ac:spMkLst>
            <pc:docMk/>
            <pc:sldMk cId="560902878" sldId="336"/>
            <ac:spMk id="28" creationId="{E20C5DEA-9588-4F5D-8D90-F4569C0BE550}"/>
          </ac:spMkLst>
        </pc:spChg>
        <pc:spChg chg="add mod">
          <ac:chgData name="Manish Sharma" userId="b799adb9ba789c8f" providerId="LiveId" clId="{507872B4-C4F2-4A6E-93B9-C4C895BDBCB2}" dt="2022-04-09T04:15:52.981" v="16"/>
          <ac:spMkLst>
            <pc:docMk/>
            <pc:sldMk cId="560902878" sldId="336"/>
            <ac:spMk id="29" creationId="{2E110B2B-EBA8-46C2-A0D7-83095198591D}"/>
          </ac:spMkLst>
        </pc:spChg>
        <pc:spChg chg="add mod">
          <ac:chgData name="Manish Sharma" userId="b799adb9ba789c8f" providerId="LiveId" clId="{507872B4-C4F2-4A6E-93B9-C4C895BDBCB2}" dt="2022-04-09T04:15:52.981" v="16"/>
          <ac:spMkLst>
            <pc:docMk/>
            <pc:sldMk cId="560902878" sldId="336"/>
            <ac:spMk id="33" creationId="{CF4EC138-2DDD-495D-BA88-BF36AF5A4BCA}"/>
          </ac:spMkLst>
        </pc:spChg>
        <pc:spChg chg="add mod">
          <ac:chgData name="Manish Sharma" userId="b799adb9ba789c8f" providerId="LiveId" clId="{507872B4-C4F2-4A6E-93B9-C4C895BDBCB2}" dt="2022-04-09T04:15:52.981" v="16"/>
          <ac:spMkLst>
            <pc:docMk/>
            <pc:sldMk cId="560902878" sldId="336"/>
            <ac:spMk id="34" creationId="{2AA55477-E765-49A5-B385-BC8BAC60E89C}"/>
          </ac:spMkLst>
        </pc:spChg>
        <pc:spChg chg="add mod">
          <ac:chgData name="Manish Sharma" userId="b799adb9ba789c8f" providerId="LiveId" clId="{507872B4-C4F2-4A6E-93B9-C4C895BDBCB2}" dt="2022-04-09T04:15:52.981" v="16"/>
          <ac:spMkLst>
            <pc:docMk/>
            <pc:sldMk cId="560902878" sldId="336"/>
            <ac:spMk id="36" creationId="{CFC8294F-7E6D-4B1B-9703-21D7A97E3303}"/>
          </ac:spMkLst>
        </pc:spChg>
        <pc:spChg chg="add mod">
          <ac:chgData name="Manish Sharma" userId="b799adb9ba789c8f" providerId="LiveId" clId="{507872B4-C4F2-4A6E-93B9-C4C895BDBCB2}" dt="2022-04-09T04:16:02.371" v="17"/>
          <ac:spMkLst>
            <pc:docMk/>
            <pc:sldMk cId="560902878" sldId="336"/>
            <ac:spMk id="37" creationId="{DBFEB744-A7CB-402F-9FD0-23A3B9E49CEB}"/>
          </ac:spMkLst>
        </pc:spChg>
        <pc:spChg chg="add mod">
          <ac:chgData name="Manish Sharma" userId="b799adb9ba789c8f" providerId="LiveId" clId="{507872B4-C4F2-4A6E-93B9-C4C895BDBCB2}" dt="2022-04-09T04:16:42.885" v="75" actId="1076"/>
          <ac:spMkLst>
            <pc:docMk/>
            <pc:sldMk cId="560902878" sldId="336"/>
            <ac:spMk id="38" creationId="{0276FDF9-A4C1-4AD7-B974-89693EAA0B87}"/>
          </ac:spMkLst>
        </pc:spChg>
        <pc:spChg chg="add mod">
          <ac:chgData name="Manish Sharma" userId="b799adb9ba789c8f" providerId="LiveId" clId="{507872B4-C4F2-4A6E-93B9-C4C895BDBCB2}" dt="2022-04-09T04:16:54.039" v="76"/>
          <ac:spMkLst>
            <pc:docMk/>
            <pc:sldMk cId="560902878" sldId="336"/>
            <ac:spMk id="39" creationId="{D23D809E-B179-4298-9841-8DD9AA620C64}"/>
          </ac:spMkLst>
        </pc:spChg>
        <pc:spChg chg="add mod">
          <ac:chgData name="Manish Sharma" userId="b799adb9ba789c8f" providerId="LiveId" clId="{507872B4-C4F2-4A6E-93B9-C4C895BDBCB2}" dt="2022-04-09T04:17:07.642" v="77"/>
          <ac:spMkLst>
            <pc:docMk/>
            <pc:sldMk cId="560902878" sldId="336"/>
            <ac:spMk id="40" creationId="{3750F66A-48C8-4D22-AEC0-BB9AF8F19E4D}"/>
          </ac:spMkLst>
        </pc:spChg>
        <pc:grpChg chg="add mod">
          <ac:chgData name="Manish Sharma" userId="b799adb9ba789c8f" providerId="LiveId" clId="{507872B4-C4F2-4A6E-93B9-C4C895BDBCB2}" dt="2022-04-09T04:15:11.125" v="13"/>
          <ac:grpSpMkLst>
            <pc:docMk/>
            <pc:sldMk cId="560902878" sldId="336"/>
            <ac:grpSpMk id="5" creationId="{B7E7B08A-3995-448D-B087-0555D05904F2}"/>
          </ac:grpSpMkLst>
        </pc:grpChg>
        <pc:grpChg chg="add mod">
          <ac:chgData name="Manish Sharma" userId="b799adb9ba789c8f" providerId="LiveId" clId="{507872B4-C4F2-4A6E-93B9-C4C895BDBCB2}" dt="2022-04-09T04:15:11.125" v="13"/>
          <ac:grpSpMkLst>
            <pc:docMk/>
            <pc:sldMk cId="560902878" sldId="336"/>
            <ac:grpSpMk id="8" creationId="{4934AA80-3CE8-4322-A767-EF7ED45B2DE0}"/>
          </ac:grpSpMkLst>
        </pc:grpChg>
        <pc:grpChg chg="add mod">
          <ac:chgData name="Manish Sharma" userId="b799adb9ba789c8f" providerId="LiveId" clId="{507872B4-C4F2-4A6E-93B9-C4C895BDBCB2}" dt="2022-04-09T04:15:11.125" v="13"/>
          <ac:grpSpMkLst>
            <pc:docMk/>
            <pc:sldMk cId="560902878" sldId="336"/>
            <ac:grpSpMk id="11" creationId="{C2FFEDF2-74AC-4366-B2B5-17B27052F38B}"/>
          </ac:grpSpMkLst>
        </pc:grpChg>
        <pc:cxnChg chg="add mod">
          <ac:chgData name="Manish Sharma" userId="b799adb9ba789c8f" providerId="LiveId" clId="{507872B4-C4F2-4A6E-93B9-C4C895BDBCB2}" dt="2022-04-09T04:15:11.125" v="13"/>
          <ac:cxnSpMkLst>
            <pc:docMk/>
            <pc:sldMk cId="560902878" sldId="336"/>
            <ac:cxnSpMk id="14" creationId="{48DBE89C-ECF7-4E7A-AC63-5B31E3D4EA9E}"/>
          </ac:cxnSpMkLst>
        </pc:cxnChg>
        <pc:cxnChg chg="add mod">
          <ac:chgData name="Manish Sharma" userId="b799adb9ba789c8f" providerId="LiveId" clId="{507872B4-C4F2-4A6E-93B9-C4C895BDBCB2}" dt="2022-04-09T04:15:23.678" v="14"/>
          <ac:cxnSpMkLst>
            <pc:docMk/>
            <pc:sldMk cId="560902878" sldId="336"/>
            <ac:cxnSpMk id="18" creationId="{40450390-ACB7-4E2D-B002-232D49E19083}"/>
          </ac:cxnSpMkLst>
        </pc:cxnChg>
        <pc:cxnChg chg="add mod">
          <ac:chgData name="Manish Sharma" userId="b799adb9ba789c8f" providerId="LiveId" clId="{507872B4-C4F2-4A6E-93B9-C4C895BDBCB2}" dt="2022-04-09T04:15:23.678" v="14"/>
          <ac:cxnSpMkLst>
            <pc:docMk/>
            <pc:sldMk cId="560902878" sldId="336"/>
            <ac:cxnSpMk id="22" creationId="{E5FF05A5-F07F-4A1A-B44B-572150C969FE}"/>
          </ac:cxnSpMkLst>
        </pc:cxnChg>
        <pc:cxnChg chg="add mod">
          <ac:chgData name="Manish Sharma" userId="b799adb9ba789c8f" providerId="LiveId" clId="{507872B4-C4F2-4A6E-93B9-C4C895BDBCB2}" dt="2022-04-09T04:15:52.981" v="16"/>
          <ac:cxnSpMkLst>
            <pc:docMk/>
            <pc:sldMk cId="560902878" sldId="336"/>
            <ac:cxnSpMk id="30" creationId="{C5F9CDA8-2A1C-4599-839C-766190E7C91B}"/>
          </ac:cxnSpMkLst>
        </pc:cxnChg>
        <pc:cxnChg chg="add mod">
          <ac:chgData name="Manish Sharma" userId="b799adb9ba789c8f" providerId="LiveId" clId="{507872B4-C4F2-4A6E-93B9-C4C895BDBCB2}" dt="2022-04-09T04:15:52.981" v="16"/>
          <ac:cxnSpMkLst>
            <pc:docMk/>
            <pc:sldMk cId="560902878" sldId="336"/>
            <ac:cxnSpMk id="31" creationId="{96FD57E3-2CF6-49E2-9200-D24CF666DDB6}"/>
          </ac:cxnSpMkLst>
        </pc:cxnChg>
        <pc:cxnChg chg="add mod">
          <ac:chgData name="Manish Sharma" userId="b799adb9ba789c8f" providerId="LiveId" clId="{507872B4-C4F2-4A6E-93B9-C4C895BDBCB2}" dt="2022-04-09T04:15:52.981" v="16"/>
          <ac:cxnSpMkLst>
            <pc:docMk/>
            <pc:sldMk cId="560902878" sldId="336"/>
            <ac:cxnSpMk id="32" creationId="{E56FABB8-2D67-401B-BD07-CBF5023DC397}"/>
          </ac:cxnSpMkLst>
        </pc:cxnChg>
        <pc:cxnChg chg="add mod">
          <ac:chgData name="Manish Sharma" userId="b799adb9ba789c8f" providerId="LiveId" clId="{507872B4-C4F2-4A6E-93B9-C4C895BDBCB2}" dt="2022-04-09T04:15:52.981" v="16"/>
          <ac:cxnSpMkLst>
            <pc:docMk/>
            <pc:sldMk cId="560902878" sldId="336"/>
            <ac:cxnSpMk id="35" creationId="{0F1076B4-CDE7-4850-ADDF-B5B8906F640A}"/>
          </ac:cxnSpMkLst>
        </pc:cxnChg>
      </pc:sldChg>
      <pc:sldChg chg="del">
        <pc:chgData name="Manish Sharma" userId="b799adb9ba789c8f" providerId="LiveId" clId="{507872B4-C4F2-4A6E-93B9-C4C895BDBCB2}" dt="2022-04-09T03:35:35.502" v="0" actId="47"/>
        <pc:sldMkLst>
          <pc:docMk/>
          <pc:sldMk cId="4005291578" sldId="336"/>
        </pc:sldMkLst>
      </pc:sldChg>
      <pc:sldChg chg="add del">
        <pc:chgData name="Manish Sharma" userId="b799adb9ba789c8f" providerId="LiveId" clId="{507872B4-C4F2-4A6E-93B9-C4C895BDBCB2}" dt="2022-04-09T04:19:21.786" v="78"/>
        <pc:sldMkLst>
          <pc:docMk/>
          <pc:sldMk cId="490180290" sldId="338"/>
        </pc:sldMkLst>
      </pc:sldChg>
      <pc:sldChg chg="modSp new mod">
        <pc:chgData name="Manish Sharma" userId="b799adb9ba789c8f" providerId="LiveId" clId="{507872B4-C4F2-4A6E-93B9-C4C895BDBCB2}" dt="2022-04-09T04:21:32.481" v="85" actId="20577"/>
        <pc:sldMkLst>
          <pc:docMk/>
          <pc:sldMk cId="654887882" sldId="339"/>
        </pc:sldMkLst>
        <pc:spChg chg="mod">
          <ac:chgData name="Manish Sharma" userId="b799adb9ba789c8f" providerId="LiveId" clId="{507872B4-C4F2-4A6E-93B9-C4C895BDBCB2}" dt="2022-04-09T04:21:14.587" v="80"/>
          <ac:spMkLst>
            <pc:docMk/>
            <pc:sldMk cId="654887882" sldId="339"/>
            <ac:spMk id="2" creationId="{4E0481D7-32D0-4247-AAF1-7215590E2C49}"/>
          </ac:spMkLst>
        </pc:spChg>
        <pc:spChg chg="mod">
          <ac:chgData name="Manish Sharma" userId="b799adb9ba789c8f" providerId="LiveId" clId="{507872B4-C4F2-4A6E-93B9-C4C895BDBCB2}" dt="2022-04-09T04:21:32.481" v="85" actId="20577"/>
          <ac:spMkLst>
            <pc:docMk/>
            <pc:sldMk cId="654887882" sldId="339"/>
            <ac:spMk id="3" creationId="{A5002904-53FA-45C2-A6CD-F6B4B5CF717A}"/>
          </ac:spMkLst>
        </pc:spChg>
      </pc:sldChg>
      <pc:sldChg chg="del">
        <pc:chgData name="Manish Sharma" userId="b799adb9ba789c8f" providerId="LiveId" clId="{507872B4-C4F2-4A6E-93B9-C4C895BDBCB2}" dt="2022-04-09T03:35:35.502" v="0" actId="47"/>
        <pc:sldMkLst>
          <pc:docMk/>
          <pc:sldMk cId="2461708154" sldId="339"/>
        </pc:sldMkLst>
      </pc:sldChg>
      <pc:sldChg chg="del">
        <pc:chgData name="Manish Sharma" userId="b799adb9ba789c8f" providerId="LiveId" clId="{507872B4-C4F2-4A6E-93B9-C4C895BDBCB2}" dt="2022-04-09T03:35:35.502" v="0" actId="47"/>
        <pc:sldMkLst>
          <pc:docMk/>
          <pc:sldMk cId="530012503" sldId="340"/>
        </pc:sldMkLst>
      </pc:sldChg>
      <pc:sldChg chg="addSp delSp modSp new mod">
        <pc:chgData name="Manish Sharma" userId="b799adb9ba789c8f" providerId="LiveId" clId="{507872B4-C4F2-4A6E-93B9-C4C895BDBCB2}" dt="2022-04-09T05:02:04.851" v="103" actId="20577"/>
        <pc:sldMkLst>
          <pc:docMk/>
          <pc:sldMk cId="627418106" sldId="340"/>
        </pc:sldMkLst>
        <pc:spChg chg="del">
          <ac:chgData name="Manish Sharma" userId="b799adb9ba789c8f" providerId="LiveId" clId="{507872B4-C4F2-4A6E-93B9-C4C895BDBCB2}" dt="2022-04-09T05:00:46.354" v="88" actId="478"/>
          <ac:spMkLst>
            <pc:docMk/>
            <pc:sldMk cId="627418106" sldId="340"/>
            <ac:spMk id="2" creationId="{A4093560-6CA0-4E66-B7D0-08A8A9234B6D}"/>
          </ac:spMkLst>
        </pc:spChg>
        <pc:spChg chg="del">
          <ac:chgData name="Manish Sharma" userId="b799adb9ba789c8f" providerId="LiveId" clId="{507872B4-C4F2-4A6E-93B9-C4C895BDBCB2}" dt="2022-04-09T05:00:46.354" v="88" actId="478"/>
          <ac:spMkLst>
            <pc:docMk/>
            <pc:sldMk cId="627418106" sldId="340"/>
            <ac:spMk id="3" creationId="{CA24BA5D-1AA9-4AC8-8118-894FF4E4A4CA}"/>
          </ac:spMkLst>
        </pc:spChg>
        <pc:spChg chg="add mod">
          <ac:chgData name="Manish Sharma" userId="b799adb9ba789c8f" providerId="LiveId" clId="{507872B4-C4F2-4A6E-93B9-C4C895BDBCB2}" dt="2022-04-09T05:00:53.838" v="89"/>
          <ac:spMkLst>
            <pc:docMk/>
            <pc:sldMk cId="627418106" sldId="340"/>
            <ac:spMk id="4" creationId="{929F9185-8393-44E3-A96E-FBB54AFDB519}"/>
          </ac:spMkLst>
        </pc:spChg>
        <pc:spChg chg="add mod">
          <ac:chgData name="Manish Sharma" userId="b799adb9ba789c8f" providerId="LiveId" clId="{507872B4-C4F2-4A6E-93B9-C4C895BDBCB2}" dt="2022-04-09T05:00:58.816" v="90"/>
          <ac:spMkLst>
            <pc:docMk/>
            <pc:sldMk cId="627418106" sldId="340"/>
            <ac:spMk id="5" creationId="{930102E5-E675-4C13-B715-95A93D943393}"/>
          </ac:spMkLst>
        </pc:spChg>
        <pc:spChg chg="add mod">
          <ac:chgData name="Manish Sharma" userId="b799adb9ba789c8f" providerId="LiveId" clId="{507872B4-C4F2-4A6E-93B9-C4C895BDBCB2}" dt="2022-04-09T05:00:58.816" v="90"/>
          <ac:spMkLst>
            <pc:docMk/>
            <pc:sldMk cId="627418106" sldId="340"/>
            <ac:spMk id="6" creationId="{C9C9B60B-24C3-4B94-A4FF-70781E6B2C1E}"/>
          </ac:spMkLst>
        </pc:spChg>
        <pc:spChg chg="add mod">
          <ac:chgData name="Manish Sharma" userId="b799adb9ba789c8f" providerId="LiveId" clId="{507872B4-C4F2-4A6E-93B9-C4C895BDBCB2}" dt="2022-04-09T05:01:14.097" v="91"/>
          <ac:spMkLst>
            <pc:docMk/>
            <pc:sldMk cId="627418106" sldId="340"/>
            <ac:spMk id="7" creationId="{4CB94580-EC30-41E6-945D-3A5ED72A6631}"/>
          </ac:spMkLst>
        </pc:spChg>
        <pc:spChg chg="add mod">
          <ac:chgData name="Manish Sharma" userId="b799adb9ba789c8f" providerId="LiveId" clId="{507872B4-C4F2-4A6E-93B9-C4C895BDBCB2}" dt="2022-04-09T05:01:26.339" v="92"/>
          <ac:spMkLst>
            <pc:docMk/>
            <pc:sldMk cId="627418106" sldId="340"/>
            <ac:spMk id="8" creationId="{2ED75F3D-FE70-45E5-BD5C-1AEC6B9056D6}"/>
          </ac:spMkLst>
        </pc:spChg>
        <pc:spChg chg="add mod">
          <ac:chgData name="Manish Sharma" userId="b799adb9ba789c8f" providerId="LiveId" clId="{507872B4-C4F2-4A6E-93B9-C4C895BDBCB2}" dt="2022-04-09T05:01:26.339" v="92"/>
          <ac:spMkLst>
            <pc:docMk/>
            <pc:sldMk cId="627418106" sldId="340"/>
            <ac:spMk id="9" creationId="{87260C8F-7697-4EAA-ADD5-C4F4B920137A}"/>
          </ac:spMkLst>
        </pc:spChg>
        <pc:spChg chg="add mod">
          <ac:chgData name="Manish Sharma" userId="b799adb9ba789c8f" providerId="LiveId" clId="{507872B4-C4F2-4A6E-93B9-C4C895BDBCB2}" dt="2022-04-09T05:02:04.851" v="103" actId="20577"/>
          <ac:spMkLst>
            <pc:docMk/>
            <pc:sldMk cId="627418106" sldId="340"/>
            <ac:spMk id="10" creationId="{72DBEBA8-5F98-481A-9C70-FB7D0F74D2ED}"/>
          </ac:spMkLst>
        </pc:spChg>
      </pc:sldChg>
      <pc:sldChg chg="addSp delSp modSp new mod">
        <pc:chgData name="Manish Sharma" userId="b799adb9ba789c8f" providerId="LiveId" clId="{507872B4-C4F2-4A6E-93B9-C4C895BDBCB2}" dt="2022-04-09T05:03:57.553" v="117" actId="20577"/>
        <pc:sldMkLst>
          <pc:docMk/>
          <pc:sldMk cId="2912743240" sldId="341"/>
        </pc:sldMkLst>
        <pc:spChg chg="del">
          <ac:chgData name="Manish Sharma" userId="b799adb9ba789c8f" providerId="LiveId" clId="{507872B4-C4F2-4A6E-93B9-C4C895BDBCB2}" dt="2022-04-09T05:02:48.102" v="105" actId="478"/>
          <ac:spMkLst>
            <pc:docMk/>
            <pc:sldMk cId="2912743240" sldId="341"/>
            <ac:spMk id="2" creationId="{E21AC11D-1F37-451D-97BA-9956E265753D}"/>
          </ac:spMkLst>
        </pc:spChg>
        <pc:spChg chg="del">
          <ac:chgData name="Manish Sharma" userId="b799adb9ba789c8f" providerId="LiveId" clId="{507872B4-C4F2-4A6E-93B9-C4C895BDBCB2}" dt="2022-04-09T05:02:48.102" v="105" actId="478"/>
          <ac:spMkLst>
            <pc:docMk/>
            <pc:sldMk cId="2912743240" sldId="341"/>
            <ac:spMk id="3" creationId="{F8A0A6FE-0274-4748-B364-255991EE23C8}"/>
          </ac:spMkLst>
        </pc:spChg>
        <pc:spChg chg="add mod">
          <ac:chgData name="Manish Sharma" userId="b799adb9ba789c8f" providerId="LiveId" clId="{507872B4-C4F2-4A6E-93B9-C4C895BDBCB2}" dt="2022-04-09T05:02:51.471" v="106"/>
          <ac:spMkLst>
            <pc:docMk/>
            <pc:sldMk cId="2912743240" sldId="341"/>
            <ac:spMk id="4" creationId="{FDDD0288-69FC-4E38-BAC8-8F90BA79A62A}"/>
          </ac:spMkLst>
        </pc:spChg>
        <pc:spChg chg="add mod">
          <ac:chgData name="Manish Sharma" userId="b799adb9ba789c8f" providerId="LiveId" clId="{507872B4-C4F2-4A6E-93B9-C4C895BDBCB2}" dt="2022-04-09T05:03:57.553" v="117" actId="20577"/>
          <ac:spMkLst>
            <pc:docMk/>
            <pc:sldMk cId="2912743240" sldId="341"/>
            <ac:spMk id="6" creationId="{C8D975CD-2420-4B08-99FD-FD0F31E023CA}"/>
          </ac:spMkLst>
        </pc:spChg>
        <pc:spChg chg="add mod">
          <ac:chgData name="Manish Sharma" userId="b799adb9ba789c8f" providerId="LiveId" clId="{507872B4-C4F2-4A6E-93B9-C4C895BDBCB2}" dt="2022-04-09T05:03:11.438" v="108"/>
          <ac:spMkLst>
            <pc:docMk/>
            <pc:sldMk cId="2912743240" sldId="341"/>
            <ac:spMk id="7" creationId="{439502D9-CC03-49E1-940C-5DAD5C72F227}"/>
          </ac:spMkLst>
        </pc:spChg>
        <pc:spChg chg="add mod">
          <ac:chgData name="Manish Sharma" userId="b799adb9ba789c8f" providerId="LiveId" clId="{507872B4-C4F2-4A6E-93B9-C4C895BDBCB2}" dt="2022-04-09T05:03:15.306" v="109"/>
          <ac:spMkLst>
            <pc:docMk/>
            <pc:sldMk cId="2912743240" sldId="341"/>
            <ac:spMk id="8" creationId="{8F167AC4-064F-49DE-8A37-D63D579979F4}"/>
          </ac:spMkLst>
        </pc:spChg>
        <pc:cxnChg chg="add mod">
          <ac:chgData name="Manish Sharma" userId="b799adb9ba789c8f" providerId="LiveId" clId="{507872B4-C4F2-4A6E-93B9-C4C895BDBCB2}" dt="2022-04-09T05:03:57.553" v="117" actId="20577"/>
          <ac:cxnSpMkLst>
            <pc:docMk/>
            <pc:sldMk cId="2912743240" sldId="341"/>
            <ac:cxnSpMk id="5" creationId="{C2938777-AECD-4D39-B30F-6C9E8FAA13B9}"/>
          </ac:cxnSpMkLst>
        </pc:cxnChg>
      </pc:sldChg>
      <pc:sldChg chg="del">
        <pc:chgData name="Manish Sharma" userId="b799adb9ba789c8f" providerId="LiveId" clId="{507872B4-C4F2-4A6E-93B9-C4C895BDBCB2}" dt="2022-04-09T03:35:35.502" v="0" actId="47"/>
        <pc:sldMkLst>
          <pc:docMk/>
          <pc:sldMk cId="3608137776" sldId="341"/>
        </pc:sldMkLst>
      </pc:sldChg>
      <pc:sldChg chg="add del">
        <pc:chgData name="Manish Sharma" userId="b799adb9ba789c8f" providerId="LiveId" clId="{507872B4-C4F2-4A6E-93B9-C4C895BDBCB2}" dt="2022-04-09T05:11:39.216" v="119"/>
        <pc:sldMkLst>
          <pc:docMk/>
          <pc:sldMk cId="697220926" sldId="342"/>
        </pc:sldMkLst>
      </pc:sldChg>
      <pc:sldChg chg="addSp delSp modSp add mod">
        <pc:chgData name="Manish Sharma" userId="b799adb9ba789c8f" providerId="LiveId" clId="{507872B4-C4F2-4A6E-93B9-C4C895BDBCB2}" dt="2022-04-09T05:15:54.793" v="301" actId="1076"/>
        <pc:sldMkLst>
          <pc:docMk/>
          <pc:sldMk cId="3977474411" sldId="342"/>
        </pc:sldMkLst>
        <pc:spChg chg="add mod">
          <ac:chgData name="Manish Sharma" userId="b799adb9ba789c8f" providerId="LiveId" clId="{507872B4-C4F2-4A6E-93B9-C4C895BDBCB2}" dt="2022-04-09T05:12:32.484" v="159" actId="20577"/>
          <ac:spMkLst>
            <pc:docMk/>
            <pc:sldMk cId="3977474411" sldId="342"/>
            <ac:spMk id="2" creationId="{F3E1551B-50CD-4421-BE23-BE135AD8D97D}"/>
          </ac:spMkLst>
        </pc:spChg>
        <pc:spChg chg="mod">
          <ac:chgData name="Manish Sharma" userId="b799adb9ba789c8f" providerId="LiveId" clId="{507872B4-C4F2-4A6E-93B9-C4C895BDBCB2}" dt="2022-04-09T05:12:10.774" v="139" actId="20577"/>
          <ac:spMkLst>
            <pc:docMk/>
            <pc:sldMk cId="3977474411" sldId="342"/>
            <ac:spMk id="7" creationId="{8DCD34E3-E818-430D-9084-255F8AA6FE98}"/>
          </ac:spMkLst>
        </pc:spChg>
        <pc:spChg chg="del">
          <ac:chgData name="Manish Sharma" userId="b799adb9ba789c8f" providerId="LiveId" clId="{507872B4-C4F2-4A6E-93B9-C4C895BDBCB2}" dt="2022-04-09T05:12:15.101" v="140" actId="478"/>
          <ac:spMkLst>
            <pc:docMk/>
            <pc:sldMk cId="3977474411" sldId="342"/>
            <ac:spMk id="15" creationId="{D89F772D-8FC2-49E5-B772-297E0F8408F0}"/>
          </ac:spMkLst>
        </pc:spChg>
        <pc:spChg chg="del">
          <ac:chgData name="Manish Sharma" userId="b799adb9ba789c8f" providerId="LiveId" clId="{507872B4-C4F2-4A6E-93B9-C4C895BDBCB2}" dt="2022-04-09T05:12:15.101" v="140" actId="478"/>
          <ac:spMkLst>
            <pc:docMk/>
            <pc:sldMk cId="3977474411" sldId="342"/>
            <ac:spMk id="16" creationId="{BB622BA3-E904-4CAB-B55B-65261B3684DB}"/>
          </ac:spMkLst>
        </pc:spChg>
        <pc:spChg chg="mod">
          <ac:chgData name="Manish Sharma" userId="b799adb9ba789c8f" providerId="LiveId" clId="{507872B4-C4F2-4A6E-93B9-C4C895BDBCB2}" dt="2022-04-09T05:13:10.698" v="192" actId="1076"/>
          <ac:spMkLst>
            <pc:docMk/>
            <pc:sldMk cId="3977474411" sldId="342"/>
            <ac:spMk id="19" creationId="{FE928AAD-4EF5-430C-AC21-55955346EF76}"/>
          </ac:spMkLst>
        </pc:spChg>
        <pc:spChg chg="mod">
          <ac:chgData name="Manish Sharma" userId="b799adb9ba789c8f" providerId="LiveId" clId="{507872B4-C4F2-4A6E-93B9-C4C895BDBCB2}" dt="2022-04-09T05:12:53.740" v="168" actId="20577"/>
          <ac:spMkLst>
            <pc:docMk/>
            <pc:sldMk cId="3977474411" sldId="342"/>
            <ac:spMk id="21" creationId="{B0CB4B70-94F4-446D-A1D8-A19F770AC344}"/>
          </ac:spMkLst>
        </pc:spChg>
        <pc:spChg chg="mod">
          <ac:chgData name="Manish Sharma" userId="b799adb9ba789c8f" providerId="LiveId" clId="{507872B4-C4F2-4A6E-93B9-C4C895BDBCB2}" dt="2022-04-09T05:14:43.917" v="293" actId="1076"/>
          <ac:spMkLst>
            <pc:docMk/>
            <pc:sldMk cId="3977474411" sldId="342"/>
            <ac:spMk id="33" creationId="{CF4EC138-2DDD-495D-BA88-BF36AF5A4BCA}"/>
          </ac:spMkLst>
        </pc:spChg>
        <pc:spChg chg="mod">
          <ac:chgData name="Manish Sharma" userId="b799adb9ba789c8f" providerId="LiveId" clId="{507872B4-C4F2-4A6E-93B9-C4C895BDBCB2}" dt="2022-04-09T05:13:56.805" v="245" actId="122"/>
          <ac:spMkLst>
            <pc:docMk/>
            <pc:sldMk cId="3977474411" sldId="342"/>
            <ac:spMk id="34" creationId="{2AA55477-E765-49A5-B385-BC8BAC60E89C}"/>
          </ac:spMkLst>
        </pc:spChg>
        <pc:spChg chg="mod">
          <ac:chgData name="Manish Sharma" userId="b799adb9ba789c8f" providerId="LiveId" clId="{507872B4-C4F2-4A6E-93B9-C4C895BDBCB2}" dt="2022-04-09T05:15:54.793" v="301" actId="1076"/>
          <ac:spMkLst>
            <pc:docMk/>
            <pc:sldMk cId="3977474411" sldId="342"/>
            <ac:spMk id="38" creationId="{0276FDF9-A4C1-4AD7-B974-89693EAA0B87}"/>
          </ac:spMkLst>
        </pc:spChg>
        <pc:spChg chg="mod">
          <ac:chgData name="Manish Sharma" userId="b799adb9ba789c8f" providerId="LiveId" clId="{507872B4-C4F2-4A6E-93B9-C4C895BDBCB2}" dt="2022-04-09T05:11:54.176" v="130" actId="20577"/>
          <ac:spMkLst>
            <pc:docMk/>
            <pc:sldMk cId="3977474411" sldId="342"/>
            <ac:spMk id="40" creationId="{3750F66A-48C8-4D22-AEC0-BB9AF8F19E4D}"/>
          </ac:spMkLst>
        </pc:spChg>
        <pc:cxnChg chg="del">
          <ac:chgData name="Manish Sharma" userId="b799adb9ba789c8f" providerId="LiveId" clId="{507872B4-C4F2-4A6E-93B9-C4C895BDBCB2}" dt="2022-04-09T05:12:15.101" v="140" actId="478"/>
          <ac:cxnSpMkLst>
            <pc:docMk/>
            <pc:sldMk cId="3977474411" sldId="342"/>
            <ac:cxnSpMk id="14" creationId="{48DBE89C-ECF7-4E7A-AC63-5B31E3D4EA9E}"/>
          </ac:cxnSpMkLst>
        </pc:cxnChg>
      </pc:sldChg>
      <pc:sldChg chg="del">
        <pc:chgData name="Manish Sharma" userId="b799adb9ba789c8f" providerId="LiveId" clId="{507872B4-C4F2-4A6E-93B9-C4C895BDBCB2}" dt="2022-04-09T03:35:35.502" v="0" actId="47"/>
        <pc:sldMkLst>
          <pc:docMk/>
          <pc:sldMk cId="4181408647" sldId="342"/>
        </pc:sldMkLst>
      </pc:sldChg>
      <pc:sldChg chg="modSp new mod">
        <pc:chgData name="Manish Sharma" userId="b799adb9ba789c8f" providerId="LiveId" clId="{507872B4-C4F2-4A6E-93B9-C4C895BDBCB2}" dt="2022-04-09T05:25:04.606" v="482" actId="20577"/>
        <pc:sldMkLst>
          <pc:docMk/>
          <pc:sldMk cId="878738908" sldId="343"/>
        </pc:sldMkLst>
        <pc:spChg chg="mod">
          <ac:chgData name="Manish Sharma" userId="b799adb9ba789c8f" providerId="LiveId" clId="{507872B4-C4F2-4A6E-93B9-C4C895BDBCB2}" dt="2022-04-09T05:23:55.663" v="332" actId="20577"/>
          <ac:spMkLst>
            <pc:docMk/>
            <pc:sldMk cId="878738908" sldId="343"/>
            <ac:spMk id="2" creationId="{2AB267B1-9601-4434-BF19-839F801B06EA}"/>
          </ac:spMkLst>
        </pc:spChg>
        <pc:spChg chg="mod">
          <ac:chgData name="Manish Sharma" userId="b799adb9ba789c8f" providerId="LiveId" clId="{507872B4-C4F2-4A6E-93B9-C4C895BDBCB2}" dt="2022-04-09T05:25:04.606" v="482" actId="20577"/>
          <ac:spMkLst>
            <pc:docMk/>
            <pc:sldMk cId="878738908" sldId="343"/>
            <ac:spMk id="3" creationId="{366F6AD6-EF90-4559-AE76-157B0233D11F}"/>
          </ac:spMkLst>
        </pc:spChg>
      </pc:sldChg>
      <pc:sldChg chg="del">
        <pc:chgData name="Manish Sharma" userId="b799adb9ba789c8f" providerId="LiveId" clId="{507872B4-C4F2-4A6E-93B9-C4C895BDBCB2}" dt="2022-04-09T03:35:35.502" v="0" actId="47"/>
        <pc:sldMkLst>
          <pc:docMk/>
          <pc:sldMk cId="1250667205" sldId="343"/>
        </pc:sldMkLst>
      </pc:sldChg>
      <pc:sldChg chg="new del">
        <pc:chgData name="Manish Sharma" userId="b799adb9ba789c8f" providerId="LiveId" clId="{507872B4-C4F2-4A6E-93B9-C4C895BDBCB2}" dt="2022-04-09T05:17:43.792" v="304" actId="47"/>
        <pc:sldMkLst>
          <pc:docMk/>
          <pc:sldMk cId="2595181757" sldId="343"/>
        </pc:sldMkLst>
      </pc:sldChg>
      <pc:sldChg chg="addSp delSp modSp new mod">
        <pc:chgData name="Manish Sharma" userId="b799adb9ba789c8f" providerId="LiveId" clId="{507872B4-C4F2-4A6E-93B9-C4C895BDBCB2}" dt="2022-04-09T06:50:13.433" v="498"/>
        <pc:sldMkLst>
          <pc:docMk/>
          <pc:sldMk cId="2724290472" sldId="344"/>
        </pc:sldMkLst>
        <pc:spChg chg="del">
          <ac:chgData name="Manish Sharma" userId="b799adb9ba789c8f" providerId="LiveId" clId="{507872B4-C4F2-4A6E-93B9-C4C895BDBCB2}" dt="2022-04-09T06:41:14.974" v="484" actId="478"/>
          <ac:spMkLst>
            <pc:docMk/>
            <pc:sldMk cId="2724290472" sldId="344"/>
            <ac:spMk id="2" creationId="{B07DE846-ADA1-4B6B-813F-E15DAE2FAFDD}"/>
          </ac:spMkLst>
        </pc:spChg>
        <pc:spChg chg="del">
          <ac:chgData name="Manish Sharma" userId="b799adb9ba789c8f" providerId="LiveId" clId="{507872B4-C4F2-4A6E-93B9-C4C895BDBCB2}" dt="2022-04-09T06:41:14.974" v="484" actId="478"/>
          <ac:spMkLst>
            <pc:docMk/>
            <pc:sldMk cId="2724290472" sldId="344"/>
            <ac:spMk id="3" creationId="{5E89D6D4-3B72-4E24-A63D-938E4B07E0FF}"/>
          </ac:spMkLst>
        </pc:spChg>
        <pc:spChg chg="add mod">
          <ac:chgData name="Manish Sharma" userId="b799adb9ba789c8f" providerId="LiveId" clId="{507872B4-C4F2-4A6E-93B9-C4C895BDBCB2}" dt="2022-04-09T06:41:15.635" v="485"/>
          <ac:spMkLst>
            <pc:docMk/>
            <pc:sldMk cId="2724290472" sldId="344"/>
            <ac:spMk id="4" creationId="{12F3665D-238A-4A50-8933-DD90F25A5A74}"/>
          </ac:spMkLst>
        </pc:spChg>
        <pc:spChg chg="add mod">
          <ac:chgData name="Manish Sharma" userId="b799adb9ba789c8f" providerId="LiveId" clId="{507872B4-C4F2-4A6E-93B9-C4C895BDBCB2}" dt="2022-04-09T06:41:15.635" v="485"/>
          <ac:spMkLst>
            <pc:docMk/>
            <pc:sldMk cId="2724290472" sldId="344"/>
            <ac:spMk id="5" creationId="{1C711D1A-A086-4C12-9A41-409F3BAFD579}"/>
          </ac:spMkLst>
        </pc:spChg>
        <pc:spChg chg="add mod">
          <ac:chgData name="Manish Sharma" userId="b799adb9ba789c8f" providerId="LiveId" clId="{507872B4-C4F2-4A6E-93B9-C4C895BDBCB2}" dt="2022-04-09T06:41:47.999" v="486"/>
          <ac:spMkLst>
            <pc:docMk/>
            <pc:sldMk cId="2724290472" sldId="344"/>
            <ac:spMk id="7" creationId="{5781A396-502D-4892-9BFE-97897E296932}"/>
          </ac:spMkLst>
        </pc:spChg>
        <pc:spChg chg="add mod">
          <ac:chgData name="Manish Sharma" userId="b799adb9ba789c8f" providerId="LiveId" clId="{507872B4-C4F2-4A6E-93B9-C4C895BDBCB2}" dt="2022-04-09T06:41:47.999" v="486"/>
          <ac:spMkLst>
            <pc:docMk/>
            <pc:sldMk cId="2724290472" sldId="344"/>
            <ac:spMk id="9" creationId="{A9B3D688-8FCD-4F6B-A5F9-B88778B319C1}"/>
          </ac:spMkLst>
        </pc:spChg>
        <pc:spChg chg="add mod">
          <ac:chgData name="Manish Sharma" userId="b799adb9ba789c8f" providerId="LiveId" clId="{507872B4-C4F2-4A6E-93B9-C4C895BDBCB2}" dt="2022-04-09T06:41:57.770" v="487"/>
          <ac:spMkLst>
            <pc:docMk/>
            <pc:sldMk cId="2724290472" sldId="344"/>
            <ac:spMk id="10" creationId="{AA51F5D1-3E4C-478F-B461-B1251FA59F55}"/>
          </ac:spMkLst>
        </pc:spChg>
        <pc:spChg chg="add mod">
          <ac:chgData name="Manish Sharma" userId="b799adb9ba789c8f" providerId="LiveId" clId="{507872B4-C4F2-4A6E-93B9-C4C895BDBCB2}" dt="2022-04-09T06:41:57.770" v="487"/>
          <ac:spMkLst>
            <pc:docMk/>
            <pc:sldMk cId="2724290472" sldId="344"/>
            <ac:spMk id="11" creationId="{1AF35D46-C391-4BDB-A397-96546FF8F2D6}"/>
          </ac:spMkLst>
        </pc:spChg>
        <pc:spChg chg="add mod">
          <ac:chgData name="Manish Sharma" userId="b799adb9ba789c8f" providerId="LiveId" clId="{507872B4-C4F2-4A6E-93B9-C4C895BDBCB2}" dt="2022-04-09T06:43:00.376" v="488"/>
          <ac:spMkLst>
            <pc:docMk/>
            <pc:sldMk cId="2724290472" sldId="344"/>
            <ac:spMk id="13" creationId="{16842D45-B247-463C-BD70-62AB5D4B7B51}"/>
          </ac:spMkLst>
        </pc:spChg>
        <pc:spChg chg="add mod">
          <ac:chgData name="Manish Sharma" userId="b799adb9ba789c8f" providerId="LiveId" clId="{507872B4-C4F2-4A6E-93B9-C4C895BDBCB2}" dt="2022-04-09T06:43:00.376" v="488"/>
          <ac:spMkLst>
            <pc:docMk/>
            <pc:sldMk cId="2724290472" sldId="344"/>
            <ac:spMk id="15" creationId="{4E22E1BB-B017-47B5-8A76-41548626568E}"/>
          </ac:spMkLst>
        </pc:spChg>
        <pc:spChg chg="add mod">
          <ac:chgData name="Manish Sharma" userId="b799adb9ba789c8f" providerId="LiveId" clId="{507872B4-C4F2-4A6E-93B9-C4C895BDBCB2}" dt="2022-04-09T06:43:11.101" v="489"/>
          <ac:spMkLst>
            <pc:docMk/>
            <pc:sldMk cId="2724290472" sldId="344"/>
            <ac:spMk id="17" creationId="{0301D741-200C-41B1-92B9-897568563C5E}"/>
          </ac:spMkLst>
        </pc:spChg>
        <pc:spChg chg="add mod">
          <ac:chgData name="Manish Sharma" userId="b799adb9ba789c8f" providerId="LiveId" clId="{507872B4-C4F2-4A6E-93B9-C4C895BDBCB2}" dt="2022-04-09T06:43:11.101" v="489"/>
          <ac:spMkLst>
            <pc:docMk/>
            <pc:sldMk cId="2724290472" sldId="344"/>
            <ac:spMk id="18" creationId="{2978343D-DED7-4436-84EF-CD13077E0404}"/>
          </ac:spMkLst>
        </pc:spChg>
        <pc:spChg chg="add mod">
          <ac:chgData name="Manish Sharma" userId="b799adb9ba789c8f" providerId="LiveId" clId="{507872B4-C4F2-4A6E-93B9-C4C895BDBCB2}" dt="2022-04-09T06:43:40.292" v="490"/>
          <ac:spMkLst>
            <pc:docMk/>
            <pc:sldMk cId="2724290472" sldId="344"/>
            <ac:spMk id="19" creationId="{C9525F90-46F3-4F66-9326-85F988775D63}"/>
          </ac:spMkLst>
        </pc:spChg>
        <pc:spChg chg="add mod">
          <ac:chgData name="Manish Sharma" userId="b799adb9ba789c8f" providerId="LiveId" clId="{507872B4-C4F2-4A6E-93B9-C4C895BDBCB2}" dt="2022-04-09T06:43:40.292" v="490"/>
          <ac:spMkLst>
            <pc:docMk/>
            <pc:sldMk cId="2724290472" sldId="344"/>
            <ac:spMk id="21" creationId="{9417578C-DA89-4198-8EEF-6D25FF00FA3C}"/>
          </ac:spMkLst>
        </pc:spChg>
        <pc:spChg chg="add mod">
          <ac:chgData name="Manish Sharma" userId="b799adb9ba789c8f" providerId="LiveId" clId="{507872B4-C4F2-4A6E-93B9-C4C895BDBCB2}" dt="2022-04-09T06:43:51.195" v="491"/>
          <ac:spMkLst>
            <pc:docMk/>
            <pc:sldMk cId="2724290472" sldId="344"/>
            <ac:spMk id="23" creationId="{B5C8BCED-B962-4C64-859A-D53115EDCCAC}"/>
          </ac:spMkLst>
        </pc:spChg>
        <pc:spChg chg="add mod">
          <ac:chgData name="Manish Sharma" userId="b799adb9ba789c8f" providerId="LiveId" clId="{507872B4-C4F2-4A6E-93B9-C4C895BDBCB2}" dt="2022-04-09T06:45:24.088" v="492"/>
          <ac:spMkLst>
            <pc:docMk/>
            <pc:sldMk cId="2724290472" sldId="344"/>
            <ac:spMk id="24" creationId="{E6C7F3B7-DF10-45AC-9D77-03940DFAC2DB}"/>
          </ac:spMkLst>
        </pc:spChg>
        <pc:spChg chg="add mod">
          <ac:chgData name="Manish Sharma" userId="b799adb9ba789c8f" providerId="LiveId" clId="{507872B4-C4F2-4A6E-93B9-C4C895BDBCB2}" dt="2022-04-09T06:45:24.088" v="492"/>
          <ac:spMkLst>
            <pc:docMk/>
            <pc:sldMk cId="2724290472" sldId="344"/>
            <ac:spMk id="26" creationId="{2FF0CE11-B140-447C-B3F7-C5711056EAD8}"/>
          </ac:spMkLst>
        </pc:spChg>
        <pc:spChg chg="add mod">
          <ac:chgData name="Manish Sharma" userId="b799adb9ba789c8f" providerId="LiveId" clId="{507872B4-C4F2-4A6E-93B9-C4C895BDBCB2}" dt="2022-04-09T06:45:53.927" v="493"/>
          <ac:spMkLst>
            <pc:docMk/>
            <pc:sldMk cId="2724290472" sldId="344"/>
            <ac:spMk id="27" creationId="{A252DB85-D7AF-435E-8FF4-52DB7496B40D}"/>
          </ac:spMkLst>
        </pc:spChg>
        <pc:spChg chg="add mod">
          <ac:chgData name="Manish Sharma" userId="b799adb9ba789c8f" providerId="LiveId" clId="{507872B4-C4F2-4A6E-93B9-C4C895BDBCB2}" dt="2022-04-09T06:48:33.251" v="494"/>
          <ac:spMkLst>
            <pc:docMk/>
            <pc:sldMk cId="2724290472" sldId="344"/>
            <ac:spMk id="28" creationId="{9BEB58E1-8696-44A3-956F-CDD0283EED6C}"/>
          </ac:spMkLst>
        </pc:spChg>
        <pc:spChg chg="add mod">
          <ac:chgData name="Manish Sharma" userId="b799adb9ba789c8f" providerId="LiveId" clId="{507872B4-C4F2-4A6E-93B9-C4C895BDBCB2}" dt="2022-04-09T06:48:33.251" v="494"/>
          <ac:spMkLst>
            <pc:docMk/>
            <pc:sldMk cId="2724290472" sldId="344"/>
            <ac:spMk id="30" creationId="{6EBCAD9C-6F76-4637-AD20-D3C8BAF6449C}"/>
          </ac:spMkLst>
        </pc:spChg>
        <pc:spChg chg="add mod">
          <ac:chgData name="Manish Sharma" userId="b799adb9ba789c8f" providerId="LiveId" clId="{507872B4-C4F2-4A6E-93B9-C4C895BDBCB2}" dt="2022-04-09T06:49:09.108" v="495"/>
          <ac:spMkLst>
            <pc:docMk/>
            <pc:sldMk cId="2724290472" sldId="344"/>
            <ac:spMk id="32" creationId="{86BB477F-74D0-4202-BD97-DA15EF7CCE8B}"/>
          </ac:spMkLst>
        </pc:spChg>
        <pc:spChg chg="add mod">
          <ac:chgData name="Manish Sharma" userId="b799adb9ba789c8f" providerId="LiveId" clId="{507872B4-C4F2-4A6E-93B9-C4C895BDBCB2}" dt="2022-04-09T06:49:55.177" v="496"/>
          <ac:spMkLst>
            <pc:docMk/>
            <pc:sldMk cId="2724290472" sldId="344"/>
            <ac:spMk id="33" creationId="{5DE54621-5199-49E4-9F49-B8EDBFE101E6}"/>
          </ac:spMkLst>
        </pc:spChg>
        <pc:spChg chg="add mod">
          <ac:chgData name="Manish Sharma" userId="b799adb9ba789c8f" providerId="LiveId" clId="{507872B4-C4F2-4A6E-93B9-C4C895BDBCB2}" dt="2022-04-09T06:49:55.177" v="496"/>
          <ac:spMkLst>
            <pc:docMk/>
            <pc:sldMk cId="2724290472" sldId="344"/>
            <ac:spMk id="35" creationId="{58A8C613-ECD1-4136-AF15-AA6266742F11}"/>
          </ac:spMkLst>
        </pc:spChg>
        <pc:spChg chg="add mod">
          <ac:chgData name="Manish Sharma" userId="b799adb9ba789c8f" providerId="LiveId" clId="{507872B4-C4F2-4A6E-93B9-C4C895BDBCB2}" dt="2022-04-09T06:50:01.745" v="497"/>
          <ac:spMkLst>
            <pc:docMk/>
            <pc:sldMk cId="2724290472" sldId="344"/>
            <ac:spMk id="37" creationId="{8C7B25E2-7D1E-4BB3-8A30-C3430CC9F275}"/>
          </ac:spMkLst>
        </pc:spChg>
        <pc:spChg chg="add mod">
          <ac:chgData name="Manish Sharma" userId="b799adb9ba789c8f" providerId="LiveId" clId="{507872B4-C4F2-4A6E-93B9-C4C895BDBCB2}" dt="2022-04-09T06:50:13.433" v="498"/>
          <ac:spMkLst>
            <pc:docMk/>
            <pc:sldMk cId="2724290472" sldId="344"/>
            <ac:spMk id="38" creationId="{2F4DB601-7616-4AB6-857B-DE8197B44851}"/>
          </ac:spMkLst>
        </pc:spChg>
        <pc:spChg chg="add mod">
          <ac:chgData name="Manish Sharma" userId="b799adb9ba789c8f" providerId="LiveId" clId="{507872B4-C4F2-4A6E-93B9-C4C895BDBCB2}" dt="2022-04-09T06:50:13.433" v="498"/>
          <ac:spMkLst>
            <pc:docMk/>
            <pc:sldMk cId="2724290472" sldId="344"/>
            <ac:spMk id="40" creationId="{86716251-F881-455C-8E4E-C3C8F02589D6}"/>
          </ac:spMkLst>
        </pc:spChg>
        <pc:cxnChg chg="add mod">
          <ac:chgData name="Manish Sharma" userId="b799adb9ba789c8f" providerId="LiveId" clId="{507872B4-C4F2-4A6E-93B9-C4C895BDBCB2}" dt="2022-04-09T06:41:15.635" v="485"/>
          <ac:cxnSpMkLst>
            <pc:docMk/>
            <pc:sldMk cId="2724290472" sldId="344"/>
            <ac:cxnSpMk id="6" creationId="{A8426AF5-0300-4EA8-8D9D-DFF83FF0D640}"/>
          </ac:cxnSpMkLst>
        </pc:cxnChg>
        <pc:cxnChg chg="add mod">
          <ac:chgData name="Manish Sharma" userId="b799adb9ba789c8f" providerId="LiveId" clId="{507872B4-C4F2-4A6E-93B9-C4C895BDBCB2}" dt="2022-04-09T06:41:47.999" v="486"/>
          <ac:cxnSpMkLst>
            <pc:docMk/>
            <pc:sldMk cId="2724290472" sldId="344"/>
            <ac:cxnSpMk id="8" creationId="{CF7F7C3B-B824-4805-A65C-F8DCFB1CE2BA}"/>
          </ac:cxnSpMkLst>
        </pc:cxnChg>
        <pc:cxnChg chg="add mod">
          <ac:chgData name="Manish Sharma" userId="b799adb9ba789c8f" providerId="LiveId" clId="{507872B4-C4F2-4A6E-93B9-C4C895BDBCB2}" dt="2022-04-09T06:41:57.770" v="487"/>
          <ac:cxnSpMkLst>
            <pc:docMk/>
            <pc:sldMk cId="2724290472" sldId="344"/>
            <ac:cxnSpMk id="12" creationId="{FA479BBD-D3C3-478B-8A05-E3F182ACC661}"/>
          </ac:cxnSpMkLst>
        </pc:cxnChg>
        <pc:cxnChg chg="add mod">
          <ac:chgData name="Manish Sharma" userId="b799adb9ba789c8f" providerId="LiveId" clId="{507872B4-C4F2-4A6E-93B9-C4C895BDBCB2}" dt="2022-04-09T06:43:00.376" v="488"/>
          <ac:cxnSpMkLst>
            <pc:docMk/>
            <pc:sldMk cId="2724290472" sldId="344"/>
            <ac:cxnSpMk id="14" creationId="{5019009E-0EEB-4BA2-AF0D-E2642A15B16A}"/>
          </ac:cxnSpMkLst>
        </pc:cxnChg>
        <pc:cxnChg chg="add mod">
          <ac:chgData name="Manish Sharma" userId="b799adb9ba789c8f" providerId="LiveId" clId="{507872B4-C4F2-4A6E-93B9-C4C895BDBCB2}" dt="2022-04-09T06:43:11.101" v="489"/>
          <ac:cxnSpMkLst>
            <pc:docMk/>
            <pc:sldMk cId="2724290472" sldId="344"/>
            <ac:cxnSpMk id="16" creationId="{85FAF998-AAF1-4D68-A200-9D4682A552CD}"/>
          </ac:cxnSpMkLst>
        </pc:cxnChg>
        <pc:cxnChg chg="add mod">
          <ac:chgData name="Manish Sharma" userId="b799adb9ba789c8f" providerId="LiveId" clId="{507872B4-C4F2-4A6E-93B9-C4C895BDBCB2}" dt="2022-04-09T06:43:40.292" v="490"/>
          <ac:cxnSpMkLst>
            <pc:docMk/>
            <pc:sldMk cId="2724290472" sldId="344"/>
            <ac:cxnSpMk id="20" creationId="{F31E01DC-6756-443B-A208-B79B108DE2EF}"/>
          </ac:cxnSpMkLst>
        </pc:cxnChg>
        <pc:cxnChg chg="add mod">
          <ac:chgData name="Manish Sharma" userId="b799adb9ba789c8f" providerId="LiveId" clId="{507872B4-C4F2-4A6E-93B9-C4C895BDBCB2}" dt="2022-04-09T06:43:51.195" v="491"/>
          <ac:cxnSpMkLst>
            <pc:docMk/>
            <pc:sldMk cId="2724290472" sldId="344"/>
            <ac:cxnSpMk id="22" creationId="{8B886695-AC8B-4A0C-9E37-9938743A26BB}"/>
          </ac:cxnSpMkLst>
        </pc:cxnChg>
        <pc:cxnChg chg="add mod">
          <ac:chgData name="Manish Sharma" userId="b799adb9ba789c8f" providerId="LiveId" clId="{507872B4-C4F2-4A6E-93B9-C4C895BDBCB2}" dt="2022-04-09T06:45:24.088" v="492"/>
          <ac:cxnSpMkLst>
            <pc:docMk/>
            <pc:sldMk cId="2724290472" sldId="344"/>
            <ac:cxnSpMk id="25" creationId="{6ED6E3D7-35B7-4E06-9C9D-B406CAA8F848}"/>
          </ac:cxnSpMkLst>
        </pc:cxnChg>
        <pc:cxnChg chg="add mod">
          <ac:chgData name="Manish Sharma" userId="b799adb9ba789c8f" providerId="LiveId" clId="{507872B4-C4F2-4A6E-93B9-C4C895BDBCB2}" dt="2022-04-09T06:48:33.251" v="494"/>
          <ac:cxnSpMkLst>
            <pc:docMk/>
            <pc:sldMk cId="2724290472" sldId="344"/>
            <ac:cxnSpMk id="29" creationId="{DEEA1B4C-61EB-4943-8E1D-53531CC0053A}"/>
          </ac:cxnSpMkLst>
        </pc:cxnChg>
        <pc:cxnChg chg="add mod">
          <ac:chgData name="Manish Sharma" userId="b799adb9ba789c8f" providerId="LiveId" clId="{507872B4-C4F2-4A6E-93B9-C4C895BDBCB2}" dt="2022-04-09T06:49:09.108" v="495"/>
          <ac:cxnSpMkLst>
            <pc:docMk/>
            <pc:sldMk cId="2724290472" sldId="344"/>
            <ac:cxnSpMk id="31" creationId="{552F1FF9-BB37-420F-8AB3-FA1082B3BED1}"/>
          </ac:cxnSpMkLst>
        </pc:cxnChg>
        <pc:cxnChg chg="add mod">
          <ac:chgData name="Manish Sharma" userId="b799adb9ba789c8f" providerId="LiveId" clId="{507872B4-C4F2-4A6E-93B9-C4C895BDBCB2}" dt="2022-04-09T06:49:55.177" v="496"/>
          <ac:cxnSpMkLst>
            <pc:docMk/>
            <pc:sldMk cId="2724290472" sldId="344"/>
            <ac:cxnSpMk id="34" creationId="{91ABD5AF-F053-4A0D-B11E-3D8B4082AE97}"/>
          </ac:cxnSpMkLst>
        </pc:cxnChg>
        <pc:cxnChg chg="add mod">
          <ac:chgData name="Manish Sharma" userId="b799adb9ba789c8f" providerId="LiveId" clId="{507872B4-C4F2-4A6E-93B9-C4C895BDBCB2}" dt="2022-04-09T06:50:01.745" v="497"/>
          <ac:cxnSpMkLst>
            <pc:docMk/>
            <pc:sldMk cId="2724290472" sldId="344"/>
            <ac:cxnSpMk id="36" creationId="{BFBEC71F-54D2-4A21-8978-FD66536966E4}"/>
          </ac:cxnSpMkLst>
        </pc:cxnChg>
        <pc:cxnChg chg="add mod">
          <ac:chgData name="Manish Sharma" userId="b799adb9ba789c8f" providerId="LiveId" clId="{507872B4-C4F2-4A6E-93B9-C4C895BDBCB2}" dt="2022-04-09T06:50:13.433" v="498"/>
          <ac:cxnSpMkLst>
            <pc:docMk/>
            <pc:sldMk cId="2724290472" sldId="344"/>
            <ac:cxnSpMk id="39" creationId="{EF006F0F-15C4-498D-8491-61142D030952}"/>
          </ac:cxnSpMkLst>
        </pc:cxnChg>
      </pc:sldChg>
      <pc:sldChg chg="add del">
        <pc:chgData name="Manish Sharma" userId="b799adb9ba789c8f" providerId="LiveId" clId="{507872B4-C4F2-4A6E-93B9-C4C895BDBCB2}" dt="2022-04-09T07:42:59.954" v="500"/>
        <pc:sldMkLst>
          <pc:docMk/>
          <pc:sldMk cId="2213827792" sldId="345"/>
        </pc:sldMkLst>
      </pc:sldChg>
      <pc:sldChg chg="del">
        <pc:chgData name="Manish Sharma" userId="b799adb9ba789c8f" providerId="LiveId" clId="{507872B4-C4F2-4A6E-93B9-C4C895BDBCB2}" dt="2022-04-09T03:35:35.502" v="0" actId="47"/>
        <pc:sldMkLst>
          <pc:docMk/>
          <pc:sldMk cId="998094469" sldId="346"/>
        </pc:sldMkLst>
      </pc:sldChg>
      <pc:sldChg chg="modSp new mod">
        <pc:chgData name="Manish Sharma" userId="b799adb9ba789c8f" providerId="LiveId" clId="{507872B4-C4F2-4A6E-93B9-C4C895BDBCB2}" dt="2022-04-09T07:46:40.499" v="752" actId="20577"/>
        <pc:sldMkLst>
          <pc:docMk/>
          <pc:sldMk cId="3636982683" sldId="346"/>
        </pc:sldMkLst>
        <pc:spChg chg="mod">
          <ac:chgData name="Manish Sharma" userId="b799adb9ba789c8f" providerId="LiveId" clId="{507872B4-C4F2-4A6E-93B9-C4C895BDBCB2}" dt="2022-04-09T07:43:21.272" v="517" actId="20577"/>
          <ac:spMkLst>
            <pc:docMk/>
            <pc:sldMk cId="3636982683" sldId="346"/>
            <ac:spMk id="2" creationId="{7A64803C-E12A-45CE-BBCA-C3FDE4074985}"/>
          </ac:spMkLst>
        </pc:spChg>
        <pc:spChg chg="mod">
          <ac:chgData name="Manish Sharma" userId="b799adb9ba789c8f" providerId="LiveId" clId="{507872B4-C4F2-4A6E-93B9-C4C895BDBCB2}" dt="2022-04-09T07:46:40.499" v="752" actId="20577"/>
          <ac:spMkLst>
            <pc:docMk/>
            <pc:sldMk cId="3636982683" sldId="346"/>
            <ac:spMk id="3" creationId="{93958DAC-3B24-4511-8D34-3E3AB9446F01}"/>
          </ac:spMkLst>
        </pc:spChg>
      </pc:sldChg>
      <pc:sldChg chg="modSp add mod">
        <pc:chgData name="Manish Sharma" userId="b799adb9ba789c8f" providerId="LiveId" clId="{507872B4-C4F2-4A6E-93B9-C4C895BDBCB2}" dt="2022-04-09T07:46:19.303" v="740" actId="20577"/>
        <pc:sldMkLst>
          <pc:docMk/>
          <pc:sldMk cId="593789212" sldId="347"/>
        </pc:sldMkLst>
        <pc:spChg chg="mod">
          <ac:chgData name="Manish Sharma" userId="b799adb9ba789c8f" providerId="LiveId" clId="{507872B4-C4F2-4A6E-93B9-C4C895BDBCB2}" dt="2022-04-09T07:45:29.690" v="706" actId="20577"/>
          <ac:spMkLst>
            <pc:docMk/>
            <pc:sldMk cId="593789212" sldId="347"/>
            <ac:spMk id="2" creationId="{7A64803C-E12A-45CE-BBCA-C3FDE4074985}"/>
          </ac:spMkLst>
        </pc:spChg>
        <pc:spChg chg="mod">
          <ac:chgData name="Manish Sharma" userId="b799adb9ba789c8f" providerId="LiveId" clId="{507872B4-C4F2-4A6E-93B9-C4C895BDBCB2}" dt="2022-04-09T07:46:19.303" v="740" actId="20577"/>
          <ac:spMkLst>
            <pc:docMk/>
            <pc:sldMk cId="593789212" sldId="347"/>
            <ac:spMk id="3" creationId="{93958DAC-3B24-4511-8D34-3E3AB9446F01}"/>
          </ac:spMkLst>
        </pc:spChg>
      </pc:sldChg>
      <pc:sldChg chg="del">
        <pc:chgData name="Manish Sharma" userId="b799adb9ba789c8f" providerId="LiveId" clId="{507872B4-C4F2-4A6E-93B9-C4C895BDBCB2}" dt="2022-04-09T03:35:35.502" v="0" actId="47"/>
        <pc:sldMkLst>
          <pc:docMk/>
          <pc:sldMk cId="1533668919" sldId="347"/>
        </pc:sldMkLst>
      </pc:sldChg>
      <pc:sldChg chg="del">
        <pc:chgData name="Manish Sharma" userId="b799adb9ba789c8f" providerId="LiveId" clId="{507872B4-C4F2-4A6E-93B9-C4C895BDBCB2}" dt="2022-04-09T03:35:35.502" v="0" actId="47"/>
        <pc:sldMkLst>
          <pc:docMk/>
          <pc:sldMk cId="811649670" sldId="348"/>
        </pc:sldMkLst>
      </pc:sldChg>
      <pc:sldChg chg="addSp delSp modSp new mod">
        <pc:chgData name="Manish Sharma" userId="b799adb9ba789c8f" providerId="LiveId" clId="{507872B4-C4F2-4A6E-93B9-C4C895BDBCB2}" dt="2022-04-09T09:40:35.093" v="772" actId="15"/>
        <pc:sldMkLst>
          <pc:docMk/>
          <pc:sldMk cId="2554709674" sldId="348"/>
        </pc:sldMkLst>
        <pc:spChg chg="mod">
          <ac:chgData name="Manish Sharma" userId="b799adb9ba789c8f" providerId="LiveId" clId="{507872B4-C4F2-4A6E-93B9-C4C895BDBCB2}" dt="2022-04-09T09:40:00.688" v="757"/>
          <ac:spMkLst>
            <pc:docMk/>
            <pc:sldMk cId="2554709674" sldId="348"/>
            <ac:spMk id="2" creationId="{2BC7750B-88E3-4A68-955E-4690DA1A643B}"/>
          </ac:spMkLst>
        </pc:spChg>
        <pc:spChg chg="add del mod">
          <ac:chgData name="Manish Sharma" userId="b799adb9ba789c8f" providerId="LiveId" clId="{507872B4-C4F2-4A6E-93B9-C4C895BDBCB2}" dt="2022-04-09T09:40:35.093" v="772" actId="15"/>
          <ac:spMkLst>
            <pc:docMk/>
            <pc:sldMk cId="2554709674" sldId="348"/>
            <ac:spMk id="3" creationId="{E4118F51-55DA-4B79-A0F8-2D14485BC9A5}"/>
          </ac:spMkLst>
        </pc:spChg>
        <pc:spChg chg="add del mod">
          <ac:chgData name="Manish Sharma" userId="b799adb9ba789c8f" providerId="LiveId" clId="{507872B4-C4F2-4A6E-93B9-C4C895BDBCB2}" dt="2022-04-09T09:40:17.080" v="759"/>
          <ac:spMkLst>
            <pc:docMk/>
            <pc:sldMk cId="2554709674" sldId="348"/>
            <ac:spMk id="4" creationId="{7420DEB0-98DB-4504-A2CD-091BEDDDC06B}"/>
          </ac:spMkLst>
        </pc:spChg>
      </pc:sldChg>
      <pc:sldChg chg="add">
        <pc:chgData name="Manish Sharma" userId="b799adb9ba789c8f" providerId="LiveId" clId="{507872B4-C4F2-4A6E-93B9-C4C895BDBCB2}" dt="2022-04-09T11:21:24.886" v="775"/>
        <pc:sldMkLst>
          <pc:docMk/>
          <pc:sldMk cId="811649670" sldId="349"/>
        </pc:sldMkLst>
      </pc:sldChg>
      <pc:sldChg chg="del">
        <pc:chgData name="Manish Sharma" userId="b799adb9ba789c8f" providerId="LiveId" clId="{507872B4-C4F2-4A6E-93B9-C4C895BDBCB2}" dt="2022-04-09T03:35:35.502" v="0" actId="47"/>
        <pc:sldMkLst>
          <pc:docMk/>
          <pc:sldMk cId="1455267434" sldId="349"/>
        </pc:sldMkLst>
      </pc:sldChg>
      <pc:sldChg chg="del">
        <pc:chgData name="Manish Sharma" userId="b799adb9ba789c8f" providerId="LiveId" clId="{507872B4-C4F2-4A6E-93B9-C4C895BDBCB2}" dt="2022-04-09T03:35:35.502" v="0" actId="47"/>
        <pc:sldMkLst>
          <pc:docMk/>
          <pc:sldMk cId="2903542338" sldId="350"/>
        </pc:sldMkLst>
      </pc:sldChg>
      <pc:sldChg chg="addSp delSp modSp new mod">
        <pc:chgData name="Manish Sharma" userId="b799adb9ba789c8f" providerId="LiveId" clId="{507872B4-C4F2-4A6E-93B9-C4C895BDBCB2}" dt="2022-04-10T04:16:48.657" v="786"/>
        <pc:sldMkLst>
          <pc:docMk/>
          <pc:sldMk cId="3546361591" sldId="350"/>
        </pc:sldMkLst>
        <pc:spChg chg="del">
          <ac:chgData name="Manish Sharma" userId="b799adb9ba789c8f" providerId="LiveId" clId="{507872B4-C4F2-4A6E-93B9-C4C895BDBCB2}" dt="2022-04-10T04:15:54.304" v="782" actId="478"/>
          <ac:spMkLst>
            <pc:docMk/>
            <pc:sldMk cId="3546361591" sldId="350"/>
            <ac:spMk id="2" creationId="{2D1A5FC7-9C39-4795-832F-5F050100B2E1}"/>
          </ac:spMkLst>
        </pc:spChg>
        <pc:spChg chg="del">
          <ac:chgData name="Manish Sharma" userId="b799adb9ba789c8f" providerId="LiveId" clId="{507872B4-C4F2-4A6E-93B9-C4C895BDBCB2}" dt="2022-04-10T04:15:54.304" v="782" actId="478"/>
          <ac:spMkLst>
            <pc:docMk/>
            <pc:sldMk cId="3546361591" sldId="350"/>
            <ac:spMk id="3" creationId="{B5FA553B-FC57-4759-AA4A-BEAB0CF8B830}"/>
          </ac:spMkLst>
        </pc:spChg>
        <pc:spChg chg="add mod">
          <ac:chgData name="Manish Sharma" userId="b799adb9ba789c8f" providerId="LiveId" clId="{507872B4-C4F2-4A6E-93B9-C4C895BDBCB2}" dt="2022-04-10T04:16:03.442" v="783"/>
          <ac:spMkLst>
            <pc:docMk/>
            <pc:sldMk cId="3546361591" sldId="350"/>
            <ac:spMk id="4" creationId="{6691BDFC-1B5E-4466-AA0C-54EDA25278F4}"/>
          </ac:spMkLst>
        </pc:spChg>
        <pc:spChg chg="add mod">
          <ac:chgData name="Manish Sharma" userId="b799adb9ba789c8f" providerId="LiveId" clId="{507872B4-C4F2-4A6E-93B9-C4C895BDBCB2}" dt="2022-04-10T04:16:03.442" v="783"/>
          <ac:spMkLst>
            <pc:docMk/>
            <pc:sldMk cId="3546361591" sldId="350"/>
            <ac:spMk id="5" creationId="{6871B2D7-2A6B-41C4-A366-38C6ABBED979}"/>
          </ac:spMkLst>
        </pc:spChg>
        <pc:spChg chg="add mod">
          <ac:chgData name="Manish Sharma" userId="b799adb9ba789c8f" providerId="LiveId" clId="{507872B4-C4F2-4A6E-93B9-C4C895BDBCB2}" dt="2022-04-10T04:16:03.442" v="783"/>
          <ac:spMkLst>
            <pc:docMk/>
            <pc:sldMk cId="3546361591" sldId="350"/>
            <ac:spMk id="8" creationId="{C027DFEA-3C0F-4E7F-93E9-3A668D9CE534}"/>
          </ac:spMkLst>
        </pc:spChg>
        <pc:spChg chg="add mod">
          <ac:chgData name="Manish Sharma" userId="b799adb9ba789c8f" providerId="LiveId" clId="{507872B4-C4F2-4A6E-93B9-C4C895BDBCB2}" dt="2022-04-10T04:16:03.442" v="783"/>
          <ac:spMkLst>
            <pc:docMk/>
            <pc:sldMk cId="3546361591" sldId="350"/>
            <ac:spMk id="9" creationId="{3ECC9C67-F281-430C-B90A-34A9BE99991B}"/>
          </ac:spMkLst>
        </pc:spChg>
        <pc:spChg chg="add mod">
          <ac:chgData name="Manish Sharma" userId="b799adb9ba789c8f" providerId="LiveId" clId="{507872B4-C4F2-4A6E-93B9-C4C895BDBCB2}" dt="2022-04-10T04:16:20.989" v="784"/>
          <ac:spMkLst>
            <pc:docMk/>
            <pc:sldMk cId="3546361591" sldId="350"/>
            <ac:spMk id="10" creationId="{185716C9-4F02-4065-8154-DC6EB9D08484}"/>
          </ac:spMkLst>
        </pc:spChg>
        <pc:spChg chg="add mod">
          <ac:chgData name="Manish Sharma" userId="b799adb9ba789c8f" providerId="LiveId" clId="{507872B4-C4F2-4A6E-93B9-C4C895BDBCB2}" dt="2022-04-10T04:16:20.989" v="784"/>
          <ac:spMkLst>
            <pc:docMk/>
            <pc:sldMk cId="3546361591" sldId="350"/>
            <ac:spMk id="13" creationId="{4C00E828-A4D6-4E3E-87E3-1016F43819CD}"/>
          </ac:spMkLst>
        </pc:spChg>
        <pc:spChg chg="add mod">
          <ac:chgData name="Manish Sharma" userId="b799adb9ba789c8f" providerId="LiveId" clId="{507872B4-C4F2-4A6E-93B9-C4C895BDBCB2}" dt="2022-04-10T04:16:36.442" v="785"/>
          <ac:spMkLst>
            <pc:docMk/>
            <pc:sldMk cId="3546361591" sldId="350"/>
            <ac:spMk id="14" creationId="{AFFDF709-59BF-4000-AB9E-97DD1F9D33F9}"/>
          </ac:spMkLst>
        </pc:spChg>
        <pc:spChg chg="add mod">
          <ac:chgData name="Manish Sharma" userId="b799adb9ba789c8f" providerId="LiveId" clId="{507872B4-C4F2-4A6E-93B9-C4C895BDBCB2}" dt="2022-04-10T04:16:48.657" v="786"/>
          <ac:spMkLst>
            <pc:docMk/>
            <pc:sldMk cId="3546361591" sldId="350"/>
            <ac:spMk id="15" creationId="{0A2A1BAF-EE9C-48D6-B21C-ADA37200FD8D}"/>
          </ac:spMkLst>
        </pc:spChg>
        <pc:cxnChg chg="add mod">
          <ac:chgData name="Manish Sharma" userId="b799adb9ba789c8f" providerId="LiveId" clId="{507872B4-C4F2-4A6E-93B9-C4C895BDBCB2}" dt="2022-04-10T04:16:03.442" v="783"/>
          <ac:cxnSpMkLst>
            <pc:docMk/>
            <pc:sldMk cId="3546361591" sldId="350"/>
            <ac:cxnSpMk id="6" creationId="{783F0381-3878-41D6-9E18-11FCD37C360C}"/>
          </ac:cxnSpMkLst>
        </pc:cxnChg>
        <pc:cxnChg chg="add mod">
          <ac:chgData name="Manish Sharma" userId="b799adb9ba789c8f" providerId="LiveId" clId="{507872B4-C4F2-4A6E-93B9-C4C895BDBCB2}" dt="2022-04-10T04:16:03.442" v="783"/>
          <ac:cxnSpMkLst>
            <pc:docMk/>
            <pc:sldMk cId="3546361591" sldId="350"/>
            <ac:cxnSpMk id="7" creationId="{C82F39BD-A962-4097-AAC9-D6162E4A0477}"/>
          </ac:cxnSpMkLst>
        </pc:cxnChg>
        <pc:cxnChg chg="add mod">
          <ac:chgData name="Manish Sharma" userId="b799adb9ba789c8f" providerId="LiveId" clId="{507872B4-C4F2-4A6E-93B9-C4C895BDBCB2}" dt="2022-04-10T04:16:20.989" v="784"/>
          <ac:cxnSpMkLst>
            <pc:docMk/>
            <pc:sldMk cId="3546361591" sldId="350"/>
            <ac:cxnSpMk id="11" creationId="{794CF329-D247-4079-AEBB-54B086C24909}"/>
          </ac:cxnSpMkLst>
        </pc:cxnChg>
        <pc:cxnChg chg="add mod">
          <ac:chgData name="Manish Sharma" userId="b799adb9ba789c8f" providerId="LiveId" clId="{507872B4-C4F2-4A6E-93B9-C4C895BDBCB2}" dt="2022-04-10T04:16:20.989" v="784"/>
          <ac:cxnSpMkLst>
            <pc:docMk/>
            <pc:sldMk cId="3546361591" sldId="350"/>
            <ac:cxnSpMk id="12" creationId="{B7EEB466-CA7A-47EC-A1E3-F64798FDD127}"/>
          </ac:cxnSpMkLst>
        </pc:cxnChg>
      </pc:sldChg>
      <pc:sldChg chg="modSp add del mod">
        <pc:chgData name="Manish Sharma" userId="b799adb9ba789c8f" providerId="LiveId" clId="{507872B4-C4F2-4A6E-93B9-C4C895BDBCB2}" dt="2022-04-10T04:33:41.099" v="804" actId="20577"/>
        <pc:sldMkLst>
          <pc:docMk/>
          <pc:sldMk cId="2857248363" sldId="351"/>
        </pc:sldMkLst>
        <pc:spChg chg="mod">
          <ac:chgData name="Manish Sharma" userId="b799adb9ba789c8f" providerId="LiveId" clId="{507872B4-C4F2-4A6E-93B9-C4C895BDBCB2}" dt="2022-04-10T04:33:41.099" v="804" actId="20577"/>
          <ac:spMkLst>
            <pc:docMk/>
            <pc:sldMk cId="2857248363" sldId="351"/>
            <ac:spMk id="3" creationId="{C6AA2821-6F97-4081-A0FF-57F4D316BF03}"/>
          </ac:spMkLst>
        </pc:spChg>
      </pc:sldChg>
      <pc:sldChg chg="addSp delSp modSp new mod setBg modClrScheme chgLayout">
        <pc:chgData name="Manish Sharma" userId="b799adb9ba789c8f" providerId="LiveId" clId="{507872B4-C4F2-4A6E-93B9-C4C895BDBCB2}" dt="2022-04-10T04:32:24.739" v="803" actId="20577"/>
        <pc:sldMkLst>
          <pc:docMk/>
          <pc:sldMk cId="1157391303" sldId="352"/>
        </pc:sldMkLst>
        <pc:spChg chg="del mod ord">
          <ac:chgData name="Manish Sharma" userId="b799adb9ba789c8f" providerId="LiveId" clId="{507872B4-C4F2-4A6E-93B9-C4C895BDBCB2}" dt="2022-04-10T04:28:59.170" v="790" actId="700"/>
          <ac:spMkLst>
            <pc:docMk/>
            <pc:sldMk cId="1157391303" sldId="352"/>
            <ac:spMk id="2" creationId="{295A5926-0478-4EBB-9CEF-F73631DCE640}"/>
          </ac:spMkLst>
        </pc:spChg>
        <pc:spChg chg="del mod ord">
          <ac:chgData name="Manish Sharma" userId="b799adb9ba789c8f" providerId="LiveId" clId="{507872B4-C4F2-4A6E-93B9-C4C895BDBCB2}" dt="2022-04-10T04:28:59.170" v="790" actId="700"/>
          <ac:spMkLst>
            <pc:docMk/>
            <pc:sldMk cId="1157391303" sldId="352"/>
            <ac:spMk id="3" creationId="{F1D54DBF-8BC3-4C13-9D9D-668FA92B3130}"/>
          </ac:spMkLst>
        </pc:spChg>
        <pc:spChg chg="add mod ord">
          <ac:chgData name="Manish Sharma" userId="b799adb9ba789c8f" providerId="LiveId" clId="{507872B4-C4F2-4A6E-93B9-C4C895BDBCB2}" dt="2022-04-10T04:29:44.973" v="796" actId="26606"/>
          <ac:spMkLst>
            <pc:docMk/>
            <pc:sldMk cId="1157391303" sldId="352"/>
            <ac:spMk id="4" creationId="{1851CBC0-1244-4D7C-A731-1C466976F3C7}"/>
          </ac:spMkLst>
        </pc:spChg>
        <pc:spChg chg="add mod ord">
          <ac:chgData name="Manish Sharma" userId="b799adb9ba789c8f" providerId="LiveId" clId="{507872B4-C4F2-4A6E-93B9-C4C895BDBCB2}" dt="2022-04-10T04:32:24.739" v="803" actId="20577"/>
          <ac:spMkLst>
            <pc:docMk/>
            <pc:sldMk cId="1157391303" sldId="352"/>
            <ac:spMk id="5" creationId="{6955B1B8-1D0B-4FD6-93B3-6971B8001DD9}"/>
          </ac:spMkLst>
        </pc:spChg>
        <pc:spChg chg="add">
          <ac:chgData name="Manish Sharma" userId="b799adb9ba789c8f" providerId="LiveId" clId="{507872B4-C4F2-4A6E-93B9-C4C895BDBCB2}" dt="2022-04-10T04:29:44.973" v="796" actId="26606"/>
          <ac:spMkLst>
            <pc:docMk/>
            <pc:sldMk cId="1157391303" sldId="352"/>
            <ac:spMk id="10" creationId="{4522B21E-B2B9-4C72-9A71-C87EFD137480}"/>
          </ac:spMkLst>
        </pc:spChg>
        <pc:spChg chg="add">
          <ac:chgData name="Manish Sharma" userId="b799adb9ba789c8f" providerId="LiveId" clId="{507872B4-C4F2-4A6E-93B9-C4C895BDBCB2}" dt="2022-04-10T04:29:44.973" v="796" actId="26606"/>
          <ac:spMkLst>
            <pc:docMk/>
            <pc:sldMk cId="1157391303" sldId="352"/>
            <ac:spMk id="12" creationId="{5EB7D2A2-F448-44D4-938C-DC84CBCB3B1E}"/>
          </ac:spMkLst>
        </pc:spChg>
        <pc:spChg chg="add">
          <ac:chgData name="Manish Sharma" userId="b799adb9ba789c8f" providerId="LiveId" clId="{507872B4-C4F2-4A6E-93B9-C4C895BDBCB2}" dt="2022-04-10T04:29:44.973" v="796" actId="26606"/>
          <ac:spMkLst>
            <pc:docMk/>
            <pc:sldMk cId="1157391303" sldId="352"/>
            <ac:spMk id="14" creationId="{871AEA07-1E14-44B4-8E55-64EF049CD66F}"/>
          </ac:spMkLst>
        </pc:spChg>
        <pc:cxnChg chg="add">
          <ac:chgData name="Manish Sharma" userId="b799adb9ba789c8f" providerId="LiveId" clId="{507872B4-C4F2-4A6E-93B9-C4C895BDBCB2}" dt="2022-04-10T04:29:44.973" v="796" actId="26606"/>
          <ac:cxnSpMkLst>
            <pc:docMk/>
            <pc:sldMk cId="1157391303" sldId="352"/>
            <ac:cxnSpMk id="16" creationId="{F7C8EA93-3210-4C62-99E9-153C275E3A87}"/>
          </ac:cxnSpMkLst>
        </pc:cxnChg>
      </pc:sldChg>
      <pc:sldChg chg="del">
        <pc:chgData name="Manish Sharma" userId="b799adb9ba789c8f" providerId="LiveId" clId="{507872B4-C4F2-4A6E-93B9-C4C895BDBCB2}" dt="2022-04-09T03:35:35.502" v="0" actId="47"/>
        <pc:sldMkLst>
          <pc:docMk/>
          <pc:sldMk cId="2744805497" sldId="352"/>
        </pc:sldMkLst>
      </pc:sldChg>
      <pc:sldChg chg="add">
        <pc:chgData name="Manish Sharma" userId="b799adb9ba789c8f" providerId="LiveId" clId="{507872B4-C4F2-4A6E-93B9-C4C895BDBCB2}" dt="2022-04-10T04:50:01.655" v="805"/>
        <pc:sldMkLst>
          <pc:docMk/>
          <pc:sldMk cId="2744805497" sldId="353"/>
        </pc:sldMkLst>
      </pc:sldChg>
      <pc:sldChg chg="del">
        <pc:chgData name="Manish Sharma" userId="b799adb9ba789c8f" providerId="LiveId" clId="{507872B4-C4F2-4A6E-93B9-C4C895BDBCB2}" dt="2022-04-09T03:35:35.502" v="0" actId="47"/>
        <pc:sldMkLst>
          <pc:docMk/>
          <pc:sldMk cId="2850348841" sldId="353"/>
        </pc:sldMkLst>
      </pc:sldChg>
      <pc:sldChg chg="add del ord">
        <pc:chgData name="Manish Sharma" userId="b799adb9ba789c8f" providerId="LiveId" clId="{507872B4-C4F2-4A6E-93B9-C4C895BDBCB2}" dt="2022-04-10T05:12:00.063" v="810"/>
        <pc:sldMkLst>
          <pc:docMk/>
          <pc:sldMk cId="2958282647" sldId="354"/>
        </pc:sldMkLst>
      </pc:sldChg>
      <pc:sldChg chg="add">
        <pc:chgData name="Manish Sharma" userId="b799adb9ba789c8f" providerId="LiveId" clId="{507872B4-C4F2-4A6E-93B9-C4C895BDBCB2}" dt="2022-04-10T05:11:38.722" v="807"/>
        <pc:sldMkLst>
          <pc:docMk/>
          <pc:sldMk cId="2850348841" sldId="355"/>
        </pc:sldMkLst>
      </pc:sldChg>
      <pc:sldChg chg="del">
        <pc:chgData name="Manish Sharma" userId="b799adb9ba789c8f" providerId="LiveId" clId="{507872B4-C4F2-4A6E-93B9-C4C895BDBCB2}" dt="2022-04-09T03:35:35.502" v="0" actId="47"/>
        <pc:sldMkLst>
          <pc:docMk/>
          <pc:sldMk cId="2360907202" sldId="356"/>
        </pc:sldMkLst>
      </pc:sldChg>
      <pc:sldChg chg="add">
        <pc:chgData name="Manish Sharma" userId="b799adb9ba789c8f" providerId="LiveId" clId="{507872B4-C4F2-4A6E-93B9-C4C895BDBCB2}" dt="2022-04-10T05:36:27.820" v="811"/>
        <pc:sldMkLst>
          <pc:docMk/>
          <pc:sldMk cId="2903542338" sldId="356"/>
        </pc:sldMkLst>
      </pc:sldChg>
      <pc:sldChg chg="addSp delSp modSp new mod">
        <pc:chgData name="Manish Sharma" userId="b799adb9ba789c8f" providerId="LiveId" clId="{507872B4-C4F2-4A6E-93B9-C4C895BDBCB2}" dt="2022-04-10T09:32:19.734" v="894" actId="20577"/>
        <pc:sldMkLst>
          <pc:docMk/>
          <pc:sldMk cId="475261100" sldId="357"/>
        </pc:sldMkLst>
        <pc:spChg chg="mod">
          <ac:chgData name="Manish Sharma" userId="b799adb9ba789c8f" providerId="LiveId" clId="{507872B4-C4F2-4A6E-93B9-C4C895BDBCB2}" dt="2022-04-10T09:31:48.799" v="837" actId="20577"/>
          <ac:spMkLst>
            <pc:docMk/>
            <pc:sldMk cId="475261100" sldId="357"/>
            <ac:spMk id="2" creationId="{AC462185-1D4C-4D21-91AA-EA7C8A59B38F}"/>
          </ac:spMkLst>
        </pc:spChg>
        <pc:spChg chg="add del mod">
          <ac:chgData name="Manish Sharma" userId="b799adb9ba789c8f" providerId="LiveId" clId="{507872B4-C4F2-4A6E-93B9-C4C895BDBCB2}" dt="2022-04-10T09:32:19.734" v="894" actId="20577"/>
          <ac:spMkLst>
            <pc:docMk/>
            <pc:sldMk cId="475261100" sldId="357"/>
            <ac:spMk id="3" creationId="{D972DA31-DAEB-4877-AA4C-65CD16B79C97}"/>
          </ac:spMkLst>
        </pc:spChg>
        <pc:spChg chg="add del mod">
          <ac:chgData name="Manish Sharma" userId="b799adb9ba789c8f" providerId="LiveId" clId="{507872B4-C4F2-4A6E-93B9-C4C895BDBCB2}" dt="2022-04-10T09:31:41.317" v="817"/>
          <ac:spMkLst>
            <pc:docMk/>
            <pc:sldMk cId="475261100" sldId="357"/>
            <ac:spMk id="4" creationId="{8F0C36AE-099F-4143-8CD5-D11F801C17D2}"/>
          </ac:spMkLst>
        </pc:spChg>
      </pc:sldChg>
      <pc:sldChg chg="modSp new mod">
        <pc:chgData name="Manish Sharma" userId="b799adb9ba789c8f" providerId="LiveId" clId="{507872B4-C4F2-4A6E-93B9-C4C895BDBCB2}" dt="2022-04-10T09:36:57.804" v="1112" actId="20577"/>
        <pc:sldMkLst>
          <pc:docMk/>
          <pc:sldMk cId="4222450273" sldId="358"/>
        </pc:sldMkLst>
        <pc:spChg chg="mod">
          <ac:chgData name="Manish Sharma" userId="b799adb9ba789c8f" providerId="LiveId" clId="{507872B4-C4F2-4A6E-93B9-C4C895BDBCB2}" dt="2022-04-10T09:32:37.370" v="929" actId="20577"/>
          <ac:spMkLst>
            <pc:docMk/>
            <pc:sldMk cId="4222450273" sldId="358"/>
            <ac:spMk id="2" creationId="{2784DB37-07E3-4EEC-B5EF-116D0E69CEB2}"/>
          </ac:spMkLst>
        </pc:spChg>
        <pc:spChg chg="mod">
          <ac:chgData name="Manish Sharma" userId="b799adb9ba789c8f" providerId="LiveId" clId="{507872B4-C4F2-4A6E-93B9-C4C895BDBCB2}" dt="2022-04-10T09:36:57.804" v="1112" actId="20577"/>
          <ac:spMkLst>
            <pc:docMk/>
            <pc:sldMk cId="4222450273" sldId="358"/>
            <ac:spMk id="3" creationId="{9294C865-CEE0-4957-A5FA-B990E35326CC}"/>
          </ac:spMkLst>
        </pc:spChg>
      </pc:sldChg>
      <pc:sldChg chg="modSp add mod">
        <pc:chgData name="Manish Sharma" userId="b799adb9ba789c8f" providerId="LiveId" clId="{507872B4-C4F2-4A6E-93B9-C4C895BDBCB2}" dt="2022-04-10T11:35:59.666" v="1115" actId="6549"/>
        <pc:sldMkLst>
          <pc:docMk/>
          <pc:sldMk cId="1345247763" sldId="359"/>
        </pc:sldMkLst>
        <pc:spChg chg="mod">
          <ac:chgData name="Manish Sharma" userId="b799adb9ba789c8f" providerId="LiveId" clId="{507872B4-C4F2-4A6E-93B9-C4C895BDBCB2}" dt="2022-04-10T11:35:59.666" v="1115" actId="6549"/>
          <ac:spMkLst>
            <pc:docMk/>
            <pc:sldMk cId="1345247763" sldId="359"/>
            <ac:spMk id="3" creationId="{7DF54A21-F7E9-432A-B433-478BE9C69C5E}"/>
          </ac:spMkLst>
        </pc:spChg>
      </pc:sldChg>
    </pc:docChg>
  </pc:docChgLst>
  <pc:docChgLst>
    <pc:chgData name="Manish Sharma" userId="b799adb9ba789c8f" providerId="LiveId" clId="{9299F720-AD1B-4DE8-AE41-CCAD55DAB69C}"/>
    <pc:docChg chg="undo redo custSel addSld delSld modSld sldOrd">
      <pc:chgData name="Manish Sharma" userId="b799adb9ba789c8f" providerId="LiveId" clId="{9299F720-AD1B-4DE8-AE41-CCAD55DAB69C}" dt="2021-11-29T07:32:08.578" v="2439"/>
      <pc:docMkLst>
        <pc:docMk/>
      </pc:docMkLst>
      <pc:sldChg chg="add">
        <pc:chgData name="Manish Sharma" userId="b799adb9ba789c8f" providerId="LiveId" clId="{9299F720-AD1B-4DE8-AE41-CCAD55DAB69C}" dt="2021-11-22T07:21:16.847" v="754"/>
        <pc:sldMkLst>
          <pc:docMk/>
          <pc:sldMk cId="0" sldId="269"/>
        </pc:sldMkLst>
      </pc:sldChg>
      <pc:sldChg chg="add">
        <pc:chgData name="Manish Sharma" userId="b799adb9ba789c8f" providerId="LiveId" clId="{9299F720-AD1B-4DE8-AE41-CCAD55DAB69C}" dt="2021-11-22T07:21:16.847" v="754"/>
        <pc:sldMkLst>
          <pc:docMk/>
          <pc:sldMk cId="354889720" sldId="272"/>
        </pc:sldMkLst>
      </pc:sldChg>
      <pc:sldChg chg="add">
        <pc:chgData name="Manish Sharma" userId="b799adb9ba789c8f" providerId="LiveId" clId="{9299F720-AD1B-4DE8-AE41-CCAD55DAB69C}" dt="2021-11-22T07:21:16.847" v="754"/>
        <pc:sldMkLst>
          <pc:docMk/>
          <pc:sldMk cId="1041794992" sldId="274"/>
        </pc:sldMkLst>
      </pc:sldChg>
      <pc:sldChg chg="add">
        <pc:chgData name="Manish Sharma" userId="b799adb9ba789c8f" providerId="LiveId" clId="{9299F720-AD1B-4DE8-AE41-CCAD55DAB69C}" dt="2021-11-22T07:21:16.847" v="754"/>
        <pc:sldMkLst>
          <pc:docMk/>
          <pc:sldMk cId="1929096108" sldId="275"/>
        </pc:sldMkLst>
      </pc:sldChg>
      <pc:sldChg chg="delSp add setBg delDesignElem">
        <pc:chgData name="Manish Sharma" userId="b799adb9ba789c8f" providerId="LiveId" clId="{9299F720-AD1B-4DE8-AE41-CCAD55DAB69C}" dt="2021-11-22T07:21:16.847" v="754"/>
        <pc:sldMkLst>
          <pc:docMk/>
          <pc:sldMk cId="1327294765" sldId="276"/>
        </pc:sldMkLst>
        <pc:spChg chg="del">
          <ac:chgData name="Manish Sharma" userId="b799adb9ba789c8f" providerId="LiveId" clId="{9299F720-AD1B-4DE8-AE41-CCAD55DAB69C}" dt="2021-11-22T07:21:16.847" v="754"/>
          <ac:spMkLst>
            <pc:docMk/>
            <pc:sldMk cId="1327294765" sldId="276"/>
            <ac:spMk id="9" creationId="{5E39A796-BE83-48B1-B33F-35C4A32AAB57}"/>
          </ac:spMkLst>
        </pc:spChg>
        <pc:spChg chg="del">
          <ac:chgData name="Manish Sharma" userId="b799adb9ba789c8f" providerId="LiveId" clId="{9299F720-AD1B-4DE8-AE41-CCAD55DAB69C}" dt="2021-11-22T07:21:16.847" v="754"/>
          <ac:spMkLst>
            <pc:docMk/>
            <pc:sldMk cId="1327294765" sldId="276"/>
            <ac:spMk id="11" creationId="{72F84B47-E267-4194-8194-831DB7B5547F}"/>
          </ac:spMkLst>
        </pc:spChg>
      </pc:sldChg>
      <pc:sldChg chg="add">
        <pc:chgData name="Manish Sharma" userId="b799adb9ba789c8f" providerId="LiveId" clId="{9299F720-AD1B-4DE8-AE41-CCAD55DAB69C}" dt="2021-11-22T10:57:05.497" v="758"/>
        <pc:sldMkLst>
          <pc:docMk/>
          <pc:sldMk cId="1476634141" sldId="277"/>
        </pc:sldMkLst>
      </pc:sldChg>
      <pc:sldChg chg="add">
        <pc:chgData name="Manish Sharma" userId="b799adb9ba789c8f" providerId="LiveId" clId="{9299F720-AD1B-4DE8-AE41-CCAD55DAB69C}" dt="2021-11-23T03:43:00.484" v="760"/>
        <pc:sldMkLst>
          <pc:docMk/>
          <pc:sldMk cId="3742683978" sldId="278"/>
        </pc:sldMkLst>
      </pc:sldChg>
      <pc:sldChg chg="add">
        <pc:chgData name="Manish Sharma" userId="b799adb9ba789c8f" providerId="LiveId" clId="{9299F720-AD1B-4DE8-AE41-CCAD55DAB69C}" dt="2021-11-22T07:21:16.847" v="754"/>
        <pc:sldMkLst>
          <pc:docMk/>
          <pc:sldMk cId="3722122107" sldId="280"/>
        </pc:sldMkLst>
      </pc:sldChg>
      <pc:sldChg chg="add">
        <pc:chgData name="Manish Sharma" userId="b799adb9ba789c8f" providerId="LiveId" clId="{9299F720-AD1B-4DE8-AE41-CCAD55DAB69C}" dt="2021-11-22T07:21:16.847" v="754"/>
        <pc:sldMkLst>
          <pc:docMk/>
          <pc:sldMk cId="1870224024" sldId="281"/>
        </pc:sldMkLst>
      </pc:sldChg>
      <pc:sldChg chg="add">
        <pc:chgData name="Manish Sharma" userId="b799adb9ba789c8f" providerId="LiveId" clId="{9299F720-AD1B-4DE8-AE41-CCAD55DAB69C}" dt="2021-11-24T05:03:45.944" v="1536"/>
        <pc:sldMkLst>
          <pc:docMk/>
          <pc:sldMk cId="2868707546" sldId="282"/>
        </pc:sldMkLst>
      </pc:sldChg>
      <pc:sldChg chg="add">
        <pc:chgData name="Manish Sharma" userId="b799adb9ba789c8f" providerId="LiveId" clId="{9299F720-AD1B-4DE8-AE41-CCAD55DAB69C}" dt="2021-11-23T05:33:29.962" v="763"/>
        <pc:sldMkLst>
          <pc:docMk/>
          <pc:sldMk cId="4112244625" sldId="283"/>
        </pc:sldMkLst>
      </pc:sldChg>
      <pc:sldChg chg="add">
        <pc:chgData name="Manish Sharma" userId="b799adb9ba789c8f" providerId="LiveId" clId="{9299F720-AD1B-4DE8-AE41-CCAD55DAB69C}" dt="2021-11-23T05:33:29.962" v="763"/>
        <pc:sldMkLst>
          <pc:docMk/>
          <pc:sldMk cId="3526466874" sldId="284"/>
        </pc:sldMkLst>
      </pc:sldChg>
      <pc:sldChg chg="addSp delSp add mod setBg delDesignElem">
        <pc:chgData name="Manish Sharma" userId="b799adb9ba789c8f" providerId="LiveId" clId="{9299F720-AD1B-4DE8-AE41-CCAD55DAB69C}" dt="2021-11-23T05:33:38.691" v="764" actId="26606"/>
        <pc:sldMkLst>
          <pc:docMk/>
          <pc:sldMk cId="3130506059" sldId="285"/>
        </pc:sldMkLst>
        <pc:spChg chg="del">
          <ac:chgData name="Manish Sharma" userId="b799adb9ba789c8f" providerId="LiveId" clId="{9299F720-AD1B-4DE8-AE41-CCAD55DAB69C}" dt="2021-11-23T05:33:29.962" v="763"/>
          <ac:spMkLst>
            <pc:docMk/>
            <pc:sldMk cId="3130506059" sldId="285"/>
            <ac:spMk id="8" creationId="{A4AC5506-6312-4701-8D3C-40187889A947}"/>
          </ac:spMkLst>
        </pc:spChg>
        <pc:spChg chg="add">
          <ac:chgData name="Manish Sharma" userId="b799adb9ba789c8f" providerId="LiveId" clId="{9299F720-AD1B-4DE8-AE41-CCAD55DAB69C}" dt="2021-11-23T05:33:38.691" v="764" actId="26606"/>
          <ac:spMkLst>
            <pc:docMk/>
            <pc:sldMk cId="3130506059" sldId="285"/>
            <ac:spMk id="9" creationId="{A4AC5506-6312-4701-8D3C-40187889A947}"/>
          </ac:spMkLst>
        </pc:spChg>
      </pc:sldChg>
      <pc:sldChg chg="addSp delSp add mod setBg delDesignElem">
        <pc:chgData name="Manish Sharma" userId="b799adb9ba789c8f" providerId="LiveId" clId="{9299F720-AD1B-4DE8-AE41-CCAD55DAB69C}" dt="2021-11-23T05:33:46.038" v="765" actId="26606"/>
        <pc:sldMkLst>
          <pc:docMk/>
          <pc:sldMk cId="1121659111" sldId="286"/>
        </pc:sldMkLst>
        <pc:spChg chg="del">
          <ac:chgData name="Manish Sharma" userId="b799adb9ba789c8f" providerId="LiveId" clId="{9299F720-AD1B-4DE8-AE41-CCAD55DAB69C}" dt="2021-11-23T05:33:29.962" v="763"/>
          <ac:spMkLst>
            <pc:docMk/>
            <pc:sldMk cId="1121659111" sldId="286"/>
            <ac:spMk id="10" creationId="{D4771268-CB57-404A-9271-370EB28F6090}"/>
          </ac:spMkLst>
        </pc:spChg>
        <pc:spChg chg="add">
          <ac:chgData name="Manish Sharma" userId="b799adb9ba789c8f" providerId="LiveId" clId="{9299F720-AD1B-4DE8-AE41-CCAD55DAB69C}" dt="2021-11-23T05:33:46.038" v="765" actId="26606"/>
          <ac:spMkLst>
            <pc:docMk/>
            <pc:sldMk cId="1121659111" sldId="286"/>
            <ac:spMk id="13" creationId="{D4771268-CB57-404A-9271-370EB28F6090}"/>
          </ac:spMkLst>
        </pc:spChg>
      </pc:sldChg>
      <pc:sldChg chg="add">
        <pc:chgData name="Manish Sharma" userId="b799adb9ba789c8f" providerId="LiveId" clId="{9299F720-AD1B-4DE8-AE41-CCAD55DAB69C}" dt="2021-11-24T06:47:59.089" v="1539"/>
        <pc:sldMkLst>
          <pc:docMk/>
          <pc:sldMk cId="3166340807" sldId="287"/>
        </pc:sldMkLst>
      </pc:sldChg>
      <pc:sldChg chg="add">
        <pc:chgData name="Manish Sharma" userId="b799adb9ba789c8f" providerId="LiveId" clId="{9299F720-AD1B-4DE8-AE41-CCAD55DAB69C}" dt="2021-11-22T10:57:05.497" v="758"/>
        <pc:sldMkLst>
          <pc:docMk/>
          <pc:sldMk cId="4016984177" sldId="288"/>
        </pc:sldMkLst>
      </pc:sldChg>
      <pc:sldChg chg="addSp delSp add mod setBg delDesignElem">
        <pc:chgData name="Manish Sharma" userId="b799adb9ba789c8f" providerId="LiveId" clId="{9299F720-AD1B-4DE8-AE41-CCAD55DAB69C}" dt="2021-11-22T10:57:17.377" v="759" actId="26606"/>
        <pc:sldMkLst>
          <pc:docMk/>
          <pc:sldMk cId="4019827636" sldId="289"/>
        </pc:sldMkLst>
        <pc:spChg chg="add">
          <ac:chgData name="Manish Sharma" userId="b799adb9ba789c8f" providerId="LiveId" clId="{9299F720-AD1B-4DE8-AE41-CCAD55DAB69C}" dt="2021-11-22T10:57:17.377" v="759" actId="26606"/>
          <ac:spMkLst>
            <pc:docMk/>
            <pc:sldMk cId="4019827636" sldId="289"/>
            <ac:spMk id="6" creationId="{D4771268-CB57-404A-9271-370EB28F6090}"/>
          </ac:spMkLst>
        </pc:spChg>
        <pc:spChg chg="del">
          <ac:chgData name="Manish Sharma" userId="b799adb9ba789c8f" providerId="LiveId" clId="{9299F720-AD1B-4DE8-AE41-CCAD55DAB69C}" dt="2021-11-22T10:57:05.497" v="758"/>
          <ac:spMkLst>
            <pc:docMk/>
            <pc:sldMk cId="4019827636" sldId="289"/>
            <ac:spMk id="9" creationId="{D4771268-CB57-404A-9271-370EB28F6090}"/>
          </ac:spMkLst>
        </pc:spChg>
      </pc:sldChg>
      <pc:sldChg chg="add">
        <pc:chgData name="Manish Sharma" userId="b799adb9ba789c8f" providerId="LiveId" clId="{9299F720-AD1B-4DE8-AE41-CCAD55DAB69C}" dt="2021-11-22T07:21:16.847" v="754"/>
        <pc:sldMkLst>
          <pc:docMk/>
          <pc:sldMk cId="4234741750" sldId="290"/>
        </pc:sldMkLst>
      </pc:sldChg>
      <pc:sldChg chg="addSp delSp modSp add mod setBg delDesignElem">
        <pc:chgData name="Manish Sharma" userId="b799adb9ba789c8f" providerId="LiveId" clId="{9299F720-AD1B-4DE8-AE41-CCAD55DAB69C}" dt="2021-11-22T10:56:39.437" v="756" actId="27614"/>
        <pc:sldMkLst>
          <pc:docMk/>
          <pc:sldMk cId="3252480271" sldId="291"/>
        </pc:sldMkLst>
        <pc:spChg chg="add">
          <ac:chgData name="Manish Sharma" userId="b799adb9ba789c8f" providerId="LiveId" clId="{9299F720-AD1B-4DE8-AE41-CCAD55DAB69C}" dt="2021-11-22T10:56:35.345" v="755" actId="26606"/>
          <ac:spMkLst>
            <pc:docMk/>
            <pc:sldMk cId="3252480271" sldId="291"/>
            <ac:spMk id="16" creationId="{A4AC5506-6312-4701-8D3C-40187889A947}"/>
          </ac:spMkLst>
        </pc:spChg>
        <pc:spChg chg="del">
          <ac:chgData name="Manish Sharma" userId="b799adb9ba789c8f" providerId="LiveId" clId="{9299F720-AD1B-4DE8-AE41-CCAD55DAB69C}" dt="2021-11-22T07:21:16.847" v="754"/>
          <ac:spMkLst>
            <pc:docMk/>
            <pc:sldMk cId="3252480271" sldId="291"/>
            <ac:spMk id="19" creationId="{A4AC5506-6312-4701-8D3C-40187889A947}"/>
          </ac:spMkLst>
        </pc:spChg>
        <pc:picChg chg="mod">
          <ac:chgData name="Manish Sharma" userId="b799adb9ba789c8f" providerId="LiveId" clId="{9299F720-AD1B-4DE8-AE41-CCAD55DAB69C}" dt="2021-11-22T10:56:39.437" v="756" actId="27614"/>
          <ac:picMkLst>
            <pc:docMk/>
            <pc:sldMk cId="3252480271" sldId="291"/>
            <ac:picMk id="14" creationId="{6C05340D-8FDD-488B-B517-22572644CC52}"/>
          </ac:picMkLst>
        </pc:picChg>
      </pc:sldChg>
      <pc:sldChg chg="add">
        <pc:chgData name="Manish Sharma" userId="b799adb9ba789c8f" providerId="LiveId" clId="{9299F720-AD1B-4DE8-AE41-CCAD55DAB69C}" dt="2021-11-24T09:37:49.179" v="1953"/>
        <pc:sldMkLst>
          <pc:docMk/>
          <pc:sldMk cId="4049329401" sldId="292"/>
        </pc:sldMkLst>
      </pc:sldChg>
      <pc:sldChg chg="add">
        <pc:chgData name="Manish Sharma" userId="b799adb9ba789c8f" providerId="LiveId" clId="{9299F720-AD1B-4DE8-AE41-CCAD55DAB69C}" dt="2021-11-25T03:54:14.960" v="2133"/>
        <pc:sldMkLst>
          <pc:docMk/>
          <pc:sldMk cId="2791508209" sldId="295"/>
        </pc:sldMkLst>
      </pc:sldChg>
      <pc:sldChg chg="add">
        <pc:chgData name="Manish Sharma" userId="b799adb9ba789c8f" providerId="LiveId" clId="{9299F720-AD1B-4DE8-AE41-CCAD55DAB69C}" dt="2021-11-25T08:01:43.509" v="2144"/>
        <pc:sldMkLst>
          <pc:docMk/>
          <pc:sldMk cId="3655672511" sldId="297"/>
        </pc:sldMkLst>
      </pc:sldChg>
      <pc:sldChg chg="add">
        <pc:chgData name="Manish Sharma" userId="b799adb9ba789c8f" providerId="LiveId" clId="{9299F720-AD1B-4DE8-AE41-CCAD55DAB69C}" dt="2021-11-25T10:41:57.343" v="2146"/>
        <pc:sldMkLst>
          <pc:docMk/>
          <pc:sldMk cId="2048991383" sldId="298"/>
        </pc:sldMkLst>
      </pc:sldChg>
      <pc:sldChg chg="add">
        <pc:chgData name="Manish Sharma" userId="b799adb9ba789c8f" providerId="LiveId" clId="{9299F720-AD1B-4DE8-AE41-CCAD55DAB69C}" dt="2021-11-26T04:28:26.448" v="2149"/>
        <pc:sldMkLst>
          <pc:docMk/>
          <pc:sldMk cId="2680455687" sldId="299"/>
        </pc:sldMkLst>
      </pc:sldChg>
      <pc:sldChg chg="add">
        <pc:chgData name="Manish Sharma" userId="b799adb9ba789c8f" providerId="LiveId" clId="{9299F720-AD1B-4DE8-AE41-CCAD55DAB69C}" dt="2021-11-26T10:14:25.247" v="2185"/>
        <pc:sldMkLst>
          <pc:docMk/>
          <pc:sldMk cId="551039886" sldId="300"/>
        </pc:sldMkLst>
      </pc:sldChg>
      <pc:sldChg chg="add">
        <pc:chgData name="Manish Sharma" userId="b799adb9ba789c8f" providerId="LiveId" clId="{9299F720-AD1B-4DE8-AE41-CCAD55DAB69C}" dt="2021-11-26T11:31:30.511" v="2391"/>
        <pc:sldMkLst>
          <pc:docMk/>
          <pc:sldMk cId="631516676" sldId="301"/>
        </pc:sldMkLst>
      </pc:sldChg>
      <pc:sldChg chg="modSp add mod">
        <pc:chgData name="Manish Sharma" userId="b799adb9ba789c8f" providerId="LiveId" clId="{9299F720-AD1B-4DE8-AE41-CCAD55DAB69C}" dt="2021-11-22T04:22:55.757" v="26" actId="20577"/>
        <pc:sldMkLst>
          <pc:docMk/>
          <pc:sldMk cId="1440802295" sldId="307"/>
        </pc:sldMkLst>
        <pc:spChg chg="mod">
          <ac:chgData name="Manish Sharma" userId="b799adb9ba789c8f" providerId="LiveId" clId="{9299F720-AD1B-4DE8-AE41-CCAD55DAB69C}" dt="2021-11-22T04:22:55.757" v="26" actId="20577"/>
          <ac:spMkLst>
            <pc:docMk/>
            <pc:sldMk cId="1440802295" sldId="307"/>
            <ac:spMk id="3" creationId="{089CC8D7-F603-4D60-B49E-BA0BCA93B9FC}"/>
          </ac:spMkLst>
        </pc:spChg>
      </pc:sldChg>
      <pc:sldChg chg="addSp delSp modSp new mod">
        <pc:chgData name="Manish Sharma" userId="b799adb9ba789c8f" providerId="LiveId" clId="{9299F720-AD1B-4DE8-AE41-CCAD55DAB69C}" dt="2021-11-22T04:59:52.571" v="128" actId="1076"/>
        <pc:sldMkLst>
          <pc:docMk/>
          <pc:sldMk cId="1385470561" sldId="308"/>
        </pc:sldMkLst>
        <pc:spChg chg="mod">
          <ac:chgData name="Manish Sharma" userId="b799adb9ba789c8f" providerId="LiveId" clId="{9299F720-AD1B-4DE8-AE41-CCAD55DAB69C}" dt="2021-11-22T04:59:44.534" v="127" actId="1076"/>
          <ac:spMkLst>
            <pc:docMk/>
            <pc:sldMk cId="1385470561" sldId="308"/>
            <ac:spMk id="2" creationId="{955C6B59-62CE-43E4-A2EA-B1E9586F02F5}"/>
          </ac:spMkLst>
        </pc:spChg>
        <pc:spChg chg="del">
          <ac:chgData name="Manish Sharma" userId="b799adb9ba789c8f" providerId="LiveId" clId="{9299F720-AD1B-4DE8-AE41-CCAD55DAB69C}" dt="2021-11-22T04:35:24.714" v="35" actId="478"/>
          <ac:spMkLst>
            <pc:docMk/>
            <pc:sldMk cId="1385470561" sldId="308"/>
            <ac:spMk id="3" creationId="{2DF48A2A-BC9D-44A7-B35E-73B4C749AE16}"/>
          </ac:spMkLst>
        </pc:spChg>
        <pc:spChg chg="add mod">
          <ac:chgData name="Manish Sharma" userId="b799adb9ba789c8f" providerId="LiveId" clId="{9299F720-AD1B-4DE8-AE41-CCAD55DAB69C}" dt="2021-11-22T04:59:52.571" v="128" actId="1076"/>
          <ac:spMkLst>
            <pc:docMk/>
            <pc:sldMk cId="1385470561" sldId="308"/>
            <ac:spMk id="4" creationId="{CB99847D-3804-452B-ABE5-A3E7BD4E22CF}"/>
          </ac:spMkLst>
        </pc:spChg>
        <pc:spChg chg="add mod">
          <ac:chgData name="Manish Sharma" userId="b799adb9ba789c8f" providerId="LiveId" clId="{9299F720-AD1B-4DE8-AE41-CCAD55DAB69C}" dt="2021-11-22T04:59:52.571" v="128" actId="1076"/>
          <ac:spMkLst>
            <pc:docMk/>
            <pc:sldMk cId="1385470561" sldId="308"/>
            <ac:spMk id="5" creationId="{5D801E28-1633-4FB5-B849-E61E9F114C19}"/>
          </ac:spMkLst>
        </pc:spChg>
        <pc:spChg chg="add mod">
          <ac:chgData name="Manish Sharma" userId="b799adb9ba789c8f" providerId="LiveId" clId="{9299F720-AD1B-4DE8-AE41-CCAD55DAB69C}" dt="2021-11-22T04:59:52.571" v="128" actId="1076"/>
          <ac:spMkLst>
            <pc:docMk/>
            <pc:sldMk cId="1385470561" sldId="308"/>
            <ac:spMk id="6" creationId="{A9014BAA-8680-489C-B41F-B677C8A9D40E}"/>
          </ac:spMkLst>
        </pc:spChg>
        <pc:spChg chg="add mod">
          <ac:chgData name="Manish Sharma" userId="b799adb9ba789c8f" providerId="LiveId" clId="{9299F720-AD1B-4DE8-AE41-CCAD55DAB69C}" dt="2021-11-22T04:59:52.571" v="128" actId="1076"/>
          <ac:spMkLst>
            <pc:docMk/>
            <pc:sldMk cId="1385470561" sldId="308"/>
            <ac:spMk id="7" creationId="{85A23E64-065E-406B-944B-221E4FD2CF38}"/>
          </ac:spMkLst>
        </pc:spChg>
        <pc:spChg chg="add mod">
          <ac:chgData name="Manish Sharma" userId="b799adb9ba789c8f" providerId="LiveId" clId="{9299F720-AD1B-4DE8-AE41-CCAD55DAB69C}" dt="2021-11-22T04:59:52.571" v="128" actId="1076"/>
          <ac:spMkLst>
            <pc:docMk/>
            <pc:sldMk cId="1385470561" sldId="308"/>
            <ac:spMk id="8" creationId="{379FCE82-1D13-4CC0-98EC-06BEB87D4291}"/>
          </ac:spMkLst>
        </pc:spChg>
        <pc:spChg chg="add mod">
          <ac:chgData name="Manish Sharma" userId="b799adb9ba789c8f" providerId="LiveId" clId="{9299F720-AD1B-4DE8-AE41-CCAD55DAB69C}" dt="2021-11-22T04:56:05.946" v="122" actId="20577"/>
          <ac:spMkLst>
            <pc:docMk/>
            <pc:sldMk cId="1385470561" sldId="308"/>
            <ac:spMk id="17" creationId="{B794694B-77AE-4194-BC8A-C3307BDA0038}"/>
          </ac:spMkLst>
        </pc:spChg>
        <pc:spChg chg="add mod">
          <ac:chgData name="Manish Sharma" userId="b799adb9ba789c8f" providerId="LiveId" clId="{9299F720-AD1B-4DE8-AE41-CCAD55DAB69C}" dt="2021-11-22T04:37:35.889" v="104" actId="20577"/>
          <ac:spMkLst>
            <pc:docMk/>
            <pc:sldMk cId="1385470561" sldId="308"/>
            <ac:spMk id="18" creationId="{07D8EBD9-A3FD-4AED-9B7D-52D2CA3DEBF9}"/>
          </ac:spMkLst>
        </pc:spChg>
        <pc:spChg chg="add mod">
          <ac:chgData name="Manish Sharma" userId="b799adb9ba789c8f" providerId="LiveId" clId="{9299F720-AD1B-4DE8-AE41-CCAD55DAB69C}" dt="2021-11-22T04:56:13.219" v="125" actId="20577"/>
          <ac:spMkLst>
            <pc:docMk/>
            <pc:sldMk cId="1385470561" sldId="308"/>
            <ac:spMk id="19" creationId="{30993A66-8322-4AD3-A5B9-2CA659FC671C}"/>
          </ac:spMkLst>
        </pc:spChg>
        <pc:spChg chg="add mod">
          <ac:chgData name="Manish Sharma" userId="b799adb9ba789c8f" providerId="LiveId" clId="{9299F720-AD1B-4DE8-AE41-CCAD55DAB69C}" dt="2021-11-22T04:37:19.054" v="94" actId="20577"/>
          <ac:spMkLst>
            <pc:docMk/>
            <pc:sldMk cId="1385470561" sldId="308"/>
            <ac:spMk id="20" creationId="{91703674-9299-49BA-9038-251F7C9311AB}"/>
          </ac:spMkLst>
        </pc:spChg>
        <pc:spChg chg="add mod">
          <ac:chgData name="Manish Sharma" userId="b799adb9ba789c8f" providerId="LiveId" clId="{9299F720-AD1B-4DE8-AE41-CCAD55DAB69C}" dt="2021-11-22T04:37:08.348" v="76" actId="1076"/>
          <ac:spMkLst>
            <pc:docMk/>
            <pc:sldMk cId="1385470561" sldId="308"/>
            <ac:spMk id="21" creationId="{12603915-B59D-405A-B7F8-40C32C8DAC54}"/>
          </ac:spMkLst>
        </pc:spChg>
        <pc:cxnChg chg="add mod">
          <ac:chgData name="Manish Sharma" userId="b799adb9ba789c8f" providerId="LiveId" clId="{9299F720-AD1B-4DE8-AE41-CCAD55DAB69C}" dt="2021-11-22T04:59:52.571" v="128" actId="1076"/>
          <ac:cxnSpMkLst>
            <pc:docMk/>
            <pc:sldMk cId="1385470561" sldId="308"/>
            <ac:cxnSpMk id="10" creationId="{15AF5826-BDD6-468B-8C51-63DF531DEECC}"/>
          </ac:cxnSpMkLst>
        </pc:cxnChg>
        <pc:cxnChg chg="add mod">
          <ac:chgData name="Manish Sharma" userId="b799adb9ba789c8f" providerId="LiveId" clId="{9299F720-AD1B-4DE8-AE41-CCAD55DAB69C}" dt="2021-11-22T04:59:52.571" v="128" actId="1076"/>
          <ac:cxnSpMkLst>
            <pc:docMk/>
            <pc:sldMk cId="1385470561" sldId="308"/>
            <ac:cxnSpMk id="12" creationId="{D5AF05EE-01A7-4F87-974B-91EF9A426FA9}"/>
          </ac:cxnSpMkLst>
        </pc:cxnChg>
        <pc:cxnChg chg="add mod">
          <ac:chgData name="Manish Sharma" userId="b799adb9ba789c8f" providerId="LiveId" clId="{9299F720-AD1B-4DE8-AE41-CCAD55DAB69C}" dt="2021-11-22T04:59:52.571" v="128" actId="1076"/>
          <ac:cxnSpMkLst>
            <pc:docMk/>
            <pc:sldMk cId="1385470561" sldId="308"/>
            <ac:cxnSpMk id="14" creationId="{6E680EA4-9A15-4DAD-ABF2-DE75FEFC8A69}"/>
          </ac:cxnSpMkLst>
        </pc:cxnChg>
        <pc:cxnChg chg="add mod">
          <ac:chgData name="Manish Sharma" userId="b799adb9ba789c8f" providerId="LiveId" clId="{9299F720-AD1B-4DE8-AE41-CCAD55DAB69C}" dt="2021-11-22T04:59:52.571" v="128" actId="1076"/>
          <ac:cxnSpMkLst>
            <pc:docMk/>
            <pc:sldMk cId="1385470561" sldId="308"/>
            <ac:cxnSpMk id="16" creationId="{4A420968-C085-46B2-A625-31FE698C708E}"/>
          </ac:cxnSpMkLst>
        </pc:cxnChg>
        <pc:cxnChg chg="add mod">
          <ac:chgData name="Manish Sharma" userId="b799adb9ba789c8f" providerId="LiveId" clId="{9299F720-AD1B-4DE8-AE41-CCAD55DAB69C}" dt="2021-11-22T04:37:08.348" v="76" actId="1076"/>
          <ac:cxnSpMkLst>
            <pc:docMk/>
            <pc:sldMk cId="1385470561" sldId="308"/>
            <ac:cxnSpMk id="22" creationId="{BC72539F-22C2-49F3-AEB6-31BD5419D9C5}"/>
          </ac:cxnSpMkLst>
        </pc:cxnChg>
        <pc:cxnChg chg="add mod">
          <ac:chgData name="Manish Sharma" userId="b799adb9ba789c8f" providerId="LiveId" clId="{9299F720-AD1B-4DE8-AE41-CCAD55DAB69C}" dt="2021-11-22T04:37:08.348" v="76" actId="1076"/>
          <ac:cxnSpMkLst>
            <pc:docMk/>
            <pc:sldMk cId="1385470561" sldId="308"/>
            <ac:cxnSpMk id="23" creationId="{B469D434-12B9-49BF-BD9B-9E5AE4E9331F}"/>
          </ac:cxnSpMkLst>
        </pc:cxnChg>
        <pc:cxnChg chg="add mod">
          <ac:chgData name="Manish Sharma" userId="b799adb9ba789c8f" providerId="LiveId" clId="{9299F720-AD1B-4DE8-AE41-CCAD55DAB69C}" dt="2021-11-22T04:37:08.348" v="76" actId="1076"/>
          <ac:cxnSpMkLst>
            <pc:docMk/>
            <pc:sldMk cId="1385470561" sldId="308"/>
            <ac:cxnSpMk id="24" creationId="{FF5B59F9-C231-4967-8CD3-0EF8A420464A}"/>
          </ac:cxnSpMkLst>
        </pc:cxnChg>
        <pc:cxnChg chg="add mod">
          <ac:chgData name="Manish Sharma" userId="b799adb9ba789c8f" providerId="LiveId" clId="{9299F720-AD1B-4DE8-AE41-CCAD55DAB69C}" dt="2021-11-22T04:37:08.348" v="76" actId="1076"/>
          <ac:cxnSpMkLst>
            <pc:docMk/>
            <pc:sldMk cId="1385470561" sldId="308"/>
            <ac:cxnSpMk id="25" creationId="{46584824-1ADD-4027-83C8-73BFBB1B0B5B}"/>
          </ac:cxnSpMkLst>
        </pc:cxnChg>
      </pc:sldChg>
      <pc:sldChg chg="add">
        <pc:chgData name="Manish Sharma" userId="b799adb9ba789c8f" providerId="LiveId" clId="{9299F720-AD1B-4DE8-AE41-CCAD55DAB69C}" dt="2021-11-22T05:01:21.766" v="129"/>
        <pc:sldMkLst>
          <pc:docMk/>
          <pc:sldMk cId="1222050639" sldId="309"/>
        </pc:sldMkLst>
      </pc:sldChg>
      <pc:sldChg chg="add">
        <pc:chgData name="Manish Sharma" userId="b799adb9ba789c8f" providerId="LiveId" clId="{9299F720-AD1B-4DE8-AE41-CCAD55DAB69C}" dt="2021-11-22T05:03:44.827" v="130"/>
        <pc:sldMkLst>
          <pc:docMk/>
          <pc:sldMk cId="154785864" sldId="310"/>
        </pc:sldMkLst>
      </pc:sldChg>
      <pc:sldChg chg="add">
        <pc:chgData name="Manish Sharma" userId="b799adb9ba789c8f" providerId="LiveId" clId="{9299F720-AD1B-4DE8-AE41-CCAD55DAB69C}" dt="2021-11-22T05:03:44.827" v="130"/>
        <pc:sldMkLst>
          <pc:docMk/>
          <pc:sldMk cId="600639858" sldId="311"/>
        </pc:sldMkLst>
      </pc:sldChg>
      <pc:sldChg chg="addSp modSp new mod modClrScheme chgLayout">
        <pc:chgData name="Manish Sharma" userId="b799adb9ba789c8f" providerId="LiveId" clId="{9299F720-AD1B-4DE8-AE41-CCAD55DAB69C}" dt="2021-11-22T05:05:38.390" v="226" actId="20577"/>
        <pc:sldMkLst>
          <pc:docMk/>
          <pc:sldMk cId="2719420891" sldId="312"/>
        </pc:sldMkLst>
        <pc:spChg chg="add mod">
          <ac:chgData name="Manish Sharma" userId="b799adb9ba789c8f" providerId="LiveId" clId="{9299F720-AD1B-4DE8-AE41-CCAD55DAB69C}" dt="2021-11-22T05:04:37.032" v="142" actId="20577"/>
          <ac:spMkLst>
            <pc:docMk/>
            <pc:sldMk cId="2719420891" sldId="312"/>
            <ac:spMk id="2" creationId="{AE7BACC2-C720-4BAB-93AB-411958DEE1B5}"/>
          </ac:spMkLst>
        </pc:spChg>
        <pc:spChg chg="add mod">
          <ac:chgData name="Manish Sharma" userId="b799adb9ba789c8f" providerId="LiveId" clId="{9299F720-AD1B-4DE8-AE41-CCAD55DAB69C}" dt="2021-11-22T05:05:38.390" v="226" actId="20577"/>
          <ac:spMkLst>
            <pc:docMk/>
            <pc:sldMk cId="2719420891" sldId="312"/>
            <ac:spMk id="3" creationId="{D5641AC2-D75F-4078-B9B3-99EC7306A8FE}"/>
          </ac:spMkLst>
        </pc:spChg>
      </pc:sldChg>
      <pc:sldChg chg="addSp delSp modSp new mod ord">
        <pc:chgData name="Manish Sharma" userId="b799adb9ba789c8f" providerId="LiveId" clId="{9299F720-AD1B-4DE8-AE41-CCAD55DAB69C}" dt="2021-11-22T05:40:39.353" v="570" actId="14100"/>
        <pc:sldMkLst>
          <pc:docMk/>
          <pc:sldMk cId="4142986020" sldId="313"/>
        </pc:sldMkLst>
        <pc:spChg chg="del">
          <ac:chgData name="Manish Sharma" userId="b799adb9ba789c8f" providerId="LiveId" clId="{9299F720-AD1B-4DE8-AE41-CCAD55DAB69C}" dt="2021-11-22T05:06:06.771" v="228" actId="478"/>
          <ac:spMkLst>
            <pc:docMk/>
            <pc:sldMk cId="4142986020" sldId="313"/>
            <ac:spMk id="2" creationId="{7081F2C8-66BB-479A-B14F-AB13173282A5}"/>
          </ac:spMkLst>
        </pc:spChg>
        <pc:spChg chg="del">
          <ac:chgData name="Manish Sharma" userId="b799adb9ba789c8f" providerId="LiveId" clId="{9299F720-AD1B-4DE8-AE41-CCAD55DAB69C}" dt="2021-11-22T05:06:06.771" v="228" actId="478"/>
          <ac:spMkLst>
            <pc:docMk/>
            <pc:sldMk cId="4142986020" sldId="313"/>
            <ac:spMk id="3" creationId="{BA16187C-53EA-439C-B423-EB661A367569}"/>
          </ac:spMkLst>
        </pc:spChg>
        <pc:spChg chg="add mod">
          <ac:chgData name="Manish Sharma" userId="b799adb9ba789c8f" providerId="LiveId" clId="{9299F720-AD1B-4DE8-AE41-CCAD55DAB69C}" dt="2021-11-22T05:06:20.366" v="229"/>
          <ac:spMkLst>
            <pc:docMk/>
            <pc:sldMk cId="4142986020" sldId="313"/>
            <ac:spMk id="4" creationId="{C14F2BFB-E90A-43C0-98DB-D74B9A4666F8}"/>
          </ac:spMkLst>
        </pc:spChg>
        <pc:spChg chg="add mod">
          <ac:chgData name="Manish Sharma" userId="b799adb9ba789c8f" providerId="LiveId" clId="{9299F720-AD1B-4DE8-AE41-CCAD55DAB69C}" dt="2021-11-22T05:39:53.856" v="565" actId="11530"/>
          <ac:spMkLst>
            <pc:docMk/>
            <pc:sldMk cId="4142986020" sldId="313"/>
            <ac:spMk id="5" creationId="{4CF36B02-C9B9-486F-B96C-1B7EA6A228FA}"/>
          </ac:spMkLst>
        </pc:spChg>
        <pc:spChg chg="add mod">
          <ac:chgData name="Manish Sharma" userId="b799adb9ba789c8f" providerId="LiveId" clId="{9299F720-AD1B-4DE8-AE41-CCAD55DAB69C}" dt="2021-11-22T05:06:20.366" v="229"/>
          <ac:spMkLst>
            <pc:docMk/>
            <pc:sldMk cId="4142986020" sldId="313"/>
            <ac:spMk id="6" creationId="{A622F57C-2496-48F6-8643-2BF92E61CD3F}"/>
          </ac:spMkLst>
        </pc:spChg>
        <pc:spChg chg="add mod">
          <ac:chgData name="Manish Sharma" userId="b799adb9ba789c8f" providerId="LiveId" clId="{9299F720-AD1B-4DE8-AE41-CCAD55DAB69C}" dt="2021-11-22T05:06:20.366" v="229"/>
          <ac:spMkLst>
            <pc:docMk/>
            <pc:sldMk cId="4142986020" sldId="313"/>
            <ac:spMk id="8" creationId="{A5AEE70C-99C5-4376-8785-CFCF563B5E6C}"/>
          </ac:spMkLst>
        </pc:spChg>
        <pc:spChg chg="add mod">
          <ac:chgData name="Manish Sharma" userId="b799adb9ba789c8f" providerId="LiveId" clId="{9299F720-AD1B-4DE8-AE41-CCAD55DAB69C}" dt="2021-11-22T05:06:24.896" v="232" actId="20577"/>
          <ac:spMkLst>
            <pc:docMk/>
            <pc:sldMk cId="4142986020" sldId="313"/>
            <ac:spMk id="10" creationId="{6F946CC3-ACAF-43D4-9C1B-220D72F8569B}"/>
          </ac:spMkLst>
        </pc:spChg>
        <pc:spChg chg="add mod">
          <ac:chgData name="Manish Sharma" userId="b799adb9ba789c8f" providerId="LiveId" clId="{9299F720-AD1B-4DE8-AE41-CCAD55DAB69C}" dt="2021-11-22T05:06:40.577" v="233"/>
          <ac:spMkLst>
            <pc:docMk/>
            <pc:sldMk cId="4142986020" sldId="313"/>
            <ac:spMk id="11" creationId="{869641C1-1EB7-409A-A8C4-ADDC0454580F}"/>
          </ac:spMkLst>
        </pc:spChg>
        <pc:spChg chg="add mod">
          <ac:chgData name="Manish Sharma" userId="b799adb9ba789c8f" providerId="LiveId" clId="{9299F720-AD1B-4DE8-AE41-CCAD55DAB69C}" dt="2021-11-22T05:06:40.577" v="233"/>
          <ac:spMkLst>
            <pc:docMk/>
            <pc:sldMk cId="4142986020" sldId="313"/>
            <ac:spMk id="13" creationId="{24377905-AF96-4540-B7DF-996F43DB86C6}"/>
          </ac:spMkLst>
        </pc:spChg>
        <pc:spChg chg="add mod">
          <ac:chgData name="Manish Sharma" userId="b799adb9ba789c8f" providerId="LiveId" clId="{9299F720-AD1B-4DE8-AE41-CCAD55DAB69C}" dt="2021-11-22T05:06:48.077" v="234"/>
          <ac:spMkLst>
            <pc:docMk/>
            <pc:sldMk cId="4142986020" sldId="313"/>
            <ac:spMk id="14" creationId="{D9D1ECCE-5FA7-4971-83FB-9511DBB93942}"/>
          </ac:spMkLst>
        </pc:spChg>
        <pc:spChg chg="add mod">
          <ac:chgData name="Manish Sharma" userId="b799adb9ba789c8f" providerId="LiveId" clId="{9299F720-AD1B-4DE8-AE41-CCAD55DAB69C}" dt="2021-11-22T05:06:48.077" v="234"/>
          <ac:spMkLst>
            <pc:docMk/>
            <pc:sldMk cId="4142986020" sldId="313"/>
            <ac:spMk id="16" creationId="{641A2B4F-EF48-4704-A924-A3D11F31800D}"/>
          </ac:spMkLst>
        </pc:spChg>
        <pc:spChg chg="add mod">
          <ac:chgData name="Manish Sharma" userId="b799adb9ba789c8f" providerId="LiveId" clId="{9299F720-AD1B-4DE8-AE41-CCAD55DAB69C}" dt="2021-11-22T05:39:38.784" v="564" actId="1076"/>
          <ac:spMkLst>
            <pc:docMk/>
            <pc:sldMk cId="4142986020" sldId="313"/>
            <ac:spMk id="17" creationId="{7757A556-85F0-4799-BD0C-E3AD3C93E13A}"/>
          </ac:spMkLst>
        </pc:spChg>
        <pc:spChg chg="add mod">
          <ac:chgData name="Manish Sharma" userId="b799adb9ba789c8f" providerId="LiveId" clId="{9299F720-AD1B-4DE8-AE41-CCAD55DAB69C}" dt="2021-11-22T05:39:38.784" v="564" actId="1076"/>
          <ac:spMkLst>
            <pc:docMk/>
            <pc:sldMk cId="4142986020" sldId="313"/>
            <ac:spMk id="18" creationId="{16299780-EBBB-4A5B-8749-910DDB7107DD}"/>
          </ac:spMkLst>
        </pc:spChg>
        <pc:spChg chg="add mod">
          <ac:chgData name="Manish Sharma" userId="b799adb9ba789c8f" providerId="LiveId" clId="{9299F720-AD1B-4DE8-AE41-CCAD55DAB69C}" dt="2021-11-22T05:39:38.784" v="564" actId="1076"/>
          <ac:spMkLst>
            <pc:docMk/>
            <pc:sldMk cId="4142986020" sldId="313"/>
            <ac:spMk id="19" creationId="{30ABE053-93F6-4CC9-9BCE-6647400BC21D}"/>
          </ac:spMkLst>
        </pc:spChg>
        <pc:spChg chg="add mod">
          <ac:chgData name="Manish Sharma" userId="b799adb9ba789c8f" providerId="LiveId" clId="{9299F720-AD1B-4DE8-AE41-CCAD55DAB69C}" dt="2021-11-22T05:39:38.784" v="564" actId="1076"/>
          <ac:spMkLst>
            <pc:docMk/>
            <pc:sldMk cId="4142986020" sldId="313"/>
            <ac:spMk id="21" creationId="{4282AFDB-05F3-4C28-A88E-53A598C6D99B}"/>
          </ac:spMkLst>
        </pc:spChg>
        <pc:spChg chg="add mod">
          <ac:chgData name="Manish Sharma" userId="b799adb9ba789c8f" providerId="LiveId" clId="{9299F720-AD1B-4DE8-AE41-CCAD55DAB69C}" dt="2021-11-22T05:39:38.784" v="564" actId="1076"/>
          <ac:spMkLst>
            <pc:docMk/>
            <pc:sldMk cId="4142986020" sldId="313"/>
            <ac:spMk id="23" creationId="{39931CF5-C8B1-4C91-B7E6-196153658BCF}"/>
          </ac:spMkLst>
        </pc:spChg>
        <pc:spChg chg="add mod">
          <ac:chgData name="Manish Sharma" userId="b799adb9ba789c8f" providerId="LiveId" clId="{9299F720-AD1B-4DE8-AE41-CCAD55DAB69C}" dt="2021-11-22T05:39:38.784" v="564" actId="1076"/>
          <ac:spMkLst>
            <pc:docMk/>
            <pc:sldMk cId="4142986020" sldId="313"/>
            <ac:spMk id="24" creationId="{74B27C2C-84BE-4CF9-9402-35380D75A4FE}"/>
          </ac:spMkLst>
        </pc:spChg>
        <pc:spChg chg="add mod">
          <ac:chgData name="Manish Sharma" userId="b799adb9ba789c8f" providerId="LiveId" clId="{9299F720-AD1B-4DE8-AE41-CCAD55DAB69C}" dt="2021-11-22T05:39:38.784" v="564" actId="1076"/>
          <ac:spMkLst>
            <pc:docMk/>
            <pc:sldMk cId="4142986020" sldId="313"/>
            <ac:spMk id="26" creationId="{8BB63770-931D-4B1C-90D8-044D4633C7E3}"/>
          </ac:spMkLst>
        </pc:spChg>
        <pc:spChg chg="add mod">
          <ac:chgData name="Manish Sharma" userId="b799adb9ba789c8f" providerId="LiveId" clId="{9299F720-AD1B-4DE8-AE41-CCAD55DAB69C}" dt="2021-11-22T05:39:38.784" v="564" actId="1076"/>
          <ac:spMkLst>
            <pc:docMk/>
            <pc:sldMk cId="4142986020" sldId="313"/>
            <ac:spMk id="27" creationId="{45DD3584-B82D-4D7F-8C5F-F85C38411B28}"/>
          </ac:spMkLst>
        </pc:spChg>
        <pc:spChg chg="add mod">
          <ac:chgData name="Manish Sharma" userId="b799adb9ba789c8f" providerId="LiveId" clId="{9299F720-AD1B-4DE8-AE41-CCAD55DAB69C}" dt="2021-11-22T05:39:38.784" v="564" actId="1076"/>
          <ac:spMkLst>
            <pc:docMk/>
            <pc:sldMk cId="4142986020" sldId="313"/>
            <ac:spMk id="29" creationId="{B83213D1-7837-4A3B-902F-3A157DFE8CE5}"/>
          </ac:spMkLst>
        </pc:spChg>
        <pc:spChg chg="add mod">
          <ac:chgData name="Manish Sharma" userId="b799adb9ba789c8f" providerId="LiveId" clId="{9299F720-AD1B-4DE8-AE41-CCAD55DAB69C}" dt="2021-11-22T05:40:39.353" v="570" actId="14100"/>
          <ac:spMkLst>
            <pc:docMk/>
            <pc:sldMk cId="4142986020" sldId="313"/>
            <ac:spMk id="30" creationId="{32C8EA9C-FC92-4D5B-B99C-FD94FFFFB655}"/>
          </ac:spMkLst>
        </pc:spChg>
        <pc:spChg chg="add mod">
          <ac:chgData name="Manish Sharma" userId="b799adb9ba789c8f" providerId="LiveId" clId="{9299F720-AD1B-4DE8-AE41-CCAD55DAB69C}" dt="2021-11-22T05:40:23.908" v="567"/>
          <ac:spMkLst>
            <pc:docMk/>
            <pc:sldMk cId="4142986020" sldId="313"/>
            <ac:spMk id="31" creationId="{275AC2FE-F5A6-454D-BC9B-4DC681465A74}"/>
          </ac:spMkLst>
        </pc:spChg>
        <pc:cxnChg chg="add mod">
          <ac:chgData name="Manish Sharma" userId="b799adb9ba789c8f" providerId="LiveId" clId="{9299F720-AD1B-4DE8-AE41-CCAD55DAB69C}" dt="2021-11-22T05:06:20.366" v="229"/>
          <ac:cxnSpMkLst>
            <pc:docMk/>
            <pc:sldMk cId="4142986020" sldId="313"/>
            <ac:cxnSpMk id="7" creationId="{C523F5AD-B14E-4016-AD58-42C6630C22EC}"/>
          </ac:cxnSpMkLst>
        </pc:cxnChg>
        <pc:cxnChg chg="add mod">
          <ac:chgData name="Manish Sharma" userId="b799adb9ba789c8f" providerId="LiveId" clId="{9299F720-AD1B-4DE8-AE41-CCAD55DAB69C}" dt="2021-11-22T05:06:20.366" v="229"/>
          <ac:cxnSpMkLst>
            <pc:docMk/>
            <pc:sldMk cId="4142986020" sldId="313"/>
            <ac:cxnSpMk id="9" creationId="{4E19125E-619F-496B-B6F6-7123BA24AAB1}"/>
          </ac:cxnSpMkLst>
        </pc:cxnChg>
        <pc:cxnChg chg="add mod">
          <ac:chgData name="Manish Sharma" userId="b799adb9ba789c8f" providerId="LiveId" clId="{9299F720-AD1B-4DE8-AE41-CCAD55DAB69C}" dt="2021-11-22T05:06:40.577" v="233"/>
          <ac:cxnSpMkLst>
            <pc:docMk/>
            <pc:sldMk cId="4142986020" sldId="313"/>
            <ac:cxnSpMk id="12" creationId="{6B6BB7AA-3267-4801-8C57-1FEDEDCBFBAC}"/>
          </ac:cxnSpMkLst>
        </pc:cxnChg>
        <pc:cxnChg chg="add mod">
          <ac:chgData name="Manish Sharma" userId="b799adb9ba789c8f" providerId="LiveId" clId="{9299F720-AD1B-4DE8-AE41-CCAD55DAB69C}" dt="2021-11-22T05:06:48.077" v="234"/>
          <ac:cxnSpMkLst>
            <pc:docMk/>
            <pc:sldMk cId="4142986020" sldId="313"/>
            <ac:cxnSpMk id="15" creationId="{2BBB50DD-2263-44C7-8815-3FA248996C18}"/>
          </ac:cxnSpMkLst>
        </pc:cxnChg>
        <pc:cxnChg chg="add mod">
          <ac:chgData name="Manish Sharma" userId="b799adb9ba789c8f" providerId="LiveId" clId="{9299F720-AD1B-4DE8-AE41-CCAD55DAB69C}" dt="2021-11-22T05:39:38.784" v="564" actId="1076"/>
          <ac:cxnSpMkLst>
            <pc:docMk/>
            <pc:sldMk cId="4142986020" sldId="313"/>
            <ac:cxnSpMk id="20" creationId="{9F72BB2B-4305-4185-9C94-A71D64936952}"/>
          </ac:cxnSpMkLst>
        </pc:cxnChg>
        <pc:cxnChg chg="add mod">
          <ac:chgData name="Manish Sharma" userId="b799adb9ba789c8f" providerId="LiveId" clId="{9299F720-AD1B-4DE8-AE41-CCAD55DAB69C}" dt="2021-11-22T05:39:38.784" v="564" actId="1076"/>
          <ac:cxnSpMkLst>
            <pc:docMk/>
            <pc:sldMk cId="4142986020" sldId="313"/>
            <ac:cxnSpMk id="22" creationId="{CF95E019-32E9-4E6F-BA5F-11AFB3ECC60C}"/>
          </ac:cxnSpMkLst>
        </pc:cxnChg>
        <pc:cxnChg chg="add mod">
          <ac:chgData name="Manish Sharma" userId="b799adb9ba789c8f" providerId="LiveId" clId="{9299F720-AD1B-4DE8-AE41-CCAD55DAB69C}" dt="2021-11-22T05:39:38.784" v="564" actId="1076"/>
          <ac:cxnSpMkLst>
            <pc:docMk/>
            <pc:sldMk cId="4142986020" sldId="313"/>
            <ac:cxnSpMk id="25" creationId="{73D8D597-9F5E-463C-94A2-5043A7B7AA31}"/>
          </ac:cxnSpMkLst>
        </pc:cxnChg>
        <pc:cxnChg chg="add mod">
          <ac:chgData name="Manish Sharma" userId="b799adb9ba789c8f" providerId="LiveId" clId="{9299F720-AD1B-4DE8-AE41-CCAD55DAB69C}" dt="2021-11-22T05:39:38.784" v="564" actId="1076"/>
          <ac:cxnSpMkLst>
            <pc:docMk/>
            <pc:sldMk cId="4142986020" sldId="313"/>
            <ac:cxnSpMk id="28" creationId="{2921610A-0258-4BEF-BB3E-744103FC3289}"/>
          </ac:cxnSpMkLst>
        </pc:cxnChg>
      </pc:sldChg>
      <pc:sldChg chg="modSp new mod">
        <pc:chgData name="Manish Sharma" userId="b799adb9ba789c8f" providerId="LiveId" clId="{9299F720-AD1B-4DE8-AE41-CCAD55DAB69C}" dt="2021-11-22T05:27:26.929" v="560" actId="12"/>
        <pc:sldMkLst>
          <pc:docMk/>
          <pc:sldMk cId="1841233370" sldId="314"/>
        </pc:sldMkLst>
        <pc:spChg chg="mod">
          <ac:chgData name="Manish Sharma" userId="b799adb9ba789c8f" providerId="LiveId" clId="{9299F720-AD1B-4DE8-AE41-CCAD55DAB69C}" dt="2021-11-22T05:27:18.036" v="559" actId="20577"/>
          <ac:spMkLst>
            <pc:docMk/>
            <pc:sldMk cId="1841233370" sldId="314"/>
            <ac:spMk id="2" creationId="{90915BB0-6ED7-4DBB-B862-6086B449ABC9}"/>
          </ac:spMkLst>
        </pc:spChg>
        <pc:spChg chg="mod">
          <ac:chgData name="Manish Sharma" userId="b799adb9ba789c8f" providerId="LiveId" clId="{9299F720-AD1B-4DE8-AE41-CCAD55DAB69C}" dt="2021-11-22T05:27:26.929" v="560" actId="12"/>
          <ac:spMkLst>
            <pc:docMk/>
            <pc:sldMk cId="1841233370" sldId="314"/>
            <ac:spMk id="3" creationId="{EA29A2C7-73AD-4C3A-8789-296E49364DDA}"/>
          </ac:spMkLst>
        </pc:spChg>
      </pc:sldChg>
      <pc:sldChg chg="modSp new mod">
        <pc:chgData name="Manish Sharma" userId="b799adb9ba789c8f" providerId="LiveId" clId="{9299F720-AD1B-4DE8-AE41-CCAD55DAB69C}" dt="2021-11-22T05:46:56.704" v="751" actId="20577"/>
        <pc:sldMkLst>
          <pc:docMk/>
          <pc:sldMk cId="91050736" sldId="315"/>
        </pc:sldMkLst>
        <pc:spChg chg="mod">
          <ac:chgData name="Manish Sharma" userId="b799adb9ba789c8f" providerId="LiveId" clId="{9299F720-AD1B-4DE8-AE41-CCAD55DAB69C}" dt="2021-11-22T05:45:28.480" v="606" actId="20577"/>
          <ac:spMkLst>
            <pc:docMk/>
            <pc:sldMk cId="91050736" sldId="315"/>
            <ac:spMk id="2" creationId="{2BE6F860-4060-4C3F-9480-5DE0513E132C}"/>
          </ac:spMkLst>
        </pc:spChg>
        <pc:spChg chg="mod">
          <ac:chgData name="Manish Sharma" userId="b799adb9ba789c8f" providerId="LiveId" clId="{9299F720-AD1B-4DE8-AE41-CCAD55DAB69C}" dt="2021-11-22T05:46:56.704" v="751" actId="20577"/>
          <ac:spMkLst>
            <pc:docMk/>
            <pc:sldMk cId="91050736" sldId="315"/>
            <ac:spMk id="3" creationId="{FD400B18-DEEF-44D2-BEDB-772F49D413D6}"/>
          </ac:spMkLst>
        </pc:spChg>
      </pc:sldChg>
      <pc:sldChg chg="add">
        <pc:chgData name="Manish Sharma" userId="b799adb9ba789c8f" providerId="LiveId" clId="{9299F720-AD1B-4DE8-AE41-CCAD55DAB69C}" dt="2021-11-22T10:57:05.497" v="758"/>
        <pc:sldMkLst>
          <pc:docMk/>
          <pc:sldMk cId="3578439419" sldId="316"/>
        </pc:sldMkLst>
      </pc:sldChg>
      <pc:sldChg chg="add">
        <pc:chgData name="Manish Sharma" userId="b799adb9ba789c8f" providerId="LiveId" clId="{9299F720-AD1B-4DE8-AE41-CCAD55DAB69C}" dt="2021-11-22T10:57:05.497" v="758"/>
        <pc:sldMkLst>
          <pc:docMk/>
          <pc:sldMk cId="2483723510" sldId="317"/>
        </pc:sldMkLst>
      </pc:sldChg>
      <pc:sldChg chg="add">
        <pc:chgData name="Manish Sharma" userId="b799adb9ba789c8f" providerId="LiveId" clId="{9299F720-AD1B-4DE8-AE41-CCAD55DAB69C}" dt="2021-11-22T10:57:05.497" v="758"/>
        <pc:sldMkLst>
          <pc:docMk/>
          <pc:sldMk cId="2383157330" sldId="318"/>
        </pc:sldMkLst>
      </pc:sldChg>
      <pc:sldChg chg="add">
        <pc:chgData name="Manish Sharma" userId="b799adb9ba789c8f" providerId="LiveId" clId="{9299F720-AD1B-4DE8-AE41-CCAD55DAB69C}" dt="2021-11-22T10:57:05.497" v="758"/>
        <pc:sldMkLst>
          <pc:docMk/>
          <pc:sldMk cId="1542734719" sldId="319"/>
        </pc:sldMkLst>
      </pc:sldChg>
      <pc:sldChg chg="add">
        <pc:chgData name="Manish Sharma" userId="b799adb9ba789c8f" providerId="LiveId" clId="{9299F720-AD1B-4DE8-AE41-CCAD55DAB69C}" dt="2021-11-22T10:57:05.497" v="758"/>
        <pc:sldMkLst>
          <pc:docMk/>
          <pc:sldMk cId="1771078964" sldId="320"/>
        </pc:sldMkLst>
      </pc:sldChg>
      <pc:sldChg chg="add">
        <pc:chgData name="Manish Sharma" userId="b799adb9ba789c8f" providerId="LiveId" clId="{9299F720-AD1B-4DE8-AE41-CCAD55DAB69C}" dt="2021-11-22T10:57:05.497" v="758"/>
        <pc:sldMkLst>
          <pc:docMk/>
          <pc:sldMk cId="2175462724" sldId="321"/>
        </pc:sldMkLst>
      </pc:sldChg>
      <pc:sldChg chg="add">
        <pc:chgData name="Manish Sharma" userId="b799adb9ba789c8f" providerId="LiveId" clId="{9299F720-AD1B-4DE8-AE41-CCAD55DAB69C}" dt="2021-11-22T10:57:05.497" v="758"/>
        <pc:sldMkLst>
          <pc:docMk/>
          <pc:sldMk cId="2020432023" sldId="322"/>
        </pc:sldMkLst>
      </pc:sldChg>
      <pc:sldChg chg="add">
        <pc:chgData name="Manish Sharma" userId="b799adb9ba789c8f" providerId="LiveId" clId="{9299F720-AD1B-4DE8-AE41-CCAD55DAB69C}" dt="2021-11-23T03:43:00.484" v="760"/>
        <pc:sldMkLst>
          <pc:docMk/>
          <pc:sldMk cId="992083087" sldId="323"/>
        </pc:sldMkLst>
      </pc:sldChg>
      <pc:sldChg chg="add">
        <pc:chgData name="Manish Sharma" userId="b799adb9ba789c8f" providerId="LiveId" clId="{9299F720-AD1B-4DE8-AE41-CCAD55DAB69C}" dt="2021-11-23T05:33:29.962" v="763"/>
        <pc:sldMkLst>
          <pc:docMk/>
          <pc:sldMk cId="2677077442" sldId="324"/>
        </pc:sldMkLst>
      </pc:sldChg>
      <pc:sldChg chg="add">
        <pc:chgData name="Manish Sharma" userId="b799adb9ba789c8f" providerId="LiveId" clId="{9299F720-AD1B-4DE8-AE41-CCAD55DAB69C}" dt="2021-11-23T05:33:29.962" v="763"/>
        <pc:sldMkLst>
          <pc:docMk/>
          <pc:sldMk cId="976549785" sldId="325"/>
        </pc:sldMkLst>
      </pc:sldChg>
      <pc:sldChg chg="add">
        <pc:chgData name="Manish Sharma" userId="b799adb9ba789c8f" providerId="LiveId" clId="{9299F720-AD1B-4DE8-AE41-CCAD55DAB69C}" dt="2021-11-23T05:33:29.962" v="763"/>
        <pc:sldMkLst>
          <pc:docMk/>
          <pc:sldMk cId="1393763600" sldId="326"/>
        </pc:sldMkLst>
      </pc:sldChg>
      <pc:sldChg chg="add">
        <pc:chgData name="Manish Sharma" userId="b799adb9ba789c8f" providerId="LiveId" clId="{9299F720-AD1B-4DE8-AE41-CCAD55DAB69C}" dt="2021-11-23T06:18:11.968" v="766"/>
        <pc:sldMkLst>
          <pc:docMk/>
          <pc:sldMk cId="1562318406" sldId="327"/>
        </pc:sldMkLst>
      </pc:sldChg>
      <pc:sldChg chg="addSp delSp modSp add mod chgLayout">
        <pc:chgData name="Manish Sharma" userId="b799adb9ba789c8f" providerId="LiveId" clId="{9299F720-AD1B-4DE8-AE41-CCAD55DAB69C}" dt="2021-11-23T06:48:13.809" v="769" actId="6264"/>
        <pc:sldMkLst>
          <pc:docMk/>
          <pc:sldMk cId="869922491" sldId="328"/>
        </pc:sldMkLst>
        <pc:spChg chg="mod ord">
          <ac:chgData name="Manish Sharma" userId="b799adb9ba789c8f" providerId="LiveId" clId="{9299F720-AD1B-4DE8-AE41-CCAD55DAB69C}" dt="2021-11-23T06:48:13.809" v="769" actId="6264"/>
          <ac:spMkLst>
            <pc:docMk/>
            <pc:sldMk cId="869922491" sldId="328"/>
            <ac:spMk id="2" creationId="{3A291CB4-660A-45D3-8EC5-FAEE393ECF51}"/>
          </ac:spMkLst>
        </pc:spChg>
        <pc:spChg chg="mod ord">
          <ac:chgData name="Manish Sharma" userId="b799adb9ba789c8f" providerId="LiveId" clId="{9299F720-AD1B-4DE8-AE41-CCAD55DAB69C}" dt="2021-11-23T06:48:13.809" v="769" actId="6264"/>
          <ac:spMkLst>
            <pc:docMk/>
            <pc:sldMk cId="869922491" sldId="328"/>
            <ac:spMk id="3" creationId="{A413D11A-F06B-411F-845F-855D717885A6}"/>
          </ac:spMkLst>
        </pc:spChg>
        <pc:spChg chg="add del mod">
          <ac:chgData name="Manish Sharma" userId="b799adb9ba789c8f" providerId="LiveId" clId="{9299F720-AD1B-4DE8-AE41-CCAD55DAB69C}" dt="2021-11-23T06:48:13.809" v="769" actId="6264"/>
          <ac:spMkLst>
            <pc:docMk/>
            <pc:sldMk cId="869922491" sldId="328"/>
            <ac:spMk id="4" creationId="{5FA4956B-0CDE-4AC1-BCCE-AAEBE2AF8EAF}"/>
          </ac:spMkLst>
        </pc:spChg>
        <pc:spChg chg="add del mod">
          <ac:chgData name="Manish Sharma" userId="b799adb9ba789c8f" providerId="LiveId" clId="{9299F720-AD1B-4DE8-AE41-CCAD55DAB69C}" dt="2021-11-23T06:48:13.809" v="769" actId="6264"/>
          <ac:spMkLst>
            <pc:docMk/>
            <pc:sldMk cId="869922491" sldId="328"/>
            <ac:spMk id="5" creationId="{70272B34-B8AB-482D-9B20-0318CA08B950}"/>
          </ac:spMkLst>
        </pc:spChg>
      </pc:sldChg>
      <pc:sldChg chg="add">
        <pc:chgData name="Manish Sharma" userId="b799adb9ba789c8f" providerId="LiveId" clId="{9299F720-AD1B-4DE8-AE41-CCAD55DAB69C}" dt="2021-11-23T06:18:11.968" v="766"/>
        <pc:sldMkLst>
          <pc:docMk/>
          <pc:sldMk cId="2301145384" sldId="329"/>
        </pc:sldMkLst>
      </pc:sldChg>
      <pc:sldChg chg="add">
        <pc:chgData name="Manish Sharma" userId="b799adb9ba789c8f" providerId="LiveId" clId="{9299F720-AD1B-4DE8-AE41-CCAD55DAB69C}" dt="2021-11-23T06:18:11.968" v="766"/>
        <pc:sldMkLst>
          <pc:docMk/>
          <pc:sldMk cId="743372294" sldId="330"/>
        </pc:sldMkLst>
      </pc:sldChg>
      <pc:sldChg chg="add">
        <pc:chgData name="Manish Sharma" userId="b799adb9ba789c8f" providerId="LiveId" clId="{9299F720-AD1B-4DE8-AE41-CCAD55DAB69C}" dt="2021-11-23T06:18:11.968" v="766"/>
        <pc:sldMkLst>
          <pc:docMk/>
          <pc:sldMk cId="2086204329" sldId="331"/>
        </pc:sldMkLst>
      </pc:sldChg>
      <pc:sldChg chg="modSp add mod">
        <pc:chgData name="Manish Sharma" userId="b799adb9ba789c8f" providerId="LiveId" clId="{9299F720-AD1B-4DE8-AE41-CCAD55DAB69C}" dt="2021-11-23T09:16:16.491" v="839" actId="113"/>
        <pc:sldMkLst>
          <pc:docMk/>
          <pc:sldMk cId="4024640257" sldId="332"/>
        </pc:sldMkLst>
        <pc:spChg chg="mod">
          <ac:chgData name="Manish Sharma" userId="b799adb9ba789c8f" providerId="LiveId" clId="{9299F720-AD1B-4DE8-AE41-CCAD55DAB69C}" dt="2021-11-23T09:16:16.491" v="839" actId="113"/>
          <ac:spMkLst>
            <pc:docMk/>
            <pc:sldMk cId="4024640257" sldId="332"/>
            <ac:spMk id="3" creationId="{EF029748-2426-4E7C-90BC-D05E0011CDD1}"/>
          </ac:spMkLst>
        </pc:spChg>
      </pc:sldChg>
      <pc:sldChg chg="modSp add mod">
        <pc:chgData name="Manish Sharma" userId="b799adb9ba789c8f" providerId="LiveId" clId="{9299F720-AD1B-4DE8-AE41-CCAD55DAB69C}" dt="2021-11-29T05:25:19.178" v="2418" actId="20577"/>
        <pc:sldMkLst>
          <pc:docMk/>
          <pc:sldMk cId="2986602669" sldId="347"/>
        </pc:sldMkLst>
        <pc:spChg chg="mod">
          <ac:chgData name="Manish Sharma" userId="b799adb9ba789c8f" providerId="LiveId" clId="{9299F720-AD1B-4DE8-AE41-CCAD55DAB69C}" dt="2021-11-29T05:25:19.178" v="2418" actId="20577"/>
          <ac:spMkLst>
            <pc:docMk/>
            <pc:sldMk cId="2986602669" sldId="347"/>
            <ac:spMk id="6" creationId="{23E7895E-D929-4855-9EAF-892D4917DFE9}"/>
          </ac:spMkLst>
        </pc:spChg>
        <pc:spChg chg="mod">
          <ac:chgData name="Manish Sharma" userId="b799adb9ba789c8f" providerId="LiveId" clId="{9299F720-AD1B-4DE8-AE41-CCAD55DAB69C}" dt="2021-11-29T05:10:16.270" v="2409" actId="20577"/>
          <ac:spMkLst>
            <pc:docMk/>
            <pc:sldMk cId="2986602669" sldId="347"/>
            <ac:spMk id="16" creationId="{F04ECF6A-818E-44C5-AFC7-B28901966F3E}"/>
          </ac:spMkLst>
        </pc:spChg>
      </pc:sldChg>
      <pc:sldChg chg="modSp add mod">
        <pc:chgData name="Manish Sharma" userId="b799adb9ba789c8f" providerId="LiveId" clId="{9299F720-AD1B-4DE8-AE41-CCAD55DAB69C}" dt="2021-11-23T09:23:11.290" v="860" actId="20577"/>
        <pc:sldMkLst>
          <pc:docMk/>
          <pc:sldMk cId="3787089593" sldId="358"/>
        </pc:sldMkLst>
        <pc:spChg chg="mod">
          <ac:chgData name="Manish Sharma" userId="b799adb9ba789c8f" providerId="LiveId" clId="{9299F720-AD1B-4DE8-AE41-CCAD55DAB69C}" dt="2021-11-23T09:23:11.290" v="860" actId="20577"/>
          <ac:spMkLst>
            <pc:docMk/>
            <pc:sldMk cId="3787089593" sldId="358"/>
            <ac:spMk id="3" creationId="{91E8C4B2-18E1-4D13-AF33-1D0657731E6B}"/>
          </ac:spMkLst>
        </pc:spChg>
      </pc:sldChg>
      <pc:sldChg chg="addSp delSp modSp add del mod setBg chgLayout">
        <pc:chgData name="Manish Sharma" userId="b799adb9ba789c8f" providerId="LiveId" clId="{9299F720-AD1B-4DE8-AE41-CCAD55DAB69C}" dt="2021-11-23T09:26:40.134" v="861" actId="6264"/>
        <pc:sldMkLst>
          <pc:docMk/>
          <pc:sldMk cId="945998607" sldId="359"/>
        </pc:sldMkLst>
        <pc:spChg chg="mod ord">
          <ac:chgData name="Manish Sharma" userId="b799adb9ba789c8f" providerId="LiveId" clId="{9299F720-AD1B-4DE8-AE41-CCAD55DAB69C}" dt="2021-11-23T09:26:40.134" v="861" actId="6264"/>
          <ac:spMkLst>
            <pc:docMk/>
            <pc:sldMk cId="945998607" sldId="359"/>
            <ac:spMk id="2" creationId="{ED25F978-08F0-49E8-B0C9-52698B47583F}"/>
          </ac:spMkLst>
        </pc:spChg>
        <pc:spChg chg="add del mod">
          <ac:chgData name="Manish Sharma" userId="b799adb9ba789c8f" providerId="LiveId" clId="{9299F720-AD1B-4DE8-AE41-CCAD55DAB69C}" dt="2021-11-23T09:26:40.134" v="861" actId="6264"/>
          <ac:spMkLst>
            <pc:docMk/>
            <pc:sldMk cId="945998607" sldId="359"/>
            <ac:spMk id="3" creationId="{28648E4C-197B-4F95-9DDA-F641B4A53E35}"/>
          </ac:spMkLst>
        </pc:spChg>
        <pc:spChg chg="add del mod">
          <ac:chgData name="Manish Sharma" userId="b799adb9ba789c8f" providerId="LiveId" clId="{9299F720-AD1B-4DE8-AE41-CCAD55DAB69C}" dt="2021-11-23T09:26:40.134" v="861" actId="6264"/>
          <ac:spMkLst>
            <pc:docMk/>
            <pc:sldMk cId="945998607" sldId="359"/>
            <ac:spMk id="5" creationId="{57E9C21E-E4F3-47DA-A768-DD8A9B58709D}"/>
          </ac:spMkLst>
        </pc:spChg>
        <pc:graphicFrameChg chg="mod ord modGraphic">
          <ac:chgData name="Manish Sharma" userId="b799adb9ba789c8f" providerId="LiveId" clId="{9299F720-AD1B-4DE8-AE41-CCAD55DAB69C}" dt="2021-11-23T09:26:40.134" v="861" actId="6264"/>
          <ac:graphicFrameMkLst>
            <pc:docMk/>
            <pc:sldMk cId="945998607" sldId="359"/>
            <ac:graphicFrameMk id="4" creationId="{904E6885-875C-4199-9B84-D895799E3784}"/>
          </ac:graphicFrameMkLst>
        </pc:graphicFrameChg>
      </pc:sldChg>
      <pc:sldChg chg="addSp delSp modSp add mod">
        <pc:chgData name="Manish Sharma" userId="b799adb9ba789c8f" providerId="LiveId" clId="{9299F720-AD1B-4DE8-AE41-CCAD55DAB69C}" dt="2021-11-23T09:39:17.187" v="893" actId="1076"/>
        <pc:sldMkLst>
          <pc:docMk/>
          <pc:sldMk cId="1292131962" sldId="360"/>
        </pc:sldMkLst>
        <pc:spChg chg="del">
          <ac:chgData name="Manish Sharma" userId="b799adb9ba789c8f" providerId="LiveId" clId="{9299F720-AD1B-4DE8-AE41-CCAD55DAB69C}" dt="2021-11-23T09:38:04.663" v="862" actId="478"/>
          <ac:spMkLst>
            <pc:docMk/>
            <pc:sldMk cId="1292131962" sldId="360"/>
            <ac:spMk id="4" creationId="{C14F2BFB-E90A-43C0-98DB-D74B9A4666F8}"/>
          </ac:spMkLst>
        </pc:spChg>
        <pc:spChg chg="del">
          <ac:chgData name="Manish Sharma" userId="b799adb9ba789c8f" providerId="LiveId" clId="{9299F720-AD1B-4DE8-AE41-CCAD55DAB69C}" dt="2021-11-23T09:38:04.663" v="862" actId="478"/>
          <ac:spMkLst>
            <pc:docMk/>
            <pc:sldMk cId="1292131962" sldId="360"/>
            <ac:spMk id="5" creationId="{4CF36B02-C9B9-486F-B96C-1B7EA6A228FA}"/>
          </ac:spMkLst>
        </pc:spChg>
        <pc:spChg chg="del">
          <ac:chgData name="Manish Sharma" userId="b799adb9ba789c8f" providerId="LiveId" clId="{9299F720-AD1B-4DE8-AE41-CCAD55DAB69C}" dt="2021-11-23T09:38:04.663" v="862" actId="478"/>
          <ac:spMkLst>
            <pc:docMk/>
            <pc:sldMk cId="1292131962" sldId="360"/>
            <ac:spMk id="6" creationId="{A622F57C-2496-48F6-8643-2BF92E61CD3F}"/>
          </ac:spMkLst>
        </pc:spChg>
        <pc:spChg chg="del">
          <ac:chgData name="Manish Sharma" userId="b799adb9ba789c8f" providerId="LiveId" clId="{9299F720-AD1B-4DE8-AE41-CCAD55DAB69C}" dt="2021-11-23T09:38:04.663" v="862" actId="478"/>
          <ac:spMkLst>
            <pc:docMk/>
            <pc:sldMk cId="1292131962" sldId="360"/>
            <ac:spMk id="8" creationId="{A5AEE70C-99C5-4376-8785-CFCF563B5E6C}"/>
          </ac:spMkLst>
        </pc:spChg>
        <pc:spChg chg="del">
          <ac:chgData name="Manish Sharma" userId="b799adb9ba789c8f" providerId="LiveId" clId="{9299F720-AD1B-4DE8-AE41-CCAD55DAB69C}" dt="2021-11-23T09:38:04.663" v="862" actId="478"/>
          <ac:spMkLst>
            <pc:docMk/>
            <pc:sldMk cId="1292131962" sldId="360"/>
            <ac:spMk id="10" creationId="{6F946CC3-ACAF-43D4-9C1B-220D72F8569B}"/>
          </ac:spMkLst>
        </pc:spChg>
        <pc:spChg chg="del">
          <ac:chgData name="Manish Sharma" userId="b799adb9ba789c8f" providerId="LiveId" clId="{9299F720-AD1B-4DE8-AE41-CCAD55DAB69C}" dt="2021-11-23T09:38:04.663" v="862" actId="478"/>
          <ac:spMkLst>
            <pc:docMk/>
            <pc:sldMk cId="1292131962" sldId="360"/>
            <ac:spMk id="11" creationId="{869641C1-1EB7-409A-A8C4-ADDC0454580F}"/>
          </ac:spMkLst>
        </pc:spChg>
        <pc:spChg chg="del">
          <ac:chgData name="Manish Sharma" userId="b799adb9ba789c8f" providerId="LiveId" clId="{9299F720-AD1B-4DE8-AE41-CCAD55DAB69C}" dt="2021-11-23T09:38:04.663" v="862" actId="478"/>
          <ac:spMkLst>
            <pc:docMk/>
            <pc:sldMk cId="1292131962" sldId="360"/>
            <ac:spMk id="13" creationId="{24377905-AF96-4540-B7DF-996F43DB86C6}"/>
          </ac:spMkLst>
        </pc:spChg>
        <pc:spChg chg="del">
          <ac:chgData name="Manish Sharma" userId="b799adb9ba789c8f" providerId="LiveId" clId="{9299F720-AD1B-4DE8-AE41-CCAD55DAB69C}" dt="2021-11-23T09:38:04.663" v="862" actId="478"/>
          <ac:spMkLst>
            <pc:docMk/>
            <pc:sldMk cId="1292131962" sldId="360"/>
            <ac:spMk id="14" creationId="{D9D1ECCE-5FA7-4971-83FB-9511DBB93942}"/>
          </ac:spMkLst>
        </pc:spChg>
        <pc:spChg chg="del">
          <ac:chgData name="Manish Sharma" userId="b799adb9ba789c8f" providerId="LiveId" clId="{9299F720-AD1B-4DE8-AE41-CCAD55DAB69C}" dt="2021-11-23T09:38:04.663" v="862" actId="478"/>
          <ac:spMkLst>
            <pc:docMk/>
            <pc:sldMk cId="1292131962" sldId="360"/>
            <ac:spMk id="16" creationId="{641A2B4F-EF48-4704-A924-A3D11F31800D}"/>
          </ac:spMkLst>
        </pc:spChg>
        <pc:spChg chg="mod">
          <ac:chgData name="Manish Sharma" userId="b799adb9ba789c8f" providerId="LiveId" clId="{9299F720-AD1B-4DE8-AE41-CCAD55DAB69C}" dt="2021-11-23T09:38:10.621" v="863" actId="1076"/>
          <ac:spMkLst>
            <pc:docMk/>
            <pc:sldMk cId="1292131962" sldId="360"/>
            <ac:spMk id="17" creationId="{7757A556-85F0-4799-BD0C-E3AD3C93E13A}"/>
          </ac:spMkLst>
        </pc:spChg>
        <pc:spChg chg="mod">
          <ac:chgData name="Manish Sharma" userId="b799adb9ba789c8f" providerId="LiveId" clId="{9299F720-AD1B-4DE8-AE41-CCAD55DAB69C}" dt="2021-11-23T09:38:10.621" v="863" actId="1076"/>
          <ac:spMkLst>
            <pc:docMk/>
            <pc:sldMk cId="1292131962" sldId="360"/>
            <ac:spMk id="18" creationId="{16299780-EBBB-4A5B-8749-910DDB7107DD}"/>
          </ac:spMkLst>
        </pc:spChg>
        <pc:spChg chg="mod">
          <ac:chgData name="Manish Sharma" userId="b799adb9ba789c8f" providerId="LiveId" clId="{9299F720-AD1B-4DE8-AE41-CCAD55DAB69C}" dt="2021-11-23T09:38:10.621" v="863" actId="1076"/>
          <ac:spMkLst>
            <pc:docMk/>
            <pc:sldMk cId="1292131962" sldId="360"/>
            <ac:spMk id="19" creationId="{30ABE053-93F6-4CC9-9BCE-6647400BC21D}"/>
          </ac:spMkLst>
        </pc:spChg>
        <pc:spChg chg="mod">
          <ac:chgData name="Manish Sharma" userId="b799adb9ba789c8f" providerId="LiveId" clId="{9299F720-AD1B-4DE8-AE41-CCAD55DAB69C}" dt="2021-11-23T09:38:10.621" v="863" actId="1076"/>
          <ac:spMkLst>
            <pc:docMk/>
            <pc:sldMk cId="1292131962" sldId="360"/>
            <ac:spMk id="21" creationId="{4282AFDB-05F3-4C28-A88E-53A598C6D99B}"/>
          </ac:spMkLst>
        </pc:spChg>
        <pc:spChg chg="mod">
          <ac:chgData name="Manish Sharma" userId="b799adb9ba789c8f" providerId="LiveId" clId="{9299F720-AD1B-4DE8-AE41-CCAD55DAB69C}" dt="2021-11-23T09:38:10.621" v="863" actId="1076"/>
          <ac:spMkLst>
            <pc:docMk/>
            <pc:sldMk cId="1292131962" sldId="360"/>
            <ac:spMk id="23" creationId="{39931CF5-C8B1-4C91-B7E6-196153658BCF}"/>
          </ac:spMkLst>
        </pc:spChg>
        <pc:spChg chg="mod">
          <ac:chgData name="Manish Sharma" userId="b799adb9ba789c8f" providerId="LiveId" clId="{9299F720-AD1B-4DE8-AE41-CCAD55DAB69C}" dt="2021-11-23T09:38:10.621" v="863" actId="1076"/>
          <ac:spMkLst>
            <pc:docMk/>
            <pc:sldMk cId="1292131962" sldId="360"/>
            <ac:spMk id="24" creationId="{74B27C2C-84BE-4CF9-9402-35380D75A4FE}"/>
          </ac:spMkLst>
        </pc:spChg>
        <pc:spChg chg="mod">
          <ac:chgData name="Manish Sharma" userId="b799adb9ba789c8f" providerId="LiveId" clId="{9299F720-AD1B-4DE8-AE41-CCAD55DAB69C}" dt="2021-11-23T09:38:10.621" v="863" actId="1076"/>
          <ac:spMkLst>
            <pc:docMk/>
            <pc:sldMk cId="1292131962" sldId="360"/>
            <ac:spMk id="26" creationId="{8BB63770-931D-4B1C-90D8-044D4633C7E3}"/>
          </ac:spMkLst>
        </pc:spChg>
        <pc:spChg chg="mod">
          <ac:chgData name="Manish Sharma" userId="b799adb9ba789c8f" providerId="LiveId" clId="{9299F720-AD1B-4DE8-AE41-CCAD55DAB69C}" dt="2021-11-23T09:38:10.621" v="863" actId="1076"/>
          <ac:spMkLst>
            <pc:docMk/>
            <pc:sldMk cId="1292131962" sldId="360"/>
            <ac:spMk id="27" creationId="{45DD3584-B82D-4D7F-8C5F-F85C38411B28}"/>
          </ac:spMkLst>
        </pc:spChg>
        <pc:spChg chg="mod">
          <ac:chgData name="Manish Sharma" userId="b799adb9ba789c8f" providerId="LiveId" clId="{9299F720-AD1B-4DE8-AE41-CCAD55DAB69C}" dt="2021-11-23T09:38:10.621" v="863" actId="1076"/>
          <ac:spMkLst>
            <pc:docMk/>
            <pc:sldMk cId="1292131962" sldId="360"/>
            <ac:spMk id="29" creationId="{B83213D1-7837-4A3B-902F-3A157DFE8CE5}"/>
          </ac:spMkLst>
        </pc:spChg>
        <pc:spChg chg="mod">
          <ac:chgData name="Manish Sharma" userId="b799adb9ba789c8f" providerId="LiveId" clId="{9299F720-AD1B-4DE8-AE41-CCAD55DAB69C}" dt="2021-11-23T09:38:10.621" v="863" actId="1076"/>
          <ac:spMkLst>
            <pc:docMk/>
            <pc:sldMk cId="1292131962" sldId="360"/>
            <ac:spMk id="30" creationId="{32C8EA9C-FC92-4D5B-B99C-FD94FFFFB655}"/>
          </ac:spMkLst>
        </pc:spChg>
        <pc:spChg chg="mod">
          <ac:chgData name="Manish Sharma" userId="b799adb9ba789c8f" providerId="LiveId" clId="{9299F720-AD1B-4DE8-AE41-CCAD55DAB69C}" dt="2021-11-23T09:38:10.621" v="863" actId="1076"/>
          <ac:spMkLst>
            <pc:docMk/>
            <pc:sldMk cId="1292131962" sldId="360"/>
            <ac:spMk id="31" creationId="{275AC2FE-F5A6-454D-BC9B-4DC681465A74}"/>
          </ac:spMkLst>
        </pc:spChg>
        <pc:spChg chg="add mod">
          <ac:chgData name="Manish Sharma" userId="b799adb9ba789c8f" providerId="LiveId" clId="{9299F720-AD1B-4DE8-AE41-CCAD55DAB69C}" dt="2021-11-23T09:38:22.776" v="865" actId="1076"/>
          <ac:spMkLst>
            <pc:docMk/>
            <pc:sldMk cId="1292131962" sldId="360"/>
            <ac:spMk id="32" creationId="{74023376-CEA2-42F0-A4FC-5F1C764F53D9}"/>
          </ac:spMkLst>
        </pc:spChg>
        <pc:spChg chg="add mod">
          <ac:chgData name="Manish Sharma" userId="b799adb9ba789c8f" providerId="LiveId" clId="{9299F720-AD1B-4DE8-AE41-CCAD55DAB69C}" dt="2021-11-23T09:38:22.776" v="865" actId="1076"/>
          <ac:spMkLst>
            <pc:docMk/>
            <pc:sldMk cId="1292131962" sldId="360"/>
            <ac:spMk id="33" creationId="{C392D5EA-A414-494F-8A81-E0C086182181}"/>
          </ac:spMkLst>
        </pc:spChg>
        <pc:spChg chg="add mod">
          <ac:chgData name="Manish Sharma" userId="b799adb9ba789c8f" providerId="LiveId" clId="{9299F720-AD1B-4DE8-AE41-CCAD55DAB69C}" dt="2021-11-23T09:38:22.776" v="865" actId="1076"/>
          <ac:spMkLst>
            <pc:docMk/>
            <pc:sldMk cId="1292131962" sldId="360"/>
            <ac:spMk id="34" creationId="{63F884FB-79C6-4859-977B-BF3CED2B0172}"/>
          </ac:spMkLst>
        </pc:spChg>
        <pc:spChg chg="add mod">
          <ac:chgData name="Manish Sharma" userId="b799adb9ba789c8f" providerId="LiveId" clId="{9299F720-AD1B-4DE8-AE41-CCAD55DAB69C}" dt="2021-11-23T09:38:22.776" v="865" actId="1076"/>
          <ac:spMkLst>
            <pc:docMk/>
            <pc:sldMk cId="1292131962" sldId="360"/>
            <ac:spMk id="36" creationId="{7220BB5A-7212-40EC-B40B-59F5AD1272B4}"/>
          </ac:spMkLst>
        </pc:spChg>
        <pc:spChg chg="add mod">
          <ac:chgData name="Manish Sharma" userId="b799adb9ba789c8f" providerId="LiveId" clId="{9299F720-AD1B-4DE8-AE41-CCAD55DAB69C}" dt="2021-11-23T09:38:22.776" v="865" actId="1076"/>
          <ac:spMkLst>
            <pc:docMk/>
            <pc:sldMk cId="1292131962" sldId="360"/>
            <ac:spMk id="38" creationId="{0E05EF67-DEE9-4D8E-BF60-6310B6595CB7}"/>
          </ac:spMkLst>
        </pc:spChg>
        <pc:spChg chg="add mod">
          <ac:chgData name="Manish Sharma" userId="b799adb9ba789c8f" providerId="LiveId" clId="{9299F720-AD1B-4DE8-AE41-CCAD55DAB69C}" dt="2021-11-23T09:38:22.776" v="865" actId="1076"/>
          <ac:spMkLst>
            <pc:docMk/>
            <pc:sldMk cId="1292131962" sldId="360"/>
            <ac:spMk id="39" creationId="{63CC1CA1-D625-4168-AD1D-1C616DE07763}"/>
          </ac:spMkLst>
        </pc:spChg>
        <pc:spChg chg="add mod">
          <ac:chgData name="Manish Sharma" userId="b799adb9ba789c8f" providerId="LiveId" clId="{9299F720-AD1B-4DE8-AE41-CCAD55DAB69C}" dt="2021-11-23T09:38:22.776" v="865" actId="1076"/>
          <ac:spMkLst>
            <pc:docMk/>
            <pc:sldMk cId="1292131962" sldId="360"/>
            <ac:spMk id="41" creationId="{F1E2D831-724A-440B-BD92-0A734513103E}"/>
          </ac:spMkLst>
        </pc:spChg>
        <pc:spChg chg="add mod">
          <ac:chgData name="Manish Sharma" userId="b799adb9ba789c8f" providerId="LiveId" clId="{9299F720-AD1B-4DE8-AE41-CCAD55DAB69C}" dt="2021-11-23T09:38:22.776" v="865" actId="1076"/>
          <ac:spMkLst>
            <pc:docMk/>
            <pc:sldMk cId="1292131962" sldId="360"/>
            <ac:spMk id="42" creationId="{5F6F93B1-4FB4-4D7C-A9B4-C07AC3B29643}"/>
          </ac:spMkLst>
        </pc:spChg>
        <pc:spChg chg="add mod">
          <ac:chgData name="Manish Sharma" userId="b799adb9ba789c8f" providerId="LiveId" clId="{9299F720-AD1B-4DE8-AE41-CCAD55DAB69C}" dt="2021-11-23T09:38:22.776" v="865" actId="1076"/>
          <ac:spMkLst>
            <pc:docMk/>
            <pc:sldMk cId="1292131962" sldId="360"/>
            <ac:spMk id="44" creationId="{8A9CEE81-C251-4600-B588-C09A32409C69}"/>
          </ac:spMkLst>
        </pc:spChg>
        <pc:spChg chg="add mod">
          <ac:chgData name="Manish Sharma" userId="b799adb9ba789c8f" providerId="LiveId" clId="{9299F720-AD1B-4DE8-AE41-CCAD55DAB69C}" dt="2021-11-23T09:38:28.511" v="866" actId="14100"/>
          <ac:spMkLst>
            <pc:docMk/>
            <pc:sldMk cId="1292131962" sldId="360"/>
            <ac:spMk id="45" creationId="{9ABF8990-97AA-4333-807C-716148EC147B}"/>
          </ac:spMkLst>
        </pc:spChg>
        <pc:spChg chg="add mod">
          <ac:chgData name="Manish Sharma" userId="b799adb9ba789c8f" providerId="LiveId" clId="{9299F720-AD1B-4DE8-AE41-CCAD55DAB69C}" dt="2021-11-23T09:39:17.187" v="893" actId="1076"/>
          <ac:spMkLst>
            <pc:docMk/>
            <pc:sldMk cId="1292131962" sldId="360"/>
            <ac:spMk id="46" creationId="{7ABAB26F-2832-438B-B16B-3FE6D0D7461A}"/>
          </ac:spMkLst>
        </pc:spChg>
        <pc:cxnChg chg="del mod">
          <ac:chgData name="Manish Sharma" userId="b799adb9ba789c8f" providerId="LiveId" clId="{9299F720-AD1B-4DE8-AE41-CCAD55DAB69C}" dt="2021-11-23T09:38:04.663" v="862" actId="478"/>
          <ac:cxnSpMkLst>
            <pc:docMk/>
            <pc:sldMk cId="1292131962" sldId="360"/>
            <ac:cxnSpMk id="7" creationId="{C523F5AD-B14E-4016-AD58-42C6630C22EC}"/>
          </ac:cxnSpMkLst>
        </pc:cxnChg>
        <pc:cxnChg chg="del mod">
          <ac:chgData name="Manish Sharma" userId="b799adb9ba789c8f" providerId="LiveId" clId="{9299F720-AD1B-4DE8-AE41-CCAD55DAB69C}" dt="2021-11-23T09:38:04.663" v="862" actId="478"/>
          <ac:cxnSpMkLst>
            <pc:docMk/>
            <pc:sldMk cId="1292131962" sldId="360"/>
            <ac:cxnSpMk id="9" creationId="{4E19125E-619F-496B-B6F6-7123BA24AAB1}"/>
          </ac:cxnSpMkLst>
        </pc:cxnChg>
        <pc:cxnChg chg="del mod">
          <ac:chgData name="Manish Sharma" userId="b799adb9ba789c8f" providerId="LiveId" clId="{9299F720-AD1B-4DE8-AE41-CCAD55DAB69C}" dt="2021-11-23T09:38:04.663" v="862" actId="478"/>
          <ac:cxnSpMkLst>
            <pc:docMk/>
            <pc:sldMk cId="1292131962" sldId="360"/>
            <ac:cxnSpMk id="12" creationId="{6B6BB7AA-3267-4801-8C57-1FEDEDCBFBAC}"/>
          </ac:cxnSpMkLst>
        </pc:cxnChg>
        <pc:cxnChg chg="del mod">
          <ac:chgData name="Manish Sharma" userId="b799adb9ba789c8f" providerId="LiveId" clId="{9299F720-AD1B-4DE8-AE41-CCAD55DAB69C}" dt="2021-11-23T09:38:04.663" v="862" actId="478"/>
          <ac:cxnSpMkLst>
            <pc:docMk/>
            <pc:sldMk cId="1292131962" sldId="360"/>
            <ac:cxnSpMk id="15" creationId="{2BBB50DD-2263-44C7-8815-3FA248996C18}"/>
          </ac:cxnSpMkLst>
        </pc:cxnChg>
        <pc:cxnChg chg="mod">
          <ac:chgData name="Manish Sharma" userId="b799adb9ba789c8f" providerId="LiveId" clId="{9299F720-AD1B-4DE8-AE41-CCAD55DAB69C}" dt="2021-11-23T09:38:10.621" v="863" actId="1076"/>
          <ac:cxnSpMkLst>
            <pc:docMk/>
            <pc:sldMk cId="1292131962" sldId="360"/>
            <ac:cxnSpMk id="20" creationId="{9F72BB2B-4305-4185-9C94-A71D64936952}"/>
          </ac:cxnSpMkLst>
        </pc:cxnChg>
        <pc:cxnChg chg="mod">
          <ac:chgData name="Manish Sharma" userId="b799adb9ba789c8f" providerId="LiveId" clId="{9299F720-AD1B-4DE8-AE41-CCAD55DAB69C}" dt="2021-11-23T09:38:10.621" v="863" actId="1076"/>
          <ac:cxnSpMkLst>
            <pc:docMk/>
            <pc:sldMk cId="1292131962" sldId="360"/>
            <ac:cxnSpMk id="22" creationId="{CF95E019-32E9-4E6F-BA5F-11AFB3ECC60C}"/>
          </ac:cxnSpMkLst>
        </pc:cxnChg>
        <pc:cxnChg chg="mod">
          <ac:chgData name="Manish Sharma" userId="b799adb9ba789c8f" providerId="LiveId" clId="{9299F720-AD1B-4DE8-AE41-CCAD55DAB69C}" dt="2021-11-23T09:38:10.621" v="863" actId="1076"/>
          <ac:cxnSpMkLst>
            <pc:docMk/>
            <pc:sldMk cId="1292131962" sldId="360"/>
            <ac:cxnSpMk id="25" creationId="{73D8D597-9F5E-463C-94A2-5043A7B7AA31}"/>
          </ac:cxnSpMkLst>
        </pc:cxnChg>
        <pc:cxnChg chg="mod">
          <ac:chgData name="Manish Sharma" userId="b799adb9ba789c8f" providerId="LiveId" clId="{9299F720-AD1B-4DE8-AE41-CCAD55DAB69C}" dt="2021-11-23T09:38:10.621" v="863" actId="1076"/>
          <ac:cxnSpMkLst>
            <pc:docMk/>
            <pc:sldMk cId="1292131962" sldId="360"/>
            <ac:cxnSpMk id="28" creationId="{2921610A-0258-4BEF-BB3E-744103FC3289}"/>
          </ac:cxnSpMkLst>
        </pc:cxnChg>
        <pc:cxnChg chg="add mod">
          <ac:chgData name="Manish Sharma" userId="b799adb9ba789c8f" providerId="LiveId" clId="{9299F720-AD1B-4DE8-AE41-CCAD55DAB69C}" dt="2021-11-23T09:38:22.776" v="865" actId="1076"/>
          <ac:cxnSpMkLst>
            <pc:docMk/>
            <pc:sldMk cId="1292131962" sldId="360"/>
            <ac:cxnSpMk id="35" creationId="{5D0DB240-5B94-4A53-8DE4-E10F9B966642}"/>
          </ac:cxnSpMkLst>
        </pc:cxnChg>
        <pc:cxnChg chg="add mod">
          <ac:chgData name="Manish Sharma" userId="b799adb9ba789c8f" providerId="LiveId" clId="{9299F720-AD1B-4DE8-AE41-CCAD55DAB69C}" dt="2021-11-23T09:38:22.776" v="865" actId="1076"/>
          <ac:cxnSpMkLst>
            <pc:docMk/>
            <pc:sldMk cId="1292131962" sldId="360"/>
            <ac:cxnSpMk id="37" creationId="{8B9D478D-61CA-4702-9FA6-F39CE5E32CF0}"/>
          </ac:cxnSpMkLst>
        </pc:cxnChg>
        <pc:cxnChg chg="add mod">
          <ac:chgData name="Manish Sharma" userId="b799adb9ba789c8f" providerId="LiveId" clId="{9299F720-AD1B-4DE8-AE41-CCAD55DAB69C}" dt="2021-11-23T09:38:22.776" v="865" actId="1076"/>
          <ac:cxnSpMkLst>
            <pc:docMk/>
            <pc:sldMk cId="1292131962" sldId="360"/>
            <ac:cxnSpMk id="40" creationId="{95D15A07-BC87-4171-A442-A0E8D4EF32B9}"/>
          </ac:cxnSpMkLst>
        </pc:cxnChg>
        <pc:cxnChg chg="add mod">
          <ac:chgData name="Manish Sharma" userId="b799adb9ba789c8f" providerId="LiveId" clId="{9299F720-AD1B-4DE8-AE41-CCAD55DAB69C}" dt="2021-11-23T09:38:22.776" v="865" actId="1076"/>
          <ac:cxnSpMkLst>
            <pc:docMk/>
            <pc:sldMk cId="1292131962" sldId="360"/>
            <ac:cxnSpMk id="43" creationId="{453D6571-D122-4569-A411-E635B734144F}"/>
          </ac:cxnSpMkLst>
        </pc:cxnChg>
      </pc:sldChg>
      <pc:sldChg chg="add">
        <pc:chgData name="Manish Sharma" userId="b799adb9ba789c8f" providerId="LiveId" clId="{9299F720-AD1B-4DE8-AE41-CCAD55DAB69C}" dt="2021-11-23T06:19:06.853" v="768"/>
        <pc:sldMkLst>
          <pc:docMk/>
          <pc:sldMk cId="972214110" sldId="361"/>
        </pc:sldMkLst>
      </pc:sldChg>
      <pc:sldChg chg="add">
        <pc:chgData name="Manish Sharma" userId="b799adb9ba789c8f" providerId="LiveId" clId="{9299F720-AD1B-4DE8-AE41-CCAD55DAB69C}" dt="2021-11-23T06:19:06.853" v="768"/>
        <pc:sldMkLst>
          <pc:docMk/>
          <pc:sldMk cId="3609562850" sldId="362"/>
        </pc:sldMkLst>
      </pc:sldChg>
      <pc:sldChg chg="add ord">
        <pc:chgData name="Manish Sharma" userId="b799adb9ba789c8f" providerId="LiveId" clId="{9299F720-AD1B-4DE8-AE41-CCAD55DAB69C}" dt="2021-11-23T09:43:15.858" v="904"/>
        <pc:sldMkLst>
          <pc:docMk/>
          <pc:sldMk cId="3959681348" sldId="363"/>
        </pc:sldMkLst>
      </pc:sldChg>
      <pc:sldChg chg="add">
        <pc:chgData name="Manish Sharma" userId="b799adb9ba789c8f" providerId="LiveId" clId="{9299F720-AD1B-4DE8-AE41-CCAD55DAB69C}" dt="2021-11-23T06:19:06.853" v="768"/>
        <pc:sldMkLst>
          <pc:docMk/>
          <pc:sldMk cId="3963583470" sldId="364"/>
        </pc:sldMkLst>
      </pc:sldChg>
      <pc:sldChg chg="modSp new mod">
        <pc:chgData name="Manish Sharma" userId="b799adb9ba789c8f" providerId="LiveId" clId="{9299F720-AD1B-4DE8-AE41-CCAD55DAB69C}" dt="2021-11-23T07:54:56.911" v="809" actId="207"/>
        <pc:sldMkLst>
          <pc:docMk/>
          <pc:sldMk cId="199736760" sldId="365"/>
        </pc:sldMkLst>
        <pc:spChg chg="mod">
          <ac:chgData name="Manish Sharma" userId="b799adb9ba789c8f" providerId="LiveId" clId="{9299F720-AD1B-4DE8-AE41-CCAD55DAB69C}" dt="2021-11-23T07:52:37.890" v="773"/>
          <ac:spMkLst>
            <pc:docMk/>
            <pc:sldMk cId="199736760" sldId="365"/>
            <ac:spMk id="2" creationId="{72DC2989-6E00-4B96-A69A-0B4211199005}"/>
          </ac:spMkLst>
        </pc:spChg>
        <pc:spChg chg="mod">
          <ac:chgData name="Manish Sharma" userId="b799adb9ba789c8f" providerId="LiveId" clId="{9299F720-AD1B-4DE8-AE41-CCAD55DAB69C}" dt="2021-11-23T07:54:56.911" v="809" actId="207"/>
          <ac:spMkLst>
            <pc:docMk/>
            <pc:sldMk cId="199736760" sldId="365"/>
            <ac:spMk id="3" creationId="{FB2BC2BF-1518-4A25-AA26-5BE6A414707D}"/>
          </ac:spMkLst>
        </pc:spChg>
      </pc:sldChg>
      <pc:sldChg chg="addSp delSp modSp new mod">
        <pc:chgData name="Manish Sharma" userId="b799adb9ba789c8f" providerId="LiveId" clId="{9299F720-AD1B-4DE8-AE41-CCAD55DAB69C}" dt="2021-11-23T07:57:28.098" v="831" actId="20577"/>
        <pc:sldMkLst>
          <pc:docMk/>
          <pc:sldMk cId="1637558743" sldId="366"/>
        </pc:sldMkLst>
        <pc:spChg chg="mod">
          <ac:chgData name="Manish Sharma" userId="b799adb9ba789c8f" providerId="LiveId" clId="{9299F720-AD1B-4DE8-AE41-CCAD55DAB69C}" dt="2021-11-23T07:57:28.098" v="831" actId="20577"/>
          <ac:spMkLst>
            <pc:docMk/>
            <pc:sldMk cId="1637558743" sldId="366"/>
            <ac:spMk id="2" creationId="{96DB91BE-29F5-4C66-A057-7275D43912E1}"/>
          </ac:spMkLst>
        </pc:spChg>
        <pc:spChg chg="add del mod">
          <ac:chgData name="Manish Sharma" userId="b799adb9ba789c8f" providerId="LiveId" clId="{9299F720-AD1B-4DE8-AE41-CCAD55DAB69C}" dt="2021-11-23T07:57:05.348" v="820" actId="113"/>
          <ac:spMkLst>
            <pc:docMk/>
            <pc:sldMk cId="1637558743" sldId="366"/>
            <ac:spMk id="3" creationId="{A4A05415-F767-415C-AB93-4FC1D219B07F}"/>
          </ac:spMkLst>
        </pc:spChg>
        <pc:spChg chg="add del mod">
          <ac:chgData name="Manish Sharma" userId="b799adb9ba789c8f" providerId="LiveId" clId="{9299F720-AD1B-4DE8-AE41-CCAD55DAB69C}" dt="2021-11-23T07:56:44.750" v="814"/>
          <ac:spMkLst>
            <pc:docMk/>
            <pc:sldMk cId="1637558743" sldId="366"/>
            <ac:spMk id="4" creationId="{EC4BADCE-BF8A-4BA3-B95E-8E385B74CD9F}"/>
          </ac:spMkLst>
        </pc:spChg>
      </pc:sldChg>
      <pc:sldChg chg="modSp new mod">
        <pc:chgData name="Manish Sharma" userId="b799adb9ba789c8f" providerId="LiveId" clId="{9299F720-AD1B-4DE8-AE41-CCAD55DAB69C}" dt="2021-11-23T09:42:01.622" v="902"/>
        <pc:sldMkLst>
          <pc:docMk/>
          <pc:sldMk cId="1880727731" sldId="367"/>
        </pc:sldMkLst>
        <pc:spChg chg="mod">
          <ac:chgData name="Manish Sharma" userId="b799adb9ba789c8f" providerId="LiveId" clId="{9299F720-AD1B-4DE8-AE41-CCAD55DAB69C}" dt="2021-11-23T09:42:01.622" v="902"/>
          <ac:spMkLst>
            <pc:docMk/>
            <pc:sldMk cId="1880727731" sldId="367"/>
            <ac:spMk id="2" creationId="{4B91D95E-CBC4-412A-B9FA-2C5FA3D71DEA}"/>
          </ac:spMkLst>
        </pc:spChg>
        <pc:spChg chg="mod">
          <ac:chgData name="Manish Sharma" userId="b799adb9ba789c8f" providerId="LiveId" clId="{9299F720-AD1B-4DE8-AE41-CCAD55DAB69C}" dt="2021-11-23T09:41:43.649" v="899" actId="113"/>
          <ac:spMkLst>
            <pc:docMk/>
            <pc:sldMk cId="1880727731" sldId="367"/>
            <ac:spMk id="3" creationId="{640409D5-3B87-4B1B-928D-C046AF53F550}"/>
          </ac:spMkLst>
        </pc:spChg>
      </pc:sldChg>
      <pc:sldChg chg="addSp delSp modSp new mod">
        <pc:chgData name="Manish Sharma" userId="b799adb9ba789c8f" providerId="LiveId" clId="{9299F720-AD1B-4DE8-AE41-CCAD55DAB69C}" dt="2021-11-23T10:58:39.261" v="997" actId="33524"/>
        <pc:sldMkLst>
          <pc:docMk/>
          <pc:sldMk cId="2506147202" sldId="368"/>
        </pc:sldMkLst>
        <pc:spChg chg="mod">
          <ac:chgData name="Manish Sharma" userId="b799adb9ba789c8f" providerId="LiveId" clId="{9299F720-AD1B-4DE8-AE41-CCAD55DAB69C}" dt="2021-11-23T10:53:54.756" v="962"/>
          <ac:spMkLst>
            <pc:docMk/>
            <pc:sldMk cId="2506147202" sldId="368"/>
            <ac:spMk id="2" creationId="{628009AF-DE2B-4B1F-A8E3-7677A2840FF3}"/>
          </ac:spMkLst>
        </pc:spChg>
        <pc:spChg chg="add del mod">
          <ac:chgData name="Manish Sharma" userId="b799adb9ba789c8f" providerId="LiveId" clId="{9299F720-AD1B-4DE8-AE41-CCAD55DAB69C}" dt="2021-11-23T10:58:39.261" v="997" actId="33524"/>
          <ac:spMkLst>
            <pc:docMk/>
            <pc:sldMk cId="2506147202" sldId="368"/>
            <ac:spMk id="3" creationId="{35DECFFA-2705-428E-94CA-D0D583648A1B}"/>
          </ac:spMkLst>
        </pc:spChg>
        <pc:spChg chg="add del mod">
          <ac:chgData name="Manish Sharma" userId="b799adb9ba789c8f" providerId="LiveId" clId="{9299F720-AD1B-4DE8-AE41-CCAD55DAB69C}" dt="2021-11-23T10:54:04.407" v="964"/>
          <ac:spMkLst>
            <pc:docMk/>
            <pc:sldMk cId="2506147202" sldId="368"/>
            <ac:spMk id="4" creationId="{A3241C71-5612-464A-A077-1EE37914CC4A}"/>
          </ac:spMkLst>
        </pc:spChg>
        <pc:spChg chg="add del">
          <ac:chgData name="Manish Sharma" userId="b799adb9ba789c8f" providerId="LiveId" clId="{9299F720-AD1B-4DE8-AE41-CCAD55DAB69C}" dt="2021-11-23T10:56:48.918" v="977"/>
          <ac:spMkLst>
            <pc:docMk/>
            <pc:sldMk cId="2506147202" sldId="368"/>
            <ac:spMk id="5" creationId="{53647F1F-8EBC-4635-AA48-D0488DD1A95A}"/>
          </ac:spMkLst>
        </pc:spChg>
      </pc:sldChg>
      <pc:sldChg chg="addSp delSp add mod setBg delDesignElem">
        <pc:chgData name="Manish Sharma" userId="b799adb9ba789c8f" providerId="LiveId" clId="{9299F720-AD1B-4DE8-AE41-CCAD55DAB69C}" dt="2021-11-23T11:00:50.820" v="1000" actId="26606"/>
        <pc:sldMkLst>
          <pc:docMk/>
          <pc:sldMk cId="754349178" sldId="369"/>
        </pc:sldMkLst>
        <pc:spChg chg="add">
          <ac:chgData name="Manish Sharma" userId="b799adb9ba789c8f" providerId="LiveId" clId="{9299F720-AD1B-4DE8-AE41-CCAD55DAB69C}" dt="2021-11-23T11:00:50.820" v="1000" actId="26606"/>
          <ac:spMkLst>
            <pc:docMk/>
            <pc:sldMk cId="754349178" sldId="369"/>
            <ac:spMk id="7" creationId="{934F1179-B481-4F9E-BCA3-AFB972070F83}"/>
          </ac:spMkLst>
        </pc:spChg>
        <pc:spChg chg="add">
          <ac:chgData name="Manish Sharma" userId="b799adb9ba789c8f" providerId="LiveId" clId="{9299F720-AD1B-4DE8-AE41-CCAD55DAB69C}" dt="2021-11-23T11:00:50.820" v="1000" actId="26606"/>
          <ac:spMkLst>
            <pc:docMk/>
            <pc:sldMk cId="754349178" sldId="369"/>
            <ac:spMk id="8" creationId="{827DC2C4-B485-428A-BF4A-472D2967F47F}"/>
          </ac:spMkLst>
        </pc:spChg>
        <pc:spChg chg="add">
          <ac:chgData name="Manish Sharma" userId="b799adb9ba789c8f" providerId="LiveId" clId="{9299F720-AD1B-4DE8-AE41-CCAD55DAB69C}" dt="2021-11-23T11:00:50.820" v="1000" actId="26606"/>
          <ac:spMkLst>
            <pc:docMk/>
            <pc:sldMk cId="754349178" sldId="369"/>
            <ac:spMk id="9" creationId="{EE04B5EB-F158-4507-90DD-BD23620C7CC9}"/>
          </ac:spMkLst>
        </pc:spChg>
        <pc:spChg chg="del">
          <ac:chgData name="Manish Sharma" userId="b799adb9ba789c8f" providerId="LiveId" clId="{9299F720-AD1B-4DE8-AE41-CCAD55DAB69C}" dt="2021-11-23T11:00:41.687" v="999"/>
          <ac:spMkLst>
            <pc:docMk/>
            <pc:sldMk cId="754349178" sldId="369"/>
            <ac:spMk id="10" creationId="{934F1179-B481-4F9E-BCA3-AFB972070F83}"/>
          </ac:spMkLst>
        </pc:spChg>
        <pc:spChg chg="del">
          <ac:chgData name="Manish Sharma" userId="b799adb9ba789c8f" providerId="LiveId" clId="{9299F720-AD1B-4DE8-AE41-CCAD55DAB69C}" dt="2021-11-23T11:00:41.687" v="999"/>
          <ac:spMkLst>
            <pc:docMk/>
            <pc:sldMk cId="754349178" sldId="369"/>
            <ac:spMk id="12" creationId="{827DC2C4-B485-428A-BF4A-472D2967F47F}"/>
          </ac:spMkLst>
        </pc:spChg>
        <pc:spChg chg="del">
          <ac:chgData name="Manish Sharma" userId="b799adb9ba789c8f" providerId="LiveId" clId="{9299F720-AD1B-4DE8-AE41-CCAD55DAB69C}" dt="2021-11-23T11:00:41.687" v="999"/>
          <ac:spMkLst>
            <pc:docMk/>
            <pc:sldMk cId="754349178" sldId="369"/>
            <ac:spMk id="14" creationId="{EE04B5EB-F158-4507-90DD-BD23620C7CC9}"/>
          </ac:spMkLst>
        </pc:spChg>
      </pc:sldChg>
      <pc:sldChg chg="modSp add mod">
        <pc:chgData name="Manish Sharma" userId="b799adb9ba789c8f" providerId="LiveId" clId="{9299F720-AD1B-4DE8-AE41-CCAD55DAB69C}" dt="2021-11-23T11:05:56.921" v="1005" actId="20577"/>
        <pc:sldMkLst>
          <pc:docMk/>
          <pc:sldMk cId="493138841" sldId="370"/>
        </pc:sldMkLst>
        <pc:spChg chg="mod">
          <ac:chgData name="Manish Sharma" userId="b799adb9ba789c8f" providerId="LiveId" clId="{9299F720-AD1B-4DE8-AE41-CCAD55DAB69C}" dt="2021-11-23T11:05:56.921" v="1005" actId="20577"/>
          <ac:spMkLst>
            <pc:docMk/>
            <pc:sldMk cId="493138841" sldId="370"/>
            <ac:spMk id="3" creationId="{00D03CB7-7F7A-4376-9693-4163852D9499}"/>
          </ac:spMkLst>
        </pc:spChg>
      </pc:sldChg>
      <pc:sldChg chg="addSp delSp modSp add mod setBg delDesignElem">
        <pc:chgData name="Manish Sharma" userId="b799adb9ba789c8f" providerId="LiveId" clId="{9299F720-AD1B-4DE8-AE41-CCAD55DAB69C}" dt="2021-11-23T11:06:42.595" v="1014"/>
        <pc:sldMkLst>
          <pc:docMk/>
          <pc:sldMk cId="1828995850" sldId="371"/>
        </pc:sldMkLst>
        <pc:spChg chg="add">
          <ac:chgData name="Manish Sharma" userId="b799adb9ba789c8f" providerId="LiveId" clId="{9299F720-AD1B-4DE8-AE41-CCAD55DAB69C}" dt="2021-11-23T11:06:16.768" v="1006" actId="26606"/>
          <ac:spMkLst>
            <pc:docMk/>
            <pc:sldMk cId="1828995850" sldId="371"/>
            <ac:spMk id="12" creationId="{A1F6BF70-C7D1-4AF9-8DB4-BEEB8A9C3529}"/>
          </ac:spMkLst>
        </pc:spChg>
        <pc:spChg chg="del">
          <ac:chgData name="Manish Sharma" userId="b799adb9ba789c8f" providerId="LiveId" clId="{9299F720-AD1B-4DE8-AE41-CCAD55DAB69C}" dt="2021-11-23T11:05:33.990" v="1002"/>
          <ac:spMkLst>
            <pc:docMk/>
            <pc:sldMk cId="1828995850" sldId="371"/>
            <ac:spMk id="17" creationId="{A1F6BF70-C7D1-4AF9-8DB4-BEEB8A9C3529}"/>
          </ac:spMkLst>
        </pc:spChg>
        <pc:spChg chg="add">
          <ac:chgData name="Manish Sharma" userId="b799adb9ba789c8f" providerId="LiveId" clId="{9299F720-AD1B-4DE8-AE41-CCAD55DAB69C}" dt="2021-11-23T11:06:16.768" v="1006" actId="26606"/>
          <ac:spMkLst>
            <pc:docMk/>
            <pc:sldMk cId="1828995850" sldId="371"/>
            <ac:spMk id="18" creationId="{2C1BBA94-3F40-40AA-8BB9-E69E25E537C1}"/>
          </ac:spMkLst>
        </pc:spChg>
        <pc:spChg chg="del">
          <ac:chgData name="Manish Sharma" userId="b799adb9ba789c8f" providerId="LiveId" clId="{9299F720-AD1B-4DE8-AE41-CCAD55DAB69C}" dt="2021-11-23T11:05:33.990" v="1002"/>
          <ac:spMkLst>
            <pc:docMk/>
            <pc:sldMk cId="1828995850" sldId="371"/>
            <ac:spMk id="20" creationId="{2C1BBA94-3F40-40AA-8BB9-E69E25E537C1}"/>
          </ac:spMkLst>
        </pc:spChg>
        <pc:grpChg chg="add">
          <ac:chgData name="Manish Sharma" userId="b799adb9ba789c8f" providerId="LiveId" clId="{9299F720-AD1B-4DE8-AE41-CCAD55DAB69C}" dt="2021-11-23T11:06:16.768" v="1006" actId="26606"/>
          <ac:grpSpMkLst>
            <pc:docMk/>
            <pc:sldMk cId="1828995850" sldId="371"/>
            <ac:grpSpMk id="14" creationId="{0C66A8B6-1F6E-4FCC-93B9-B9986B6FD111}"/>
          </ac:grpSpMkLst>
        </pc:grpChg>
        <pc:grpChg chg="del">
          <ac:chgData name="Manish Sharma" userId="b799adb9ba789c8f" providerId="LiveId" clId="{9299F720-AD1B-4DE8-AE41-CCAD55DAB69C}" dt="2021-11-23T11:05:33.990" v="1002"/>
          <ac:grpSpMkLst>
            <pc:docMk/>
            <pc:sldMk cId="1828995850" sldId="371"/>
            <ac:grpSpMk id="19" creationId="{0C66A8B6-1F6E-4FCC-93B9-B9986B6FD111}"/>
          </ac:grpSpMkLst>
        </pc:grpChg>
        <pc:graphicFrameChg chg="mod modGraphic">
          <ac:chgData name="Manish Sharma" userId="b799adb9ba789c8f" providerId="LiveId" clId="{9299F720-AD1B-4DE8-AE41-CCAD55DAB69C}" dt="2021-11-23T11:06:42.595" v="1014"/>
          <ac:graphicFrameMkLst>
            <pc:docMk/>
            <pc:sldMk cId="1828995850" sldId="371"/>
            <ac:graphicFrameMk id="7" creationId="{3BD316A2-0619-463A-98AF-99E90FD451FD}"/>
          </ac:graphicFrameMkLst>
        </pc:graphicFrameChg>
      </pc:sldChg>
      <pc:sldChg chg="modSp add mod">
        <pc:chgData name="Manish Sharma" userId="b799adb9ba789c8f" providerId="LiveId" clId="{9299F720-AD1B-4DE8-AE41-CCAD55DAB69C}" dt="2021-11-23T11:07:31.727" v="1040" actId="1076"/>
        <pc:sldMkLst>
          <pc:docMk/>
          <pc:sldMk cId="2861925348" sldId="372"/>
        </pc:sldMkLst>
        <pc:spChg chg="mod">
          <ac:chgData name="Manish Sharma" userId="b799adb9ba789c8f" providerId="LiveId" clId="{9299F720-AD1B-4DE8-AE41-CCAD55DAB69C}" dt="2021-11-23T11:07:14.120" v="1024" actId="1076"/>
          <ac:spMkLst>
            <pc:docMk/>
            <pc:sldMk cId="2861925348" sldId="372"/>
            <ac:spMk id="28" creationId="{653C8F34-11C6-4540-A883-D4CFAA163347}"/>
          </ac:spMkLst>
        </pc:spChg>
        <pc:spChg chg="mod">
          <ac:chgData name="Manish Sharma" userId="b799adb9ba789c8f" providerId="LiveId" clId="{9299F720-AD1B-4DE8-AE41-CCAD55DAB69C}" dt="2021-11-23T11:07:31.727" v="1040" actId="1076"/>
          <ac:spMkLst>
            <pc:docMk/>
            <pc:sldMk cId="2861925348" sldId="372"/>
            <ac:spMk id="29" creationId="{A145F430-7423-4523-8ED5-79FB29331EC1}"/>
          </ac:spMkLst>
        </pc:spChg>
      </pc:sldChg>
      <pc:sldChg chg="delSp modSp add mod">
        <pc:chgData name="Manish Sharma" userId="b799adb9ba789c8f" providerId="LiveId" clId="{9299F720-AD1B-4DE8-AE41-CCAD55DAB69C}" dt="2021-11-23T11:11:37.682" v="1134" actId="1076"/>
        <pc:sldMkLst>
          <pc:docMk/>
          <pc:sldMk cId="2646288447" sldId="373"/>
        </pc:sldMkLst>
        <pc:spChg chg="mod">
          <ac:chgData name="Manish Sharma" userId="b799adb9ba789c8f" providerId="LiveId" clId="{9299F720-AD1B-4DE8-AE41-CCAD55DAB69C}" dt="2021-11-23T11:10:49.784" v="1131" actId="20577"/>
          <ac:spMkLst>
            <pc:docMk/>
            <pc:sldMk cId="2646288447" sldId="373"/>
            <ac:spMk id="2" creationId="{84405B57-21FB-4D1C-AAB8-6A80E4300EB0}"/>
          </ac:spMkLst>
        </pc:spChg>
        <pc:spChg chg="del topLvl">
          <ac:chgData name="Manish Sharma" userId="b799adb9ba789c8f" providerId="LiveId" clId="{9299F720-AD1B-4DE8-AE41-CCAD55DAB69C}" dt="2021-11-23T11:09:58.456" v="1103" actId="478"/>
          <ac:spMkLst>
            <pc:docMk/>
            <pc:sldMk cId="2646288447" sldId="373"/>
            <ac:spMk id="4" creationId="{CA66922E-49E4-4E4C-A899-9416C8D25CB3}"/>
          </ac:spMkLst>
        </pc:spChg>
        <pc:spChg chg="mod topLvl">
          <ac:chgData name="Manish Sharma" userId="b799adb9ba789c8f" providerId="LiveId" clId="{9299F720-AD1B-4DE8-AE41-CCAD55DAB69C}" dt="2021-11-23T11:11:13.679" v="1133" actId="6549"/>
          <ac:spMkLst>
            <pc:docMk/>
            <pc:sldMk cId="2646288447" sldId="373"/>
            <ac:spMk id="5" creationId="{1797CDA6-EC6B-4F5A-8C8E-6FD09FD7D257}"/>
          </ac:spMkLst>
        </pc:spChg>
        <pc:spChg chg="mod">
          <ac:chgData name="Manish Sharma" userId="b799adb9ba789c8f" providerId="LiveId" clId="{9299F720-AD1B-4DE8-AE41-CCAD55DAB69C}" dt="2021-11-23T11:10:28.700" v="1113" actId="20577"/>
          <ac:spMkLst>
            <pc:docMk/>
            <pc:sldMk cId="2646288447" sldId="373"/>
            <ac:spMk id="11" creationId="{7DBBDC43-FE73-48AD-95B4-9D809AD8D97F}"/>
          </ac:spMkLst>
        </pc:spChg>
        <pc:spChg chg="del">
          <ac:chgData name="Manish Sharma" userId="b799adb9ba789c8f" providerId="LiveId" clId="{9299F720-AD1B-4DE8-AE41-CCAD55DAB69C}" dt="2021-11-23T11:10:07.817" v="1105" actId="478"/>
          <ac:spMkLst>
            <pc:docMk/>
            <pc:sldMk cId="2646288447" sldId="373"/>
            <ac:spMk id="13" creationId="{1CFC4683-A985-44A9-B73D-044BD986E42B}"/>
          </ac:spMkLst>
        </pc:spChg>
        <pc:spChg chg="del">
          <ac:chgData name="Manish Sharma" userId="b799adb9ba789c8f" providerId="LiveId" clId="{9299F720-AD1B-4DE8-AE41-CCAD55DAB69C}" dt="2021-11-23T11:10:07.817" v="1105" actId="478"/>
          <ac:spMkLst>
            <pc:docMk/>
            <pc:sldMk cId="2646288447" sldId="373"/>
            <ac:spMk id="14" creationId="{D17F77B4-B0E4-4ED8-BF30-6C991D687ACA}"/>
          </ac:spMkLst>
        </pc:spChg>
        <pc:spChg chg="mod">
          <ac:chgData name="Manish Sharma" userId="b799adb9ba789c8f" providerId="LiveId" clId="{9299F720-AD1B-4DE8-AE41-CCAD55DAB69C}" dt="2021-11-23T11:09:35.339" v="1091" actId="20577"/>
          <ac:spMkLst>
            <pc:docMk/>
            <pc:sldMk cId="2646288447" sldId="373"/>
            <ac:spMk id="30" creationId="{E2CAF12B-20B8-4E91-9BAF-ACCFB68143D8}"/>
          </ac:spMkLst>
        </pc:spChg>
        <pc:spChg chg="mod">
          <ac:chgData name="Manish Sharma" userId="b799adb9ba789c8f" providerId="LiveId" clId="{9299F720-AD1B-4DE8-AE41-CCAD55DAB69C}" dt="2021-11-23T11:09:22.930" v="1080" actId="1076"/>
          <ac:spMkLst>
            <pc:docMk/>
            <pc:sldMk cId="2646288447" sldId="373"/>
            <ac:spMk id="37" creationId="{F626A99A-915C-4339-87E3-B5848010FC3F}"/>
          </ac:spMkLst>
        </pc:spChg>
        <pc:spChg chg="mod">
          <ac:chgData name="Manish Sharma" userId="b799adb9ba789c8f" providerId="LiveId" clId="{9299F720-AD1B-4DE8-AE41-CCAD55DAB69C}" dt="2021-11-23T11:11:37.682" v="1134" actId="1076"/>
          <ac:spMkLst>
            <pc:docMk/>
            <pc:sldMk cId="2646288447" sldId="373"/>
            <ac:spMk id="39" creationId="{2BD7293B-919A-4203-9B1B-070F601CA867}"/>
          </ac:spMkLst>
        </pc:spChg>
        <pc:grpChg chg="del">
          <ac:chgData name="Manish Sharma" userId="b799adb9ba789c8f" providerId="LiveId" clId="{9299F720-AD1B-4DE8-AE41-CCAD55DAB69C}" dt="2021-11-23T11:09:58.456" v="1103" actId="478"/>
          <ac:grpSpMkLst>
            <pc:docMk/>
            <pc:sldMk cId="2646288447" sldId="373"/>
            <ac:grpSpMk id="3" creationId="{579E2EAF-9768-4A96-8464-E8E3BBF4ADCA}"/>
          </ac:grpSpMkLst>
        </pc:grpChg>
        <pc:grpChg chg="mod">
          <ac:chgData name="Manish Sharma" userId="b799adb9ba789c8f" providerId="LiveId" clId="{9299F720-AD1B-4DE8-AE41-CCAD55DAB69C}" dt="2021-11-23T11:10:58.327" v="1132" actId="1076"/>
          <ac:grpSpMkLst>
            <pc:docMk/>
            <pc:sldMk cId="2646288447" sldId="373"/>
            <ac:grpSpMk id="6" creationId="{48744790-23AA-4274-833F-D771A615A109}"/>
          </ac:grpSpMkLst>
        </pc:grpChg>
        <pc:grpChg chg="mod">
          <ac:chgData name="Manish Sharma" userId="b799adb9ba789c8f" providerId="LiveId" clId="{9299F720-AD1B-4DE8-AE41-CCAD55DAB69C}" dt="2021-11-23T11:10:58.327" v="1132" actId="1076"/>
          <ac:grpSpMkLst>
            <pc:docMk/>
            <pc:sldMk cId="2646288447" sldId="373"/>
            <ac:grpSpMk id="9" creationId="{7A46D6CF-1831-4497-A6CC-C4ADAC8D4F14}"/>
          </ac:grpSpMkLst>
        </pc:grpChg>
        <pc:cxnChg chg="del">
          <ac:chgData name="Manish Sharma" userId="b799adb9ba789c8f" providerId="LiveId" clId="{9299F720-AD1B-4DE8-AE41-CCAD55DAB69C}" dt="2021-11-23T11:10:07.817" v="1105" actId="478"/>
          <ac:cxnSpMkLst>
            <pc:docMk/>
            <pc:sldMk cId="2646288447" sldId="373"/>
            <ac:cxnSpMk id="12" creationId="{6132F39B-369F-4285-891F-EDDE7DEC36FD}"/>
          </ac:cxnSpMkLst>
        </pc:cxnChg>
      </pc:sldChg>
      <pc:sldChg chg="addSp modSp new mod">
        <pc:chgData name="Manish Sharma" userId="b799adb9ba789c8f" providerId="LiveId" clId="{9299F720-AD1B-4DE8-AE41-CCAD55DAB69C}" dt="2021-11-23T11:17:43.028" v="1304" actId="1076"/>
        <pc:sldMkLst>
          <pc:docMk/>
          <pc:sldMk cId="110170452" sldId="374"/>
        </pc:sldMkLst>
        <pc:spChg chg="add mod">
          <ac:chgData name="Manish Sharma" userId="b799adb9ba789c8f" providerId="LiveId" clId="{9299F720-AD1B-4DE8-AE41-CCAD55DAB69C}" dt="2021-11-23T11:13:14.496" v="1149" actId="1076"/>
          <ac:spMkLst>
            <pc:docMk/>
            <pc:sldMk cId="110170452" sldId="374"/>
            <ac:spMk id="2" creationId="{B112D47F-13A2-4989-8121-31CC01D5235C}"/>
          </ac:spMkLst>
        </pc:spChg>
        <pc:spChg chg="add mod">
          <ac:chgData name="Manish Sharma" userId="b799adb9ba789c8f" providerId="LiveId" clId="{9299F720-AD1B-4DE8-AE41-CCAD55DAB69C}" dt="2021-11-23T11:13:14.496" v="1149" actId="1076"/>
          <ac:spMkLst>
            <pc:docMk/>
            <pc:sldMk cId="110170452" sldId="374"/>
            <ac:spMk id="3" creationId="{0341F6DB-C809-44A2-8A4A-C1BCC000647D}"/>
          </ac:spMkLst>
        </pc:spChg>
        <pc:spChg chg="add mod">
          <ac:chgData name="Manish Sharma" userId="b799adb9ba789c8f" providerId="LiveId" clId="{9299F720-AD1B-4DE8-AE41-CCAD55DAB69C}" dt="2021-11-23T11:13:14.496" v="1149" actId="1076"/>
          <ac:spMkLst>
            <pc:docMk/>
            <pc:sldMk cId="110170452" sldId="374"/>
            <ac:spMk id="4" creationId="{EBE6F3E6-5805-4C6F-A888-83412F408D35}"/>
          </ac:spMkLst>
        </pc:spChg>
        <pc:spChg chg="add mod">
          <ac:chgData name="Manish Sharma" userId="b799adb9ba789c8f" providerId="LiveId" clId="{9299F720-AD1B-4DE8-AE41-CCAD55DAB69C}" dt="2021-11-23T11:14:32.784" v="1243" actId="1076"/>
          <ac:spMkLst>
            <pc:docMk/>
            <pc:sldMk cId="110170452" sldId="374"/>
            <ac:spMk id="5" creationId="{4748A1CC-CDA1-47F8-AE48-39850ECB5B4A}"/>
          </ac:spMkLst>
        </pc:spChg>
        <pc:spChg chg="add mod">
          <ac:chgData name="Manish Sharma" userId="b799adb9ba789c8f" providerId="LiveId" clId="{9299F720-AD1B-4DE8-AE41-CCAD55DAB69C}" dt="2021-11-23T11:16:08.228" v="1267" actId="1076"/>
          <ac:spMkLst>
            <pc:docMk/>
            <pc:sldMk cId="110170452" sldId="374"/>
            <ac:spMk id="12" creationId="{E5030A73-E3E0-4E5E-9375-1D2259E21DF9}"/>
          </ac:spMkLst>
        </pc:spChg>
        <pc:spChg chg="add mod">
          <ac:chgData name="Manish Sharma" userId="b799adb9ba789c8f" providerId="LiveId" clId="{9299F720-AD1B-4DE8-AE41-CCAD55DAB69C}" dt="2021-11-23T11:16:27.801" v="1269" actId="1076"/>
          <ac:spMkLst>
            <pc:docMk/>
            <pc:sldMk cId="110170452" sldId="374"/>
            <ac:spMk id="13" creationId="{1CD810D0-5090-45F3-95CC-7F52503911F8}"/>
          </ac:spMkLst>
        </pc:spChg>
        <pc:spChg chg="add mod">
          <ac:chgData name="Manish Sharma" userId="b799adb9ba789c8f" providerId="LiveId" clId="{9299F720-AD1B-4DE8-AE41-CCAD55DAB69C}" dt="2021-11-23T11:16:27.801" v="1269" actId="1076"/>
          <ac:spMkLst>
            <pc:docMk/>
            <pc:sldMk cId="110170452" sldId="374"/>
            <ac:spMk id="14" creationId="{DD3EFDA5-85E9-4A3C-85B5-95E00D98D84B}"/>
          </ac:spMkLst>
        </pc:spChg>
        <pc:spChg chg="add mod">
          <ac:chgData name="Manish Sharma" userId="b799adb9ba789c8f" providerId="LiveId" clId="{9299F720-AD1B-4DE8-AE41-CCAD55DAB69C}" dt="2021-11-23T11:16:27.801" v="1269" actId="1076"/>
          <ac:spMkLst>
            <pc:docMk/>
            <pc:sldMk cId="110170452" sldId="374"/>
            <ac:spMk id="15" creationId="{CAFAC244-0359-4E9A-9559-234D4C65C660}"/>
          </ac:spMkLst>
        </pc:spChg>
        <pc:spChg chg="add mod">
          <ac:chgData name="Manish Sharma" userId="b799adb9ba789c8f" providerId="LiveId" clId="{9299F720-AD1B-4DE8-AE41-CCAD55DAB69C}" dt="2021-11-23T11:16:38.960" v="1271" actId="20577"/>
          <ac:spMkLst>
            <pc:docMk/>
            <pc:sldMk cId="110170452" sldId="374"/>
            <ac:spMk id="16" creationId="{80A42224-DE1E-4D89-A4D9-9962E51B8FDA}"/>
          </ac:spMkLst>
        </pc:spChg>
        <pc:spChg chg="add mod">
          <ac:chgData name="Manish Sharma" userId="b799adb9ba789c8f" providerId="LiveId" clId="{9299F720-AD1B-4DE8-AE41-CCAD55DAB69C}" dt="2021-11-23T11:16:27.801" v="1269" actId="1076"/>
          <ac:spMkLst>
            <pc:docMk/>
            <pc:sldMk cId="110170452" sldId="374"/>
            <ac:spMk id="20" creationId="{EF7770C2-0B86-45E8-8302-31A270C8B771}"/>
          </ac:spMkLst>
        </pc:spChg>
        <pc:spChg chg="add mod">
          <ac:chgData name="Manish Sharma" userId="b799adb9ba789c8f" providerId="LiveId" clId="{9299F720-AD1B-4DE8-AE41-CCAD55DAB69C}" dt="2021-11-23T11:17:24.334" v="1286" actId="1076"/>
          <ac:spMkLst>
            <pc:docMk/>
            <pc:sldMk cId="110170452" sldId="374"/>
            <ac:spMk id="23" creationId="{32D436A2-19FA-4CC6-989A-0ED58EAA962E}"/>
          </ac:spMkLst>
        </pc:spChg>
        <pc:spChg chg="add mod">
          <ac:chgData name="Manish Sharma" userId="b799adb9ba789c8f" providerId="LiveId" clId="{9299F720-AD1B-4DE8-AE41-CCAD55DAB69C}" dt="2021-11-23T11:17:43.028" v="1304" actId="1076"/>
          <ac:spMkLst>
            <pc:docMk/>
            <pc:sldMk cId="110170452" sldId="374"/>
            <ac:spMk id="24" creationId="{3245434B-607D-410C-970D-AD2DF1DB3726}"/>
          </ac:spMkLst>
        </pc:spChg>
        <pc:cxnChg chg="add">
          <ac:chgData name="Manish Sharma" userId="b799adb9ba789c8f" providerId="LiveId" clId="{9299F720-AD1B-4DE8-AE41-CCAD55DAB69C}" dt="2021-11-23T11:14:40.601" v="1244" actId="11529"/>
          <ac:cxnSpMkLst>
            <pc:docMk/>
            <pc:sldMk cId="110170452" sldId="374"/>
            <ac:cxnSpMk id="7" creationId="{F6C34FC4-6BAF-441E-A9DF-4449E98D676E}"/>
          </ac:cxnSpMkLst>
        </pc:cxnChg>
        <pc:cxnChg chg="add">
          <ac:chgData name="Manish Sharma" userId="b799adb9ba789c8f" providerId="LiveId" clId="{9299F720-AD1B-4DE8-AE41-CCAD55DAB69C}" dt="2021-11-23T11:14:51.269" v="1245" actId="11529"/>
          <ac:cxnSpMkLst>
            <pc:docMk/>
            <pc:sldMk cId="110170452" sldId="374"/>
            <ac:cxnSpMk id="9" creationId="{546099AE-F49D-4502-87F8-E34CE86F74C5}"/>
          </ac:cxnSpMkLst>
        </pc:cxnChg>
        <pc:cxnChg chg="add">
          <ac:chgData name="Manish Sharma" userId="b799adb9ba789c8f" providerId="LiveId" clId="{9299F720-AD1B-4DE8-AE41-CCAD55DAB69C}" dt="2021-11-23T11:14:59.339" v="1246" actId="11529"/>
          <ac:cxnSpMkLst>
            <pc:docMk/>
            <pc:sldMk cId="110170452" sldId="374"/>
            <ac:cxnSpMk id="11" creationId="{D08B76DE-D8F3-4C06-99D6-1133976128B8}"/>
          </ac:cxnSpMkLst>
        </pc:cxnChg>
        <pc:cxnChg chg="add mod">
          <ac:chgData name="Manish Sharma" userId="b799adb9ba789c8f" providerId="LiveId" clId="{9299F720-AD1B-4DE8-AE41-CCAD55DAB69C}" dt="2021-11-23T11:16:27.801" v="1269" actId="1076"/>
          <ac:cxnSpMkLst>
            <pc:docMk/>
            <pc:sldMk cId="110170452" sldId="374"/>
            <ac:cxnSpMk id="17" creationId="{44258330-DDFE-4905-8F7C-3ACD2C870892}"/>
          </ac:cxnSpMkLst>
        </pc:cxnChg>
        <pc:cxnChg chg="add mod">
          <ac:chgData name="Manish Sharma" userId="b799adb9ba789c8f" providerId="LiveId" clId="{9299F720-AD1B-4DE8-AE41-CCAD55DAB69C}" dt="2021-11-23T11:16:27.801" v="1269" actId="1076"/>
          <ac:cxnSpMkLst>
            <pc:docMk/>
            <pc:sldMk cId="110170452" sldId="374"/>
            <ac:cxnSpMk id="18" creationId="{DCB9E8F7-835F-4F1D-9ECA-E40FB3FD881B}"/>
          </ac:cxnSpMkLst>
        </pc:cxnChg>
        <pc:cxnChg chg="add mod">
          <ac:chgData name="Manish Sharma" userId="b799adb9ba789c8f" providerId="LiveId" clId="{9299F720-AD1B-4DE8-AE41-CCAD55DAB69C}" dt="2021-11-23T11:16:27.801" v="1269" actId="1076"/>
          <ac:cxnSpMkLst>
            <pc:docMk/>
            <pc:sldMk cId="110170452" sldId="374"/>
            <ac:cxnSpMk id="19" creationId="{62E7EC5E-2665-46BA-B32E-B92017250F3F}"/>
          </ac:cxnSpMkLst>
        </pc:cxnChg>
        <pc:cxnChg chg="add mod">
          <ac:chgData name="Manish Sharma" userId="b799adb9ba789c8f" providerId="LiveId" clId="{9299F720-AD1B-4DE8-AE41-CCAD55DAB69C}" dt="2021-11-23T11:17:09.119" v="1273" actId="1582"/>
          <ac:cxnSpMkLst>
            <pc:docMk/>
            <pc:sldMk cId="110170452" sldId="374"/>
            <ac:cxnSpMk id="22" creationId="{9EA9200A-7F7F-432A-8FBF-A7512769CAEC}"/>
          </ac:cxnSpMkLst>
        </pc:cxnChg>
      </pc:sldChg>
      <pc:sldChg chg="addSp modSp new mod modClrScheme chgLayout">
        <pc:chgData name="Manish Sharma" userId="b799adb9ba789c8f" providerId="LiveId" clId="{9299F720-AD1B-4DE8-AE41-CCAD55DAB69C}" dt="2021-11-23T11:23:14.249" v="1464" actId="15"/>
        <pc:sldMkLst>
          <pc:docMk/>
          <pc:sldMk cId="2504461139" sldId="375"/>
        </pc:sldMkLst>
        <pc:spChg chg="add mod">
          <ac:chgData name="Manish Sharma" userId="b799adb9ba789c8f" providerId="LiveId" clId="{9299F720-AD1B-4DE8-AE41-CCAD55DAB69C}" dt="2021-11-23T11:21:36.408" v="1455" actId="20577"/>
          <ac:spMkLst>
            <pc:docMk/>
            <pc:sldMk cId="2504461139" sldId="375"/>
            <ac:spMk id="2" creationId="{52AD23DF-46A4-4325-9592-F17FA65E3936}"/>
          </ac:spMkLst>
        </pc:spChg>
        <pc:spChg chg="add mod">
          <ac:chgData name="Manish Sharma" userId="b799adb9ba789c8f" providerId="LiveId" clId="{9299F720-AD1B-4DE8-AE41-CCAD55DAB69C}" dt="2021-11-23T11:23:14.249" v="1464" actId="15"/>
          <ac:spMkLst>
            <pc:docMk/>
            <pc:sldMk cId="2504461139" sldId="375"/>
            <ac:spMk id="3" creationId="{E1976CB6-36A4-4E02-BF60-5F0393180B82}"/>
          </ac:spMkLst>
        </pc:spChg>
      </pc:sldChg>
      <pc:sldChg chg="addSp delSp modSp new mod">
        <pc:chgData name="Manish Sharma" userId="b799adb9ba789c8f" providerId="LiveId" clId="{9299F720-AD1B-4DE8-AE41-CCAD55DAB69C}" dt="2021-11-23T11:24:09.635" v="1485"/>
        <pc:sldMkLst>
          <pc:docMk/>
          <pc:sldMk cId="1356356675" sldId="376"/>
        </pc:sldMkLst>
        <pc:spChg chg="mod">
          <ac:chgData name="Manish Sharma" userId="b799adb9ba789c8f" providerId="LiveId" clId="{9299F720-AD1B-4DE8-AE41-CCAD55DAB69C}" dt="2021-11-23T11:23:28.617" v="1479" actId="20577"/>
          <ac:spMkLst>
            <pc:docMk/>
            <pc:sldMk cId="1356356675" sldId="376"/>
            <ac:spMk id="2" creationId="{380DD4C4-9C6C-4666-B7D3-2A3E4F4D25D8}"/>
          </ac:spMkLst>
        </pc:spChg>
        <pc:spChg chg="del">
          <ac:chgData name="Manish Sharma" userId="b799adb9ba789c8f" providerId="LiveId" clId="{9299F720-AD1B-4DE8-AE41-CCAD55DAB69C}" dt="2021-11-23T11:23:32.419" v="1480" actId="478"/>
          <ac:spMkLst>
            <pc:docMk/>
            <pc:sldMk cId="1356356675" sldId="376"/>
            <ac:spMk id="3" creationId="{A9B94F43-FC3A-419E-B2E9-F58717D9789C}"/>
          </ac:spMkLst>
        </pc:spChg>
        <pc:spChg chg="add mod">
          <ac:chgData name="Manish Sharma" userId="b799adb9ba789c8f" providerId="LiveId" clId="{9299F720-AD1B-4DE8-AE41-CCAD55DAB69C}" dt="2021-11-23T11:23:43.101" v="1481"/>
          <ac:spMkLst>
            <pc:docMk/>
            <pc:sldMk cId="1356356675" sldId="376"/>
            <ac:spMk id="4" creationId="{2D1860B6-E512-406C-A06B-2D3609BC259B}"/>
          </ac:spMkLst>
        </pc:spChg>
        <pc:spChg chg="add mod">
          <ac:chgData name="Manish Sharma" userId="b799adb9ba789c8f" providerId="LiveId" clId="{9299F720-AD1B-4DE8-AE41-CCAD55DAB69C}" dt="2021-11-23T11:23:47.712" v="1482"/>
          <ac:spMkLst>
            <pc:docMk/>
            <pc:sldMk cId="1356356675" sldId="376"/>
            <ac:spMk id="5" creationId="{5F445E28-BE2C-4AD8-B7F5-6ACC0FD6DD7B}"/>
          </ac:spMkLst>
        </pc:spChg>
        <pc:spChg chg="add mod">
          <ac:chgData name="Manish Sharma" userId="b799adb9ba789c8f" providerId="LiveId" clId="{9299F720-AD1B-4DE8-AE41-CCAD55DAB69C}" dt="2021-11-23T11:23:57.168" v="1483"/>
          <ac:spMkLst>
            <pc:docMk/>
            <pc:sldMk cId="1356356675" sldId="376"/>
            <ac:spMk id="6" creationId="{ADA937FF-F08D-47CA-BA80-8792A4929F5A}"/>
          </ac:spMkLst>
        </pc:spChg>
        <pc:spChg chg="add mod">
          <ac:chgData name="Manish Sharma" userId="b799adb9ba789c8f" providerId="LiveId" clId="{9299F720-AD1B-4DE8-AE41-CCAD55DAB69C}" dt="2021-11-23T11:24:03.595" v="1484"/>
          <ac:spMkLst>
            <pc:docMk/>
            <pc:sldMk cId="1356356675" sldId="376"/>
            <ac:spMk id="7" creationId="{9E2B71D5-C773-4C3B-8EB4-1E0CB6B45636}"/>
          </ac:spMkLst>
        </pc:spChg>
        <pc:spChg chg="add mod">
          <ac:chgData name="Manish Sharma" userId="b799adb9ba789c8f" providerId="LiveId" clId="{9299F720-AD1B-4DE8-AE41-CCAD55DAB69C}" dt="2021-11-23T11:24:03.595" v="1484"/>
          <ac:spMkLst>
            <pc:docMk/>
            <pc:sldMk cId="1356356675" sldId="376"/>
            <ac:spMk id="8" creationId="{574B931C-D785-468A-A6AF-318C15958D05}"/>
          </ac:spMkLst>
        </pc:spChg>
        <pc:spChg chg="add mod">
          <ac:chgData name="Manish Sharma" userId="b799adb9ba789c8f" providerId="LiveId" clId="{9299F720-AD1B-4DE8-AE41-CCAD55DAB69C}" dt="2021-11-23T11:24:09.635" v="1485"/>
          <ac:spMkLst>
            <pc:docMk/>
            <pc:sldMk cId="1356356675" sldId="376"/>
            <ac:spMk id="9" creationId="{BC9E2469-9758-45FB-94C1-87C1A0EED6D3}"/>
          </ac:spMkLst>
        </pc:spChg>
      </pc:sldChg>
      <pc:sldChg chg="modSp add mod">
        <pc:chgData name="Manish Sharma" userId="b799adb9ba789c8f" providerId="LiveId" clId="{9299F720-AD1B-4DE8-AE41-CCAD55DAB69C}" dt="2021-11-24T03:59:05.304" v="1516" actId="20577"/>
        <pc:sldMkLst>
          <pc:docMk/>
          <pc:sldMk cId="3996413173" sldId="377"/>
        </pc:sldMkLst>
        <pc:spChg chg="mod">
          <ac:chgData name="Manish Sharma" userId="b799adb9ba789c8f" providerId="LiveId" clId="{9299F720-AD1B-4DE8-AE41-CCAD55DAB69C}" dt="2021-11-24T03:59:05.304" v="1516" actId="20577"/>
          <ac:spMkLst>
            <pc:docMk/>
            <pc:sldMk cId="3996413173" sldId="377"/>
            <ac:spMk id="3" creationId="{DB4144A5-1FEA-4E7F-966B-484A5CEC69D9}"/>
          </ac:spMkLst>
        </pc:spChg>
      </pc:sldChg>
      <pc:sldChg chg="modSp add mod">
        <pc:chgData name="Manish Sharma" userId="b799adb9ba789c8f" providerId="LiveId" clId="{9299F720-AD1B-4DE8-AE41-CCAD55DAB69C}" dt="2021-11-24T04:02:55.761" v="1527" actId="20577"/>
        <pc:sldMkLst>
          <pc:docMk/>
          <pc:sldMk cId="1122893291" sldId="378"/>
        </pc:sldMkLst>
        <pc:spChg chg="mod">
          <ac:chgData name="Manish Sharma" userId="b799adb9ba789c8f" providerId="LiveId" clId="{9299F720-AD1B-4DE8-AE41-CCAD55DAB69C}" dt="2021-11-24T04:02:55.761" v="1527" actId="20577"/>
          <ac:spMkLst>
            <pc:docMk/>
            <pc:sldMk cId="1122893291" sldId="378"/>
            <ac:spMk id="3" creationId="{DB4144A5-1FEA-4E7F-966B-484A5CEC69D9}"/>
          </ac:spMkLst>
        </pc:spChg>
      </pc:sldChg>
      <pc:sldChg chg="add">
        <pc:chgData name="Manish Sharma" userId="b799adb9ba789c8f" providerId="LiveId" clId="{9299F720-AD1B-4DE8-AE41-CCAD55DAB69C}" dt="2021-11-24T04:53:35.026" v="1528"/>
        <pc:sldMkLst>
          <pc:docMk/>
          <pc:sldMk cId="2235251600" sldId="379"/>
        </pc:sldMkLst>
      </pc:sldChg>
      <pc:sldChg chg="addSp delSp modSp new mod">
        <pc:chgData name="Manish Sharma" userId="b799adb9ba789c8f" providerId="LiveId" clId="{9299F720-AD1B-4DE8-AE41-CCAD55DAB69C}" dt="2021-11-24T05:00:20.571" v="1535"/>
        <pc:sldMkLst>
          <pc:docMk/>
          <pc:sldMk cId="2694981293" sldId="380"/>
        </pc:sldMkLst>
        <pc:spChg chg="del">
          <ac:chgData name="Manish Sharma" userId="b799adb9ba789c8f" providerId="LiveId" clId="{9299F720-AD1B-4DE8-AE41-CCAD55DAB69C}" dt="2021-11-24T04:59:56.855" v="1530" actId="478"/>
          <ac:spMkLst>
            <pc:docMk/>
            <pc:sldMk cId="2694981293" sldId="380"/>
            <ac:spMk id="2" creationId="{ED77269B-F665-4C6F-B1FA-34FF551F4F85}"/>
          </ac:spMkLst>
        </pc:spChg>
        <pc:spChg chg="del">
          <ac:chgData name="Manish Sharma" userId="b799adb9ba789c8f" providerId="LiveId" clId="{9299F720-AD1B-4DE8-AE41-CCAD55DAB69C}" dt="2021-11-24T04:59:56.855" v="1530" actId="478"/>
          <ac:spMkLst>
            <pc:docMk/>
            <pc:sldMk cId="2694981293" sldId="380"/>
            <ac:spMk id="3" creationId="{B4A271C5-BC2A-48C0-8928-4DF4B153BBB9}"/>
          </ac:spMkLst>
        </pc:spChg>
        <pc:spChg chg="add mod">
          <ac:chgData name="Manish Sharma" userId="b799adb9ba789c8f" providerId="LiveId" clId="{9299F720-AD1B-4DE8-AE41-CCAD55DAB69C}" dt="2021-11-24T04:59:57.817" v="1531"/>
          <ac:spMkLst>
            <pc:docMk/>
            <pc:sldMk cId="2694981293" sldId="380"/>
            <ac:spMk id="4" creationId="{BEE67B49-4219-428D-B97D-3F51F71DAF59}"/>
          </ac:spMkLst>
        </pc:spChg>
        <pc:spChg chg="add mod">
          <ac:chgData name="Manish Sharma" userId="b799adb9ba789c8f" providerId="LiveId" clId="{9299F720-AD1B-4DE8-AE41-CCAD55DAB69C}" dt="2021-11-24T05:00:02.369" v="1532"/>
          <ac:spMkLst>
            <pc:docMk/>
            <pc:sldMk cId="2694981293" sldId="380"/>
            <ac:spMk id="5" creationId="{59978C74-AE60-4BEA-84B0-0DAC359A7FA9}"/>
          </ac:spMkLst>
        </pc:spChg>
        <pc:spChg chg="add mod">
          <ac:chgData name="Manish Sharma" userId="b799adb9ba789c8f" providerId="LiveId" clId="{9299F720-AD1B-4DE8-AE41-CCAD55DAB69C}" dt="2021-11-24T05:00:08.432" v="1533"/>
          <ac:spMkLst>
            <pc:docMk/>
            <pc:sldMk cId="2694981293" sldId="380"/>
            <ac:spMk id="6" creationId="{C0A0E4F2-5AB6-478B-B1E6-C60DF5948F3B}"/>
          </ac:spMkLst>
        </pc:spChg>
        <pc:spChg chg="add mod">
          <ac:chgData name="Manish Sharma" userId="b799adb9ba789c8f" providerId="LiveId" clId="{9299F720-AD1B-4DE8-AE41-CCAD55DAB69C}" dt="2021-11-24T05:00:08.432" v="1533"/>
          <ac:spMkLst>
            <pc:docMk/>
            <pc:sldMk cId="2694981293" sldId="380"/>
            <ac:spMk id="7" creationId="{4F193AC2-BA26-4564-BE1B-7A3C8259C98D}"/>
          </ac:spMkLst>
        </pc:spChg>
        <pc:spChg chg="add mod">
          <ac:chgData name="Manish Sharma" userId="b799adb9ba789c8f" providerId="LiveId" clId="{9299F720-AD1B-4DE8-AE41-CCAD55DAB69C}" dt="2021-11-24T05:00:14.526" v="1534"/>
          <ac:spMkLst>
            <pc:docMk/>
            <pc:sldMk cId="2694981293" sldId="380"/>
            <ac:spMk id="8" creationId="{4965A48F-75AB-45E6-BEC5-3D7051B7DE46}"/>
          </ac:spMkLst>
        </pc:spChg>
        <pc:spChg chg="add mod">
          <ac:chgData name="Manish Sharma" userId="b799adb9ba789c8f" providerId="LiveId" clId="{9299F720-AD1B-4DE8-AE41-CCAD55DAB69C}" dt="2021-11-24T05:00:20.571" v="1535"/>
          <ac:spMkLst>
            <pc:docMk/>
            <pc:sldMk cId="2694981293" sldId="380"/>
            <ac:spMk id="9" creationId="{354A7101-1617-47F7-8030-DE47787F2734}"/>
          </ac:spMkLst>
        </pc:spChg>
      </pc:sldChg>
      <pc:sldChg chg="add">
        <pc:chgData name="Manish Sharma" userId="b799adb9ba789c8f" providerId="LiveId" clId="{9299F720-AD1B-4DE8-AE41-CCAD55DAB69C}" dt="2021-11-24T06:38:38.557" v="1537"/>
        <pc:sldMkLst>
          <pc:docMk/>
          <pc:sldMk cId="539293575" sldId="381"/>
        </pc:sldMkLst>
      </pc:sldChg>
      <pc:sldChg chg="add">
        <pc:chgData name="Manish Sharma" userId="b799adb9ba789c8f" providerId="LiveId" clId="{9299F720-AD1B-4DE8-AE41-CCAD55DAB69C}" dt="2021-11-24T06:47:48.275" v="1538"/>
        <pc:sldMkLst>
          <pc:docMk/>
          <pc:sldMk cId="2390603842" sldId="382"/>
        </pc:sldMkLst>
      </pc:sldChg>
      <pc:sldChg chg="add">
        <pc:chgData name="Manish Sharma" userId="b799adb9ba789c8f" providerId="LiveId" clId="{9299F720-AD1B-4DE8-AE41-CCAD55DAB69C}" dt="2021-11-24T06:47:59.089" v="1539"/>
        <pc:sldMkLst>
          <pc:docMk/>
          <pc:sldMk cId="3222575608" sldId="383"/>
        </pc:sldMkLst>
      </pc:sldChg>
      <pc:sldChg chg="addSp delSp modSp new mod">
        <pc:chgData name="Manish Sharma" userId="b799adb9ba789c8f" providerId="LiveId" clId="{9299F720-AD1B-4DE8-AE41-CCAD55DAB69C}" dt="2021-11-24T07:41:24.709" v="1757" actId="20577"/>
        <pc:sldMkLst>
          <pc:docMk/>
          <pc:sldMk cId="4262467837" sldId="384"/>
        </pc:sldMkLst>
        <pc:spChg chg="mod">
          <ac:chgData name="Manish Sharma" userId="b799adb9ba789c8f" providerId="LiveId" clId="{9299F720-AD1B-4DE8-AE41-CCAD55DAB69C}" dt="2021-11-24T07:41:24.709" v="1757" actId="20577"/>
          <ac:spMkLst>
            <pc:docMk/>
            <pc:sldMk cId="4262467837" sldId="384"/>
            <ac:spMk id="2" creationId="{9326B9CB-CE0C-4AEE-B2D2-AFD3D48DF7E9}"/>
          </ac:spMkLst>
        </pc:spChg>
        <pc:spChg chg="add del mod">
          <ac:chgData name="Manish Sharma" userId="b799adb9ba789c8f" providerId="LiveId" clId="{9299F720-AD1B-4DE8-AE41-CCAD55DAB69C}" dt="2021-11-24T07:28:12.915" v="1564" actId="20577"/>
          <ac:spMkLst>
            <pc:docMk/>
            <pc:sldMk cId="4262467837" sldId="384"/>
            <ac:spMk id="3" creationId="{7FA4AB94-CA75-4D04-A33E-2B573ED699B9}"/>
          </ac:spMkLst>
        </pc:spChg>
        <pc:spChg chg="add del mod">
          <ac:chgData name="Manish Sharma" userId="b799adb9ba789c8f" providerId="LiveId" clId="{9299F720-AD1B-4DE8-AE41-CCAD55DAB69C}" dt="2021-11-24T07:27:35.154" v="1557"/>
          <ac:spMkLst>
            <pc:docMk/>
            <pc:sldMk cId="4262467837" sldId="384"/>
            <ac:spMk id="4" creationId="{C7C179BB-462D-4728-A3D0-A2FA37CED639}"/>
          </ac:spMkLst>
        </pc:spChg>
      </pc:sldChg>
      <pc:sldChg chg="addSp delSp modSp new mod">
        <pc:chgData name="Manish Sharma" userId="b799adb9ba789c8f" providerId="LiveId" clId="{9299F720-AD1B-4DE8-AE41-CCAD55DAB69C}" dt="2021-11-24T07:41:36.225" v="1760" actId="20577"/>
        <pc:sldMkLst>
          <pc:docMk/>
          <pc:sldMk cId="2791342229" sldId="385"/>
        </pc:sldMkLst>
        <pc:spChg chg="mod">
          <ac:chgData name="Manish Sharma" userId="b799adb9ba789c8f" providerId="LiveId" clId="{9299F720-AD1B-4DE8-AE41-CCAD55DAB69C}" dt="2021-11-24T07:41:36.225" v="1760" actId="20577"/>
          <ac:spMkLst>
            <pc:docMk/>
            <pc:sldMk cId="2791342229" sldId="385"/>
            <ac:spMk id="2" creationId="{BFD32830-ED00-4043-9B8C-8BB04A2966D8}"/>
          </ac:spMkLst>
        </pc:spChg>
        <pc:spChg chg="del">
          <ac:chgData name="Manish Sharma" userId="b799adb9ba789c8f" providerId="LiveId" clId="{9299F720-AD1B-4DE8-AE41-CCAD55DAB69C}" dt="2021-11-24T07:29:03.426" v="1581" actId="478"/>
          <ac:spMkLst>
            <pc:docMk/>
            <pc:sldMk cId="2791342229" sldId="385"/>
            <ac:spMk id="3" creationId="{0966AA4B-8302-4089-80C7-B408240852EE}"/>
          </ac:spMkLst>
        </pc:spChg>
        <pc:spChg chg="add mod">
          <ac:chgData name="Manish Sharma" userId="b799adb9ba789c8f" providerId="LiveId" clId="{9299F720-AD1B-4DE8-AE41-CCAD55DAB69C}" dt="2021-11-24T07:34:14.782" v="1739" actId="1076"/>
          <ac:spMkLst>
            <pc:docMk/>
            <pc:sldMk cId="2791342229" sldId="385"/>
            <ac:spMk id="4" creationId="{FCF464AE-57AE-4450-935A-19EAB717186B}"/>
          </ac:spMkLst>
        </pc:spChg>
        <pc:spChg chg="add mod">
          <ac:chgData name="Manish Sharma" userId="b799adb9ba789c8f" providerId="LiveId" clId="{9299F720-AD1B-4DE8-AE41-CCAD55DAB69C}" dt="2021-11-24T07:40:53.305" v="1740" actId="13822"/>
          <ac:spMkLst>
            <pc:docMk/>
            <pc:sldMk cId="2791342229" sldId="385"/>
            <ac:spMk id="5" creationId="{396CCB52-43A4-4220-9B0C-3F21926BD321}"/>
          </ac:spMkLst>
        </pc:spChg>
        <pc:spChg chg="add mod">
          <ac:chgData name="Manish Sharma" userId="b799adb9ba789c8f" providerId="LiveId" clId="{9299F720-AD1B-4DE8-AE41-CCAD55DAB69C}" dt="2021-11-24T07:40:53.305" v="1740" actId="13822"/>
          <ac:spMkLst>
            <pc:docMk/>
            <pc:sldMk cId="2791342229" sldId="385"/>
            <ac:spMk id="6" creationId="{907FA325-83D9-405B-8382-3DC60BF60F9E}"/>
          </ac:spMkLst>
        </pc:spChg>
        <pc:spChg chg="add mod">
          <ac:chgData name="Manish Sharma" userId="b799adb9ba789c8f" providerId="LiveId" clId="{9299F720-AD1B-4DE8-AE41-CCAD55DAB69C}" dt="2021-11-24T07:34:14.782" v="1739" actId="1076"/>
          <ac:spMkLst>
            <pc:docMk/>
            <pc:sldMk cId="2791342229" sldId="385"/>
            <ac:spMk id="7" creationId="{20566802-31D5-4623-BF65-91C722E5DAB9}"/>
          </ac:spMkLst>
        </pc:spChg>
        <pc:spChg chg="add mod">
          <ac:chgData name="Manish Sharma" userId="b799adb9ba789c8f" providerId="LiveId" clId="{9299F720-AD1B-4DE8-AE41-CCAD55DAB69C}" dt="2021-11-24T07:34:14.782" v="1739" actId="1076"/>
          <ac:spMkLst>
            <pc:docMk/>
            <pc:sldMk cId="2791342229" sldId="385"/>
            <ac:spMk id="8" creationId="{5AFB430E-3F64-4479-870C-FAB7BAE810E4}"/>
          </ac:spMkLst>
        </pc:spChg>
        <pc:spChg chg="add mod">
          <ac:chgData name="Manish Sharma" userId="b799adb9ba789c8f" providerId="LiveId" clId="{9299F720-AD1B-4DE8-AE41-CCAD55DAB69C}" dt="2021-11-24T07:34:14.782" v="1739" actId="1076"/>
          <ac:spMkLst>
            <pc:docMk/>
            <pc:sldMk cId="2791342229" sldId="385"/>
            <ac:spMk id="14" creationId="{BF98D2AA-8A22-41ED-926F-40723405F987}"/>
          </ac:spMkLst>
        </pc:spChg>
        <pc:spChg chg="add mod">
          <ac:chgData name="Manish Sharma" userId="b799adb9ba789c8f" providerId="LiveId" clId="{9299F720-AD1B-4DE8-AE41-CCAD55DAB69C}" dt="2021-11-24T07:34:14.782" v="1739" actId="1076"/>
          <ac:spMkLst>
            <pc:docMk/>
            <pc:sldMk cId="2791342229" sldId="385"/>
            <ac:spMk id="15" creationId="{9DA3AD83-B044-47F0-B430-C0B195B0F5EA}"/>
          </ac:spMkLst>
        </pc:spChg>
        <pc:spChg chg="add mod">
          <ac:chgData name="Manish Sharma" userId="b799adb9ba789c8f" providerId="LiveId" clId="{9299F720-AD1B-4DE8-AE41-CCAD55DAB69C}" dt="2021-11-24T07:34:14.782" v="1739" actId="1076"/>
          <ac:spMkLst>
            <pc:docMk/>
            <pc:sldMk cId="2791342229" sldId="385"/>
            <ac:spMk id="19" creationId="{9D2413BD-3232-4E08-B9C1-D18F246E9642}"/>
          </ac:spMkLst>
        </pc:spChg>
        <pc:spChg chg="add mod">
          <ac:chgData name="Manish Sharma" userId="b799adb9ba789c8f" providerId="LiveId" clId="{9299F720-AD1B-4DE8-AE41-CCAD55DAB69C}" dt="2021-11-24T07:34:14.782" v="1739" actId="1076"/>
          <ac:spMkLst>
            <pc:docMk/>
            <pc:sldMk cId="2791342229" sldId="385"/>
            <ac:spMk id="20" creationId="{19588379-AA18-4B8F-980D-EE820C0620DB}"/>
          </ac:spMkLst>
        </pc:spChg>
        <pc:cxnChg chg="add mod">
          <ac:chgData name="Manish Sharma" userId="b799adb9ba789c8f" providerId="LiveId" clId="{9299F720-AD1B-4DE8-AE41-CCAD55DAB69C}" dt="2021-11-24T07:34:14.782" v="1739" actId="1076"/>
          <ac:cxnSpMkLst>
            <pc:docMk/>
            <pc:sldMk cId="2791342229" sldId="385"/>
            <ac:cxnSpMk id="10" creationId="{CD1042DC-D5B8-416C-BC58-87E52ACC6C89}"/>
          </ac:cxnSpMkLst>
        </pc:cxnChg>
        <pc:cxnChg chg="add mod">
          <ac:chgData name="Manish Sharma" userId="b799adb9ba789c8f" providerId="LiveId" clId="{9299F720-AD1B-4DE8-AE41-CCAD55DAB69C}" dt="2021-11-24T07:34:14.782" v="1739" actId="1076"/>
          <ac:cxnSpMkLst>
            <pc:docMk/>
            <pc:sldMk cId="2791342229" sldId="385"/>
            <ac:cxnSpMk id="11" creationId="{D73C2850-7870-4F1A-AAD0-D8E48257E2A4}"/>
          </ac:cxnSpMkLst>
        </pc:cxnChg>
        <pc:cxnChg chg="add mod">
          <ac:chgData name="Manish Sharma" userId="b799adb9ba789c8f" providerId="LiveId" clId="{9299F720-AD1B-4DE8-AE41-CCAD55DAB69C}" dt="2021-11-24T07:34:14.782" v="1739" actId="1076"/>
          <ac:cxnSpMkLst>
            <pc:docMk/>
            <pc:sldMk cId="2791342229" sldId="385"/>
            <ac:cxnSpMk id="16" creationId="{0A476E8D-EF08-40A3-A0E9-BA9841145CE2}"/>
          </ac:cxnSpMkLst>
        </pc:cxnChg>
        <pc:cxnChg chg="add mod">
          <ac:chgData name="Manish Sharma" userId="b799adb9ba789c8f" providerId="LiveId" clId="{9299F720-AD1B-4DE8-AE41-CCAD55DAB69C}" dt="2021-11-24T07:34:14.782" v="1739" actId="1076"/>
          <ac:cxnSpMkLst>
            <pc:docMk/>
            <pc:sldMk cId="2791342229" sldId="385"/>
            <ac:cxnSpMk id="21" creationId="{1F545225-7588-430C-B934-CB5D835C6FC3}"/>
          </ac:cxnSpMkLst>
        </pc:cxnChg>
      </pc:sldChg>
      <pc:sldChg chg="modSp new mod ord">
        <pc:chgData name="Manish Sharma" userId="b799adb9ba789c8f" providerId="LiveId" clId="{9299F720-AD1B-4DE8-AE41-CCAD55DAB69C}" dt="2021-11-24T07:58:51.020" v="1952"/>
        <pc:sldMkLst>
          <pc:docMk/>
          <pc:sldMk cId="3525173823" sldId="386"/>
        </pc:sldMkLst>
        <pc:spChg chg="mod">
          <ac:chgData name="Manish Sharma" userId="b799adb9ba789c8f" providerId="LiveId" clId="{9299F720-AD1B-4DE8-AE41-CCAD55DAB69C}" dt="2021-11-24T07:54:13.356" v="1795" actId="20577"/>
          <ac:spMkLst>
            <pc:docMk/>
            <pc:sldMk cId="3525173823" sldId="386"/>
            <ac:spMk id="2" creationId="{D07AC536-7992-4BA6-9D1C-DC73F3BEBCBC}"/>
          </ac:spMkLst>
        </pc:spChg>
        <pc:spChg chg="mod">
          <ac:chgData name="Manish Sharma" userId="b799adb9ba789c8f" providerId="LiveId" clId="{9299F720-AD1B-4DE8-AE41-CCAD55DAB69C}" dt="2021-11-24T07:57:14.374" v="1950" actId="6549"/>
          <ac:spMkLst>
            <pc:docMk/>
            <pc:sldMk cId="3525173823" sldId="386"/>
            <ac:spMk id="3" creationId="{BA95B9CE-65EB-4CA4-9477-50C0EBA3519B}"/>
          </ac:spMkLst>
        </pc:spChg>
      </pc:sldChg>
      <pc:sldChg chg="add">
        <pc:chgData name="Manish Sharma" userId="b799adb9ba789c8f" providerId="LiveId" clId="{9299F720-AD1B-4DE8-AE41-CCAD55DAB69C}" dt="2021-11-24T09:37:49.179" v="1953"/>
        <pc:sldMkLst>
          <pc:docMk/>
          <pc:sldMk cId="1302610745" sldId="387"/>
        </pc:sldMkLst>
      </pc:sldChg>
      <pc:sldChg chg="add">
        <pc:chgData name="Manish Sharma" userId="b799adb9ba789c8f" providerId="LiveId" clId="{9299F720-AD1B-4DE8-AE41-CCAD55DAB69C}" dt="2021-11-24T09:37:49.179" v="1953"/>
        <pc:sldMkLst>
          <pc:docMk/>
          <pc:sldMk cId="3344806649" sldId="388"/>
        </pc:sldMkLst>
      </pc:sldChg>
      <pc:sldChg chg="add">
        <pc:chgData name="Manish Sharma" userId="b799adb9ba789c8f" providerId="LiveId" clId="{9299F720-AD1B-4DE8-AE41-CCAD55DAB69C}" dt="2021-11-24T09:39:43.826" v="1954"/>
        <pc:sldMkLst>
          <pc:docMk/>
          <pc:sldMk cId="3925259308" sldId="389"/>
        </pc:sldMkLst>
      </pc:sldChg>
      <pc:sldChg chg="addSp delSp modSp new mod">
        <pc:chgData name="Manish Sharma" userId="b799adb9ba789c8f" providerId="LiveId" clId="{9299F720-AD1B-4DE8-AE41-CCAD55DAB69C}" dt="2021-11-24T11:08:12.433" v="2132" actId="1076"/>
        <pc:sldMkLst>
          <pc:docMk/>
          <pc:sldMk cId="323477750" sldId="390"/>
        </pc:sldMkLst>
        <pc:spChg chg="mod">
          <ac:chgData name="Manish Sharma" userId="b799adb9ba789c8f" providerId="LiveId" clId="{9299F720-AD1B-4DE8-AE41-CCAD55DAB69C}" dt="2021-11-24T09:40:02.994" v="1956"/>
          <ac:spMkLst>
            <pc:docMk/>
            <pc:sldMk cId="323477750" sldId="390"/>
            <ac:spMk id="2" creationId="{6496AF35-C0FD-46ED-94C1-38CCFEE8D1D5}"/>
          </ac:spMkLst>
        </pc:spChg>
        <pc:spChg chg="del">
          <ac:chgData name="Manish Sharma" userId="b799adb9ba789c8f" providerId="LiveId" clId="{9299F720-AD1B-4DE8-AE41-CCAD55DAB69C}" dt="2021-11-24T09:40:05.683" v="1957" actId="478"/>
          <ac:spMkLst>
            <pc:docMk/>
            <pc:sldMk cId="323477750" sldId="390"/>
            <ac:spMk id="3" creationId="{83A38D00-A9AB-4E23-9CC5-0BF0D3BAF464}"/>
          </ac:spMkLst>
        </pc:spChg>
        <pc:spChg chg="add mod">
          <ac:chgData name="Manish Sharma" userId="b799adb9ba789c8f" providerId="LiveId" clId="{9299F720-AD1B-4DE8-AE41-CCAD55DAB69C}" dt="2021-11-24T09:40:10.305" v="1958"/>
          <ac:spMkLst>
            <pc:docMk/>
            <pc:sldMk cId="323477750" sldId="390"/>
            <ac:spMk id="4" creationId="{82E52487-4C0B-4753-9128-F4B2CD99BB31}"/>
          </ac:spMkLst>
        </pc:spChg>
        <pc:spChg chg="add mod">
          <ac:chgData name="Manish Sharma" userId="b799adb9ba789c8f" providerId="LiveId" clId="{9299F720-AD1B-4DE8-AE41-CCAD55DAB69C}" dt="2021-11-24T09:40:34.549" v="1960" actId="1076"/>
          <ac:spMkLst>
            <pc:docMk/>
            <pc:sldMk cId="323477750" sldId="390"/>
            <ac:spMk id="5" creationId="{797578D2-BFAE-43D0-A723-9B0C421954AB}"/>
          </ac:spMkLst>
        </pc:spChg>
        <pc:spChg chg="add mod">
          <ac:chgData name="Manish Sharma" userId="b799adb9ba789c8f" providerId="LiveId" clId="{9299F720-AD1B-4DE8-AE41-CCAD55DAB69C}" dt="2021-11-24T11:06:42.128" v="2079" actId="1076"/>
          <ac:spMkLst>
            <pc:docMk/>
            <pc:sldMk cId="323477750" sldId="390"/>
            <ac:spMk id="11" creationId="{B82F38F6-8B8F-4969-AC55-8CD547C51763}"/>
          </ac:spMkLst>
        </pc:spChg>
        <pc:spChg chg="add mod">
          <ac:chgData name="Manish Sharma" userId="b799adb9ba789c8f" providerId="LiveId" clId="{9299F720-AD1B-4DE8-AE41-CCAD55DAB69C}" dt="2021-11-24T11:07:27.365" v="2097" actId="20577"/>
          <ac:spMkLst>
            <pc:docMk/>
            <pc:sldMk cId="323477750" sldId="390"/>
            <ac:spMk id="12" creationId="{2C36A3ED-DC4E-4732-9EE9-054459F6EA24}"/>
          </ac:spMkLst>
        </pc:spChg>
        <pc:spChg chg="add mod">
          <ac:chgData name="Manish Sharma" userId="b799adb9ba789c8f" providerId="LiveId" clId="{9299F720-AD1B-4DE8-AE41-CCAD55DAB69C}" dt="2021-11-24T11:08:12.433" v="2132" actId="1076"/>
          <ac:spMkLst>
            <pc:docMk/>
            <pc:sldMk cId="323477750" sldId="390"/>
            <ac:spMk id="13" creationId="{BF37F18C-7139-423A-B885-14FE79E7AFE0}"/>
          </ac:spMkLst>
        </pc:spChg>
        <pc:cxnChg chg="add mod">
          <ac:chgData name="Manish Sharma" userId="b799adb9ba789c8f" providerId="LiveId" clId="{9299F720-AD1B-4DE8-AE41-CCAD55DAB69C}" dt="2021-11-24T09:40:53.638" v="1962" actId="1582"/>
          <ac:cxnSpMkLst>
            <pc:docMk/>
            <pc:sldMk cId="323477750" sldId="390"/>
            <ac:cxnSpMk id="7" creationId="{46A25974-327D-4CBD-996D-4592F1973372}"/>
          </ac:cxnSpMkLst>
        </pc:cxnChg>
        <pc:cxnChg chg="add mod">
          <ac:chgData name="Manish Sharma" userId="b799adb9ba789c8f" providerId="LiveId" clId="{9299F720-AD1B-4DE8-AE41-CCAD55DAB69C}" dt="2021-11-24T09:41:42.614" v="1970" actId="1076"/>
          <ac:cxnSpMkLst>
            <pc:docMk/>
            <pc:sldMk cId="323477750" sldId="390"/>
            <ac:cxnSpMk id="8" creationId="{5B5F721A-D3E8-4966-B27A-4393E11E94CE}"/>
          </ac:cxnSpMkLst>
        </pc:cxnChg>
        <pc:cxnChg chg="add mod">
          <ac:chgData name="Manish Sharma" userId="b799adb9ba789c8f" providerId="LiveId" clId="{9299F720-AD1B-4DE8-AE41-CCAD55DAB69C}" dt="2021-11-24T09:41:36.389" v="1969" actId="1076"/>
          <ac:cxnSpMkLst>
            <pc:docMk/>
            <pc:sldMk cId="323477750" sldId="390"/>
            <ac:cxnSpMk id="9" creationId="{1E113F8A-5A9A-41F2-ABF2-F5279145C56C}"/>
          </ac:cxnSpMkLst>
        </pc:cxnChg>
        <pc:cxnChg chg="add mod">
          <ac:chgData name="Manish Sharma" userId="b799adb9ba789c8f" providerId="LiveId" clId="{9299F720-AD1B-4DE8-AE41-CCAD55DAB69C}" dt="2021-11-24T09:41:36.389" v="1969" actId="1076"/>
          <ac:cxnSpMkLst>
            <pc:docMk/>
            <pc:sldMk cId="323477750" sldId="390"/>
            <ac:cxnSpMk id="10" creationId="{1338E1A4-BA4A-45B5-AFD1-791C3AF7AD48}"/>
          </ac:cxnSpMkLst>
        </pc:cxnChg>
      </pc:sldChg>
      <pc:sldChg chg="addSp delSp modSp new mod modClrScheme chgLayout">
        <pc:chgData name="Manish Sharma" userId="b799adb9ba789c8f" providerId="LiveId" clId="{9299F720-AD1B-4DE8-AE41-CCAD55DAB69C}" dt="2021-11-24T09:52:52.294" v="2077" actId="20577"/>
        <pc:sldMkLst>
          <pc:docMk/>
          <pc:sldMk cId="1767199199" sldId="391"/>
        </pc:sldMkLst>
        <pc:spChg chg="del">
          <ac:chgData name="Manish Sharma" userId="b799adb9ba789c8f" providerId="LiveId" clId="{9299F720-AD1B-4DE8-AE41-CCAD55DAB69C}" dt="2021-11-24T09:49:21.556" v="1972" actId="478"/>
          <ac:spMkLst>
            <pc:docMk/>
            <pc:sldMk cId="1767199199" sldId="391"/>
            <ac:spMk id="2" creationId="{B1CCC820-6948-4A31-9F72-6CFECFE51C1A}"/>
          </ac:spMkLst>
        </pc:spChg>
        <pc:spChg chg="del">
          <ac:chgData name="Manish Sharma" userId="b799adb9ba789c8f" providerId="LiveId" clId="{9299F720-AD1B-4DE8-AE41-CCAD55DAB69C}" dt="2021-11-24T09:49:21.556" v="1972" actId="478"/>
          <ac:spMkLst>
            <pc:docMk/>
            <pc:sldMk cId="1767199199" sldId="391"/>
            <ac:spMk id="3" creationId="{FE6F5697-008B-4577-AB0B-6F72D391B1AA}"/>
          </ac:spMkLst>
        </pc:spChg>
        <pc:spChg chg="add mod">
          <ac:chgData name="Manish Sharma" userId="b799adb9ba789c8f" providerId="LiveId" clId="{9299F720-AD1B-4DE8-AE41-CCAD55DAB69C}" dt="2021-11-24T09:52:42.389" v="2055" actId="1076"/>
          <ac:spMkLst>
            <pc:docMk/>
            <pc:sldMk cId="1767199199" sldId="391"/>
            <ac:spMk id="4" creationId="{5D69B781-6AD8-478A-974A-26E1F7A5D17A}"/>
          </ac:spMkLst>
        </pc:spChg>
        <pc:spChg chg="add mod">
          <ac:chgData name="Manish Sharma" userId="b799adb9ba789c8f" providerId="LiveId" clId="{9299F720-AD1B-4DE8-AE41-CCAD55DAB69C}" dt="2021-11-24T09:52:42.389" v="2055" actId="1076"/>
          <ac:spMkLst>
            <pc:docMk/>
            <pc:sldMk cId="1767199199" sldId="391"/>
            <ac:spMk id="5" creationId="{3E1BCDB3-E75C-4A5B-BA07-BDBCADD4D740}"/>
          </ac:spMkLst>
        </pc:spChg>
        <pc:spChg chg="add mod">
          <ac:chgData name="Manish Sharma" userId="b799adb9ba789c8f" providerId="LiveId" clId="{9299F720-AD1B-4DE8-AE41-CCAD55DAB69C}" dt="2021-11-24T09:52:42.389" v="2055" actId="1076"/>
          <ac:spMkLst>
            <pc:docMk/>
            <pc:sldMk cId="1767199199" sldId="391"/>
            <ac:spMk id="6" creationId="{F95F5D79-2C2D-4762-BAD7-84E91A2439F1}"/>
          </ac:spMkLst>
        </pc:spChg>
        <pc:spChg chg="add mod">
          <ac:chgData name="Manish Sharma" userId="b799adb9ba789c8f" providerId="LiveId" clId="{9299F720-AD1B-4DE8-AE41-CCAD55DAB69C}" dt="2021-11-24T09:52:42.389" v="2055" actId="1076"/>
          <ac:spMkLst>
            <pc:docMk/>
            <pc:sldMk cId="1767199199" sldId="391"/>
            <ac:spMk id="7" creationId="{7596938F-E0D6-42E2-A3CD-DC51AF7413B3}"/>
          </ac:spMkLst>
        </pc:spChg>
        <pc:spChg chg="add mod">
          <ac:chgData name="Manish Sharma" userId="b799adb9ba789c8f" providerId="LiveId" clId="{9299F720-AD1B-4DE8-AE41-CCAD55DAB69C}" dt="2021-11-24T09:52:42.389" v="2055" actId="1076"/>
          <ac:spMkLst>
            <pc:docMk/>
            <pc:sldMk cId="1767199199" sldId="391"/>
            <ac:spMk id="8" creationId="{4CD7DEE0-BF7A-4228-BBBC-30D98F89EB5D}"/>
          </ac:spMkLst>
        </pc:spChg>
        <pc:spChg chg="add mod">
          <ac:chgData name="Manish Sharma" userId="b799adb9ba789c8f" providerId="LiveId" clId="{9299F720-AD1B-4DE8-AE41-CCAD55DAB69C}" dt="2021-11-24T09:52:42.389" v="2055" actId="1076"/>
          <ac:spMkLst>
            <pc:docMk/>
            <pc:sldMk cId="1767199199" sldId="391"/>
            <ac:spMk id="9" creationId="{499AFF26-2B17-4CBC-9D4F-0D0D923F8727}"/>
          </ac:spMkLst>
        </pc:spChg>
        <pc:spChg chg="add mod">
          <ac:chgData name="Manish Sharma" userId="b799adb9ba789c8f" providerId="LiveId" clId="{9299F720-AD1B-4DE8-AE41-CCAD55DAB69C}" dt="2021-11-24T09:52:42.389" v="2055" actId="1076"/>
          <ac:spMkLst>
            <pc:docMk/>
            <pc:sldMk cId="1767199199" sldId="391"/>
            <ac:spMk id="10" creationId="{4A00B074-4491-41B5-84CB-0938C0C54AAE}"/>
          </ac:spMkLst>
        </pc:spChg>
        <pc:spChg chg="add mod ord">
          <ac:chgData name="Manish Sharma" userId="b799adb9ba789c8f" providerId="LiveId" clId="{9299F720-AD1B-4DE8-AE41-CCAD55DAB69C}" dt="2021-11-24T09:52:52.294" v="2077" actId="20577"/>
          <ac:spMkLst>
            <pc:docMk/>
            <pc:sldMk cId="1767199199" sldId="391"/>
            <ac:spMk id="23" creationId="{BB6143EB-0FCA-4E0F-9AAB-41284551EB77}"/>
          </ac:spMkLst>
        </pc:spChg>
        <pc:cxnChg chg="add mod">
          <ac:chgData name="Manish Sharma" userId="b799adb9ba789c8f" providerId="LiveId" clId="{9299F720-AD1B-4DE8-AE41-CCAD55DAB69C}" dt="2021-11-24T09:52:42.389" v="2055" actId="1076"/>
          <ac:cxnSpMkLst>
            <pc:docMk/>
            <pc:sldMk cId="1767199199" sldId="391"/>
            <ac:cxnSpMk id="12" creationId="{FE4E1653-0986-47A2-93F2-79CEBD6C47F8}"/>
          </ac:cxnSpMkLst>
        </pc:cxnChg>
        <pc:cxnChg chg="add mod">
          <ac:chgData name="Manish Sharma" userId="b799adb9ba789c8f" providerId="LiveId" clId="{9299F720-AD1B-4DE8-AE41-CCAD55DAB69C}" dt="2021-11-24T09:52:42.389" v="2055" actId="1076"/>
          <ac:cxnSpMkLst>
            <pc:docMk/>
            <pc:sldMk cId="1767199199" sldId="391"/>
            <ac:cxnSpMk id="14" creationId="{A1527D43-6D08-433C-BFA3-24523D454C01}"/>
          </ac:cxnSpMkLst>
        </pc:cxnChg>
        <pc:cxnChg chg="add mod">
          <ac:chgData name="Manish Sharma" userId="b799adb9ba789c8f" providerId="LiveId" clId="{9299F720-AD1B-4DE8-AE41-CCAD55DAB69C}" dt="2021-11-24T09:52:42.389" v="2055" actId="1076"/>
          <ac:cxnSpMkLst>
            <pc:docMk/>
            <pc:sldMk cId="1767199199" sldId="391"/>
            <ac:cxnSpMk id="16" creationId="{CCE40742-B3C0-47D6-83B8-1765F7113B61}"/>
          </ac:cxnSpMkLst>
        </pc:cxnChg>
        <pc:cxnChg chg="add mod">
          <ac:chgData name="Manish Sharma" userId="b799adb9ba789c8f" providerId="LiveId" clId="{9299F720-AD1B-4DE8-AE41-CCAD55DAB69C}" dt="2021-11-24T09:52:42.389" v="2055" actId="1076"/>
          <ac:cxnSpMkLst>
            <pc:docMk/>
            <pc:sldMk cId="1767199199" sldId="391"/>
            <ac:cxnSpMk id="18" creationId="{C2290301-CC3C-40A7-A98E-808CED64CBA8}"/>
          </ac:cxnSpMkLst>
        </pc:cxnChg>
        <pc:cxnChg chg="add mod">
          <ac:chgData name="Manish Sharma" userId="b799adb9ba789c8f" providerId="LiveId" clId="{9299F720-AD1B-4DE8-AE41-CCAD55DAB69C}" dt="2021-11-24T09:52:42.389" v="2055" actId="1076"/>
          <ac:cxnSpMkLst>
            <pc:docMk/>
            <pc:sldMk cId="1767199199" sldId="391"/>
            <ac:cxnSpMk id="20" creationId="{5F63F4D2-17CB-4ED8-9340-A83B47E9C76F}"/>
          </ac:cxnSpMkLst>
        </pc:cxnChg>
        <pc:cxnChg chg="add mod">
          <ac:chgData name="Manish Sharma" userId="b799adb9ba789c8f" providerId="LiveId" clId="{9299F720-AD1B-4DE8-AE41-CCAD55DAB69C}" dt="2021-11-24T09:52:42.389" v="2055" actId="1076"/>
          <ac:cxnSpMkLst>
            <pc:docMk/>
            <pc:sldMk cId="1767199199" sldId="391"/>
            <ac:cxnSpMk id="22" creationId="{1129277E-5779-4A01-98F0-ADA206F121B9}"/>
          </ac:cxnSpMkLst>
        </pc:cxnChg>
      </pc:sldChg>
      <pc:sldChg chg="addSp delSp modSp new mod">
        <pc:chgData name="Manish Sharma" userId="b799adb9ba789c8f" providerId="LiveId" clId="{9299F720-AD1B-4DE8-AE41-CCAD55DAB69C}" dt="2021-11-25T07:14:34.082" v="2143"/>
        <pc:sldMkLst>
          <pc:docMk/>
          <pc:sldMk cId="2795027942" sldId="392"/>
        </pc:sldMkLst>
        <pc:spChg chg="mod">
          <ac:chgData name="Manish Sharma" userId="b799adb9ba789c8f" providerId="LiveId" clId="{9299F720-AD1B-4DE8-AE41-CCAD55DAB69C}" dt="2021-11-25T05:47:18.156" v="2135"/>
          <ac:spMkLst>
            <pc:docMk/>
            <pc:sldMk cId="2795027942" sldId="392"/>
            <ac:spMk id="2" creationId="{8B382969-5391-4AE9-9FE1-06223802D874}"/>
          </ac:spMkLst>
        </pc:spChg>
        <pc:spChg chg="del">
          <ac:chgData name="Manish Sharma" userId="b799adb9ba789c8f" providerId="LiveId" clId="{9299F720-AD1B-4DE8-AE41-CCAD55DAB69C}" dt="2021-11-25T05:47:22.326" v="2136" actId="478"/>
          <ac:spMkLst>
            <pc:docMk/>
            <pc:sldMk cId="2795027942" sldId="392"/>
            <ac:spMk id="3" creationId="{BC1CCB84-B0AE-4E5B-AD8E-6B34DF50CA4A}"/>
          </ac:spMkLst>
        </pc:spChg>
        <pc:spChg chg="add mod">
          <ac:chgData name="Manish Sharma" userId="b799adb9ba789c8f" providerId="LiveId" clId="{9299F720-AD1B-4DE8-AE41-CCAD55DAB69C}" dt="2021-11-25T05:47:28.068" v="2137"/>
          <ac:spMkLst>
            <pc:docMk/>
            <pc:sldMk cId="2795027942" sldId="392"/>
            <ac:spMk id="4" creationId="{72B74DFB-0F6A-495F-8E6F-D097C744C637}"/>
          </ac:spMkLst>
        </pc:spChg>
        <pc:spChg chg="add mod">
          <ac:chgData name="Manish Sharma" userId="b799adb9ba789c8f" providerId="LiveId" clId="{9299F720-AD1B-4DE8-AE41-CCAD55DAB69C}" dt="2021-11-25T05:47:28.068" v="2137"/>
          <ac:spMkLst>
            <pc:docMk/>
            <pc:sldMk cId="2795027942" sldId="392"/>
            <ac:spMk id="5" creationId="{11417777-F932-4829-99EC-543510025C02}"/>
          </ac:spMkLst>
        </pc:spChg>
        <pc:spChg chg="add mod">
          <ac:chgData name="Manish Sharma" userId="b799adb9ba789c8f" providerId="LiveId" clId="{9299F720-AD1B-4DE8-AE41-CCAD55DAB69C}" dt="2021-11-25T05:47:40.544" v="2139" actId="122"/>
          <ac:spMkLst>
            <pc:docMk/>
            <pc:sldMk cId="2795027942" sldId="392"/>
            <ac:spMk id="7" creationId="{B7F58A85-1B0B-4693-B6C1-B03784443674}"/>
          </ac:spMkLst>
        </pc:spChg>
        <pc:spChg chg="add mod">
          <ac:chgData name="Manish Sharma" userId="b799adb9ba789c8f" providerId="LiveId" clId="{9299F720-AD1B-4DE8-AE41-CCAD55DAB69C}" dt="2021-11-25T07:04:20.666" v="2141" actId="122"/>
          <ac:spMkLst>
            <pc:docMk/>
            <pc:sldMk cId="2795027942" sldId="392"/>
            <ac:spMk id="8" creationId="{137A5E9C-7B3D-49D2-9F78-884E69C9B13F}"/>
          </ac:spMkLst>
        </pc:spChg>
        <pc:spChg chg="add mod">
          <ac:chgData name="Manish Sharma" userId="b799adb9ba789c8f" providerId="LiveId" clId="{9299F720-AD1B-4DE8-AE41-CCAD55DAB69C}" dt="2021-11-25T07:14:10.157" v="2142"/>
          <ac:spMkLst>
            <pc:docMk/>
            <pc:sldMk cId="2795027942" sldId="392"/>
            <ac:spMk id="10" creationId="{E7E4577B-8170-4026-8CA0-924CC00B1881}"/>
          </ac:spMkLst>
        </pc:spChg>
        <pc:spChg chg="mod">
          <ac:chgData name="Manish Sharma" userId="b799adb9ba789c8f" providerId="LiveId" clId="{9299F720-AD1B-4DE8-AE41-CCAD55DAB69C}" dt="2021-11-25T07:14:34.082" v="2143"/>
          <ac:spMkLst>
            <pc:docMk/>
            <pc:sldMk cId="2795027942" sldId="392"/>
            <ac:spMk id="12" creationId="{4F3E2678-A9CB-419E-ADF1-0BC20C71E305}"/>
          </ac:spMkLst>
        </pc:spChg>
        <pc:spChg chg="mod">
          <ac:chgData name="Manish Sharma" userId="b799adb9ba789c8f" providerId="LiveId" clId="{9299F720-AD1B-4DE8-AE41-CCAD55DAB69C}" dt="2021-11-25T07:14:34.082" v="2143"/>
          <ac:spMkLst>
            <pc:docMk/>
            <pc:sldMk cId="2795027942" sldId="392"/>
            <ac:spMk id="13" creationId="{F481F756-CF06-4384-93E8-A17E6B16F6A2}"/>
          </ac:spMkLst>
        </pc:spChg>
        <pc:spChg chg="mod">
          <ac:chgData name="Manish Sharma" userId="b799adb9ba789c8f" providerId="LiveId" clId="{9299F720-AD1B-4DE8-AE41-CCAD55DAB69C}" dt="2021-11-25T07:14:34.082" v="2143"/>
          <ac:spMkLst>
            <pc:docMk/>
            <pc:sldMk cId="2795027942" sldId="392"/>
            <ac:spMk id="14" creationId="{9E90D98B-1FD5-4E75-BF9F-FD01459CEA36}"/>
          </ac:spMkLst>
        </pc:spChg>
        <pc:spChg chg="mod">
          <ac:chgData name="Manish Sharma" userId="b799adb9ba789c8f" providerId="LiveId" clId="{9299F720-AD1B-4DE8-AE41-CCAD55DAB69C}" dt="2021-11-25T07:14:34.082" v="2143"/>
          <ac:spMkLst>
            <pc:docMk/>
            <pc:sldMk cId="2795027942" sldId="392"/>
            <ac:spMk id="16" creationId="{B1445347-B853-4C76-BC75-4E2A71053974}"/>
          </ac:spMkLst>
        </pc:spChg>
        <pc:spChg chg="mod">
          <ac:chgData name="Manish Sharma" userId="b799adb9ba789c8f" providerId="LiveId" clId="{9299F720-AD1B-4DE8-AE41-CCAD55DAB69C}" dt="2021-11-25T07:14:34.082" v="2143"/>
          <ac:spMkLst>
            <pc:docMk/>
            <pc:sldMk cId="2795027942" sldId="392"/>
            <ac:spMk id="18" creationId="{3D026E90-BBF7-4A3A-9176-037FC1C71794}"/>
          </ac:spMkLst>
        </pc:spChg>
        <pc:grpChg chg="add mod">
          <ac:chgData name="Manish Sharma" userId="b799adb9ba789c8f" providerId="LiveId" clId="{9299F720-AD1B-4DE8-AE41-CCAD55DAB69C}" dt="2021-11-25T07:14:34.082" v="2143"/>
          <ac:grpSpMkLst>
            <pc:docMk/>
            <pc:sldMk cId="2795027942" sldId="392"/>
            <ac:grpSpMk id="11" creationId="{65CC3579-DD09-4F11-90E7-C70A85014ED1}"/>
          </ac:grpSpMkLst>
        </pc:grpChg>
        <pc:cxnChg chg="add mod">
          <ac:chgData name="Manish Sharma" userId="b799adb9ba789c8f" providerId="LiveId" clId="{9299F720-AD1B-4DE8-AE41-CCAD55DAB69C}" dt="2021-11-25T05:47:28.068" v="2137"/>
          <ac:cxnSpMkLst>
            <pc:docMk/>
            <pc:sldMk cId="2795027942" sldId="392"/>
            <ac:cxnSpMk id="6" creationId="{D41F333D-7FC8-4DD9-8D0A-CA05EE62427C}"/>
          </ac:cxnSpMkLst>
        </pc:cxnChg>
        <pc:cxnChg chg="add mod">
          <ac:chgData name="Manish Sharma" userId="b799adb9ba789c8f" providerId="LiveId" clId="{9299F720-AD1B-4DE8-AE41-CCAD55DAB69C}" dt="2021-11-25T07:14:10.157" v="2142"/>
          <ac:cxnSpMkLst>
            <pc:docMk/>
            <pc:sldMk cId="2795027942" sldId="392"/>
            <ac:cxnSpMk id="9" creationId="{BEFBAD05-3151-4473-ABB3-C1C8519D01D2}"/>
          </ac:cxnSpMkLst>
        </pc:cxnChg>
        <pc:cxnChg chg="mod">
          <ac:chgData name="Manish Sharma" userId="b799adb9ba789c8f" providerId="LiveId" clId="{9299F720-AD1B-4DE8-AE41-CCAD55DAB69C}" dt="2021-11-25T07:14:34.082" v="2143"/>
          <ac:cxnSpMkLst>
            <pc:docMk/>
            <pc:sldMk cId="2795027942" sldId="392"/>
            <ac:cxnSpMk id="15" creationId="{BECEBEC9-BFDB-4E1E-8DFB-393D205F5A7A}"/>
          </ac:cxnSpMkLst>
        </pc:cxnChg>
        <pc:cxnChg chg="mod">
          <ac:chgData name="Manish Sharma" userId="b799adb9ba789c8f" providerId="LiveId" clId="{9299F720-AD1B-4DE8-AE41-CCAD55DAB69C}" dt="2021-11-25T07:14:34.082" v="2143"/>
          <ac:cxnSpMkLst>
            <pc:docMk/>
            <pc:sldMk cId="2795027942" sldId="392"/>
            <ac:cxnSpMk id="17" creationId="{12B94999-A134-4CA3-9E75-163F36DD3576}"/>
          </ac:cxnSpMkLst>
        </pc:cxnChg>
      </pc:sldChg>
      <pc:sldChg chg="add">
        <pc:chgData name="Manish Sharma" userId="b799adb9ba789c8f" providerId="LiveId" clId="{9299F720-AD1B-4DE8-AE41-CCAD55DAB69C}" dt="2021-11-25T09:43:51.600" v="2145"/>
        <pc:sldMkLst>
          <pc:docMk/>
          <pc:sldMk cId="2384314681" sldId="393"/>
        </pc:sldMkLst>
      </pc:sldChg>
      <pc:sldChg chg="add">
        <pc:chgData name="Manish Sharma" userId="b799adb9ba789c8f" providerId="LiveId" clId="{9299F720-AD1B-4DE8-AE41-CCAD55DAB69C}" dt="2021-11-25T09:43:51.600" v="2145"/>
        <pc:sldMkLst>
          <pc:docMk/>
          <pc:sldMk cId="3578060852" sldId="394"/>
        </pc:sldMkLst>
      </pc:sldChg>
      <pc:sldChg chg="add">
        <pc:chgData name="Manish Sharma" userId="b799adb9ba789c8f" providerId="LiveId" clId="{9299F720-AD1B-4DE8-AE41-CCAD55DAB69C}" dt="2021-11-25T11:22:09.410" v="2147"/>
        <pc:sldMkLst>
          <pc:docMk/>
          <pc:sldMk cId="2829608424" sldId="395"/>
        </pc:sldMkLst>
      </pc:sldChg>
      <pc:sldChg chg="add">
        <pc:chgData name="Manish Sharma" userId="b799adb9ba789c8f" providerId="LiveId" clId="{9299F720-AD1B-4DE8-AE41-CCAD55DAB69C}" dt="2021-11-26T03:46:22.516" v="2148"/>
        <pc:sldMkLst>
          <pc:docMk/>
          <pc:sldMk cId="1558293216" sldId="396"/>
        </pc:sldMkLst>
      </pc:sldChg>
      <pc:sldChg chg="add">
        <pc:chgData name="Manish Sharma" userId="b799adb9ba789c8f" providerId="LiveId" clId="{9299F720-AD1B-4DE8-AE41-CCAD55DAB69C}" dt="2021-11-26T04:28:26.448" v="2149"/>
        <pc:sldMkLst>
          <pc:docMk/>
          <pc:sldMk cId="3293002024" sldId="397"/>
        </pc:sldMkLst>
      </pc:sldChg>
      <pc:sldChg chg="add">
        <pc:chgData name="Manish Sharma" userId="b799adb9ba789c8f" providerId="LiveId" clId="{9299F720-AD1B-4DE8-AE41-CCAD55DAB69C}" dt="2021-11-26T04:28:26.448" v="2149"/>
        <pc:sldMkLst>
          <pc:docMk/>
          <pc:sldMk cId="201721731" sldId="398"/>
        </pc:sldMkLst>
      </pc:sldChg>
      <pc:sldChg chg="add">
        <pc:chgData name="Manish Sharma" userId="b799adb9ba789c8f" providerId="LiveId" clId="{9299F720-AD1B-4DE8-AE41-CCAD55DAB69C}" dt="2021-11-26T04:28:26.448" v="2149"/>
        <pc:sldMkLst>
          <pc:docMk/>
          <pc:sldMk cId="2894626958" sldId="399"/>
        </pc:sldMkLst>
      </pc:sldChg>
      <pc:sldChg chg="modSp new mod">
        <pc:chgData name="Manish Sharma" userId="b799adb9ba789c8f" providerId="LiveId" clId="{9299F720-AD1B-4DE8-AE41-CCAD55DAB69C}" dt="2021-11-26T04:52:45.857" v="2184" actId="20577"/>
        <pc:sldMkLst>
          <pc:docMk/>
          <pc:sldMk cId="1477073418" sldId="400"/>
        </pc:sldMkLst>
        <pc:spChg chg="mod">
          <ac:chgData name="Manish Sharma" userId="b799adb9ba789c8f" providerId="LiveId" clId="{9299F720-AD1B-4DE8-AE41-CCAD55DAB69C}" dt="2021-11-26T04:50:04.023" v="2169" actId="20577"/>
          <ac:spMkLst>
            <pc:docMk/>
            <pc:sldMk cId="1477073418" sldId="400"/>
            <ac:spMk id="2" creationId="{EF1E4F06-5179-4CA5-9599-38FBAF863619}"/>
          </ac:spMkLst>
        </pc:spChg>
        <pc:spChg chg="mod">
          <ac:chgData name="Manish Sharma" userId="b799adb9ba789c8f" providerId="LiveId" clId="{9299F720-AD1B-4DE8-AE41-CCAD55DAB69C}" dt="2021-11-26T04:52:45.857" v="2184" actId="20577"/>
          <ac:spMkLst>
            <pc:docMk/>
            <pc:sldMk cId="1477073418" sldId="400"/>
            <ac:spMk id="3" creationId="{E71A30E3-7D81-40C7-B811-151C071F8549}"/>
          </ac:spMkLst>
        </pc:spChg>
      </pc:sldChg>
      <pc:sldChg chg="add">
        <pc:chgData name="Manish Sharma" userId="b799adb9ba789c8f" providerId="LiveId" clId="{9299F720-AD1B-4DE8-AE41-CCAD55DAB69C}" dt="2021-11-26T10:14:25.247" v="2185"/>
        <pc:sldMkLst>
          <pc:docMk/>
          <pc:sldMk cId="2503257329" sldId="401"/>
        </pc:sldMkLst>
      </pc:sldChg>
      <pc:sldChg chg="add">
        <pc:chgData name="Manish Sharma" userId="b799adb9ba789c8f" providerId="LiveId" clId="{9299F720-AD1B-4DE8-AE41-CCAD55DAB69C}" dt="2021-11-26T10:14:25.247" v="2185"/>
        <pc:sldMkLst>
          <pc:docMk/>
          <pc:sldMk cId="3287422598" sldId="402"/>
        </pc:sldMkLst>
      </pc:sldChg>
      <pc:sldChg chg="add">
        <pc:chgData name="Manish Sharma" userId="b799adb9ba789c8f" providerId="LiveId" clId="{9299F720-AD1B-4DE8-AE41-CCAD55DAB69C}" dt="2021-11-26T10:14:25.247" v="2185"/>
        <pc:sldMkLst>
          <pc:docMk/>
          <pc:sldMk cId="3134808523" sldId="403"/>
        </pc:sldMkLst>
      </pc:sldChg>
      <pc:sldChg chg="add">
        <pc:chgData name="Manish Sharma" userId="b799adb9ba789c8f" providerId="LiveId" clId="{9299F720-AD1B-4DE8-AE41-CCAD55DAB69C}" dt="2021-11-26T10:14:25.247" v="2185"/>
        <pc:sldMkLst>
          <pc:docMk/>
          <pc:sldMk cId="1148178458" sldId="404"/>
        </pc:sldMkLst>
      </pc:sldChg>
      <pc:sldChg chg="add">
        <pc:chgData name="Manish Sharma" userId="b799adb9ba789c8f" providerId="LiveId" clId="{9299F720-AD1B-4DE8-AE41-CCAD55DAB69C}" dt="2021-11-26T10:14:25.247" v="2185"/>
        <pc:sldMkLst>
          <pc:docMk/>
          <pc:sldMk cId="959263370" sldId="405"/>
        </pc:sldMkLst>
      </pc:sldChg>
      <pc:sldChg chg="modSp new mod">
        <pc:chgData name="Manish Sharma" userId="b799adb9ba789c8f" providerId="LiveId" clId="{9299F720-AD1B-4DE8-AE41-CCAD55DAB69C}" dt="2021-11-26T11:29:03.218" v="2390" actId="20577"/>
        <pc:sldMkLst>
          <pc:docMk/>
          <pc:sldMk cId="487727514" sldId="406"/>
        </pc:sldMkLst>
        <pc:spChg chg="mod">
          <ac:chgData name="Manish Sharma" userId="b799adb9ba789c8f" providerId="LiveId" clId="{9299F720-AD1B-4DE8-AE41-CCAD55DAB69C}" dt="2021-11-26T10:31:00.089" v="2254" actId="20577"/>
          <ac:spMkLst>
            <pc:docMk/>
            <pc:sldMk cId="487727514" sldId="406"/>
            <ac:spMk id="2" creationId="{33C80C78-D1B6-4CA6-824D-BD7D20B47D27}"/>
          </ac:spMkLst>
        </pc:spChg>
        <pc:spChg chg="mod">
          <ac:chgData name="Manish Sharma" userId="b799adb9ba789c8f" providerId="LiveId" clId="{9299F720-AD1B-4DE8-AE41-CCAD55DAB69C}" dt="2021-11-26T11:29:03.218" v="2390" actId="20577"/>
          <ac:spMkLst>
            <pc:docMk/>
            <pc:sldMk cId="487727514" sldId="406"/>
            <ac:spMk id="3" creationId="{739E15F7-C458-448E-8DE8-F326D2488581}"/>
          </ac:spMkLst>
        </pc:spChg>
      </pc:sldChg>
      <pc:sldChg chg="add">
        <pc:chgData name="Manish Sharma" userId="b799adb9ba789c8f" providerId="LiveId" clId="{9299F720-AD1B-4DE8-AE41-CCAD55DAB69C}" dt="2021-11-26T11:26:48.381" v="2255"/>
        <pc:sldMkLst>
          <pc:docMk/>
          <pc:sldMk cId="220428449" sldId="407"/>
        </pc:sldMkLst>
      </pc:sldChg>
      <pc:sldChg chg="addSp delSp modSp new mod">
        <pc:chgData name="Manish Sharma" userId="b799adb9ba789c8f" providerId="LiveId" clId="{9299F720-AD1B-4DE8-AE41-CCAD55DAB69C}" dt="2021-11-29T05:27:18.841" v="2425"/>
        <pc:sldMkLst>
          <pc:docMk/>
          <pc:sldMk cId="2759217886" sldId="408"/>
        </pc:sldMkLst>
        <pc:spChg chg="del">
          <ac:chgData name="Manish Sharma" userId="b799adb9ba789c8f" providerId="LiveId" clId="{9299F720-AD1B-4DE8-AE41-CCAD55DAB69C}" dt="2021-11-29T05:25:02.996" v="2411" actId="478"/>
          <ac:spMkLst>
            <pc:docMk/>
            <pc:sldMk cId="2759217886" sldId="408"/>
            <ac:spMk id="2" creationId="{0D7DE493-2D07-46B8-9949-08A8E419E846}"/>
          </ac:spMkLst>
        </pc:spChg>
        <pc:spChg chg="del">
          <ac:chgData name="Manish Sharma" userId="b799adb9ba789c8f" providerId="LiveId" clId="{9299F720-AD1B-4DE8-AE41-CCAD55DAB69C}" dt="2021-11-29T05:25:02.996" v="2411" actId="478"/>
          <ac:spMkLst>
            <pc:docMk/>
            <pc:sldMk cId="2759217886" sldId="408"/>
            <ac:spMk id="3" creationId="{84CC44B4-659F-4127-8477-8453F5453866}"/>
          </ac:spMkLst>
        </pc:spChg>
        <pc:spChg chg="add mod">
          <ac:chgData name="Manish Sharma" userId="b799adb9ba789c8f" providerId="LiveId" clId="{9299F720-AD1B-4DE8-AE41-CCAD55DAB69C}" dt="2021-11-29T05:25:44.153" v="2419"/>
          <ac:spMkLst>
            <pc:docMk/>
            <pc:sldMk cId="2759217886" sldId="408"/>
            <ac:spMk id="4" creationId="{317A299E-673B-48A7-95D1-2349B563B7DB}"/>
          </ac:spMkLst>
        </pc:spChg>
        <pc:spChg chg="add mod">
          <ac:chgData name="Manish Sharma" userId="b799adb9ba789c8f" providerId="LiveId" clId="{9299F720-AD1B-4DE8-AE41-CCAD55DAB69C}" dt="2021-11-29T05:25:44.153" v="2419"/>
          <ac:spMkLst>
            <pc:docMk/>
            <pc:sldMk cId="2759217886" sldId="408"/>
            <ac:spMk id="5" creationId="{BE06E32F-38C0-4288-A920-897EA7588E44}"/>
          </ac:spMkLst>
        </pc:spChg>
        <pc:spChg chg="add mod">
          <ac:chgData name="Manish Sharma" userId="b799adb9ba789c8f" providerId="LiveId" clId="{9299F720-AD1B-4DE8-AE41-CCAD55DAB69C}" dt="2021-11-29T05:25:44.153" v="2419"/>
          <ac:spMkLst>
            <pc:docMk/>
            <pc:sldMk cId="2759217886" sldId="408"/>
            <ac:spMk id="6" creationId="{A6EFDBF4-B495-49C9-923B-DCAF4F2D06DF}"/>
          </ac:spMkLst>
        </pc:spChg>
        <pc:spChg chg="add mod">
          <ac:chgData name="Manish Sharma" userId="b799adb9ba789c8f" providerId="LiveId" clId="{9299F720-AD1B-4DE8-AE41-CCAD55DAB69C}" dt="2021-11-29T05:25:44.153" v="2419"/>
          <ac:spMkLst>
            <pc:docMk/>
            <pc:sldMk cId="2759217886" sldId="408"/>
            <ac:spMk id="8" creationId="{67184495-72FF-48A3-99BC-5952B3F82439}"/>
          </ac:spMkLst>
        </pc:spChg>
        <pc:spChg chg="add mod">
          <ac:chgData name="Manish Sharma" userId="b799adb9ba789c8f" providerId="LiveId" clId="{9299F720-AD1B-4DE8-AE41-CCAD55DAB69C}" dt="2021-11-29T05:25:44.153" v="2419"/>
          <ac:spMkLst>
            <pc:docMk/>
            <pc:sldMk cId="2759217886" sldId="408"/>
            <ac:spMk id="9" creationId="{D397E465-58FE-4CD6-9FD1-71FCC1F70748}"/>
          </ac:spMkLst>
        </pc:spChg>
        <pc:spChg chg="add mod">
          <ac:chgData name="Manish Sharma" userId="b799adb9ba789c8f" providerId="LiveId" clId="{9299F720-AD1B-4DE8-AE41-CCAD55DAB69C}" dt="2021-11-29T05:25:50.814" v="2420"/>
          <ac:spMkLst>
            <pc:docMk/>
            <pc:sldMk cId="2759217886" sldId="408"/>
            <ac:spMk id="10" creationId="{E4F0C71B-63F2-4CD6-97ED-D4E4C05BEE3F}"/>
          </ac:spMkLst>
        </pc:spChg>
        <pc:spChg chg="add mod">
          <ac:chgData name="Manish Sharma" userId="b799adb9ba789c8f" providerId="LiveId" clId="{9299F720-AD1B-4DE8-AE41-CCAD55DAB69C}" dt="2021-11-29T05:26:14.569" v="2421"/>
          <ac:spMkLst>
            <pc:docMk/>
            <pc:sldMk cId="2759217886" sldId="408"/>
            <ac:spMk id="11" creationId="{08AD71A4-DBA6-405A-A00F-3A95ECCF4915}"/>
          </ac:spMkLst>
        </pc:spChg>
        <pc:spChg chg="add mod">
          <ac:chgData name="Manish Sharma" userId="b799adb9ba789c8f" providerId="LiveId" clId="{9299F720-AD1B-4DE8-AE41-CCAD55DAB69C}" dt="2021-11-29T05:26:46.005" v="2422"/>
          <ac:spMkLst>
            <pc:docMk/>
            <pc:sldMk cId="2759217886" sldId="408"/>
            <ac:spMk id="12" creationId="{2E079CCD-8D85-4DD0-AA00-8DCE985F2BAB}"/>
          </ac:spMkLst>
        </pc:spChg>
        <pc:spChg chg="add mod">
          <ac:chgData name="Manish Sharma" userId="b799adb9ba789c8f" providerId="LiveId" clId="{9299F720-AD1B-4DE8-AE41-CCAD55DAB69C}" dt="2021-11-29T05:26:46.005" v="2422"/>
          <ac:spMkLst>
            <pc:docMk/>
            <pc:sldMk cId="2759217886" sldId="408"/>
            <ac:spMk id="13" creationId="{DEF60B45-8CBF-433E-8109-484DC4881719}"/>
          </ac:spMkLst>
        </pc:spChg>
        <pc:spChg chg="add mod">
          <ac:chgData name="Manish Sharma" userId="b799adb9ba789c8f" providerId="LiveId" clId="{9299F720-AD1B-4DE8-AE41-CCAD55DAB69C}" dt="2021-11-29T05:26:46.005" v="2422"/>
          <ac:spMkLst>
            <pc:docMk/>
            <pc:sldMk cId="2759217886" sldId="408"/>
            <ac:spMk id="15" creationId="{B28DE606-2ED8-455C-8C13-0E0D73A1A63C}"/>
          </ac:spMkLst>
        </pc:spChg>
        <pc:spChg chg="add mod">
          <ac:chgData name="Manish Sharma" userId="b799adb9ba789c8f" providerId="LiveId" clId="{9299F720-AD1B-4DE8-AE41-CCAD55DAB69C}" dt="2021-11-29T05:26:46.005" v="2422"/>
          <ac:spMkLst>
            <pc:docMk/>
            <pc:sldMk cId="2759217886" sldId="408"/>
            <ac:spMk id="17" creationId="{4804F631-FF8D-4AF1-B631-8AC709404A17}"/>
          </ac:spMkLst>
        </pc:spChg>
        <pc:spChg chg="add mod">
          <ac:chgData name="Manish Sharma" userId="b799adb9ba789c8f" providerId="LiveId" clId="{9299F720-AD1B-4DE8-AE41-CCAD55DAB69C}" dt="2021-11-29T05:27:04.934" v="2424"/>
          <ac:spMkLst>
            <pc:docMk/>
            <pc:sldMk cId="2759217886" sldId="408"/>
            <ac:spMk id="19" creationId="{8910EFC1-A65E-4E5B-978A-3A1E284B6E89}"/>
          </ac:spMkLst>
        </pc:spChg>
        <pc:spChg chg="add mod">
          <ac:chgData name="Manish Sharma" userId="b799adb9ba789c8f" providerId="LiveId" clId="{9299F720-AD1B-4DE8-AE41-CCAD55DAB69C}" dt="2021-11-29T05:27:18.841" v="2425"/>
          <ac:spMkLst>
            <pc:docMk/>
            <pc:sldMk cId="2759217886" sldId="408"/>
            <ac:spMk id="20" creationId="{EED1D0C6-3FAE-43D5-91FB-CCE73E2E20D9}"/>
          </ac:spMkLst>
        </pc:spChg>
        <pc:spChg chg="add mod">
          <ac:chgData name="Manish Sharma" userId="b799adb9ba789c8f" providerId="LiveId" clId="{9299F720-AD1B-4DE8-AE41-CCAD55DAB69C}" dt="2021-11-29T05:27:18.841" v="2425"/>
          <ac:spMkLst>
            <pc:docMk/>
            <pc:sldMk cId="2759217886" sldId="408"/>
            <ac:spMk id="25" creationId="{CD186424-9AC5-49EE-A21F-06F9C213C239}"/>
          </ac:spMkLst>
        </pc:spChg>
        <pc:spChg chg="add mod">
          <ac:chgData name="Manish Sharma" userId="b799adb9ba789c8f" providerId="LiveId" clId="{9299F720-AD1B-4DE8-AE41-CCAD55DAB69C}" dt="2021-11-29T05:27:18.841" v="2425"/>
          <ac:spMkLst>
            <pc:docMk/>
            <pc:sldMk cId="2759217886" sldId="408"/>
            <ac:spMk id="26" creationId="{CB2E759F-5F4B-49C9-9BB7-14B60F840E02}"/>
          </ac:spMkLst>
        </pc:spChg>
        <pc:cxnChg chg="add mod">
          <ac:chgData name="Manish Sharma" userId="b799adb9ba789c8f" providerId="LiveId" clId="{9299F720-AD1B-4DE8-AE41-CCAD55DAB69C}" dt="2021-11-29T05:25:44.153" v="2419"/>
          <ac:cxnSpMkLst>
            <pc:docMk/>
            <pc:sldMk cId="2759217886" sldId="408"/>
            <ac:cxnSpMk id="7" creationId="{2B528B92-5FE6-4A61-9F21-0D819E48032A}"/>
          </ac:cxnSpMkLst>
        </pc:cxnChg>
        <pc:cxnChg chg="add mod">
          <ac:chgData name="Manish Sharma" userId="b799adb9ba789c8f" providerId="LiveId" clId="{9299F720-AD1B-4DE8-AE41-CCAD55DAB69C}" dt="2021-11-29T05:26:46.005" v="2422"/>
          <ac:cxnSpMkLst>
            <pc:docMk/>
            <pc:sldMk cId="2759217886" sldId="408"/>
            <ac:cxnSpMk id="14" creationId="{D63977D9-7869-4119-8DC0-F23654556FF8}"/>
          </ac:cxnSpMkLst>
        </pc:cxnChg>
        <pc:cxnChg chg="add mod">
          <ac:chgData name="Manish Sharma" userId="b799adb9ba789c8f" providerId="LiveId" clId="{9299F720-AD1B-4DE8-AE41-CCAD55DAB69C}" dt="2021-11-29T05:26:46.005" v="2422"/>
          <ac:cxnSpMkLst>
            <pc:docMk/>
            <pc:sldMk cId="2759217886" sldId="408"/>
            <ac:cxnSpMk id="16" creationId="{68B96C9A-8A20-4FC4-8527-F9EEF7755B6D}"/>
          </ac:cxnSpMkLst>
        </pc:cxnChg>
        <pc:cxnChg chg="add mod">
          <ac:chgData name="Manish Sharma" userId="b799adb9ba789c8f" providerId="LiveId" clId="{9299F720-AD1B-4DE8-AE41-CCAD55DAB69C}" dt="2021-11-29T05:26:51.873" v="2423"/>
          <ac:cxnSpMkLst>
            <pc:docMk/>
            <pc:sldMk cId="2759217886" sldId="408"/>
            <ac:cxnSpMk id="18" creationId="{0798540D-6C55-4F37-B9F6-0634DA599D76}"/>
          </ac:cxnSpMkLst>
        </pc:cxnChg>
        <pc:cxnChg chg="add mod">
          <ac:chgData name="Manish Sharma" userId="b799adb9ba789c8f" providerId="LiveId" clId="{9299F720-AD1B-4DE8-AE41-CCAD55DAB69C}" dt="2021-11-29T05:27:18.841" v="2425"/>
          <ac:cxnSpMkLst>
            <pc:docMk/>
            <pc:sldMk cId="2759217886" sldId="408"/>
            <ac:cxnSpMk id="21" creationId="{9B0DEEDE-F043-4662-A9EF-7C1EEF1C8658}"/>
          </ac:cxnSpMkLst>
        </pc:cxnChg>
        <pc:cxnChg chg="add mod">
          <ac:chgData name="Manish Sharma" userId="b799adb9ba789c8f" providerId="LiveId" clId="{9299F720-AD1B-4DE8-AE41-CCAD55DAB69C}" dt="2021-11-29T05:27:18.841" v="2425"/>
          <ac:cxnSpMkLst>
            <pc:docMk/>
            <pc:sldMk cId="2759217886" sldId="408"/>
            <ac:cxnSpMk id="22" creationId="{E1F0EBA3-2461-45DE-9ADB-ED6C7A2456AF}"/>
          </ac:cxnSpMkLst>
        </pc:cxnChg>
        <pc:cxnChg chg="add mod">
          <ac:chgData name="Manish Sharma" userId="b799adb9ba789c8f" providerId="LiveId" clId="{9299F720-AD1B-4DE8-AE41-CCAD55DAB69C}" dt="2021-11-29T05:27:18.841" v="2425"/>
          <ac:cxnSpMkLst>
            <pc:docMk/>
            <pc:sldMk cId="2759217886" sldId="408"/>
            <ac:cxnSpMk id="23" creationId="{870ED7F9-CD59-4CAA-940B-F26B7EF0E25D}"/>
          </ac:cxnSpMkLst>
        </pc:cxnChg>
        <pc:cxnChg chg="add mod">
          <ac:chgData name="Manish Sharma" userId="b799adb9ba789c8f" providerId="LiveId" clId="{9299F720-AD1B-4DE8-AE41-CCAD55DAB69C}" dt="2021-11-29T05:27:18.841" v="2425"/>
          <ac:cxnSpMkLst>
            <pc:docMk/>
            <pc:sldMk cId="2759217886" sldId="408"/>
            <ac:cxnSpMk id="24" creationId="{4BE0185E-F014-4B1D-8BCD-099BBF19C986}"/>
          </ac:cxnSpMkLst>
        </pc:cxnChg>
      </pc:sldChg>
      <pc:sldChg chg="add">
        <pc:chgData name="Manish Sharma" userId="b799adb9ba789c8f" providerId="LiveId" clId="{9299F720-AD1B-4DE8-AE41-CCAD55DAB69C}" dt="2021-11-29T05:29:13.179" v="2426"/>
        <pc:sldMkLst>
          <pc:docMk/>
          <pc:sldMk cId="2817809417" sldId="409"/>
        </pc:sldMkLst>
      </pc:sldChg>
      <pc:sldChg chg="addSp delSp modSp add mod setBg delDesignElem">
        <pc:chgData name="Manish Sharma" userId="b799adb9ba789c8f" providerId="LiveId" clId="{9299F720-AD1B-4DE8-AE41-CCAD55DAB69C}" dt="2021-11-29T05:39:48.810" v="2437" actId="20577"/>
        <pc:sldMkLst>
          <pc:docMk/>
          <pc:sldMk cId="1565417734" sldId="410"/>
        </pc:sldMkLst>
        <pc:spChg chg="mod">
          <ac:chgData name="Manish Sharma" userId="b799adb9ba789c8f" providerId="LiveId" clId="{9299F720-AD1B-4DE8-AE41-CCAD55DAB69C}" dt="2021-11-29T05:39:48.810" v="2437" actId="20577"/>
          <ac:spMkLst>
            <pc:docMk/>
            <pc:sldMk cId="1565417734" sldId="410"/>
            <ac:spMk id="3" creationId="{372B17DD-0106-4B06-95E5-D082DEE04FAB}"/>
          </ac:spMkLst>
        </pc:spChg>
        <pc:spChg chg="add">
          <ac:chgData name="Manish Sharma" userId="b799adb9ba789c8f" providerId="LiveId" clId="{9299F720-AD1B-4DE8-AE41-CCAD55DAB69C}" dt="2021-11-29T05:38:29.412" v="2429" actId="26606"/>
          <ac:spMkLst>
            <pc:docMk/>
            <pc:sldMk cId="1565417734" sldId="410"/>
            <ac:spMk id="5" creationId="{09588DA8-065E-4F6F-8EFD-43104AB2E0CF}"/>
          </ac:spMkLst>
        </pc:spChg>
        <pc:spChg chg="add">
          <ac:chgData name="Manish Sharma" userId="b799adb9ba789c8f" providerId="LiveId" clId="{9299F720-AD1B-4DE8-AE41-CCAD55DAB69C}" dt="2021-11-29T05:38:29.412" v="2429" actId="26606"/>
          <ac:spMkLst>
            <pc:docMk/>
            <pc:sldMk cId="1565417734" sldId="410"/>
            <ac:spMk id="6" creationId="{C4285719-470E-454C-AF62-8323075F1F5B}"/>
          </ac:spMkLst>
        </pc:spChg>
        <pc:spChg chg="add">
          <ac:chgData name="Manish Sharma" userId="b799adb9ba789c8f" providerId="LiveId" clId="{9299F720-AD1B-4DE8-AE41-CCAD55DAB69C}" dt="2021-11-29T05:38:29.412" v="2429" actId="26606"/>
          <ac:spMkLst>
            <pc:docMk/>
            <pc:sldMk cId="1565417734" sldId="410"/>
            <ac:spMk id="7" creationId="{CD9FE4EF-C4D8-49A0-B2FF-81D8DB7D8A24}"/>
          </ac:spMkLst>
        </pc:spChg>
        <pc:spChg chg="del">
          <ac:chgData name="Manish Sharma" userId="b799adb9ba789c8f" providerId="LiveId" clId="{9299F720-AD1B-4DE8-AE41-CCAD55DAB69C}" dt="2021-11-29T05:38:18.191" v="2428"/>
          <ac:spMkLst>
            <pc:docMk/>
            <pc:sldMk cId="1565417734" sldId="410"/>
            <ac:spMk id="8" creationId="{09588DA8-065E-4F6F-8EFD-43104AB2E0CF}"/>
          </ac:spMkLst>
        </pc:spChg>
        <pc:spChg chg="add">
          <ac:chgData name="Manish Sharma" userId="b799adb9ba789c8f" providerId="LiveId" clId="{9299F720-AD1B-4DE8-AE41-CCAD55DAB69C}" dt="2021-11-29T05:38:29.412" v="2429" actId="26606"/>
          <ac:spMkLst>
            <pc:docMk/>
            <pc:sldMk cId="1565417734" sldId="410"/>
            <ac:spMk id="9" creationId="{4300840D-0A0B-4512-BACA-B439D5B9C57C}"/>
          </ac:spMkLst>
        </pc:spChg>
        <pc:spChg chg="del">
          <ac:chgData name="Manish Sharma" userId="b799adb9ba789c8f" providerId="LiveId" clId="{9299F720-AD1B-4DE8-AE41-CCAD55DAB69C}" dt="2021-11-29T05:38:18.191" v="2428"/>
          <ac:spMkLst>
            <pc:docMk/>
            <pc:sldMk cId="1565417734" sldId="410"/>
            <ac:spMk id="10" creationId="{C4285719-470E-454C-AF62-8323075F1F5B}"/>
          </ac:spMkLst>
        </pc:spChg>
        <pc:spChg chg="add">
          <ac:chgData name="Manish Sharma" userId="b799adb9ba789c8f" providerId="LiveId" clId="{9299F720-AD1B-4DE8-AE41-CCAD55DAB69C}" dt="2021-11-29T05:38:29.412" v="2429" actId="26606"/>
          <ac:spMkLst>
            <pc:docMk/>
            <pc:sldMk cId="1565417734" sldId="410"/>
            <ac:spMk id="11" creationId="{D2B78728-A580-49A7-84F9-6EF6F583ADE0}"/>
          </ac:spMkLst>
        </pc:spChg>
        <pc:spChg chg="del">
          <ac:chgData name="Manish Sharma" userId="b799adb9ba789c8f" providerId="LiveId" clId="{9299F720-AD1B-4DE8-AE41-CCAD55DAB69C}" dt="2021-11-29T05:38:18.191" v="2428"/>
          <ac:spMkLst>
            <pc:docMk/>
            <pc:sldMk cId="1565417734" sldId="410"/>
            <ac:spMk id="12" creationId="{CD9FE4EF-C4D8-49A0-B2FF-81D8DB7D8A24}"/>
          </ac:spMkLst>
        </pc:spChg>
        <pc:spChg chg="add">
          <ac:chgData name="Manish Sharma" userId="b799adb9ba789c8f" providerId="LiveId" clId="{9299F720-AD1B-4DE8-AE41-CCAD55DAB69C}" dt="2021-11-29T05:38:29.412" v="2429" actId="26606"/>
          <ac:spMkLst>
            <pc:docMk/>
            <pc:sldMk cId="1565417734" sldId="410"/>
            <ac:spMk id="13" creationId="{38FAA1A1-D861-433F-88FA-1E9D6FD31D11}"/>
          </ac:spMkLst>
        </pc:spChg>
        <pc:spChg chg="del">
          <ac:chgData name="Manish Sharma" userId="b799adb9ba789c8f" providerId="LiveId" clId="{9299F720-AD1B-4DE8-AE41-CCAD55DAB69C}" dt="2021-11-29T05:38:18.191" v="2428"/>
          <ac:spMkLst>
            <pc:docMk/>
            <pc:sldMk cId="1565417734" sldId="410"/>
            <ac:spMk id="14" creationId="{4300840D-0A0B-4512-BACA-B439D5B9C57C}"/>
          </ac:spMkLst>
        </pc:spChg>
        <pc:spChg chg="add">
          <ac:chgData name="Manish Sharma" userId="b799adb9ba789c8f" providerId="LiveId" clId="{9299F720-AD1B-4DE8-AE41-CCAD55DAB69C}" dt="2021-11-29T05:38:29.412" v="2429" actId="26606"/>
          <ac:spMkLst>
            <pc:docMk/>
            <pc:sldMk cId="1565417734" sldId="410"/>
            <ac:spMk id="15" creationId="{8D71EDA1-87BF-4D5D-AB79-F346FD19278A}"/>
          </ac:spMkLst>
        </pc:spChg>
        <pc:spChg chg="del">
          <ac:chgData name="Manish Sharma" userId="b799adb9ba789c8f" providerId="LiveId" clId="{9299F720-AD1B-4DE8-AE41-CCAD55DAB69C}" dt="2021-11-29T05:38:18.191" v="2428"/>
          <ac:spMkLst>
            <pc:docMk/>
            <pc:sldMk cId="1565417734" sldId="410"/>
            <ac:spMk id="16" creationId="{D2B78728-A580-49A7-84F9-6EF6F583ADE0}"/>
          </ac:spMkLst>
        </pc:spChg>
        <pc:spChg chg="del">
          <ac:chgData name="Manish Sharma" userId="b799adb9ba789c8f" providerId="LiveId" clId="{9299F720-AD1B-4DE8-AE41-CCAD55DAB69C}" dt="2021-11-29T05:38:18.191" v="2428"/>
          <ac:spMkLst>
            <pc:docMk/>
            <pc:sldMk cId="1565417734" sldId="410"/>
            <ac:spMk id="18" creationId="{38FAA1A1-D861-433F-88FA-1E9D6FD31D11}"/>
          </ac:spMkLst>
        </pc:spChg>
        <pc:spChg chg="del">
          <ac:chgData name="Manish Sharma" userId="b799adb9ba789c8f" providerId="LiveId" clId="{9299F720-AD1B-4DE8-AE41-CCAD55DAB69C}" dt="2021-11-29T05:38:18.191" v="2428"/>
          <ac:spMkLst>
            <pc:docMk/>
            <pc:sldMk cId="1565417734" sldId="410"/>
            <ac:spMk id="20" creationId="{8D71EDA1-87BF-4D5D-AB79-F346FD19278A}"/>
          </ac:spMkLst>
        </pc:spChg>
      </pc:sldChg>
      <pc:sldChg chg="add">
        <pc:chgData name="Manish Sharma" userId="b799adb9ba789c8f" providerId="LiveId" clId="{9299F720-AD1B-4DE8-AE41-CCAD55DAB69C}" dt="2021-11-29T06:28:27.152" v="2438"/>
        <pc:sldMkLst>
          <pc:docMk/>
          <pc:sldMk cId="1795810273" sldId="411"/>
        </pc:sldMkLst>
      </pc:sldChg>
      <pc:sldChg chg="add">
        <pc:chgData name="Manish Sharma" userId="b799adb9ba789c8f" providerId="LiveId" clId="{9299F720-AD1B-4DE8-AE41-CCAD55DAB69C}" dt="2021-11-29T06:28:27.152" v="2438"/>
        <pc:sldMkLst>
          <pc:docMk/>
          <pc:sldMk cId="3656162023" sldId="412"/>
        </pc:sldMkLst>
      </pc:sldChg>
      <pc:sldChg chg="add">
        <pc:chgData name="Manish Sharma" userId="b799adb9ba789c8f" providerId="LiveId" clId="{9299F720-AD1B-4DE8-AE41-CCAD55DAB69C}" dt="2021-11-29T06:28:27.152" v="2438"/>
        <pc:sldMkLst>
          <pc:docMk/>
          <pc:sldMk cId="2381066136" sldId="413"/>
        </pc:sldMkLst>
      </pc:sldChg>
      <pc:sldChg chg="add">
        <pc:chgData name="Manish Sharma" userId="b799adb9ba789c8f" providerId="LiveId" clId="{9299F720-AD1B-4DE8-AE41-CCAD55DAB69C}" dt="2021-11-29T07:32:08.578" v="2439"/>
        <pc:sldMkLst>
          <pc:docMk/>
          <pc:sldMk cId="2495799992" sldId="414"/>
        </pc:sldMkLst>
      </pc:sldChg>
    </pc:docChg>
  </pc:docChgLst>
  <pc:docChgLst>
    <pc:chgData name="Manish Sharma" userId="b799adb9ba789c8f" providerId="LiveId" clId="{90CB9923-C37D-4045-9063-5E975B845971}"/>
    <pc:docChg chg="undo redo custSel addSld delSld modSld sldOrd">
      <pc:chgData name="Manish Sharma" userId="b799adb9ba789c8f" providerId="LiveId" clId="{90CB9923-C37D-4045-9063-5E975B845971}" dt="2022-01-19T10:06:51.645" v="1594" actId="6549"/>
      <pc:docMkLst>
        <pc:docMk/>
      </pc:docMkLst>
      <pc:sldChg chg="modSp mod">
        <pc:chgData name="Manish Sharma" userId="b799adb9ba789c8f" providerId="LiveId" clId="{90CB9923-C37D-4045-9063-5E975B845971}" dt="2022-01-17T03:23:13.346" v="6" actId="20577"/>
        <pc:sldMkLst>
          <pc:docMk/>
          <pc:sldMk cId="2387056038" sldId="257"/>
        </pc:sldMkLst>
        <pc:spChg chg="mod">
          <ac:chgData name="Manish Sharma" userId="b799adb9ba789c8f" providerId="LiveId" clId="{90CB9923-C37D-4045-9063-5E975B845971}" dt="2022-01-17T03:23:13.346" v="6" actId="20577"/>
          <ac:spMkLst>
            <pc:docMk/>
            <pc:sldMk cId="2387056038" sldId="257"/>
            <ac:spMk id="8" creationId="{21BA1D81-28D8-48F6-BE19-AD957AF78D79}"/>
          </ac:spMkLst>
        </pc:spChg>
      </pc:sldChg>
      <pc:sldChg chg="del">
        <pc:chgData name="Manish Sharma" userId="b799adb9ba789c8f" providerId="LiveId" clId="{90CB9923-C37D-4045-9063-5E975B845971}" dt="2022-01-17T03:23:30.348" v="7" actId="47"/>
        <pc:sldMkLst>
          <pc:docMk/>
          <pc:sldMk cId="2451713000" sldId="266"/>
        </pc:sldMkLst>
      </pc:sldChg>
      <pc:sldChg chg="modSp add mod">
        <pc:chgData name="Manish Sharma" userId="b799adb9ba789c8f" providerId="LiveId" clId="{90CB9923-C37D-4045-9063-5E975B845971}" dt="2022-01-17T11:26:58.719" v="518" actId="113"/>
        <pc:sldMkLst>
          <pc:docMk/>
          <pc:sldMk cId="3103000826" sldId="266"/>
        </pc:sldMkLst>
        <pc:spChg chg="mod">
          <ac:chgData name="Manish Sharma" userId="b799adb9ba789c8f" providerId="LiveId" clId="{90CB9923-C37D-4045-9063-5E975B845971}" dt="2022-01-17T11:26:58.719" v="518" actId="113"/>
          <ac:spMkLst>
            <pc:docMk/>
            <pc:sldMk cId="3103000826" sldId="266"/>
            <ac:spMk id="7" creationId="{0C57B204-BF35-48BB-B211-D1B7321062D6}"/>
          </ac:spMkLst>
        </pc:spChg>
      </pc:sldChg>
      <pc:sldChg chg="del">
        <pc:chgData name="Manish Sharma" userId="b799adb9ba789c8f" providerId="LiveId" clId="{90CB9923-C37D-4045-9063-5E975B845971}" dt="2022-01-17T03:23:30.348" v="7" actId="47"/>
        <pc:sldMkLst>
          <pc:docMk/>
          <pc:sldMk cId="1040551395" sldId="267"/>
        </pc:sldMkLst>
      </pc:sldChg>
      <pc:sldChg chg="add">
        <pc:chgData name="Manish Sharma" userId="b799adb9ba789c8f" providerId="LiveId" clId="{90CB9923-C37D-4045-9063-5E975B845971}" dt="2022-01-18T05:42:41.805" v="1259"/>
        <pc:sldMkLst>
          <pc:docMk/>
          <pc:sldMk cId="1955633667" sldId="267"/>
        </pc:sldMkLst>
      </pc:sldChg>
      <pc:sldChg chg="add">
        <pc:chgData name="Manish Sharma" userId="b799adb9ba789c8f" providerId="LiveId" clId="{90CB9923-C37D-4045-9063-5E975B845971}" dt="2022-01-18T05:19:23.047" v="1109"/>
        <pc:sldMkLst>
          <pc:docMk/>
          <pc:sldMk cId="2308804351" sldId="268"/>
        </pc:sldMkLst>
      </pc:sldChg>
      <pc:sldChg chg="add">
        <pc:chgData name="Manish Sharma" userId="b799adb9ba789c8f" providerId="LiveId" clId="{90CB9923-C37D-4045-9063-5E975B845971}" dt="2022-01-18T07:10:20.256" v="1265"/>
        <pc:sldMkLst>
          <pc:docMk/>
          <pc:sldMk cId="541853456" sldId="270"/>
        </pc:sldMkLst>
      </pc:sldChg>
      <pc:sldChg chg="del">
        <pc:chgData name="Manish Sharma" userId="b799adb9ba789c8f" providerId="LiveId" clId="{90CB9923-C37D-4045-9063-5E975B845971}" dt="2022-01-17T03:23:30.348" v="7" actId="47"/>
        <pc:sldMkLst>
          <pc:docMk/>
          <pc:sldMk cId="2339964951" sldId="271"/>
        </pc:sldMkLst>
      </pc:sldChg>
      <pc:sldChg chg="add">
        <pc:chgData name="Manish Sharma" userId="b799adb9ba789c8f" providerId="LiveId" clId="{90CB9923-C37D-4045-9063-5E975B845971}" dt="2022-01-18T08:53:46.486" v="1269"/>
        <pc:sldMkLst>
          <pc:docMk/>
          <pc:sldMk cId="4251761722" sldId="271"/>
        </pc:sldMkLst>
      </pc:sldChg>
      <pc:sldChg chg="add">
        <pc:chgData name="Manish Sharma" userId="b799adb9ba789c8f" providerId="LiveId" clId="{90CB9923-C37D-4045-9063-5E975B845971}" dt="2022-01-17T09:15:13.369" v="514"/>
        <pc:sldMkLst>
          <pc:docMk/>
          <pc:sldMk cId="1331658581" sldId="273"/>
        </pc:sldMkLst>
      </pc:sldChg>
      <pc:sldChg chg="add">
        <pc:chgData name="Manish Sharma" userId="b799adb9ba789c8f" providerId="LiveId" clId="{90CB9923-C37D-4045-9063-5E975B845971}" dt="2022-01-17T09:04:10.766" v="490"/>
        <pc:sldMkLst>
          <pc:docMk/>
          <pc:sldMk cId="2937149028" sldId="282"/>
        </pc:sldMkLst>
      </pc:sldChg>
      <pc:sldChg chg="add">
        <pc:chgData name="Manish Sharma" userId="b799adb9ba789c8f" providerId="LiveId" clId="{90CB9923-C37D-4045-9063-5E975B845971}" dt="2022-01-17T09:04:10.766" v="490"/>
        <pc:sldMkLst>
          <pc:docMk/>
          <pc:sldMk cId="3640020107" sldId="283"/>
        </pc:sldMkLst>
      </pc:sldChg>
      <pc:sldChg chg="add">
        <pc:chgData name="Manish Sharma" userId="b799adb9ba789c8f" providerId="LiveId" clId="{90CB9923-C37D-4045-9063-5E975B845971}" dt="2022-01-17T09:04:10.766" v="490"/>
        <pc:sldMkLst>
          <pc:docMk/>
          <pc:sldMk cId="3936744458" sldId="284"/>
        </pc:sldMkLst>
      </pc:sldChg>
      <pc:sldChg chg="add">
        <pc:chgData name="Manish Sharma" userId="b799adb9ba789c8f" providerId="LiveId" clId="{90CB9923-C37D-4045-9063-5E975B845971}" dt="2022-01-18T05:23:51.430" v="1110"/>
        <pc:sldMkLst>
          <pc:docMk/>
          <pc:sldMk cId="547040454" sldId="285"/>
        </pc:sldMkLst>
      </pc:sldChg>
      <pc:sldChg chg="add">
        <pc:chgData name="Manish Sharma" userId="b799adb9ba789c8f" providerId="LiveId" clId="{90CB9923-C37D-4045-9063-5E975B845971}" dt="2022-01-18T05:23:51.430" v="1110"/>
        <pc:sldMkLst>
          <pc:docMk/>
          <pc:sldMk cId="1689115699" sldId="286"/>
        </pc:sldMkLst>
      </pc:sldChg>
      <pc:sldChg chg="add">
        <pc:chgData name="Manish Sharma" userId="b799adb9ba789c8f" providerId="LiveId" clId="{90CB9923-C37D-4045-9063-5E975B845971}" dt="2022-01-17T10:03:54.652" v="515"/>
        <pc:sldMkLst>
          <pc:docMk/>
          <pc:sldMk cId="1060908639" sldId="287"/>
        </pc:sldMkLst>
      </pc:sldChg>
      <pc:sldChg chg="add">
        <pc:chgData name="Manish Sharma" userId="b799adb9ba789c8f" providerId="LiveId" clId="{90CB9923-C37D-4045-9063-5E975B845971}" dt="2022-01-17T10:03:54.652" v="515"/>
        <pc:sldMkLst>
          <pc:docMk/>
          <pc:sldMk cId="3753465024" sldId="288"/>
        </pc:sldMkLst>
      </pc:sldChg>
      <pc:sldChg chg="add">
        <pc:chgData name="Manish Sharma" userId="b799adb9ba789c8f" providerId="LiveId" clId="{90CB9923-C37D-4045-9063-5E975B845971}" dt="2022-01-17T10:03:54.652" v="515"/>
        <pc:sldMkLst>
          <pc:docMk/>
          <pc:sldMk cId="2567783499" sldId="289"/>
        </pc:sldMkLst>
      </pc:sldChg>
      <pc:sldChg chg="add">
        <pc:chgData name="Manish Sharma" userId="b799adb9ba789c8f" providerId="LiveId" clId="{90CB9923-C37D-4045-9063-5E975B845971}" dt="2022-01-18T07:10:20.256" v="1265"/>
        <pc:sldMkLst>
          <pc:docMk/>
          <pc:sldMk cId="1149044477" sldId="290"/>
        </pc:sldMkLst>
      </pc:sldChg>
      <pc:sldChg chg="add">
        <pc:chgData name="Manish Sharma" userId="b799adb9ba789c8f" providerId="LiveId" clId="{90CB9923-C37D-4045-9063-5E975B845971}" dt="2022-01-18T07:10:20.256" v="1265"/>
        <pc:sldMkLst>
          <pc:docMk/>
          <pc:sldMk cId="3328030247" sldId="291"/>
        </pc:sldMkLst>
      </pc:sldChg>
      <pc:sldChg chg="add">
        <pc:chgData name="Manish Sharma" userId="b799adb9ba789c8f" providerId="LiveId" clId="{90CB9923-C37D-4045-9063-5E975B845971}" dt="2022-01-18T11:20:19.594" v="1514"/>
        <pc:sldMkLst>
          <pc:docMk/>
          <pc:sldMk cId="2954877608" sldId="292"/>
        </pc:sldMkLst>
      </pc:sldChg>
      <pc:sldChg chg="del">
        <pc:chgData name="Manish Sharma" userId="b799adb9ba789c8f" providerId="LiveId" clId="{90CB9923-C37D-4045-9063-5E975B845971}" dt="2022-01-17T03:23:30.348" v="7" actId="47"/>
        <pc:sldMkLst>
          <pc:docMk/>
          <pc:sldMk cId="903717446" sldId="302"/>
        </pc:sldMkLst>
      </pc:sldChg>
      <pc:sldChg chg="del">
        <pc:chgData name="Manish Sharma" userId="b799adb9ba789c8f" providerId="LiveId" clId="{90CB9923-C37D-4045-9063-5E975B845971}" dt="2022-01-17T03:23:30.348" v="7" actId="47"/>
        <pc:sldMkLst>
          <pc:docMk/>
          <pc:sldMk cId="2989694036" sldId="303"/>
        </pc:sldMkLst>
      </pc:sldChg>
      <pc:sldChg chg="del">
        <pc:chgData name="Manish Sharma" userId="b799adb9ba789c8f" providerId="LiveId" clId="{90CB9923-C37D-4045-9063-5E975B845971}" dt="2022-01-17T03:23:30.348" v="7" actId="47"/>
        <pc:sldMkLst>
          <pc:docMk/>
          <pc:sldMk cId="164437888" sldId="304"/>
        </pc:sldMkLst>
      </pc:sldChg>
      <pc:sldChg chg="del">
        <pc:chgData name="Manish Sharma" userId="b799adb9ba789c8f" providerId="LiveId" clId="{90CB9923-C37D-4045-9063-5E975B845971}" dt="2022-01-17T03:23:30.348" v="7" actId="47"/>
        <pc:sldMkLst>
          <pc:docMk/>
          <pc:sldMk cId="2261033248" sldId="305"/>
        </pc:sldMkLst>
      </pc:sldChg>
      <pc:sldChg chg="del">
        <pc:chgData name="Manish Sharma" userId="b799adb9ba789c8f" providerId="LiveId" clId="{90CB9923-C37D-4045-9063-5E975B845971}" dt="2022-01-17T03:23:30.348" v="7" actId="47"/>
        <pc:sldMkLst>
          <pc:docMk/>
          <pc:sldMk cId="849919439" sldId="309"/>
        </pc:sldMkLst>
      </pc:sldChg>
      <pc:sldChg chg="del">
        <pc:chgData name="Manish Sharma" userId="b799adb9ba789c8f" providerId="LiveId" clId="{90CB9923-C37D-4045-9063-5E975B845971}" dt="2022-01-17T03:23:30.348" v="7" actId="47"/>
        <pc:sldMkLst>
          <pc:docMk/>
          <pc:sldMk cId="3905909107" sldId="310"/>
        </pc:sldMkLst>
      </pc:sldChg>
      <pc:sldChg chg="del">
        <pc:chgData name="Manish Sharma" userId="b799adb9ba789c8f" providerId="LiveId" clId="{90CB9923-C37D-4045-9063-5E975B845971}" dt="2022-01-17T03:23:30.348" v="7" actId="47"/>
        <pc:sldMkLst>
          <pc:docMk/>
          <pc:sldMk cId="3363675506" sldId="312"/>
        </pc:sldMkLst>
      </pc:sldChg>
      <pc:sldChg chg="del">
        <pc:chgData name="Manish Sharma" userId="b799adb9ba789c8f" providerId="LiveId" clId="{90CB9923-C37D-4045-9063-5E975B845971}" dt="2022-01-17T03:23:30.348" v="7" actId="47"/>
        <pc:sldMkLst>
          <pc:docMk/>
          <pc:sldMk cId="1745736043" sldId="313"/>
        </pc:sldMkLst>
      </pc:sldChg>
      <pc:sldChg chg="del">
        <pc:chgData name="Manish Sharma" userId="b799adb9ba789c8f" providerId="LiveId" clId="{90CB9923-C37D-4045-9063-5E975B845971}" dt="2022-01-17T03:23:30.348" v="7" actId="47"/>
        <pc:sldMkLst>
          <pc:docMk/>
          <pc:sldMk cId="3343793836" sldId="314"/>
        </pc:sldMkLst>
      </pc:sldChg>
      <pc:sldChg chg="del">
        <pc:chgData name="Manish Sharma" userId="b799adb9ba789c8f" providerId="LiveId" clId="{90CB9923-C37D-4045-9063-5E975B845971}" dt="2022-01-17T03:23:30.348" v="7" actId="47"/>
        <pc:sldMkLst>
          <pc:docMk/>
          <pc:sldMk cId="459504614" sldId="315"/>
        </pc:sldMkLst>
      </pc:sldChg>
      <pc:sldChg chg="add">
        <pc:chgData name="Manish Sharma" userId="b799adb9ba789c8f" providerId="LiveId" clId="{90CB9923-C37D-4045-9063-5E975B845971}" dt="2022-01-17T04:54:54.522" v="122"/>
        <pc:sldMkLst>
          <pc:docMk/>
          <pc:sldMk cId="3401202457" sldId="315"/>
        </pc:sldMkLst>
      </pc:sldChg>
      <pc:sldChg chg="del">
        <pc:chgData name="Manish Sharma" userId="b799adb9ba789c8f" providerId="LiveId" clId="{90CB9923-C37D-4045-9063-5E975B845971}" dt="2022-01-17T03:23:30.348" v="7" actId="47"/>
        <pc:sldMkLst>
          <pc:docMk/>
          <pc:sldMk cId="495837008" sldId="316"/>
        </pc:sldMkLst>
      </pc:sldChg>
      <pc:sldChg chg="add">
        <pc:chgData name="Manish Sharma" userId="b799adb9ba789c8f" providerId="LiveId" clId="{90CB9923-C37D-4045-9063-5E975B845971}" dt="2022-01-17T05:03:19.397" v="246"/>
        <pc:sldMkLst>
          <pc:docMk/>
          <pc:sldMk cId="3653811040" sldId="316"/>
        </pc:sldMkLst>
      </pc:sldChg>
      <pc:sldChg chg="del">
        <pc:chgData name="Manish Sharma" userId="b799adb9ba789c8f" providerId="LiveId" clId="{90CB9923-C37D-4045-9063-5E975B845971}" dt="2022-01-17T03:23:30.348" v="7" actId="47"/>
        <pc:sldMkLst>
          <pc:docMk/>
          <pc:sldMk cId="729508330" sldId="317"/>
        </pc:sldMkLst>
      </pc:sldChg>
      <pc:sldChg chg="modSp add mod">
        <pc:chgData name="Manish Sharma" userId="b799adb9ba789c8f" providerId="LiveId" clId="{90CB9923-C37D-4045-9063-5E975B845971}" dt="2022-01-17T09:10:51.861" v="513" actId="15"/>
        <pc:sldMkLst>
          <pc:docMk/>
          <pc:sldMk cId="2482883434" sldId="317"/>
        </pc:sldMkLst>
        <pc:spChg chg="mod">
          <ac:chgData name="Manish Sharma" userId="b799adb9ba789c8f" providerId="LiveId" clId="{90CB9923-C37D-4045-9063-5E975B845971}" dt="2022-01-17T09:10:51.861" v="513" actId="15"/>
          <ac:spMkLst>
            <pc:docMk/>
            <pc:sldMk cId="2482883434" sldId="317"/>
            <ac:spMk id="3" creationId="{44CE06BE-CC11-426A-ADF9-49AC3E4FEF83}"/>
          </ac:spMkLst>
        </pc:spChg>
      </pc:sldChg>
      <pc:sldChg chg="add">
        <pc:chgData name="Manish Sharma" userId="b799adb9ba789c8f" providerId="LiveId" clId="{90CB9923-C37D-4045-9063-5E975B845971}" dt="2022-01-17T09:10:37.970" v="511"/>
        <pc:sldMkLst>
          <pc:docMk/>
          <pc:sldMk cId="1381241696" sldId="318"/>
        </pc:sldMkLst>
      </pc:sldChg>
      <pc:sldChg chg="del">
        <pc:chgData name="Manish Sharma" userId="b799adb9ba789c8f" providerId="LiveId" clId="{90CB9923-C37D-4045-9063-5E975B845971}" dt="2022-01-17T03:23:30.348" v="7" actId="47"/>
        <pc:sldMkLst>
          <pc:docMk/>
          <pc:sldMk cId="3730346979" sldId="318"/>
        </pc:sldMkLst>
      </pc:sldChg>
      <pc:sldChg chg="del">
        <pc:chgData name="Manish Sharma" userId="b799adb9ba789c8f" providerId="LiveId" clId="{90CB9923-C37D-4045-9063-5E975B845971}" dt="2022-01-17T03:23:30.348" v="7" actId="47"/>
        <pc:sldMkLst>
          <pc:docMk/>
          <pc:sldMk cId="3305835573" sldId="320"/>
        </pc:sldMkLst>
      </pc:sldChg>
      <pc:sldChg chg="del">
        <pc:chgData name="Manish Sharma" userId="b799adb9ba789c8f" providerId="LiveId" clId="{90CB9923-C37D-4045-9063-5E975B845971}" dt="2022-01-17T03:23:30.348" v="7" actId="47"/>
        <pc:sldMkLst>
          <pc:docMk/>
          <pc:sldMk cId="1973237833" sldId="321"/>
        </pc:sldMkLst>
      </pc:sldChg>
      <pc:sldChg chg="del">
        <pc:chgData name="Manish Sharma" userId="b799adb9ba789c8f" providerId="LiveId" clId="{90CB9923-C37D-4045-9063-5E975B845971}" dt="2022-01-17T03:23:30.348" v="7" actId="47"/>
        <pc:sldMkLst>
          <pc:docMk/>
          <pc:sldMk cId="433844631" sldId="322"/>
        </pc:sldMkLst>
      </pc:sldChg>
      <pc:sldChg chg="add">
        <pc:chgData name="Manish Sharma" userId="b799adb9ba789c8f" providerId="LiveId" clId="{90CB9923-C37D-4045-9063-5E975B845971}" dt="2022-01-18T08:53:46.486" v="1269"/>
        <pc:sldMkLst>
          <pc:docMk/>
          <pc:sldMk cId="672012168" sldId="322"/>
        </pc:sldMkLst>
      </pc:sldChg>
      <pc:sldChg chg="del">
        <pc:chgData name="Manish Sharma" userId="b799adb9ba789c8f" providerId="LiveId" clId="{90CB9923-C37D-4045-9063-5E975B845971}" dt="2022-01-17T03:23:30.348" v="7" actId="47"/>
        <pc:sldMkLst>
          <pc:docMk/>
          <pc:sldMk cId="45633748" sldId="323"/>
        </pc:sldMkLst>
      </pc:sldChg>
      <pc:sldChg chg="add">
        <pc:chgData name="Manish Sharma" userId="b799adb9ba789c8f" providerId="LiveId" clId="{90CB9923-C37D-4045-9063-5E975B845971}" dt="2022-01-18T08:53:46.486" v="1269"/>
        <pc:sldMkLst>
          <pc:docMk/>
          <pc:sldMk cId="1558062592" sldId="323"/>
        </pc:sldMkLst>
      </pc:sldChg>
      <pc:sldChg chg="del">
        <pc:chgData name="Manish Sharma" userId="b799adb9ba789c8f" providerId="LiveId" clId="{90CB9923-C37D-4045-9063-5E975B845971}" dt="2022-01-17T03:23:30.348" v="7" actId="47"/>
        <pc:sldMkLst>
          <pc:docMk/>
          <pc:sldMk cId="2625194412" sldId="324"/>
        </pc:sldMkLst>
      </pc:sldChg>
      <pc:sldChg chg="del">
        <pc:chgData name="Manish Sharma" userId="b799adb9ba789c8f" providerId="LiveId" clId="{90CB9923-C37D-4045-9063-5E975B845971}" dt="2022-01-17T03:23:30.348" v="7" actId="47"/>
        <pc:sldMkLst>
          <pc:docMk/>
          <pc:sldMk cId="492403978" sldId="325"/>
        </pc:sldMkLst>
      </pc:sldChg>
      <pc:sldChg chg="add">
        <pc:chgData name="Manish Sharma" userId="b799adb9ba789c8f" providerId="LiveId" clId="{90CB9923-C37D-4045-9063-5E975B845971}" dt="2022-01-19T05:50:31.415" v="1518"/>
        <pc:sldMkLst>
          <pc:docMk/>
          <pc:sldMk cId="4064640019" sldId="325"/>
        </pc:sldMkLst>
      </pc:sldChg>
      <pc:sldChg chg="add">
        <pc:chgData name="Manish Sharma" userId="b799adb9ba789c8f" providerId="LiveId" clId="{90CB9923-C37D-4045-9063-5E975B845971}" dt="2022-01-19T05:51:13.673" v="1519"/>
        <pc:sldMkLst>
          <pc:docMk/>
          <pc:sldMk cId="174730671" sldId="326"/>
        </pc:sldMkLst>
      </pc:sldChg>
      <pc:sldChg chg="del">
        <pc:chgData name="Manish Sharma" userId="b799adb9ba789c8f" providerId="LiveId" clId="{90CB9923-C37D-4045-9063-5E975B845971}" dt="2022-01-17T03:23:30.348" v="7" actId="47"/>
        <pc:sldMkLst>
          <pc:docMk/>
          <pc:sldMk cId="2388020248" sldId="326"/>
        </pc:sldMkLst>
      </pc:sldChg>
      <pc:sldChg chg="del">
        <pc:chgData name="Manish Sharma" userId="b799adb9ba789c8f" providerId="LiveId" clId="{90CB9923-C37D-4045-9063-5E975B845971}" dt="2022-01-17T03:23:30.348" v="7" actId="47"/>
        <pc:sldMkLst>
          <pc:docMk/>
          <pc:sldMk cId="855042921" sldId="327"/>
        </pc:sldMkLst>
      </pc:sldChg>
      <pc:sldChg chg="del">
        <pc:chgData name="Manish Sharma" userId="b799adb9ba789c8f" providerId="LiveId" clId="{90CB9923-C37D-4045-9063-5E975B845971}" dt="2022-01-17T03:23:30.348" v="7" actId="47"/>
        <pc:sldMkLst>
          <pc:docMk/>
          <pc:sldMk cId="1818750816" sldId="328"/>
        </pc:sldMkLst>
      </pc:sldChg>
      <pc:sldChg chg="add">
        <pc:chgData name="Manish Sharma" userId="b799adb9ba789c8f" providerId="LiveId" clId="{90CB9923-C37D-4045-9063-5E975B845971}" dt="2022-01-19T07:53:18.777" v="1571"/>
        <pc:sldMkLst>
          <pc:docMk/>
          <pc:sldMk cId="3573060485" sldId="328"/>
        </pc:sldMkLst>
      </pc:sldChg>
      <pc:sldChg chg="del">
        <pc:chgData name="Manish Sharma" userId="b799adb9ba789c8f" providerId="LiveId" clId="{90CB9923-C37D-4045-9063-5E975B845971}" dt="2022-01-17T03:23:30.348" v="7" actId="47"/>
        <pc:sldMkLst>
          <pc:docMk/>
          <pc:sldMk cId="3069621704" sldId="329"/>
        </pc:sldMkLst>
      </pc:sldChg>
      <pc:sldChg chg="modSp add mod">
        <pc:chgData name="Manish Sharma" userId="b799adb9ba789c8f" providerId="LiveId" clId="{90CB9923-C37D-4045-9063-5E975B845971}" dt="2022-01-17T04:55:13.745" v="125" actId="27636"/>
        <pc:sldMkLst>
          <pc:docMk/>
          <pc:sldMk cId="3819615658" sldId="330"/>
        </pc:sldMkLst>
        <pc:spChg chg="mod">
          <ac:chgData name="Manish Sharma" userId="b799adb9ba789c8f" providerId="LiveId" clId="{90CB9923-C37D-4045-9063-5E975B845971}" dt="2022-01-17T04:55:13.745" v="125" actId="27636"/>
          <ac:spMkLst>
            <pc:docMk/>
            <pc:sldMk cId="3819615658" sldId="330"/>
            <ac:spMk id="3" creationId="{ED014C3B-0570-42D8-AE97-9B97B68BF12A}"/>
          </ac:spMkLst>
        </pc:spChg>
      </pc:sldChg>
      <pc:sldChg chg="add">
        <pc:chgData name="Manish Sharma" userId="b799adb9ba789c8f" providerId="LiveId" clId="{90CB9923-C37D-4045-9063-5E975B845971}" dt="2022-01-17T09:04:10.766" v="490"/>
        <pc:sldMkLst>
          <pc:docMk/>
          <pc:sldMk cId="1872235650" sldId="331"/>
        </pc:sldMkLst>
      </pc:sldChg>
      <pc:sldChg chg="del">
        <pc:chgData name="Manish Sharma" userId="b799adb9ba789c8f" providerId="LiveId" clId="{90CB9923-C37D-4045-9063-5E975B845971}" dt="2022-01-17T03:23:30.348" v="7" actId="47"/>
        <pc:sldMkLst>
          <pc:docMk/>
          <pc:sldMk cId="2552148886" sldId="331"/>
        </pc:sldMkLst>
      </pc:sldChg>
      <pc:sldChg chg="add">
        <pc:chgData name="Manish Sharma" userId="b799adb9ba789c8f" providerId="LiveId" clId="{90CB9923-C37D-4045-9063-5E975B845971}" dt="2022-01-17T10:07:00.605" v="516"/>
        <pc:sldMkLst>
          <pc:docMk/>
          <pc:sldMk cId="2699455721" sldId="332"/>
        </pc:sldMkLst>
      </pc:sldChg>
      <pc:sldChg chg="del">
        <pc:chgData name="Manish Sharma" userId="b799adb9ba789c8f" providerId="LiveId" clId="{90CB9923-C37D-4045-9063-5E975B845971}" dt="2022-01-17T03:23:30.348" v="7" actId="47"/>
        <pc:sldMkLst>
          <pc:docMk/>
          <pc:sldMk cId="3289065075" sldId="332"/>
        </pc:sldMkLst>
      </pc:sldChg>
      <pc:sldChg chg="del">
        <pc:chgData name="Manish Sharma" userId="b799adb9ba789c8f" providerId="LiveId" clId="{90CB9923-C37D-4045-9063-5E975B845971}" dt="2022-01-17T03:23:30.348" v="7" actId="47"/>
        <pc:sldMkLst>
          <pc:docMk/>
          <pc:sldMk cId="3402201954" sldId="333"/>
        </pc:sldMkLst>
      </pc:sldChg>
      <pc:sldChg chg="modSp add mod">
        <pc:chgData name="Manish Sharma" userId="b799adb9ba789c8f" providerId="LiveId" clId="{90CB9923-C37D-4045-9063-5E975B845971}" dt="2022-01-17T03:53:51.855" v="12" actId="20577"/>
        <pc:sldMkLst>
          <pc:docMk/>
          <pc:sldMk cId="4165250704" sldId="333"/>
        </pc:sldMkLst>
        <pc:spChg chg="mod">
          <ac:chgData name="Manish Sharma" userId="b799adb9ba789c8f" providerId="LiveId" clId="{90CB9923-C37D-4045-9063-5E975B845971}" dt="2022-01-17T03:53:51.855" v="12" actId="20577"/>
          <ac:spMkLst>
            <pc:docMk/>
            <pc:sldMk cId="4165250704" sldId="333"/>
            <ac:spMk id="5" creationId="{A6E0C0B0-8155-46A1-BD2F-9D964CFF6D8E}"/>
          </ac:spMkLst>
        </pc:spChg>
      </pc:sldChg>
      <pc:sldChg chg="add">
        <pc:chgData name="Manish Sharma" userId="b799adb9ba789c8f" providerId="LiveId" clId="{90CB9923-C37D-4045-9063-5E975B845971}" dt="2022-01-17T03:52:06.719" v="8"/>
        <pc:sldMkLst>
          <pc:docMk/>
          <pc:sldMk cId="389683339" sldId="334"/>
        </pc:sldMkLst>
      </pc:sldChg>
      <pc:sldChg chg="del">
        <pc:chgData name="Manish Sharma" userId="b799adb9ba789c8f" providerId="LiveId" clId="{90CB9923-C37D-4045-9063-5E975B845971}" dt="2022-01-17T03:23:30.348" v="7" actId="47"/>
        <pc:sldMkLst>
          <pc:docMk/>
          <pc:sldMk cId="2964544637" sldId="334"/>
        </pc:sldMkLst>
      </pc:sldChg>
      <pc:sldChg chg="addSp delSp modSp new mod">
        <pc:chgData name="Manish Sharma" userId="b799adb9ba789c8f" providerId="LiveId" clId="{90CB9923-C37D-4045-9063-5E975B845971}" dt="2022-01-17T03:59:53.373" v="20"/>
        <pc:sldMkLst>
          <pc:docMk/>
          <pc:sldMk cId="3620814271" sldId="335"/>
        </pc:sldMkLst>
        <pc:spChg chg="del">
          <ac:chgData name="Manish Sharma" userId="b799adb9ba789c8f" providerId="LiveId" clId="{90CB9923-C37D-4045-9063-5E975B845971}" dt="2022-01-17T03:58:46.866" v="14" actId="478"/>
          <ac:spMkLst>
            <pc:docMk/>
            <pc:sldMk cId="3620814271" sldId="335"/>
            <ac:spMk id="2" creationId="{E885E9CF-89FF-43E9-8DAD-90EA8BF052F0}"/>
          </ac:spMkLst>
        </pc:spChg>
        <pc:spChg chg="del">
          <ac:chgData name="Manish Sharma" userId="b799adb9ba789c8f" providerId="LiveId" clId="{90CB9923-C37D-4045-9063-5E975B845971}" dt="2022-01-17T03:58:46.866" v="14" actId="478"/>
          <ac:spMkLst>
            <pc:docMk/>
            <pc:sldMk cId="3620814271" sldId="335"/>
            <ac:spMk id="3" creationId="{EC6F12E7-6E22-4C57-A274-58DFAD457887}"/>
          </ac:spMkLst>
        </pc:spChg>
        <pc:spChg chg="add mod">
          <ac:chgData name="Manish Sharma" userId="b799adb9ba789c8f" providerId="LiveId" clId="{90CB9923-C37D-4045-9063-5E975B845971}" dt="2022-01-17T03:58:58.865" v="15"/>
          <ac:spMkLst>
            <pc:docMk/>
            <pc:sldMk cId="3620814271" sldId="335"/>
            <ac:spMk id="4" creationId="{0CD17935-6FBF-43F7-85C0-C800857F9DF9}"/>
          </ac:spMkLst>
        </pc:spChg>
        <pc:spChg chg="mod">
          <ac:chgData name="Manish Sharma" userId="b799adb9ba789c8f" providerId="LiveId" clId="{90CB9923-C37D-4045-9063-5E975B845971}" dt="2022-01-17T03:58:58.865" v="15"/>
          <ac:spMkLst>
            <pc:docMk/>
            <pc:sldMk cId="3620814271" sldId="335"/>
            <ac:spMk id="8" creationId="{049BA983-59E9-4449-874C-4ED56BFE389C}"/>
          </ac:spMkLst>
        </pc:spChg>
        <pc:spChg chg="mod">
          <ac:chgData name="Manish Sharma" userId="b799adb9ba789c8f" providerId="LiveId" clId="{90CB9923-C37D-4045-9063-5E975B845971}" dt="2022-01-17T03:58:58.865" v="15"/>
          <ac:spMkLst>
            <pc:docMk/>
            <pc:sldMk cId="3620814271" sldId="335"/>
            <ac:spMk id="9" creationId="{F44E7A37-CEDE-4972-A004-ABE69465814D}"/>
          </ac:spMkLst>
        </pc:spChg>
        <pc:spChg chg="mod">
          <ac:chgData name="Manish Sharma" userId="b799adb9ba789c8f" providerId="LiveId" clId="{90CB9923-C37D-4045-9063-5E975B845971}" dt="2022-01-17T03:58:58.865" v="15"/>
          <ac:spMkLst>
            <pc:docMk/>
            <pc:sldMk cId="3620814271" sldId="335"/>
            <ac:spMk id="11" creationId="{FF391D15-F4C3-46B9-91C1-9A38D41D075D}"/>
          </ac:spMkLst>
        </pc:spChg>
        <pc:spChg chg="mod">
          <ac:chgData name="Manish Sharma" userId="b799adb9ba789c8f" providerId="LiveId" clId="{90CB9923-C37D-4045-9063-5E975B845971}" dt="2022-01-17T03:58:58.865" v="15"/>
          <ac:spMkLst>
            <pc:docMk/>
            <pc:sldMk cId="3620814271" sldId="335"/>
            <ac:spMk id="12" creationId="{5D03F91E-B65E-4DF7-857B-F93C9DB90881}"/>
          </ac:spMkLst>
        </pc:spChg>
        <pc:spChg chg="mod">
          <ac:chgData name="Manish Sharma" userId="b799adb9ba789c8f" providerId="LiveId" clId="{90CB9923-C37D-4045-9063-5E975B845971}" dt="2022-01-17T03:58:58.865" v="15"/>
          <ac:spMkLst>
            <pc:docMk/>
            <pc:sldMk cId="3620814271" sldId="335"/>
            <ac:spMk id="14" creationId="{09BD1CE1-126E-415A-BB45-4EC3A7F051FA}"/>
          </ac:spMkLst>
        </pc:spChg>
        <pc:spChg chg="mod">
          <ac:chgData name="Manish Sharma" userId="b799adb9ba789c8f" providerId="LiveId" clId="{90CB9923-C37D-4045-9063-5E975B845971}" dt="2022-01-17T03:58:58.865" v="15"/>
          <ac:spMkLst>
            <pc:docMk/>
            <pc:sldMk cId="3620814271" sldId="335"/>
            <ac:spMk id="15" creationId="{A26B39A8-07A5-42B3-9188-0FE8AA597083}"/>
          </ac:spMkLst>
        </pc:spChg>
        <pc:spChg chg="add mod">
          <ac:chgData name="Manish Sharma" userId="b799adb9ba789c8f" providerId="LiveId" clId="{90CB9923-C37D-4045-9063-5E975B845971}" dt="2022-01-17T03:58:58.865" v="15"/>
          <ac:spMkLst>
            <pc:docMk/>
            <pc:sldMk cId="3620814271" sldId="335"/>
            <ac:spMk id="17" creationId="{6A3A4AA6-3D2F-4C82-B9EC-B5B2E87B15C9}"/>
          </ac:spMkLst>
        </pc:spChg>
        <pc:spChg chg="add mod">
          <ac:chgData name="Manish Sharma" userId="b799adb9ba789c8f" providerId="LiveId" clId="{90CB9923-C37D-4045-9063-5E975B845971}" dt="2022-01-17T03:59:12.805" v="17" actId="1076"/>
          <ac:spMkLst>
            <pc:docMk/>
            <pc:sldMk cId="3620814271" sldId="335"/>
            <ac:spMk id="18" creationId="{ABDB0463-58E8-47E0-946B-13551EFA5D9D}"/>
          </ac:spMkLst>
        </pc:spChg>
        <pc:spChg chg="add mod">
          <ac:chgData name="Manish Sharma" userId="b799adb9ba789c8f" providerId="LiveId" clId="{90CB9923-C37D-4045-9063-5E975B845971}" dt="2022-01-17T03:59:12.805" v="17" actId="1076"/>
          <ac:spMkLst>
            <pc:docMk/>
            <pc:sldMk cId="3620814271" sldId="335"/>
            <ac:spMk id="19" creationId="{B141AA82-0294-43D0-AF43-F5384D3E87F0}"/>
          </ac:spMkLst>
        </pc:spChg>
        <pc:spChg chg="add mod">
          <ac:chgData name="Manish Sharma" userId="b799adb9ba789c8f" providerId="LiveId" clId="{90CB9923-C37D-4045-9063-5E975B845971}" dt="2022-01-17T03:59:31.866" v="18"/>
          <ac:spMkLst>
            <pc:docMk/>
            <pc:sldMk cId="3620814271" sldId="335"/>
            <ac:spMk id="20" creationId="{D1497AC6-CBF5-493F-A1F2-0EA77D55C991}"/>
          </ac:spMkLst>
        </pc:spChg>
        <pc:spChg chg="add mod">
          <ac:chgData name="Manish Sharma" userId="b799adb9ba789c8f" providerId="LiveId" clId="{90CB9923-C37D-4045-9063-5E975B845971}" dt="2022-01-17T03:59:31.866" v="18"/>
          <ac:spMkLst>
            <pc:docMk/>
            <pc:sldMk cId="3620814271" sldId="335"/>
            <ac:spMk id="22" creationId="{B1C47C09-FF91-4602-B74D-41ACA49D18F2}"/>
          </ac:spMkLst>
        </pc:spChg>
        <pc:spChg chg="add mod">
          <ac:chgData name="Manish Sharma" userId="b799adb9ba789c8f" providerId="LiveId" clId="{90CB9923-C37D-4045-9063-5E975B845971}" dt="2022-01-17T03:59:31.866" v="18"/>
          <ac:spMkLst>
            <pc:docMk/>
            <pc:sldMk cId="3620814271" sldId="335"/>
            <ac:spMk id="24" creationId="{A46D5159-C01E-47C1-90EE-459C3198A131}"/>
          </ac:spMkLst>
        </pc:spChg>
        <pc:spChg chg="add mod">
          <ac:chgData name="Manish Sharma" userId="b799adb9ba789c8f" providerId="LiveId" clId="{90CB9923-C37D-4045-9063-5E975B845971}" dt="2022-01-17T03:59:39.618" v="19"/>
          <ac:spMkLst>
            <pc:docMk/>
            <pc:sldMk cId="3620814271" sldId="335"/>
            <ac:spMk id="25" creationId="{D147927D-D349-4751-97BA-A509BC9A4FD8}"/>
          </ac:spMkLst>
        </pc:spChg>
        <pc:spChg chg="add mod">
          <ac:chgData name="Manish Sharma" userId="b799adb9ba789c8f" providerId="LiveId" clId="{90CB9923-C37D-4045-9063-5E975B845971}" dt="2022-01-17T03:59:39.618" v="19"/>
          <ac:spMkLst>
            <pc:docMk/>
            <pc:sldMk cId="3620814271" sldId="335"/>
            <ac:spMk id="26" creationId="{9CE36656-88B8-4A1C-85ED-13A159BB8F48}"/>
          </ac:spMkLst>
        </pc:spChg>
        <pc:spChg chg="add mod">
          <ac:chgData name="Manish Sharma" userId="b799adb9ba789c8f" providerId="LiveId" clId="{90CB9923-C37D-4045-9063-5E975B845971}" dt="2022-01-17T03:59:39.618" v="19"/>
          <ac:spMkLst>
            <pc:docMk/>
            <pc:sldMk cId="3620814271" sldId="335"/>
            <ac:spMk id="27" creationId="{035C02F1-EFD2-40F6-B0E7-ACB2316E21C8}"/>
          </ac:spMkLst>
        </pc:spChg>
        <pc:spChg chg="add mod">
          <ac:chgData name="Manish Sharma" userId="b799adb9ba789c8f" providerId="LiveId" clId="{90CB9923-C37D-4045-9063-5E975B845971}" dt="2022-01-17T03:59:39.618" v="19"/>
          <ac:spMkLst>
            <pc:docMk/>
            <pc:sldMk cId="3620814271" sldId="335"/>
            <ac:spMk id="28" creationId="{419B3653-D1D6-4F77-AEA4-591AC0D97FAC}"/>
          </ac:spMkLst>
        </pc:spChg>
        <pc:spChg chg="add mod">
          <ac:chgData name="Manish Sharma" userId="b799adb9ba789c8f" providerId="LiveId" clId="{90CB9923-C37D-4045-9063-5E975B845971}" dt="2022-01-17T03:59:39.618" v="19"/>
          <ac:spMkLst>
            <pc:docMk/>
            <pc:sldMk cId="3620814271" sldId="335"/>
            <ac:spMk id="29" creationId="{6A005EBF-8926-46D2-9CB0-BEABE5936B4E}"/>
          </ac:spMkLst>
        </pc:spChg>
        <pc:spChg chg="add mod">
          <ac:chgData name="Manish Sharma" userId="b799adb9ba789c8f" providerId="LiveId" clId="{90CB9923-C37D-4045-9063-5E975B845971}" dt="2022-01-17T03:59:53.373" v="20"/>
          <ac:spMkLst>
            <pc:docMk/>
            <pc:sldMk cId="3620814271" sldId="335"/>
            <ac:spMk id="32" creationId="{8928C02E-519F-41FD-AAE9-DB106FD0D5EC}"/>
          </ac:spMkLst>
        </pc:spChg>
        <pc:spChg chg="add mod">
          <ac:chgData name="Manish Sharma" userId="b799adb9ba789c8f" providerId="LiveId" clId="{90CB9923-C37D-4045-9063-5E975B845971}" dt="2022-01-17T03:59:53.373" v="20"/>
          <ac:spMkLst>
            <pc:docMk/>
            <pc:sldMk cId="3620814271" sldId="335"/>
            <ac:spMk id="33" creationId="{9B7A8F23-A018-4AE9-B352-16F6D88F967D}"/>
          </ac:spMkLst>
        </pc:spChg>
        <pc:spChg chg="mod">
          <ac:chgData name="Manish Sharma" userId="b799adb9ba789c8f" providerId="LiveId" clId="{90CB9923-C37D-4045-9063-5E975B845971}" dt="2022-01-17T03:59:53.373" v="20"/>
          <ac:spMkLst>
            <pc:docMk/>
            <pc:sldMk cId="3620814271" sldId="335"/>
            <ac:spMk id="35" creationId="{7EDF6333-6B8A-4E25-A965-24B02241DCE3}"/>
          </ac:spMkLst>
        </pc:spChg>
        <pc:spChg chg="mod">
          <ac:chgData name="Manish Sharma" userId="b799adb9ba789c8f" providerId="LiveId" clId="{90CB9923-C37D-4045-9063-5E975B845971}" dt="2022-01-17T03:59:53.373" v="20"/>
          <ac:spMkLst>
            <pc:docMk/>
            <pc:sldMk cId="3620814271" sldId="335"/>
            <ac:spMk id="36" creationId="{BC6820AE-9348-4F14-828A-49276D6E7734}"/>
          </ac:spMkLst>
        </pc:spChg>
        <pc:spChg chg="add mod">
          <ac:chgData name="Manish Sharma" userId="b799adb9ba789c8f" providerId="LiveId" clId="{90CB9923-C37D-4045-9063-5E975B845971}" dt="2022-01-17T03:59:53.373" v="20"/>
          <ac:spMkLst>
            <pc:docMk/>
            <pc:sldMk cId="3620814271" sldId="335"/>
            <ac:spMk id="37" creationId="{D4CC1339-0841-49EA-9AB0-4E354D06B4D1}"/>
          </ac:spMkLst>
        </pc:spChg>
        <pc:grpChg chg="add mod">
          <ac:chgData name="Manish Sharma" userId="b799adb9ba789c8f" providerId="LiveId" clId="{90CB9923-C37D-4045-9063-5E975B845971}" dt="2022-01-17T03:58:58.865" v="15"/>
          <ac:grpSpMkLst>
            <pc:docMk/>
            <pc:sldMk cId="3620814271" sldId="335"/>
            <ac:grpSpMk id="7" creationId="{5199D3D7-2F8F-426B-9A1A-34EBF8957885}"/>
          </ac:grpSpMkLst>
        </pc:grpChg>
        <pc:grpChg chg="add mod">
          <ac:chgData name="Manish Sharma" userId="b799adb9ba789c8f" providerId="LiveId" clId="{90CB9923-C37D-4045-9063-5E975B845971}" dt="2022-01-17T03:58:58.865" v="15"/>
          <ac:grpSpMkLst>
            <pc:docMk/>
            <pc:sldMk cId="3620814271" sldId="335"/>
            <ac:grpSpMk id="10" creationId="{ABEDE339-0722-4D45-B0D3-6B34C360662A}"/>
          </ac:grpSpMkLst>
        </pc:grpChg>
        <pc:grpChg chg="add mod">
          <ac:chgData name="Manish Sharma" userId="b799adb9ba789c8f" providerId="LiveId" clId="{90CB9923-C37D-4045-9063-5E975B845971}" dt="2022-01-17T03:58:58.865" v="15"/>
          <ac:grpSpMkLst>
            <pc:docMk/>
            <pc:sldMk cId="3620814271" sldId="335"/>
            <ac:grpSpMk id="13" creationId="{FCB62D6D-F345-4E3A-B1B3-D6882A54828F}"/>
          </ac:grpSpMkLst>
        </pc:grpChg>
        <pc:grpChg chg="add mod">
          <ac:chgData name="Manish Sharma" userId="b799adb9ba789c8f" providerId="LiveId" clId="{90CB9923-C37D-4045-9063-5E975B845971}" dt="2022-01-17T03:59:53.373" v="20"/>
          <ac:grpSpMkLst>
            <pc:docMk/>
            <pc:sldMk cId="3620814271" sldId="335"/>
            <ac:grpSpMk id="34" creationId="{30AA3CB5-0D37-4364-ADDB-E1AB33D53E71}"/>
          </ac:grpSpMkLst>
        </pc:grpChg>
        <pc:cxnChg chg="add mod">
          <ac:chgData name="Manish Sharma" userId="b799adb9ba789c8f" providerId="LiveId" clId="{90CB9923-C37D-4045-9063-5E975B845971}" dt="2022-01-17T03:58:58.865" v="15"/>
          <ac:cxnSpMkLst>
            <pc:docMk/>
            <pc:sldMk cId="3620814271" sldId="335"/>
            <ac:cxnSpMk id="5" creationId="{AF8072E1-651E-4AC7-A630-801D7A4F9C08}"/>
          </ac:cxnSpMkLst>
        </pc:cxnChg>
        <pc:cxnChg chg="add mod">
          <ac:chgData name="Manish Sharma" userId="b799adb9ba789c8f" providerId="LiveId" clId="{90CB9923-C37D-4045-9063-5E975B845971}" dt="2022-01-17T03:58:58.865" v="15"/>
          <ac:cxnSpMkLst>
            <pc:docMk/>
            <pc:sldMk cId="3620814271" sldId="335"/>
            <ac:cxnSpMk id="6" creationId="{DA74199C-C469-496C-A3A7-1967B24024A9}"/>
          </ac:cxnSpMkLst>
        </pc:cxnChg>
        <pc:cxnChg chg="add mod">
          <ac:chgData name="Manish Sharma" userId="b799adb9ba789c8f" providerId="LiveId" clId="{90CB9923-C37D-4045-9063-5E975B845971}" dt="2022-01-17T03:58:58.865" v="15"/>
          <ac:cxnSpMkLst>
            <pc:docMk/>
            <pc:sldMk cId="3620814271" sldId="335"/>
            <ac:cxnSpMk id="16" creationId="{11B71E9C-6545-496B-AA1B-EFB294BCDDD2}"/>
          </ac:cxnSpMkLst>
        </pc:cxnChg>
        <pc:cxnChg chg="add mod">
          <ac:chgData name="Manish Sharma" userId="b799adb9ba789c8f" providerId="LiveId" clId="{90CB9923-C37D-4045-9063-5E975B845971}" dt="2022-01-17T03:59:31.866" v="18"/>
          <ac:cxnSpMkLst>
            <pc:docMk/>
            <pc:sldMk cId="3620814271" sldId="335"/>
            <ac:cxnSpMk id="21" creationId="{A9067AEF-DDD6-463D-A941-DA28A3009AF1}"/>
          </ac:cxnSpMkLst>
        </pc:cxnChg>
        <pc:cxnChg chg="add mod">
          <ac:chgData name="Manish Sharma" userId="b799adb9ba789c8f" providerId="LiveId" clId="{90CB9923-C37D-4045-9063-5E975B845971}" dt="2022-01-17T03:59:31.866" v="18"/>
          <ac:cxnSpMkLst>
            <pc:docMk/>
            <pc:sldMk cId="3620814271" sldId="335"/>
            <ac:cxnSpMk id="23" creationId="{861CEA4C-A54E-498C-941B-74AE2F39B715}"/>
          </ac:cxnSpMkLst>
        </pc:cxnChg>
        <pc:cxnChg chg="add mod">
          <ac:chgData name="Manish Sharma" userId="b799adb9ba789c8f" providerId="LiveId" clId="{90CB9923-C37D-4045-9063-5E975B845971}" dt="2022-01-17T03:59:53.373" v="20"/>
          <ac:cxnSpMkLst>
            <pc:docMk/>
            <pc:sldMk cId="3620814271" sldId="335"/>
            <ac:cxnSpMk id="30" creationId="{F900EFD5-061A-46DE-95CE-F1AB17093F97}"/>
          </ac:cxnSpMkLst>
        </pc:cxnChg>
        <pc:cxnChg chg="add mod">
          <ac:chgData name="Manish Sharma" userId="b799adb9ba789c8f" providerId="LiveId" clId="{90CB9923-C37D-4045-9063-5E975B845971}" dt="2022-01-17T03:59:53.373" v="20"/>
          <ac:cxnSpMkLst>
            <pc:docMk/>
            <pc:sldMk cId="3620814271" sldId="335"/>
            <ac:cxnSpMk id="31" creationId="{020AAB7D-AE92-42EC-9511-6BE5527CF27D}"/>
          </ac:cxnSpMkLst>
        </pc:cxnChg>
      </pc:sldChg>
      <pc:sldChg chg="addSp delSp modSp new mod">
        <pc:chgData name="Manish Sharma" userId="b799adb9ba789c8f" providerId="LiveId" clId="{90CB9923-C37D-4045-9063-5E975B845971}" dt="2022-01-17T04:01:51.778" v="29"/>
        <pc:sldMkLst>
          <pc:docMk/>
          <pc:sldMk cId="1165593841" sldId="336"/>
        </pc:sldMkLst>
        <pc:spChg chg="del">
          <ac:chgData name="Manish Sharma" userId="b799adb9ba789c8f" providerId="LiveId" clId="{90CB9923-C37D-4045-9063-5E975B845971}" dt="2022-01-17T04:00:29.110" v="22" actId="478"/>
          <ac:spMkLst>
            <pc:docMk/>
            <pc:sldMk cId="1165593841" sldId="336"/>
            <ac:spMk id="2" creationId="{2ABDFE6A-309E-4E45-8337-76D5D3C81686}"/>
          </ac:spMkLst>
        </pc:spChg>
        <pc:spChg chg="del">
          <ac:chgData name="Manish Sharma" userId="b799adb9ba789c8f" providerId="LiveId" clId="{90CB9923-C37D-4045-9063-5E975B845971}" dt="2022-01-17T04:00:29.110" v="22" actId="478"/>
          <ac:spMkLst>
            <pc:docMk/>
            <pc:sldMk cId="1165593841" sldId="336"/>
            <ac:spMk id="3" creationId="{9F05DF70-B943-45DB-BD81-991CE66ACE11}"/>
          </ac:spMkLst>
        </pc:spChg>
        <pc:spChg chg="add mod">
          <ac:chgData name="Manish Sharma" userId="b799adb9ba789c8f" providerId="LiveId" clId="{90CB9923-C37D-4045-9063-5E975B845971}" dt="2022-01-17T04:00:39.723" v="23"/>
          <ac:spMkLst>
            <pc:docMk/>
            <pc:sldMk cId="1165593841" sldId="336"/>
            <ac:spMk id="4" creationId="{8435BE6E-4F1C-40BA-9D50-870166FC0E2E}"/>
          </ac:spMkLst>
        </pc:spChg>
        <pc:spChg chg="mod">
          <ac:chgData name="Manish Sharma" userId="b799adb9ba789c8f" providerId="LiveId" clId="{90CB9923-C37D-4045-9063-5E975B845971}" dt="2022-01-17T04:00:39.723" v="23"/>
          <ac:spMkLst>
            <pc:docMk/>
            <pc:sldMk cId="1165593841" sldId="336"/>
            <ac:spMk id="6" creationId="{E36E2EC9-629E-4FEA-A229-D25C403DCA34}"/>
          </ac:spMkLst>
        </pc:spChg>
        <pc:spChg chg="mod">
          <ac:chgData name="Manish Sharma" userId="b799adb9ba789c8f" providerId="LiveId" clId="{90CB9923-C37D-4045-9063-5E975B845971}" dt="2022-01-17T04:00:39.723" v="23"/>
          <ac:spMkLst>
            <pc:docMk/>
            <pc:sldMk cId="1165593841" sldId="336"/>
            <ac:spMk id="7" creationId="{33BD30E5-B7C4-4669-80DF-7CCF9D79492D}"/>
          </ac:spMkLst>
        </pc:spChg>
        <pc:spChg chg="mod">
          <ac:chgData name="Manish Sharma" userId="b799adb9ba789c8f" providerId="LiveId" clId="{90CB9923-C37D-4045-9063-5E975B845971}" dt="2022-01-17T04:00:39.723" v="23"/>
          <ac:spMkLst>
            <pc:docMk/>
            <pc:sldMk cId="1165593841" sldId="336"/>
            <ac:spMk id="9" creationId="{36FB770B-E436-4591-835D-8BA072DA3170}"/>
          </ac:spMkLst>
        </pc:spChg>
        <pc:spChg chg="mod">
          <ac:chgData name="Manish Sharma" userId="b799adb9ba789c8f" providerId="LiveId" clId="{90CB9923-C37D-4045-9063-5E975B845971}" dt="2022-01-17T04:00:39.723" v="23"/>
          <ac:spMkLst>
            <pc:docMk/>
            <pc:sldMk cId="1165593841" sldId="336"/>
            <ac:spMk id="10" creationId="{F3BC2C03-8F42-4CB4-AF48-355DEE268FE9}"/>
          </ac:spMkLst>
        </pc:spChg>
        <pc:spChg chg="mod">
          <ac:chgData name="Manish Sharma" userId="b799adb9ba789c8f" providerId="LiveId" clId="{90CB9923-C37D-4045-9063-5E975B845971}" dt="2022-01-17T04:00:39.723" v="23"/>
          <ac:spMkLst>
            <pc:docMk/>
            <pc:sldMk cId="1165593841" sldId="336"/>
            <ac:spMk id="12" creationId="{56C5BBD6-844D-4A05-BB36-B5F794A8B1A5}"/>
          </ac:spMkLst>
        </pc:spChg>
        <pc:spChg chg="mod">
          <ac:chgData name="Manish Sharma" userId="b799adb9ba789c8f" providerId="LiveId" clId="{90CB9923-C37D-4045-9063-5E975B845971}" dt="2022-01-17T04:00:39.723" v="23"/>
          <ac:spMkLst>
            <pc:docMk/>
            <pc:sldMk cId="1165593841" sldId="336"/>
            <ac:spMk id="13" creationId="{11E478D4-9883-468D-A17A-0B3370D83463}"/>
          </ac:spMkLst>
        </pc:spChg>
        <pc:spChg chg="add mod">
          <ac:chgData name="Manish Sharma" userId="b799adb9ba789c8f" providerId="LiveId" clId="{90CB9923-C37D-4045-9063-5E975B845971}" dt="2022-01-17T04:00:39.723" v="23"/>
          <ac:spMkLst>
            <pc:docMk/>
            <pc:sldMk cId="1165593841" sldId="336"/>
            <ac:spMk id="15" creationId="{AC79D507-9CFE-448A-AE02-523917BD7F47}"/>
          </ac:spMkLst>
        </pc:spChg>
        <pc:spChg chg="add mod">
          <ac:chgData name="Manish Sharma" userId="b799adb9ba789c8f" providerId="LiveId" clId="{90CB9923-C37D-4045-9063-5E975B845971}" dt="2022-01-17T04:00:39.723" v="23"/>
          <ac:spMkLst>
            <pc:docMk/>
            <pc:sldMk cId="1165593841" sldId="336"/>
            <ac:spMk id="16" creationId="{06839A10-8CDF-450C-8C23-69DCBA1CFEE3}"/>
          </ac:spMkLst>
        </pc:spChg>
        <pc:spChg chg="add mod">
          <ac:chgData name="Manish Sharma" userId="b799adb9ba789c8f" providerId="LiveId" clId="{90CB9923-C37D-4045-9063-5E975B845971}" dt="2022-01-17T04:00:48.956" v="24"/>
          <ac:spMkLst>
            <pc:docMk/>
            <pc:sldMk cId="1165593841" sldId="336"/>
            <ac:spMk id="17" creationId="{6958EB45-A28A-4AB2-BBE6-5034287ED2FC}"/>
          </ac:spMkLst>
        </pc:spChg>
        <pc:spChg chg="add mod">
          <ac:chgData name="Manish Sharma" userId="b799adb9ba789c8f" providerId="LiveId" clId="{90CB9923-C37D-4045-9063-5E975B845971}" dt="2022-01-17T04:00:48.956" v="24"/>
          <ac:spMkLst>
            <pc:docMk/>
            <pc:sldMk cId="1165593841" sldId="336"/>
            <ac:spMk id="19" creationId="{CD7E4060-A5CD-4162-A3A6-DC1B58C83532}"/>
          </ac:spMkLst>
        </pc:spChg>
        <pc:spChg chg="add mod">
          <ac:chgData name="Manish Sharma" userId="b799adb9ba789c8f" providerId="LiveId" clId="{90CB9923-C37D-4045-9063-5E975B845971}" dt="2022-01-17T04:00:48.956" v="24"/>
          <ac:spMkLst>
            <pc:docMk/>
            <pc:sldMk cId="1165593841" sldId="336"/>
            <ac:spMk id="20" creationId="{063D945D-C692-4D84-B976-A773BFB526AE}"/>
          </ac:spMkLst>
        </pc:spChg>
        <pc:spChg chg="add mod">
          <ac:chgData name="Manish Sharma" userId="b799adb9ba789c8f" providerId="LiveId" clId="{90CB9923-C37D-4045-9063-5E975B845971}" dt="2022-01-17T04:00:48.956" v="24"/>
          <ac:spMkLst>
            <pc:docMk/>
            <pc:sldMk cId="1165593841" sldId="336"/>
            <ac:spMk id="21" creationId="{1E995E32-5C80-4143-8C14-636AAB16C45C}"/>
          </ac:spMkLst>
        </pc:spChg>
        <pc:spChg chg="add mod">
          <ac:chgData name="Manish Sharma" userId="b799adb9ba789c8f" providerId="LiveId" clId="{90CB9923-C37D-4045-9063-5E975B845971}" dt="2022-01-17T04:01:01.047" v="25"/>
          <ac:spMkLst>
            <pc:docMk/>
            <pc:sldMk cId="1165593841" sldId="336"/>
            <ac:spMk id="23" creationId="{407B3864-7A5D-4035-8687-64562706FDE0}"/>
          </ac:spMkLst>
        </pc:spChg>
        <pc:spChg chg="add mod">
          <ac:chgData name="Manish Sharma" userId="b799adb9ba789c8f" providerId="LiveId" clId="{90CB9923-C37D-4045-9063-5E975B845971}" dt="2022-01-17T04:01:11.004" v="26"/>
          <ac:spMkLst>
            <pc:docMk/>
            <pc:sldMk cId="1165593841" sldId="336"/>
            <ac:spMk id="24" creationId="{FEE9F727-D89B-4FEC-962E-476B97BE69B3}"/>
          </ac:spMkLst>
        </pc:spChg>
        <pc:spChg chg="add mod">
          <ac:chgData name="Manish Sharma" userId="b799adb9ba789c8f" providerId="LiveId" clId="{90CB9923-C37D-4045-9063-5E975B845971}" dt="2022-01-17T04:01:11.004" v="26"/>
          <ac:spMkLst>
            <pc:docMk/>
            <pc:sldMk cId="1165593841" sldId="336"/>
            <ac:spMk id="25" creationId="{F9C8C57F-81FF-4099-BA98-C3A681B0BFA6}"/>
          </ac:spMkLst>
        </pc:spChg>
        <pc:spChg chg="add mod">
          <ac:chgData name="Manish Sharma" userId="b799adb9ba789c8f" providerId="LiveId" clId="{90CB9923-C37D-4045-9063-5E975B845971}" dt="2022-01-17T04:01:11.004" v="26"/>
          <ac:spMkLst>
            <pc:docMk/>
            <pc:sldMk cId="1165593841" sldId="336"/>
            <ac:spMk id="26" creationId="{CD7F363A-32DA-4099-AB45-2FE8391D55A4}"/>
          </ac:spMkLst>
        </pc:spChg>
        <pc:spChg chg="add mod">
          <ac:chgData name="Manish Sharma" userId="b799adb9ba789c8f" providerId="LiveId" clId="{90CB9923-C37D-4045-9063-5E975B845971}" dt="2022-01-17T04:01:11.004" v="26"/>
          <ac:spMkLst>
            <pc:docMk/>
            <pc:sldMk cId="1165593841" sldId="336"/>
            <ac:spMk id="27" creationId="{234B07BD-B9D6-42F6-8122-DE801279942B}"/>
          </ac:spMkLst>
        </pc:spChg>
        <pc:spChg chg="add mod">
          <ac:chgData name="Manish Sharma" userId="b799adb9ba789c8f" providerId="LiveId" clId="{90CB9923-C37D-4045-9063-5E975B845971}" dt="2022-01-17T04:01:11.004" v="26"/>
          <ac:spMkLst>
            <pc:docMk/>
            <pc:sldMk cId="1165593841" sldId="336"/>
            <ac:spMk id="28" creationId="{B18BBE5F-90C5-43A2-A464-C360AC14B40B}"/>
          </ac:spMkLst>
        </pc:spChg>
        <pc:spChg chg="add mod">
          <ac:chgData name="Manish Sharma" userId="b799adb9ba789c8f" providerId="LiveId" clId="{90CB9923-C37D-4045-9063-5E975B845971}" dt="2022-01-17T04:01:28.121" v="27"/>
          <ac:spMkLst>
            <pc:docMk/>
            <pc:sldMk cId="1165593841" sldId="336"/>
            <ac:spMk id="29" creationId="{37ECBC2A-2BF3-4817-928F-D5FEE18C7A82}"/>
          </ac:spMkLst>
        </pc:spChg>
        <pc:spChg chg="add mod">
          <ac:chgData name="Manish Sharma" userId="b799adb9ba789c8f" providerId="LiveId" clId="{90CB9923-C37D-4045-9063-5E975B845971}" dt="2022-01-17T04:01:28.121" v="27"/>
          <ac:spMkLst>
            <pc:docMk/>
            <pc:sldMk cId="1165593841" sldId="336"/>
            <ac:spMk id="30" creationId="{546C2646-531C-4EFE-80E4-623C567B417C}"/>
          </ac:spMkLst>
        </pc:spChg>
        <pc:spChg chg="add mod">
          <ac:chgData name="Manish Sharma" userId="b799adb9ba789c8f" providerId="LiveId" clId="{90CB9923-C37D-4045-9063-5E975B845971}" dt="2022-01-17T04:01:28.121" v="27"/>
          <ac:spMkLst>
            <pc:docMk/>
            <pc:sldMk cId="1165593841" sldId="336"/>
            <ac:spMk id="34" creationId="{BB52E4F9-D5BA-4A05-95D0-643F468594E9}"/>
          </ac:spMkLst>
        </pc:spChg>
        <pc:spChg chg="add mod">
          <ac:chgData name="Manish Sharma" userId="b799adb9ba789c8f" providerId="LiveId" clId="{90CB9923-C37D-4045-9063-5E975B845971}" dt="2022-01-17T04:01:28.121" v="27"/>
          <ac:spMkLst>
            <pc:docMk/>
            <pc:sldMk cId="1165593841" sldId="336"/>
            <ac:spMk id="35" creationId="{C24352E3-513B-4D88-BAB4-C18D3FE9B841}"/>
          </ac:spMkLst>
        </pc:spChg>
        <pc:spChg chg="add mod">
          <ac:chgData name="Manish Sharma" userId="b799adb9ba789c8f" providerId="LiveId" clId="{90CB9923-C37D-4045-9063-5E975B845971}" dt="2022-01-17T04:01:28.121" v="27"/>
          <ac:spMkLst>
            <pc:docMk/>
            <pc:sldMk cId="1165593841" sldId="336"/>
            <ac:spMk id="37" creationId="{A0875BCB-9888-42EE-9BC6-9543C62AF314}"/>
          </ac:spMkLst>
        </pc:spChg>
        <pc:spChg chg="add mod">
          <ac:chgData name="Manish Sharma" userId="b799adb9ba789c8f" providerId="LiveId" clId="{90CB9923-C37D-4045-9063-5E975B845971}" dt="2022-01-17T04:01:45.272" v="28"/>
          <ac:spMkLst>
            <pc:docMk/>
            <pc:sldMk cId="1165593841" sldId="336"/>
            <ac:spMk id="38" creationId="{FEAF5323-2189-4A14-BEF3-4E1B24281CB1}"/>
          </ac:spMkLst>
        </pc:spChg>
        <pc:spChg chg="add mod">
          <ac:chgData name="Manish Sharma" userId="b799adb9ba789c8f" providerId="LiveId" clId="{90CB9923-C37D-4045-9063-5E975B845971}" dt="2022-01-17T04:01:45.272" v="28"/>
          <ac:spMkLst>
            <pc:docMk/>
            <pc:sldMk cId="1165593841" sldId="336"/>
            <ac:spMk id="39" creationId="{68824C21-107E-4FA6-A037-5FBA8AAFE4AA}"/>
          </ac:spMkLst>
        </pc:spChg>
        <pc:spChg chg="add mod">
          <ac:chgData name="Manish Sharma" userId="b799adb9ba789c8f" providerId="LiveId" clId="{90CB9923-C37D-4045-9063-5E975B845971}" dt="2022-01-17T04:01:51.778" v="29"/>
          <ac:spMkLst>
            <pc:docMk/>
            <pc:sldMk cId="1165593841" sldId="336"/>
            <ac:spMk id="40" creationId="{02D7A24A-A7BB-47BB-95F3-0762303D7CFB}"/>
          </ac:spMkLst>
        </pc:spChg>
        <pc:grpChg chg="add mod">
          <ac:chgData name="Manish Sharma" userId="b799adb9ba789c8f" providerId="LiveId" clId="{90CB9923-C37D-4045-9063-5E975B845971}" dt="2022-01-17T04:00:39.723" v="23"/>
          <ac:grpSpMkLst>
            <pc:docMk/>
            <pc:sldMk cId="1165593841" sldId="336"/>
            <ac:grpSpMk id="5" creationId="{1C470C02-7DD3-4884-B8E0-6D8CBF4910D5}"/>
          </ac:grpSpMkLst>
        </pc:grpChg>
        <pc:grpChg chg="add mod">
          <ac:chgData name="Manish Sharma" userId="b799adb9ba789c8f" providerId="LiveId" clId="{90CB9923-C37D-4045-9063-5E975B845971}" dt="2022-01-17T04:00:39.723" v="23"/>
          <ac:grpSpMkLst>
            <pc:docMk/>
            <pc:sldMk cId="1165593841" sldId="336"/>
            <ac:grpSpMk id="8" creationId="{54852D2B-B73F-450E-9B80-A141C480A478}"/>
          </ac:grpSpMkLst>
        </pc:grpChg>
        <pc:grpChg chg="add mod">
          <ac:chgData name="Manish Sharma" userId="b799adb9ba789c8f" providerId="LiveId" clId="{90CB9923-C37D-4045-9063-5E975B845971}" dt="2022-01-17T04:00:39.723" v="23"/>
          <ac:grpSpMkLst>
            <pc:docMk/>
            <pc:sldMk cId="1165593841" sldId="336"/>
            <ac:grpSpMk id="11" creationId="{E7BCAE4D-A9FF-44EA-BB15-64916E8F7DD9}"/>
          </ac:grpSpMkLst>
        </pc:grpChg>
        <pc:cxnChg chg="add mod">
          <ac:chgData name="Manish Sharma" userId="b799adb9ba789c8f" providerId="LiveId" clId="{90CB9923-C37D-4045-9063-5E975B845971}" dt="2022-01-17T04:00:39.723" v="23"/>
          <ac:cxnSpMkLst>
            <pc:docMk/>
            <pc:sldMk cId="1165593841" sldId="336"/>
            <ac:cxnSpMk id="14" creationId="{B235E5BE-73F5-4198-9A1B-95CA3B01CF4D}"/>
          </ac:cxnSpMkLst>
        </pc:cxnChg>
        <pc:cxnChg chg="add mod">
          <ac:chgData name="Manish Sharma" userId="b799adb9ba789c8f" providerId="LiveId" clId="{90CB9923-C37D-4045-9063-5E975B845971}" dt="2022-01-17T04:00:48.956" v="24"/>
          <ac:cxnSpMkLst>
            <pc:docMk/>
            <pc:sldMk cId="1165593841" sldId="336"/>
            <ac:cxnSpMk id="18" creationId="{0C30BD60-AE4A-435D-8D33-E5D1AE65432F}"/>
          </ac:cxnSpMkLst>
        </pc:cxnChg>
        <pc:cxnChg chg="add mod">
          <ac:chgData name="Manish Sharma" userId="b799adb9ba789c8f" providerId="LiveId" clId="{90CB9923-C37D-4045-9063-5E975B845971}" dt="2022-01-17T04:00:48.956" v="24"/>
          <ac:cxnSpMkLst>
            <pc:docMk/>
            <pc:sldMk cId="1165593841" sldId="336"/>
            <ac:cxnSpMk id="22" creationId="{E522E4FD-588D-4D5E-BEEA-C8F6D57E06A4}"/>
          </ac:cxnSpMkLst>
        </pc:cxnChg>
        <pc:cxnChg chg="add mod">
          <ac:chgData name="Manish Sharma" userId="b799adb9ba789c8f" providerId="LiveId" clId="{90CB9923-C37D-4045-9063-5E975B845971}" dt="2022-01-17T04:01:28.121" v="27"/>
          <ac:cxnSpMkLst>
            <pc:docMk/>
            <pc:sldMk cId="1165593841" sldId="336"/>
            <ac:cxnSpMk id="31" creationId="{9E4497D8-A31B-49C8-B704-53119807912B}"/>
          </ac:cxnSpMkLst>
        </pc:cxnChg>
        <pc:cxnChg chg="add mod">
          <ac:chgData name="Manish Sharma" userId="b799adb9ba789c8f" providerId="LiveId" clId="{90CB9923-C37D-4045-9063-5E975B845971}" dt="2022-01-17T04:01:28.121" v="27"/>
          <ac:cxnSpMkLst>
            <pc:docMk/>
            <pc:sldMk cId="1165593841" sldId="336"/>
            <ac:cxnSpMk id="32" creationId="{F37605DD-A913-481A-85DF-423979914563}"/>
          </ac:cxnSpMkLst>
        </pc:cxnChg>
        <pc:cxnChg chg="add mod">
          <ac:chgData name="Manish Sharma" userId="b799adb9ba789c8f" providerId="LiveId" clId="{90CB9923-C37D-4045-9063-5E975B845971}" dt="2022-01-17T04:01:28.121" v="27"/>
          <ac:cxnSpMkLst>
            <pc:docMk/>
            <pc:sldMk cId="1165593841" sldId="336"/>
            <ac:cxnSpMk id="33" creationId="{0945B1E2-D554-480D-841A-6A0D2BA0B0DA}"/>
          </ac:cxnSpMkLst>
        </pc:cxnChg>
        <pc:cxnChg chg="add mod">
          <ac:chgData name="Manish Sharma" userId="b799adb9ba789c8f" providerId="LiveId" clId="{90CB9923-C37D-4045-9063-5E975B845971}" dt="2022-01-17T04:01:28.121" v="27"/>
          <ac:cxnSpMkLst>
            <pc:docMk/>
            <pc:sldMk cId="1165593841" sldId="336"/>
            <ac:cxnSpMk id="36" creationId="{7E931E7B-F892-4C4C-BF06-D142FA5198D7}"/>
          </ac:cxnSpMkLst>
        </pc:cxnChg>
      </pc:sldChg>
      <pc:sldChg chg="addSp delSp modSp new mod">
        <pc:chgData name="Manish Sharma" userId="b799adb9ba789c8f" providerId="LiveId" clId="{90CB9923-C37D-4045-9063-5E975B845971}" dt="2022-01-17T04:03:44.248" v="35"/>
        <pc:sldMkLst>
          <pc:docMk/>
          <pc:sldMk cId="2692811793" sldId="337"/>
        </pc:sldMkLst>
        <pc:spChg chg="del">
          <ac:chgData name="Manish Sharma" userId="b799adb9ba789c8f" providerId="LiveId" clId="{90CB9923-C37D-4045-9063-5E975B845971}" dt="2022-01-17T04:02:52.723" v="31" actId="478"/>
          <ac:spMkLst>
            <pc:docMk/>
            <pc:sldMk cId="2692811793" sldId="337"/>
            <ac:spMk id="2" creationId="{5D6EB3C5-6CF8-4C52-B3D5-249083FA6898}"/>
          </ac:spMkLst>
        </pc:spChg>
        <pc:spChg chg="del">
          <ac:chgData name="Manish Sharma" userId="b799adb9ba789c8f" providerId="LiveId" clId="{90CB9923-C37D-4045-9063-5E975B845971}" dt="2022-01-17T04:02:52.723" v="31" actId="478"/>
          <ac:spMkLst>
            <pc:docMk/>
            <pc:sldMk cId="2692811793" sldId="337"/>
            <ac:spMk id="3" creationId="{91517EAA-AFCD-45DB-A0B1-97E950A720C1}"/>
          </ac:spMkLst>
        </pc:spChg>
        <pc:spChg chg="add mod">
          <ac:chgData name="Manish Sharma" userId="b799adb9ba789c8f" providerId="LiveId" clId="{90CB9923-C37D-4045-9063-5E975B845971}" dt="2022-01-17T04:03:01.647" v="32"/>
          <ac:spMkLst>
            <pc:docMk/>
            <pc:sldMk cId="2692811793" sldId="337"/>
            <ac:spMk id="4" creationId="{43B0C878-BD9F-4E2C-8923-599CB8A11FC4}"/>
          </ac:spMkLst>
        </pc:spChg>
        <pc:spChg chg="mod">
          <ac:chgData name="Manish Sharma" userId="b799adb9ba789c8f" providerId="LiveId" clId="{90CB9923-C37D-4045-9063-5E975B845971}" dt="2022-01-17T04:03:01.647" v="32"/>
          <ac:spMkLst>
            <pc:docMk/>
            <pc:sldMk cId="2692811793" sldId="337"/>
            <ac:spMk id="6" creationId="{4DDDF02B-208A-4A64-913E-2F81A15DF48C}"/>
          </ac:spMkLst>
        </pc:spChg>
        <pc:spChg chg="mod">
          <ac:chgData name="Manish Sharma" userId="b799adb9ba789c8f" providerId="LiveId" clId="{90CB9923-C37D-4045-9063-5E975B845971}" dt="2022-01-17T04:03:01.647" v="32"/>
          <ac:spMkLst>
            <pc:docMk/>
            <pc:sldMk cId="2692811793" sldId="337"/>
            <ac:spMk id="7" creationId="{C8FE61C6-D82F-4686-8C31-FACE044C97C9}"/>
          </ac:spMkLst>
        </pc:spChg>
        <pc:spChg chg="mod">
          <ac:chgData name="Manish Sharma" userId="b799adb9ba789c8f" providerId="LiveId" clId="{90CB9923-C37D-4045-9063-5E975B845971}" dt="2022-01-17T04:03:01.647" v="32"/>
          <ac:spMkLst>
            <pc:docMk/>
            <pc:sldMk cId="2692811793" sldId="337"/>
            <ac:spMk id="9" creationId="{5B1ED4C5-9592-4A94-8048-EF48AE83F8DB}"/>
          </ac:spMkLst>
        </pc:spChg>
        <pc:spChg chg="mod">
          <ac:chgData name="Manish Sharma" userId="b799adb9ba789c8f" providerId="LiveId" clId="{90CB9923-C37D-4045-9063-5E975B845971}" dt="2022-01-17T04:03:01.647" v="32"/>
          <ac:spMkLst>
            <pc:docMk/>
            <pc:sldMk cId="2692811793" sldId="337"/>
            <ac:spMk id="10" creationId="{408E1FF7-A9ED-4BED-B2D5-2C1F3B284536}"/>
          </ac:spMkLst>
        </pc:spChg>
        <pc:spChg chg="mod">
          <ac:chgData name="Manish Sharma" userId="b799adb9ba789c8f" providerId="LiveId" clId="{90CB9923-C37D-4045-9063-5E975B845971}" dt="2022-01-17T04:03:01.647" v="32"/>
          <ac:spMkLst>
            <pc:docMk/>
            <pc:sldMk cId="2692811793" sldId="337"/>
            <ac:spMk id="12" creationId="{4CCAC9C0-F8FE-4BEE-A6E6-7F0503560BF0}"/>
          </ac:spMkLst>
        </pc:spChg>
        <pc:spChg chg="mod">
          <ac:chgData name="Manish Sharma" userId="b799adb9ba789c8f" providerId="LiveId" clId="{90CB9923-C37D-4045-9063-5E975B845971}" dt="2022-01-17T04:03:01.647" v="32"/>
          <ac:spMkLst>
            <pc:docMk/>
            <pc:sldMk cId="2692811793" sldId="337"/>
            <ac:spMk id="13" creationId="{5D94E931-C242-4373-877A-F86ADA73BA53}"/>
          </ac:spMkLst>
        </pc:spChg>
        <pc:spChg chg="add mod">
          <ac:chgData name="Manish Sharma" userId="b799adb9ba789c8f" providerId="LiveId" clId="{90CB9923-C37D-4045-9063-5E975B845971}" dt="2022-01-17T04:03:01.647" v="32"/>
          <ac:spMkLst>
            <pc:docMk/>
            <pc:sldMk cId="2692811793" sldId="337"/>
            <ac:spMk id="15" creationId="{49A052DB-C7B9-4A7A-B568-01FABA41BED3}"/>
          </ac:spMkLst>
        </pc:spChg>
        <pc:spChg chg="add mod">
          <ac:chgData name="Manish Sharma" userId="b799adb9ba789c8f" providerId="LiveId" clId="{90CB9923-C37D-4045-9063-5E975B845971}" dt="2022-01-17T04:03:01.647" v="32"/>
          <ac:spMkLst>
            <pc:docMk/>
            <pc:sldMk cId="2692811793" sldId="337"/>
            <ac:spMk id="16" creationId="{4D4237FB-2397-4B64-9E3A-B3195C2347CC}"/>
          </ac:spMkLst>
        </pc:spChg>
        <pc:spChg chg="add mod">
          <ac:chgData name="Manish Sharma" userId="b799adb9ba789c8f" providerId="LiveId" clId="{90CB9923-C37D-4045-9063-5E975B845971}" dt="2022-01-17T04:03:01.647" v="32"/>
          <ac:spMkLst>
            <pc:docMk/>
            <pc:sldMk cId="2692811793" sldId="337"/>
            <ac:spMk id="17" creationId="{1CE8BC9F-760F-4C14-8A31-69EC0E5E627F}"/>
          </ac:spMkLst>
        </pc:spChg>
        <pc:spChg chg="add mod">
          <ac:chgData name="Manish Sharma" userId="b799adb9ba789c8f" providerId="LiveId" clId="{90CB9923-C37D-4045-9063-5E975B845971}" dt="2022-01-17T04:03:01.647" v="32"/>
          <ac:spMkLst>
            <pc:docMk/>
            <pc:sldMk cId="2692811793" sldId="337"/>
            <ac:spMk id="19" creationId="{821280EB-C0F9-4208-9FDA-94E24C135658}"/>
          </ac:spMkLst>
        </pc:spChg>
        <pc:spChg chg="add mod">
          <ac:chgData name="Manish Sharma" userId="b799adb9ba789c8f" providerId="LiveId" clId="{90CB9923-C37D-4045-9063-5E975B845971}" dt="2022-01-17T04:03:01.647" v="32"/>
          <ac:spMkLst>
            <pc:docMk/>
            <pc:sldMk cId="2692811793" sldId="337"/>
            <ac:spMk id="20" creationId="{B3D5AB00-4118-47EB-ADA8-4F95B1B8B035}"/>
          </ac:spMkLst>
        </pc:spChg>
        <pc:spChg chg="add mod">
          <ac:chgData name="Manish Sharma" userId="b799adb9ba789c8f" providerId="LiveId" clId="{90CB9923-C37D-4045-9063-5E975B845971}" dt="2022-01-17T04:03:01.647" v="32"/>
          <ac:spMkLst>
            <pc:docMk/>
            <pc:sldMk cId="2692811793" sldId="337"/>
            <ac:spMk id="21" creationId="{C1AD493A-879E-4AA5-A90E-62438287AA15}"/>
          </ac:spMkLst>
        </pc:spChg>
        <pc:spChg chg="add mod">
          <ac:chgData name="Manish Sharma" userId="b799adb9ba789c8f" providerId="LiveId" clId="{90CB9923-C37D-4045-9063-5E975B845971}" dt="2022-01-17T04:03:01.647" v="32"/>
          <ac:spMkLst>
            <pc:docMk/>
            <pc:sldMk cId="2692811793" sldId="337"/>
            <ac:spMk id="23" creationId="{D6065505-62FD-4F12-AC20-EB4155CB56F8}"/>
          </ac:spMkLst>
        </pc:spChg>
        <pc:spChg chg="add mod">
          <ac:chgData name="Manish Sharma" userId="b799adb9ba789c8f" providerId="LiveId" clId="{90CB9923-C37D-4045-9063-5E975B845971}" dt="2022-01-17T04:03:01.647" v="32"/>
          <ac:spMkLst>
            <pc:docMk/>
            <pc:sldMk cId="2692811793" sldId="337"/>
            <ac:spMk id="24" creationId="{6EFB5156-6F20-4F3D-8138-040D98C2BEEA}"/>
          </ac:spMkLst>
        </pc:spChg>
        <pc:spChg chg="add mod">
          <ac:chgData name="Manish Sharma" userId="b799adb9ba789c8f" providerId="LiveId" clId="{90CB9923-C37D-4045-9063-5E975B845971}" dt="2022-01-17T04:03:01.647" v="32"/>
          <ac:spMkLst>
            <pc:docMk/>
            <pc:sldMk cId="2692811793" sldId="337"/>
            <ac:spMk id="25" creationId="{CF5F0C1B-74EE-4BE3-AE30-9C326EE12A66}"/>
          </ac:spMkLst>
        </pc:spChg>
        <pc:spChg chg="add mod">
          <ac:chgData name="Manish Sharma" userId="b799adb9ba789c8f" providerId="LiveId" clId="{90CB9923-C37D-4045-9063-5E975B845971}" dt="2022-01-17T04:03:01.647" v="32"/>
          <ac:spMkLst>
            <pc:docMk/>
            <pc:sldMk cId="2692811793" sldId="337"/>
            <ac:spMk id="26" creationId="{C7559952-C784-44DA-9D7A-4E79069413D1}"/>
          </ac:spMkLst>
        </pc:spChg>
        <pc:spChg chg="add mod">
          <ac:chgData name="Manish Sharma" userId="b799adb9ba789c8f" providerId="LiveId" clId="{90CB9923-C37D-4045-9063-5E975B845971}" dt="2022-01-17T04:03:01.647" v="32"/>
          <ac:spMkLst>
            <pc:docMk/>
            <pc:sldMk cId="2692811793" sldId="337"/>
            <ac:spMk id="27" creationId="{9F641083-54DA-432C-B397-990FB28A5BDA}"/>
          </ac:spMkLst>
        </pc:spChg>
        <pc:spChg chg="add mod">
          <ac:chgData name="Manish Sharma" userId="b799adb9ba789c8f" providerId="LiveId" clId="{90CB9923-C37D-4045-9063-5E975B845971}" dt="2022-01-17T04:03:01.647" v="32"/>
          <ac:spMkLst>
            <pc:docMk/>
            <pc:sldMk cId="2692811793" sldId="337"/>
            <ac:spMk id="28" creationId="{279CD4EF-21CA-4EAB-BC1E-918B1DBF2C2D}"/>
          </ac:spMkLst>
        </pc:spChg>
        <pc:spChg chg="add del mod">
          <ac:chgData name="Manish Sharma" userId="b799adb9ba789c8f" providerId="LiveId" clId="{90CB9923-C37D-4045-9063-5E975B845971}" dt="2022-01-17T04:03:11.596" v="33" actId="478"/>
          <ac:spMkLst>
            <pc:docMk/>
            <pc:sldMk cId="2692811793" sldId="337"/>
            <ac:spMk id="29" creationId="{6A0E1BBA-CE84-4A93-8F0C-352B2337345E}"/>
          </ac:spMkLst>
        </pc:spChg>
        <pc:spChg chg="add del mod">
          <ac:chgData name="Manish Sharma" userId="b799adb9ba789c8f" providerId="LiveId" clId="{90CB9923-C37D-4045-9063-5E975B845971}" dt="2022-01-17T04:03:11.596" v="33" actId="478"/>
          <ac:spMkLst>
            <pc:docMk/>
            <pc:sldMk cId="2692811793" sldId="337"/>
            <ac:spMk id="30" creationId="{62F2CED7-277E-498E-A86B-40F6B350D90C}"/>
          </ac:spMkLst>
        </pc:spChg>
        <pc:spChg chg="add del mod">
          <ac:chgData name="Manish Sharma" userId="b799adb9ba789c8f" providerId="LiveId" clId="{90CB9923-C37D-4045-9063-5E975B845971}" dt="2022-01-17T04:03:11.596" v="33" actId="478"/>
          <ac:spMkLst>
            <pc:docMk/>
            <pc:sldMk cId="2692811793" sldId="337"/>
            <ac:spMk id="34" creationId="{93FEEA29-C955-42DC-9E1E-38C790337B61}"/>
          </ac:spMkLst>
        </pc:spChg>
        <pc:spChg chg="add del mod">
          <ac:chgData name="Manish Sharma" userId="b799adb9ba789c8f" providerId="LiveId" clId="{90CB9923-C37D-4045-9063-5E975B845971}" dt="2022-01-17T04:03:11.596" v="33" actId="478"/>
          <ac:spMkLst>
            <pc:docMk/>
            <pc:sldMk cId="2692811793" sldId="337"/>
            <ac:spMk id="35" creationId="{8F2A03F8-C3DB-45CB-90DD-C72E4840B263}"/>
          </ac:spMkLst>
        </pc:spChg>
        <pc:spChg chg="add del mod">
          <ac:chgData name="Manish Sharma" userId="b799adb9ba789c8f" providerId="LiveId" clId="{90CB9923-C37D-4045-9063-5E975B845971}" dt="2022-01-17T04:03:11.596" v="33" actId="478"/>
          <ac:spMkLst>
            <pc:docMk/>
            <pc:sldMk cId="2692811793" sldId="337"/>
            <ac:spMk id="37" creationId="{5BA4E947-28E3-4F63-93CC-3B40B2BE2D8A}"/>
          </ac:spMkLst>
        </pc:spChg>
        <pc:spChg chg="add mod">
          <ac:chgData name="Manish Sharma" userId="b799adb9ba789c8f" providerId="LiveId" clId="{90CB9923-C37D-4045-9063-5E975B845971}" dt="2022-01-17T04:03:01.647" v="32"/>
          <ac:spMkLst>
            <pc:docMk/>
            <pc:sldMk cId="2692811793" sldId="337"/>
            <ac:spMk id="38" creationId="{5A06123C-3C64-49F3-AD11-24380D021BE7}"/>
          </ac:spMkLst>
        </pc:spChg>
        <pc:spChg chg="add mod">
          <ac:chgData name="Manish Sharma" userId="b799adb9ba789c8f" providerId="LiveId" clId="{90CB9923-C37D-4045-9063-5E975B845971}" dt="2022-01-17T04:03:01.647" v="32"/>
          <ac:spMkLst>
            <pc:docMk/>
            <pc:sldMk cId="2692811793" sldId="337"/>
            <ac:spMk id="39" creationId="{105F5267-0E1F-419D-880C-DD986E005855}"/>
          </ac:spMkLst>
        </pc:spChg>
        <pc:spChg chg="add mod">
          <ac:chgData name="Manish Sharma" userId="b799adb9ba789c8f" providerId="LiveId" clId="{90CB9923-C37D-4045-9063-5E975B845971}" dt="2022-01-17T04:03:01.647" v="32"/>
          <ac:spMkLst>
            <pc:docMk/>
            <pc:sldMk cId="2692811793" sldId="337"/>
            <ac:spMk id="40" creationId="{EEA98FA0-F21D-4C48-B820-DBE4AB560290}"/>
          </ac:spMkLst>
        </pc:spChg>
        <pc:spChg chg="add mod">
          <ac:chgData name="Manish Sharma" userId="b799adb9ba789c8f" providerId="LiveId" clId="{90CB9923-C37D-4045-9063-5E975B845971}" dt="2022-01-17T04:03:27.516" v="34"/>
          <ac:spMkLst>
            <pc:docMk/>
            <pc:sldMk cId="2692811793" sldId="337"/>
            <ac:spMk id="41" creationId="{A73C3259-F6ED-44D2-A840-51C3FDC915BB}"/>
          </ac:spMkLst>
        </pc:spChg>
        <pc:spChg chg="mod">
          <ac:chgData name="Manish Sharma" userId="b799adb9ba789c8f" providerId="LiveId" clId="{90CB9923-C37D-4045-9063-5E975B845971}" dt="2022-01-17T04:03:27.516" v="34"/>
          <ac:spMkLst>
            <pc:docMk/>
            <pc:sldMk cId="2692811793" sldId="337"/>
            <ac:spMk id="43" creationId="{E3CA4C32-544C-4B33-A373-7B6123B99667}"/>
          </ac:spMkLst>
        </pc:spChg>
        <pc:spChg chg="mod">
          <ac:chgData name="Manish Sharma" userId="b799adb9ba789c8f" providerId="LiveId" clId="{90CB9923-C37D-4045-9063-5E975B845971}" dt="2022-01-17T04:03:27.516" v="34"/>
          <ac:spMkLst>
            <pc:docMk/>
            <pc:sldMk cId="2692811793" sldId="337"/>
            <ac:spMk id="44" creationId="{FF44085B-B5EF-455D-9D04-54292A4E5C96}"/>
          </ac:spMkLst>
        </pc:spChg>
        <pc:spChg chg="mod">
          <ac:chgData name="Manish Sharma" userId="b799adb9ba789c8f" providerId="LiveId" clId="{90CB9923-C37D-4045-9063-5E975B845971}" dt="2022-01-17T04:03:27.516" v="34"/>
          <ac:spMkLst>
            <pc:docMk/>
            <pc:sldMk cId="2692811793" sldId="337"/>
            <ac:spMk id="45" creationId="{F0548AA9-9D6A-4996-852C-A0DB32543FCF}"/>
          </ac:spMkLst>
        </pc:spChg>
        <pc:spChg chg="mod">
          <ac:chgData name="Manish Sharma" userId="b799adb9ba789c8f" providerId="LiveId" clId="{90CB9923-C37D-4045-9063-5E975B845971}" dt="2022-01-17T04:03:27.516" v="34"/>
          <ac:spMkLst>
            <pc:docMk/>
            <pc:sldMk cId="2692811793" sldId="337"/>
            <ac:spMk id="47" creationId="{3F3D6C02-EBEB-4B42-B622-1965E323BF4D}"/>
          </ac:spMkLst>
        </pc:spChg>
        <pc:spChg chg="mod">
          <ac:chgData name="Manish Sharma" userId="b799adb9ba789c8f" providerId="LiveId" clId="{90CB9923-C37D-4045-9063-5E975B845971}" dt="2022-01-17T04:03:27.516" v="34"/>
          <ac:spMkLst>
            <pc:docMk/>
            <pc:sldMk cId="2692811793" sldId="337"/>
            <ac:spMk id="48" creationId="{C571855C-DE0B-45F1-994A-B8792AE277CC}"/>
          </ac:spMkLst>
        </pc:spChg>
        <pc:spChg chg="mod">
          <ac:chgData name="Manish Sharma" userId="b799adb9ba789c8f" providerId="LiveId" clId="{90CB9923-C37D-4045-9063-5E975B845971}" dt="2022-01-17T04:03:27.516" v="34"/>
          <ac:spMkLst>
            <pc:docMk/>
            <pc:sldMk cId="2692811793" sldId="337"/>
            <ac:spMk id="49" creationId="{342DF4F9-23B3-4281-AC45-DE20A4DD3341}"/>
          </ac:spMkLst>
        </pc:spChg>
        <pc:spChg chg="mod">
          <ac:chgData name="Manish Sharma" userId="b799adb9ba789c8f" providerId="LiveId" clId="{90CB9923-C37D-4045-9063-5E975B845971}" dt="2022-01-17T04:03:27.516" v="34"/>
          <ac:spMkLst>
            <pc:docMk/>
            <pc:sldMk cId="2692811793" sldId="337"/>
            <ac:spMk id="51" creationId="{6A0E88CB-01A9-44E7-9808-FB78B5ED09DC}"/>
          </ac:spMkLst>
        </pc:spChg>
        <pc:spChg chg="mod">
          <ac:chgData name="Manish Sharma" userId="b799adb9ba789c8f" providerId="LiveId" clId="{90CB9923-C37D-4045-9063-5E975B845971}" dt="2022-01-17T04:03:27.516" v="34"/>
          <ac:spMkLst>
            <pc:docMk/>
            <pc:sldMk cId="2692811793" sldId="337"/>
            <ac:spMk id="52" creationId="{EED86B89-4229-4A6B-B60E-4F87A35B6271}"/>
          </ac:spMkLst>
        </pc:spChg>
        <pc:spChg chg="mod">
          <ac:chgData name="Manish Sharma" userId="b799adb9ba789c8f" providerId="LiveId" clId="{90CB9923-C37D-4045-9063-5E975B845971}" dt="2022-01-17T04:03:27.516" v="34"/>
          <ac:spMkLst>
            <pc:docMk/>
            <pc:sldMk cId="2692811793" sldId="337"/>
            <ac:spMk id="53" creationId="{F22F0F09-5897-4BBD-8B4D-6E5174D7712E}"/>
          </ac:spMkLst>
        </pc:spChg>
        <pc:spChg chg="add mod">
          <ac:chgData name="Manish Sharma" userId="b799adb9ba789c8f" providerId="LiveId" clId="{90CB9923-C37D-4045-9063-5E975B845971}" dt="2022-01-17T04:03:44.248" v="35"/>
          <ac:spMkLst>
            <pc:docMk/>
            <pc:sldMk cId="2692811793" sldId="337"/>
            <ac:spMk id="59" creationId="{F7AC0903-B690-446A-9D7A-3A8F881E0FDE}"/>
          </ac:spMkLst>
        </pc:spChg>
        <pc:spChg chg="add mod">
          <ac:chgData name="Manish Sharma" userId="b799adb9ba789c8f" providerId="LiveId" clId="{90CB9923-C37D-4045-9063-5E975B845971}" dt="2022-01-17T04:03:44.248" v="35"/>
          <ac:spMkLst>
            <pc:docMk/>
            <pc:sldMk cId="2692811793" sldId="337"/>
            <ac:spMk id="60" creationId="{2B34152C-AC5E-4556-B73D-77D89A947EDB}"/>
          </ac:spMkLst>
        </pc:spChg>
        <pc:grpChg chg="add mod">
          <ac:chgData name="Manish Sharma" userId="b799adb9ba789c8f" providerId="LiveId" clId="{90CB9923-C37D-4045-9063-5E975B845971}" dt="2022-01-17T04:03:01.647" v="32"/>
          <ac:grpSpMkLst>
            <pc:docMk/>
            <pc:sldMk cId="2692811793" sldId="337"/>
            <ac:grpSpMk id="5" creationId="{3F01D3FE-1D7C-478D-A424-DB7669CA3AC5}"/>
          </ac:grpSpMkLst>
        </pc:grpChg>
        <pc:grpChg chg="add mod">
          <ac:chgData name="Manish Sharma" userId="b799adb9ba789c8f" providerId="LiveId" clId="{90CB9923-C37D-4045-9063-5E975B845971}" dt="2022-01-17T04:03:01.647" v="32"/>
          <ac:grpSpMkLst>
            <pc:docMk/>
            <pc:sldMk cId="2692811793" sldId="337"/>
            <ac:grpSpMk id="8" creationId="{013A131D-D627-45AB-8FB8-B92E64599F41}"/>
          </ac:grpSpMkLst>
        </pc:grpChg>
        <pc:grpChg chg="add mod">
          <ac:chgData name="Manish Sharma" userId="b799adb9ba789c8f" providerId="LiveId" clId="{90CB9923-C37D-4045-9063-5E975B845971}" dt="2022-01-17T04:03:01.647" v="32"/>
          <ac:grpSpMkLst>
            <pc:docMk/>
            <pc:sldMk cId="2692811793" sldId="337"/>
            <ac:grpSpMk id="11" creationId="{99CD1A97-81DF-486D-91FF-A950AF6C8DFB}"/>
          </ac:grpSpMkLst>
        </pc:grpChg>
        <pc:grpChg chg="add mod">
          <ac:chgData name="Manish Sharma" userId="b799adb9ba789c8f" providerId="LiveId" clId="{90CB9923-C37D-4045-9063-5E975B845971}" dt="2022-01-17T04:03:27.516" v="34"/>
          <ac:grpSpMkLst>
            <pc:docMk/>
            <pc:sldMk cId="2692811793" sldId="337"/>
            <ac:grpSpMk id="42" creationId="{5180350F-BC66-4E26-B965-E2933D5D8F4D}"/>
          </ac:grpSpMkLst>
        </pc:grpChg>
        <pc:grpChg chg="add mod">
          <ac:chgData name="Manish Sharma" userId="b799adb9ba789c8f" providerId="LiveId" clId="{90CB9923-C37D-4045-9063-5E975B845971}" dt="2022-01-17T04:03:27.516" v="34"/>
          <ac:grpSpMkLst>
            <pc:docMk/>
            <pc:sldMk cId="2692811793" sldId="337"/>
            <ac:grpSpMk id="46" creationId="{D3BC0572-6DF3-4224-A333-70BD8850CB12}"/>
          </ac:grpSpMkLst>
        </pc:grpChg>
        <pc:grpChg chg="add mod">
          <ac:chgData name="Manish Sharma" userId="b799adb9ba789c8f" providerId="LiveId" clId="{90CB9923-C37D-4045-9063-5E975B845971}" dt="2022-01-17T04:03:27.516" v="34"/>
          <ac:grpSpMkLst>
            <pc:docMk/>
            <pc:sldMk cId="2692811793" sldId="337"/>
            <ac:grpSpMk id="50" creationId="{4E7C2C1C-091D-41B8-B953-A5BBF1431A84}"/>
          </ac:grpSpMkLst>
        </pc:grpChg>
        <pc:cxnChg chg="add mod">
          <ac:chgData name="Manish Sharma" userId="b799adb9ba789c8f" providerId="LiveId" clId="{90CB9923-C37D-4045-9063-5E975B845971}" dt="2022-01-17T04:03:01.647" v="32"/>
          <ac:cxnSpMkLst>
            <pc:docMk/>
            <pc:sldMk cId="2692811793" sldId="337"/>
            <ac:cxnSpMk id="14" creationId="{27BB7E2C-F5BA-4E52-91D1-9A4B31E3012D}"/>
          </ac:cxnSpMkLst>
        </pc:cxnChg>
        <pc:cxnChg chg="add mod">
          <ac:chgData name="Manish Sharma" userId="b799adb9ba789c8f" providerId="LiveId" clId="{90CB9923-C37D-4045-9063-5E975B845971}" dt="2022-01-17T04:03:01.647" v="32"/>
          <ac:cxnSpMkLst>
            <pc:docMk/>
            <pc:sldMk cId="2692811793" sldId="337"/>
            <ac:cxnSpMk id="18" creationId="{73D4E337-1809-493C-9933-4052B4E292E5}"/>
          </ac:cxnSpMkLst>
        </pc:cxnChg>
        <pc:cxnChg chg="add mod">
          <ac:chgData name="Manish Sharma" userId="b799adb9ba789c8f" providerId="LiveId" clId="{90CB9923-C37D-4045-9063-5E975B845971}" dt="2022-01-17T04:03:01.647" v="32"/>
          <ac:cxnSpMkLst>
            <pc:docMk/>
            <pc:sldMk cId="2692811793" sldId="337"/>
            <ac:cxnSpMk id="22" creationId="{78C855D2-891B-47AE-A242-06082C4292E6}"/>
          </ac:cxnSpMkLst>
        </pc:cxnChg>
        <pc:cxnChg chg="add del mod">
          <ac:chgData name="Manish Sharma" userId="b799adb9ba789c8f" providerId="LiveId" clId="{90CB9923-C37D-4045-9063-5E975B845971}" dt="2022-01-17T04:03:11.596" v="33" actId="478"/>
          <ac:cxnSpMkLst>
            <pc:docMk/>
            <pc:sldMk cId="2692811793" sldId="337"/>
            <ac:cxnSpMk id="31" creationId="{ECEF7A59-3525-407F-BD9A-11015F0E5EFA}"/>
          </ac:cxnSpMkLst>
        </pc:cxnChg>
        <pc:cxnChg chg="add del mod">
          <ac:chgData name="Manish Sharma" userId="b799adb9ba789c8f" providerId="LiveId" clId="{90CB9923-C37D-4045-9063-5E975B845971}" dt="2022-01-17T04:03:11.596" v="33" actId="478"/>
          <ac:cxnSpMkLst>
            <pc:docMk/>
            <pc:sldMk cId="2692811793" sldId="337"/>
            <ac:cxnSpMk id="32" creationId="{D48000E1-6FBC-4CF1-A4C3-4C19B6DA1144}"/>
          </ac:cxnSpMkLst>
        </pc:cxnChg>
        <pc:cxnChg chg="add del mod">
          <ac:chgData name="Manish Sharma" userId="b799adb9ba789c8f" providerId="LiveId" clId="{90CB9923-C37D-4045-9063-5E975B845971}" dt="2022-01-17T04:03:11.596" v="33" actId="478"/>
          <ac:cxnSpMkLst>
            <pc:docMk/>
            <pc:sldMk cId="2692811793" sldId="337"/>
            <ac:cxnSpMk id="33" creationId="{CCF1DF4B-8C09-4494-9E26-39405FCC0BD2}"/>
          </ac:cxnSpMkLst>
        </pc:cxnChg>
        <pc:cxnChg chg="add del mod">
          <ac:chgData name="Manish Sharma" userId="b799adb9ba789c8f" providerId="LiveId" clId="{90CB9923-C37D-4045-9063-5E975B845971}" dt="2022-01-17T04:03:11.596" v="33" actId="478"/>
          <ac:cxnSpMkLst>
            <pc:docMk/>
            <pc:sldMk cId="2692811793" sldId="337"/>
            <ac:cxnSpMk id="36" creationId="{A6215C31-F525-4F42-8BC7-AD006EDAE33B}"/>
          </ac:cxnSpMkLst>
        </pc:cxnChg>
        <pc:cxnChg chg="add mod">
          <ac:chgData name="Manish Sharma" userId="b799adb9ba789c8f" providerId="LiveId" clId="{90CB9923-C37D-4045-9063-5E975B845971}" dt="2022-01-17T04:03:27.516" v="34"/>
          <ac:cxnSpMkLst>
            <pc:docMk/>
            <pc:sldMk cId="2692811793" sldId="337"/>
            <ac:cxnSpMk id="54" creationId="{EDF7FE0D-9577-48DA-8AD7-C16C507DAB03}"/>
          </ac:cxnSpMkLst>
        </pc:cxnChg>
        <pc:cxnChg chg="add mod">
          <ac:chgData name="Manish Sharma" userId="b799adb9ba789c8f" providerId="LiveId" clId="{90CB9923-C37D-4045-9063-5E975B845971}" dt="2022-01-17T04:03:27.516" v="34"/>
          <ac:cxnSpMkLst>
            <pc:docMk/>
            <pc:sldMk cId="2692811793" sldId="337"/>
            <ac:cxnSpMk id="55" creationId="{67648BC0-FE6A-49BE-8164-91EC6081A3FB}"/>
          </ac:cxnSpMkLst>
        </pc:cxnChg>
        <pc:cxnChg chg="add mod">
          <ac:chgData name="Manish Sharma" userId="b799adb9ba789c8f" providerId="LiveId" clId="{90CB9923-C37D-4045-9063-5E975B845971}" dt="2022-01-17T04:03:27.516" v="34"/>
          <ac:cxnSpMkLst>
            <pc:docMk/>
            <pc:sldMk cId="2692811793" sldId="337"/>
            <ac:cxnSpMk id="56" creationId="{58960380-5B17-4BA0-8085-FD21497757B0}"/>
          </ac:cxnSpMkLst>
        </pc:cxnChg>
        <pc:cxnChg chg="add mod">
          <ac:chgData name="Manish Sharma" userId="b799adb9ba789c8f" providerId="LiveId" clId="{90CB9923-C37D-4045-9063-5E975B845971}" dt="2022-01-17T04:03:44.248" v="35"/>
          <ac:cxnSpMkLst>
            <pc:docMk/>
            <pc:sldMk cId="2692811793" sldId="337"/>
            <ac:cxnSpMk id="57" creationId="{932D9BC8-7712-4056-97DA-83FDEAA3FA56}"/>
          </ac:cxnSpMkLst>
        </pc:cxnChg>
        <pc:cxnChg chg="add mod">
          <ac:chgData name="Manish Sharma" userId="b799adb9ba789c8f" providerId="LiveId" clId="{90CB9923-C37D-4045-9063-5E975B845971}" dt="2022-01-17T04:03:44.248" v="35"/>
          <ac:cxnSpMkLst>
            <pc:docMk/>
            <pc:sldMk cId="2692811793" sldId="337"/>
            <ac:cxnSpMk id="58" creationId="{14E82771-7C04-4CDB-BC23-1FB97DCBC016}"/>
          </ac:cxnSpMkLst>
        </pc:cxnChg>
      </pc:sldChg>
      <pc:sldChg chg="del">
        <pc:chgData name="Manish Sharma" userId="b799adb9ba789c8f" providerId="LiveId" clId="{90CB9923-C37D-4045-9063-5E975B845971}" dt="2022-01-17T03:23:30.348" v="7" actId="47"/>
        <pc:sldMkLst>
          <pc:docMk/>
          <pc:sldMk cId="4089342765" sldId="337"/>
        </pc:sldMkLst>
      </pc:sldChg>
      <pc:sldChg chg="del">
        <pc:chgData name="Manish Sharma" userId="b799adb9ba789c8f" providerId="LiveId" clId="{90CB9923-C37D-4045-9063-5E975B845971}" dt="2022-01-17T03:23:30.348" v="7" actId="47"/>
        <pc:sldMkLst>
          <pc:docMk/>
          <pc:sldMk cId="326244009" sldId="338"/>
        </pc:sldMkLst>
      </pc:sldChg>
      <pc:sldChg chg="addSp delSp modSp new mod">
        <pc:chgData name="Manish Sharma" userId="b799adb9ba789c8f" providerId="LiveId" clId="{90CB9923-C37D-4045-9063-5E975B845971}" dt="2022-01-17T04:18:59.874" v="46"/>
        <pc:sldMkLst>
          <pc:docMk/>
          <pc:sldMk cId="490180290" sldId="338"/>
        </pc:sldMkLst>
        <pc:spChg chg="mod">
          <ac:chgData name="Manish Sharma" userId="b799adb9ba789c8f" providerId="LiveId" clId="{90CB9923-C37D-4045-9063-5E975B845971}" dt="2022-01-17T04:18:08.067" v="37"/>
          <ac:spMkLst>
            <pc:docMk/>
            <pc:sldMk cId="490180290" sldId="338"/>
            <ac:spMk id="2" creationId="{BEC34CAF-18F7-4F0E-8A32-A018D7CA1BD8}"/>
          </ac:spMkLst>
        </pc:spChg>
        <pc:spChg chg="del mod">
          <ac:chgData name="Manish Sharma" userId="b799adb9ba789c8f" providerId="LiveId" clId="{90CB9923-C37D-4045-9063-5E975B845971}" dt="2022-01-17T04:18:19.166" v="43" actId="22"/>
          <ac:spMkLst>
            <pc:docMk/>
            <pc:sldMk cId="490180290" sldId="338"/>
            <ac:spMk id="3" creationId="{450130BB-7762-4037-9D20-A0AB61B2306D}"/>
          </ac:spMkLst>
        </pc:spChg>
        <pc:spChg chg="add del mod">
          <ac:chgData name="Manish Sharma" userId="b799adb9ba789c8f" providerId="LiveId" clId="{90CB9923-C37D-4045-9063-5E975B845971}" dt="2022-01-17T04:18:59.107" v="45" actId="478"/>
          <ac:spMkLst>
            <pc:docMk/>
            <pc:sldMk cId="490180290" sldId="338"/>
            <ac:spMk id="7" creationId="{52744F28-82B2-4191-8412-8BB73191BA72}"/>
          </ac:spMkLst>
        </pc:spChg>
        <pc:graphicFrameChg chg="add mod">
          <ac:chgData name="Manish Sharma" userId="b799adb9ba789c8f" providerId="LiveId" clId="{90CB9923-C37D-4045-9063-5E975B845971}" dt="2022-01-17T04:18:59.874" v="46"/>
          <ac:graphicFrameMkLst>
            <pc:docMk/>
            <pc:sldMk cId="490180290" sldId="338"/>
            <ac:graphicFrameMk id="8" creationId="{BF228717-915D-45AB-947E-B007140542B7}"/>
          </ac:graphicFrameMkLst>
        </pc:graphicFrameChg>
        <pc:picChg chg="add del mod ord">
          <ac:chgData name="Manish Sharma" userId="b799adb9ba789c8f" providerId="LiveId" clId="{90CB9923-C37D-4045-9063-5E975B845971}" dt="2022-01-17T04:18:55.913" v="44" actId="478"/>
          <ac:picMkLst>
            <pc:docMk/>
            <pc:sldMk cId="490180290" sldId="338"/>
            <ac:picMk id="5" creationId="{A4E95377-A6A4-4BDB-8C0A-F13824DBA6C5}"/>
          </ac:picMkLst>
        </pc:picChg>
      </pc:sldChg>
      <pc:sldChg chg="del">
        <pc:chgData name="Manish Sharma" userId="b799adb9ba789c8f" providerId="LiveId" clId="{90CB9923-C37D-4045-9063-5E975B845971}" dt="2022-01-17T03:23:30.348" v="7" actId="47"/>
        <pc:sldMkLst>
          <pc:docMk/>
          <pc:sldMk cId="914836995" sldId="339"/>
        </pc:sldMkLst>
      </pc:sldChg>
      <pc:sldChg chg="modSp new mod">
        <pc:chgData name="Manish Sharma" userId="b799adb9ba789c8f" providerId="LiveId" clId="{90CB9923-C37D-4045-9063-5E975B845971}" dt="2022-01-17T04:26:32.698" v="107" actId="20577"/>
        <pc:sldMkLst>
          <pc:docMk/>
          <pc:sldMk cId="2461708154" sldId="339"/>
        </pc:sldMkLst>
        <pc:spChg chg="mod">
          <ac:chgData name="Manish Sharma" userId="b799adb9ba789c8f" providerId="LiveId" clId="{90CB9923-C37D-4045-9063-5E975B845971}" dt="2022-01-17T04:20:12.221" v="59" actId="20577"/>
          <ac:spMkLst>
            <pc:docMk/>
            <pc:sldMk cId="2461708154" sldId="339"/>
            <ac:spMk id="2" creationId="{5B3A9262-00BC-48C6-A0ED-335AC4E4DCB8}"/>
          </ac:spMkLst>
        </pc:spChg>
        <pc:spChg chg="mod">
          <ac:chgData name="Manish Sharma" userId="b799adb9ba789c8f" providerId="LiveId" clId="{90CB9923-C37D-4045-9063-5E975B845971}" dt="2022-01-17T04:26:32.698" v="107" actId="20577"/>
          <ac:spMkLst>
            <pc:docMk/>
            <pc:sldMk cId="2461708154" sldId="339"/>
            <ac:spMk id="3" creationId="{07D17BE3-F2C8-4873-ACD6-0BD591109F79}"/>
          </ac:spMkLst>
        </pc:spChg>
      </pc:sldChg>
      <pc:sldChg chg="modSp new mod">
        <pc:chgData name="Manish Sharma" userId="b799adb9ba789c8f" providerId="LiveId" clId="{90CB9923-C37D-4045-9063-5E975B845971}" dt="2022-01-19T10:06:51.645" v="1594" actId="6549"/>
        <pc:sldMkLst>
          <pc:docMk/>
          <pc:sldMk cId="1345247763" sldId="340"/>
        </pc:sldMkLst>
        <pc:spChg chg="mod">
          <ac:chgData name="Manish Sharma" userId="b799adb9ba789c8f" providerId="LiveId" clId="{90CB9923-C37D-4045-9063-5E975B845971}" dt="2022-01-17T04:35:24.151" v="113" actId="20577"/>
          <ac:spMkLst>
            <pc:docMk/>
            <pc:sldMk cId="1345247763" sldId="340"/>
            <ac:spMk id="2" creationId="{14816C41-18FC-4D2D-995D-64CA4D1FFE2A}"/>
          </ac:spMkLst>
        </pc:spChg>
        <pc:spChg chg="mod">
          <ac:chgData name="Manish Sharma" userId="b799adb9ba789c8f" providerId="LiveId" clId="{90CB9923-C37D-4045-9063-5E975B845971}" dt="2022-01-19T10:06:51.645" v="1594" actId="6549"/>
          <ac:spMkLst>
            <pc:docMk/>
            <pc:sldMk cId="1345247763" sldId="340"/>
            <ac:spMk id="3" creationId="{7DF54A21-F7E9-432A-B433-478BE9C69C5E}"/>
          </ac:spMkLst>
        </pc:spChg>
      </pc:sldChg>
      <pc:sldChg chg="addSp delSp modSp new mod">
        <pc:chgData name="Manish Sharma" userId="b799adb9ba789c8f" providerId="LiveId" clId="{90CB9923-C37D-4045-9063-5E975B845971}" dt="2022-01-17T04:57:21.469" v="132"/>
        <pc:sldMkLst>
          <pc:docMk/>
          <pc:sldMk cId="3140415854" sldId="341"/>
        </pc:sldMkLst>
        <pc:spChg chg="del">
          <ac:chgData name="Manish Sharma" userId="b799adb9ba789c8f" providerId="LiveId" clId="{90CB9923-C37D-4045-9063-5E975B845971}" dt="2022-01-17T04:56:30.751" v="127" actId="478"/>
          <ac:spMkLst>
            <pc:docMk/>
            <pc:sldMk cId="3140415854" sldId="341"/>
            <ac:spMk id="2" creationId="{878F2EC4-E3A7-4223-BF7F-A8A5BBC177D3}"/>
          </ac:spMkLst>
        </pc:spChg>
        <pc:spChg chg="del">
          <ac:chgData name="Manish Sharma" userId="b799adb9ba789c8f" providerId="LiveId" clId="{90CB9923-C37D-4045-9063-5E975B845971}" dt="2022-01-17T04:56:30.751" v="127" actId="478"/>
          <ac:spMkLst>
            <pc:docMk/>
            <pc:sldMk cId="3140415854" sldId="341"/>
            <ac:spMk id="3" creationId="{B5A59C99-703C-4CC2-B977-11D9BBFDC937}"/>
          </ac:spMkLst>
        </pc:spChg>
        <pc:spChg chg="add mod">
          <ac:chgData name="Manish Sharma" userId="b799adb9ba789c8f" providerId="LiveId" clId="{90CB9923-C37D-4045-9063-5E975B845971}" dt="2022-01-17T04:56:38.387" v="128"/>
          <ac:spMkLst>
            <pc:docMk/>
            <pc:sldMk cId="3140415854" sldId="341"/>
            <ac:spMk id="4" creationId="{C6059A33-2D62-40BC-81B4-A2057B807BCC}"/>
          </ac:spMkLst>
        </pc:spChg>
        <pc:spChg chg="add mod">
          <ac:chgData name="Manish Sharma" userId="b799adb9ba789c8f" providerId="LiveId" clId="{90CB9923-C37D-4045-9063-5E975B845971}" dt="2022-01-17T04:56:38.387" v="128"/>
          <ac:spMkLst>
            <pc:docMk/>
            <pc:sldMk cId="3140415854" sldId="341"/>
            <ac:spMk id="5" creationId="{BF756E85-E1B8-437E-9B4C-86EB5F86CE05}"/>
          </ac:spMkLst>
        </pc:spChg>
        <pc:spChg chg="add mod">
          <ac:chgData name="Manish Sharma" userId="b799adb9ba789c8f" providerId="LiveId" clId="{90CB9923-C37D-4045-9063-5E975B845971}" dt="2022-01-17T04:56:48.513" v="129"/>
          <ac:spMkLst>
            <pc:docMk/>
            <pc:sldMk cId="3140415854" sldId="341"/>
            <ac:spMk id="6" creationId="{73EF9AF9-AF91-44EB-8C2A-5C1DBBB97B65}"/>
          </ac:spMkLst>
        </pc:spChg>
        <pc:spChg chg="add mod">
          <ac:chgData name="Manish Sharma" userId="b799adb9ba789c8f" providerId="LiveId" clId="{90CB9923-C37D-4045-9063-5E975B845971}" dt="2022-01-17T04:57:03.580" v="130"/>
          <ac:spMkLst>
            <pc:docMk/>
            <pc:sldMk cId="3140415854" sldId="341"/>
            <ac:spMk id="7" creationId="{FCCAE5DE-7F22-45C7-81BE-64415C13D926}"/>
          </ac:spMkLst>
        </pc:spChg>
        <pc:spChg chg="add mod">
          <ac:chgData name="Manish Sharma" userId="b799adb9ba789c8f" providerId="LiveId" clId="{90CB9923-C37D-4045-9063-5E975B845971}" dt="2022-01-17T04:57:17.372" v="131"/>
          <ac:spMkLst>
            <pc:docMk/>
            <pc:sldMk cId="3140415854" sldId="341"/>
            <ac:spMk id="8" creationId="{89EE83E7-C032-44B6-8974-CF38F5B7FEAE}"/>
          </ac:spMkLst>
        </pc:spChg>
        <pc:spChg chg="add mod">
          <ac:chgData name="Manish Sharma" userId="b799adb9ba789c8f" providerId="LiveId" clId="{90CB9923-C37D-4045-9063-5E975B845971}" dt="2022-01-17T04:57:17.372" v="131"/>
          <ac:spMkLst>
            <pc:docMk/>
            <pc:sldMk cId="3140415854" sldId="341"/>
            <ac:spMk id="9" creationId="{7D92F512-C549-49C8-91EA-62D15149AD1E}"/>
          </ac:spMkLst>
        </pc:spChg>
        <pc:spChg chg="add mod">
          <ac:chgData name="Manish Sharma" userId="b799adb9ba789c8f" providerId="LiveId" clId="{90CB9923-C37D-4045-9063-5E975B845971}" dt="2022-01-17T04:57:21.469" v="132"/>
          <ac:spMkLst>
            <pc:docMk/>
            <pc:sldMk cId="3140415854" sldId="341"/>
            <ac:spMk id="10" creationId="{F06245CA-5179-42AE-AE3F-18995633A18F}"/>
          </ac:spMkLst>
        </pc:spChg>
      </pc:sldChg>
      <pc:sldChg chg="addSp delSp modSp new mod">
        <pc:chgData name="Manish Sharma" userId="b799adb9ba789c8f" providerId="LiveId" clId="{90CB9923-C37D-4045-9063-5E975B845971}" dt="2022-01-17T05:01:31.409" v="245" actId="1076"/>
        <pc:sldMkLst>
          <pc:docMk/>
          <pc:sldMk cId="666111626" sldId="342"/>
        </pc:sldMkLst>
        <pc:spChg chg="del">
          <ac:chgData name="Manish Sharma" userId="b799adb9ba789c8f" providerId="LiveId" clId="{90CB9923-C37D-4045-9063-5E975B845971}" dt="2022-01-17T04:58:08.182" v="134" actId="478"/>
          <ac:spMkLst>
            <pc:docMk/>
            <pc:sldMk cId="666111626" sldId="342"/>
            <ac:spMk id="2" creationId="{F73DEC18-3D8A-49B5-A165-6EB00B66867B}"/>
          </ac:spMkLst>
        </pc:spChg>
        <pc:spChg chg="del">
          <ac:chgData name="Manish Sharma" userId="b799adb9ba789c8f" providerId="LiveId" clId="{90CB9923-C37D-4045-9063-5E975B845971}" dt="2022-01-17T04:58:08.182" v="134" actId="478"/>
          <ac:spMkLst>
            <pc:docMk/>
            <pc:sldMk cId="666111626" sldId="342"/>
            <ac:spMk id="3" creationId="{78DC9565-8F55-4DF2-B7B0-A464259494F7}"/>
          </ac:spMkLst>
        </pc:spChg>
        <pc:spChg chg="add mod">
          <ac:chgData name="Manish Sharma" userId="b799adb9ba789c8f" providerId="LiveId" clId="{90CB9923-C37D-4045-9063-5E975B845971}" dt="2022-01-17T05:01:31.409" v="245" actId="1076"/>
          <ac:spMkLst>
            <pc:docMk/>
            <pc:sldMk cId="666111626" sldId="342"/>
            <ac:spMk id="4" creationId="{7561611A-51C0-4BC7-ACA3-990AACC68CEC}"/>
          </ac:spMkLst>
        </pc:spChg>
        <pc:spChg chg="add mod">
          <ac:chgData name="Manish Sharma" userId="b799adb9ba789c8f" providerId="LiveId" clId="{90CB9923-C37D-4045-9063-5E975B845971}" dt="2022-01-17T05:01:31.409" v="245" actId="1076"/>
          <ac:spMkLst>
            <pc:docMk/>
            <pc:sldMk cId="666111626" sldId="342"/>
            <ac:spMk id="5" creationId="{80279EAA-F677-47FD-92AE-D4924D5ADBF5}"/>
          </ac:spMkLst>
        </pc:spChg>
        <pc:spChg chg="add mod ord">
          <ac:chgData name="Manish Sharma" userId="b799adb9ba789c8f" providerId="LiveId" clId="{90CB9923-C37D-4045-9063-5E975B845971}" dt="2022-01-17T05:01:31.409" v="245" actId="1076"/>
          <ac:spMkLst>
            <pc:docMk/>
            <pc:sldMk cId="666111626" sldId="342"/>
            <ac:spMk id="6" creationId="{AFF4571F-6EEB-460C-8B9D-700F49BD7360}"/>
          </ac:spMkLst>
        </pc:spChg>
        <pc:spChg chg="add mod">
          <ac:chgData name="Manish Sharma" userId="b799adb9ba789c8f" providerId="LiveId" clId="{90CB9923-C37D-4045-9063-5E975B845971}" dt="2022-01-17T05:01:31.409" v="245" actId="1076"/>
          <ac:spMkLst>
            <pc:docMk/>
            <pc:sldMk cId="666111626" sldId="342"/>
            <ac:spMk id="10" creationId="{877202F2-ABF4-408A-AF16-3D7E271AA85C}"/>
          </ac:spMkLst>
        </pc:spChg>
        <pc:cxnChg chg="add mod">
          <ac:chgData name="Manish Sharma" userId="b799adb9ba789c8f" providerId="LiveId" clId="{90CB9923-C37D-4045-9063-5E975B845971}" dt="2022-01-17T05:01:31.409" v="245" actId="1076"/>
          <ac:cxnSpMkLst>
            <pc:docMk/>
            <pc:sldMk cId="666111626" sldId="342"/>
            <ac:cxnSpMk id="8" creationId="{92375890-C023-4BFA-82EC-1549887F0C77}"/>
          </ac:cxnSpMkLst>
        </pc:cxnChg>
      </pc:sldChg>
      <pc:sldChg chg="modSp new mod">
        <pc:chgData name="Manish Sharma" userId="b799adb9ba789c8f" providerId="LiveId" clId="{90CB9923-C37D-4045-9063-5E975B845971}" dt="2022-01-17T06:51:05.935" v="469" actId="20577"/>
        <pc:sldMkLst>
          <pc:docMk/>
          <pc:sldMk cId="3957436667" sldId="343"/>
        </pc:sldMkLst>
        <pc:spChg chg="mod">
          <ac:chgData name="Manish Sharma" userId="b799adb9ba789c8f" providerId="LiveId" clId="{90CB9923-C37D-4045-9063-5E975B845971}" dt="2022-01-17T06:51:05.935" v="469" actId="20577"/>
          <ac:spMkLst>
            <pc:docMk/>
            <pc:sldMk cId="3957436667" sldId="343"/>
            <ac:spMk id="2" creationId="{F6742343-6B62-42A7-B01D-24BF50127BA0}"/>
          </ac:spMkLst>
        </pc:spChg>
        <pc:spChg chg="mod">
          <ac:chgData name="Manish Sharma" userId="b799adb9ba789c8f" providerId="LiveId" clId="{90CB9923-C37D-4045-9063-5E975B845971}" dt="2022-01-17T06:50:53.309" v="459" actId="20577"/>
          <ac:spMkLst>
            <pc:docMk/>
            <pc:sldMk cId="3957436667" sldId="343"/>
            <ac:spMk id="3" creationId="{B24B5FBB-4F13-431F-B59E-42B4C496B581}"/>
          </ac:spMkLst>
        </pc:spChg>
      </pc:sldChg>
      <pc:sldChg chg="addSp delSp modSp new mod">
        <pc:chgData name="Manish Sharma" userId="b799adb9ba789c8f" providerId="LiveId" clId="{90CB9923-C37D-4045-9063-5E975B845971}" dt="2022-01-18T05:41:24.842" v="1258" actId="108"/>
        <pc:sldMkLst>
          <pc:docMk/>
          <pc:sldMk cId="3637091964" sldId="344"/>
        </pc:sldMkLst>
        <pc:spChg chg="del">
          <ac:chgData name="Manish Sharma" userId="b799adb9ba789c8f" providerId="LiveId" clId="{90CB9923-C37D-4045-9063-5E975B845971}" dt="2022-01-17T06:59:23.903" v="471" actId="478"/>
          <ac:spMkLst>
            <pc:docMk/>
            <pc:sldMk cId="3637091964" sldId="344"/>
            <ac:spMk id="2" creationId="{86243B2F-5BF6-417B-AD3C-87646DC5CD90}"/>
          </ac:spMkLst>
        </pc:spChg>
        <pc:spChg chg="del">
          <ac:chgData name="Manish Sharma" userId="b799adb9ba789c8f" providerId="LiveId" clId="{90CB9923-C37D-4045-9063-5E975B845971}" dt="2022-01-17T06:59:23.903" v="471" actId="478"/>
          <ac:spMkLst>
            <pc:docMk/>
            <pc:sldMk cId="3637091964" sldId="344"/>
            <ac:spMk id="3" creationId="{3C725B66-3314-42CB-8B00-8E96B8647AF3}"/>
          </ac:spMkLst>
        </pc:spChg>
        <pc:spChg chg="add mod">
          <ac:chgData name="Manish Sharma" userId="b799adb9ba789c8f" providerId="LiveId" clId="{90CB9923-C37D-4045-9063-5E975B845971}" dt="2022-01-17T06:59:24.683" v="472"/>
          <ac:spMkLst>
            <pc:docMk/>
            <pc:sldMk cId="3637091964" sldId="344"/>
            <ac:spMk id="4" creationId="{FB3E9C62-08A6-46FC-B881-5B92BC5A5EAD}"/>
          </ac:spMkLst>
        </pc:spChg>
        <pc:spChg chg="add mod">
          <ac:chgData name="Manish Sharma" userId="b799adb9ba789c8f" providerId="LiveId" clId="{90CB9923-C37D-4045-9063-5E975B845971}" dt="2022-01-17T06:59:24.683" v="472"/>
          <ac:spMkLst>
            <pc:docMk/>
            <pc:sldMk cId="3637091964" sldId="344"/>
            <ac:spMk id="5" creationId="{23F7F30F-1598-4227-965B-E632E1B14454}"/>
          </ac:spMkLst>
        </pc:spChg>
        <pc:spChg chg="add mod">
          <ac:chgData name="Manish Sharma" userId="b799adb9ba789c8f" providerId="LiveId" clId="{90CB9923-C37D-4045-9063-5E975B845971}" dt="2022-01-17T06:59:50.137" v="474"/>
          <ac:spMkLst>
            <pc:docMk/>
            <pc:sldMk cId="3637091964" sldId="344"/>
            <ac:spMk id="7" creationId="{7562B7A0-0E22-4818-A6BD-9CBEC78F3A41}"/>
          </ac:spMkLst>
        </pc:spChg>
        <pc:spChg chg="add mod">
          <ac:chgData name="Manish Sharma" userId="b799adb9ba789c8f" providerId="LiveId" clId="{90CB9923-C37D-4045-9063-5E975B845971}" dt="2022-01-17T06:59:50.137" v="474"/>
          <ac:spMkLst>
            <pc:docMk/>
            <pc:sldMk cId="3637091964" sldId="344"/>
            <ac:spMk id="9" creationId="{7A29DA8E-9160-439D-9727-C937BE5EFF9B}"/>
          </ac:spMkLst>
        </pc:spChg>
        <pc:spChg chg="add mod">
          <ac:chgData name="Manish Sharma" userId="b799adb9ba789c8f" providerId="LiveId" clId="{90CB9923-C37D-4045-9063-5E975B845971}" dt="2022-01-17T06:59:50.137" v="474"/>
          <ac:spMkLst>
            <pc:docMk/>
            <pc:sldMk cId="3637091964" sldId="344"/>
            <ac:spMk id="10" creationId="{4FF3EE3F-51FE-45E3-872C-B478654167AA}"/>
          </ac:spMkLst>
        </pc:spChg>
        <pc:spChg chg="add mod">
          <ac:chgData name="Manish Sharma" userId="b799adb9ba789c8f" providerId="LiveId" clId="{90CB9923-C37D-4045-9063-5E975B845971}" dt="2022-01-17T06:59:50.137" v="474"/>
          <ac:spMkLst>
            <pc:docMk/>
            <pc:sldMk cId="3637091964" sldId="344"/>
            <ac:spMk id="11" creationId="{69EF31E2-4C00-409C-AFDC-CAA867880C57}"/>
          </ac:spMkLst>
        </pc:spChg>
        <pc:spChg chg="add mod">
          <ac:chgData name="Manish Sharma" userId="b799adb9ba789c8f" providerId="LiveId" clId="{90CB9923-C37D-4045-9063-5E975B845971}" dt="2022-01-18T05:41:24.842" v="1258" actId="108"/>
          <ac:spMkLst>
            <pc:docMk/>
            <pc:sldMk cId="3637091964" sldId="344"/>
            <ac:spMk id="13" creationId="{B321310B-8B37-4759-B17B-E2D5D5A1ED55}"/>
          </ac:spMkLst>
        </pc:spChg>
        <pc:spChg chg="add mod">
          <ac:chgData name="Manish Sharma" userId="b799adb9ba789c8f" providerId="LiveId" clId="{90CB9923-C37D-4045-9063-5E975B845971}" dt="2022-01-17T07:00:41.328" v="476"/>
          <ac:spMkLst>
            <pc:docMk/>
            <pc:sldMk cId="3637091964" sldId="344"/>
            <ac:spMk id="15" creationId="{DD6BDB72-517B-477E-B891-C4992C7C27DA}"/>
          </ac:spMkLst>
        </pc:spChg>
        <pc:spChg chg="add mod">
          <ac:chgData name="Manish Sharma" userId="b799adb9ba789c8f" providerId="LiveId" clId="{90CB9923-C37D-4045-9063-5E975B845971}" dt="2022-01-17T07:06:09.480" v="477"/>
          <ac:spMkLst>
            <pc:docMk/>
            <pc:sldMk cId="3637091964" sldId="344"/>
            <ac:spMk id="17" creationId="{096B2BBE-63B4-40C4-86EB-91ED84930224}"/>
          </ac:spMkLst>
        </pc:spChg>
        <pc:spChg chg="add mod">
          <ac:chgData name="Manish Sharma" userId="b799adb9ba789c8f" providerId="LiveId" clId="{90CB9923-C37D-4045-9063-5E975B845971}" dt="2022-01-17T07:06:09.480" v="477"/>
          <ac:spMkLst>
            <pc:docMk/>
            <pc:sldMk cId="3637091964" sldId="344"/>
            <ac:spMk id="18" creationId="{6EED16BD-AFEF-4DF5-BA77-6563476D04D7}"/>
          </ac:spMkLst>
        </pc:spChg>
        <pc:spChg chg="add mod">
          <ac:chgData name="Manish Sharma" userId="b799adb9ba789c8f" providerId="LiveId" clId="{90CB9923-C37D-4045-9063-5E975B845971}" dt="2022-01-17T07:06:28.401" v="478"/>
          <ac:spMkLst>
            <pc:docMk/>
            <pc:sldMk cId="3637091964" sldId="344"/>
            <ac:spMk id="19" creationId="{4FF2A0F2-D577-49D5-8D98-00D017E12BEE}"/>
          </ac:spMkLst>
        </pc:spChg>
        <pc:spChg chg="add mod">
          <ac:chgData name="Manish Sharma" userId="b799adb9ba789c8f" providerId="LiveId" clId="{90CB9923-C37D-4045-9063-5E975B845971}" dt="2022-01-17T07:06:28.401" v="478"/>
          <ac:spMkLst>
            <pc:docMk/>
            <pc:sldMk cId="3637091964" sldId="344"/>
            <ac:spMk id="21" creationId="{F4FED537-AFB7-4D02-9C3C-D7D40E608A6C}"/>
          </ac:spMkLst>
        </pc:spChg>
        <pc:spChg chg="add mod">
          <ac:chgData name="Manish Sharma" userId="b799adb9ba789c8f" providerId="LiveId" clId="{90CB9923-C37D-4045-9063-5E975B845971}" dt="2022-01-17T07:06:43.898" v="479"/>
          <ac:spMkLst>
            <pc:docMk/>
            <pc:sldMk cId="3637091964" sldId="344"/>
            <ac:spMk id="23" creationId="{78006222-C769-4DC3-B898-AA876663A845}"/>
          </ac:spMkLst>
        </pc:spChg>
        <pc:spChg chg="add mod">
          <ac:chgData name="Manish Sharma" userId="b799adb9ba789c8f" providerId="LiveId" clId="{90CB9923-C37D-4045-9063-5E975B845971}" dt="2022-01-17T07:06:56.267" v="480"/>
          <ac:spMkLst>
            <pc:docMk/>
            <pc:sldMk cId="3637091964" sldId="344"/>
            <ac:spMk id="24" creationId="{34CB4ED7-F97A-4EA4-9C59-FB9AF2C53318}"/>
          </ac:spMkLst>
        </pc:spChg>
        <pc:spChg chg="add mod">
          <ac:chgData name="Manish Sharma" userId="b799adb9ba789c8f" providerId="LiveId" clId="{90CB9923-C37D-4045-9063-5E975B845971}" dt="2022-01-17T07:06:56.267" v="480"/>
          <ac:spMkLst>
            <pc:docMk/>
            <pc:sldMk cId="3637091964" sldId="344"/>
            <ac:spMk id="26" creationId="{A5D71BE7-D24E-47F1-A873-4105E8089370}"/>
          </ac:spMkLst>
        </pc:spChg>
        <pc:spChg chg="add mod">
          <ac:chgData name="Manish Sharma" userId="b799adb9ba789c8f" providerId="LiveId" clId="{90CB9923-C37D-4045-9063-5E975B845971}" dt="2022-01-17T07:08:46.467" v="481"/>
          <ac:spMkLst>
            <pc:docMk/>
            <pc:sldMk cId="3637091964" sldId="344"/>
            <ac:spMk id="27" creationId="{ABF24D80-63EE-4252-A4B8-619021367179}"/>
          </ac:spMkLst>
        </pc:spChg>
        <pc:spChg chg="add mod">
          <ac:chgData name="Manish Sharma" userId="b799adb9ba789c8f" providerId="LiveId" clId="{90CB9923-C37D-4045-9063-5E975B845971}" dt="2022-01-17T07:08:46.467" v="481"/>
          <ac:spMkLst>
            <pc:docMk/>
            <pc:sldMk cId="3637091964" sldId="344"/>
            <ac:spMk id="29" creationId="{6AC6EDCB-E2DD-4F05-B7EA-3E94E6A249BD}"/>
          </ac:spMkLst>
        </pc:spChg>
        <pc:spChg chg="add mod">
          <ac:chgData name="Manish Sharma" userId="b799adb9ba789c8f" providerId="LiveId" clId="{90CB9923-C37D-4045-9063-5E975B845971}" dt="2022-01-17T07:08:53.995" v="482"/>
          <ac:spMkLst>
            <pc:docMk/>
            <pc:sldMk cId="3637091964" sldId="344"/>
            <ac:spMk id="31" creationId="{5EC00B1E-E39E-40D7-94AC-9C2DF822B784}"/>
          </ac:spMkLst>
        </pc:spChg>
        <pc:spChg chg="add mod">
          <ac:chgData name="Manish Sharma" userId="b799adb9ba789c8f" providerId="LiveId" clId="{90CB9923-C37D-4045-9063-5E975B845971}" dt="2022-01-17T07:10:12.284" v="483"/>
          <ac:spMkLst>
            <pc:docMk/>
            <pc:sldMk cId="3637091964" sldId="344"/>
            <ac:spMk id="32" creationId="{CD1593B4-7BFC-437C-8C9B-2725D3CA3E2D}"/>
          </ac:spMkLst>
        </pc:spChg>
        <pc:spChg chg="add mod">
          <ac:chgData name="Manish Sharma" userId="b799adb9ba789c8f" providerId="LiveId" clId="{90CB9923-C37D-4045-9063-5E975B845971}" dt="2022-01-17T07:10:12.284" v="483"/>
          <ac:spMkLst>
            <pc:docMk/>
            <pc:sldMk cId="3637091964" sldId="344"/>
            <ac:spMk id="34" creationId="{03DA4BB0-D86A-4530-93EF-2BDDF09C6346}"/>
          </ac:spMkLst>
        </pc:spChg>
        <pc:spChg chg="add mod">
          <ac:chgData name="Manish Sharma" userId="b799adb9ba789c8f" providerId="LiveId" clId="{90CB9923-C37D-4045-9063-5E975B845971}" dt="2022-01-17T07:10:24.545" v="484"/>
          <ac:spMkLst>
            <pc:docMk/>
            <pc:sldMk cId="3637091964" sldId="344"/>
            <ac:spMk id="36" creationId="{42FD1550-193C-4A9C-B883-6062A625F8CC}"/>
          </ac:spMkLst>
        </pc:spChg>
        <pc:spChg chg="add mod">
          <ac:chgData name="Manish Sharma" userId="b799adb9ba789c8f" providerId="LiveId" clId="{90CB9923-C37D-4045-9063-5E975B845971}" dt="2022-01-17T07:11:35.590" v="485"/>
          <ac:spMkLst>
            <pc:docMk/>
            <pc:sldMk cId="3637091964" sldId="344"/>
            <ac:spMk id="37" creationId="{8524FA87-51A7-4594-8CAA-DFD5138ABE75}"/>
          </ac:spMkLst>
        </pc:spChg>
        <pc:spChg chg="add mod">
          <ac:chgData name="Manish Sharma" userId="b799adb9ba789c8f" providerId="LiveId" clId="{90CB9923-C37D-4045-9063-5E975B845971}" dt="2022-01-17T07:11:35.590" v="485"/>
          <ac:spMkLst>
            <pc:docMk/>
            <pc:sldMk cId="3637091964" sldId="344"/>
            <ac:spMk id="39" creationId="{434B65D2-5CCE-4186-A866-32288BBF1EF6}"/>
          </ac:spMkLst>
        </pc:spChg>
        <pc:spChg chg="add mod">
          <ac:chgData name="Manish Sharma" userId="b799adb9ba789c8f" providerId="LiveId" clId="{90CB9923-C37D-4045-9063-5E975B845971}" dt="2022-01-17T07:11:45.746" v="486"/>
          <ac:spMkLst>
            <pc:docMk/>
            <pc:sldMk cId="3637091964" sldId="344"/>
            <ac:spMk id="40" creationId="{28557A9D-DFF9-4DE9-83D3-2F0905E131D3}"/>
          </ac:spMkLst>
        </pc:spChg>
        <pc:cxnChg chg="add mod">
          <ac:chgData name="Manish Sharma" userId="b799adb9ba789c8f" providerId="LiveId" clId="{90CB9923-C37D-4045-9063-5E975B845971}" dt="2022-01-17T06:59:31.957" v="473"/>
          <ac:cxnSpMkLst>
            <pc:docMk/>
            <pc:sldMk cId="3637091964" sldId="344"/>
            <ac:cxnSpMk id="6" creationId="{ED30EDFB-B10A-4180-83C1-3B2157850794}"/>
          </ac:cxnSpMkLst>
        </pc:cxnChg>
        <pc:cxnChg chg="add mod">
          <ac:chgData name="Manish Sharma" userId="b799adb9ba789c8f" providerId="LiveId" clId="{90CB9923-C37D-4045-9063-5E975B845971}" dt="2022-01-17T06:59:50.137" v="474"/>
          <ac:cxnSpMkLst>
            <pc:docMk/>
            <pc:sldMk cId="3637091964" sldId="344"/>
            <ac:cxnSpMk id="8" creationId="{985749EB-9597-4B66-A4A6-32B8F28356CD}"/>
          </ac:cxnSpMkLst>
        </pc:cxnChg>
        <pc:cxnChg chg="add mod">
          <ac:chgData name="Manish Sharma" userId="b799adb9ba789c8f" providerId="LiveId" clId="{90CB9923-C37D-4045-9063-5E975B845971}" dt="2022-01-17T06:59:56.721" v="475"/>
          <ac:cxnSpMkLst>
            <pc:docMk/>
            <pc:sldMk cId="3637091964" sldId="344"/>
            <ac:cxnSpMk id="12" creationId="{58549206-3953-402B-B410-18D3C4A3CCF4}"/>
          </ac:cxnSpMkLst>
        </pc:cxnChg>
        <pc:cxnChg chg="add mod">
          <ac:chgData name="Manish Sharma" userId="b799adb9ba789c8f" providerId="LiveId" clId="{90CB9923-C37D-4045-9063-5E975B845971}" dt="2022-01-17T07:00:41.328" v="476"/>
          <ac:cxnSpMkLst>
            <pc:docMk/>
            <pc:sldMk cId="3637091964" sldId="344"/>
            <ac:cxnSpMk id="14" creationId="{8596B268-D4B5-4137-97FF-59EA0623634F}"/>
          </ac:cxnSpMkLst>
        </pc:cxnChg>
        <pc:cxnChg chg="add mod">
          <ac:chgData name="Manish Sharma" userId="b799adb9ba789c8f" providerId="LiveId" clId="{90CB9923-C37D-4045-9063-5E975B845971}" dt="2022-01-17T07:06:09.480" v="477"/>
          <ac:cxnSpMkLst>
            <pc:docMk/>
            <pc:sldMk cId="3637091964" sldId="344"/>
            <ac:cxnSpMk id="16" creationId="{78AC9E11-E414-4A58-9F84-879F14045F2E}"/>
          </ac:cxnSpMkLst>
        </pc:cxnChg>
        <pc:cxnChg chg="add mod">
          <ac:chgData name="Manish Sharma" userId="b799adb9ba789c8f" providerId="LiveId" clId="{90CB9923-C37D-4045-9063-5E975B845971}" dt="2022-01-17T07:06:28.401" v="478"/>
          <ac:cxnSpMkLst>
            <pc:docMk/>
            <pc:sldMk cId="3637091964" sldId="344"/>
            <ac:cxnSpMk id="20" creationId="{52F95899-CD08-41D0-9E24-BA790633F5E7}"/>
          </ac:cxnSpMkLst>
        </pc:cxnChg>
        <pc:cxnChg chg="add mod">
          <ac:chgData name="Manish Sharma" userId="b799adb9ba789c8f" providerId="LiveId" clId="{90CB9923-C37D-4045-9063-5E975B845971}" dt="2022-01-17T07:06:43.898" v="479"/>
          <ac:cxnSpMkLst>
            <pc:docMk/>
            <pc:sldMk cId="3637091964" sldId="344"/>
            <ac:cxnSpMk id="22" creationId="{06908AAD-0E65-4A2E-9158-E0C13E62461A}"/>
          </ac:cxnSpMkLst>
        </pc:cxnChg>
        <pc:cxnChg chg="add mod">
          <ac:chgData name="Manish Sharma" userId="b799adb9ba789c8f" providerId="LiveId" clId="{90CB9923-C37D-4045-9063-5E975B845971}" dt="2022-01-17T07:06:56.267" v="480"/>
          <ac:cxnSpMkLst>
            <pc:docMk/>
            <pc:sldMk cId="3637091964" sldId="344"/>
            <ac:cxnSpMk id="25" creationId="{28786BFB-914C-4F25-8B12-FD5D1F66B6B4}"/>
          </ac:cxnSpMkLst>
        </pc:cxnChg>
        <pc:cxnChg chg="add mod">
          <ac:chgData name="Manish Sharma" userId="b799adb9ba789c8f" providerId="LiveId" clId="{90CB9923-C37D-4045-9063-5E975B845971}" dt="2022-01-17T07:08:46.467" v="481"/>
          <ac:cxnSpMkLst>
            <pc:docMk/>
            <pc:sldMk cId="3637091964" sldId="344"/>
            <ac:cxnSpMk id="28" creationId="{8690426F-E293-437C-B971-92FE53D30D60}"/>
          </ac:cxnSpMkLst>
        </pc:cxnChg>
        <pc:cxnChg chg="add mod">
          <ac:chgData name="Manish Sharma" userId="b799adb9ba789c8f" providerId="LiveId" clId="{90CB9923-C37D-4045-9063-5E975B845971}" dt="2022-01-17T07:08:53.995" v="482"/>
          <ac:cxnSpMkLst>
            <pc:docMk/>
            <pc:sldMk cId="3637091964" sldId="344"/>
            <ac:cxnSpMk id="30" creationId="{6A3F93AF-6DC3-407F-9547-2621DDA3813C}"/>
          </ac:cxnSpMkLst>
        </pc:cxnChg>
        <pc:cxnChg chg="add mod">
          <ac:chgData name="Manish Sharma" userId="b799adb9ba789c8f" providerId="LiveId" clId="{90CB9923-C37D-4045-9063-5E975B845971}" dt="2022-01-17T07:10:12.284" v="483"/>
          <ac:cxnSpMkLst>
            <pc:docMk/>
            <pc:sldMk cId="3637091964" sldId="344"/>
            <ac:cxnSpMk id="33" creationId="{51159E62-7DFA-4D25-8867-23B1B773042C}"/>
          </ac:cxnSpMkLst>
        </pc:cxnChg>
        <pc:cxnChg chg="add mod">
          <ac:chgData name="Manish Sharma" userId="b799adb9ba789c8f" providerId="LiveId" clId="{90CB9923-C37D-4045-9063-5E975B845971}" dt="2022-01-17T07:10:24.545" v="484"/>
          <ac:cxnSpMkLst>
            <pc:docMk/>
            <pc:sldMk cId="3637091964" sldId="344"/>
            <ac:cxnSpMk id="35" creationId="{95BCC12D-1D47-4560-A58A-7D871ECC6AA9}"/>
          </ac:cxnSpMkLst>
        </pc:cxnChg>
        <pc:cxnChg chg="add mod">
          <ac:chgData name="Manish Sharma" userId="b799adb9ba789c8f" providerId="LiveId" clId="{90CB9923-C37D-4045-9063-5E975B845971}" dt="2022-01-17T07:11:35.590" v="485"/>
          <ac:cxnSpMkLst>
            <pc:docMk/>
            <pc:sldMk cId="3637091964" sldId="344"/>
            <ac:cxnSpMk id="38" creationId="{5B2B9D07-9ECC-4332-B4BB-6C4BF7C6B53D}"/>
          </ac:cxnSpMkLst>
        </pc:cxnChg>
      </pc:sldChg>
      <pc:sldChg chg="addSp delSp modSp new mod">
        <pc:chgData name="Manish Sharma" userId="b799adb9ba789c8f" providerId="LiveId" clId="{90CB9923-C37D-4045-9063-5E975B845971}" dt="2022-01-17T09:10:19.046" v="510"/>
        <pc:sldMkLst>
          <pc:docMk/>
          <pc:sldMk cId="2213827792" sldId="345"/>
        </pc:sldMkLst>
        <pc:spChg chg="mod">
          <ac:chgData name="Manish Sharma" userId="b799adb9ba789c8f" providerId="LiveId" clId="{90CB9923-C37D-4045-9063-5E975B845971}" dt="2022-01-17T09:10:14.778" v="506" actId="20577"/>
          <ac:spMkLst>
            <pc:docMk/>
            <pc:sldMk cId="2213827792" sldId="345"/>
            <ac:spMk id="2" creationId="{92F2D855-B188-4BFD-8CB8-6E1DA27DE2A1}"/>
          </ac:spMkLst>
        </pc:spChg>
        <pc:spChg chg="add del mod">
          <ac:chgData name="Manish Sharma" userId="b799adb9ba789c8f" providerId="LiveId" clId="{90CB9923-C37D-4045-9063-5E975B845971}" dt="2022-01-17T09:10:19.046" v="510"/>
          <ac:spMkLst>
            <pc:docMk/>
            <pc:sldMk cId="2213827792" sldId="345"/>
            <ac:spMk id="3" creationId="{3AC54A73-CA25-4E44-BBD9-E3A16040D2E1}"/>
          </ac:spMkLst>
        </pc:spChg>
        <pc:spChg chg="add del mod">
          <ac:chgData name="Manish Sharma" userId="b799adb9ba789c8f" providerId="LiveId" clId="{90CB9923-C37D-4045-9063-5E975B845971}" dt="2022-01-17T09:10:19.029" v="508"/>
          <ac:spMkLst>
            <pc:docMk/>
            <pc:sldMk cId="2213827792" sldId="345"/>
            <ac:spMk id="4" creationId="{1C5C0D0E-8DD8-470A-AC4F-96F7F83312ED}"/>
          </ac:spMkLst>
        </pc:spChg>
      </pc:sldChg>
      <pc:sldChg chg="addSp delSp modSp new mod">
        <pc:chgData name="Manish Sharma" userId="b799adb9ba789c8f" providerId="LiveId" clId="{90CB9923-C37D-4045-9063-5E975B845971}" dt="2022-01-18T04:27:28.032" v="1004" actId="1076"/>
        <pc:sldMkLst>
          <pc:docMk/>
          <pc:sldMk cId="811649670" sldId="346"/>
        </pc:sldMkLst>
        <pc:spChg chg="del">
          <ac:chgData name="Manish Sharma" userId="b799adb9ba789c8f" providerId="LiveId" clId="{90CB9923-C37D-4045-9063-5E975B845971}" dt="2022-01-18T04:20:29.918" v="520" actId="478"/>
          <ac:spMkLst>
            <pc:docMk/>
            <pc:sldMk cId="811649670" sldId="346"/>
            <ac:spMk id="2" creationId="{CC2D1C3B-5B78-4A1C-8456-85F50C05316C}"/>
          </ac:spMkLst>
        </pc:spChg>
        <pc:spChg chg="del">
          <ac:chgData name="Manish Sharma" userId="b799adb9ba789c8f" providerId="LiveId" clId="{90CB9923-C37D-4045-9063-5E975B845971}" dt="2022-01-18T04:20:29.918" v="520" actId="478"/>
          <ac:spMkLst>
            <pc:docMk/>
            <pc:sldMk cId="811649670" sldId="346"/>
            <ac:spMk id="3" creationId="{8F71069E-A6DD-4F72-90DC-7ABAD87CAEC6}"/>
          </ac:spMkLst>
        </pc:spChg>
        <pc:spChg chg="add mod">
          <ac:chgData name="Manish Sharma" userId="b799adb9ba789c8f" providerId="LiveId" clId="{90CB9923-C37D-4045-9063-5E975B845971}" dt="2022-01-18T04:23:03.494" v="607" actId="1076"/>
          <ac:spMkLst>
            <pc:docMk/>
            <pc:sldMk cId="811649670" sldId="346"/>
            <ac:spMk id="4" creationId="{FE3804AA-1B76-449A-892A-69EA6CCB0EF4}"/>
          </ac:spMkLst>
        </pc:spChg>
        <pc:spChg chg="add mod">
          <ac:chgData name="Manish Sharma" userId="b799adb9ba789c8f" providerId="LiveId" clId="{90CB9923-C37D-4045-9063-5E975B845971}" dt="2022-01-18T04:23:20.718" v="608" actId="20577"/>
          <ac:spMkLst>
            <pc:docMk/>
            <pc:sldMk cId="811649670" sldId="346"/>
            <ac:spMk id="5" creationId="{6FD03FAC-A79E-48CD-A67C-A29857D556DD}"/>
          </ac:spMkLst>
        </pc:spChg>
        <pc:spChg chg="add mod">
          <ac:chgData name="Manish Sharma" userId="b799adb9ba789c8f" providerId="LiveId" clId="{90CB9923-C37D-4045-9063-5E975B845971}" dt="2022-01-18T04:23:03.494" v="607" actId="1076"/>
          <ac:spMkLst>
            <pc:docMk/>
            <pc:sldMk cId="811649670" sldId="346"/>
            <ac:spMk id="6" creationId="{8F08F356-85E2-45A0-A7F3-9253B85DC75E}"/>
          </ac:spMkLst>
        </pc:spChg>
        <pc:spChg chg="add mod">
          <ac:chgData name="Manish Sharma" userId="b799adb9ba789c8f" providerId="LiveId" clId="{90CB9923-C37D-4045-9063-5E975B845971}" dt="2022-01-18T04:27:28.032" v="1004" actId="1076"/>
          <ac:spMkLst>
            <pc:docMk/>
            <pc:sldMk cId="811649670" sldId="346"/>
            <ac:spMk id="15" creationId="{2ED58B13-D711-4644-A5F8-B8735A2CBCA7}"/>
          </ac:spMkLst>
        </pc:spChg>
        <pc:cxnChg chg="add mod">
          <ac:chgData name="Manish Sharma" userId="b799adb9ba789c8f" providerId="LiveId" clId="{90CB9923-C37D-4045-9063-5E975B845971}" dt="2022-01-18T04:23:03.494" v="607" actId="1076"/>
          <ac:cxnSpMkLst>
            <pc:docMk/>
            <pc:sldMk cId="811649670" sldId="346"/>
            <ac:cxnSpMk id="8" creationId="{F6605D3B-43CF-44B2-95A5-43BDAE689F29}"/>
          </ac:cxnSpMkLst>
        </pc:cxnChg>
        <pc:cxnChg chg="add mod">
          <ac:chgData name="Manish Sharma" userId="b799adb9ba789c8f" providerId="LiveId" clId="{90CB9923-C37D-4045-9063-5E975B845971}" dt="2022-01-18T04:23:03.494" v="607" actId="1076"/>
          <ac:cxnSpMkLst>
            <pc:docMk/>
            <pc:sldMk cId="811649670" sldId="346"/>
            <ac:cxnSpMk id="10" creationId="{95D5F49B-FF3F-44B0-9B7D-D5E3FE63B9D7}"/>
          </ac:cxnSpMkLst>
        </pc:cxnChg>
        <pc:cxnChg chg="add mod">
          <ac:chgData name="Manish Sharma" userId="b799adb9ba789c8f" providerId="LiveId" clId="{90CB9923-C37D-4045-9063-5E975B845971}" dt="2022-01-18T04:23:03.494" v="607" actId="1076"/>
          <ac:cxnSpMkLst>
            <pc:docMk/>
            <pc:sldMk cId="811649670" sldId="346"/>
            <ac:cxnSpMk id="12" creationId="{48ED03E2-52B5-422A-B8D4-2D355CFBAAC5}"/>
          </ac:cxnSpMkLst>
        </pc:cxnChg>
        <pc:cxnChg chg="add mod">
          <ac:chgData name="Manish Sharma" userId="b799adb9ba789c8f" providerId="LiveId" clId="{90CB9923-C37D-4045-9063-5E975B845971}" dt="2022-01-18T04:23:03.494" v="607" actId="1076"/>
          <ac:cxnSpMkLst>
            <pc:docMk/>
            <pc:sldMk cId="811649670" sldId="346"/>
            <ac:cxnSpMk id="14" creationId="{509786F8-BC08-4C8D-A0A1-05D966EE73A8}"/>
          </ac:cxnSpMkLst>
        </pc:cxnChg>
      </pc:sldChg>
      <pc:sldChg chg="add">
        <pc:chgData name="Manish Sharma" userId="b799adb9ba789c8f" providerId="LiveId" clId="{90CB9923-C37D-4045-9063-5E975B845971}" dt="2022-01-18T04:59:18.426" v="1005"/>
        <pc:sldMkLst>
          <pc:docMk/>
          <pc:sldMk cId="2903542338" sldId="347"/>
        </pc:sldMkLst>
      </pc:sldChg>
      <pc:sldChg chg="modSp new mod">
        <pc:chgData name="Manish Sharma" userId="b799adb9ba789c8f" providerId="LiveId" clId="{90CB9923-C37D-4045-9063-5E975B845971}" dt="2022-01-18T05:04:56.979" v="1067" actId="113"/>
        <pc:sldMkLst>
          <pc:docMk/>
          <pc:sldMk cId="2857248363" sldId="348"/>
        </pc:sldMkLst>
        <pc:spChg chg="mod">
          <ac:chgData name="Manish Sharma" userId="b799adb9ba789c8f" providerId="LiveId" clId="{90CB9923-C37D-4045-9063-5E975B845971}" dt="2022-01-18T05:01:45.821" v="1018" actId="20577"/>
          <ac:spMkLst>
            <pc:docMk/>
            <pc:sldMk cId="2857248363" sldId="348"/>
            <ac:spMk id="2" creationId="{CD973F03-8BE9-4F57-96E3-44B20A30A4F4}"/>
          </ac:spMkLst>
        </pc:spChg>
        <pc:spChg chg="mod">
          <ac:chgData name="Manish Sharma" userId="b799adb9ba789c8f" providerId="LiveId" clId="{90CB9923-C37D-4045-9063-5E975B845971}" dt="2022-01-18T05:04:56.979" v="1067" actId="113"/>
          <ac:spMkLst>
            <pc:docMk/>
            <pc:sldMk cId="2857248363" sldId="348"/>
            <ac:spMk id="3" creationId="{C6AA2821-6F97-4081-A0FF-57F4D316BF03}"/>
          </ac:spMkLst>
        </pc:spChg>
      </pc:sldChg>
      <pc:sldChg chg="modSp new mod">
        <pc:chgData name="Manish Sharma" userId="b799adb9ba789c8f" providerId="LiveId" clId="{90CB9923-C37D-4045-9063-5E975B845971}" dt="2022-01-18T05:06:51.909" v="1108" actId="20577"/>
        <pc:sldMkLst>
          <pc:docMk/>
          <pc:sldMk cId="2744805497" sldId="349"/>
        </pc:sldMkLst>
        <pc:spChg chg="mod">
          <ac:chgData name="Manish Sharma" userId="b799adb9ba789c8f" providerId="LiveId" clId="{90CB9923-C37D-4045-9063-5E975B845971}" dt="2022-01-18T05:05:38.290" v="1077" actId="20577"/>
          <ac:spMkLst>
            <pc:docMk/>
            <pc:sldMk cId="2744805497" sldId="349"/>
            <ac:spMk id="2" creationId="{6784E038-2BF2-46B2-A2FD-23097F997D5D}"/>
          </ac:spMkLst>
        </pc:spChg>
        <pc:spChg chg="mod">
          <ac:chgData name="Manish Sharma" userId="b799adb9ba789c8f" providerId="LiveId" clId="{90CB9923-C37D-4045-9063-5E975B845971}" dt="2022-01-18T05:06:51.909" v="1108" actId="20577"/>
          <ac:spMkLst>
            <pc:docMk/>
            <pc:sldMk cId="2744805497" sldId="349"/>
            <ac:spMk id="3" creationId="{35069699-9650-43A6-B73D-27C0BB0C3403}"/>
          </ac:spMkLst>
        </pc:spChg>
      </pc:sldChg>
      <pc:sldChg chg="modSp add mod ord">
        <pc:chgData name="Manish Sharma" userId="b799adb9ba789c8f" providerId="LiveId" clId="{90CB9923-C37D-4045-9063-5E975B845971}" dt="2022-01-18T05:31:43.734" v="1213"/>
        <pc:sldMkLst>
          <pc:docMk/>
          <pc:sldMk cId="2958282647" sldId="350"/>
        </pc:sldMkLst>
        <pc:spChg chg="mod">
          <ac:chgData name="Manish Sharma" userId="b799adb9ba789c8f" providerId="LiveId" clId="{90CB9923-C37D-4045-9063-5E975B845971}" dt="2022-01-18T05:31:36.927" v="1211" actId="20577"/>
          <ac:spMkLst>
            <pc:docMk/>
            <pc:sldMk cId="2958282647" sldId="350"/>
            <ac:spMk id="3" creationId="{35069699-9650-43A6-B73D-27C0BB0C3403}"/>
          </ac:spMkLst>
        </pc:spChg>
      </pc:sldChg>
      <pc:sldChg chg="modSp new mod">
        <pc:chgData name="Manish Sharma" userId="b799adb9ba789c8f" providerId="LiveId" clId="{90CB9923-C37D-4045-9063-5E975B845971}" dt="2022-01-18T05:33:39.429" v="1238"/>
        <pc:sldMkLst>
          <pc:docMk/>
          <pc:sldMk cId="2850348841" sldId="351"/>
        </pc:sldMkLst>
        <pc:spChg chg="mod">
          <ac:chgData name="Manish Sharma" userId="b799adb9ba789c8f" providerId="LiveId" clId="{90CB9923-C37D-4045-9063-5E975B845971}" dt="2022-01-18T05:33:37.949" v="1237" actId="20577"/>
          <ac:spMkLst>
            <pc:docMk/>
            <pc:sldMk cId="2850348841" sldId="351"/>
            <ac:spMk id="2" creationId="{9357B85A-30EF-4137-BEC0-8E190A5EFAFB}"/>
          </ac:spMkLst>
        </pc:spChg>
        <pc:spChg chg="mod">
          <ac:chgData name="Manish Sharma" userId="b799adb9ba789c8f" providerId="LiveId" clId="{90CB9923-C37D-4045-9063-5E975B845971}" dt="2022-01-18T05:33:39.429" v="1238"/>
          <ac:spMkLst>
            <pc:docMk/>
            <pc:sldMk cId="2850348841" sldId="351"/>
            <ac:spMk id="3" creationId="{6AFE48BC-642D-4477-8B5E-9B9F5CA2C814}"/>
          </ac:spMkLst>
        </pc:spChg>
      </pc:sldChg>
      <pc:sldChg chg="addSp delSp modSp new mod">
        <pc:chgData name="Manish Sharma" userId="b799adb9ba789c8f" providerId="LiveId" clId="{90CB9923-C37D-4045-9063-5E975B845971}" dt="2022-01-18T05:39:40.774" v="1257"/>
        <pc:sldMkLst>
          <pc:docMk/>
          <pc:sldMk cId="833572205" sldId="352"/>
        </pc:sldMkLst>
        <pc:spChg chg="del">
          <ac:chgData name="Manish Sharma" userId="b799adb9ba789c8f" providerId="LiveId" clId="{90CB9923-C37D-4045-9063-5E975B845971}" dt="2022-01-18T05:35:59.885" v="1240" actId="478"/>
          <ac:spMkLst>
            <pc:docMk/>
            <pc:sldMk cId="833572205" sldId="352"/>
            <ac:spMk id="2" creationId="{8E50AB3B-E49C-4EE1-BE8D-8ECC1216A3CC}"/>
          </ac:spMkLst>
        </pc:spChg>
        <pc:spChg chg="del">
          <ac:chgData name="Manish Sharma" userId="b799adb9ba789c8f" providerId="LiveId" clId="{90CB9923-C37D-4045-9063-5E975B845971}" dt="2022-01-18T05:35:59.885" v="1240" actId="478"/>
          <ac:spMkLst>
            <pc:docMk/>
            <pc:sldMk cId="833572205" sldId="352"/>
            <ac:spMk id="3" creationId="{08A33041-B2F9-421E-8BB3-C3AA740132A0}"/>
          </ac:spMkLst>
        </pc:spChg>
        <pc:spChg chg="add mod">
          <ac:chgData name="Manish Sharma" userId="b799adb9ba789c8f" providerId="LiveId" clId="{90CB9923-C37D-4045-9063-5E975B845971}" dt="2022-01-18T05:36:13.016" v="1241"/>
          <ac:spMkLst>
            <pc:docMk/>
            <pc:sldMk cId="833572205" sldId="352"/>
            <ac:spMk id="4" creationId="{97BBEF02-0832-4F61-AD75-BA9BDD874E3B}"/>
          </ac:spMkLst>
        </pc:spChg>
        <pc:spChg chg="add mod">
          <ac:chgData name="Manish Sharma" userId="b799adb9ba789c8f" providerId="LiveId" clId="{90CB9923-C37D-4045-9063-5E975B845971}" dt="2022-01-18T05:36:13.016" v="1241"/>
          <ac:spMkLst>
            <pc:docMk/>
            <pc:sldMk cId="833572205" sldId="352"/>
            <ac:spMk id="5" creationId="{CD0A55A8-C2CD-4965-B3E6-C8C37415374D}"/>
          </ac:spMkLst>
        </pc:spChg>
        <pc:spChg chg="add mod">
          <ac:chgData name="Manish Sharma" userId="b799adb9ba789c8f" providerId="LiveId" clId="{90CB9923-C37D-4045-9063-5E975B845971}" dt="2022-01-18T05:36:27.261" v="1242"/>
          <ac:spMkLst>
            <pc:docMk/>
            <pc:sldMk cId="833572205" sldId="352"/>
            <ac:spMk id="8" creationId="{E32C22B6-6208-4DFC-91D4-14EA5791C175}"/>
          </ac:spMkLst>
        </pc:spChg>
        <pc:spChg chg="add mod">
          <ac:chgData name="Manish Sharma" userId="b799adb9ba789c8f" providerId="LiveId" clId="{90CB9923-C37D-4045-9063-5E975B845971}" dt="2022-01-18T05:36:27.261" v="1242"/>
          <ac:spMkLst>
            <pc:docMk/>
            <pc:sldMk cId="833572205" sldId="352"/>
            <ac:spMk id="9" creationId="{751CFAA4-D86A-41F1-B817-137D4226CD4C}"/>
          </ac:spMkLst>
        </pc:spChg>
        <pc:spChg chg="add mod">
          <ac:chgData name="Manish Sharma" userId="b799adb9ba789c8f" providerId="LiveId" clId="{90CB9923-C37D-4045-9063-5E975B845971}" dt="2022-01-18T05:36:39.069" v="1243"/>
          <ac:spMkLst>
            <pc:docMk/>
            <pc:sldMk cId="833572205" sldId="352"/>
            <ac:spMk id="11" creationId="{303AFFED-C322-41EB-BC56-7E2C3FC9FEDD}"/>
          </ac:spMkLst>
        </pc:spChg>
        <pc:spChg chg="add mod">
          <ac:chgData name="Manish Sharma" userId="b799adb9ba789c8f" providerId="LiveId" clId="{90CB9923-C37D-4045-9063-5E975B845971}" dt="2022-01-18T05:36:39.069" v="1243"/>
          <ac:spMkLst>
            <pc:docMk/>
            <pc:sldMk cId="833572205" sldId="352"/>
            <ac:spMk id="12" creationId="{5ACEDCE6-D3A7-4F59-A559-4174D863A5A9}"/>
          </ac:spMkLst>
        </pc:spChg>
        <pc:spChg chg="add mod">
          <ac:chgData name="Manish Sharma" userId="b799adb9ba789c8f" providerId="LiveId" clId="{90CB9923-C37D-4045-9063-5E975B845971}" dt="2022-01-18T05:36:56.874" v="1244"/>
          <ac:spMkLst>
            <pc:docMk/>
            <pc:sldMk cId="833572205" sldId="352"/>
            <ac:spMk id="14" creationId="{9C347155-E793-4B5C-8FB7-06E71D4D416F}"/>
          </ac:spMkLst>
        </pc:spChg>
        <pc:spChg chg="add mod">
          <ac:chgData name="Manish Sharma" userId="b799adb9ba789c8f" providerId="LiveId" clId="{90CB9923-C37D-4045-9063-5E975B845971}" dt="2022-01-18T05:36:56.874" v="1244"/>
          <ac:spMkLst>
            <pc:docMk/>
            <pc:sldMk cId="833572205" sldId="352"/>
            <ac:spMk id="15" creationId="{0D90E2F8-81FF-42E7-892B-B03B2D9E4EE2}"/>
          </ac:spMkLst>
        </pc:spChg>
        <pc:spChg chg="add mod">
          <ac:chgData name="Manish Sharma" userId="b799adb9ba789c8f" providerId="LiveId" clId="{90CB9923-C37D-4045-9063-5E975B845971}" dt="2022-01-18T05:37:10.131" v="1245"/>
          <ac:spMkLst>
            <pc:docMk/>
            <pc:sldMk cId="833572205" sldId="352"/>
            <ac:spMk id="16" creationId="{768ED0C7-C643-4C8A-BFFE-D2DC621C1755}"/>
          </ac:spMkLst>
        </pc:spChg>
        <pc:spChg chg="add mod">
          <ac:chgData name="Manish Sharma" userId="b799adb9ba789c8f" providerId="LiveId" clId="{90CB9923-C37D-4045-9063-5E975B845971}" dt="2022-01-18T05:37:10.131" v="1245"/>
          <ac:spMkLst>
            <pc:docMk/>
            <pc:sldMk cId="833572205" sldId="352"/>
            <ac:spMk id="18" creationId="{E70554F7-1985-4B74-B164-7054DB4E5F99}"/>
          </ac:spMkLst>
        </pc:spChg>
        <pc:spChg chg="add mod">
          <ac:chgData name="Manish Sharma" userId="b799adb9ba789c8f" providerId="LiveId" clId="{90CB9923-C37D-4045-9063-5E975B845971}" dt="2022-01-18T05:37:30.978" v="1246"/>
          <ac:spMkLst>
            <pc:docMk/>
            <pc:sldMk cId="833572205" sldId="352"/>
            <ac:spMk id="19" creationId="{A19F1330-0A50-4B0E-AF0D-5DB9670C88CF}"/>
          </ac:spMkLst>
        </pc:spChg>
        <pc:spChg chg="add mod">
          <ac:chgData name="Manish Sharma" userId="b799adb9ba789c8f" providerId="LiveId" clId="{90CB9923-C37D-4045-9063-5E975B845971}" dt="2022-01-18T05:37:30.978" v="1246"/>
          <ac:spMkLst>
            <pc:docMk/>
            <pc:sldMk cId="833572205" sldId="352"/>
            <ac:spMk id="21" creationId="{F27008AF-C903-4A58-92AA-1EE82A635025}"/>
          </ac:spMkLst>
        </pc:spChg>
        <pc:spChg chg="add mod">
          <ac:chgData name="Manish Sharma" userId="b799adb9ba789c8f" providerId="LiveId" clId="{90CB9923-C37D-4045-9063-5E975B845971}" dt="2022-01-18T05:37:37.777" v="1247"/>
          <ac:spMkLst>
            <pc:docMk/>
            <pc:sldMk cId="833572205" sldId="352"/>
            <ac:spMk id="22" creationId="{7532B2DA-DF6E-408A-9D81-2EA106F23059}"/>
          </ac:spMkLst>
        </pc:spChg>
        <pc:spChg chg="add mod">
          <ac:chgData name="Manish Sharma" userId="b799adb9ba789c8f" providerId="LiveId" clId="{90CB9923-C37D-4045-9063-5E975B845971}" dt="2022-01-18T05:37:37.777" v="1247"/>
          <ac:spMkLst>
            <pc:docMk/>
            <pc:sldMk cId="833572205" sldId="352"/>
            <ac:spMk id="24" creationId="{230ECB0A-C31D-4599-B7A5-5220E47E7DD1}"/>
          </ac:spMkLst>
        </pc:spChg>
        <pc:spChg chg="add mod">
          <ac:chgData name="Manish Sharma" userId="b799adb9ba789c8f" providerId="LiveId" clId="{90CB9923-C37D-4045-9063-5E975B845971}" dt="2022-01-18T05:37:59.135" v="1248"/>
          <ac:spMkLst>
            <pc:docMk/>
            <pc:sldMk cId="833572205" sldId="352"/>
            <ac:spMk id="25" creationId="{D110C7B4-6E05-40CD-AE9D-55679A437202}"/>
          </ac:spMkLst>
        </pc:spChg>
        <pc:spChg chg="add mod">
          <ac:chgData name="Manish Sharma" userId="b799adb9ba789c8f" providerId="LiveId" clId="{90CB9923-C37D-4045-9063-5E975B845971}" dt="2022-01-18T05:37:59.135" v="1248"/>
          <ac:spMkLst>
            <pc:docMk/>
            <pc:sldMk cId="833572205" sldId="352"/>
            <ac:spMk id="27" creationId="{A1069A0B-C087-4213-98C4-9EC89E9F9E59}"/>
          </ac:spMkLst>
        </pc:spChg>
        <pc:spChg chg="add mod">
          <ac:chgData name="Manish Sharma" userId="b799adb9ba789c8f" providerId="LiveId" clId="{90CB9923-C37D-4045-9063-5E975B845971}" dt="2022-01-18T05:38:07.970" v="1249"/>
          <ac:spMkLst>
            <pc:docMk/>
            <pc:sldMk cId="833572205" sldId="352"/>
            <ac:spMk id="28" creationId="{01FAD2D7-09F1-4777-B739-369AB1433A99}"/>
          </ac:spMkLst>
        </pc:spChg>
        <pc:spChg chg="add mod">
          <ac:chgData name="Manish Sharma" userId="b799adb9ba789c8f" providerId="LiveId" clId="{90CB9923-C37D-4045-9063-5E975B845971}" dt="2022-01-18T05:38:07.970" v="1249"/>
          <ac:spMkLst>
            <pc:docMk/>
            <pc:sldMk cId="833572205" sldId="352"/>
            <ac:spMk id="30" creationId="{431BFB43-C31F-4B0C-8DC2-E07DDA295940}"/>
          </ac:spMkLst>
        </pc:spChg>
        <pc:spChg chg="add mod">
          <ac:chgData name="Manish Sharma" userId="b799adb9ba789c8f" providerId="LiveId" clId="{90CB9923-C37D-4045-9063-5E975B845971}" dt="2022-01-18T05:38:20.140" v="1250"/>
          <ac:spMkLst>
            <pc:docMk/>
            <pc:sldMk cId="833572205" sldId="352"/>
            <ac:spMk id="31" creationId="{20D28B61-9C8B-4576-AB9B-B983475F729D}"/>
          </ac:spMkLst>
        </pc:spChg>
        <pc:spChg chg="add mod">
          <ac:chgData name="Manish Sharma" userId="b799adb9ba789c8f" providerId="LiveId" clId="{90CB9923-C37D-4045-9063-5E975B845971}" dt="2022-01-18T05:38:20.140" v="1250"/>
          <ac:spMkLst>
            <pc:docMk/>
            <pc:sldMk cId="833572205" sldId="352"/>
            <ac:spMk id="33" creationId="{3A550E68-44C5-4627-9D70-D8E66D0BE041}"/>
          </ac:spMkLst>
        </pc:spChg>
        <pc:spChg chg="add mod">
          <ac:chgData name="Manish Sharma" userId="b799adb9ba789c8f" providerId="LiveId" clId="{90CB9923-C37D-4045-9063-5E975B845971}" dt="2022-01-18T05:38:20.140" v="1250"/>
          <ac:spMkLst>
            <pc:docMk/>
            <pc:sldMk cId="833572205" sldId="352"/>
            <ac:spMk id="35" creationId="{EA231B07-B287-479D-A520-4E29A2C4C0DC}"/>
          </ac:spMkLst>
        </pc:spChg>
        <pc:spChg chg="add mod">
          <ac:chgData name="Manish Sharma" userId="b799adb9ba789c8f" providerId="LiveId" clId="{90CB9923-C37D-4045-9063-5E975B845971}" dt="2022-01-18T05:38:40.372" v="1251"/>
          <ac:spMkLst>
            <pc:docMk/>
            <pc:sldMk cId="833572205" sldId="352"/>
            <ac:spMk id="36" creationId="{E8A3D216-0A51-4BDF-AEF3-8260FE781BAC}"/>
          </ac:spMkLst>
        </pc:spChg>
        <pc:spChg chg="add mod">
          <ac:chgData name="Manish Sharma" userId="b799adb9ba789c8f" providerId="LiveId" clId="{90CB9923-C37D-4045-9063-5E975B845971}" dt="2022-01-18T05:38:40.372" v="1251"/>
          <ac:spMkLst>
            <pc:docMk/>
            <pc:sldMk cId="833572205" sldId="352"/>
            <ac:spMk id="38" creationId="{594FDA53-416B-4C93-B173-2CC34AFE1917}"/>
          </ac:spMkLst>
        </pc:spChg>
        <pc:spChg chg="add mod">
          <ac:chgData name="Manish Sharma" userId="b799adb9ba789c8f" providerId="LiveId" clId="{90CB9923-C37D-4045-9063-5E975B845971}" dt="2022-01-18T05:38:52.899" v="1252"/>
          <ac:spMkLst>
            <pc:docMk/>
            <pc:sldMk cId="833572205" sldId="352"/>
            <ac:spMk id="40" creationId="{56E7318B-9FB1-4C8C-B092-550FC8C28FE6}"/>
          </ac:spMkLst>
        </pc:spChg>
        <pc:spChg chg="add mod">
          <ac:chgData name="Manish Sharma" userId="b799adb9ba789c8f" providerId="LiveId" clId="{90CB9923-C37D-4045-9063-5E975B845971}" dt="2022-01-18T05:39:01.390" v="1253"/>
          <ac:spMkLst>
            <pc:docMk/>
            <pc:sldMk cId="833572205" sldId="352"/>
            <ac:spMk id="41" creationId="{7B9E9479-D9CF-4B85-B080-84A0A0F43EE5}"/>
          </ac:spMkLst>
        </pc:spChg>
        <pc:spChg chg="add mod">
          <ac:chgData name="Manish Sharma" userId="b799adb9ba789c8f" providerId="LiveId" clId="{90CB9923-C37D-4045-9063-5E975B845971}" dt="2022-01-18T05:39:01.390" v="1253"/>
          <ac:spMkLst>
            <pc:docMk/>
            <pc:sldMk cId="833572205" sldId="352"/>
            <ac:spMk id="43" creationId="{DF5A8F7E-1A8C-46A0-8643-39275689AAD2}"/>
          </ac:spMkLst>
        </pc:spChg>
        <pc:spChg chg="add mod">
          <ac:chgData name="Manish Sharma" userId="b799adb9ba789c8f" providerId="LiveId" clId="{90CB9923-C37D-4045-9063-5E975B845971}" dt="2022-01-18T05:39:11.715" v="1254"/>
          <ac:spMkLst>
            <pc:docMk/>
            <pc:sldMk cId="833572205" sldId="352"/>
            <ac:spMk id="44" creationId="{161E9CBF-651D-4D65-90D1-20DDCB82F644}"/>
          </ac:spMkLst>
        </pc:spChg>
        <pc:spChg chg="add mod">
          <ac:chgData name="Manish Sharma" userId="b799adb9ba789c8f" providerId="LiveId" clId="{90CB9923-C37D-4045-9063-5E975B845971}" dt="2022-01-18T05:39:11.715" v="1254"/>
          <ac:spMkLst>
            <pc:docMk/>
            <pc:sldMk cId="833572205" sldId="352"/>
            <ac:spMk id="46" creationId="{8A0C03B0-5A92-4B1C-BCB4-A6D2D16971A8}"/>
          </ac:spMkLst>
        </pc:spChg>
        <pc:spChg chg="add mod">
          <ac:chgData name="Manish Sharma" userId="b799adb9ba789c8f" providerId="LiveId" clId="{90CB9923-C37D-4045-9063-5E975B845971}" dt="2022-01-18T05:39:19.736" v="1255"/>
          <ac:spMkLst>
            <pc:docMk/>
            <pc:sldMk cId="833572205" sldId="352"/>
            <ac:spMk id="48" creationId="{4EC595EA-03C3-41CF-B082-873FF36650A5}"/>
          </ac:spMkLst>
        </pc:spChg>
        <pc:spChg chg="add mod">
          <ac:chgData name="Manish Sharma" userId="b799adb9ba789c8f" providerId="LiveId" clId="{90CB9923-C37D-4045-9063-5E975B845971}" dt="2022-01-18T05:39:29.281" v="1256"/>
          <ac:spMkLst>
            <pc:docMk/>
            <pc:sldMk cId="833572205" sldId="352"/>
            <ac:spMk id="50" creationId="{246D91E3-9375-418A-A1A7-0010ACDCB819}"/>
          </ac:spMkLst>
        </pc:spChg>
        <pc:spChg chg="add mod">
          <ac:chgData name="Manish Sharma" userId="b799adb9ba789c8f" providerId="LiveId" clId="{90CB9923-C37D-4045-9063-5E975B845971}" dt="2022-01-18T05:39:29.281" v="1256"/>
          <ac:spMkLst>
            <pc:docMk/>
            <pc:sldMk cId="833572205" sldId="352"/>
            <ac:spMk id="51" creationId="{1FE1F68A-539E-4173-8B9D-FFD0B211FEE9}"/>
          </ac:spMkLst>
        </pc:spChg>
        <pc:spChg chg="add mod">
          <ac:chgData name="Manish Sharma" userId="b799adb9ba789c8f" providerId="LiveId" clId="{90CB9923-C37D-4045-9063-5E975B845971}" dt="2022-01-18T05:39:40.774" v="1257"/>
          <ac:spMkLst>
            <pc:docMk/>
            <pc:sldMk cId="833572205" sldId="352"/>
            <ac:spMk id="52" creationId="{A063AF89-3EA9-4B34-9FAB-33DE6F7ACACF}"/>
          </ac:spMkLst>
        </pc:spChg>
        <pc:cxnChg chg="add mod">
          <ac:chgData name="Manish Sharma" userId="b799adb9ba789c8f" providerId="LiveId" clId="{90CB9923-C37D-4045-9063-5E975B845971}" dt="2022-01-18T05:36:13.016" v="1241"/>
          <ac:cxnSpMkLst>
            <pc:docMk/>
            <pc:sldMk cId="833572205" sldId="352"/>
            <ac:cxnSpMk id="6" creationId="{0B2D3F35-B293-4F7F-A753-4D6EBA2606C0}"/>
          </ac:cxnSpMkLst>
        </pc:cxnChg>
        <pc:cxnChg chg="add mod">
          <ac:chgData name="Manish Sharma" userId="b799adb9ba789c8f" providerId="LiveId" clId="{90CB9923-C37D-4045-9063-5E975B845971}" dt="2022-01-18T05:36:27.261" v="1242"/>
          <ac:cxnSpMkLst>
            <pc:docMk/>
            <pc:sldMk cId="833572205" sldId="352"/>
            <ac:cxnSpMk id="7" creationId="{870EC208-1E45-4B3B-BD38-D30C2A02730E}"/>
          </ac:cxnSpMkLst>
        </pc:cxnChg>
        <pc:cxnChg chg="add mod">
          <ac:chgData name="Manish Sharma" userId="b799adb9ba789c8f" providerId="LiveId" clId="{90CB9923-C37D-4045-9063-5E975B845971}" dt="2022-01-18T05:36:39.069" v="1243"/>
          <ac:cxnSpMkLst>
            <pc:docMk/>
            <pc:sldMk cId="833572205" sldId="352"/>
            <ac:cxnSpMk id="10" creationId="{AC6A43F1-6447-456B-AA2A-9A1DB7530E0F}"/>
          </ac:cxnSpMkLst>
        </pc:cxnChg>
        <pc:cxnChg chg="add mod">
          <ac:chgData name="Manish Sharma" userId="b799adb9ba789c8f" providerId="LiveId" clId="{90CB9923-C37D-4045-9063-5E975B845971}" dt="2022-01-18T05:36:56.874" v="1244"/>
          <ac:cxnSpMkLst>
            <pc:docMk/>
            <pc:sldMk cId="833572205" sldId="352"/>
            <ac:cxnSpMk id="13" creationId="{3C979603-6FBF-484F-8C5B-9742769267E5}"/>
          </ac:cxnSpMkLst>
        </pc:cxnChg>
        <pc:cxnChg chg="add mod">
          <ac:chgData name="Manish Sharma" userId="b799adb9ba789c8f" providerId="LiveId" clId="{90CB9923-C37D-4045-9063-5E975B845971}" dt="2022-01-18T05:37:10.131" v="1245"/>
          <ac:cxnSpMkLst>
            <pc:docMk/>
            <pc:sldMk cId="833572205" sldId="352"/>
            <ac:cxnSpMk id="17" creationId="{8513CD5D-629B-4B84-974F-9763A9096B6F}"/>
          </ac:cxnSpMkLst>
        </pc:cxnChg>
        <pc:cxnChg chg="add mod">
          <ac:chgData name="Manish Sharma" userId="b799adb9ba789c8f" providerId="LiveId" clId="{90CB9923-C37D-4045-9063-5E975B845971}" dt="2022-01-18T05:37:30.978" v="1246"/>
          <ac:cxnSpMkLst>
            <pc:docMk/>
            <pc:sldMk cId="833572205" sldId="352"/>
            <ac:cxnSpMk id="20" creationId="{5DC938F9-F5D7-4235-A6CC-E280D4F42F34}"/>
          </ac:cxnSpMkLst>
        </pc:cxnChg>
        <pc:cxnChg chg="add mod">
          <ac:chgData name="Manish Sharma" userId="b799adb9ba789c8f" providerId="LiveId" clId="{90CB9923-C37D-4045-9063-5E975B845971}" dt="2022-01-18T05:37:37.777" v="1247"/>
          <ac:cxnSpMkLst>
            <pc:docMk/>
            <pc:sldMk cId="833572205" sldId="352"/>
            <ac:cxnSpMk id="23" creationId="{290AABCB-543E-424C-B64D-65616DC34854}"/>
          </ac:cxnSpMkLst>
        </pc:cxnChg>
        <pc:cxnChg chg="add mod">
          <ac:chgData name="Manish Sharma" userId="b799adb9ba789c8f" providerId="LiveId" clId="{90CB9923-C37D-4045-9063-5E975B845971}" dt="2022-01-18T05:37:59.135" v="1248"/>
          <ac:cxnSpMkLst>
            <pc:docMk/>
            <pc:sldMk cId="833572205" sldId="352"/>
            <ac:cxnSpMk id="26" creationId="{B85C6A8E-E16C-46CD-97DC-0333BC5CD599}"/>
          </ac:cxnSpMkLst>
        </pc:cxnChg>
        <pc:cxnChg chg="add mod">
          <ac:chgData name="Manish Sharma" userId="b799adb9ba789c8f" providerId="LiveId" clId="{90CB9923-C37D-4045-9063-5E975B845971}" dt="2022-01-18T05:38:07.970" v="1249"/>
          <ac:cxnSpMkLst>
            <pc:docMk/>
            <pc:sldMk cId="833572205" sldId="352"/>
            <ac:cxnSpMk id="29" creationId="{FB56BAA4-C205-4679-9AAA-B9A19FEA282E}"/>
          </ac:cxnSpMkLst>
        </pc:cxnChg>
        <pc:cxnChg chg="add mod">
          <ac:chgData name="Manish Sharma" userId="b799adb9ba789c8f" providerId="LiveId" clId="{90CB9923-C37D-4045-9063-5E975B845971}" dt="2022-01-18T05:38:20.140" v="1250"/>
          <ac:cxnSpMkLst>
            <pc:docMk/>
            <pc:sldMk cId="833572205" sldId="352"/>
            <ac:cxnSpMk id="32" creationId="{9666AAF0-F389-4494-AB29-34D6D9A62182}"/>
          </ac:cxnSpMkLst>
        </pc:cxnChg>
        <pc:cxnChg chg="add mod">
          <ac:chgData name="Manish Sharma" userId="b799adb9ba789c8f" providerId="LiveId" clId="{90CB9923-C37D-4045-9063-5E975B845971}" dt="2022-01-18T05:38:20.140" v="1250"/>
          <ac:cxnSpMkLst>
            <pc:docMk/>
            <pc:sldMk cId="833572205" sldId="352"/>
            <ac:cxnSpMk id="34" creationId="{E387FB67-05DE-487F-9293-50B225A3CC29}"/>
          </ac:cxnSpMkLst>
        </pc:cxnChg>
        <pc:cxnChg chg="add mod">
          <ac:chgData name="Manish Sharma" userId="b799adb9ba789c8f" providerId="LiveId" clId="{90CB9923-C37D-4045-9063-5E975B845971}" dt="2022-01-18T05:38:40.372" v="1251"/>
          <ac:cxnSpMkLst>
            <pc:docMk/>
            <pc:sldMk cId="833572205" sldId="352"/>
            <ac:cxnSpMk id="37" creationId="{575CA14C-F599-4E68-AC21-27C7D750A618}"/>
          </ac:cxnSpMkLst>
        </pc:cxnChg>
        <pc:cxnChg chg="add mod">
          <ac:chgData name="Manish Sharma" userId="b799adb9ba789c8f" providerId="LiveId" clId="{90CB9923-C37D-4045-9063-5E975B845971}" dt="2022-01-18T05:38:52.899" v="1252"/>
          <ac:cxnSpMkLst>
            <pc:docMk/>
            <pc:sldMk cId="833572205" sldId="352"/>
            <ac:cxnSpMk id="39" creationId="{D592762A-B579-4BBA-9F27-CCAD5B337832}"/>
          </ac:cxnSpMkLst>
        </pc:cxnChg>
        <pc:cxnChg chg="add mod">
          <ac:chgData name="Manish Sharma" userId="b799adb9ba789c8f" providerId="LiveId" clId="{90CB9923-C37D-4045-9063-5E975B845971}" dt="2022-01-18T05:39:01.390" v="1253"/>
          <ac:cxnSpMkLst>
            <pc:docMk/>
            <pc:sldMk cId="833572205" sldId="352"/>
            <ac:cxnSpMk id="42" creationId="{9A555B02-EECD-4BA6-8444-DCE24A5C3425}"/>
          </ac:cxnSpMkLst>
        </pc:cxnChg>
        <pc:cxnChg chg="add mod">
          <ac:chgData name="Manish Sharma" userId="b799adb9ba789c8f" providerId="LiveId" clId="{90CB9923-C37D-4045-9063-5E975B845971}" dt="2022-01-18T05:39:11.715" v="1254"/>
          <ac:cxnSpMkLst>
            <pc:docMk/>
            <pc:sldMk cId="833572205" sldId="352"/>
            <ac:cxnSpMk id="45" creationId="{E10BEDE8-6D4A-46F1-8C74-623DF7924449}"/>
          </ac:cxnSpMkLst>
        </pc:cxnChg>
        <pc:cxnChg chg="add mod">
          <ac:chgData name="Manish Sharma" userId="b799adb9ba789c8f" providerId="LiveId" clId="{90CB9923-C37D-4045-9063-5E975B845971}" dt="2022-01-18T05:39:19.736" v="1255"/>
          <ac:cxnSpMkLst>
            <pc:docMk/>
            <pc:sldMk cId="833572205" sldId="352"/>
            <ac:cxnSpMk id="47" creationId="{6C197A81-057B-4AAB-8BAD-4796987102FF}"/>
          </ac:cxnSpMkLst>
        </pc:cxnChg>
        <pc:cxnChg chg="add mod">
          <ac:chgData name="Manish Sharma" userId="b799adb9ba789c8f" providerId="LiveId" clId="{90CB9923-C37D-4045-9063-5E975B845971}" dt="2022-01-18T05:39:29.281" v="1256"/>
          <ac:cxnSpMkLst>
            <pc:docMk/>
            <pc:sldMk cId="833572205" sldId="352"/>
            <ac:cxnSpMk id="49" creationId="{5C21514D-8F0F-41BB-BB2E-3335D53146FB}"/>
          </ac:cxnSpMkLst>
        </pc:cxnChg>
      </pc:sldChg>
      <pc:sldChg chg="addSp delSp modSp new mod">
        <pc:chgData name="Manish Sharma" userId="b799adb9ba789c8f" providerId="LiveId" clId="{90CB9923-C37D-4045-9063-5E975B845971}" dt="2022-01-18T05:50:29.559" v="1264"/>
        <pc:sldMkLst>
          <pc:docMk/>
          <pc:sldMk cId="167732844" sldId="353"/>
        </pc:sldMkLst>
        <pc:spChg chg="del">
          <ac:chgData name="Manish Sharma" userId="b799adb9ba789c8f" providerId="LiveId" clId="{90CB9923-C37D-4045-9063-5E975B845971}" dt="2022-01-18T05:49:56.691" v="1261" actId="478"/>
          <ac:spMkLst>
            <pc:docMk/>
            <pc:sldMk cId="167732844" sldId="353"/>
            <ac:spMk id="2" creationId="{F7008CEC-6550-407F-AD5C-A9A3A84F18BF}"/>
          </ac:spMkLst>
        </pc:spChg>
        <pc:spChg chg="del">
          <ac:chgData name="Manish Sharma" userId="b799adb9ba789c8f" providerId="LiveId" clId="{90CB9923-C37D-4045-9063-5E975B845971}" dt="2022-01-18T05:49:56.691" v="1261" actId="478"/>
          <ac:spMkLst>
            <pc:docMk/>
            <pc:sldMk cId="167732844" sldId="353"/>
            <ac:spMk id="3" creationId="{5C3671A5-C3C3-40D2-9AF9-6F4BECE7C7D4}"/>
          </ac:spMkLst>
        </pc:spChg>
        <pc:spChg chg="add mod">
          <ac:chgData name="Manish Sharma" userId="b799adb9ba789c8f" providerId="LiveId" clId="{90CB9923-C37D-4045-9063-5E975B845971}" dt="2022-01-18T05:50:05.184" v="1262"/>
          <ac:spMkLst>
            <pc:docMk/>
            <pc:sldMk cId="167732844" sldId="353"/>
            <ac:spMk id="4" creationId="{FFE9622A-3DFE-436E-8AB2-ED69AC0B4CB3}"/>
          </ac:spMkLst>
        </pc:spChg>
        <pc:spChg chg="add mod">
          <ac:chgData name="Manish Sharma" userId="b799adb9ba789c8f" providerId="LiveId" clId="{90CB9923-C37D-4045-9063-5E975B845971}" dt="2022-01-18T05:50:05.184" v="1262"/>
          <ac:spMkLst>
            <pc:docMk/>
            <pc:sldMk cId="167732844" sldId="353"/>
            <ac:spMk id="5" creationId="{597A86DE-52C5-462F-B7CA-7E0903CE786E}"/>
          </ac:spMkLst>
        </pc:spChg>
        <pc:spChg chg="add mod">
          <ac:chgData name="Manish Sharma" userId="b799adb9ba789c8f" providerId="LiveId" clId="{90CB9923-C37D-4045-9063-5E975B845971}" dt="2022-01-18T05:50:05.184" v="1262"/>
          <ac:spMkLst>
            <pc:docMk/>
            <pc:sldMk cId="167732844" sldId="353"/>
            <ac:spMk id="8" creationId="{73F7E3F5-B1F4-479E-838A-87741FF43E4D}"/>
          </ac:spMkLst>
        </pc:spChg>
        <pc:spChg chg="add mod">
          <ac:chgData name="Manish Sharma" userId="b799adb9ba789c8f" providerId="LiveId" clId="{90CB9923-C37D-4045-9063-5E975B845971}" dt="2022-01-18T05:50:05.184" v="1262"/>
          <ac:spMkLst>
            <pc:docMk/>
            <pc:sldMk cId="167732844" sldId="353"/>
            <ac:spMk id="9" creationId="{EB79BFF9-39CB-421D-9B77-445257ACE345}"/>
          </ac:spMkLst>
        </pc:spChg>
        <pc:spChg chg="add mod">
          <ac:chgData name="Manish Sharma" userId="b799adb9ba789c8f" providerId="LiveId" clId="{90CB9923-C37D-4045-9063-5E975B845971}" dt="2022-01-18T05:50:20.352" v="1263"/>
          <ac:spMkLst>
            <pc:docMk/>
            <pc:sldMk cId="167732844" sldId="353"/>
            <ac:spMk id="10" creationId="{17A17719-027A-4F2E-A1A1-AEFF2CA20B36}"/>
          </ac:spMkLst>
        </pc:spChg>
        <pc:spChg chg="add mod">
          <ac:chgData name="Manish Sharma" userId="b799adb9ba789c8f" providerId="LiveId" clId="{90CB9923-C37D-4045-9063-5E975B845971}" dt="2022-01-18T05:50:20.352" v="1263"/>
          <ac:spMkLst>
            <pc:docMk/>
            <pc:sldMk cId="167732844" sldId="353"/>
            <ac:spMk id="12" creationId="{61CB70DB-B97F-45A8-A318-74F9DDBB6A6B}"/>
          </ac:spMkLst>
        </pc:spChg>
        <pc:spChg chg="add mod">
          <ac:chgData name="Manish Sharma" userId="b799adb9ba789c8f" providerId="LiveId" clId="{90CB9923-C37D-4045-9063-5E975B845971}" dt="2022-01-18T05:50:20.352" v="1263"/>
          <ac:spMkLst>
            <pc:docMk/>
            <pc:sldMk cId="167732844" sldId="353"/>
            <ac:spMk id="14" creationId="{54F74559-8A11-4999-B638-21CE8532E129}"/>
          </ac:spMkLst>
        </pc:spChg>
        <pc:spChg chg="add mod">
          <ac:chgData name="Manish Sharma" userId="b799adb9ba789c8f" providerId="LiveId" clId="{90CB9923-C37D-4045-9063-5E975B845971}" dt="2022-01-18T05:50:29.559" v="1264"/>
          <ac:spMkLst>
            <pc:docMk/>
            <pc:sldMk cId="167732844" sldId="353"/>
            <ac:spMk id="15" creationId="{D9B7B3D7-2DB8-4D27-A10F-7AF1B5EBCBFC}"/>
          </ac:spMkLst>
        </pc:spChg>
        <pc:cxnChg chg="add mod">
          <ac:chgData name="Manish Sharma" userId="b799adb9ba789c8f" providerId="LiveId" clId="{90CB9923-C37D-4045-9063-5E975B845971}" dt="2022-01-18T05:50:05.184" v="1262"/>
          <ac:cxnSpMkLst>
            <pc:docMk/>
            <pc:sldMk cId="167732844" sldId="353"/>
            <ac:cxnSpMk id="6" creationId="{3946E388-5868-4405-9C50-6587E1E63DD6}"/>
          </ac:cxnSpMkLst>
        </pc:cxnChg>
        <pc:cxnChg chg="add mod">
          <ac:chgData name="Manish Sharma" userId="b799adb9ba789c8f" providerId="LiveId" clId="{90CB9923-C37D-4045-9063-5E975B845971}" dt="2022-01-18T05:50:05.184" v="1262"/>
          <ac:cxnSpMkLst>
            <pc:docMk/>
            <pc:sldMk cId="167732844" sldId="353"/>
            <ac:cxnSpMk id="7" creationId="{D16FCCE5-38A0-460A-ADCD-C38905B3AE99}"/>
          </ac:cxnSpMkLst>
        </pc:cxnChg>
        <pc:cxnChg chg="add mod">
          <ac:chgData name="Manish Sharma" userId="b799adb9ba789c8f" providerId="LiveId" clId="{90CB9923-C37D-4045-9063-5E975B845971}" dt="2022-01-18T05:50:20.352" v="1263"/>
          <ac:cxnSpMkLst>
            <pc:docMk/>
            <pc:sldMk cId="167732844" sldId="353"/>
            <ac:cxnSpMk id="11" creationId="{6016FA0E-39C4-4B4D-8753-47F3D691B7E9}"/>
          </ac:cxnSpMkLst>
        </pc:cxnChg>
        <pc:cxnChg chg="add mod">
          <ac:chgData name="Manish Sharma" userId="b799adb9ba789c8f" providerId="LiveId" clId="{90CB9923-C37D-4045-9063-5E975B845971}" dt="2022-01-18T05:50:20.352" v="1263"/>
          <ac:cxnSpMkLst>
            <pc:docMk/>
            <pc:sldMk cId="167732844" sldId="353"/>
            <ac:cxnSpMk id="13" creationId="{6A0FCB85-2F63-4EE2-957B-FCB18EB9ADCB}"/>
          </ac:cxnSpMkLst>
        </pc:cxnChg>
      </pc:sldChg>
      <pc:sldChg chg="addSp delSp modSp new mod">
        <pc:chgData name="Manish Sharma" userId="b799adb9ba789c8f" providerId="LiveId" clId="{90CB9923-C37D-4045-9063-5E975B845971}" dt="2022-01-18T09:50:58.935" v="1275"/>
        <pc:sldMkLst>
          <pc:docMk/>
          <pc:sldMk cId="4068368089" sldId="354"/>
        </pc:sldMkLst>
        <pc:spChg chg="del">
          <ac:chgData name="Manish Sharma" userId="b799adb9ba789c8f" providerId="LiveId" clId="{90CB9923-C37D-4045-9063-5E975B845971}" dt="2022-01-18T09:50:21.138" v="1271" actId="478"/>
          <ac:spMkLst>
            <pc:docMk/>
            <pc:sldMk cId="4068368089" sldId="354"/>
            <ac:spMk id="2" creationId="{54EBE5BF-4D76-4316-AAB2-BED34572C827}"/>
          </ac:spMkLst>
        </pc:spChg>
        <pc:spChg chg="del">
          <ac:chgData name="Manish Sharma" userId="b799adb9ba789c8f" providerId="LiveId" clId="{90CB9923-C37D-4045-9063-5E975B845971}" dt="2022-01-18T09:50:21.138" v="1271" actId="478"/>
          <ac:spMkLst>
            <pc:docMk/>
            <pc:sldMk cId="4068368089" sldId="354"/>
            <ac:spMk id="3" creationId="{0E44EF00-585A-4A5A-A039-BC3AE5F5BFE0}"/>
          </ac:spMkLst>
        </pc:spChg>
        <pc:spChg chg="add mod">
          <ac:chgData name="Manish Sharma" userId="b799adb9ba789c8f" providerId="LiveId" clId="{90CB9923-C37D-4045-9063-5E975B845971}" dt="2022-01-18T09:50:29.800" v="1272"/>
          <ac:spMkLst>
            <pc:docMk/>
            <pc:sldMk cId="4068368089" sldId="354"/>
            <ac:spMk id="4" creationId="{F3D5D456-FA5E-4902-AF94-BA1A4C07879F}"/>
          </ac:spMkLst>
        </pc:spChg>
        <pc:spChg chg="add mod">
          <ac:chgData name="Manish Sharma" userId="b799adb9ba789c8f" providerId="LiveId" clId="{90CB9923-C37D-4045-9063-5E975B845971}" dt="2022-01-18T09:50:29.800" v="1272"/>
          <ac:spMkLst>
            <pc:docMk/>
            <pc:sldMk cId="4068368089" sldId="354"/>
            <ac:spMk id="6" creationId="{27177C42-2358-4B4B-98EB-C5B02F9C5AA3}"/>
          </ac:spMkLst>
        </pc:spChg>
        <pc:spChg chg="add mod">
          <ac:chgData name="Manish Sharma" userId="b799adb9ba789c8f" providerId="LiveId" clId="{90CB9923-C37D-4045-9063-5E975B845971}" dt="2022-01-18T09:50:40.708" v="1273"/>
          <ac:spMkLst>
            <pc:docMk/>
            <pc:sldMk cId="4068368089" sldId="354"/>
            <ac:spMk id="7" creationId="{4BF65B96-59BE-4A56-9794-DDED565EDB31}"/>
          </ac:spMkLst>
        </pc:spChg>
        <pc:spChg chg="add mod">
          <ac:chgData name="Manish Sharma" userId="b799adb9ba789c8f" providerId="LiveId" clId="{90CB9923-C37D-4045-9063-5E975B845971}" dt="2022-01-18T09:50:40.708" v="1273"/>
          <ac:spMkLst>
            <pc:docMk/>
            <pc:sldMk cId="4068368089" sldId="354"/>
            <ac:spMk id="10" creationId="{A55B7A7C-5694-4DC4-A276-519A386CD7E6}"/>
          </ac:spMkLst>
        </pc:spChg>
        <pc:spChg chg="add mod">
          <ac:chgData name="Manish Sharma" userId="b799adb9ba789c8f" providerId="LiveId" clId="{90CB9923-C37D-4045-9063-5E975B845971}" dt="2022-01-18T09:50:40.708" v="1273"/>
          <ac:spMkLst>
            <pc:docMk/>
            <pc:sldMk cId="4068368089" sldId="354"/>
            <ac:spMk id="11" creationId="{B274A531-52A0-497B-A2D2-378D748E28EE}"/>
          </ac:spMkLst>
        </pc:spChg>
        <pc:spChg chg="add mod">
          <ac:chgData name="Manish Sharma" userId="b799adb9ba789c8f" providerId="LiveId" clId="{90CB9923-C37D-4045-9063-5E975B845971}" dt="2022-01-18T09:50:52.597" v="1274"/>
          <ac:spMkLst>
            <pc:docMk/>
            <pc:sldMk cId="4068368089" sldId="354"/>
            <ac:spMk id="12" creationId="{9FACCD81-7084-4216-AB87-F1B9980F95AC}"/>
          </ac:spMkLst>
        </pc:spChg>
        <pc:spChg chg="add mod">
          <ac:chgData name="Manish Sharma" userId="b799adb9ba789c8f" providerId="LiveId" clId="{90CB9923-C37D-4045-9063-5E975B845971}" dt="2022-01-18T09:50:52.597" v="1274"/>
          <ac:spMkLst>
            <pc:docMk/>
            <pc:sldMk cId="4068368089" sldId="354"/>
            <ac:spMk id="15" creationId="{E90B361D-1E98-4090-AADA-5347D05CD036}"/>
          </ac:spMkLst>
        </pc:spChg>
        <pc:spChg chg="add mod">
          <ac:chgData name="Manish Sharma" userId="b799adb9ba789c8f" providerId="LiveId" clId="{90CB9923-C37D-4045-9063-5E975B845971}" dt="2022-01-18T09:50:52.597" v="1274"/>
          <ac:spMkLst>
            <pc:docMk/>
            <pc:sldMk cId="4068368089" sldId="354"/>
            <ac:spMk id="16" creationId="{D8264D56-0707-4CC5-906D-F97048D98827}"/>
          </ac:spMkLst>
        </pc:spChg>
        <pc:spChg chg="add mod">
          <ac:chgData name="Manish Sharma" userId="b799adb9ba789c8f" providerId="LiveId" clId="{90CB9923-C37D-4045-9063-5E975B845971}" dt="2022-01-18T09:50:58.935" v="1275"/>
          <ac:spMkLst>
            <pc:docMk/>
            <pc:sldMk cId="4068368089" sldId="354"/>
            <ac:spMk id="18" creationId="{46200596-8A73-43D1-BEE0-B4DAEA7BF2E0}"/>
          </ac:spMkLst>
        </pc:spChg>
        <pc:cxnChg chg="add mod">
          <ac:chgData name="Manish Sharma" userId="b799adb9ba789c8f" providerId="LiveId" clId="{90CB9923-C37D-4045-9063-5E975B845971}" dt="2022-01-18T09:50:29.800" v="1272"/>
          <ac:cxnSpMkLst>
            <pc:docMk/>
            <pc:sldMk cId="4068368089" sldId="354"/>
            <ac:cxnSpMk id="5" creationId="{539C8250-C04D-441F-BE4C-ECB5B1740681}"/>
          </ac:cxnSpMkLst>
        </pc:cxnChg>
        <pc:cxnChg chg="add mod">
          <ac:chgData name="Manish Sharma" userId="b799adb9ba789c8f" providerId="LiveId" clId="{90CB9923-C37D-4045-9063-5E975B845971}" dt="2022-01-18T09:50:40.708" v="1273"/>
          <ac:cxnSpMkLst>
            <pc:docMk/>
            <pc:sldMk cId="4068368089" sldId="354"/>
            <ac:cxnSpMk id="8" creationId="{68705E00-3E0F-4EE7-B27C-4D9F96F1FFE7}"/>
          </ac:cxnSpMkLst>
        </pc:cxnChg>
        <pc:cxnChg chg="add mod">
          <ac:chgData name="Manish Sharma" userId="b799adb9ba789c8f" providerId="LiveId" clId="{90CB9923-C37D-4045-9063-5E975B845971}" dt="2022-01-18T09:50:40.708" v="1273"/>
          <ac:cxnSpMkLst>
            <pc:docMk/>
            <pc:sldMk cId="4068368089" sldId="354"/>
            <ac:cxnSpMk id="9" creationId="{69986702-5A89-4AFA-850A-A40B3CF323AF}"/>
          </ac:cxnSpMkLst>
        </pc:cxnChg>
        <pc:cxnChg chg="add mod">
          <ac:chgData name="Manish Sharma" userId="b799adb9ba789c8f" providerId="LiveId" clId="{90CB9923-C37D-4045-9063-5E975B845971}" dt="2022-01-18T09:50:52.597" v="1274"/>
          <ac:cxnSpMkLst>
            <pc:docMk/>
            <pc:sldMk cId="4068368089" sldId="354"/>
            <ac:cxnSpMk id="13" creationId="{A8E51276-E323-4258-A810-9C56A850A5D1}"/>
          </ac:cxnSpMkLst>
        </pc:cxnChg>
        <pc:cxnChg chg="add mod">
          <ac:chgData name="Manish Sharma" userId="b799adb9ba789c8f" providerId="LiveId" clId="{90CB9923-C37D-4045-9063-5E975B845971}" dt="2022-01-18T09:50:52.597" v="1274"/>
          <ac:cxnSpMkLst>
            <pc:docMk/>
            <pc:sldMk cId="4068368089" sldId="354"/>
            <ac:cxnSpMk id="14" creationId="{C0C038F1-F603-43CE-BBBF-769AE7B5195C}"/>
          </ac:cxnSpMkLst>
        </pc:cxnChg>
        <pc:cxnChg chg="add mod">
          <ac:chgData name="Manish Sharma" userId="b799adb9ba789c8f" providerId="LiveId" clId="{90CB9923-C37D-4045-9063-5E975B845971}" dt="2022-01-18T09:50:58.935" v="1275"/>
          <ac:cxnSpMkLst>
            <pc:docMk/>
            <pc:sldMk cId="4068368089" sldId="354"/>
            <ac:cxnSpMk id="17" creationId="{C100ED05-0296-4FA6-A9DA-905C4BBC5AB6}"/>
          </ac:cxnSpMkLst>
        </pc:cxnChg>
      </pc:sldChg>
      <pc:sldChg chg="addSp delSp modSp new mod">
        <pc:chgData name="Manish Sharma" userId="b799adb9ba789c8f" providerId="LiveId" clId="{90CB9923-C37D-4045-9063-5E975B845971}" dt="2022-01-18T09:52:18.713" v="1281"/>
        <pc:sldMkLst>
          <pc:docMk/>
          <pc:sldMk cId="3936429631" sldId="355"/>
        </pc:sldMkLst>
        <pc:spChg chg="del">
          <ac:chgData name="Manish Sharma" userId="b799adb9ba789c8f" providerId="LiveId" clId="{90CB9923-C37D-4045-9063-5E975B845971}" dt="2022-01-18T09:51:37.886" v="1277" actId="478"/>
          <ac:spMkLst>
            <pc:docMk/>
            <pc:sldMk cId="3936429631" sldId="355"/>
            <ac:spMk id="2" creationId="{DB414AFE-15CE-4478-BCC9-CEAE88B8484E}"/>
          </ac:spMkLst>
        </pc:spChg>
        <pc:spChg chg="del">
          <ac:chgData name="Manish Sharma" userId="b799adb9ba789c8f" providerId="LiveId" clId="{90CB9923-C37D-4045-9063-5E975B845971}" dt="2022-01-18T09:51:37.886" v="1277" actId="478"/>
          <ac:spMkLst>
            <pc:docMk/>
            <pc:sldMk cId="3936429631" sldId="355"/>
            <ac:spMk id="3" creationId="{5C1C4539-8B82-4F19-BCE2-259693362D19}"/>
          </ac:spMkLst>
        </pc:spChg>
        <pc:spChg chg="add mod">
          <ac:chgData name="Manish Sharma" userId="b799adb9ba789c8f" providerId="LiveId" clId="{90CB9923-C37D-4045-9063-5E975B845971}" dt="2022-01-18T09:51:46.560" v="1278"/>
          <ac:spMkLst>
            <pc:docMk/>
            <pc:sldMk cId="3936429631" sldId="355"/>
            <ac:spMk id="4" creationId="{42C906B2-4186-4C49-860A-885A9D38A24E}"/>
          </ac:spMkLst>
        </pc:spChg>
        <pc:spChg chg="add mod">
          <ac:chgData name="Manish Sharma" userId="b799adb9ba789c8f" providerId="LiveId" clId="{90CB9923-C37D-4045-9063-5E975B845971}" dt="2022-01-18T09:51:46.560" v="1278"/>
          <ac:spMkLst>
            <pc:docMk/>
            <pc:sldMk cId="3936429631" sldId="355"/>
            <ac:spMk id="6" creationId="{2BA52C0A-4112-40C1-93DD-5DC1C961D96C}"/>
          </ac:spMkLst>
        </pc:spChg>
        <pc:spChg chg="add mod">
          <ac:chgData name="Manish Sharma" userId="b799adb9ba789c8f" providerId="LiveId" clId="{90CB9923-C37D-4045-9063-5E975B845971}" dt="2022-01-18T09:51:46.560" v="1278"/>
          <ac:spMkLst>
            <pc:docMk/>
            <pc:sldMk cId="3936429631" sldId="355"/>
            <ac:spMk id="7" creationId="{EBFB37F2-8E3B-48CC-8D6B-976FB0D3C946}"/>
          </ac:spMkLst>
        </pc:spChg>
        <pc:spChg chg="add mod">
          <ac:chgData name="Manish Sharma" userId="b799adb9ba789c8f" providerId="LiveId" clId="{90CB9923-C37D-4045-9063-5E975B845971}" dt="2022-01-18T09:51:46.560" v="1278"/>
          <ac:spMkLst>
            <pc:docMk/>
            <pc:sldMk cId="3936429631" sldId="355"/>
            <ac:spMk id="9" creationId="{53E79217-534C-449A-9703-1D6CD55F1024}"/>
          </ac:spMkLst>
        </pc:spChg>
        <pc:spChg chg="add mod">
          <ac:chgData name="Manish Sharma" userId="b799adb9ba789c8f" providerId="LiveId" clId="{90CB9923-C37D-4045-9063-5E975B845971}" dt="2022-01-18T09:52:01.930" v="1279"/>
          <ac:spMkLst>
            <pc:docMk/>
            <pc:sldMk cId="3936429631" sldId="355"/>
            <ac:spMk id="10" creationId="{C0193C40-6F4B-4477-9235-3A4E235AB613}"/>
          </ac:spMkLst>
        </pc:spChg>
        <pc:spChg chg="add mod">
          <ac:chgData name="Manish Sharma" userId="b799adb9ba789c8f" providerId="LiveId" clId="{90CB9923-C37D-4045-9063-5E975B845971}" dt="2022-01-18T09:52:01.930" v="1279"/>
          <ac:spMkLst>
            <pc:docMk/>
            <pc:sldMk cId="3936429631" sldId="355"/>
            <ac:spMk id="13" creationId="{8939AB1E-2139-4740-9DA3-2CE03B7260F4}"/>
          </ac:spMkLst>
        </pc:spChg>
        <pc:spChg chg="add mod">
          <ac:chgData name="Manish Sharma" userId="b799adb9ba789c8f" providerId="LiveId" clId="{90CB9923-C37D-4045-9063-5E975B845971}" dt="2022-01-18T09:52:01.930" v="1279"/>
          <ac:spMkLst>
            <pc:docMk/>
            <pc:sldMk cId="3936429631" sldId="355"/>
            <ac:spMk id="14" creationId="{746D926D-5EEE-4F0F-B4A6-DBD983E11C68}"/>
          </ac:spMkLst>
        </pc:spChg>
        <pc:spChg chg="add mod">
          <ac:chgData name="Manish Sharma" userId="b799adb9ba789c8f" providerId="LiveId" clId="{90CB9923-C37D-4045-9063-5E975B845971}" dt="2022-01-18T09:52:11.813" v="1280"/>
          <ac:spMkLst>
            <pc:docMk/>
            <pc:sldMk cId="3936429631" sldId="355"/>
            <ac:spMk id="15" creationId="{62624BE0-8157-4B95-9D38-EBB3B52D9F92}"/>
          </ac:spMkLst>
        </pc:spChg>
        <pc:spChg chg="add mod">
          <ac:chgData name="Manish Sharma" userId="b799adb9ba789c8f" providerId="LiveId" clId="{90CB9923-C37D-4045-9063-5E975B845971}" dt="2022-01-18T09:52:11.813" v="1280"/>
          <ac:spMkLst>
            <pc:docMk/>
            <pc:sldMk cId="3936429631" sldId="355"/>
            <ac:spMk id="18" creationId="{A036916C-D4D3-49C9-8AA8-45277EF9458C}"/>
          </ac:spMkLst>
        </pc:spChg>
        <pc:spChg chg="add mod">
          <ac:chgData name="Manish Sharma" userId="b799adb9ba789c8f" providerId="LiveId" clId="{90CB9923-C37D-4045-9063-5E975B845971}" dt="2022-01-18T09:52:11.813" v="1280"/>
          <ac:spMkLst>
            <pc:docMk/>
            <pc:sldMk cId="3936429631" sldId="355"/>
            <ac:spMk id="19" creationId="{ADAB8E5F-A66B-4856-8510-E55BCD51BE6A}"/>
          </ac:spMkLst>
        </pc:spChg>
        <pc:spChg chg="add mod">
          <ac:chgData name="Manish Sharma" userId="b799adb9ba789c8f" providerId="LiveId" clId="{90CB9923-C37D-4045-9063-5E975B845971}" dt="2022-01-18T09:52:18.713" v="1281"/>
          <ac:spMkLst>
            <pc:docMk/>
            <pc:sldMk cId="3936429631" sldId="355"/>
            <ac:spMk id="21" creationId="{4C61223D-BA99-45E6-A7BF-910C357490A4}"/>
          </ac:spMkLst>
        </pc:spChg>
        <pc:spChg chg="add mod">
          <ac:chgData name="Manish Sharma" userId="b799adb9ba789c8f" providerId="LiveId" clId="{90CB9923-C37D-4045-9063-5E975B845971}" dt="2022-01-18T09:52:18.713" v="1281"/>
          <ac:spMkLst>
            <pc:docMk/>
            <pc:sldMk cId="3936429631" sldId="355"/>
            <ac:spMk id="23" creationId="{9FE560BF-0006-48CB-A35B-89392B550D04}"/>
          </ac:spMkLst>
        </pc:spChg>
        <pc:cxnChg chg="add mod">
          <ac:chgData name="Manish Sharma" userId="b799adb9ba789c8f" providerId="LiveId" clId="{90CB9923-C37D-4045-9063-5E975B845971}" dt="2022-01-18T09:51:46.560" v="1278"/>
          <ac:cxnSpMkLst>
            <pc:docMk/>
            <pc:sldMk cId="3936429631" sldId="355"/>
            <ac:cxnSpMk id="5" creationId="{97FA4C32-60FB-4F98-A879-356DEDC30129}"/>
          </ac:cxnSpMkLst>
        </pc:cxnChg>
        <pc:cxnChg chg="add mod">
          <ac:chgData name="Manish Sharma" userId="b799adb9ba789c8f" providerId="LiveId" clId="{90CB9923-C37D-4045-9063-5E975B845971}" dt="2022-01-18T09:51:46.560" v="1278"/>
          <ac:cxnSpMkLst>
            <pc:docMk/>
            <pc:sldMk cId="3936429631" sldId="355"/>
            <ac:cxnSpMk id="8" creationId="{A2610AB0-420D-47C6-A4BE-D595176F40A3}"/>
          </ac:cxnSpMkLst>
        </pc:cxnChg>
        <pc:cxnChg chg="add mod">
          <ac:chgData name="Manish Sharma" userId="b799adb9ba789c8f" providerId="LiveId" clId="{90CB9923-C37D-4045-9063-5E975B845971}" dt="2022-01-18T09:52:01.930" v="1279"/>
          <ac:cxnSpMkLst>
            <pc:docMk/>
            <pc:sldMk cId="3936429631" sldId="355"/>
            <ac:cxnSpMk id="11" creationId="{1C8D46A7-5884-4A05-8E39-303A33BFD57A}"/>
          </ac:cxnSpMkLst>
        </pc:cxnChg>
        <pc:cxnChg chg="add mod">
          <ac:chgData name="Manish Sharma" userId="b799adb9ba789c8f" providerId="LiveId" clId="{90CB9923-C37D-4045-9063-5E975B845971}" dt="2022-01-18T09:52:01.930" v="1279"/>
          <ac:cxnSpMkLst>
            <pc:docMk/>
            <pc:sldMk cId="3936429631" sldId="355"/>
            <ac:cxnSpMk id="12" creationId="{8532D925-7E65-43C7-A61E-C28578CB0A9B}"/>
          </ac:cxnSpMkLst>
        </pc:cxnChg>
        <pc:cxnChg chg="add mod">
          <ac:chgData name="Manish Sharma" userId="b799adb9ba789c8f" providerId="LiveId" clId="{90CB9923-C37D-4045-9063-5E975B845971}" dt="2022-01-18T09:52:11.813" v="1280"/>
          <ac:cxnSpMkLst>
            <pc:docMk/>
            <pc:sldMk cId="3936429631" sldId="355"/>
            <ac:cxnSpMk id="16" creationId="{22F2E17D-0467-489C-9C13-526D0AC1D04E}"/>
          </ac:cxnSpMkLst>
        </pc:cxnChg>
        <pc:cxnChg chg="add mod">
          <ac:chgData name="Manish Sharma" userId="b799adb9ba789c8f" providerId="LiveId" clId="{90CB9923-C37D-4045-9063-5E975B845971}" dt="2022-01-18T09:52:11.813" v="1280"/>
          <ac:cxnSpMkLst>
            <pc:docMk/>
            <pc:sldMk cId="3936429631" sldId="355"/>
            <ac:cxnSpMk id="17" creationId="{9F27660A-2B75-41BC-A855-C6300315A84A}"/>
          </ac:cxnSpMkLst>
        </pc:cxnChg>
        <pc:cxnChg chg="add mod">
          <ac:chgData name="Manish Sharma" userId="b799adb9ba789c8f" providerId="LiveId" clId="{90CB9923-C37D-4045-9063-5E975B845971}" dt="2022-01-18T09:52:18.713" v="1281"/>
          <ac:cxnSpMkLst>
            <pc:docMk/>
            <pc:sldMk cId="3936429631" sldId="355"/>
            <ac:cxnSpMk id="20" creationId="{BC4071ED-34F9-4057-A62F-EFA3D351B956}"/>
          </ac:cxnSpMkLst>
        </pc:cxnChg>
        <pc:cxnChg chg="add mod">
          <ac:chgData name="Manish Sharma" userId="b799adb9ba789c8f" providerId="LiveId" clId="{90CB9923-C37D-4045-9063-5E975B845971}" dt="2022-01-18T09:52:18.713" v="1281"/>
          <ac:cxnSpMkLst>
            <pc:docMk/>
            <pc:sldMk cId="3936429631" sldId="355"/>
            <ac:cxnSpMk id="22" creationId="{034192CA-6D8F-41B4-8E2B-85A70D51DCC5}"/>
          </ac:cxnSpMkLst>
        </pc:cxnChg>
      </pc:sldChg>
      <pc:sldChg chg="modSp new mod">
        <pc:chgData name="Manish Sharma" userId="b799adb9ba789c8f" providerId="LiveId" clId="{90CB9923-C37D-4045-9063-5E975B845971}" dt="2022-01-18T11:19:29.624" v="1513" actId="20577"/>
        <pc:sldMkLst>
          <pc:docMk/>
          <pc:sldMk cId="2360907202" sldId="356"/>
        </pc:sldMkLst>
        <pc:spChg chg="mod">
          <ac:chgData name="Manish Sharma" userId="b799adb9ba789c8f" providerId="LiveId" clId="{90CB9923-C37D-4045-9063-5E975B845971}" dt="2022-01-18T11:17:19.478" v="1283"/>
          <ac:spMkLst>
            <pc:docMk/>
            <pc:sldMk cId="2360907202" sldId="356"/>
            <ac:spMk id="2" creationId="{D21EDCED-EA85-4CE3-8478-A6347CBB45EB}"/>
          </ac:spMkLst>
        </pc:spChg>
        <pc:spChg chg="mod">
          <ac:chgData name="Manish Sharma" userId="b799adb9ba789c8f" providerId="LiveId" clId="{90CB9923-C37D-4045-9063-5E975B845971}" dt="2022-01-18T11:19:29.624" v="1513" actId="20577"/>
          <ac:spMkLst>
            <pc:docMk/>
            <pc:sldMk cId="2360907202" sldId="356"/>
            <ac:spMk id="3" creationId="{52E74293-6E13-438E-BA60-9EFBC05F1709}"/>
          </ac:spMkLst>
        </pc:spChg>
      </pc:sldChg>
      <pc:sldChg chg="delSp modSp add mod">
        <pc:chgData name="Manish Sharma" userId="b799adb9ba789c8f" providerId="LiveId" clId="{90CB9923-C37D-4045-9063-5E975B845971}" dt="2022-01-19T07:12:47.935" v="1549" actId="1076"/>
        <pc:sldMkLst>
          <pc:docMk/>
          <pc:sldMk cId="3011143206" sldId="357"/>
        </pc:sldMkLst>
        <pc:spChg chg="mod">
          <ac:chgData name="Manish Sharma" userId="b799adb9ba789c8f" providerId="LiveId" clId="{90CB9923-C37D-4045-9063-5E975B845971}" dt="2022-01-19T07:12:26.764" v="1540" actId="1076"/>
          <ac:spMkLst>
            <pc:docMk/>
            <pc:sldMk cId="3011143206" sldId="357"/>
            <ac:spMk id="18" creationId="{ABDB0463-58E8-47E0-946B-13551EFA5D9D}"/>
          </ac:spMkLst>
        </pc:spChg>
        <pc:spChg chg="del">
          <ac:chgData name="Manish Sharma" userId="b799adb9ba789c8f" providerId="LiveId" clId="{90CB9923-C37D-4045-9063-5E975B845971}" dt="2022-01-19T07:12:22.468" v="1539" actId="478"/>
          <ac:spMkLst>
            <pc:docMk/>
            <pc:sldMk cId="3011143206" sldId="357"/>
            <ac:spMk id="19" creationId="{B141AA82-0294-43D0-AF43-F5384D3E87F0}"/>
          </ac:spMkLst>
        </pc:spChg>
        <pc:spChg chg="mod">
          <ac:chgData name="Manish Sharma" userId="b799adb9ba789c8f" providerId="LiveId" clId="{90CB9923-C37D-4045-9063-5E975B845971}" dt="2022-01-19T07:12:44.560" v="1548" actId="1076"/>
          <ac:spMkLst>
            <pc:docMk/>
            <pc:sldMk cId="3011143206" sldId="357"/>
            <ac:spMk id="32" creationId="{8928C02E-519F-41FD-AAE9-DB106FD0D5EC}"/>
          </ac:spMkLst>
        </pc:spChg>
        <pc:spChg chg="mod">
          <ac:chgData name="Manish Sharma" userId="b799adb9ba789c8f" providerId="LiveId" clId="{90CB9923-C37D-4045-9063-5E975B845971}" dt="2022-01-19T07:12:47.935" v="1549" actId="1076"/>
          <ac:spMkLst>
            <pc:docMk/>
            <pc:sldMk cId="3011143206" sldId="357"/>
            <ac:spMk id="33" creationId="{9B7A8F23-A018-4AE9-B352-16F6D88F967D}"/>
          </ac:spMkLst>
        </pc:spChg>
        <pc:spChg chg="mod">
          <ac:chgData name="Manish Sharma" userId="b799adb9ba789c8f" providerId="LiveId" clId="{90CB9923-C37D-4045-9063-5E975B845971}" dt="2022-01-19T07:12:01.467" v="1524" actId="20577"/>
          <ac:spMkLst>
            <pc:docMk/>
            <pc:sldMk cId="3011143206" sldId="357"/>
            <ac:spMk id="36" creationId="{BC6820AE-9348-4F14-828A-49276D6E7734}"/>
          </ac:spMkLst>
        </pc:spChg>
        <pc:spChg chg="del">
          <ac:chgData name="Manish Sharma" userId="b799adb9ba789c8f" providerId="LiveId" clId="{90CB9923-C37D-4045-9063-5E975B845971}" dt="2022-01-19T07:12:16.759" v="1537" actId="478"/>
          <ac:spMkLst>
            <pc:docMk/>
            <pc:sldMk cId="3011143206" sldId="357"/>
            <ac:spMk id="37" creationId="{D4CC1339-0841-49EA-9AB0-4E354D06B4D1}"/>
          </ac:spMkLst>
        </pc:spChg>
      </pc:sldChg>
      <pc:sldChg chg="del">
        <pc:chgData name="Manish Sharma" userId="b799adb9ba789c8f" providerId="LiveId" clId="{90CB9923-C37D-4045-9063-5E975B845971}" dt="2022-01-17T03:23:30.348" v="7" actId="47"/>
        <pc:sldMkLst>
          <pc:docMk/>
          <pc:sldMk cId="3237243737" sldId="357"/>
        </pc:sldMkLst>
      </pc:sldChg>
      <pc:sldChg chg="addSp delSp modSp new mod">
        <pc:chgData name="Manish Sharma" userId="b799adb9ba789c8f" providerId="LiveId" clId="{90CB9923-C37D-4045-9063-5E975B845971}" dt="2022-01-19T07:53:03.694" v="1570" actId="1076"/>
        <pc:sldMkLst>
          <pc:docMk/>
          <pc:sldMk cId="1879572570" sldId="358"/>
        </pc:sldMkLst>
        <pc:spChg chg="del">
          <ac:chgData name="Manish Sharma" userId="b799adb9ba789c8f" providerId="LiveId" clId="{90CB9923-C37D-4045-9063-5E975B845971}" dt="2022-01-19T07:15:50.282" v="1551" actId="478"/>
          <ac:spMkLst>
            <pc:docMk/>
            <pc:sldMk cId="1879572570" sldId="358"/>
            <ac:spMk id="2" creationId="{C55EAA6F-7187-4C5F-84D2-2A7E6D953964}"/>
          </ac:spMkLst>
        </pc:spChg>
        <pc:spChg chg="del">
          <ac:chgData name="Manish Sharma" userId="b799adb9ba789c8f" providerId="LiveId" clId="{90CB9923-C37D-4045-9063-5E975B845971}" dt="2022-01-19T07:15:50.282" v="1551" actId="478"/>
          <ac:spMkLst>
            <pc:docMk/>
            <pc:sldMk cId="1879572570" sldId="358"/>
            <ac:spMk id="3" creationId="{1FB96903-4E48-42DC-9330-3156AF464354}"/>
          </ac:spMkLst>
        </pc:spChg>
        <pc:spChg chg="add mod">
          <ac:chgData name="Manish Sharma" userId="b799adb9ba789c8f" providerId="LiveId" clId="{90CB9923-C37D-4045-9063-5E975B845971}" dt="2022-01-19T07:53:00.116" v="1569" actId="20577"/>
          <ac:spMkLst>
            <pc:docMk/>
            <pc:sldMk cId="1879572570" sldId="358"/>
            <ac:spMk id="4" creationId="{B3425706-8B16-41A5-81F0-19E327298891}"/>
          </ac:spMkLst>
        </pc:spChg>
        <pc:spChg chg="add mod">
          <ac:chgData name="Manish Sharma" userId="b799adb9ba789c8f" providerId="LiveId" clId="{90CB9923-C37D-4045-9063-5E975B845971}" dt="2022-01-19T07:53:03.694" v="1570" actId="1076"/>
          <ac:spMkLst>
            <pc:docMk/>
            <pc:sldMk cId="1879572570" sldId="358"/>
            <ac:spMk id="5" creationId="{80C9A1D1-D528-4401-AAC3-7DEE74F8EABD}"/>
          </ac:spMkLst>
        </pc:spChg>
        <pc:spChg chg="add mod">
          <ac:chgData name="Manish Sharma" userId="b799adb9ba789c8f" providerId="LiveId" clId="{90CB9923-C37D-4045-9063-5E975B845971}" dt="2022-01-19T07:15:59.320" v="1552"/>
          <ac:spMkLst>
            <pc:docMk/>
            <pc:sldMk cId="1879572570" sldId="358"/>
            <ac:spMk id="6" creationId="{2DF601FB-C66C-490E-9CE8-CAB52233D32B}"/>
          </ac:spMkLst>
        </pc:spChg>
        <pc:spChg chg="add mod">
          <ac:chgData name="Manish Sharma" userId="b799adb9ba789c8f" providerId="LiveId" clId="{90CB9923-C37D-4045-9063-5E975B845971}" dt="2022-01-19T07:15:59.320" v="1552"/>
          <ac:spMkLst>
            <pc:docMk/>
            <pc:sldMk cId="1879572570" sldId="358"/>
            <ac:spMk id="9" creationId="{DB9849B3-73DD-488F-B8A6-3FEA63583AE4}"/>
          </ac:spMkLst>
        </pc:spChg>
        <pc:spChg chg="add mod">
          <ac:chgData name="Manish Sharma" userId="b799adb9ba789c8f" providerId="LiveId" clId="{90CB9923-C37D-4045-9063-5E975B845971}" dt="2022-01-19T07:15:59.320" v="1552"/>
          <ac:spMkLst>
            <pc:docMk/>
            <pc:sldMk cId="1879572570" sldId="358"/>
            <ac:spMk id="10" creationId="{D7BE2A69-7F32-4150-B45E-F316A987B9F1}"/>
          </ac:spMkLst>
        </pc:spChg>
        <pc:spChg chg="add mod">
          <ac:chgData name="Manish Sharma" userId="b799adb9ba789c8f" providerId="LiveId" clId="{90CB9923-C37D-4045-9063-5E975B845971}" dt="2022-01-19T07:15:59.320" v="1552"/>
          <ac:spMkLst>
            <pc:docMk/>
            <pc:sldMk cId="1879572570" sldId="358"/>
            <ac:spMk id="12" creationId="{1C5568D7-BE25-4453-BA94-B38C0C17CAC3}"/>
          </ac:spMkLst>
        </pc:spChg>
        <pc:spChg chg="add mod">
          <ac:chgData name="Manish Sharma" userId="b799adb9ba789c8f" providerId="LiveId" clId="{90CB9923-C37D-4045-9063-5E975B845971}" dt="2022-01-19T07:15:59.320" v="1552"/>
          <ac:spMkLst>
            <pc:docMk/>
            <pc:sldMk cId="1879572570" sldId="358"/>
            <ac:spMk id="14" creationId="{8C7E08A2-E3EC-4872-87E5-D0B5B800942B}"/>
          </ac:spMkLst>
        </pc:spChg>
        <pc:spChg chg="add mod">
          <ac:chgData name="Manish Sharma" userId="b799adb9ba789c8f" providerId="LiveId" clId="{90CB9923-C37D-4045-9063-5E975B845971}" dt="2022-01-19T07:15:59.320" v="1552"/>
          <ac:spMkLst>
            <pc:docMk/>
            <pc:sldMk cId="1879572570" sldId="358"/>
            <ac:spMk id="17" creationId="{1CB15FAA-4F33-4181-B89E-B8686EBC698E}"/>
          </ac:spMkLst>
        </pc:spChg>
        <pc:spChg chg="add mod">
          <ac:chgData name="Manish Sharma" userId="b799adb9ba789c8f" providerId="LiveId" clId="{90CB9923-C37D-4045-9063-5E975B845971}" dt="2022-01-19T07:15:59.320" v="1552"/>
          <ac:spMkLst>
            <pc:docMk/>
            <pc:sldMk cId="1879572570" sldId="358"/>
            <ac:spMk id="18" creationId="{50F885DB-77F4-4919-AA6E-49E36EE1B92A}"/>
          </ac:spMkLst>
        </pc:spChg>
        <pc:spChg chg="add mod">
          <ac:chgData name="Manish Sharma" userId="b799adb9ba789c8f" providerId="LiveId" clId="{90CB9923-C37D-4045-9063-5E975B845971}" dt="2022-01-19T07:15:59.320" v="1552"/>
          <ac:spMkLst>
            <pc:docMk/>
            <pc:sldMk cId="1879572570" sldId="358"/>
            <ac:spMk id="19" creationId="{B73403CB-4F72-4F4F-857C-3B6FE7090E13}"/>
          </ac:spMkLst>
        </pc:spChg>
        <pc:spChg chg="add mod">
          <ac:chgData name="Manish Sharma" userId="b799adb9ba789c8f" providerId="LiveId" clId="{90CB9923-C37D-4045-9063-5E975B845971}" dt="2022-01-19T07:15:59.320" v="1552"/>
          <ac:spMkLst>
            <pc:docMk/>
            <pc:sldMk cId="1879572570" sldId="358"/>
            <ac:spMk id="20" creationId="{51D53E65-0BEB-4205-B34D-443F454F4B22}"/>
          </ac:spMkLst>
        </pc:spChg>
        <pc:spChg chg="add mod">
          <ac:chgData name="Manish Sharma" userId="b799adb9ba789c8f" providerId="LiveId" clId="{90CB9923-C37D-4045-9063-5E975B845971}" dt="2022-01-19T07:15:59.320" v="1552"/>
          <ac:spMkLst>
            <pc:docMk/>
            <pc:sldMk cId="1879572570" sldId="358"/>
            <ac:spMk id="25" creationId="{4EA2130F-1DC0-45AD-9E69-458DFD25E1C2}"/>
          </ac:spMkLst>
        </pc:spChg>
        <pc:spChg chg="add mod">
          <ac:chgData name="Manish Sharma" userId="b799adb9ba789c8f" providerId="LiveId" clId="{90CB9923-C37D-4045-9063-5E975B845971}" dt="2022-01-19T07:15:59.320" v="1552"/>
          <ac:spMkLst>
            <pc:docMk/>
            <pc:sldMk cId="1879572570" sldId="358"/>
            <ac:spMk id="26" creationId="{A56D73CC-16A6-40AE-95F2-F3E70ADE92F3}"/>
          </ac:spMkLst>
        </pc:spChg>
        <pc:spChg chg="add mod">
          <ac:chgData name="Manish Sharma" userId="b799adb9ba789c8f" providerId="LiveId" clId="{90CB9923-C37D-4045-9063-5E975B845971}" dt="2022-01-19T07:15:59.320" v="1552"/>
          <ac:spMkLst>
            <pc:docMk/>
            <pc:sldMk cId="1879572570" sldId="358"/>
            <ac:spMk id="27" creationId="{8DA2D099-C5E8-431B-B010-219CFF4BD718}"/>
          </ac:spMkLst>
        </pc:spChg>
        <pc:spChg chg="add mod">
          <ac:chgData name="Manish Sharma" userId="b799adb9ba789c8f" providerId="LiveId" clId="{90CB9923-C37D-4045-9063-5E975B845971}" dt="2022-01-19T07:15:59.320" v="1552"/>
          <ac:spMkLst>
            <pc:docMk/>
            <pc:sldMk cId="1879572570" sldId="358"/>
            <ac:spMk id="28" creationId="{8EF4F4E0-48CC-410F-AC9B-0E2E4F6F65EE}"/>
          </ac:spMkLst>
        </pc:spChg>
        <pc:cxnChg chg="add mod">
          <ac:chgData name="Manish Sharma" userId="b799adb9ba789c8f" providerId="LiveId" clId="{90CB9923-C37D-4045-9063-5E975B845971}" dt="2022-01-19T07:15:59.320" v="1552"/>
          <ac:cxnSpMkLst>
            <pc:docMk/>
            <pc:sldMk cId="1879572570" sldId="358"/>
            <ac:cxnSpMk id="7" creationId="{ABD304BC-F053-4EA5-B560-FF6A7A393A04}"/>
          </ac:cxnSpMkLst>
        </pc:cxnChg>
        <pc:cxnChg chg="add mod">
          <ac:chgData name="Manish Sharma" userId="b799adb9ba789c8f" providerId="LiveId" clId="{90CB9923-C37D-4045-9063-5E975B845971}" dt="2022-01-19T07:15:59.320" v="1552"/>
          <ac:cxnSpMkLst>
            <pc:docMk/>
            <pc:sldMk cId="1879572570" sldId="358"/>
            <ac:cxnSpMk id="8" creationId="{067345CA-0DA0-4B2A-A7F6-2637110D8340}"/>
          </ac:cxnSpMkLst>
        </pc:cxnChg>
        <pc:cxnChg chg="add mod">
          <ac:chgData name="Manish Sharma" userId="b799adb9ba789c8f" providerId="LiveId" clId="{90CB9923-C37D-4045-9063-5E975B845971}" dt="2022-01-19T07:15:59.320" v="1552"/>
          <ac:cxnSpMkLst>
            <pc:docMk/>
            <pc:sldMk cId="1879572570" sldId="358"/>
            <ac:cxnSpMk id="11" creationId="{9965AD67-0C8A-4CF6-ADFD-EF41731C20A7}"/>
          </ac:cxnSpMkLst>
        </pc:cxnChg>
        <pc:cxnChg chg="add mod">
          <ac:chgData name="Manish Sharma" userId="b799adb9ba789c8f" providerId="LiveId" clId="{90CB9923-C37D-4045-9063-5E975B845971}" dt="2022-01-19T07:15:59.320" v="1552"/>
          <ac:cxnSpMkLst>
            <pc:docMk/>
            <pc:sldMk cId="1879572570" sldId="358"/>
            <ac:cxnSpMk id="13" creationId="{5BAA4D00-BD74-4C4A-BF34-2BF3B0D16533}"/>
          </ac:cxnSpMkLst>
        </pc:cxnChg>
        <pc:cxnChg chg="add mod">
          <ac:chgData name="Manish Sharma" userId="b799adb9ba789c8f" providerId="LiveId" clId="{90CB9923-C37D-4045-9063-5E975B845971}" dt="2022-01-19T07:15:59.320" v="1552"/>
          <ac:cxnSpMkLst>
            <pc:docMk/>
            <pc:sldMk cId="1879572570" sldId="358"/>
            <ac:cxnSpMk id="15" creationId="{566A4884-B02F-4D55-AD90-E32DC3F51032}"/>
          </ac:cxnSpMkLst>
        </pc:cxnChg>
        <pc:cxnChg chg="add mod">
          <ac:chgData name="Manish Sharma" userId="b799adb9ba789c8f" providerId="LiveId" clId="{90CB9923-C37D-4045-9063-5E975B845971}" dt="2022-01-19T07:15:59.320" v="1552"/>
          <ac:cxnSpMkLst>
            <pc:docMk/>
            <pc:sldMk cId="1879572570" sldId="358"/>
            <ac:cxnSpMk id="16" creationId="{E72FB07B-7707-4AAB-AFB1-8ABCF89D4CC1}"/>
          </ac:cxnSpMkLst>
        </pc:cxnChg>
        <pc:cxnChg chg="add mod">
          <ac:chgData name="Manish Sharma" userId="b799adb9ba789c8f" providerId="LiveId" clId="{90CB9923-C37D-4045-9063-5E975B845971}" dt="2022-01-19T07:15:59.320" v="1552"/>
          <ac:cxnSpMkLst>
            <pc:docMk/>
            <pc:sldMk cId="1879572570" sldId="358"/>
            <ac:cxnSpMk id="21" creationId="{5109B743-633D-4AB3-971B-F69E924F3087}"/>
          </ac:cxnSpMkLst>
        </pc:cxnChg>
        <pc:cxnChg chg="add mod">
          <ac:chgData name="Manish Sharma" userId="b799adb9ba789c8f" providerId="LiveId" clId="{90CB9923-C37D-4045-9063-5E975B845971}" dt="2022-01-19T07:15:59.320" v="1552"/>
          <ac:cxnSpMkLst>
            <pc:docMk/>
            <pc:sldMk cId="1879572570" sldId="358"/>
            <ac:cxnSpMk id="22" creationId="{2D677117-1260-466A-BEE2-B626683AA304}"/>
          </ac:cxnSpMkLst>
        </pc:cxnChg>
        <pc:cxnChg chg="add mod">
          <ac:chgData name="Manish Sharma" userId="b799adb9ba789c8f" providerId="LiveId" clId="{90CB9923-C37D-4045-9063-5E975B845971}" dt="2022-01-19T07:15:59.320" v="1552"/>
          <ac:cxnSpMkLst>
            <pc:docMk/>
            <pc:sldMk cId="1879572570" sldId="358"/>
            <ac:cxnSpMk id="23" creationId="{90D66467-1DAB-4AA3-B5CC-A4DA3951556A}"/>
          </ac:cxnSpMkLst>
        </pc:cxnChg>
        <pc:cxnChg chg="add mod">
          <ac:chgData name="Manish Sharma" userId="b799adb9ba789c8f" providerId="LiveId" clId="{90CB9923-C37D-4045-9063-5E975B845971}" dt="2022-01-19T07:15:59.320" v="1552"/>
          <ac:cxnSpMkLst>
            <pc:docMk/>
            <pc:sldMk cId="1879572570" sldId="358"/>
            <ac:cxnSpMk id="24" creationId="{A1E85A18-F465-412B-A644-4168D276C3C5}"/>
          </ac:cxnSpMkLst>
        </pc:cxnChg>
      </pc:sldChg>
      <pc:sldChg chg="del">
        <pc:chgData name="Manish Sharma" userId="b799adb9ba789c8f" providerId="LiveId" clId="{90CB9923-C37D-4045-9063-5E975B845971}" dt="2022-01-17T03:23:30.348" v="7" actId="47"/>
        <pc:sldMkLst>
          <pc:docMk/>
          <pc:sldMk cId="3787089593" sldId="358"/>
        </pc:sldMkLst>
      </pc:sldChg>
      <pc:sldChg chg="addSp delSp modSp new mod">
        <pc:chgData name="Manish Sharma" userId="b799adb9ba789c8f" providerId="LiveId" clId="{90CB9923-C37D-4045-9063-5E975B845971}" dt="2022-01-19T09:56:43.405" v="1582"/>
        <pc:sldMkLst>
          <pc:docMk/>
          <pc:sldMk cId="4119803830" sldId="359"/>
        </pc:sldMkLst>
        <pc:spChg chg="del">
          <ac:chgData name="Manish Sharma" userId="b799adb9ba789c8f" providerId="LiveId" clId="{90CB9923-C37D-4045-9063-5E975B845971}" dt="2022-01-19T09:52:38.785" v="1573" actId="478"/>
          <ac:spMkLst>
            <pc:docMk/>
            <pc:sldMk cId="4119803830" sldId="359"/>
            <ac:spMk id="2" creationId="{2F90CC35-34E5-4CF8-8532-6BD488B0E202}"/>
          </ac:spMkLst>
        </pc:spChg>
        <pc:spChg chg="add mod">
          <ac:chgData name="Manish Sharma" userId="b799adb9ba789c8f" providerId="LiveId" clId="{90CB9923-C37D-4045-9063-5E975B845971}" dt="2022-01-19T09:52:39.873" v="1574"/>
          <ac:spMkLst>
            <pc:docMk/>
            <pc:sldMk cId="4119803830" sldId="359"/>
            <ac:spMk id="3" creationId="{793C11D2-18ED-445C-9340-42D42BD2E4B9}"/>
          </ac:spMkLst>
        </pc:spChg>
        <pc:spChg chg="add mod">
          <ac:chgData name="Manish Sharma" userId="b799adb9ba789c8f" providerId="LiveId" clId="{90CB9923-C37D-4045-9063-5E975B845971}" dt="2022-01-19T09:52:39.873" v="1574"/>
          <ac:spMkLst>
            <pc:docMk/>
            <pc:sldMk cId="4119803830" sldId="359"/>
            <ac:spMk id="4" creationId="{180FBDF3-E0A2-424E-B1A2-404E96DBB2D5}"/>
          </ac:spMkLst>
        </pc:spChg>
        <pc:spChg chg="add mod">
          <ac:chgData name="Manish Sharma" userId="b799adb9ba789c8f" providerId="LiveId" clId="{90CB9923-C37D-4045-9063-5E975B845971}" dt="2022-01-19T09:52:39.873" v="1574"/>
          <ac:spMkLst>
            <pc:docMk/>
            <pc:sldMk cId="4119803830" sldId="359"/>
            <ac:spMk id="5" creationId="{BD6D695B-35A1-48B1-BBCA-5CA5AF67FF4F}"/>
          </ac:spMkLst>
        </pc:spChg>
        <pc:spChg chg="add mod">
          <ac:chgData name="Manish Sharma" userId="b799adb9ba789c8f" providerId="LiveId" clId="{90CB9923-C37D-4045-9063-5E975B845971}" dt="2022-01-19T09:52:39.873" v="1574"/>
          <ac:spMkLst>
            <pc:docMk/>
            <pc:sldMk cId="4119803830" sldId="359"/>
            <ac:spMk id="6" creationId="{7EE0767A-7CC5-4502-B099-671F95414B00}"/>
          </ac:spMkLst>
        </pc:spChg>
        <pc:spChg chg="add mod">
          <ac:chgData name="Manish Sharma" userId="b799adb9ba789c8f" providerId="LiveId" clId="{90CB9923-C37D-4045-9063-5E975B845971}" dt="2022-01-19T09:52:39.873" v="1574"/>
          <ac:spMkLst>
            <pc:docMk/>
            <pc:sldMk cId="4119803830" sldId="359"/>
            <ac:spMk id="7" creationId="{C6C90F84-3BB8-44E2-B6D0-9C2DBA76AD41}"/>
          </ac:spMkLst>
        </pc:spChg>
        <pc:spChg chg="add mod">
          <ac:chgData name="Manish Sharma" userId="b799adb9ba789c8f" providerId="LiveId" clId="{90CB9923-C37D-4045-9063-5E975B845971}" dt="2022-01-19T09:52:55.305" v="1577" actId="20577"/>
          <ac:spMkLst>
            <pc:docMk/>
            <pc:sldMk cId="4119803830" sldId="359"/>
            <ac:spMk id="12" creationId="{01D0E541-3A18-471E-9E62-31CD62C9D088}"/>
          </ac:spMkLst>
        </pc:spChg>
        <pc:spChg chg="add mod">
          <ac:chgData name="Manish Sharma" userId="b799adb9ba789c8f" providerId="LiveId" clId="{90CB9923-C37D-4045-9063-5E975B845971}" dt="2022-01-19T09:53:03.801" v="1578" actId="1076"/>
          <ac:spMkLst>
            <pc:docMk/>
            <pc:sldMk cId="4119803830" sldId="359"/>
            <ac:spMk id="13" creationId="{16DCD502-CDF6-481C-BEDF-AB8870F0ECBA}"/>
          </ac:spMkLst>
        </pc:spChg>
        <pc:spChg chg="add mod">
          <ac:chgData name="Manish Sharma" userId="b799adb9ba789c8f" providerId="LiveId" clId="{90CB9923-C37D-4045-9063-5E975B845971}" dt="2022-01-19T09:55:57.084" v="1579"/>
          <ac:spMkLst>
            <pc:docMk/>
            <pc:sldMk cId="4119803830" sldId="359"/>
            <ac:spMk id="15" creationId="{6A894EE1-C878-4A44-AB06-B807761664AC}"/>
          </ac:spMkLst>
        </pc:spChg>
        <pc:spChg chg="add mod">
          <ac:chgData name="Manish Sharma" userId="b799adb9ba789c8f" providerId="LiveId" clId="{90CB9923-C37D-4045-9063-5E975B845971}" dt="2022-01-19T09:55:57.084" v="1579"/>
          <ac:spMkLst>
            <pc:docMk/>
            <pc:sldMk cId="4119803830" sldId="359"/>
            <ac:spMk id="17" creationId="{9F01571F-693E-4168-BECB-D7A4AC545C54}"/>
          </ac:spMkLst>
        </pc:spChg>
        <pc:spChg chg="add mod">
          <ac:chgData name="Manish Sharma" userId="b799adb9ba789c8f" providerId="LiveId" clId="{90CB9923-C37D-4045-9063-5E975B845971}" dt="2022-01-19T09:56:11.557" v="1580"/>
          <ac:spMkLst>
            <pc:docMk/>
            <pc:sldMk cId="4119803830" sldId="359"/>
            <ac:spMk id="19" creationId="{39464EC2-342A-49BE-8C0A-FA75330170EC}"/>
          </ac:spMkLst>
        </pc:spChg>
        <pc:spChg chg="add mod">
          <ac:chgData name="Manish Sharma" userId="b799adb9ba789c8f" providerId="LiveId" clId="{90CB9923-C37D-4045-9063-5E975B845971}" dt="2022-01-19T09:56:11.557" v="1580"/>
          <ac:spMkLst>
            <pc:docMk/>
            <pc:sldMk cId="4119803830" sldId="359"/>
            <ac:spMk id="21" creationId="{F8046B24-C6E9-4A95-ACB3-F8F7F7A735ED}"/>
          </ac:spMkLst>
        </pc:spChg>
        <pc:spChg chg="add mod">
          <ac:chgData name="Manish Sharma" userId="b799adb9ba789c8f" providerId="LiveId" clId="{90CB9923-C37D-4045-9063-5E975B845971}" dt="2022-01-19T09:56:25.290" v="1581"/>
          <ac:spMkLst>
            <pc:docMk/>
            <pc:sldMk cId="4119803830" sldId="359"/>
            <ac:spMk id="24" creationId="{0FEA3F03-D007-4100-AE3D-3306C73CFD84}"/>
          </ac:spMkLst>
        </pc:spChg>
        <pc:spChg chg="add mod">
          <ac:chgData name="Manish Sharma" userId="b799adb9ba789c8f" providerId="LiveId" clId="{90CB9923-C37D-4045-9063-5E975B845971}" dt="2022-01-19T09:56:25.290" v="1581"/>
          <ac:spMkLst>
            <pc:docMk/>
            <pc:sldMk cId="4119803830" sldId="359"/>
            <ac:spMk id="25" creationId="{769600C6-45AD-48D9-8720-224B8292CD18}"/>
          </ac:spMkLst>
        </pc:spChg>
        <pc:spChg chg="add mod">
          <ac:chgData name="Manish Sharma" userId="b799adb9ba789c8f" providerId="LiveId" clId="{90CB9923-C37D-4045-9063-5E975B845971}" dt="2022-01-19T09:56:43.405" v="1582"/>
          <ac:spMkLst>
            <pc:docMk/>
            <pc:sldMk cId="4119803830" sldId="359"/>
            <ac:spMk id="28" creationId="{7B6AAC05-4572-4210-8263-0062087543E8}"/>
          </ac:spMkLst>
        </pc:spChg>
        <pc:spChg chg="add mod">
          <ac:chgData name="Manish Sharma" userId="b799adb9ba789c8f" providerId="LiveId" clId="{90CB9923-C37D-4045-9063-5E975B845971}" dt="2022-01-19T09:56:43.405" v="1582"/>
          <ac:spMkLst>
            <pc:docMk/>
            <pc:sldMk cId="4119803830" sldId="359"/>
            <ac:spMk id="29" creationId="{EAACC4EF-EB23-4E9B-B396-2204C9811F8F}"/>
          </ac:spMkLst>
        </pc:spChg>
        <pc:cxnChg chg="add mod">
          <ac:chgData name="Manish Sharma" userId="b799adb9ba789c8f" providerId="LiveId" clId="{90CB9923-C37D-4045-9063-5E975B845971}" dt="2022-01-19T09:52:39.873" v="1574"/>
          <ac:cxnSpMkLst>
            <pc:docMk/>
            <pc:sldMk cId="4119803830" sldId="359"/>
            <ac:cxnSpMk id="8" creationId="{4EE96212-F377-40D5-9244-2FE22FAE1387}"/>
          </ac:cxnSpMkLst>
        </pc:cxnChg>
        <pc:cxnChg chg="add mod">
          <ac:chgData name="Manish Sharma" userId="b799adb9ba789c8f" providerId="LiveId" clId="{90CB9923-C37D-4045-9063-5E975B845971}" dt="2022-01-19T09:52:39.873" v="1574"/>
          <ac:cxnSpMkLst>
            <pc:docMk/>
            <pc:sldMk cId="4119803830" sldId="359"/>
            <ac:cxnSpMk id="9" creationId="{00FDED1E-952D-4D2C-BC59-E0E6CCE65776}"/>
          </ac:cxnSpMkLst>
        </pc:cxnChg>
        <pc:cxnChg chg="add mod">
          <ac:chgData name="Manish Sharma" userId="b799adb9ba789c8f" providerId="LiveId" clId="{90CB9923-C37D-4045-9063-5E975B845971}" dt="2022-01-19T09:52:51.650" v="1575"/>
          <ac:cxnSpMkLst>
            <pc:docMk/>
            <pc:sldMk cId="4119803830" sldId="359"/>
            <ac:cxnSpMk id="10" creationId="{AA029596-4994-4094-A4F1-528B642D67EE}"/>
          </ac:cxnSpMkLst>
        </pc:cxnChg>
        <pc:cxnChg chg="add mod">
          <ac:chgData name="Manish Sharma" userId="b799adb9ba789c8f" providerId="LiveId" clId="{90CB9923-C37D-4045-9063-5E975B845971}" dt="2022-01-19T09:52:51.650" v="1575"/>
          <ac:cxnSpMkLst>
            <pc:docMk/>
            <pc:sldMk cId="4119803830" sldId="359"/>
            <ac:cxnSpMk id="11" creationId="{7C8D7F79-C5A1-42F5-BCCA-0FC94AC78035}"/>
          </ac:cxnSpMkLst>
        </pc:cxnChg>
        <pc:cxnChg chg="add mod">
          <ac:chgData name="Manish Sharma" userId="b799adb9ba789c8f" providerId="LiveId" clId="{90CB9923-C37D-4045-9063-5E975B845971}" dt="2022-01-19T09:55:57.084" v="1579"/>
          <ac:cxnSpMkLst>
            <pc:docMk/>
            <pc:sldMk cId="4119803830" sldId="359"/>
            <ac:cxnSpMk id="14" creationId="{401ED2DA-03CE-4372-A5FC-B4F499ABF3AD}"/>
          </ac:cxnSpMkLst>
        </pc:cxnChg>
        <pc:cxnChg chg="add mod">
          <ac:chgData name="Manish Sharma" userId="b799adb9ba789c8f" providerId="LiveId" clId="{90CB9923-C37D-4045-9063-5E975B845971}" dt="2022-01-19T09:55:57.084" v="1579"/>
          <ac:cxnSpMkLst>
            <pc:docMk/>
            <pc:sldMk cId="4119803830" sldId="359"/>
            <ac:cxnSpMk id="16" creationId="{8838B26C-9FB7-456C-B0B6-D9AA8549388C}"/>
          </ac:cxnSpMkLst>
        </pc:cxnChg>
        <pc:cxnChg chg="add mod">
          <ac:chgData name="Manish Sharma" userId="b799adb9ba789c8f" providerId="LiveId" clId="{90CB9923-C37D-4045-9063-5E975B845971}" dt="2022-01-19T09:56:11.557" v="1580"/>
          <ac:cxnSpMkLst>
            <pc:docMk/>
            <pc:sldMk cId="4119803830" sldId="359"/>
            <ac:cxnSpMk id="18" creationId="{C3FE399C-2E4D-403F-9F2E-A2DFB319CF93}"/>
          </ac:cxnSpMkLst>
        </pc:cxnChg>
        <pc:cxnChg chg="add mod">
          <ac:chgData name="Manish Sharma" userId="b799adb9ba789c8f" providerId="LiveId" clId="{90CB9923-C37D-4045-9063-5E975B845971}" dt="2022-01-19T09:56:11.557" v="1580"/>
          <ac:cxnSpMkLst>
            <pc:docMk/>
            <pc:sldMk cId="4119803830" sldId="359"/>
            <ac:cxnSpMk id="20" creationId="{E145F461-A131-467E-A78C-346F02A92F85}"/>
          </ac:cxnSpMkLst>
        </pc:cxnChg>
        <pc:cxnChg chg="add mod">
          <ac:chgData name="Manish Sharma" userId="b799adb9ba789c8f" providerId="LiveId" clId="{90CB9923-C37D-4045-9063-5E975B845971}" dt="2022-01-19T09:56:25.290" v="1581"/>
          <ac:cxnSpMkLst>
            <pc:docMk/>
            <pc:sldMk cId="4119803830" sldId="359"/>
            <ac:cxnSpMk id="22" creationId="{A8225D25-A8A2-47BB-A062-F39888C39CC4}"/>
          </ac:cxnSpMkLst>
        </pc:cxnChg>
        <pc:cxnChg chg="add mod">
          <ac:chgData name="Manish Sharma" userId="b799adb9ba789c8f" providerId="LiveId" clId="{90CB9923-C37D-4045-9063-5E975B845971}" dt="2022-01-19T09:56:25.290" v="1581"/>
          <ac:cxnSpMkLst>
            <pc:docMk/>
            <pc:sldMk cId="4119803830" sldId="359"/>
            <ac:cxnSpMk id="23" creationId="{045322F4-F42A-4981-BB62-86F8281D4CA3}"/>
          </ac:cxnSpMkLst>
        </pc:cxnChg>
        <pc:cxnChg chg="add mod">
          <ac:chgData name="Manish Sharma" userId="b799adb9ba789c8f" providerId="LiveId" clId="{90CB9923-C37D-4045-9063-5E975B845971}" dt="2022-01-19T09:56:43.405" v="1582"/>
          <ac:cxnSpMkLst>
            <pc:docMk/>
            <pc:sldMk cId="4119803830" sldId="359"/>
            <ac:cxnSpMk id="26" creationId="{20EB3612-28D9-4E56-A20D-E36E62AD6903}"/>
          </ac:cxnSpMkLst>
        </pc:cxnChg>
        <pc:cxnChg chg="add mod">
          <ac:chgData name="Manish Sharma" userId="b799adb9ba789c8f" providerId="LiveId" clId="{90CB9923-C37D-4045-9063-5E975B845971}" dt="2022-01-19T09:56:43.405" v="1582"/>
          <ac:cxnSpMkLst>
            <pc:docMk/>
            <pc:sldMk cId="4119803830" sldId="359"/>
            <ac:cxnSpMk id="27" creationId="{9F77D1AB-B5CD-41FF-8645-4270E5B2688C}"/>
          </ac:cxnSpMkLst>
        </pc:cxnChg>
      </pc:sldChg>
      <pc:sldChg chg="del">
        <pc:chgData name="Manish Sharma" userId="b799adb9ba789c8f" providerId="LiveId" clId="{90CB9923-C37D-4045-9063-5E975B845971}" dt="2022-01-17T03:23:30.348" v="7" actId="47"/>
        <pc:sldMkLst>
          <pc:docMk/>
          <pc:sldMk cId="1617090137" sldId="360"/>
        </pc:sldMkLst>
      </pc:sldChg>
      <pc:sldChg chg="del">
        <pc:chgData name="Manish Sharma" userId="b799adb9ba789c8f" providerId="LiveId" clId="{90CB9923-C37D-4045-9063-5E975B845971}" dt="2022-01-17T03:23:30.348" v="7" actId="47"/>
        <pc:sldMkLst>
          <pc:docMk/>
          <pc:sldMk cId="3294796223" sldId="361"/>
        </pc:sldMkLst>
      </pc:sldChg>
      <pc:sldChg chg="del">
        <pc:chgData name="Manish Sharma" userId="b799adb9ba789c8f" providerId="LiveId" clId="{90CB9923-C37D-4045-9063-5E975B845971}" dt="2022-01-17T03:23:30.348" v="7" actId="47"/>
        <pc:sldMkLst>
          <pc:docMk/>
          <pc:sldMk cId="1046350515" sldId="362"/>
        </pc:sldMkLst>
      </pc:sldChg>
      <pc:sldChg chg="del">
        <pc:chgData name="Manish Sharma" userId="b799adb9ba789c8f" providerId="LiveId" clId="{90CB9923-C37D-4045-9063-5E975B845971}" dt="2022-01-17T03:23:30.348" v="7" actId="47"/>
        <pc:sldMkLst>
          <pc:docMk/>
          <pc:sldMk cId="268869567" sldId="363"/>
        </pc:sldMkLst>
      </pc:sldChg>
      <pc:sldChg chg="del">
        <pc:chgData name="Manish Sharma" userId="b799adb9ba789c8f" providerId="LiveId" clId="{90CB9923-C37D-4045-9063-5E975B845971}" dt="2022-01-17T03:23:30.348" v="7" actId="47"/>
        <pc:sldMkLst>
          <pc:docMk/>
          <pc:sldMk cId="1436067905" sldId="371"/>
        </pc:sldMkLst>
      </pc:sldChg>
      <pc:sldChg chg="del">
        <pc:chgData name="Manish Sharma" userId="b799adb9ba789c8f" providerId="LiveId" clId="{90CB9923-C37D-4045-9063-5E975B845971}" dt="2022-01-17T03:23:30.348" v="7" actId="47"/>
        <pc:sldMkLst>
          <pc:docMk/>
          <pc:sldMk cId="3178330498" sldId="372"/>
        </pc:sldMkLst>
      </pc:sldChg>
      <pc:sldChg chg="del">
        <pc:chgData name="Manish Sharma" userId="b799adb9ba789c8f" providerId="LiveId" clId="{90CB9923-C37D-4045-9063-5E975B845971}" dt="2022-01-17T03:23:30.348" v="7" actId="47"/>
        <pc:sldMkLst>
          <pc:docMk/>
          <pc:sldMk cId="2747173488" sldId="408"/>
        </pc:sldMkLst>
      </pc:sldChg>
      <pc:sldChg chg="del">
        <pc:chgData name="Manish Sharma" userId="b799adb9ba789c8f" providerId="LiveId" clId="{90CB9923-C37D-4045-9063-5E975B845971}" dt="2022-01-17T03:23:30.348" v="7" actId="47"/>
        <pc:sldMkLst>
          <pc:docMk/>
          <pc:sldMk cId="956484382" sldId="410"/>
        </pc:sldMkLst>
      </pc:sldChg>
      <pc:sldChg chg="del">
        <pc:chgData name="Manish Sharma" userId="b799adb9ba789c8f" providerId="LiveId" clId="{90CB9923-C37D-4045-9063-5E975B845971}" dt="2022-01-17T03:23:30.348" v="7" actId="47"/>
        <pc:sldMkLst>
          <pc:docMk/>
          <pc:sldMk cId="1257482258" sldId="413"/>
        </pc:sldMkLst>
      </pc:sldChg>
      <pc:sldChg chg="del">
        <pc:chgData name="Manish Sharma" userId="b799adb9ba789c8f" providerId="LiveId" clId="{90CB9923-C37D-4045-9063-5E975B845971}" dt="2022-01-17T03:23:30.348" v="7" actId="47"/>
        <pc:sldMkLst>
          <pc:docMk/>
          <pc:sldMk cId="653593098" sldId="414"/>
        </pc:sldMkLst>
      </pc:sldChg>
      <pc:sldChg chg="del">
        <pc:chgData name="Manish Sharma" userId="b799adb9ba789c8f" providerId="LiveId" clId="{90CB9923-C37D-4045-9063-5E975B845971}" dt="2022-01-17T03:23:30.348" v="7" actId="47"/>
        <pc:sldMkLst>
          <pc:docMk/>
          <pc:sldMk cId="2092420744" sldId="415"/>
        </pc:sldMkLst>
      </pc:sldChg>
      <pc:sldChg chg="del">
        <pc:chgData name="Manish Sharma" userId="b799adb9ba789c8f" providerId="LiveId" clId="{90CB9923-C37D-4045-9063-5E975B845971}" dt="2022-01-17T03:23:30.348" v="7" actId="47"/>
        <pc:sldMkLst>
          <pc:docMk/>
          <pc:sldMk cId="659409853" sldId="416"/>
        </pc:sldMkLst>
      </pc:sldChg>
      <pc:sldChg chg="del">
        <pc:chgData name="Manish Sharma" userId="b799adb9ba789c8f" providerId="LiveId" clId="{90CB9923-C37D-4045-9063-5E975B845971}" dt="2022-01-17T03:23:30.348" v="7" actId="47"/>
        <pc:sldMkLst>
          <pc:docMk/>
          <pc:sldMk cId="1911146554" sldId="417"/>
        </pc:sldMkLst>
      </pc:sldChg>
      <pc:sldChg chg="del">
        <pc:chgData name="Manish Sharma" userId="b799adb9ba789c8f" providerId="LiveId" clId="{90CB9923-C37D-4045-9063-5E975B845971}" dt="2022-01-17T03:23:30.348" v="7" actId="47"/>
        <pc:sldMkLst>
          <pc:docMk/>
          <pc:sldMk cId="2152274653" sldId="418"/>
        </pc:sldMkLst>
      </pc:sldChg>
      <pc:sldChg chg="del">
        <pc:chgData name="Manish Sharma" userId="b799adb9ba789c8f" providerId="LiveId" clId="{90CB9923-C37D-4045-9063-5E975B845971}" dt="2022-01-17T03:23:30.348" v="7" actId="47"/>
        <pc:sldMkLst>
          <pc:docMk/>
          <pc:sldMk cId="1454361118" sldId="419"/>
        </pc:sldMkLst>
      </pc:sldChg>
      <pc:sldChg chg="del">
        <pc:chgData name="Manish Sharma" userId="b799adb9ba789c8f" providerId="LiveId" clId="{90CB9923-C37D-4045-9063-5E975B845971}" dt="2022-01-17T03:23:30.348" v="7" actId="47"/>
        <pc:sldMkLst>
          <pc:docMk/>
          <pc:sldMk cId="4275185108" sldId="420"/>
        </pc:sldMkLst>
      </pc:sldChg>
      <pc:sldChg chg="del">
        <pc:chgData name="Manish Sharma" userId="b799adb9ba789c8f" providerId="LiveId" clId="{90CB9923-C37D-4045-9063-5E975B845971}" dt="2022-01-17T03:23:30.348" v="7" actId="47"/>
        <pc:sldMkLst>
          <pc:docMk/>
          <pc:sldMk cId="107821572" sldId="421"/>
        </pc:sldMkLst>
      </pc:sldChg>
      <pc:sldChg chg="del">
        <pc:chgData name="Manish Sharma" userId="b799adb9ba789c8f" providerId="LiveId" clId="{90CB9923-C37D-4045-9063-5E975B845971}" dt="2022-01-17T03:23:30.348" v="7" actId="47"/>
        <pc:sldMkLst>
          <pc:docMk/>
          <pc:sldMk cId="733118567" sldId="422"/>
        </pc:sldMkLst>
      </pc:sldChg>
    </pc:docChg>
  </pc:docChgLst>
  <pc:docChgLst>
    <pc:chgData name="Manish Sharma" userId="b799adb9ba789c8f" providerId="LiveId" clId="{7C3D9478-FAB7-47AD-B294-77AB9764AF9A}"/>
    <pc:docChg chg="undo redo custSel addSld delSld modSld sldOrd">
      <pc:chgData name="Manish Sharma" userId="b799adb9ba789c8f" providerId="LiveId" clId="{7C3D9478-FAB7-47AD-B294-77AB9764AF9A}" dt="2022-01-12T11:28:18.380" v="1041" actId="13926"/>
      <pc:docMkLst>
        <pc:docMk/>
      </pc:docMkLst>
      <pc:sldChg chg="modSp mod">
        <pc:chgData name="Manish Sharma" userId="b799adb9ba789c8f" providerId="LiveId" clId="{7C3D9478-FAB7-47AD-B294-77AB9764AF9A}" dt="2022-01-10T03:24:20.443" v="11" actId="20577"/>
        <pc:sldMkLst>
          <pc:docMk/>
          <pc:sldMk cId="2387056038" sldId="257"/>
        </pc:sldMkLst>
        <pc:spChg chg="mod">
          <ac:chgData name="Manish Sharma" userId="b799adb9ba789c8f" providerId="LiveId" clId="{7C3D9478-FAB7-47AD-B294-77AB9764AF9A}" dt="2022-01-10T03:24:20.443" v="11" actId="20577"/>
          <ac:spMkLst>
            <pc:docMk/>
            <pc:sldMk cId="2387056038" sldId="257"/>
            <ac:spMk id="8" creationId="{21BA1D81-28D8-48F6-BE19-AD957AF78D79}"/>
          </ac:spMkLst>
        </pc:spChg>
      </pc:sldChg>
      <pc:sldChg chg="add">
        <pc:chgData name="Manish Sharma" userId="b799adb9ba789c8f" providerId="LiveId" clId="{7C3D9478-FAB7-47AD-B294-77AB9764AF9A}" dt="2022-01-11T05:32:26.968" v="618"/>
        <pc:sldMkLst>
          <pc:docMk/>
          <pc:sldMk cId="2451713000" sldId="266"/>
        </pc:sldMkLst>
      </pc:sldChg>
      <pc:sldChg chg="add del">
        <pc:chgData name="Manish Sharma" userId="b799adb9ba789c8f" providerId="LiveId" clId="{7C3D9478-FAB7-47AD-B294-77AB9764AF9A}" dt="2022-01-10T05:28:50.956" v="164"/>
        <pc:sldMkLst>
          <pc:docMk/>
          <pc:sldMk cId="1040551395" sldId="267"/>
        </pc:sldMkLst>
      </pc:sldChg>
      <pc:sldChg chg="del">
        <pc:chgData name="Manish Sharma" userId="b799adb9ba789c8f" providerId="LiveId" clId="{7C3D9478-FAB7-47AD-B294-77AB9764AF9A}" dt="2022-01-10T03:24:33.995" v="12" actId="47"/>
        <pc:sldMkLst>
          <pc:docMk/>
          <pc:sldMk cId="231286370" sldId="271"/>
        </pc:sldMkLst>
      </pc:sldChg>
      <pc:sldChg chg="add">
        <pc:chgData name="Manish Sharma" userId="b799adb9ba789c8f" providerId="LiveId" clId="{7C3D9478-FAB7-47AD-B294-77AB9764AF9A}" dt="2022-01-12T09:12:38.141" v="965"/>
        <pc:sldMkLst>
          <pc:docMk/>
          <pc:sldMk cId="2339964951" sldId="271"/>
        </pc:sldMkLst>
      </pc:sldChg>
      <pc:sldChg chg="del">
        <pc:chgData name="Manish Sharma" userId="b799adb9ba789c8f" providerId="LiveId" clId="{7C3D9478-FAB7-47AD-B294-77AB9764AF9A}" dt="2022-01-10T03:24:33.995" v="12" actId="47"/>
        <pc:sldMkLst>
          <pc:docMk/>
          <pc:sldMk cId="1937767460" sldId="276"/>
        </pc:sldMkLst>
      </pc:sldChg>
      <pc:sldChg chg="del">
        <pc:chgData name="Manish Sharma" userId="b799adb9ba789c8f" providerId="LiveId" clId="{7C3D9478-FAB7-47AD-B294-77AB9764AF9A}" dt="2022-01-10T03:24:33.995" v="12" actId="47"/>
        <pc:sldMkLst>
          <pc:docMk/>
          <pc:sldMk cId="1535532918" sldId="290"/>
        </pc:sldMkLst>
      </pc:sldChg>
      <pc:sldChg chg="del">
        <pc:chgData name="Manish Sharma" userId="b799adb9ba789c8f" providerId="LiveId" clId="{7C3D9478-FAB7-47AD-B294-77AB9764AF9A}" dt="2022-01-10T03:24:33.995" v="12" actId="47"/>
        <pc:sldMkLst>
          <pc:docMk/>
          <pc:sldMk cId="927873483" sldId="291"/>
        </pc:sldMkLst>
      </pc:sldChg>
      <pc:sldChg chg="del">
        <pc:chgData name="Manish Sharma" userId="b799adb9ba789c8f" providerId="LiveId" clId="{7C3D9478-FAB7-47AD-B294-77AB9764AF9A}" dt="2022-01-10T03:24:33.995" v="12" actId="47"/>
        <pc:sldMkLst>
          <pc:docMk/>
          <pc:sldMk cId="4125748975" sldId="292"/>
        </pc:sldMkLst>
      </pc:sldChg>
      <pc:sldChg chg="del">
        <pc:chgData name="Manish Sharma" userId="b799adb9ba789c8f" providerId="LiveId" clId="{7C3D9478-FAB7-47AD-B294-77AB9764AF9A}" dt="2022-01-10T03:24:33.995" v="12" actId="47"/>
        <pc:sldMkLst>
          <pc:docMk/>
          <pc:sldMk cId="3776691465" sldId="296"/>
        </pc:sldMkLst>
      </pc:sldChg>
      <pc:sldChg chg="addSp delSp modSp mod setBg">
        <pc:chgData name="Manish Sharma" userId="b799adb9ba789c8f" providerId="LiveId" clId="{7C3D9478-FAB7-47AD-B294-77AB9764AF9A}" dt="2022-01-10T03:26:02.116" v="23" actId="26606"/>
        <pc:sldMkLst>
          <pc:docMk/>
          <pc:sldMk cId="631516676" sldId="301"/>
        </pc:sldMkLst>
        <pc:spChg chg="mod">
          <ac:chgData name="Manish Sharma" userId="b799adb9ba789c8f" providerId="LiveId" clId="{7C3D9478-FAB7-47AD-B294-77AB9764AF9A}" dt="2022-01-10T03:26:02.062" v="22" actId="26606"/>
          <ac:spMkLst>
            <pc:docMk/>
            <pc:sldMk cId="631516676" sldId="301"/>
            <ac:spMk id="2" creationId="{F2BE5BA3-3D14-4CFA-9DDB-9248482CBE53}"/>
          </ac:spMkLst>
        </pc:spChg>
        <pc:spChg chg="add del">
          <ac:chgData name="Manish Sharma" userId="b799adb9ba789c8f" providerId="LiveId" clId="{7C3D9478-FAB7-47AD-B294-77AB9764AF9A}" dt="2022-01-10T03:26:02.116" v="23" actId="26606"/>
          <ac:spMkLst>
            <pc:docMk/>
            <pc:sldMk cId="631516676" sldId="301"/>
            <ac:spMk id="35" creationId="{9A724DBA-D2D9-471E-8ED7-2015DDD950DF}"/>
          </ac:spMkLst>
        </pc:spChg>
        <pc:spChg chg="add del">
          <ac:chgData name="Manish Sharma" userId="b799adb9ba789c8f" providerId="LiveId" clId="{7C3D9478-FAB7-47AD-B294-77AB9764AF9A}" dt="2022-01-10T03:26:02.116" v="23" actId="26606"/>
          <ac:spMkLst>
            <pc:docMk/>
            <pc:sldMk cId="631516676" sldId="301"/>
            <ac:spMk id="37" creationId="{08980754-6F4B-43C9-B9BE-127B6BED6586}"/>
          </ac:spMkLst>
        </pc:spChg>
        <pc:spChg chg="add del">
          <ac:chgData name="Manish Sharma" userId="b799adb9ba789c8f" providerId="LiveId" clId="{7C3D9478-FAB7-47AD-B294-77AB9764AF9A}" dt="2022-01-10T03:26:02.116" v="23" actId="26606"/>
          <ac:spMkLst>
            <pc:docMk/>
            <pc:sldMk cId="631516676" sldId="301"/>
            <ac:spMk id="39" creationId="{2C1BBA94-3F40-40AA-8BB9-E69E25E537C1}"/>
          </ac:spMkLst>
        </pc:spChg>
        <pc:spChg chg="add del">
          <ac:chgData name="Manish Sharma" userId="b799adb9ba789c8f" providerId="LiveId" clId="{7C3D9478-FAB7-47AD-B294-77AB9764AF9A}" dt="2022-01-10T03:26:02.116" v="23" actId="26606"/>
          <ac:spMkLst>
            <pc:docMk/>
            <pc:sldMk cId="631516676" sldId="301"/>
            <ac:spMk id="41" creationId="{169CC832-2974-4E8D-90ED-3E2941BA7336}"/>
          </ac:spMkLst>
        </pc:spChg>
        <pc:spChg chg="add del">
          <ac:chgData name="Manish Sharma" userId="b799adb9ba789c8f" providerId="LiveId" clId="{7C3D9478-FAB7-47AD-B294-77AB9764AF9A}" dt="2022-01-10T03:26:02.116" v="23" actId="26606"/>
          <ac:spMkLst>
            <pc:docMk/>
            <pc:sldMk cId="631516676" sldId="301"/>
            <ac:spMk id="43" creationId="{55222F96-971A-4F90-B841-6BAB416C7AC1}"/>
          </ac:spMkLst>
        </pc:spChg>
        <pc:spChg chg="add del">
          <ac:chgData name="Manish Sharma" userId="b799adb9ba789c8f" providerId="LiveId" clId="{7C3D9478-FAB7-47AD-B294-77AB9764AF9A}" dt="2022-01-10T03:25:51.483" v="20" actId="26606"/>
          <ac:spMkLst>
            <pc:docMk/>
            <pc:sldMk cId="631516676" sldId="301"/>
            <ac:spMk id="48" creationId="{9A724DBA-D2D9-471E-8ED7-2015DDD950DF}"/>
          </ac:spMkLst>
        </pc:spChg>
        <pc:spChg chg="add del">
          <ac:chgData name="Manish Sharma" userId="b799adb9ba789c8f" providerId="LiveId" clId="{7C3D9478-FAB7-47AD-B294-77AB9764AF9A}" dt="2022-01-10T03:25:51.483" v="20" actId="26606"/>
          <ac:spMkLst>
            <pc:docMk/>
            <pc:sldMk cId="631516676" sldId="301"/>
            <ac:spMk id="50" creationId="{08980754-6F4B-43C9-B9BE-127B6BED6586}"/>
          </ac:spMkLst>
        </pc:spChg>
        <pc:spChg chg="add del">
          <ac:chgData name="Manish Sharma" userId="b799adb9ba789c8f" providerId="LiveId" clId="{7C3D9478-FAB7-47AD-B294-77AB9764AF9A}" dt="2022-01-10T03:25:51.483" v="20" actId="26606"/>
          <ac:spMkLst>
            <pc:docMk/>
            <pc:sldMk cId="631516676" sldId="301"/>
            <ac:spMk id="52" creationId="{2C1BBA94-3F40-40AA-8BB9-E69E25E537C1}"/>
          </ac:spMkLst>
        </pc:spChg>
        <pc:spChg chg="add del">
          <ac:chgData name="Manish Sharma" userId="b799adb9ba789c8f" providerId="LiveId" clId="{7C3D9478-FAB7-47AD-B294-77AB9764AF9A}" dt="2022-01-10T03:25:51.483" v="20" actId="26606"/>
          <ac:spMkLst>
            <pc:docMk/>
            <pc:sldMk cId="631516676" sldId="301"/>
            <ac:spMk id="54" creationId="{169CC832-2974-4E8D-90ED-3E2941BA7336}"/>
          </ac:spMkLst>
        </pc:spChg>
        <pc:spChg chg="add del">
          <ac:chgData name="Manish Sharma" userId="b799adb9ba789c8f" providerId="LiveId" clId="{7C3D9478-FAB7-47AD-B294-77AB9764AF9A}" dt="2022-01-10T03:25:51.483" v="20" actId="26606"/>
          <ac:spMkLst>
            <pc:docMk/>
            <pc:sldMk cId="631516676" sldId="301"/>
            <ac:spMk id="56" creationId="{55222F96-971A-4F90-B841-6BAB416C7AC1}"/>
          </ac:spMkLst>
        </pc:spChg>
        <pc:spChg chg="add del">
          <ac:chgData name="Manish Sharma" userId="b799adb9ba789c8f" providerId="LiveId" clId="{7C3D9478-FAB7-47AD-B294-77AB9764AF9A}" dt="2022-01-10T03:26:02.062" v="22" actId="26606"/>
          <ac:spMkLst>
            <pc:docMk/>
            <pc:sldMk cId="631516676" sldId="301"/>
            <ac:spMk id="58" creationId="{19C9EAEA-39D0-4B0E-A0EB-51E7B26740B1}"/>
          </ac:spMkLst>
        </pc:spChg>
        <pc:spChg chg="add del">
          <ac:chgData name="Manish Sharma" userId="b799adb9ba789c8f" providerId="LiveId" clId="{7C3D9478-FAB7-47AD-B294-77AB9764AF9A}" dt="2022-01-10T03:26:02.062" v="22" actId="26606"/>
          <ac:spMkLst>
            <pc:docMk/>
            <pc:sldMk cId="631516676" sldId="301"/>
            <ac:spMk id="59" creationId="{201CC55D-ED54-4C5C-95E6-10947BD1103B}"/>
          </ac:spMkLst>
        </pc:spChg>
        <pc:spChg chg="add del">
          <ac:chgData name="Manish Sharma" userId="b799adb9ba789c8f" providerId="LiveId" clId="{7C3D9478-FAB7-47AD-B294-77AB9764AF9A}" dt="2022-01-10T03:26:02.062" v="22" actId="26606"/>
          <ac:spMkLst>
            <pc:docMk/>
            <pc:sldMk cId="631516676" sldId="301"/>
            <ac:spMk id="62" creationId="{3873B707-463F-40B0-8227-E8CC6C67EB25}"/>
          </ac:spMkLst>
        </pc:spChg>
        <pc:spChg chg="add del">
          <ac:chgData name="Manish Sharma" userId="b799adb9ba789c8f" providerId="LiveId" clId="{7C3D9478-FAB7-47AD-B294-77AB9764AF9A}" dt="2022-01-10T03:26:02.062" v="22" actId="26606"/>
          <ac:spMkLst>
            <pc:docMk/>
            <pc:sldMk cId="631516676" sldId="301"/>
            <ac:spMk id="63" creationId="{C13237C8-E62C-4F0D-A318-BD6FB6C2D138}"/>
          </ac:spMkLst>
        </pc:spChg>
        <pc:spChg chg="add">
          <ac:chgData name="Manish Sharma" userId="b799adb9ba789c8f" providerId="LiveId" clId="{7C3D9478-FAB7-47AD-B294-77AB9764AF9A}" dt="2022-01-10T03:26:02.116" v="23" actId="26606"/>
          <ac:spMkLst>
            <pc:docMk/>
            <pc:sldMk cId="631516676" sldId="301"/>
            <ac:spMk id="65" creationId="{9A724DBA-D2D9-471E-8ED7-2015DDD950DF}"/>
          </ac:spMkLst>
        </pc:spChg>
        <pc:spChg chg="add">
          <ac:chgData name="Manish Sharma" userId="b799adb9ba789c8f" providerId="LiveId" clId="{7C3D9478-FAB7-47AD-B294-77AB9764AF9A}" dt="2022-01-10T03:26:02.116" v="23" actId="26606"/>
          <ac:spMkLst>
            <pc:docMk/>
            <pc:sldMk cId="631516676" sldId="301"/>
            <ac:spMk id="66" creationId="{08980754-6F4B-43C9-B9BE-127B6BED6586}"/>
          </ac:spMkLst>
        </pc:spChg>
        <pc:spChg chg="add">
          <ac:chgData name="Manish Sharma" userId="b799adb9ba789c8f" providerId="LiveId" clId="{7C3D9478-FAB7-47AD-B294-77AB9764AF9A}" dt="2022-01-10T03:26:02.116" v="23" actId="26606"/>
          <ac:spMkLst>
            <pc:docMk/>
            <pc:sldMk cId="631516676" sldId="301"/>
            <ac:spMk id="67" creationId="{2C1BBA94-3F40-40AA-8BB9-E69E25E537C1}"/>
          </ac:spMkLst>
        </pc:spChg>
        <pc:spChg chg="add">
          <ac:chgData name="Manish Sharma" userId="b799adb9ba789c8f" providerId="LiveId" clId="{7C3D9478-FAB7-47AD-B294-77AB9764AF9A}" dt="2022-01-10T03:26:02.116" v="23" actId="26606"/>
          <ac:spMkLst>
            <pc:docMk/>
            <pc:sldMk cId="631516676" sldId="301"/>
            <ac:spMk id="68" creationId="{169CC832-2974-4E8D-90ED-3E2941BA7336}"/>
          </ac:spMkLst>
        </pc:spChg>
        <pc:spChg chg="add">
          <ac:chgData name="Manish Sharma" userId="b799adb9ba789c8f" providerId="LiveId" clId="{7C3D9478-FAB7-47AD-B294-77AB9764AF9A}" dt="2022-01-10T03:26:02.116" v="23" actId="26606"/>
          <ac:spMkLst>
            <pc:docMk/>
            <pc:sldMk cId="631516676" sldId="301"/>
            <ac:spMk id="69" creationId="{55222F96-971A-4F90-B841-6BAB416C7AC1}"/>
          </ac:spMkLst>
        </pc:spChg>
        <pc:grpChg chg="add del">
          <ac:chgData name="Manish Sharma" userId="b799adb9ba789c8f" providerId="LiveId" clId="{7C3D9478-FAB7-47AD-B294-77AB9764AF9A}" dt="2022-01-10T03:26:02.062" v="22" actId="26606"/>
          <ac:grpSpMkLst>
            <pc:docMk/>
            <pc:sldMk cId="631516676" sldId="301"/>
            <ac:grpSpMk id="60" creationId="{1DE889C7-FAD6-4397-98E2-05D503484459}"/>
          </ac:grpSpMkLst>
        </pc:grpChg>
        <pc:graphicFrameChg chg="mod ord modGraphic">
          <ac:chgData name="Manish Sharma" userId="b799adb9ba789c8f" providerId="LiveId" clId="{7C3D9478-FAB7-47AD-B294-77AB9764AF9A}" dt="2022-01-10T03:26:02.116" v="23" actId="26606"/>
          <ac:graphicFrameMkLst>
            <pc:docMk/>
            <pc:sldMk cId="631516676" sldId="301"/>
            <ac:graphicFrameMk id="28" creationId="{FC65EEBD-5589-48DB-A356-9E3C0495B2F7}"/>
          </ac:graphicFrameMkLst>
        </pc:graphicFrameChg>
        <pc:picChg chg="add mod">
          <ac:chgData name="Manish Sharma" userId="b799adb9ba789c8f" providerId="LiveId" clId="{7C3D9478-FAB7-47AD-B294-77AB9764AF9A}" dt="2022-01-10T03:26:02.116" v="23" actId="26606"/>
          <ac:picMkLst>
            <pc:docMk/>
            <pc:sldMk cId="631516676" sldId="301"/>
            <ac:picMk id="10" creationId="{1368364E-E78C-4AD6-AD3D-B975FF656F2E}"/>
          </ac:picMkLst>
        </pc:picChg>
        <pc:picChg chg="del mod ord">
          <ac:chgData name="Manish Sharma" userId="b799adb9ba789c8f" providerId="LiveId" clId="{7C3D9478-FAB7-47AD-B294-77AB9764AF9A}" dt="2022-01-10T03:25:17.961" v="14" actId="478"/>
          <ac:picMkLst>
            <pc:docMk/>
            <pc:sldMk cId="631516676" sldId="301"/>
            <ac:picMk id="30" creationId="{12B18A85-CA0A-4C68-ADC0-557AA504F4CA}"/>
          </ac:picMkLst>
        </pc:picChg>
      </pc:sldChg>
      <pc:sldChg chg="addSp delSp modSp new mod modClrScheme chgLayout">
        <pc:chgData name="Manish Sharma" userId="b799adb9ba789c8f" providerId="LiveId" clId="{7C3D9478-FAB7-47AD-B294-77AB9764AF9A}" dt="2022-01-10T04:23:30.557" v="46" actId="20577"/>
        <pc:sldMkLst>
          <pc:docMk/>
          <pc:sldMk cId="903717446" sldId="302"/>
        </pc:sldMkLst>
        <pc:spChg chg="add mod ord">
          <ac:chgData name="Manish Sharma" userId="b799adb9ba789c8f" providerId="LiveId" clId="{7C3D9478-FAB7-47AD-B294-77AB9764AF9A}" dt="2022-01-10T04:23:24.270" v="44" actId="6264"/>
          <ac:spMkLst>
            <pc:docMk/>
            <pc:sldMk cId="903717446" sldId="302"/>
            <ac:spMk id="2" creationId="{91DEB774-661E-40AD-B53B-4E93EF9D9F95}"/>
          </ac:spMkLst>
        </pc:spChg>
        <pc:spChg chg="add mod ord">
          <ac:chgData name="Manish Sharma" userId="b799adb9ba789c8f" providerId="LiveId" clId="{7C3D9478-FAB7-47AD-B294-77AB9764AF9A}" dt="2022-01-10T04:23:30.557" v="46" actId="20577"/>
          <ac:spMkLst>
            <pc:docMk/>
            <pc:sldMk cId="903717446" sldId="302"/>
            <ac:spMk id="3" creationId="{360C2E1C-1200-4D82-BD75-426CECA56166}"/>
          </ac:spMkLst>
        </pc:spChg>
        <pc:spChg chg="add del mod">
          <ac:chgData name="Manish Sharma" userId="b799adb9ba789c8f" providerId="LiveId" clId="{7C3D9478-FAB7-47AD-B294-77AB9764AF9A}" dt="2022-01-10T04:23:24.270" v="44" actId="6264"/>
          <ac:spMkLst>
            <pc:docMk/>
            <pc:sldMk cId="903717446" sldId="302"/>
            <ac:spMk id="4" creationId="{E8043B43-27DD-4773-8A10-10DF3A75A8CB}"/>
          </ac:spMkLst>
        </pc:spChg>
        <pc:spChg chg="add del mod">
          <ac:chgData name="Manish Sharma" userId="b799adb9ba789c8f" providerId="LiveId" clId="{7C3D9478-FAB7-47AD-B294-77AB9764AF9A}" dt="2022-01-10T04:23:24.270" v="44" actId="6264"/>
          <ac:spMkLst>
            <pc:docMk/>
            <pc:sldMk cId="903717446" sldId="302"/>
            <ac:spMk id="5" creationId="{0330E615-9E26-4AF2-A234-E056106BE94F}"/>
          </ac:spMkLst>
        </pc:spChg>
      </pc:sldChg>
      <pc:sldChg chg="del">
        <pc:chgData name="Manish Sharma" userId="b799adb9ba789c8f" providerId="LiveId" clId="{7C3D9478-FAB7-47AD-B294-77AB9764AF9A}" dt="2022-01-10T03:24:33.995" v="12" actId="47"/>
        <pc:sldMkLst>
          <pc:docMk/>
          <pc:sldMk cId="1472156985" sldId="302"/>
        </pc:sldMkLst>
      </pc:sldChg>
      <pc:sldChg chg="del">
        <pc:chgData name="Manish Sharma" userId="b799adb9ba789c8f" providerId="LiveId" clId="{7C3D9478-FAB7-47AD-B294-77AB9764AF9A}" dt="2022-01-10T03:24:33.995" v="12" actId="47"/>
        <pc:sldMkLst>
          <pc:docMk/>
          <pc:sldMk cId="428956353" sldId="303"/>
        </pc:sldMkLst>
      </pc:sldChg>
      <pc:sldChg chg="addSp delSp modSp new mod">
        <pc:chgData name="Manish Sharma" userId="b799adb9ba789c8f" providerId="LiveId" clId="{7C3D9478-FAB7-47AD-B294-77AB9764AF9A}" dt="2022-01-10T04:37:29.605" v="60"/>
        <pc:sldMkLst>
          <pc:docMk/>
          <pc:sldMk cId="2989694036" sldId="303"/>
        </pc:sldMkLst>
        <pc:spChg chg="del">
          <ac:chgData name="Manish Sharma" userId="b799adb9ba789c8f" providerId="LiveId" clId="{7C3D9478-FAB7-47AD-B294-77AB9764AF9A}" dt="2022-01-10T04:32:49.353" v="48" actId="478"/>
          <ac:spMkLst>
            <pc:docMk/>
            <pc:sldMk cId="2989694036" sldId="303"/>
            <ac:spMk id="2" creationId="{90321BCE-E5F7-4C31-895D-6B0997B689D0}"/>
          </ac:spMkLst>
        </pc:spChg>
        <pc:spChg chg="del">
          <ac:chgData name="Manish Sharma" userId="b799adb9ba789c8f" providerId="LiveId" clId="{7C3D9478-FAB7-47AD-B294-77AB9764AF9A}" dt="2022-01-10T04:32:49.353" v="48" actId="478"/>
          <ac:spMkLst>
            <pc:docMk/>
            <pc:sldMk cId="2989694036" sldId="303"/>
            <ac:spMk id="3" creationId="{222ECB24-5607-438B-ADD8-6EFF2F78644C}"/>
          </ac:spMkLst>
        </pc:spChg>
        <pc:spChg chg="add mod">
          <ac:chgData name="Manish Sharma" userId="b799adb9ba789c8f" providerId="LiveId" clId="{7C3D9478-FAB7-47AD-B294-77AB9764AF9A}" dt="2022-01-10T04:33:25.333" v="49"/>
          <ac:spMkLst>
            <pc:docMk/>
            <pc:sldMk cId="2989694036" sldId="303"/>
            <ac:spMk id="4" creationId="{B5631D1C-4C3C-4146-8723-E9880FD0CF4F}"/>
          </ac:spMkLst>
        </pc:spChg>
        <pc:spChg chg="add mod">
          <ac:chgData name="Manish Sharma" userId="b799adb9ba789c8f" providerId="LiveId" clId="{7C3D9478-FAB7-47AD-B294-77AB9764AF9A}" dt="2022-01-10T04:33:37.287" v="50"/>
          <ac:spMkLst>
            <pc:docMk/>
            <pc:sldMk cId="2989694036" sldId="303"/>
            <ac:spMk id="5" creationId="{B5446818-6A94-4E2B-87DA-8891BBB84086}"/>
          </ac:spMkLst>
        </pc:spChg>
        <pc:spChg chg="add mod">
          <ac:chgData name="Manish Sharma" userId="b799adb9ba789c8f" providerId="LiveId" clId="{7C3D9478-FAB7-47AD-B294-77AB9764AF9A}" dt="2022-01-10T04:33:37.287" v="50"/>
          <ac:spMkLst>
            <pc:docMk/>
            <pc:sldMk cId="2989694036" sldId="303"/>
            <ac:spMk id="7" creationId="{E18A2C6F-0499-4E61-B097-482D2C6E05EB}"/>
          </ac:spMkLst>
        </pc:spChg>
        <pc:spChg chg="add mod">
          <ac:chgData name="Manish Sharma" userId="b799adb9ba789c8f" providerId="LiveId" clId="{7C3D9478-FAB7-47AD-B294-77AB9764AF9A}" dt="2022-01-10T04:34:36.552" v="51"/>
          <ac:spMkLst>
            <pc:docMk/>
            <pc:sldMk cId="2989694036" sldId="303"/>
            <ac:spMk id="9" creationId="{99280025-89D5-49F4-8711-162A6F974516}"/>
          </ac:spMkLst>
        </pc:spChg>
        <pc:spChg chg="add mod">
          <ac:chgData name="Manish Sharma" userId="b799adb9ba789c8f" providerId="LiveId" clId="{7C3D9478-FAB7-47AD-B294-77AB9764AF9A}" dt="2022-01-10T04:34:36.552" v="51"/>
          <ac:spMkLst>
            <pc:docMk/>
            <pc:sldMk cId="2989694036" sldId="303"/>
            <ac:spMk id="10" creationId="{64C2452A-1A32-4E2F-A1D4-962A88FE8C5C}"/>
          </ac:spMkLst>
        </pc:spChg>
        <pc:spChg chg="add mod">
          <ac:chgData name="Manish Sharma" userId="b799adb9ba789c8f" providerId="LiveId" clId="{7C3D9478-FAB7-47AD-B294-77AB9764AF9A}" dt="2022-01-10T04:34:51.195" v="52"/>
          <ac:spMkLst>
            <pc:docMk/>
            <pc:sldMk cId="2989694036" sldId="303"/>
            <ac:spMk id="12" creationId="{ED5CC09D-0EC3-4B85-8CDA-F93649672CB6}"/>
          </ac:spMkLst>
        </pc:spChg>
        <pc:spChg chg="add mod">
          <ac:chgData name="Manish Sharma" userId="b799adb9ba789c8f" providerId="LiveId" clId="{7C3D9478-FAB7-47AD-B294-77AB9764AF9A}" dt="2022-01-10T04:34:51.195" v="52"/>
          <ac:spMkLst>
            <pc:docMk/>
            <pc:sldMk cId="2989694036" sldId="303"/>
            <ac:spMk id="13" creationId="{E2283823-F046-4A17-A474-9B2BA53F7C6D}"/>
          </ac:spMkLst>
        </pc:spChg>
        <pc:spChg chg="add mod">
          <ac:chgData name="Manish Sharma" userId="b799adb9ba789c8f" providerId="LiveId" clId="{7C3D9478-FAB7-47AD-B294-77AB9764AF9A}" dt="2022-01-10T04:35:04.445" v="53"/>
          <ac:spMkLst>
            <pc:docMk/>
            <pc:sldMk cId="2989694036" sldId="303"/>
            <ac:spMk id="14" creationId="{F976BC27-770A-4EA1-A834-144B2D8A278A}"/>
          </ac:spMkLst>
        </pc:spChg>
        <pc:spChg chg="add mod">
          <ac:chgData name="Manish Sharma" userId="b799adb9ba789c8f" providerId="LiveId" clId="{7C3D9478-FAB7-47AD-B294-77AB9764AF9A}" dt="2022-01-10T04:35:04.445" v="53"/>
          <ac:spMkLst>
            <pc:docMk/>
            <pc:sldMk cId="2989694036" sldId="303"/>
            <ac:spMk id="16" creationId="{D4EB3704-3BB6-4AA4-A558-8F1A1F545A3D}"/>
          </ac:spMkLst>
        </pc:spChg>
        <pc:spChg chg="add mod">
          <ac:chgData name="Manish Sharma" userId="b799adb9ba789c8f" providerId="LiveId" clId="{7C3D9478-FAB7-47AD-B294-77AB9764AF9A}" dt="2022-01-10T04:35:15.925" v="54"/>
          <ac:spMkLst>
            <pc:docMk/>
            <pc:sldMk cId="2989694036" sldId="303"/>
            <ac:spMk id="17" creationId="{FC8C8EDB-ACB5-4218-92C8-21886186F997}"/>
          </ac:spMkLst>
        </pc:spChg>
        <pc:spChg chg="add mod">
          <ac:chgData name="Manish Sharma" userId="b799adb9ba789c8f" providerId="LiveId" clId="{7C3D9478-FAB7-47AD-B294-77AB9764AF9A}" dt="2022-01-10T04:35:27.198" v="55"/>
          <ac:spMkLst>
            <pc:docMk/>
            <pc:sldMk cId="2989694036" sldId="303"/>
            <ac:spMk id="20" creationId="{498F88BE-5E82-45EF-BAD5-CB4C56D19B7E}"/>
          </ac:spMkLst>
        </pc:spChg>
        <pc:spChg chg="add mod">
          <ac:chgData name="Manish Sharma" userId="b799adb9ba789c8f" providerId="LiveId" clId="{7C3D9478-FAB7-47AD-B294-77AB9764AF9A}" dt="2022-01-10T04:35:49.796" v="56"/>
          <ac:spMkLst>
            <pc:docMk/>
            <pc:sldMk cId="2989694036" sldId="303"/>
            <ac:spMk id="22" creationId="{00728286-B880-46DC-9E9F-C548EF35959F}"/>
          </ac:spMkLst>
        </pc:spChg>
        <pc:spChg chg="add mod">
          <ac:chgData name="Manish Sharma" userId="b799adb9ba789c8f" providerId="LiveId" clId="{7C3D9478-FAB7-47AD-B294-77AB9764AF9A}" dt="2022-01-10T04:35:49.796" v="56"/>
          <ac:spMkLst>
            <pc:docMk/>
            <pc:sldMk cId="2989694036" sldId="303"/>
            <ac:spMk id="23" creationId="{E165D51E-2B7F-4835-8C41-9DF9A8B1166F}"/>
          </ac:spMkLst>
        </pc:spChg>
        <pc:spChg chg="add mod">
          <ac:chgData name="Manish Sharma" userId="b799adb9ba789c8f" providerId="LiveId" clId="{7C3D9478-FAB7-47AD-B294-77AB9764AF9A}" dt="2022-01-10T04:36:06.884" v="57"/>
          <ac:spMkLst>
            <pc:docMk/>
            <pc:sldMk cId="2989694036" sldId="303"/>
            <ac:spMk id="25" creationId="{8B156D67-1FB2-4336-A79C-8859CF4CA4BC}"/>
          </ac:spMkLst>
        </pc:spChg>
        <pc:spChg chg="add mod">
          <ac:chgData name="Manish Sharma" userId="b799adb9ba789c8f" providerId="LiveId" clId="{7C3D9478-FAB7-47AD-B294-77AB9764AF9A}" dt="2022-01-10T04:36:06.884" v="57"/>
          <ac:spMkLst>
            <pc:docMk/>
            <pc:sldMk cId="2989694036" sldId="303"/>
            <ac:spMk id="26" creationId="{3257101B-B47F-42BA-8391-7E0C8DEFFCDD}"/>
          </ac:spMkLst>
        </pc:spChg>
        <pc:spChg chg="add mod">
          <ac:chgData name="Manish Sharma" userId="b799adb9ba789c8f" providerId="LiveId" clId="{7C3D9478-FAB7-47AD-B294-77AB9764AF9A}" dt="2022-01-10T04:36:29.095" v="58"/>
          <ac:spMkLst>
            <pc:docMk/>
            <pc:sldMk cId="2989694036" sldId="303"/>
            <ac:spMk id="27" creationId="{4B24DE83-95AE-445A-A196-2617C6473C5A}"/>
          </ac:spMkLst>
        </pc:spChg>
        <pc:spChg chg="add mod">
          <ac:chgData name="Manish Sharma" userId="b799adb9ba789c8f" providerId="LiveId" clId="{7C3D9478-FAB7-47AD-B294-77AB9764AF9A}" dt="2022-01-10T04:36:59.111" v="59"/>
          <ac:spMkLst>
            <pc:docMk/>
            <pc:sldMk cId="2989694036" sldId="303"/>
            <ac:spMk id="28" creationId="{50344E6D-B6D3-48DC-8FAC-C0CA47B15119}"/>
          </ac:spMkLst>
        </pc:spChg>
        <pc:spChg chg="add mod">
          <ac:chgData name="Manish Sharma" userId="b799adb9ba789c8f" providerId="LiveId" clId="{7C3D9478-FAB7-47AD-B294-77AB9764AF9A}" dt="2022-01-10T04:37:29.605" v="60"/>
          <ac:spMkLst>
            <pc:docMk/>
            <pc:sldMk cId="2989694036" sldId="303"/>
            <ac:spMk id="29" creationId="{42420114-BE0B-41D3-ABC7-E8C251FC948B}"/>
          </ac:spMkLst>
        </pc:spChg>
        <pc:cxnChg chg="add mod">
          <ac:chgData name="Manish Sharma" userId="b799adb9ba789c8f" providerId="LiveId" clId="{7C3D9478-FAB7-47AD-B294-77AB9764AF9A}" dt="2022-01-10T04:33:37.287" v="50"/>
          <ac:cxnSpMkLst>
            <pc:docMk/>
            <pc:sldMk cId="2989694036" sldId="303"/>
            <ac:cxnSpMk id="6" creationId="{0AF12954-96F0-404F-AFA0-1FF19F597E5E}"/>
          </ac:cxnSpMkLst>
        </pc:cxnChg>
        <pc:cxnChg chg="add mod">
          <ac:chgData name="Manish Sharma" userId="b799adb9ba789c8f" providerId="LiveId" clId="{7C3D9478-FAB7-47AD-B294-77AB9764AF9A}" dt="2022-01-10T04:34:36.552" v="51"/>
          <ac:cxnSpMkLst>
            <pc:docMk/>
            <pc:sldMk cId="2989694036" sldId="303"/>
            <ac:cxnSpMk id="8" creationId="{DBEF341F-1F84-4C1F-ACC7-C061C5ACE23E}"/>
          </ac:cxnSpMkLst>
        </pc:cxnChg>
        <pc:cxnChg chg="add mod">
          <ac:chgData name="Manish Sharma" userId="b799adb9ba789c8f" providerId="LiveId" clId="{7C3D9478-FAB7-47AD-B294-77AB9764AF9A}" dt="2022-01-10T04:34:51.195" v="52"/>
          <ac:cxnSpMkLst>
            <pc:docMk/>
            <pc:sldMk cId="2989694036" sldId="303"/>
            <ac:cxnSpMk id="11" creationId="{A9A505E1-C5C9-4EA5-8776-D67EB0FE5213}"/>
          </ac:cxnSpMkLst>
        </pc:cxnChg>
        <pc:cxnChg chg="add mod">
          <ac:chgData name="Manish Sharma" userId="b799adb9ba789c8f" providerId="LiveId" clId="{7C3D9478-FAB7-47AD-B294-77AB9764AF9A}" dt="2022-01-10T04:35:04.445" v="53"/>
          <ac:cxnSpMkLst>
            <pc:docMk/>
            <pc:sldMk cId="2989694036" sldId="303"/>
            <ac:cxnSpMk id="15" creationId="{B51FEE06-83B4-4069-A2C2-6106484060A4}"/>
          </ac:cxnSpMkLst>
        </pc:cxnChg>
        <pc:cxnChg chg="add mod">
          <ac:chgData name="Manish Sharma" userId="b799adb9ba789c8f" providerId="LiveId" clId="{7C3D9478-FAB7-47AD-B294-77AB9764AF9A}" dt="2022-01-10T04:35:15.925" v="54"/>
          <ac:cxnSpMkLst>
            <pc:docMk/>
            <pc:sldMk cId="2989694036" sldId="303"/>
            <ac:cxnSpMk id="18" creationId="{E8DD37E9-D366-4C79-BE3D-CECBBE1C1DC3}"/>
          </ac:cxnSpMkLst>
        </pc:cxnChg>
        <pc:cxnChg chg="add mod">
          <ac:chgData name="Manish Sharma" userId="b799adb9ba789c8f" providerId="LiveId" clId="{7C3D9478-FAB7-47AD-B294-77AB9764AF9A}" dt="2022-01-10T04:35:15.925" v="54"/>
          <ac:cxnSpMkLst>
            <pc:docMk/>
            <pc:sldMk cId="2989694036" sldId="303"/>
            <ac:cxnSpMk id="19" creationId="{0BB88B0B-EAA0-4BCD-B411-31AD328B5FEA}"/>
          </ac:cxnSpMkLst>
        </pc:cxnChg>
        <pc:cxnChg chg="add mod">
          <ac:chgData name="Manish Sharma" userId="b799adb9ba789c8f" providerId="LiveId" clId="{7C3D9478-FAB7-47AD-B294-77AB9764AF9A}" dt="2022-01-10T04:35:49.796" v="56"/>
          <ac:cxnSpMkLst>
            <pc:docMk/>
            <pc:sldMk cId="2989694036" sldId="303"/>
            <ac:cxnSpMk id="21" creationId="{3DCD1FED-9778-4DA8-A0EB-B31A0E81D47A}"/>
          </ac:cxnSpMkLst>
        </pc:cxnChg>
        <pc:cxnChg chg="add mod">
          <ac:chgData name="Manish Sharma" userId="b799adb9ba789c8f" providerId="LiveId" clId="{7C3D9478-FAB7-47AD-B294-77AB9764AF9A}" dt="2022-01-10T04:36:06.884" v="57"/>
          <ac:cxnSpMkLst>
            <pc:docMk/>
            <pc:sldMk cId="2989694036" sldId="303"/>
            <ac:cxnSpMk id="24" creationId="{44C0D85C-33AB-4BB4-9862-28A69B524405}"/>
          </ac:cxnSpMkLst>
        </pc:cxnChg>
        <pc:cxnChg chg="add mod">
          <ac:chgData name="Manish Sharma" userId="b799adb9ba789c8f" providerId="LiveId" clId="{7C3D9478-FAB7-47AD-B294-77AB9764AF9A}" dt="2022-01-10T04:37:29.605" v="60"/>
          <ac:cxnSpMkLst>
            <pc:docMk/>
            <pc:sldMk cId="2989694036" sldId="303"/>
            <ac:cxnSpMk id="30" creationId="{19C86C83-52A7-4EDD-A5B5-B7F73F4FB0E7}"/>
          </ac:cxnSpMkLst>
        </pc:cxnChg>
      </pc:sldChg>
      <pc:sldChg chg="modSp new mod">
        <pc:chgData name="Manish Sharma" userId="b799adb9ba789c8f" providerId="LiveId" clId="{7C3D9478-FAB7-47AD-B294-77AB9764AF9A}" dt="2022-01-10T04:42:05.645" v="163" actId="20577"/>
        <pc:sldMkLst>
          <pc:docMk/>
          <pc:sldMk cId="164437888" sldId="304"/>
        </pc:sldMkLst>
        <pc:spChg chg="mod">
          <ac:chgData name="Manish Sharma" userId="b799adb9ba789c8f" providerId="LiveId" clId="{7C3D9478-FAB7-47AD-B294-77AB9764AF9A}" dt="2022-01-10T04:40:46.997" v="62"/>
          <ac:spMkLst>
            <pc:docMk/>
            <pc:sldMk cId="164437888" sldId="304"/>
            <ac:spMk id="2" creationId="{F2275D81-3E6E-4A76-8CF3-4C9CC74254A0}"/>
          </ac:spMkLst>
        </pc:spChg>
        <pc:spChg chg="mod">
          <ac:chgData name="Manish Sharma" userId="b799adb9ba789c8f" providerId="LiveId" clId="{7C3D9478-FAB7-47AD-B294-77AB9764AF9A}" dt="2022-01-10T04:42:05.645" v="163" actId="20577"/>
          <ac:spMkLst>
            <pc:docMk/>
            <pc:sldMk cId="164437888" sldId="304"/>
            <ac:spMk id="3" creationId="{A82A16D0-0FC7-4910-BBC8-101C0E072F42}"/>
          </ac:spMkLst>
        </pc:spChg>
      </pc:sldChg>
      <pc:sldChg chg="del">
        <pc:chgData name="Manish Sharma" userId="b799adb9ba789c8f" providerId="LiveId" clId="{7C3D9478-FAB7-47AD-B294-77AB9764AF9A}" dt="2022-01-10T03:24:33.995" v="12" actId="47"/>
        <pc:sldMkLst>
          <pc:docMk/>
          <pc:sldMk cId="2184828741" sldId="304"/>
        </pc:sldMkLst>
      </pc:sldChg>
      <pc:sldChg chg="del">
        <pc:chgData name="Manish Sharma" userId="b799adb9ba789c8f" providerId="LiveId" clId="{7C3D9478-FAB7-47AD-B294-77AB9764AF9A}" dt="2022-01-10T03:24:33.995" v="12" actId="47"/>
        <pc:sldMkLst>
          <pc:docMk/>
          <pc:sldMk cId="315474361" sldId="305"/>
        </pc:sldMkLst>
      </pc:sldChg>
      <pc:sldChg chg="modSp new mod">
        <pc:chgData name="Manish Sharma" userId="b799adb9ba789c8f" providerId="LiveId" clId="{7C3D9478-FAB7-47AD-B294-77AB9764AF9A}" dt="2022-01-10T07:31:46.565" v="389" actId="113"/>
        <pc:sldMkLst>
          <pc:docMk/>
          <pc:sldMk cId="2261033248" sldId="305"/>
        </pc:sldMkLst>
        <pc:spChg chg="mod">
          <ac:chgData name="Manish Sharma" userId="b799adb9ba789c8f" providerId="LiveId" clId="{7C3D9478-FAB7-47AD-B294-77AB9764AF9A}" dt="2022-01-10T07:16:56.973" v="174" actId="20577"/>
          <ac:spMkLst>
            <pc:docMk/>
            <pc:sldMk cId="2261033248" sldId="305"/>
            <ac:spMk id="2" creationId="{8C943FD8-D548-4B5C-B8F2-4BF9A9C47F8D}"/>
          </ac:spMkLst>
        </pc:spChg>
        <pc:spChg chg="mod">
          <ac:chgData name="Manish Sharma" userId="b799adb9ba789c8f" providerId="LiveId" clId="{7C3D9478-FAB7-47AD-B294-77AB9764AF9A}" dt="2022-01-10T07:31:46.565" v="389" actId="113"/>
          <ac:spMkLst>
            <pc:docMk/>
            <pc:sldMk cId="2261033248" sldId="305"/>
            <ac:spMk id="3" creationId="{CAA30308-5C8C-41E6-B2AD-442917178EEC}"/>
          </ac:spMkLst>
        </pc:spChg>
      </pc:sldChg>
      <pc:sldChg chg="del">
        <pc:chgData name="Manish Sharma" userId="b799adb9ba789c8f" providerId="LiveId" clId="{7C3D9478-FAB7-47AD-B294-77AB9764AF9A}" dt="2022-01-10T03:24:33.995" v="12" actId="47"/>
        <pc:sldMkLst>
          <pc:docMk/>
          <pc:sldMk cId="1488511831" sldId="306"/>
        </pc:sldMkLst>
      </pc:sldChg>
      <pc:sldChg chg="del">
        <pc:chgData name="Manish Sharma" userId="b799adb9ba789c8f" providerId="LiveId" clId="{7C3D9478-FAB7-47AD-B294-77AB9764AF9A}" dt="2022-01-10T03:24:33.995" v="12" actId="47"/>
        <pc:sldMkLst>
          <pc:docMk/>
          <pc:sldMk cId="655627665" sldId="307"/>
        </pc:sldMkLst>
      </pc:sldChg>
      <pc:sldChg chg="del">
        <pc:chgData name="Manish Sharma" userId="b799adb9ba789c8f" providerId="LiveId" clId="{7C3D9478-FAB7-47AD-B294-77AB9764AF9A}" dt="2022-01-10T03:24:33.995" v="12" actId="47"/>
        <pc:sldMkLst>
          <pc:docMk/>
          <pc:sldMk cId="2827906975" sldId="308"/>
        </pc:sldMkLst>
      </pc:sldChg>
      <pc:sldChg chg="add">
        <pc:chgData name="Manish Sharma" userId="b799adb9ba789c8f" providerId="LiveId" clId="{7C3D9478-FAB7-47AD-B294-77AB9764AF9A}" dt="2022-01-10T09:35:59.687" v="393"/>
        <pc:sldMkLst>
          <pc:docMk/>
          <pc:sldMk cId="849919439" sldId="309"/>
        </pc:sldMkLst>
      </pc:sldChg>
      <pc:sldChg chg="del">
        <pc:chgData name="Manish Sharma" userId="b799adb9ba789c8f" providerId="LiveId" clId="{7C3D9478-FAB7-47AD-B294-77AB9764AF9A}" dt="2022-01-10T03:24:33.995" v="12" actId="47"/>
        <pc:sldMkLst>
          <pc:docMk/>
          <pc:sldMk cId="1222050639" sldId="309"/>
        </pc:sldMkLst>
      </pc:sldChg>
      <pc:sldChg chg="del">
        <pc:chgData name="Manish Sharma" userId="b799adb9ba789c8f" providerId="LiveId" clId="{7C3D9478-FAB7-47AD-B294-77AB9764AF9A}" dt="2022-01-10T03:24:33.995" v="12" actId="47"/>
        <pc:sldMkLst>
          <pc:docMk/>
          <pc:sldMk cId="154785864" sldId="310"/>
        </pc:sldMkLst>
      </pc:sldChg>
      <pc:sldChg chg="add">
        <pc:chgData name="Manish Sharma" userId="b799adb9ba789c8f" providerId="LiveId" clId="{7C3D9478-FAB7-47AD-B294-77AB9764AF9A}" dt="2022-01-10T11:25:57.296" v="551"/>
        <pc:sldMkLst>
          <pc:docMk/>
          <pc:sldMk cId="3905909107" sldId="310"/>
        </pc:sldMkLst>
      </pc:sldChg>
      <pc:sldChg chg="del">
        <pc:chgData name="Manish Sharma" userId="b799adb9ba789c8f" providerId="LiveId" clId="{7C3D9478-FAB7-47AD-B294-77AB9764AF9A}" dt="2022-01-10T03:24:33.995" v="12" actId="47"/>
        <pc:sldMkLst>
          <pc:docMk/>
          <pc:sldMk cId="600639858" sldId="311"/>
        </pc:sldMkLst>
      </pc:sldChg>
      <pc:sldChg chg="del">
        <pc:chgData name="Manish Sharma" userId="b799adb9ba789c8f" providerId="LiveId" clId="{7C3D9478-FAB7-47AD-B294-77AB9764AF9A}" dt="2022-01-10T03:24:33.995" v="12" actId="47"/>
        <pc:sldMkLst>
          <pc:docMk/>
          <pc:sldMk cId="432641028" sldId="312"/>
        </pc:sldMkLst>
      </pc:sldChg>
      <pc:sldChg chg="add">
        <pc:chgData name="Manish Sharma" userId="b799adb9ba789c8f" providerId="LiveId" clId="{7C3D9478-FAB7-47AD-B294-77AB9764AF9A}" dt="2022-01-11T07:38:01.054" v="620"/>
        <pc:sldMkLst>
          <pc:docMk/>
          <pc:sldMk cId="3363675506" sldId="312"/>
        </pc:sldMkLst>
      </pc:sldChg>
      <pc:sldChg chg="add del">
        <pc:chgData name="Manish Sharma" userId="b799adb9ba789c8f" providerId="LiveId" clId="{7C3D9478-FAB7-47AD-B294-77AB9764AF9A}" dt="2022-01-10T07:19:13.480" v="345"/>
        <pc:sldMkLst>
          <pc:docMk/>
          <pc:sldMk cId="1745736043" sldId="313"/>
        </pc:sldMkLst>
      </pc:sldChg>
      <pc:sldChg chg="add del">
        <pc:chgData name="Manish Sharma" userId="b799adb9ba789c8f" providerId="LiveId" clId="{7C3D9478-FAB7-47AD-B294-77AB9764AF9A}" dt="2022-01-10T08:13:44.499" v="390"/>
        <pc:sldMkLst>
          <pc:docMk/>
          <pc:sldMk cId="3343793836" sldId="314"/>
        </pc:sldMkLst>
      </pc:sldChg>
      <pc:sldChg chg="add ord">
        <pc:chgData name="Manish Sharma" userId="b799adb9ba789c8f" providerId="LiveId" clId="{7C3D9478-FAB7-47AD-B294-77AB9764AF9A}" dt="2022-01-11T10:05:47.939" v="807"/>
        <pc:sldMkLst>
          <pc:docMk/>
          <pc:sldMk cId="459504614" sldId="315"/>
        </pc:sldMkLst>
      </pc:sldChg>
      <pc:sldChg chg="del">
        <pc:chgData name="Manish Sharma" userId="b799adb9ba789c8f" providerId="LiveId" clId="{7C3D9478-FAB7-47AD-B294-77AB9764AF9A}" dt="2022-01-10T03:24:33.995" v="12" actId="47"/>
        <pc:sldMkLst>
          <pc:docMk/>
          <pc:sldMk cId="2896957801" sldId="315"/>
        </pc:sldMkLst>
      </pc:sldChg>
      <pc:sldChg chg="add del">
        <pc:chgData name="Manish Sharma" userId="b799adb9ba789c8f" providerId="LiveId" clId="{7C3D9478-FAB7-47AD-B294-77AB9764AF9A}" dt="2022-01-10T16:38:39.813" v="552"/>
        <pc:sldMkLst>
          <pc:docMk/>
          <pc:sldMk cId="495837008" sldId="316"/>
        </pc:sldMkLst>
      </pc:sldChg>
      <pc:sldChg chg="add del">
        <pc:chgData name="Manish Sharma" userId="b799adb9ba789c8f" providerId="LiveId" clId="{7C3D9478-FAB7-47AD-B294-77AB9764AF9A}" dt="2022-01-10T16:38:39.813" v="552"/>
        <pc:sldMkLst>
          <pc:docMk/>
          <pc:sldMk cId="729508330" sldId="317"/>
        </pc:sldMkLst>
      </pc:sldChg>
      <pc:sldChg chg="add del">
        <pc:chgData name="Manish Sharma" userId="b799adb9ba789c8f" providerId="LiveId" clId="{7C3D9478-FAB7-47AD-B294-77AB9764AF9A}" dt="2022-01-10T16:38:39.813" v="552"/>
        <pc:sldMkLst>
          <pc:docMk/>
          <pc:sldMk cId="3730346979" sldId="318"/>
        </pc:sldMkLst>
      </pc:sldChg>
      <pc:sldChg chg="del">
        <pc:chgData name="Manish Sharma" userId="b799adb9ba789c8f" providerId="LiveId" clId="{7C3D9478-FAB7-47AD-B294-77AB9764AF9A}" dt="2022-01-10T03:24:33.995" v="12" actId="47"/>
        <pc:sldMkLst>
          <pc:docMk/>
          <pc:sldMk cId="2922293980" sldId="319"/>
        </pc:sldMkLst>
      </pc:sldChg>
      <pc:sldChg chg="add ord">
        <pc:chgData name="Manish Sharma" userId="b799adb9ba789c8f" providerId="LiveId" clId="{7C3D9478-FAB7-47AD-B294-77AB9764AF9A}" dt="2022-01-12T05:10:57.671" v="959"/>
        <pc:sldMkLst>
          <pc:docMk/>
          <pc:sldMk cId="3305835573" sldId="320"/>
        </pc:sldMkLst>
      </pc:sldChg>
      <pc:sldChg chg="del">
        <pc:chgData name="Manish Sharma" userId="b799adb9ba789c8f" providerId="LiveId" clId="{7C3D9478-FAB7-47AD-B294-77AB9764AF9A}" dt="2022-01-10T03:24:33.995" v="12" actId="47"/>
        <pc:sldMkLst>
          <pc:docMk/>
          <pc:sldMk cId="4089342765" sldId="320"/>
        </pc:sldMkLst>
      </pc:sldChg>
      <pc:sldChg chg="add">
        <pc:chgData name="Manish Sharma" userId="b799adb9ba789c8f" providerId="LiveId" clId="{7C3D9478-FAB7-47AD-B294-77AB9764AF9A}" dt="2022-01-12T05:10:49.826" v="957"/>
        <pc:sldMkLst>
          <pc:docMk/>
          <pc:sldMk cId="1973237833" sldId="321"/>
        </pc:sldMkLst>
      </pc:sldChg>
      <pc:sldChg chg="del">
        <pc:chgData name="Manish Sharma" userId="b799adb9ba789c8f" providerId="LiveId" clId="{7C3D9478-FAB7-47AD-B294-77AB9764AF9A}" dt="2022-01-10T03:24:33.995" v="12" actId="47"/>
        <pc:sldMkLst>
          <pc:docMk/>
          <pc:sldMk cId="2903704693" sldId="321"/>
        </pc:sldMkLst>
      </pc:sldChg>
      <pc:sldChg chg="add">
        <pc:chgData name="Manish Sharma" userId="b799adb9ba789c8f" providerId="LiveId" clId="{7C3D9478-FAB7-47AD-B294-77AB9764AF9A}" dt="2022-01-12T05:33:25.425" v="960"/>
        <pc:sldMkLst>
          <pc:docMk/>
          <pc:sldMk cId="433844631" sldId="322"/>
        </pc:sldMkLst>
      </pc:sldChg>
      <pc:sldChg chg="del">
        <pc:chgData name="Manish Sharma" userId="b799adb9ba789c8f" providerId="LiveId" clId="{7C3D9478-FAB7-47AD-B294-77AB9764AF9A}" dt="2022-01-10T03:24:33.995" v="12" actId="47"/>
        <pc:sldMkLst>
          <pc:docMk/>
          <pc:sldMk cId="4052209965" sldId="322"/>
        </pc:sldMkLst>
      </pc:sldChg>
      <pc:sldChg chg="add">
        <pc:chgData name="Manish Sharma" userId="b799adb9ba789c8f" providerId="LiveId" clId="{7C3D9478-FAB7-47AD-B294-77AB9764AF9A}" dt="2022-01-12T05:43:13.298" v="962"/>
        <pc:sldMkLst>
          <pc:docMk/>
          <pc:sldMk cId="45633748" sldId="323"/>
        </pc:sldMkLst>
      </pc:sldChg>
      <pc:sldChg chg="del">
        <pc:chgData name="Manish Sharma" userId="b799adb9ba789c8f" providerId="LiveId" clId="{7C3D9478-FAB7-47AD-B294-77AB9764AF9A}" dt="2022-01-10T03:24:33.995" v="12" actId="47"/>
        <pc:sldMkLst>
          <pc:docMk/>
          <pc:sldMk cId="3716499477" sldId="323"/>
        </pc:sldMkLst>
      </pc:sldChg>
      <pc:sldChg chg="del">
        <pc:chgData name="Manish Sharma" userId="b799adb9ba789c8f" providerId="LiveId" clId="{7C3D9478-FAB7-47AD-B294-77AB9764AF9A}" dt="2022-01-10T03:24:33.995" v="12" actId="47"/>
        <pc:sldMkLst>
          <pc:docMk/>
          <pc:sldMk cId="2025244484" sldId="324"/>
        </pc:sldMkLst>
      </pc:sldChg>
      <pc:sldChg chg="add">
        <pc:chgData name="Manish Sharma" userId="b799adb9ba789c8f" providerId="LiveId" clId="{7C3D9478-FAB7-47AD-B294-77AB9764AF9A}" dt="2022-01-12T05:43:13.298" v="962"/>
        <pc:sldMkLst>
          <pc:docMk/>
          <pc:sldMk cId="2625194412" sldId="324"/>
        </pc:sldMkLst>
      </pc:sldChg>
      <pc:sldChg chg="add">
        <pc:chgData name="Manish Sharma" userId="b799adb9ba789c8f" providerId="LiveId" clId="{7C3D9478-FAB7-47AD-B294-77AB9764AF9A}" dt="2022-01-12T06:52:21.376" v="963"/>
        <pc:sldMkLst>
          <pc:docMk/>
          <pc:sldMk cId="492403978" sldId="325"/>
        </pc:sldMkLst>
      </pc:sldChg>
      <pc:sldChg chg="add">
        <pc:chgData name="Manish Sharma" userId="b799adb9ba789c8f" providerId="LiveId" clId="{7C3D9478-FAB7-47AD-B294-77AB9764AF9A}" dt="2022-01-12T06:52:21.376" v="963"/>
        <pc:sldMkLst>
          <pc:docMk/>
          <pc:sldMk cId="2388020248" sldId="326"/>
        </pc:sldMkLst>
      </pc:sldChg>
      <pc:sldChg chg="add">
        <pc:chgData name="Manish Sharma" userId="b799adb9ba789c8f" providerId="LiveId" clId="{7C3D9478-FAB7-47AD-B294-77AB9764AF9A}" dt="2022-01-12T06:52:21.376" v="963"/>
        <pc:sldMkLst>
          <pc:docMk/>
          <pc:sldMk cId="855042921" sldId="327"/>
        </pc:sldMkLst>
      </pc:sldChg>
      <pc:sldChg chg="add">
        <pc:chgData name="Manish Sharma" userId="b799adb9ba789c8f" providerId="LiveId" clId="{7C3D9478-FAB7-47AD-B294-77AB9764AF9A}" dt="2022-01-10T09:25:07.744" v="391"/>
        <pc:sldMkLst>
          <pc:docMk/>
          <pc:sldMk cId="1818750816" sldId="328"/>
        </pc:sldMkLst>
      </pc:sldChg>
      <pc:sldChg chg="add">
        <pc:chgData name="Manish Sharma" userId="b799adb9ba789c8f" providerId="LiveId" clId="{7C3D9478-FAB7-47AD-B294-77AB9764AF9A}" dt="2022-01-10T09:25:07.744" v="391"/>
        <pc:sldMkLst>
          <pc:docMk/>
          <pc:sldMk cId="3069621704" sldId="329"/>
        </pc:sldMkLst>
      </pc:sldChg>
      <pc:sldChg chg="del">
        <pc:chgData name="Manish Sharma" userId="b799adb9ba789c8f" providerId="LiveId" clId="{7C3D9478-FAB7-47AD-B294-77AB9764AF9A}" dt="2022-01-10T03:24:33.995" v="12" actId="47"/>
        <pc:sldMkLst>
          <pc:docMk/>
          <pc:sldMk cId="3578941083" sldId="329"/>
        </pc:sldMkLst>
      </pc:sldChg>
      <pc:sldChg chg="del">
        <pc:chgData name="Manish Sharma" userId="b799adb9ba789c8f" providerId="LiveId" clId="{7C3D9478-FAB7-47AD-B294-77AB9764AF9A}" dt="2022-01-10T03:24:33.995" v="12" actId="47"/>
        <pc:sldMkLst>
          <pc:docMk/>
          <pc:sldMk cId="1148456520" sldId="330"/>
        </pc:sldMkLst>
      </pc:sldChg>
      <pc:sldChg chg="add">
        <pc:chgData name="Manish Sharma" userId="b799adb9ba789c8f" providerId="LiveId" clId="{7C3D9478-FAB7-47AD-B294-77AB9764AF9A}" dt="2022-01-10T09:25:07.744" v="391"/>
        <pc:sldMkLst>
          <pc:docMk/>
          <pc:sldMk cId="2552148886" sldId="331"/>
        </pc:sldMkLst>
      </pc:sldChg>
      <pc:sldChg chg="add">
        <pc:chgData name="Manish Sharma" userId="b799adb9ba789c8f" providerId="LiveId" clId="{7C3D9478-FAB7-47AD-B294-77AB9764AF9A}" dt="2022-01-10T09:25:07.744" v="391"/>
        <pc:sldMkLst>
          <pc:docMk/>
          <pc:sldMk cId="3289065075" sldId="332"/>
        </pc:sldMkLst>
      </pc:sldChg>
      <pc:sldChg chg="add">
        <pc:chgData name="Manish Sharma" userId="b799adb9ba789c8f" providerId="LiveId" clId="{7C3D9478-FAB7-47AD-B294-77AB9764AF9A}" dt="2022-01-10T09:35:14.602" v="392"/>
        <pc:sldMkLst>
          <pc:docMk/>
          <pc:sldMk cId="3402201954" sldId="333"/>
        </pc:sldMkLst>
      </pc:sldChg>
      <pc:sldChg chg="addSp delSp modSp new mod">
        <pc:chgData name="Manish Sharma" userId="b799adb9ba789c8f" providerId="LiveId" clId="{7C3D9478-FAB7-47AD-B294-77AB9764AF9A}" dt="2022-01-10T16:47:15.589" v="553" actId="1076"/>
        <pc:sldMkLst>
          <pc:docMk/>
          <pc:sldMk cId="2964544637" sldId="334"/>
        </pc:sldMkLst>
        <pc:spChg chg="mod">
          <ac:chgData name="Manish Sharma" userId="b799adb9ba789c8f" providerId="LiveId" clId="{7C3D9478-FAB7-47AD-B294-77AB9764AF9A}" dt="2022-01-10T11:22:47.653" v="550" actId="20577"/>
          <ac:spMkLst>
            <pc:docMk/>
            <pc:sldMk cId="2964544637" sldId="334"/>
            <ac:spMk id="2" creationId="{0C80B9C5-6EC3-45ED-9559-9F9AC2D50C97}"/>
          </ac:spMkLst>
        </pc:spChg>
        <pc:spChg chg="del">
          <ac:chgData name="Manish Sharma" userId="b799adb9ba789c8f" providerId="LiveId" clId="{7C3D9478-FAB7-47AD-B294-77AB9764AF9A}" dt="2022-01-10T11:17:04.827" v="395" actId="478"/>
          <ac:spMkLst>
            <pc:docMk/>
            <pc:sldMk cId="2964544637" sldId="334"/>
            <ac:spMk id="3" creationId="{E873FCB4-358C-4DAB-A0A0-0E89683986A2}"/>
          </ac:spMkLst>
        </pc:spChg>
        <pc:spChg chg="add mod">
          <ac:chgData name="Manish Sharma" userId="b799adb9ba789c8f" providerId="LiveId" clId="{7C3D9478-FAB7-47AD-B294-77AB9764AF9A}" dt="2022-01-10T16:47:15.589" v="553" actId="1076"/>
          <ac:spMkLst>
            <pc:docMk/>
            <pc:sldMk cId="2964544637" sldId="334"/>
            <ac:spMk id="4" creationId="{30390557-590B-4231-AA92-FE06276F6633}"/>
          </ac:spMkLst>
        </pc:spChg>
        <pc:spChg chg="add mod">
          <ac:chgData name="Manish Sharma" userId="b799adb9ba789c8f" providerId="LiveId" clId="{7C3D9478-FAB7-47AD-B294-77AB9764AF9A}" dt="2022-01-10T16:47:15.589" v="553" actId="1076"/>
          <ac:spMkLst>
            <pc:docMk/>
            <pc:sldMk cId="2964544637" sldId="334"/>
            <ac:spMk id="5" creationId="{EEC94D39-A790-41C0-9102-09CA5A616AE8}"/>
          </ac:spMkLst>
        </pc:spChg>
        <pc:spChg chg="add mod">
          <ac:chgData name="Manish Sharma" userId="b799adb9ba789c8f" providerId="LiveId" clId="{7C3D9478-FAB7-47AD-B294-77AB9764AF9A}" dt="2022-01-10T16:47:15.589" v="553" actId="1076"/>
          <ac:spMkLst>
            <pc:docMk/>
            <pc:sldMk cId="2964544637" sldId="334"/>
            <ac:spMk id="6" creationId="{0A664DDC-FEAA-4340-A0B8-4E85A168E8C1}"/>
          </ac:spMkLst>
        </pc:spChg>
        <pc:spChg chg="add mod">
          <ac:chgData name="Manish Sharma" userId="b799adb9ba789c8f" providerId="LiveId" clId="{7C3D9478-FAB7-47AD-B294-77AB9764AF9A}" dt="2022-01-10T16:47:15.589" v="553" actId="1076"/>
          <ac:spMkLst>
            <pc:docMk/>
            <pc:sldMk cId="2964544637" sldId="334"/>
            <ac:spMk id="7" creationId="{1B3E9662-1054-46CF-B077-33C1CB6735A2}"/>
          </ac:spMkLst>
        </pc:spChg>
        <pc:spChg chg="add mod">
          <ac:chgData name="Manish Sharma" userId="b799adb9ba789c8f" providerId="LiveId" clId="{7C3D9478-FAB7-47AD-B294-77AB9764AF9A}" dt="2022-01-10T16:47:15.589" v="553" actId="1076"/>
          <ac:spMkLst>
            <pc:docMk/>
            <pc:sldMk cId="2964544637" sldId="334"/>
            <ac:spMk id="8" creationId="{FC40856B-63C4-402E-B63B-C75188E5751B}"/>
          </ac:spMkLst>
        </pc:spChg>
        <pc:spChg chg="add mod">
          <ac:chgData name="Manish Sharma" userId="b799adb9ba789c8f" providerId="LiveId" clId="{7C3D9478-FAB7-47AD-B294-77AB9764AF9A}" dt="2022-01-10T16:47:15.589" v="553" actId="1076"/>
          <ac:spMkLst>
            <pc:docMk/>
            <pc:sldMk cId="2964544637" sldId="334"/>
            <ac:spMk id="9" creationId="{7860E502-856D-4D29-878D-5C0F0625B935}"/>
          </ac:spMkLst>
        </pc:spChg>
        <pc:spChg chg="add mod">
          <ac:chgData name="Manish Sharma" userId="b799adb9ba789c8f" providerId="LiveId" clId="{7C3D9478-FAB7-47AD-B294-77AB9764AF9A}" dt="2022-01-10T16:47:15.589" v="553" actId="1076"/>
          <ac:spMkLst>
            <pc:docMk/>
            <pc:sldMk cId="2964544637" sldId="334"/>
            <ac:spMk id="10" creationId="{4B5B2921-2774-4C89-BD62-0F890E3D2664}"/>
          </ac:spMkLst>
        </pc:spChg>
        <pc:spChg chg="add mod">
          <ac:chgData name="Manish Sharma" userId="b799adb9ba789c8f" providerId="LiveId" clId="{7C3D9478-FAB7-47AD-B294-77AB9764AF9A}" dt="2022-01-10T16:47:15.589" v="553" actId="1076"/>
          <ac:spMkLst>
            <pc:docMk/>
            <pc:sldMk cId="2964544637" sldId="334"/>
            <ac:spMk id="11" creationId="{D662E467-FC2D-4A1E-BABD-072E4D59D77D}"/>
          </ac:spMkLst>
        </pc:spChg>
        <pc:spChg chg="add mod">
          <ac:chgData name="Manish Sharma" userId="b799adb9ba789c8f" providerId="LiveId" clId="{7C3D9478-FAB7-47AD-B294-77AB9764AF9A}" dt="2022-01-10T16:47:15.589" v="553" actId="1076"/>
          <ac:spMkLst>
            <pc:docMk/>
            <pc:sldMk cId="2964544637" sldId="334"/>
            <ac:spMk id="12" creationId="{D72B122E-C4AE-4B2B-9F8C-59F804DD3783}"/>
          </ac:spMkLst>
        </pc:spChg>
        <pc:spChg chg="add mod">
          <ac:chgData name="Manish Sharma" userId="b799adb9ba789c8f" providerId="LiveId" clId="{7C3D9478-FAB7-47AD-B294-77AB9764AF9A}" dt="2022-01-10T16:47:15.589" v="553" actId="1076"/>
          <ac:spMkLst>
            <pc:docMk/>
            <pc:sldMk cId="2964544637" sldId="334"/>
            <ac:spMk id="13" creationId="{018CC735-4C9D-4AA5-B574-A8CF1D587E92}"/>
          </ac:spMkLst>
        </pc:spChg>
        <pc:spChg chg="add mod">
          <ac:chgData name="Manish Sharma" userId="b799adb9ba789c8f" providerId="LiveId" clId="{7C3D9478-FAB7-47AD-B294-77AB9764AF9A}" dt="2022-01-10T16:47:15.589" v="553" actId="1076"/>
          <ac:spMkLst>
            <pc:docMk/>
            <pc:sldMk cId="2964544637" sldId="334"/>
            <ac:spMk id="14" creationId="{1B0C36F6-9138-4F71-B4BB-28BBBD09D488}"/>
          </ac:spMkLst>
        </pc:spChg>
        <pc:spChg chg="add mod">
          <ac:chgData name="Manish Sharma" userId="b799adb9ba789c8f" providerId="LiveId" clId="{7C3D9478-FAB7-47AD-B294-77AB9764AF9A}" dt="2022-01-10T16:47:15.589" v="553" actId="1076"/>
          <ac:spMkLst>
            <pc:docMk/>
            <pc:sldMk cId="2964544637" sldId="334"/>
            <ac:spMk id="15" creationId="{7F9B49A8-CD42-48D9-A54A-ED41D7B3C205}"/>
          </ac:spMkLst>
        </pc:spChg>
        <pc:spChg chg="add mod">
          <ac:chgData name="Manish Sharma" userId="b799adb9ba789c8f" providerId="LiveId" clId="{7C3D9478-FAB7-47AD-B294-77AB9764AF9A}" dt="2022-01-10T16:47:15.589" v="553" actId="1076"/>
          <ac:spMkLst>
            <pc:docMk/>
            <pc:sldMk cId="2964544637" sldId="334"/>
            <ac:spMk id="16" creationId="{3EBC106E-B17D-4C00-B91E-12D735835CF5}"/>
          </ac:spMkLst>
        </pc:spChg>
        <pc:spChg chg="add mod">
          <ac:chgData name="Manish Sharma" userId="b799adb9ba789c8f" providerId="LiveId" clId="{7C3D9478-FAB7-47AD-B294-77AB9764AF9A}" dt="2022-01-10T16:47:15.589" v="553" actId="1076"/>
          <ac:spMkLst>
            <pc:docMk/>
            <pc:sldMk cId="2964544637" sldId="334"/>
            <ac:spMk id="17" creationId="{CEC50ADC-13C5-4425-B320-245188A10967}"/>
          </ac:spMkLst>
        </pc:spChg>
        <pc:spChg chg="add mod">
          <ac:chgData name="Manish Sharma" userId="b799adb9ba789c8f" providerId="LiveId" clId="{7C3D9478-FAB7-47AD-B294-77AB9764AF9A}" dt="2022-01-10T16:47:15.589" v="553" actId="1076"/>
          <ac:spMkLst>
            <pc:docMk/>
            <pc:sldMk cId="2964544637" sldId="334"/>
            <ac:spMk id="18" creationId="{6B4D85A0-7624-43B9-B863-88CD2AB25AFB}"/>
          </ac:spMkLst>
        </pc:spChg>
        <pc:spChg chg="add del mod">
          <ac:chgData name="Manish Sharma" userId="b799adb9ba789c8f" providerId="LiveId" clId="{7C3D9478-FAB7-47AD-B294-77AB9764AF9A}" dt="2022-01-10T11:20:37.622" v="493" actId="478"/>
          <ac:spMkLst>
            <pc:docMk/>
            <pc:sldMk cId="2964544637" sldId="334"/>
            <ac:spMk id="19" creationId="{3AE943E3-0808-4F34-AC10-77BB2D246400}"/>
          </ac:spMkLst>
        </pc:spChg>
        <pc:spChg chg="add mod">
          <ac:chgData name="Manish Sharma" userId="b799adb9ba789c8f" providerId="LiveId" clId="{7C3D9478-FAB7-47AD-B294-77AB9764AF9A}" dt="2022-01-10T16:47:15.589" v="553" actId="1076"/>
          <ac:spMkLst>
            <pc:docMk/>
            <pc:sldMk cId="2964544637" sldId="334"/>
            <ac:spMk id="20" creationId="{1B9F2B01-E1B9-4B31-A093-47707F920ECF}"/>
          </ac:spMkLst>
        </pc:spChg>
        <pc:spChg chg="add mod">
          <ac:chgData name="Manish Sharma" userId="b799adb9ba789c8f" providerId="LiveId" clId="{7C3D9478-FAB7-47AD-B294-77AB9764AF9A}" dt="2022-01-10T16:47:15.589" v="553" actId="1076"/>
          <ac:spMkLst>
            <pc:docMk/>
            <pc:sldMk cId="2964544637" sldId="334"/>
            <ac:spMk id="21" creationId="{428AACC3-EAAD-421F-B973-1BDCA3043D51}"/>
          </ac:spMkLst>
        </pc:spChg>
        <pc:spChg chg="add mod">
          <ac:chgData name="Manish Sharma" userId="b799adb9ba789c8f" providerId="LiveId" clId="{7C3D9478-FAB7-47AD-B294-77AB9764AF9A}" dt="2022-01-10T16:47:15.589" v="553" actId="1076"/>
          <ac:spMkLst>
            <pc:docMk/>
            <pc:sldMk cId="2964544637" sldId="334"/>
            <ac:spMk id="22" creationId="{044FBF6B-6ECA-42CC-9B06-5A1A1A453B27}"/>
          </ac:spMkLst>
        </pc:spChg>
        <pc:spChg chg="add mod">
          <ac:chgData name="Manish Sharma" userId="b799adb9ba789c8f" providerId="LiveId" clId="{7C3D9478-FAB7-47AD-B294-77AB9764AF9A}" dt="2022-01-10T16:47:15.589" v="553" actId="1076"/>
          <ac:spMkLst>
            <pc:docMk/>
            <pc:sldMk cId="2964544637" sldId="334"/>
            <ac:spMk id="23" creationId="{540ABFD3-DEEF-4842-958F-E7E0764B9C2F}"/>
          </ac:spMkLst>
        </pc:spChg>
        <pc:spChg chg="add del mod">
          <ac:chgData name="Manish Sharma" userId="b799adb9ba789c8f" providerId="LiveId" clId="{7C3D9478-FAB7-47AD-B294-77AB9764AF9A}" dt="2022-01-10T11:21:02.492" v="511" actId="478"/>
          <ac:spMkLst>
            <pc:docMk/>
            <pc:sldMk cId="2964544637" sldId="334"/>
            <ac:spMk id="24" creationId="{EA9AC904-FBB1-46A8-AE7F-E09456C3E3DC}"/>
          </ac:spMkLst>
        </pc:spChg>
        <pc:spChg chg="add mod">
          <ac:chgData name="Manish Sharma" userId="b799adb9ba789c8f" providerId="LiveId" clId="{7C3D9478-FAB7-47AD-B294-77AB9764AF9A}" dt="2022-01-10T16:47:15.589" v="553" actId="1076"/>
          <ac:spMkLst>
            <pc:docMk/>
            <pc:sldMk cId="2964544637" sldId="334"/>
            <ac:spMk id="25" creationId="{B468599E-4915-428B-9913-C062A898433D}"/>
          </ac:spMkLst>
        </pc:spChg>
        <pc:cxnChg chg="add mod">
          <ac:chgData name="Manish Sharma" userId="b799adb9ba789c8f" providerId="LiveId" clId="{7C3D9478-FAB7-47AD-B294-77AB9764AF9A}" dt="2022-01-10T16:47:15.589" v="553" actId="1076"/>
          <ac:cxnSpMkLst>
            <pc:docMk/>
            <pc:sldMk cId="2964544637" sldId="334"/>
            <ac:cxnSpMk id="27" creationId="{00C78BA1-F067-4CEF-BBEA-EC94FDE50F86}"/>
          </ac:cxnSpMkLst>
        </pc:cxnChg>
      </pc:sldChg>
      <pc:sldChg chg="del">
        <pc:chgData name="Manish Sharma" userId="b799adb9ba789c8f" providerId="LiveId" clId="{7C3D9478-FAB7-47AD-B294-77AB9764AF9A}" dt="2022-01-10T03:24:33.995" v="12" actId="47"/>
        <pc:sldMkLst>
          <pc:docMk/>
          <pc:sldMk cId="3305788119" sldId="334"/>
        </pc:sldMkLst>
      </pc:sldChg>
      <pc:sldChg chg="add">
        <pc:chgData name="Manish Sharma" userId="b799adb9ba789c8f" providerId="LiveId" clId="{7C3D9478-FAB7-47AD-B294-77AB9764AF9A}" dt="2022-01-11T04:06:51.452" v="554"/>
        <pc:sldMkLst>
          <pc:docMk/>
          <pc:sldMk cId="4089342765" sldId="337"/>
        </pc:sldMkLst>
      </pc:sldChg>
      <pc:sldChg chg="add">
        <pc:chgData name="Manish Sharma" userId="b799adb9ba789c8f" providerId="LiveId" clId="{7C3D9478-FAB7-47AD-B294-77AB9764AF9A}" dt="2022-01-11T07:41:37.456" v="621"/>
        <pc:sldMkLst>
          <pc:docMk/>
          <pc:sldMk cId="326244009" sldId="338"/>
        </pc:sldMkLst>
      </pc:sldChg>
      <pc:sldChg chg="addSp delSp modSp new del mod">
        <pc:chgData name="Manish Sharma" userId="b799adb9ba789c8f" providerId="LiveId" clId="{7C3D9478-FAB7-47AD-B294-77AB9764AF9A}" dt="2022-01-11T06:47:49.764" v="619" actId="2696"/>
        <pc:sldMkLst>
          <pc:docMk/>
          <pc:sldMk cId="1189218637" sldId="338"/>
        </pc:sldMkLst>
        <pc:spChg chg="del">
          <ac:chgData name="Manish Sharma" userId="b799adb9ba789c8f" providerId="LiveId" clId="{7C3D9478-FAB7-47AD-B294-77AB9764AF9A}" dt="2022-01-11T04:23:17.760" v="556" actId="478"/>
          <ac:spMkLst>
            <pc:docMk/>
            <pc:sldMk cId="1189218637" sldId="338"/>
            <ac:spMk id="2" creationId="{E9267408-DB2E-46F8-858A-AE5CF03E558F}"/>
          </ac:spMkLst>
        </pc:spChg>
        <pc:spChg chg="del">
          <ac:chgData name="Manish Sharma" userId="b799adb9ba789c8f" providerId="LiveId" clId="{7C3D9478-FAB7-47AD-B294-77AB9764AF9A}" dt="2022-01-11T04:23:17.760" v="556" actId="478"/>
          <ac:spMkLst>
            <pc:docMk/>
            <pc:sldMk cId="1189218637" sldId="338"/>
            <ac:spMk id="3" creationId="{35F79B55-D47E-4A4A-9425-A31DA89D90C1}"/>
          </ac:spMkLst>
        </pc:spChg>
        <pc:spChg chg="add del mod">
          <ac:chgData name="Manish Sharma" userId="b799adb9ba789c8f" providerId="LiveId" clId="{7C3D9478-FAB7-47AD-B294-77AB9764AF9A}" dt="2022-01-11T04:25:42.322" v="617" actId="478"/>
          <ac:spMkLst>
            <pc:docMk/>
            <pc:sldMk cId="1189218637" sldId="338"/>
            <ac:spMk id="4" creationId="{32E15065-F095-4586-A8CE-FAB66F03E600}"/>
          </ac:spMkLst>
        </pc:spChg>
        <pc:spChg chg="add del mod">
          <ac:chgData name="Manish Sharma" userId="b799adb9ba789c8f" providerId="LiveId" clId="{7C3D9478-FAB7-47AD-B294-77AB9764AF9A}" dt="2022-01-11T04:25:42.322" v="617" actId="478"/>
          <ac:spMkLst>
            <pc:docMk/>
            <pc:sldMk cId="1189218637" sldId="338"/>
            <ac:spMk id="5" creationId="{3568CD95-F333-401B-91E1-691A9D12991C}"/>
          </ac:spMkLst>
        </pc:spChg>
        <pc:spChg chg="add del mod">
          <ac:chgData name="Manish Sharma" userId="b799adb9ba789c8f" providerId="LiveId" clId="{7C3D9478-FAB7-47AD-B294-77AB9764AF9A}" dt="2022-01-11T04:25:42.322" v="617" actId="478"/>
          <ac:spMkLst>
            <pc:docMk/>
            <pc:sldMk cId="1189218637" sldId="338"/>
            <ac:spMk id="6" creationId="{010D072D-6C34-4E28-9E48-C0009E4333BE}"/>
          </ac:spMkLst>
        </pc:spChg>
        <pc:spChg chg="add del mod">
          <ac:chgData name="Manish Sharma" userId="b799adb9ba789c8f" providerId="LiveId" clId="{7C3D9478-FAB7-47AD-B294-77AB9764AF9A}" dt="2022-01-11T04:25:42.322" v="617" actId="478"/>
          <ac:spMkLst>
            <pc:docMk/>
            <pc:sldMk cId="1189218637" sldId="338"/>
            <ac:spMk id="7" creationId="{E1C7464E-055C-4922-86BB-DFBB4CF252DB}"/>
          </ac:spMkLst>
        </pc:spChg>
        <pc:spChg chg="add del mod">
          <ac:chgData name="Manish Sharma" userId="b799adb9ba789c8f" providerId="LiveId" clId="{7C3D9478-FAB7-47AD-B294-77AB9764AF9A}" dt="2022-01-11T04:25:42.322" v="617" actId="478"/>
          <ac:spMkLst>
            <pc:docMk/>
            <pc:sldMk cId="1189218637" sldId="338"/>
            <ac:spMk id="8" creationId="{B6857CA5-F751-4987-9032-B3797282735D}"/>
          </ac:spMkLst>
        </pc:spChg>
        <pc:spChg chg="add del mod">
          <ac:chgData name="Manish Sharma" userId="b799adb9ba789c8f" providerId="LiveId" clId="{7C3D9478-FAB7-47AD-B294-77AB9764AF9A}" dt="2022-01-11T04:25:42.322" v="617" actId="478"/>
          <ac:spMkLst>
            <pc:docMk/>
            <pc:sldMk cId="1189218637" sldId="338"/>
            <ac:spMk id="9" creationId="{E410C9D3-FCF4-475F-BAE3-F63DCF80F0B9}"/>
          </ac:spMkLst>
        </pc:spChg>
        <pc:spChg chg="add del mod">
          <ac:chgData name="Manish Sharma" userId="b799adb9ba789c8f" providerId="LiveId" clId="{7C3D9478-FAB7-47AD-B294-77AB9764AF9A}" dt="2022-01-11T04:25:42.322" v="617" actId="478"/>
          <ac:spMkLst>
            <pc:docMk/>
            <pc:sldMk cId="1189218637" sldId="338"/>
            <ac:spMk id="10" creationId="{9B342CB0-C7D8-458F-8143-EC63FB2565D9}"/>
          </ac:spMkLst>
        </pc:spChg>
      </pc:sldChg>
      <pc:sldChg chg="del">
        <pc:chgData name="Manish Sharma" userId="b799adb9ba789c8f" providerId="LiveId" clId="{7C3D9478-FAB7-47AD-B294-77AB9764AF9A}" dt="2022-01-10T03:24:33.995" v="12" actId="47"/>
        <pc:sldMkLst>
          <pc:docMk/>
          <pc:sldMk cId="3436347431" sldId="338"/>
        </pc:sldMkLst>
      </pc:sldChg>
      <pc:sldChg chg="add">
        <pc:chgData name="Manish Sharma" userId="b799adb9ba789c8f" providerId="LiveId" clId="{7C3D9478-FAB7-47AD-B294-77AB9764AF9A}" dt="2022-01-11T08:03:32.378" v="622"/>
        <pc:sldMkLst>
          <pc:docMk/>
          <pc:sldMk cId="914836995" sldId="339"/>
        </pc:sldMkLst>
      </pc:sldChg>
      <pc:sldChg chg="del">
        <pc:chgData name="Manish Sharma" userId="b799adb9ba789c8f" providerId="LiveId" clId="{7C3D9478-FAB7-47AD-B294-77AB9764AF9A}" dt="2022-01-10T03:24:33.995" v="12" actId="47"/>
        <pc:sldMkLst>
          <pc:docMk/>
          <pc:sldMk cId="1539205222" sldId="339"/>
        </pc:sldMkLst>
      </pc:sldChg>
      <pc:sldChg chg="del">
        <pc:chgData name="Manish Sharma" userId="b799adb9ba789c8f" providerId="LiveId" clId="{7C3D9478-FAB7-47AD-B294-77AB9764AF9A}" dt="2022-01-10T03:24:33.995" v="12" actId="47"/>
        <pc:sldMkLst>
          <pc:docMk/>
          <pc:sldMk cId="1083906838" sldId="344"/>
        </pc:sldMkLst>
      </pc:sldChg>
      <pc:sldChg chg="add del">
        <pc:chgData name="Manish Sharma" userId="b799adb9ba789c8f" providerId="LiveId" clId="{7C3D9478-FAB7-47AD-B294-77AB9764AF9A}" dt="2022-01-12T08:08:46.477" v="964"/>
        <pc:sldMkLst>
          <pc:docMk/>
          <pc:sldMk cId="3237243737" sldId="357"/>
        </pc:sldMkLst>
      </pc:sldChg>
      <pc:sldChg chg="add del">
        <pc:chgData name="Manish Sharma" userId="b799adb9ba789c8f" providerId="LiveId" clId="{7C3D9478-FAB7-47AD-B294-77AB9764AF9A}" dt="2022-01-12T08:08:46.477" v="964"/>
        <pc:sldMkLst>
          <pc:docMk/>
          <pc:sldMk cId="3787089593" sldId="358"/>
        </pc:sldMkLst>
      </pc:sldChg>
      <pc:sldChg chg="del">
        <pc:chgData name="Manish Sharma" userId="b799adb9ba789c8f" providerId="LiveId" clId="{7C3D9478-FAB7-47AD-B294-77AB9764AF9A}" dt="2022-01-10T03:24:33.995" v="12" actId="47"/>
        <pc:sldMkLst>
          <pc:docMk/>
          <pc:sldMk cId="2451713000" sldId="359"/>
        </pc:sldMkLst>
      </pc:sldChg>
      <pc:sldChg chg="add del">
        <pc:chgData name="Manish Sharma" userId="b799adb9ba789c8f" providerId="LiveId" clId="{7C3D9478-FAB7-47AD-B294-77AB9764AF9A}" dt="2022-01-11T09:37:02.572" v="623"/>
        <pc:sldMkLst>
          <pc:docMk/>
          <pc:sldMk cId="1617090137" sldId="360"/>
        </pc:sldMkLst>
      </pc:sldChg>
      <pc:sldChg chg="add del ord">
        <pc:chgData name="Manish Sharma" userId="b799adb9ba789c8f" providerId="LiveId" clId="{7C3D9478-FAB7-47AD-B294-77AB9764AF9A}" dt="2022-01-11T09:51:03.994" v="678"/>
        <pc:sldMkLst>
          <pc:docMk/>
          <pc:sldMk cId="3294796223" sldId="361"/>
        </pc:sldMkLst>
      </pc:sldChg>
      <pc:sldChg chg="addSp delSp modSp new mod">
        <pc:chgData name="Manish Sharma" userId="b799adb9ba789c8f" providerId="LiveId" clId="{7C3D9478-FAB7-47AD-B294-77AB9764AF9A}" dt="2022-01-11T10:05:16.955" v="805" actId="20577"/>
        <pc:sldMkLst>
          <pc:docMk/>
          <pc:sldMk cId="1046350515" sldId="362"/>
        </pc:sldMkLst>
        <pc:spChg chg="del">
          <ac:chgData name="Manish Sharma" userId="b799adb9ba789c8f" providerId="LiveId" clId="{7C3D9478-FAB7-47AD-B294-77AB9764AF9A}" dt="2022-01-11T09:43:38.712" v="625" actId="478"/>
          <ac:spMkLst>
            <pc:docMk/>
            <pc:sldMk cId="1046350515" sldId="362"/>
            <ac:spMk id="2" creationId="{D1E6F4A8-8FF1-4D00-9E5E-F75DF114028A}"/>
          </ac:spMkLst>
        </pc:spChg>
        <pc:spChg chg="del">
          <ac:chgData name="Manish Sharma" userId="b799adb9ba789c8f" providerId="LiveId" clId="{7C3D9478-FAB7-47AD-B294-77AB9764AF9A}" dt="2022-01-11T09:43:38.712" v="625" actId="478"/>
          <ac:spMkLst>
            <pc:docMk/>
            <pc:sldMk cId="1046350515" sldId="362"/>
            <ac:spMk id="3" creationId="{78AB5E49-E710-4DED-A149-85FF2D3805B8}"/>
          </ac:spMkLst>
        </pc:spChg>
        <pc:spChg chg="add mod">
          <ac:chgData name="Manish Sharma" userId="b799adb9ba789c8f" providerId="LiveId" clId="{7C3D9478-FAB7-47AD-B294-77AB9764AF9A}" dt="2022-01-11T09:44:23.496" v="628" actId="6549"/>
          <ac:spMkLst>
            <pc:docMk/>
            <pc:sldMk cId="1046350515" sldId="362"/>
            <ac:spMk id="4" creationId="{656F82B8-EFBC-44AC-9945-4ACCB89C8FF5}"/>
          </ac:spMkLst>
        </pc:spChg>
        <pc:spChg chg="add mod">
          <ac:chgData name="Manish Sharma" userId="b799adb9ba789c8f" providerId="LiveId" clId="{7C3D9478-FAB7-47AD-B294-77AB9764AF9A}" dt="2022-01-11T10:05:16.955" v="805" actId="20577"/>
          <ac:spMkLst>
            <pc:docMk/>
            <pc:sldMk cId="1046350515" sldId="362"/>
            <ac:spMk id="5" creationId="{3063CD17-E61E-4EC6-ADD8-E5983F238469}"/>
          </ac:spMkLst>
        </pc:spChg>
        <pc:spChg chg="add mod">
          <ac:chgData name="Manish Sharma" userId="b799adb9ba789c8f" providerId="LiveId" clId="{7C3D9478-FAB7-47AD-B294-77AB9764AF9A}" dt="2022-01-11T09:45:16.671" v="640" actId="20577"/>
          <ac:spMkLst>
            <pc:docMk/>
            <pc:sldMk cId="1046350515" sldId="362"/>
            <ac:spMk id="8" creationId="{C9488A3C-1CAB-40C7-813C-AF8C4DDAA4DC}"/>
          </ac:spMkLst>
        </pc:spChg>
        <pc:spChg chg="add mod">
          <ac:chgData name="Manish Sharma" userId="b799adb9ba789c8f" providerId="LiveId" clId="{7C3D9478-FAB7-47AD-B294-77AB9764AF9A}" dt="2022-01-11T09:49:28.256" v="641"/>
          <ac:spMkLst>
            <pc:docMk/>
            <pc:sldMk cId="1046350515" sldId="362"/>
            <ac:spMk id="9" creationId="{A8E2CD5B-4293-41FF-B921-74C439F2940C}"/>
          </ac:spMkLst>
        </pc:spChg>
        <pc:spChg chg="add mod">
          <ac:chgData name="Manish Sharma" userId="b799adb9ba789c8f" providerId="LiveId" clId="{7C3D9478-FAB7-47AD-B294-77AB9764AF9A}" dt="2022-01-11T09:49:28.256" v="641"/>
          <ac:spMkLst>
            <pc:docMk/>
            <pc:sldMk cId="1046350515" sldId="362"/>
            <ac:spMk id="11" creationId="{83B51FE7-EFD1-4ED1-8110-803808532B36}"/>
          </ac:spMkLst>
        </pc:spChg>
        <pc:spChg chg="add mod">
          <ac:chgData name="Manish Sharma" userId="b799adb9ba789c8f" providerId="LiveId" clId="{7C3D9478-FAB7-47AD-B294-77AB9764AF9A}" dt="2022-01-11T09:50:20.761" v="676" actId="20577"/>
          <ac:spMkLst>
            <pc:docMk/>
            <pc:sldMk cId="1046350515" sldId="362"/>
            <ac:spMk id="13" creationId="{D39729FE-9D7A-4EA8-9C96-949A6F323879}"/>
          </ac:spMkLst>
        </pc:spChg>
        <pc:spChg chg="add del">
          <ac:chgData name="Manish Sharma" userId="b799adb9ba789c8f" providerId="LiveId" clId="{7C3D9478-FAB7-47AD-B294-77AB9764AF9A}" dt="2022-01-11T09:58:54.954" v="681" actId="22"/>
          <ac:spMkLst>
            <pc:docMk/>
            <pc:sldMk cId="1046350515" sldId="362"/>
            <ac:spMk id="15" creationId="{C798B727-5FB7-420B-BD52-F522B8977307}"/>
          </ac:spMkLst>
        </pc:spChg>
        <pc:cxnChg chg="add">
          <ac:chgData name="Manish Sharma" userId="b799adb9ba789c8f" providerId="LiveId" clId="{7C3D9478-FAB7-47AD-B294-77AB9764AF9A}" dt="2022-01-11T09:45:08.928" v="630" actId="11529"/>
          <ac:cxnSpMkLst>
            <pc:docMk/>
            <pc:sldMk cId="1046350515" sldId="362"/>
            <ac:cxnSpMk id="7" creationId="{F28EAD56-95E2-4BD7-B3A2-EBB8D5780A64}"/>
          </ac:cxnSpMkLst>
        </pc:cxnChg>
        <pc:cxnChg chg="add mod">
          <ac:chgData name="Manish Sharma" userId="b799adb9ba789c8f" providerId="LiveId" clId="{7C3D9478-FAB7-47AD-B294-77AB9764AF9A}" dt="2022-01-11T09:49:31.902" v="642" actId="14100"/>
          <ac:cxnSpMkLst>
            <pc:docMk/>
            <pc:sldMk cId="1046350515" sldId="362"/>
            <ac:cxnSpMk id="10" creationId="{DCACF084-6159-498C-9137-9B020AEE2F70}"/>
          </ac:cxnSpMkLst>
        </pc:cxnChg>
      </pc:sldChg>
      <pc:sldChg chg="del">
        <pc:chgData name="Manish Sharma" userId="b799adb9ba789c8f" providerId="LiveId" clId="{7C3D9478-FAB7-47AD-B294-77AB9764AF9A}" dt="2022-01-10T03:24:33.995" v="12" actId="47"/>
        <pc:sldMkLst>
          <pc:docMk/>
          <pc:sldMk cId="3363675506" sldId="362"/>
        </pc:sldMkLst>
      </pc:sldChg>
      <pc:sldChg chg="addSp delSp modSp add mod">
        <pc:chgData name="Manish Sharma" userId="b799adb9ba789c8f" providerId="LiveId" clId="{7C3D9478-FAB7-47AD-B294-77AB9764AF9A}" dt="2022-01-11T10:04:06.779" v="800" actId="1076"/>
        <pc:sldMkLst>
          <pc:docMk/>
          <pc:sldMk cId="268869567" sldId="363"/>
        </pc:sldMkLst>
        <pc:spChg chg="mod">
          <ac:chgData name="Manish Sharma" userId="b799adb9ba789c8f" providerId="LiveId" clId="{7C3D9478-FAB7-47AD-B294-77AB9764AF9A}" dt="2022-01-11T10:01:18.720" v="733" actId="164"/>
          <ac:spMkLst>
            <pc:docMk/>
            <pc:sldMk cId="268869567" sldId="363"/>
            <ac:spMk id="4" creationId="{656F82B8-EFBC-44AC-9945-4ACCB89C8FF5}"/>
          </ac:spMkLst>
        </pc:spChg>
        <pc:spChg chg="mod">
          <ac:chgData name="Manish Sharma" userId="b799adb9ba789c8f" providerId="LiveId" clId="{7C3D9478-FAB7-47AD-B294-77AB9764AF9A}" dt="2022-01-11T10:01:18.720" v="733" actId="164"/>
          <ac:spMkLst>
            <pc:docMk/>
            <pc:sldMk cId="268869567" sldId="363"/>
            <ac:spMk id="5" creationId="{3063CD17-E61E-4EC6-ADD8-E5983F238469}"/>
          </ac:spMkLst>
        </pc:spChg>
        <pc:spChg chg="mod">
          <ac:chgData name="Manish Sharma" userId="b799adb9ba789c8f" providerId="LiveId" clId="{7C3D9478-FAB7-47AD-B294-77AB9764AF9A}" dt="2022-01-11T10:01:18.720" v="733" actId="164"/>
          <ac:spMkLst>
            <pc:docMk/>
            <pc:sldMk cId="268869567" sldId="363"/>
            <ac:spMk id="8" creationId="{C9488A3C-1CAB-40C7-813C-AF8C4DDAA4DC}"/>
          </ac:spMkLst>
        </pc:spChg>
        <pc:spChg chg="del mod">
          <ac:chgData name="Manish Sharma" userId="b799adb9ba789c8f" providerId="LiveId" clId="{7C3D9478-FAB7-47AD-B294-77AB9764AF9A}" dt="2022-01-11T10:00:35.718" v="721" actId="478"/>
          <ac:spMkLst>
            <pc:docMk/>
            <pc:sldMk cId="268869567" sldId="363"/>
            <ac:spMk id="9" creationId="{A8E2CD5B-4293-41FF-B921-74C439F2940C}"/>
          </ac:spMkLst>
        </pc:spChg>
        <pc:spChg chg="mod">
          <ac:chgData name="Manish Sharma" userId="b799adb9ba789c8f" providerId="LiveId" clId="{7C3D9478-FAB7-47AD-B294-77AB9764AF9A}" dt="2022-01-11T10:01:18.720" v="733" actId="164"/>
          <ac:spMkLst>
            <pc:docMk/>
            <pc:sldMk cId="268869567" sldId="363"/>
            <ac:spMk id="11" creationId="{83B51FE7-EFD1-4ED1-8110-803808532B36}"/>
          </ac:spMkLst>
        </pc:spChg>
        <pc:spChg chg="add mod">
          <ac:chgData name="Manish Sharma" userId="b799adb9ba789c8f" providerId="LiveId" clId="{7C3D9478-FAB7-47AD-B294-77AB9764AF9A}" dt="2022-01-11T10:01:18.720" v="733" actId="164"/>
          <ac:spMkLst>
            <pc:docMk/>
            <pc:sldMk cId="268869567" sldId="363"/>
            <ac:spMk id="12" creationId="{4D131039-6B15-4C02-8B1B-3073BEE4D98E}"/>
          </ac:spMkLst>
        </pc:spChg>
        <pc:spChg chg="del">
          <ac:chgData name="Manish Sharma" userId="b799adb9ba789c8f" providerId="LiveId" clId="{7C3D9478-FAB7-47AD-B294-77AB9764AF9A}" dt="2022-01-11T10:00:25.751" v="719" actId="478"/>
          <ac:spMkLst>
            <pc:docMk/>
            <pc:sldMk cId="268869567" sldId="363"/>
            <ac:spMk id="13" creationId="{D39729FE-9D7A-4EA8-9C96-949A6F323879}"/>
          </ac:spMkLst>
        </pc:spChg>
        <pc:spChg chg="mod topLvl">
          <ac:chgData name="Manish Sharma" userId="b799adb9ba789c8f" providerId="LiveId" clId="{7C3D9478-FAB7-47AD-B294-77AB9764AF9A}" dt="2022-01-11T10:02:23.634" v="794" actId="165"/>
          <ac:spMkLst>
            <pc:docMk/>
            <pc:sldMk cId="268869567" sldId="363"/>
            <ac:spMk id="15" creationId="{2D47154E-D032-4960-86D7-F0544B5DF321}"/>
          </ac:spMkLst>
        </pc:spChg>
        <pc:spChg chg="mod topLvl">
          <ac:chgData name="Manish Sharma" userId="b799adb9ba789c8f" providerId="LiveId" clId="{7C3D9478-FAB7-47AD-B294-77AB9764AF9A}" dt="2022-01-11T10:02:23.634" v="794" actId="165"/>
          <ac:spMkLst>
            <pc:docMk/>
            <pc:sldMk cId="268869567" sldId="363"/>
            <ac:spMk id="16" creationId="{A57CD63A-F9E4-4DEB-AD91-103B5675366C}"/>
          </ac:spMkLst>
        </pc:spChg>
        <pc:spChg chg="mod topLvl">
          <ac:chgData name="Manish Sharma" userId="b799adb9ba789c8f" providerId="LiveId" clId="{7C3D9478-FAB7-47AD-B294-77AB9764AF9A}" dt="2022-01-11T10:02:23.634" v="794" actId="165"/>
          <ac:spMkLst>
            <pc:docMk/>
            <pc:sldMk cId="268869567" sldId="363"/>
            <ac:spMk id="18" creationId="{74FC6A2A-B698-4EB8-9EDE-33F445FADB6B}"/>
          </ac:spMkLst>
        </pc:spChg>
        <pc:spChg chg="mod topLvl">
          <ac:chgData name="Manish Sharma" userId="b799adb9ba789c8f" providerId="LiveId" clId="{7C3D9478-FAB7-47AD-B294-77AB9764AF9A}" dt="2022-01-11T10:02:23.634" v="794" actId="165"/>
          <ac:spMkLst>
            <pc:docMk/>
            <pc:sldMk cId="268869567" sldId="363"/>
            <ac:spMk id="20" creationId="{A8277D04-FCC6-4017-B670-A8E0C1BDA8C6}"/>
          </ac:spMkLst>
        </pc:spChg>
        <pc:spChg chg="del mod topLvl">
          <ac:chgData name="Manish Sharma" userId="b799adb9ba789c8f" providerId="LiveId" clId="{7C3D9478-FAB7-47AD-B294-77AB9764AF9A}" dt="2022-01-11T10:02:26.313" v="795" actId="478"/>
          <ac:spMkLst>
            <pc:docMk/>
            <pc:sldMk cId="268869567" sldId="363"/>
            <ac:spMk id="21" creationId="{5E94518D-291B-466F-9B42-6F893A909DC3}"/>
          </ac:spMkLst>
        </pc:spChg>
        <pc:spChg chg="add mod">
          <ac:chgData name="Manish Sharma" userId="b799adb9ba789c8f" providerId="LiveId" clId="{7C3D9478-FAB7-47AD-B294-77AB9764AF9A}" dt="2022-01-11T10:04:06.779" v="800" actId="1076"/>
          <ac:spMkLst>
            <pc:docMk/>
            <pc:sldMk cId="268869567" sldId="363"/>
            <ac:spMk id="22" creationId="{44BFA2A2-759C-4A02-9F2F-E656C7516596}"/>
          </ac:spMkLst>
        </pc:spChg>
        <pc:spChg chg="add mod">
          <ac:chgData name="Manish Sharma" userId="b799adb9ba789c8f" providerId="LiveId" clId="{7C3D9478-FAB7-47AD-B294-77AB9764AF9A}" dt="2022-01-11T10:02:36.644" v="798" actId="1076"/>
          <ac:spMkLst>
            <pc:docMk/>
            <pc:sldMk cId="268869567" sldId="363"/>
            <ac:spMk id="23" creationId="{4AA91315-8A3E-4F8F-AA32-679FCA5B6370}"/>
          </ac:spMkLst>
        </pc:spChg>
        <pc:grpChg chg="add mod">
          <ac:chgData name="Manish Sharma" userId="b799adb9ba789c8f" providerId="LiveId" clId="{7C3D9478-FAB7-47AD-B294-77AB9764AF9A}" dt="2022-01-11T10:01:22.777" v="734" actId="14100"/>
          <ac:grpSpMkLst>
            <pc:docMk/>
            <pc:sldMk cId="268869567" sldId="363"/>
            <ac:grpSpMk id="3" creationId="{601E8591-4073-4407-8DE0-BAE17A6C601C}"/>
          </ac:grpSpMkLst>
        </pc:grpChg>
        <pc:grpChg chg="add del mod">
          <ac:chgData name="Manish Sharma" userId="b799adb9ba789c8f" providerId="LiveId" clId="{7C3D9478-FAB7-47AD-B294-77AB9764AF9A}" dt="2022-01-11T10:02:23.634" v="794" actId="165"/>
          <ac:grpSpMkLst>
            <pc:docMk/>
            <pc:sldMk cId="268869567" sldId="363"/>
            <ac:grpSpMk id="14" creationId="{E3604D9F-BFF1-4CC7-80B3-AB9D544E815F}"/>
          </ac:grpSpMkLst>
        </pc:grpChg>
        <pc:cxnChg chg="mod">
          <ac:chgData name="Manish Sharma" userId="b799adb9ba789c8f" providerId="LiveId" clId="{7C3D9478-FAB7-47AD-B294-77AB9764AF9A}" dt="2022-01-11T10:01:18.720" v="733" actId="164"/>
          <ac:cxnSpMkLst>
            <pc:docMk/>
            <pc:sldMk cId="268869567" sldId="363"/>
            <ac:cxnSpMk id="7" creationId="{F28EAD56-95E2-4BD7-B3A2-EBB8D5780A64}"/>
          </ac:cxnSpMkLst>
        </pc:cxnChg>
        <pc:cxnChg chg="mod">
          <ac:chgData name="Manish Sharma" userId="b799adb9ba789c8f" providerId="LiveId" clId="{7C3D9478-FAB7-47AD-B294-77AB9764AF9A}" dt="2022-01-11T10:01:18.720" v="733" actId="164"/>
          <ac:cxnSpMkLst>
            <pc:docMk/>
            <pc:sldMk cId="268869567" sldId="363"/>
            <ac:cxnSpMk id="10" creationId="{DCACF084-6159-498C-9137-9B020AEE2F70}"/>
          </ac:cxnSpMkLst>
        </pc:cxnChg>
        <pc:cxnChg chg="mod topLvl">
          <ac:chgData name="Manish Sharma" userId="b799adb9ba789c8f" providerId="LiveId" clId="{7C3D9478-FAB7-47AD-B294-77AB9764AF9A}" dt="2022-01-11T10:02:23.634" v="794" actId="165"/>
          <ac:cxnSpMkLst>
            <pc:docMk/>
            <pc:sldMk cId="268869567" sldId="363"/>
            <ac:cxnSpMk id="17" creationId="{886CDFAF-A4E2-4D90-A79C-8A0AEC012A01}"/>
          </ac:cxnSpMkLst>
        </pc:cxnChg>
        <pc:cxnChg chg="mod topLvl">
          <ac:chgData name="Manish Sharma" userId="b799adb9ba789c8f" providerId="LiveId" clId="{7C3D9478-FAB7-47AD-B294-77AB9764AF9A}" dt="2022-01-11T10:02:39.036" v="799" actId="14100"/>
          <ac:cxnSpMkLst>
            <pc:docMk/>
            <pc:sldMk cId="268869567" sldId="363"/>
            <ac:cxnSpMk id="19" creationId="{2CE08E4F-498A-411B-9B2B-2884C5AF4455}"/>
          </ac:cxnSpMkLst>
        </pc:cxnChg>
      </pc:sldChg>
      <pc:sldChg chg="del">
        <pc:chgData name="Manish Sharma" userId="b799adb9ba789c8f" providerId="LiveId" clId="{7C3D9478-FAB7-47AD-B294-77AB9764AF9A}" dt="2022-01-10T03:24:33.995" v="12" actId="47"/>
        <pc:sldMkLst>
          <pc:docMk/>
          <pc:sldMk cId="2093072980" sldId="363"/>
        </pc:sldMkLst>
      </pc:sldChg>
      <pc:sldChg chg="del">
        <pc:chgData name="Manish Sharma" userId="b799adb9ba789c8f" providerId="LiveId" clId="{7C3D9478-FAB7-47AD-B294-77AB9764AF9A}" dt="2022-01-10T03:24:33.995" v="12" actId="47"/>
        <pc:sldMkLst>
          <pc:docMk/>
          <pc:sldMk cId="914836995" sldId="364"/>
        </pc:sldMkLst>
      </pc:sldChg>
      <pc:sldChg chg="del">
        <pc:chgData name="Manish Sharma" userId="b799adb9ba789c8f" providerId="LiveId" clId="{7C3D9478-FAB7-47AD-B294-77AB9764AF9A}" dt="2022-01-10T03:24:33.995" v="12" actId="47"/>
        <pc:sldMkLst>
          <pc:docMk/>
          <pc:sldMk cId="771790342" sldId="365"/>
        </pc:sldMkLst>
      </pc:sldChg>
      <pc:sldChg chg="del">
        <pc:chgData name="Manish Sharma" userId="b799adb9ba789c8f" providerId="LiveId" clId="{7C3D9478-FAB7-47AD-B294-77AB9764AF9A}" dt="2022-01-10T03:24:33.995" v="12" actId="47"/>
        <pc:sldMkLst>
          <pc:docMk/>
          <pc:sldMk cId="3179188059" sldId="366"/>
        </pc:sldMkLst>
      </pc:sldChg>
      <pc:sldChg chg="del">
        <pc:chgData name="Manish Sharma" userId="b799adb9ba789c8f" providerId="LiveId" clId="{7C3D9478-FAB7-47AD-B294-77AB9764AF9A}" dt="2022-01-10T03:24:33.995" v="12" actId="47"/>
        <pc:sldMkLst>
          <pc:docMk/>
          <pc:sldMk cId="3161147855" sldId="367"/>
        </pc:sldMkLst>
      </pc:sldChg>
      <pc:sldChg chg="del">
        <pc:chgData name="Manish Sharma" userId="b799adb9ba789c8f" providerId="LiveId" clId="{7C3D9478-FAB7-47AD-B294-77AB9764AF9A}" dt="2022-01-10T03:24:33.995" v="12" actId="47"/>
        <pc:sldMkLst>
          <pc:docMk/>
          <pc:sldMk cId="4009395376" sldId="368"/>
        </pc:sldMkLst>
      </pc:sldChg>
      <pc:sldChg chg="del">
        <pc:chgData name="Manish Sharma" userId="b799adb9ba789c8f" providerId="LiveId" clId="{7C3D9478-FAB7-47AD-B294-77AB9764AF9A}" dt="2022-01-10T03:24:33.995" v="12" actId="47"/>
        <pc:sldMkLst>
          <pc:docMk/>
          <pc:sldMk cId="3720329227" sldId="369"/>
        </pc:sldMkLst>
      </pc:sldChg>
      <pc:sldChg chg="del">
        <pc:chgData name="Manish Sharma" userId="b799adb9ba789c8f" providerId="LiveId" clId="{7C3D9478-FAB7-47AD-B294-77AB9764AF9A}" dt="2022-01-10T03:24:33.995" v="12" actId="47"/>
        <pc:sldMkLst>
          <pc:docMk/>
          <pc:sldMk cId="1325663964" sldId="370"/>
        </pc:sldMkLst>
      </pc:sldChg>
      <pc:sldChg chg="add del">
        <pc:chgData name="Manish Sharma" userId="b799adb9ba789c8f" providerId="LiveId" clId="{7C3D9478-FAB7-47AD-B294-77AB9764AF9A}" dt="2022-01-11T11:31:21.080" v="878"/>
        <pc:sldMkLst>
          <pc:docMk/>
          <pc:sldMk cId="1436067905" sldId="371"/>
        </pc:sldMkLst>
      </pc:sldChg>
      <pc:sldChg chg="add del">
        <pc:chgData name="Manish Sharma" userId="b799adb9ba789c8f" providerId="LiveId" clId="{7C3D9478-FAB7-47AD-B294-77AB9764AF9A}" dt="2022-01-12T04:33:13.126" v="938"/>
        <pc:sldMkLst>
          <pc:docMk/>
          <pc:sldMk cId="3178330498" sldId="372"/>
        </pc:sldMkLst>
      </pc:sldChg>
      <pc:sldChg chg="del">
        <pc:chgData name="Manish Sharma" userId="b799adb9ba789c8f" providerId="LiveId" clId="{7C3D9478-FAB7-47AD-B294-77AB9764AF9A}" dt="2022-01-10T03:24:33.995" v="12" actId="47"/>
        <pc:sldMkLst>
          <pc:docMk/>
          <pc:sldMk cId="472973184" sldId="374"/>
        </pc:sldMkLst>
      </pc:sldChg>
      <pc:sldChg chg="del">
        <pc:chgData name="Manish Sharma" userId="b799adb9ba789c8f" providerId="LiveId" clId="{7C3D9478-FAB7-47AD-B294-77AB9764AF9A}" dt="2022-01-10T03:24:33.995" v="12" actId="47"/>
        <pc:sldMkLst>
          <pc:docMk/>
          <pc:sldMk cId="2229211163" sldId="375"/>
        </pc:sldMkLst>
      </pc:sldChg>
      <pc:sldChg chg="del">
        <pc:chgData name="Manish Sharma" userId="b799adb9ba789c8f" providerId="LiveId" clId="{7C3D9478-FAB7-47AD-B294-77AB9764AF9A}" dt="2022-01-10T03:24:33.995" v="12" actId="47"/>
        <pc:sldMkLst>
          <pc:docMk/>
          <pc:sldMk cId="2619133484" sldId="376"/>
        </pc:sldMkLst>
      </pc:sldChg>
      <pc:sldChg chg="del">
        <pc:chgData name="Manish Sharma" userId="b799adb9ba789c8f" providerId="LiveId" clId="{7C3D9478-FAB7-47AD-B294-77AB9764AF9A}" dt="2022-01-10T03:24:33.995" v="12" actId="47"/>
        <pc:sldMkLst>
          <pc:docMk/>
          <pc:sldMk cId="3930577389" sldId="377"/>
        </pc:sldMkLst>
      </pc:sldChg>
      <pc:sldChg chg="del">
        <pc:chgData name="Manish Sharma" userId="b799adb9ba789c8f" providerId="LiveId" clId="{7C3D9478-FAB7-47AD-B294-77AB9764AF9A}" dt="2022-01-10T03:24:33.995" v="12" actId="47"/>
        <pc:sldMkLst>
          <pc:docMk/>
          <pc:sldMk cId="1775986403" sldId="378"/>
        </pc:sldMkLst>
      </pc:sldChg>
      <pc:sldChg chg="del">
        <pc:chgData name="Manish Sharma" userId="b799adb9ba789c8f" providerId="LiveId" clId="{7C3D9478-FAB7-47AD-B294-77AB9764AF9A}" dt="2022-01-10T03:24:33.995" v="12" actId="47"/>
        <pc:sldMkLst>
          <pc:docMk/>
          <pc:sldMk cId="2514910419" sldId="379"/>
        </pc:sldMkLst>
      </pc:sldChg>
      <pc:sldChg chg="del">
        <pc:chgData name="Manish Sharma" userId="b799adb9ba789c8f" providerId="LiveId" clId="{7C3D9478-FAB7-47AD-B294-77AB9764AF9A}" dt="2022-01-10T03:24:33.995" v="12" actId="47"/>
        <pc:sldMkLst>
          <pc:docMk/>
          <pc:sldMk cId="484981596" sldId="382"/>
        </pc:sldMkLst>
      </pc:sldChg>
      <pc:sldChg chg="del">
        <pc:chgData name="Manish Sharma" userId="b799adb9ba789c8f" providerId="LiveId" clId="{7C3D9478-FAB7-47AD-B294-77AB9764AF9A}" dt="2022-01-10T03:24:33.995" v="12" actId="47"/>
        <pc:sldMkLst>
          <pc:docMk/>
          <pc:sldMk cId="486550458" sldId="383"/>
        </pc:sldMkLst>
      </pc:sldChg>
      <pc:sldChg chg="del">
        <pc:chgData name="Manish Sharma" userId="b799adb9ba789c8f" providerId="LiveId" clId="{7C3D9478-FAB7-47AD-B294-77AB9764AF9A}" dt="2022-01-10T03:24:33.995" v="12" actId="47"/>
        <pc:sldMkLst>
          <pc:docMk/>
          <pc:sldMk cId="1424805398" sldId="384"/>
        </pc:sldMkLst>
      </pc:sldChg>
      <pc:sldChg chg="del">
        <pc:chgData name="Manish Sharma" userId="b799adb9ba789c8f" providerId="LiveId" clId="{7C3D9478-FAB7-47AD-B294-77AB9764AF9A}" dt="2022-01-10T03:24:33.995" v="12" actId="47"/>
        <pc:sldMkLst>
          <pc:docMk/>
          <pc:sldMk cId="3535939516" sldId="385"/>
        </pc:sldMkLst>
      </pc:sldChg>
      <pc:sldChg chg="del">
        <pc:chgData name="Manish Sharma" userId="b799adb9ba789c8f" providerId="LiveId" clId="{7C3D9478-FAB7-47AD-B294-77AB9764AF9A}" dt="2022-01-10T03:24:33.995" v="12" actId="47"/>
        <pc:sldMkLst>
          <pc:docMk/>
          <pc:sldMk cId="1239693065" sldId="386"/>
        </pc:sldMkLst>
      </pc:sldChg>
      <pc:sldChg chg="del">
        <pc:chgData name="Manish Sharma" userId="b799adb9ba789c8f" providerId="LiveId" clId="{7C3D9478-FAB7-47AD-B294-77AB9764AF9A}" dt="2022-01-10T03:24:33.995" v="12" actId="47"/>
        <pc:sldMkLst>
          <pc:docMk/>
          <pc:sldMk cId="2331089218" sldId="387"/>
        </pc:sldMkLst>
      </pc:sldChg>
      <pc:sldChg chg="del">
        <pc:chgData name="Manish Sharma" userId="b799adb9ba789c8f" providerId="LiveId" clId="{7C3D9478-FAB7-47AD-B294-77AB9764AF9A}" dt="2022-01-10T03:24:33.995" v="12" actId="47"/>
        <pc:sldMkLst>
          <pc:docMk/>
          <pc:sldMk cId="940231496" sldId="388"/>
        </pc:sldMkLst>
      </pc:sldChg>
      <pc:sldChg chg="del">
        <pc:chgData name="Manish Sharma" userId="b799adb9ba789c8f" providerId="LiveId" clId="{7C3D9478-FAB7-47AD-B294-77AB9764AF9A}" dt="2022-01-10T03:24:33.995" v="12" actId="47"/>
        <pc:sldMkLst>
          <pc:docMk/>
          <pc:sldMk cId="3313300973" sldId="391"/>
        </pc:sldMkLst>
      </pc:sldChg>
      <pc:sldChg chg="del">
        <pc:chgData name="Manish Sharma" userId="b799adb9ba789c8f" providerId="LiveId" clId="{7C3D9478-FAB7-47AD-B294-77AB9764AF9A}" dt="2022-01-10T03:24:33.995" v="12" actId="47"/>
        <pc:sldMkLst>
          <pc:docMk/>
          <pc:sldMk cId="2204562738" sldId="392"/>
        </pc:sldMkLst>
      </pc:sldChg>
      <pc:sldChg chg="del">
        <pc:chgData name="Manish Sharma" userId="b799adb9ba789c8f" providerId="LiveId" clId="{7C3D9478-FAB7-47AD-B294-77AB9764AF9A}" dt="2022-01-10T03:24:33.995" v="12" actId="47"/>
        <pc:sldMkLst>
          <pc:docMk/>
          <pc:sldMk cId="23709531" sldId="393"/>
        </pc:sldMkLst>
      </pc:sldChg>
      <pc:sldChg chg="del">
        <pc:chgData name="Manish Sharma" userId="b799adb9ba789c8f" providerId="LiveId" clId="{7C3D9478-FAB7-47AD-B294-77AB9764AF9A}" dt="2022-01-10T03:24:33.995" v="12" actId="47"/>
        <pc:sldMkLst>
          <pc:docMk/>
          <pc:sldMk cId="3057434659" sldId="394"/>
        </pc:sldMkLst>
      </pc:sldChg>
      <pc:sldChg chg="del">
        <pc:chgData name="Manish Sharma" userId="b799adb9ba789c8f" providerId="LiveId" clId="{7C3D9478-FAB7-47AD-B294-77AB9764AF9A}" dt="2022-01-10T03:24:33.995" v="12" actId="47"/>
        <pc:sldMkLst>
          <pc:docMk/>
          <pc:sldMk cId="694169232" sldId="395"/>
        </pc:sldMkLst>
      </pc:sldChg>
      <pc:sldChg chg="del">
        <pc:chgData name="Manish Sharma" userId="b799adb9ba789c8f" providerId="LiveId" clId="{7C3D9478-FAB7-47AD-B294-77AB9764AF9A}" dt="2022-01-10T03:24:33.995" v="12" actId="47"/>
        <pc:sldMkLst>
          <pc:docMk/>
          <pc:sldMk cId="3920928659" sldId="396"/>
        </pc:sldMkLst>
      </pc:sldChg>
      <pc:sldChg chg="del">
        <pc:chgData name="Manish Sharma" userId="b799adb9ba789c8f" providerId="LiveId" clId="{7C3D9478-FAB7-47AD-B294-77AB9764AF9A}" dt="2022-01-10T03:24:33.995" v="12" actId="47"/>
        <pc:sldMkLst>
          <pc:docMk/>
          <pc:sldMk cId="631585617" sldId="398"/>
        </pc:sldMkLst>
      </pc:sldChg>
      <pc:sldChg chg="del">
        <pc:chgData name="Manish Sharma" userId="b799adb9ba789c8f" providerId="LiveId" clId="{7C3D9478-FAB7-47AD-B294-77AB9764AF9A}" dt="2022-01-10T03:24:33.995" v="12" actId="47"/>
        <pc:sldMkLst>
          <pc:docMk/>
          <pc:sldMk cId="3923253326" sldId="399"/>
        </pc:sldMkLst>
      </pc:sldChg>
      <pc:sldChg chg="del">
        <pc:chgData name="Manish Sharma" userId="b799adb9ba789c8f" providerId="LiveId" clId="{7C3D9478-FAB7-47AD-B294-77AB9764AF9A}" dt="2022-01-10T03:24:33.995" v="12" actId="47"/>
        <pc:sldMkLst>
          <pc:docMk/>
          <pc:sldMk cId="1859098652" sldId="400"/>
        </pc:sldMkLst>
      </pc:sldChg>
      <pc:sldChg chg="del">
        <pc:chgData name="Manish Sharma" userId="b799adb9ba789c8f" providerId="LiveId" clId="{7C3D9478-FAB7-47AD-B294-77AB9764AF9A}" dt="2022-01-10T03:24:33.995" v="12" actId="47"/>
        <pc:sldMkLst>
          <pc:docMk/>
          <pc:sldMk cId="2486780815" sldId="401"/>
        </pc:sldMkLst>
      </pc:sldChg>
      <pc:sldChg chg="del">
        <pc:chgData name="Manish Sharma" userId="b799adb9ba789c8f" providerId="LiveId" clId="{7C3D9478-FAB7-47AD-B294-77AB9764AF9A}" dt="2022-01-10T03:24:33.995" v="12" actId="47"/>
        <pc:sldMkLst>
          <pc:docMk/>
          <pc:sldMk cId="2478318775" sldId="402"/>
        </pc:sldMkLst>
      </pc:sldChg>
      <pc:sldChg chg="del">
        <pc:chgData name="Manish Sharma" userId="b799adb9ba789c8f" providerId="LiveId" clId="{7C3D9478-FAB7-47AD-B294-77AB9764AF9A}" dt="2022-01-10T03:24:33.995" v="12" actId="47"/>
        <pc:sldMkLst>
          <pc:docMk/>
          <pc:sldMk cId="2909444576" sldId="404"/>
        </pc:sldMkLst>
      </pc:sldChg>
      <pc:sldChg chg="del">
        <pc:chgData name="Manish Sharma" userId="b799adb9ba789c8f" providerId="LiveId" clId="{7C3D9478-FAB7-47AD-B294-77AB9764AF9A}" dt="2022-01-10T03:24:33.995" v="12" actId="47"/>
        <pc:sldMkLst>
          <pc:docMk/>
          <pc:sldMk cId="1747891241" sldId="405"/>
        </pc:sldMkLst>
      </pc:sldChg>
      <pc:sldChg chg="del">
        <pc:chgData name="Manish Sharma" userId="b799adb9ba789c8f" providerId="LiveId" clId="{7C3D9478-FAB7-47AD-B294-77AB9764AF9A}" dt="2022-01-10T03:24:33.995" v="12" actId="47"/>
        <pc:sldMkLst>
          <pc:docMk/>
          <pc:sldMk cId="1119350591" sldId="407"/>
        </pc:sldMkLst>
      </pc:sldChg>
      <pc:sldChg chg="add del">
        <pc:chgData name="Manish Sharma" userId="b799adb9ba789c8f" providerId="LiveId" clId="{7C3D9478-FAB7-47AD-B294-77AB9764AF9A}" dt="2022-01-12T05:33:50.216" v="961"/>
        <pc:sldMkLst>
          <pc:docMk/>
          <pc:sldMk cId="2747173488" sldId="408"/>
        </pc:sldMkLst>
      </pc:sldChg>
      <pc:sldChg chg="del">
        <pc:chgData name="Manish Sharma" userId="b799adb9ba789c8f" providerId="LiveId" clId="{7C3D9478-FAB7-47AD-B294-77AB9764AF9A}" dt="2022-01-10T03:24:33.995" v="12" actId="47"/>
        <pc:sldMkLst>
          <pc:docMk/>
          <pc:sldMk cId="1777021263" sldId="409"/>
        </pc:sldMkLst>
      </pc:sldChg>
      <pc:sldChg chg="add del">
        <pc:chgData name="Manish Sharma" userId="b799adb9ba789c8f" providerId="LiveId" clId="{7C3D9478-FAB7-47AD-B294-77AB9764AF9A}" dt="2022-01-12T05:33:50.216" v="961"/>
        <pc:sldMkLst>
          <pc:docMk/>
          <pc:sldMk cId="956484382" sldId="410"/>
        </pc:sldMkLst>
      </pc:sldChg>
      <pc:sldChg chg="del">
        <pc:chgData name="Manish Sharma" userId="b799adb9ba789c8f" providerId="LiveId" clId="{7C3D9478-FAB7-47AD-B294-77AB9764AF9A}" dt="2022-01-10T03:24:33.995" v="12" actId="47"/>
        <pc:sldMkLst>
          <pc:docMk/>
          <pc:sldMk cId="2684770681" sldId="411"/>
        </pc:sldMkLst>
      </pc:sldChg>
      <pc:sldChg chg="del">
        <pc:chgData name="Manish Sharma" userId="b799adb9ba789c8f" providerId="LiveId" clId="{7C3D9478-FAB7-47AD-B294-77AB9764AF9A}" dt="2022-01-10T03:24:33.995" v="12" actId="47"/>
        <pc:sldMkLst>
          <pc:docMk/>
          <pc:sldMk cId="1552225087" sldId="412"/>
        </pc:sldMkLst>
      </pc:sldChg>
      <pc:sldChg chg="add del">
        <pc:chgData name="Manish Sharma" userId="b799adb9ba789c8f" providerId="LiveId" clId="{7C3D9478-FAB7-47AD-B294-77AB9764AF9A}" dt="2022-01-12T09:12:38.141" v="965"/>
        <pc:sldMkLst>
          <pc:docMk/>
          <pc:sldMk cId="1257482258" sldId="413"/>
        </pc:sldMkLst>
      </pc:sldChg>
      <pc:sldChg chg="add">
        <pc:chgData name="Manish Sharma" userId="b799adb9ba789c8f" providerId="LiveId" clId="{7C3D9478-FAB7-47AD-B294-77AB9764AF9A}" dt="2022-01-11T11:09:46.274" v="808"/>
        <pc:sldMkLst>
          <pc:docMk/>
          <pc:sldMk cId="653593098" sldId="414"/>
        </pc:sldMkLst>
      </pc:sldChg>
      <pc:sldChg chg="del">
        <pc:chgData name="Manish Sharma" userId="b799adb9ba789c8f" providerId="LiveId" clId="{7C3D9478-FAB7-47AD-B294-77AB9764AF9A}" dt="2022-01-10T03:24:33.995" v="12" actId="47"/>
        <pc:sldMkLst>
          <pc:docMk/>
          <pc:sldMk cId="891528784" sldId="414"/>
        </pc:sldMkLst>
      </pc:sldChg>
      <pc:sldChg chg="del">
        <pc:chgData name="Manish Sharma" userId="b799adb9ba789c8f" providerId="LiveId" clId="{7C3D9478-FAB7-47AD-B294-77AB9764AF9A}" dt="2022-01-10T03:24:33.995" v="12" actId="47"/>
        <pc:sldMkLst>
          <pc:docMk/>
          <pc:sldMk cId="1942412135" sldId="415"/>
        </pc:sldMkLst>
      </pc:sldChg>
      <pc:sldChg chg="addSp delSp modSp new mod setBg">
        <pc:chgData name="Manish Sharma" userId="b799adb9ba789c8f" providerId="LiveId" clId="{7C3D9478-FAB7-47AD-B294-77AB9764AF9A}" dt="2022-01-11T11:11:11.616" v="846" actId="27614"/>
        <pc:sldMkLst>
          <pc:docMk/>
          <pc:sldMk cId="2092420744" sldId="415"/>
        </pc:sldMkLst>
        <pc:spChg chg="mod">
          <ac:chgData name="Manish Sharma" userId="b799adb9ba789c8f" providerId="LiveId" clId="{7C3D9478-FAB7-47AD-B294-77AB9764AF9A}" dt="2022-01-11T11:10:59.199" v="845" actId="26606"/>
          <ac:spMkLst>
            <pc:docMk/>
            <pc:sldMk cId="2092420744" sldId="415"/>
            <ac:spMk id="2" creationId="{37BC08F8-3DED-4385-ABA4-060BB706B8EF}"/>
          </ac:spMkLst>
        </pc:spChg>
        <pc:spChg chg="del">
          <ac:chgData name="Manish Sharma" userId="b799adb9ba789c8f" providerId="LiveId" clId="{7C3D9478-FAB7-47AD-B294-77AB9764AF9A}" dt="2022-01-11T11:10:14.729" v="810" actId="478"/>
          <ac:spMkLst>
            <pc:docMk/>
            <pc:sldMk cId="2092420744" sldId="415"/>
            <ac:spMk id="3" creationId="{09815613-8E9E-46B4-B6DC-136711B508CA}"/>
          </ac:spMkLst>
        </pc:spChg>
        <pc:spChg chg="mod">
          <ac:chgData name="Manish Sharma" userId="b799adb9ba789c8f" providerId="LiveId" clId="{7C3D9478-FAB7-47AD-B294-77AB9764AF9A}" dt="2022-01-11T11:10:15.498" v="811"/>
          <ac:spMkLst>
            <pc:docMk/>
            <pc:sldMk cId="2092420744" sldId="415"/>
            <ac:spMk id="5" creationId="{E92B4D3B-7532-4325-9F1C-4E569DA4B125}"/>
          </ac:spMkLst>
        </pc:spChg>
        <pc:spChg chg="mod">
          <ac:chgData name="Manish Sharma" userId="b799adb9ba789c8f" providerId="LiveId" clId="{7C3D9478-FAB7-47AD-B294-77AB9764AF9A}" dt="2022-01-11T11:10:15.498" v="811"/>
          <ac:spMkLst>
            <pc:docMk/>
            <pc:sldMk cId="2092420744" sldId="415"/>
            <ac:spMk id="6" creationId="{0B501A4C-A19B-4A93-BD93-CD3C447D18AF}"/>
          </ac:spMkLst>
        </pc:spChg>
        <pc:spChg chg="mod">
          <ac:chgData name="Manish Sharma" userId="b799adb9ba789c8f" providerId="LiveId" clId="{7C3D9478-FAB7-47AD-B294-77AB9764AF9A}" dt="2022-01-11T11:10:15.498" v="811"/>
          <ac:spMkLst>
            <pc:docMk/>
            <pc:sldMk cId="2092420744" sldId="415"/>
            <ac:spMk id="7" creationId="{11701D96-46DB-4210-998B-C42ADFA4A14A}"/>
          </ac:spMkLst>
        </pc:spChg>
        <pc:spChg chg="mod">
          <ac:chgData name="Manish Sharma" userId="b799adb9ba789c8f" providerId="LiveId" clId="{7C3D9478-FAB7-47AD-B294-77AB9764AF9A}" dt="2022-01-11T11:10:15.498" v="811"/>
          <ac:spMkLst>
            <pc:docMk/>
            <pc:sldMk cId="2092420744" sldId="415"/>
            <ac:spMk id="8" creationId="{08510A39-A1F0-4915-B457-82C3C8EF0E51}"/>
          </ac:spMkLst>
        </pc:spChg>
        <pc:spChg chg="mod">
          <ac:chgData name="Manish Sharma" userId="b799adb9ba789c8f" providerId="LiveId" clId="{7C3D9478-FAB7-47AD-B294-77AB9764AF9A}" dt="2022-01-11T11:10:15.498" v="811"/>
          <ac:spMkLst>
            <pc:docMk/>
            <pc:sldMk cId="2092420744" sldId="415"/>
            <ac:spMk id="11" creationId="{E1F83398-AE2C-4816-978C-18B66FBEDBB9}"/>
          </ac:spMkLst>
        </pc:spChg>
        <pc:spChg chg="add">
          <ac:chgData name="Manish Sharma" userId="b799adb9ba789c8f" providerId="LiveId" clId="{7C3D9478-FAB7-47AD-B294-77AB9764AF9A}" dt="2022-01-11T11:10:59.199" v="845" actId="26606"/>
          <ac:spMkLst>
            <pc:docMk/>
            <pc:sldMk cId="2092420744" sldId="415"/>
            <ac:spMk id="17" creationId="{665DBBEF-238B-476B-96AB-8AAC3224ECEA}"/>
          </ac:spMkLst>
        </pc:spChg>
        <pc:spChg chg="add">
          <ac:chgData name="Manish Sharma" userId="b799adb9ba789c8f" providerId="LiveId" clId="{7C3D9478-FAB7-47AD-B294-77AB9764AF9A}" dt="2022-01-11T11:10:59.199" v="845" actId="26606"/>
          <ac:spMkLst>
            <pc:docMk/>
            <pc:sldMk cId="2092420744" sldId="415"/>
            <ac:spMk id="19" creationId="{3FCFB1DE-0B7E-48CC-BA90-B2AB0889F9D6}"/>
          </ac:spMkLst>
        </pc:spChg>
        <pc:grpChg chg="add del mod">
          <ac:chgData name="Manish Sharma" userId="b799adb9ba789c8f" providerId="LiveId" clId="{7C3D9478-FAB7-47AD-B294-77AB9764AF9A}" dt="2022-01-11T11:10:21.020" v="812"/>
          <ac:grpSpMkLst>
            <pc:docMk/>
            <pc:sldMk cId="2092420744" sldId="415"/>
            <ac:grpSpMk id="4" creationId="{CF37D82A-5FCB-437A-97B0-86CE96AD535B}"/>
          </ac:grpSpMkLst>
        </pc:grpChg>
        <pc:picChg chg="add mod">
          <ac:chgData name="Manish Sharma" userId="b799adb9ba789c8f" providerId="LiveId" clId="{7C3D9478-FAB7-47AD-B294-77AB9764AF9A}" dt="2022-01-11T11:11:11.616" v="846" actId="27614"/>
          <ac:picMkLst>
            <pc:docMk/>
            <pc:sldMk cId="2092420744" sldId="415"/>
            <ac:picMk id="12" creationId="{5320F8E6-296A-4D19-B626-A17A26D553C5}"/>
          </ac:picMkLst>
        </pc:picChg>
        <pc:cxnChg chg="mod">
          <ac:chgData name="Manish Sharma" userId="b799adb9ba789c8f" providerId="LiveId" clId="{7C3D9478-FAB7-47AD-B294-77AB9764AF9A}" dt="2022-01-11T11:10:15.498" v="811"/>
          <ac:cxnSpMkLst>
            <pc:docMk/>
            <pc:sldMk cId="2092420744" sldId="415"/>
            <ac:cxnSpMk id="9" creationId="{6D25B269-7ED8-4296-84B7-A72E293DBC6A}"/>
          </ac:cxnSpMkLst>
        </pc:cxnChg>
        <pc:cxnChg chg="mod">
          <ac:chgData name="Manish Sharma" userId="b799adb9ba789c8f" providerId="LiveId" clId="{7C3D9478-FAB7-47AD-B294-77AB9764AF9A}" dt="2022-01-11T11:10:15.498" v="811"/>
          <ac:cxnSpMkLst>
            <pc:docMk/>
            <pc:sldMk cId="2092420744" sldId="415"/>
            <ac:cxnSpMk id="10" creationId="{95921697-1858-41B3-9D9B-F0B3A64983E1}"/>
          </ac:cxnSpMkLst>
        </pc:cxnChg>
      </pc:sldChg>
      <pc:sldChg chg="addSp delSp modSp new mod setBg">
        <pc:chgData name="Manish Sharma" userId="b799adb9ba789c8f" providerId="LiveId" clId="{7C3D9478-FAB7-47AD-B294-77AB9764AF9A}" dt="2022-01-11T11:12:17.209" v="876" actId="27614"/>
        <pc:sldMkLst>
          <pc:docMk/>
          <pc:sldMk cId="659409853" sldId="416"/>
        </pc:sldMkLst>
        <pc:spChg chg="mod">
          <ac:chgData name="Manish Sharma" userId="b799adb9ba789c8f" providerId="LiveId" clId="{7C3D9478-FAB7-47AD-B294-77AB9764AF9A}" dt="2022-01-11T11:11:42.215" v="875" actId="26606"/>
          <ac:spMkLst>
            <pc:docMk/>
            <pc:sldMk cId="659409853" sldId="416"/>
            <ac:spMk id="2" creationId="{315C6612-5A1C-4008-B1A4-8CD1D3F6C976}"/>
          </ac:spMkLst>
        </pc:spChg>
        <pc:spChg chg="del">
          <ac:chgData name="Manish Sharma" userId="b799adb9ba789c8f" providerId="LiveId" clId="{7C3D9478-FAB7-47AD-B294-77AB9764AF9A}" dt="2022-01-11T11:11:17.785" v="850"/>
          <ac:spMkLst>
            <pc:docMk/>
            <pc:sldMk cId="659409853" sldId="416"/>
            <ac:spMk id="3" creationId="{D83C4356-9083-42E9-B9D1-50EFB3363DEC}"/>
          </ac:spMkLst>
        </pc:spChg>
        <pc:spChg chg="mod">
          <ac:chgData name="Manish Sharma" userId="b799adb9ba789c8f" providerId="LiveId" clId="{7C3D9478-FAB7-47AD-B294-77AB9764AF9A}" dt="2022-01-11T11:11:14.251" v="848"/>
          <ac:spMkLst>
            <pc:docMk/>
            <pc:sldMk cId="659409853" sldId="416"/>
            <ac:spMk id="5" creationId="{873D3D4C-F8E0-492B-BF3E-FA693091D91D}"/>
          </ac:spMkLst>
        </pc:spChg>
        <pc:spChg chg="mod">
          <ac:chgData name="Manish Sharma" userId="b799adb9ba789c8f" providerId="LiveId" clId="{7C3D9478-FAB7-47AD-B294-77AB9764AF9A}" dt="2022-01-11T11:11:14.251" v="848"/>
          <ac:spMkLst>
            <pc:docMk/>
            <pc:sldMk cId="659409853" sldId="416"/>
            <ac:spMk id="6" creationId="{47335E6F-2CDC-4ECA-98C1-7123BC0127E9}"/>
          </ac:spMkLst>
        </pc:spChg>
        <pc:spChg chg="mod">
          <ac:chgData name="Manish Sharma" userId="b799adb9ba789c8f" providerId="LiveId" clId="{7C3D9478-FAB7-47AD-B294-77AB9764AF9A}" dt="2022-01-11T11:11:14.251" v="848"/>
          <ac:spMkLst>
            <pc:docMk/>
            <pc:sldMk cId="659409853" sldId="416"/>
            <ac:spMk id="7" creationId="{FDDD4A8A-DF5A-4870-8206-EE2BD9652E71}"/>
          </ac:spMkLst>
        </pc:spChg>
        <pc:spChg chg="mod">
          <ac:chgData name="Manish Sharma" userId="b799adb9ba789c8f" providerId="LiveId" clId="{7C3D9478-FAB7-47AD-B294-77AB9764AF9A}" dt="2022-01-11T11:11:14.251" v="848"/>
          <ac:spMkLst>
            <pc:docMk/>
            <pc:sldMk cId="659409853" sldId="416"/>
            <ac:spMk id="8" creationId="{A00DF6D7-6C92-4215-B42B-5F059E555438}"/>
          </ac:spMkLst>
        </pc:spChg>
        <pc:spChg chg="mod">
          <ac:chgData name="Manish Sharma" userId="b799adb9ba789c8f" providerId="LiveId" clId="{7C3D9478-FAB7-47AD-B294-77AB9764AF9A}" dt="2022-01-11T11:11:14.251" v="848"/>
          <ac:spMkLst>
            <pc:docMk/>
            <pc:sldMk cId="659409853" sldId="416"/>
            <ac:spMk id="11" creationId="{E6FF1B11-CE26-4E96-B98A-DCE37102686C}"/>
          </ac:spMkLst>
        </pc:spChg>
        <pc:spChg chg="add del mod">
          <ac:chgData name="Manish Sharma" userId="b799adb9ba789c8f" providerId="LiveId" clId="{7C3D9478-FAB7-47AD-B294-77AB9764AF9A}" dt="2022-01-11T11:11:17.569" v="849"/>
          <ac:spMkLst>
            <pc:docMk/>
            <pc:sldMk cId="659409853" sldId="416"/>
            <ac:spMk id="12" creationId="{606C5BEE-28B7-4040-A0CE-938F55261E6C}"/>
          </ac:spMkLst>
        </pc:spChg>
        <pc:spChg chg="add">
          <ac:chgData name="Manish Sharma" userId="b799adb9ba789c8f" providerId="LiveId" clId="{7C3D9478-FAB7-47AD-B294-77AB9764AF9A}" dt="2022-01-11T11:11:42.215" v="875" actId="26606"/>
          <ac:spMkLst>
            <pc:docMk/>
            <pc:sldMk cId="659409853" sldId="416"/>
            <ac:spMk id="19" creationId="{665DBBEF-238B-476B-96AB-8AAC3224ECEA}"/>
          </ac:spMkLst>
        </pc:spChg>
        <pc:spChg chg="add">
          <ac:chgData name="Manish Sharma" userId="b799adb9ba789c8f" providerId="LiveId" clId="{7C3D9478-FAB7-47AD-B294-77AB9764AF9A}" dt="2022-01-11T11:11:42.215" v="875" actId="26606"/>
          <ac:spMkLst>
            <pc:docMk/>
            <pc:sldMk cId="659409853" sldId="416"/>
            <ac:spMk id="21" creationId="{3FCFB1DE-0B7E-48CC-BA90-B2AB0889F9D6}"/>
          </ac:spMkLst>
        </pc:spChg>
        <pc:grpChg chg="add del mod">
          <ac:chgData name="Manish Sharma" userId="b799adb9ba789c8f" providerId="LiveId" clId="{7C3D9478-FAB7-47AD-B294-77AB9764AF9A}" dt="2022-01-11T11:11:17.569" v="849"/>
          <ac:grpSpMkLst>
            <pc:docMk/>
            <pc:sldMk cId="659409853" sldId="416"/>
            <ac:grpSpMk id="4" creationId="{F35D6F7F-8D75-4D05-AA76-1256D0BE5E10}"/>
          </ac:grpSpMkLst>
        </pc:grpChg>
        <pc:picChg chg="add mod">
          <ac:chgData name="Manish Sharma" userId="b799adb9ba789c8f" providerId="LiveId" clId="{7C3D9478-FAB7-47AD-B294-77AB9764AF9A}" dt="2022-01-11T11:12:17.209" v="876" actId="27614"/>
          <ac:picMkLst>
            <pc:docMk/>
            <pc:sldMk cId="659409853" sldId="416"/>
            <ac:picMk id="14" creationId="{E17FCEDE-49FB-49EA-A4F9-5A69984A4295}"/>
          </ac:picMkLst>
        </pc:picChg>
        <pc:cxnChg chg="mod">
          <ac:chgData name="Manish Sharma" userId="b799adb9ba789c8f" providerId="LiveId" clId="{7C3D9478-FAB7-47AD-B294-77AB9764AF9A}" dt="2022-01-11T11:11:14.251" v="848"/>
          <ac:cxnSpMkLst>
            <pc:docMk/>
            <pc:sldMk cId="659409853" sldId="416"/>
            <ac:cxnSpMk id="9" creationId="{0E736550-FF05-41CD-A0C7-B69DDBE0A9EB}"/>
          </ac:cxnSpMkLst>
        </pc:cxnChg>
        <pc:cxnChg chg="mod">
          <ac:chgData name="Manish Sharma" userId="b799adb9ba789c8f" providerId="LiveId" clId="{7C3D9478-FAB7-47AD-B294-77AB9764AF9A}" dt="2022-01-11T11:11:14.251" v="848"/>
          <ac:cxnSpMkLst>
            <pc:docMk/>
            <pc:sldMk cId="659409853" sldId="416"/>
            <ac:cxnSpMk id="10" creationId="{9C915F5E-711E-4669-8278-5E424BE9C129}"/>
          </ac:cxnSpMkLst>
        </pc:cxnChg>
        <pc:cxnChg chg="add del mod">
          <ac:chgData name="Manish Sharma" userId="b799adb9ba789c8f" providerId="LiveId" clId="{7C3D9478-FAB7-47AD-B294-77AB9764AF9A}" dt="2022-01-11T11:11:17.569" v="849"/>
          <ac:cxnSpMkLst>
            <pc:docMk/>
            <pc:sldMk cId="659409853" sldId="416"/>
            <ac:cxnSpMk id="13" creationId="{D723C328-8737-4154-8495-5D3625068938}"/>
          </ac:cxnSpMkLst>
        </pc:cxnChg>
      </pc:sldChg>
      <pc:sldChg chg="del">
        <pc:chgData name="Manish Sharma" userId="b799adb9ba789c8f" providerId="LiveId" clId="{7C3D9478-FAB7-47AD-B294-77AB9764AF9A}" dt="2022-01-10T03:24:33.995" v="12" actId="47"/>
        <pc:sldMkLst>
          <pc:docMk/>
          <pc:sldMk cId="1602707574" sldId="416"/>
        </pc:sldMkLst>
      </pc:sldChg>
      <pc:sldChg chg="del">
        <pc:chgData name="Manish Sharma" userId="b799adb9ba789c8f" providerId="LiveId" clId="{7C3D9478-FAB7-47AD-B294-77AB9764AF9A}" dt="2022-01-10T03:24:33.995" v="12" actId="47"/>
        <pc:sldMkLst>
          <pc:docMk/>
          <pc:sldMk cId="505285954" sldId="417"/>
        </pc:sldMkLst>
      </pc:sldChg>
      <pc:sldChg chg="add">
        <pc:chgData name="Manish Sharma" userId="b799adb9ba789c8f" providerId="LiveId" clId="{7C3D9478-FAB7-47AD-B294-77AB9764AF9A}" dt="2022-01-11T11:19:02.567" v="877"/>
        <pc:sldMkLst>
          <pc:docMk/>
          <pc:sldMk cId="1911146554" sldId="417"/>
        </pc:sldMkLst>
      </pc:sldChg>
      <pc:sldChg chg="addSp delSp modSp new mod">
        <pc:chgData name="Manish Sharma" userId="b799adb9ba789c8f" providerId="LiveId" clId="{7C3D9478-FAB7-47AD-B294-77AB9764AF9A}" dt="2022-01-12T03:51:22.597" v="905" actId="1076"/>
        <pc:sldMkLst>
          <pc:docMk/>
          <pc:sldMk cId="2152274653" sldId="418"/>
        </pc:sldMkLst>
        <pc:spChg chg="del">
          <ac:chgData name="Manish Sharma" userId="b799adb9ba789c8f" providerId="LiveId" clId="{7C3D9478-FAB7-47AD-B294-77AB9764AF9A}" dt="2022-01-12T03:50:02.824" v="880" actId="478"/>
          <ac:spMkLst>
            <pc:docMk/>
            <pc:sldMk cId="2152274653" sldId="418"/>
            <ac:spMk id="2" creationId="{FEE70ADF-2B31-4BBB-A42F-8321BFC0A2C0}"/>
          </ac:spMkLst>
        </pc:spChg>
        <pc:spChg chg="del">
          <ac:chgData name="Manish Sharma" userId="b799adb9ba789c8f" providerId="LiveId" clId="{7C3D9478-FAB7-47AD-B294-77AB9764AF9A}" dt="2022-01-12T03:50:02.824" v="880" actId="478"/>
          <ac:spMkLst>
            <pc:docMk/>
            <pc:sldMk cId="2152274653" sldId="418"/>
            <ac:spMk id="3" creationId="{DAB28B65-A9CF-47D5-A263-E7CD3555F3EE}"/>
          </ac:spMkLst>
        </pc:spChg>
        <pc:spChg chg="add mod">
          <ac:chgData name="Manish Sharma" userId="b799adb9ba789c8f" providerId="LiveId" clId="{7C3D9478-FAB7-47AD-B294-77AB9764AF9A}" dt="2022-01-12T03:51:22.597" v="905" actId="1076"/>
          <ac:spMkLst>
            <pc:docMk/>
            <pc:sldMk cId="2152274653" sldId="418"/>
            <ac:spMk id="4" creationId="{ADA6931F-89CB-4A19-9F1E-B5B73B389AB1}"/>
          </ac:spMkLst>
        </pc:spChg>
        <pc:spChg chg="add mod">
          <ac:chgData name="Manish Sharma" userId="b799adb9ba789c8f" providerId="LiveId" clId="{7C3D9478-FAB7-47AD-B294-77AB9764AF9A}" dt="2022-01-12T03:51:22.597" v="905" actId="1076"/>
          <ac:spMkLst>
            <pc:docMk/>
            <pc:sldMk cId="2152274653" sldId="418"/>
            <ac:spMk id="5" creationId="{982B8D0D-96D2-4F5A-8181-54F7AF28828A}"/>
          </ac:spMkLst>
        </pc:spChg>
        <pc:spChg chg="add mod">
          <ac:chgData name="Manish Sharma" userId="b799adb9ba789c8f" providerId="LiveId" clId="{7C3D9478-FAB7-47AD-B294-77AB9764AF9A}" dt="2022-01-12T03:51:22.597" v="905" actId="1076"/>
          <ac:spMkLst>
            <pc:docMk/>
            <pc:sldMk cId="2152274653" sldId="418"/>
            <ac:spMk id="7" creationId="{B912ECA1-147F-427B-BF73-0B2A59319642}"/>
          </ac:spMkLst>
        </pc:spChg>
        <pc:spChg chg="add mod">
          <ac:chgData name="Manish Sharma" userId="b799adb9ba789c8f" providerId="LiveId" clId="{7C3D9478-FAB7-47AD-B294-77AB9764AF9A}" dt="2022-01-12T03:51:22.597" v="905" actId="1076"/>
          <ac:spMkLst>
            <pc:docMk/>
            <pc:sldMk cId="2152274653" sldId="418"/>
            <ac:spMk id="9" creationId="{EA3CC287-E99A-4BA9-A9AD-5C95DF5D3015}"/>
          </ac:spMkLst>
        </pc:spChg>
        <pc:spChg chg="add mod">
          <ac:chgData name="Manish Sharma" userId="b799adb9ba789c8f" providerId="LiveId" clId="{7C3D9478-FAB7-47AD-B294-77AB9764AF9A}" dt="2022-01-12T03:51:22.597" v="905" actId="1076"/>
          <ac:spMkLst>
            <pc:docMk/>
            <pc:sldMk cId="2152274653" sldId="418"/>
            <ac:spMk id="10" creationId="{EB96CBCA-E059-4DA8-B298-5B61F35643A0}"/>
          </ac:spMkLst>
        </pc:spChg>
        <pc:spChg chg="add mod">
          <ac:chgData name="Manish Sharma" userId="b799adb9ba789c8f" providerId="LiveId" clId="{7C3D9478-FAB7-47AD-B294-77AB9764AF9A}" dt="2022-01-12T03:51:22.597" v="905" actId="1076"/>
          <ac:spMkLst>
            <pc:docMk/>
            <pc:sldMk cId="2152274653" sldId="418"/>
            <ac:spMk id="12" creationId="{9C339217-69F7-449B-AE1E-7943999ED65D}"/>
          </ac:spMkLst>
        </pc:spChg>
        <pc:cxnChg chg="add mod">
          <ac:chgData name="Manish Sharma" userId="b799adb9ba789c8f" providerId="LiveId" clId="{7C3D9478-FAB7-47AD-B294-77AB9764AF9A}" dt="2022-01-12T03:51:22.597" v="905" actId="1076"/>
          <ac:cxnSpMkLst>
            <pc:docMk/>
            <pc:sldMk cId="2152274653" sldId="418"/>
            <ac:cxnSpMk id="6" creationId="{FA74169F-E611-4F1B-B1BD-91977E03E6C3}"/>
          </ac:cxnSpMkLst>
        </pc:cxnChg>
        <pc:cxnChg chg="add mod">
          <ac:chgData name="Manish Sharma" userId="b799adb9ba789c8f" providerId="LiveId" clId="{7C3D9478-FAB7-47AD-B294-77AB9764AF9A}" dt="2022-01-12T03:51:22.597" v="905" actId="1076"/>
          <ac:cxnSpMkLst>
            <pc:docMk/>
            <pc:sldMk cId="2152274653" sldId="418"/>
            <ac:cxnSpMk id="8" creationId="{97A2C148-6EC6-4B56-B317-657AC916F22C}"/>
          </ac:cxnSpMkLst>
        </pc:cxnChg>
        <pc:cxnChg chg="add mod">
          <ac:chgData name="Manish Sharma" userId="b799adb9ba789c8f" providerId="LiveId" clId="{7C3D9478-FAB7-47AD-B294-77AB9764AF9A}" dt="2022-01-12T03:51:22.597" v="905" actId="1076"/>
          <ac:cxnSpMkLst>
            <pc:docMk/>
            <pc:sldMk cId="2152274653" sldId="418"/>
            <ac:cxnSpMk id="11" creationId="{DB277395-AE59-4B73-AC0F-EBEBBDE71EAD}"/>
          </ac:cxnSpMkLst>
        </pc:cxnChg>
        <pc:cxnChg chg="add mod">
          <ac:chgData name="Manish Sharma" userId="b799adb9ba789c8f" providerId="LiveId" clId="{7C3D9478-FAB7-47AD-B294-77AB9764AF9A}" dt="2022-01-12T03:51:22.597" v="905" actId="1076"/>
          <ac:cxnSpMkLst>
            <pc:docMk/>
            <pc:sldMk cId="2152274653" sldId="418"/>
            <ac:cxnSpMk id="13" creationId="{558E8B02-63CE-4259-960D-DE2BF5166352}"/>
          </ac:cxnSpMkLst>
        </pc:cxnChg>
      </pc:sldChg>
      <pc:sldChg chg="del">
        <pc:chgData name="Manish Sharma" userId="b799adb9ba789c8f" providerId="LiveId" clId="{7C3D9478-FAB7-47AD-B294-77AB9764AF9A}" dt="2022-01-10T03:24:33.995" v="12" actId="47"/>
        <pc:sldMkLst>
          <pc:docMk/>
          <pc:sldMk cId="4283266374" sldId="418"/>
        </pc:sldMkLst>
      </pc:sldChg>
      <pc:sldChg chg="del">
        <pc:chgData name="Manish Sharma" userId="b799adb9ba789c8f" providerId="LiveId" clId="{7C3D9478-FAB7-47AD-B294-77AB9764AF9A}" dt="2022-01-10T03:24:33.995" v="12" actId="47"/>
        <pc:sldMkLst>
          <pc:docMk/>
          <pc:sldMk cId="1426255416" sldId="419"/>
        </pc:sldMkLst>
      </pc:sldChg>
      <pc:sldChg chg="addSp delSp modSp new mod">
        <pc:chgData name="Manish Sharma" userId="b799adb9ba789c8f" providerId="LiveId" clId="{7C3D9478-FAB7-47AD-B294-77AB9764AF9A}" dt="2022-01-12T04:03:26.736" v="937" actId="113"/>
        <pc:sldMkLst>
          <pc:docMk/>
          <pc:sldMk cId="1454361118" sldId="419"/>
        </pc:sldMkLst>
        <pc:spChg chg="del">
          <ac:chgData name="Manish Sharma" userId="b799adb9ba789c8f" providerId="LiveId" clId="{7C3D9478-FAB7-47AD-B294-77AB9764AF9A}" dt="2022-01-12T03:51:49.871" v="907" actId="478"/>
          <ac:spMkLst>
            <pc:docMk/>
            <pc:sldMk cId="1454361118" sldId="419"/>
            <ac:spMk id="2" creationId="{8BE6F2BE-AAC6-46BD-8E61-1971C5DE8807}"/>
          </ac:spMkLst>
        </pc:spChg>
        <pc:spChg chg="del">
          <ac:chgData name="Manish Sharma" userId="b799adb9ba789c8f" providerId="LiveId" clId="{7C3D9478-FAB7-47AD-B294-77AB9764AF9A}" dt="2022-01-12T03:51:49.871" v="907" actId="478"/>
          <ac:spMkLst>
            <pc:docMk/>
            <pc:sldMk cId="1454361118" sldId="419"/>
            <ac:spMk id="3" creationId="{F57FDE86-216D-4143-8F33-081DB88EF672}"/>
          </ac:spMkLst>
        </pc:spChg>
        <pc:spChg chg="add mod">
          <ac:chgData name="Manish Sharma" userId="b799adb9ba789c8f" providerId="LiveId" clId="{7C3D9478-FAB7-47AD-B294-77AB9764AF9A}" dt="2022-01-12T03:52:54.098" v="910" actId="1076"/>
          <ac:spMkLst>
            <pc:docMk/>
            <pc:sldMk cId="1454361118" sldId="419"/>
            <ac:spMk id="4" creationId="{D1C9F98A-DF79-421D-86C3-49EBFF08A600}"/>
          </ac:spMkLst>
        </pc:spChg>
        <pc:spChg chg="add mod">
          <ac:chgData name="Manish Sharma" userId="b799adb9ba789c8f" providerId="LiveId" clId="{7C3D9478-FAB7-47AD-B294-77AB9764AF9A}" dt="2022-01-12T03:57:23.880" v="921" actId="20577"/>
          <ac:spMkLst>
            <pc:docMk/>
            <pc:sldMk cId="1454361118" sldId="419"/>
            <ac:spMk id="5" creationId="{A9445235-F2EA-406A-B3D8-7360CBD6EDE0}"/>
          </ac:spMkLst>
        </pc:spChg>
        <pc:spChg chg="add mod">
          <ac:chgData name="Manish Sharma" userId="b799adb9ba789c8f" providerId="LiveId" clId="{7C3D9478-FAB7-47AD-B294-77AB9764AF9A}" dt="2022-01-12T03:52:54.098" v="910" actId="1076"/>
          <ac:spMkLst>
            <pc:docMk/>
            <pc:sldMk cId="1454361118" sldId="419"/>
            <ac:spMk id="7" creationId="{5AA470B2-206B-482A-B8EA-565A33B9BA8D}"/>
          </ac:spMkLst>
        </pc:spChg>
        <pc:spChg chg="add mod">
          <ac:chgData name="Manish Sharma" userId="b799adb9ba789c8f" providerId="LiveId" clId="{7C3D9478-FAB7-47AD-B294-77AB9764AF9A}" dt="2022-01-12T03:52:54.098" v="910" actId="1076"/>
          <ac:spMkLst>
            <pc:docMk/>
            <pc:sldMk cId="1454361118" sldId="419"/>
            <ac:spMk id="9" creationId="{6CF45766-748F-4062-AA87-BE8D1856EE72}"/>
          </ac:spMkLst>
        </pc:spChg>
        <pc:spChg chg="add mod">
          <ac:chgData name="Manish Sharma" userId="b799adb9ba789c8f" providerId="LiveId" clId="{7C3D9478-FAB7-47AD-B294-77AB9764AF9A}" dt="2022-01-12T04:02:53.385" v="924" actId="1076"/>
          <ac:spMkLst>
            <pc:docMk/>
            <pc:sldMk cId="1454361118" sldId="419"/>
            <ac:spMk id="11" creationId="{1FB1CCD6-3533-45A2-A348-9979A3013D3B}"/>
          </ac:spMkLst>
        </pc:spChg>
        <pc:spChg chg="add mod">
          <ac:chgData name="Manish Sharma" userId="b799adb9ba789c8f" providerId="LiveId" clId="{7C3D9478-FAB7-47AD-B294-77AB9764AF9A}" dt="2022-01-12T04:03:26.736" v="937" actId="113"/>
          <ac:spMkLst>
            <pc:docMk/>
            <pc:sldMk cId="1454361118" sldId="419"/>
            <ac:spMk id="12" creationId="{C3880A3C-D591-4C03-9C5E-7F5E730A29CC}"/>
          </ac:spMkLst>
        </pc:spChg>
        <pc:spChg chg="add mod">
          <ac:chgData name="Manish Sharma" userId="b799adb9ba789c8f" providerId="LiveId" clId="{7C3D9478-FAB7-47AD-B294-77AB9764AF9A}" dt="2022-01-12T04:02:53.385" v="924" actId="1076"/>
          <ac:spMkLst>
            <pc:docMk/>
            <pc:sldMk cId="1454361118" sldId="419"/>
            <ac:spMk id="14" creationId="{3D722B79-6DB3-448F-9EC6-C955EAA05169}"/>
          </ac:spMkLst>
        </pc:spChg>
        <pc:spChg chg="add mod">
          <ac:chgData name="Manish Sharma" userId="b799adb9ba789c8f" providerId="LiveId" clId="{7C3D9478-FAB7-47AD-B294-77AB9764AF9A}" dt="2022-01-12T04:02:53.385" v="924" actId="1076"/>
          <ac:spMkLst>
            <pc:docMk/>
            <pc:sldMk cId="1454361118" sldId="419"/>
            <ac:spMk id="16" creationId="{69BEA21C-22C6-46A9-A1DF-7972FE9BF39C}"/>
          </ac:spMkLst>
        </pc:spChg>
        <pc:cxnChg chg="add mod">
          <ac:chgData name="Manish Sharma" userId="b799adb9ba789c8f" providerId="LiveId" clId="{7C3D9478-FAB7-47AD-B294-77AB9764AF9A}" dt="2022-01-12T03:52:54.098" v="910" actId="1076"/>
          <ac:cxnSpMkLst>
            <pc:docMk/>
            <pc:sldMk cId="1454361118" sldId="419"/>
            <ac:cxnSpMk id="6" creationId="{5BACE6C9-2016-45D5-A9C5-512A30F3A98D}"/>
          </ac:cxnSpMkLst>
        </pc:cxnChg>
        <pc:cxnChg chg="add mod">
          <ac:chgData name="Manish Sharma" userId="b799adb9ba789c8f" providerId="LiveId" clId="{7C3D9478-FAB7-47AD-B294-77AB9764AF9A}" dt="2022-01-12T03:52:54.098" v="910" actId="1076"/>
          <ac:cxnSpMkLst>
            <pc:docMk/>
            <pc:sldMk cId="1454361118" sldId="419"/>
            <ac:cxnSpMk id="8" creationId="{753EBD49-FA5F-4B57-9480-EB4D263C047C}"/>
          </ac:cxnSpMkLst>
        </pc:cxnChg>
        <pc:cxnChg chg="add mod">
          <ac:chgData name="Manish Sharma" userId="b799adb9ba789c8f" providerId="LiveId" clId="{7C3D9478-FAB7-47AD-B294-77AB9764AF9A}" dt="2022-01-12T03:52:54.098" v="910" actId="1076"/>
          <ac:cxnSpMkLst>
            <pc:docMk/>
            <pc:sldMk cId="1454361118" sldId="419"/>
            <ac:cxnSpMk id="10" creationId="{944C1D46-3040-433D-9A7E-47C7F2B2B329}"/>
          </ac:cxnSpMkLst>
        </pc:cxnChg>
        <pc:cxnChg chg="add mod">
          <ac:chgData name="Manish Sharma" userId="b799adb9ba789c8f" providerId="LiveId" clId="{7C3D9478-FAB7-47AD-B294-77AB9764AF9A}" dt="2022-01-12T04:02:53.385" v="924" actId="1076"/>
          <ac:cxnSpMkLst>
            <pc:docMk/>
            <pc:sldMk cId="1454361118" sldId="419"/>
            <ac:cxnSpMk id="13" creationId="{EF07546D-3972-4F5C-BF8D-B4150CD4DDC0}"/>
          </ac:cxnSpMkLst>
        </pc:cxnChg>
        <pc:cxnChg chg="add mod">
          <ac:chgData name="Manish Sharma" userId="b799adb9ba789c8f" providerId="LiveId" clId="{7C3D9478-FAB7-47AD-B294-77AB9764AF9A}" dt="2022-01-12T04:02:53.385" v="924" actId="1076"/>
          <ac:cxnSpMkLst>
            <pc:docMk/>
            <pc:sldMk cId="1454361118" sldId="419"/>
            <ac:cxnSpMk id="15" creationId="{75F8329B-5F0F-44B0-B142-D0FF38A94435}"/>
          </ac:cxnSpMkLst>
        </pc:cxnChg>
        <pc:cxnChg chg="add mod">
          <ac:chgData name="Manish Sharma" userId="b799adb9ba789c8f" providerId="LiveId" clId="{7C3D9478-FAB7-47AD-B294-77AB9764AF9A}" dt="2022-01-12T04:02:53.385" v="924" actId="1076"/>
          <ac:cxnSpMkLst>
            <pc:docMk/>
            <pc:sldMk cId="1454361118" sldId="419"/>
            <ac:cxnSpMk id="17" creationId="{51A8AC1F-4D58-4FAB-9C4F-13E79B3175DB}"/>
          </ac:cxnSpMkLst>
        </pc:cxnChg>
      </pc:sldChg>
      <pc:sldChg chg="del">
        <pc:chgData name="Manish Sharma" userId="b799adb9ba789c8f" providerId="LiveId" clId="{7C3D9478-FAB7-47AD-B294-77AB9764AF9A}" dt="2022-01-10T03:24:33.995" v="12" actId="47"/>
        <pc:sldMkLst>
          <pc:docMk/>
          <pc:sldMk cId="1148228370" sldId="420"/>
        </pc:sldMkLst>
      </pc:sldChg>
      <pc:sldChg chg="addSp delSp modSp new mod chgLayout">
        <pc:chgData name="Manish Sharma" userId="b799adb9ba789c8f" providerId="LiveId" clId="{7C3D9478-FAB7-47AD-B294-77AB9764AF9A}" dt="2022-01-12T04:34:34.776" v="948" actId="27636"/>
        <pc:sldMkLst>
          <pc:docMk/>
          <pc:sldMk cId="4275185108" sldId="420"/>
        </pc:sldMkLst>
        <pc:spChg chg="mod ord">
          <ac:chgData name="Manish Sharma" userId="b799adb9ba789c8f" providerId="LiveId" clId="{7C3D9478-FAB7-47AD-B294-77AB9764AF9A}" dt="2022-01-12T04:34:29.841" v="946" actId="6264"/>
          <ac:spMkLst>
            <pc:docMk/>
            <pc:sldMk cId="4275185108" sldId="420"/>
            <ac:spMk id="2" creationId="{FAD98BCC-F6B3-4578-9666-A81F3BB7FE59}"/>
          </ac:spMkLst>
        </pc:spChg>
        <pc:spChg chg="mod ord">
          <ac:chgData name="Manish Sharma" userId="b799adb9ba789c8f" providerId="LiveId" clId="{7C3D9478-FAB7-47AD-B294-77AB9764AF9A}" dt="2022-01-12T04:34:34.776" v="948" actId="27636"/>
          <ac:spMkLst>
            <pc:docMk/>
            <pc:sldMk cId="4275185108" sldId="420"/>
            <ac:spMk id="3" creationId="{73A9EBCA-96F5-4475-93F3-CB86826CADC5}"/>
          </ac:spMkLst>
        </pc:spChg>
        <pc:spChg chg="add del mod">
          <ac:chgData name="Manish Sharma" userId="b799adb9ba789c8f" providerId="LiveId" clId="{7C3D9478-FAB7-47AD-B294-77AB9764AF9A}" dt="2022-01-12T04:34:29.841" v="946" actId="6264"/>
          <ac:spMkLst>
            <pc:docMk/>
            <pc:sldMk cId="4275185108" sldId="420"/>
            <ac:spMk id="4" creationId="{95005F09-D947-4A8E-A759-4F9AE027225A}"/>
          </ac:spMkLst>
        </pc:spChg>
        <pc:spChg chg="add del mod">
          <ac:chgData name="Manish Sharma" userId="b799adb9ba789c8f" providerId="LiveId" clId="{7C3D9478-FAB7-47AD-B294-77AB9764AF9A}" dt="2022-01-12T04:34:29.841" v="946" actId="6264"/>
          <ac:spMkLst>
            <pc:docMk/>
            <pc:sldMk cId="4275185108" sldId="420"/>
            <ac:spMk id="5" creationId="{7EF3A756-043D-43A1-858F-F6899B31872C}"/>
          </ac:spMkLst>
        </pc:spChg>
      </pc:sldChg>
      <pc:sldChg chg="modSp new mod">
        <pc:chgData name="Manish Sharma" userId="b799adb9ba789c8f" providerId="LiveId" clId="{7C3D9478-FAB7-47AD-B294-77AB9764AF9A}" dt="2022-01-12T04:35:12.270" v="956" actId="14"/>
        <pc:sldMkLst>
          <pc:docMk/>
          <pc:sldMk cId="107821572" sldId="421"/>
        </pc:sldMkLst>
        <pc:spChg chg="mod">
          <ac:chgData name="Manish Sharma" userId="b799adb9ba789c8f" providerId="LiveId" clId="{7C3D9478-FAB7-47AD-B294-77AB9764AF9A}" dt="2022-01-12T04:34:59.062" v="952" actId="20577"/>
          <ac:spMkLst>
            <pc:docMk/>
            <pc:sldMk cId="107821572" sldId="421"/>
            <ac:spMk id="2" creationId="{44C20BB1-E8C5-4243-A242-1F343C3C5C9B}"/>
          </ac:spMkLst>
        </pc:spChg>
        <pc:spChg chg="mod">
          <ac:chgData name="Manish Sharma" userId="b799adb9ba789c8f" providerId="LiveId" clId="{7C3D9478-FAB7-47AD-B294-77AB9764AF9A}" dt="2022-01-12T04:35:12.270" v="956" actId="14"/>
          <ac:spMkLst>
            <pc:docMk/>
            <pc:sldMk cId="107821572" sldId="421"/>
            <ac:spMk id="3" creationId="{4AF1CD67-12A5-4C3B-828B-4EEA996E8AD9}"/>
          </ac:spMkLst>
        </pc:spChg>
      </pc:sldChg>
      <pc:sldChg chg="del">
        <pc:chgData name="Manish Sharma" userId="b799adb9ba789c8f" providerId="LiveId" clId="{7C3D9478-FAB7-47AD-B294-77AB9764AF9A}" dt="2022-01-10T03:24:33.995" v="12" actId="47"/>
        <pc:sldMkLst>
          <pc:docMk/>
          <pc:sldMk cId="2543228366" sldId="421"/>
        </pc:sldMkLst>
      </pc:sldChg>
      <pc:sldChg chg="modSp new mod">
        <pc:chgData name="Manish Sharma" userId="b799adb9ba789c8f" providerId="LiveId" clId="{7C3D9478-FAB7-47AD-B294-77AB9764AF9A}" dt="2022-01-12T11:28:18.380" v="1041" actId="13926"/>
        <pc:sldMkLst>
          <pc:docMk/>
          <pc:sldMk cId="733118567" sldId="422"/>
        </pc:sldMkLst>
        <pc:spChg chg="mod">
          <ac:chgData name="Manish Sharma" userId="b799adb9ba789c8f" providerId="LiveId" clId="{7C3D9478-FAB7-47AD-B294-77AB9764AF9A}" dt="2022-01-12T10:44:49.842" v="1039" actId="20577"/>
          <ac:spMkLst>
            <pc:docMk/>
            <pc:sldMk cId="733118567" sldId="422"/>
            <ac:spMk id="2" creationId="{91159F01-53A9-46ED-A230-42ECA33CA165}"/>
          </ac:spMkLst>
        </pc:spChg>
        <pc:spChg chg="mod">
          <ac:chgData name="Manish Sharma" userId="b799adb9ba789c8f" providerId="LiveId" clId="{7C3D9478-FAB7-47AD-B294-77AB9764AF9A}" dt="2022-01-12T11:28:18.380" v="1041" actId="13926"/>
          <ac:spMkLst>
            <pc:docMk/>
            <pc:sldMk cId="733118567" sldId="422"/>
            <ac:spMk id="3" creationId="{B05C4B24-F32F-43AD-9496-4D2826809E79}"/>
          </ac:spMkLst>
        </pc:spChg>
      </pc:sldChg>
      <pc:sldChg chg="del">
        <pc:chgData name="Manish Sharma" userId="b799adb9ba789c8f" providerId="LiveId" clId="{7C3D9478-FAB7-47AD-B294-77AB9764AF9A}" dt="2022-01-10T03:24:33.995" v="12" actId="47"/>
        <pc:sldMkLst>
          <pc:docMk/>
          <pc:sldMk cId="2451827515" sldId="422"/>
        </pc:sldMkLst>
      </pc:sldChg>
      <pc:sldChg chg="del">
        <pc:chgData name="Manish Sharma" userId="b799adb9ba789c8f" providerId="LiveId" clId="{7C3D9478-FAB7-47AD-B294-77AB9764AF9A}" dt="2022-01-10T03:24:33.995" v="12" actId="47"/>
        <pc:sldMkLst>
          <pc:docMk/>
          <pc:sldMk cId="4148970189" sldId="423"/>
        </pc:sldMkLst>
      </pc:sldChg>
      <pc:sldChg chg="del">
        <pc:chgData name="Manish Sharma" userId="b799adb9ba789c8f" providerId="LiveId" clId="{7C3D9478-FAB7-47AD-B294-77AB9764AF9A}" dt="2022-01-10T03:24:33.995" v="12" actId="47"/>
        <pc:sldMkLst>
          <pc:docMk/>
          <pc:sldMk cId="984132637" sldId="424"/>
        </pc:sldMkLst>
      </pc:sldChg>
      <pc:sldChg chg="del">
        <pc:chgData name="Manish Sharma" userId="b799adb9ba789c8f" providerId="LiveId" clId="{7C3D9478-FAB7-47AD-B294-77AB9764AF9A}" dt="2022-01-10T03:24:33.995" v="12" actId="47"/>
        <pc:sldMkLst>
          <pc:docMk/>
          <pc:sldMk cId="2388955285" sldId="425"/>
        </pc:sldMkLst>
      </pc:sldChg>
      <pc:sldChg chg="del">
        <pc:chgData name="Manish Sharma" userId="b799adb9ba789c8f" providerId="LiveId" clId="{7C3D9478-FAB7-47AD-B294-77AB9764AF9A}" dt="2022-01-10T03:24:33.995" v="12" actId="47"/>
        <pc:sldMkLst>
          <pc:docMk/>
          <pc:sldMk cId="295429352" sldId="426"/>
        </pc:sldMkLst>
      </pc:sldChg>
      <pc:sldChg chg="del">
        <pc:chgData name="Manish Sharma" userId="b799adb9ba789c8f" providerId="LiveId" clId="{7C3D9478-FAB7-47AD-B294-77AB9764AF9A}" dt="2022-01-10T03:24:33.995" v="12" actId="47"/>
        <pc:sldMkLst>
          <pc:docMk/>
          <pc:sldMk cId="3546740194" sldId="427"/>
        </pc:sldMkLst>
      </pc:sldChg>
      <pc:sldChg chg="del">
        <pc:chgData name="Manish Sharma" userId="b799adb9ba789c8f" providerId="LiveId" clId="{7C3D9478-FAB7-47AD-B294-77AB9764AF9A}" dt="2022-01-10T03:24:33.995" v="12" actId="47"/>
        <pc:sldMkLst>
          <pc:docMk/>
          <pc:sldMk cId="3077700427" sldId="428"/>
        </pc:sldMkLst>
      </pc:sldChg>
      <pc:sldChg chg="del">
        <pc:chgData name="Manish Sharma" userId="b799adb9ba789c8f" providerId="LiveId" clId="{7C3D9478-FAB7-47AD-B294-77AB9764AF9A}" dt="2022-01-10T03:24:33.995" v="12" actId="47"/>
        <pc:sldMkLst>
          <pc:docMk/>
          <pc:sldMk cId="1256451408" sldId="429"/>
        </pc:sldMkLst>
      </pc:sldChg>
      <pc:sldChg chg="del">
        <pc:chgData name="Manish Sharma" userId="b799adb9ba789c8f" providerId="LiveId" clId="{7C3D9478-FAB7-47AD-B294-77AB9764AF9A}" dt="2022-01-10T03:24:33.995" v="12" actId="47"/>
        <pc:sldMkLst>
          <pc:docMk/>
          <pc:sldMk cId="1225956522" sldId="430"/>
        </pc:sldMkLst>
      </pc:sldChg>
      <pc:sldChg chg="del">
        <pc:chgData name="Manish Sharma" userId="b799adb9ba789c8f" providerId="LiveId" clId="{7C3D9478-FAB7-47AD-B294-77AB9764AF9A}" dt="2022-01-10T03:24:33.995" v="12" actId="47"/>
        <pc:sldMkLst>
          <pc:docMk/>
          <pc:sldMk cId="2424590513" sldId="431"/>
        </pc:sldMkLst>
      </pc:sldChg>
      <pc:sldChg chg="del">
        <pc:chgData name="Manish Sharma" userId="b799adb9ba789c8f" providerId="LiveId" clId="{7C3D9478-FAB7-47AD-B294-77AB9764AF9A}" dt="2022-01-10T03:24:33.995" v="12" actId="47"/>
        <pc:sldMkLst>
          <pc:docMk/>
          <pc:sldMk cId="354120390" sldId="432"/>
        </pc:sldMkLst>
      </pc:sldChg>
      <pc:sldChg chg="del">
        <pc:chgData name="Manish Sharma" userId="b799adb9ba789c8f" providerId="LiveId" clId="{7C3D9478-FAB7-47AD-B294-77AB9764AF9A}" dt="2022-01-10T03:24:33.995" v="12" actId="47"/>
        <pc:sldMkLst>
          <pc:docMk/>
          <pc:sldMk cId="1847470529" sldId="433"/>
        </pc:sldMkLst>
      </pc:sldChg>
    </pc:docChg>
  </pc:docChgLst>
  <pc:docChgLst>
    <pc:chgData name="Manish Sharma" userId="b799adb9ba789c8f" providerId="LiveId" clId="{E19224F3-D010-4289-8DD4-50354BD6E50E}"/>
    <pc:docChg chg="undo custSel addSld delSld modSld sldOrd addSection delSection">
      <pc:chgData name="Manish Sharma" userId="b799adb9ba789c8f" providerId="LiveId" clId="{E19224F3-D010-4289-8DD4-50354BD6E50E}" dt="2022-03-06T17:24:54.839" v="464" actId="20577"/>
      <pc:docMkLst>
        <pc:docMk/>
      </pc:docMkLst>
      <pc:sldChg chg="add del">
        <pc:chgData name="Manish Sharma" userId="b799adb9ba789c8f" providerId="LiveId" clId="{E19224F3-D010-4289-8DD4-50354BD6E50E}" dt="2022-03-05T19:59:59.232" v="428"/>
        <pc:sldMkLst>
          <pc:docMk/>
          <pc:sldMk cId="3103000826" sldId="266"/>
        </pc:sldMkLst>
      </pc:sldChg>
      <pc:sldChg chg="add del">
        <pc:chgData name="Manish Sharma" userId="b799adb9ba789c8f" providerId="LiveId" clId="{E19224F3-D010-4289-8DD4-50354BD6E50E}" dt="2022-03-06T13:49:08.948" v="444"/>
        <pc:sldMkLst>
          <pc:docMk/>
          <pc:sldMk cId="1955633667" sldId="267"/>
        </pc:sldMkLst>
      </pc:sldChg>
      <pc:sldChg chg="add del">
        <pc:chgData name="Manish Sharma" userId="b799adb9ba789c8f" providerId="LiveId" clId="{E19224F3-D010-4289-8DD4-50354BD6E50E}" dt="2022-03-06T14:31:23.513" v="447"/>
        <pc:sldMkLst>
          <pc:docMk/>
          <pc:sldMk cId="2308804351" sldId="268"/>
        </pc:sldMkLst>
      </pc:sldChg>
      <pc:sldChg chg="add del">
        <pc:chgData name="Manish Sharma" userId="b799adb9ba789c8f" providerId="LiveId" clId="{E19224F3-D010-4289-8DD4-50354BD6E50E}" dt="2022-03-06T14:53:47.023" v="451"/>
        <pc:sldMkLst>
          <pc:docMk/>
          <pc:sldMk cId="541853456" sldId="270"/>
        </pc:sldMkLst>
      </pc:sldChg>
      <pc:sldChg chg="add del">
        <pc:chgData name="Manish Sharma" userId="b799adb9ba789c8f" providerId="LiveId" clId="{E19224F3-D010-4289-8DD4-50354BD6E50E}" dt="2022-03-06T16:08:29.453" v="453"/>
        <pc:sldMkLst>
          <pc:docMk/>
          <pc:sldMk cId="4251761722" sldId="271"/>
        </pc:sldMkLst>
      </pc:sldChg>
      <pc:sldChg chg="add del">
        <pc:chgData name="Manish Sharma" userId="b799adb9ba789c8f" providerId="LiveId" clId="{E19224F3-D010-4289-8DD4-50354BD6E50E}" dt="2022-03-05T16:54:13.228" v="205"/>
        <pc:sldMkLst>
          <pc:docMk/>
          <pc:sldMk cId="1331658581" sldId="273"/>
        </pc:sldMkLst>
      </pc:sldChg>
      <pc:sldChg chg="add del">
        <pc:chgData name="Manish Sharma" userId="b799adb9ba789c8f" providerId="LiveId" clId="{E19224F3-D010-4289-8DD4-50354BD6E50E}" dt="2022-03-05T16:43:59.183" v="204"/>
        <pc:sldMkLst>
          <pc:docMk/>
          <pc:sldMk cId="2937149028" sldId="282"/>
        </pc:sldMkLst>
      </pc:sldChg>
      <pc:sldChg chg="add del">
        <pc:chgData name="Manish Sharma" userId="b799adb9ba789c8f" providerId="LiveId" clId="{E19224F3-D010-4289-8DD4-50354BD6E50E}" dt="2022-03-05T16:43:59.183" v="204"/>
        <pc:sldMkLst>
          <pc:docMk/>
          <pc:sldMk cId="3640020107" sldId="283"/>
        </pc:sldMkLst>
      </pc:sldChg>
      <pc:sldChg chg="add del">
        <pc:chgData name="Manish Sharma" userId="b799adb9ba789c8f" providerId="LiveId" clId="{E19224F3-D010-4289-8DD4-50354BD6E50E}" dt="2022-03-05T16:43:59.183" v="204"/>
        <pc:sldMkLst>
          <pc:docMk/>
          <pc:sldMk cId="3936744458" sldId="284"/>
        </pc:sldMkLst>
      </pc:sldChg>
      <pc:sldChg chg="add del">
        <pc:chgData name="Manish Sharma" userId="b799adb9ba789c8f" providerId="LiveId" clId="{E19224F3-D010-4289-8DD4-50354BD6E50E}" dt="2022-03-06T14:38:09.851" v="448"/>
        <pc:sldMkLst>
          <pc:docMk/>
          <pc:sldMk cId="547040454" sldId="285"/>
        </pc:sldMkLst>
      </pc:sldChg>
      <pc:sldChg chg="add del">
        <pc:chgData name="Manish Sharma" userId="b799adb9ba789c8f" providerId="LiveId" clId="{E19224F3-D010-4289-8DD4-50354BD6E50E}" dt="2022-03-06T14:38:09.851" v="448"/>
        <pc:sldMkLst>
          <pc:docMk/>
          <pc:sldMk cId="1689115699" sldId="286"/>
        </pc:sldMkLst>
      </pc:sldChg>
      <pc:sldChg chg="add del">
        <pc:chgData name="Manish Sharma" userId="b799adb9ba789c8f" providerId="LiveId" clId="{E19224F3-D010-4289-8DD4-50354BD6E50E}" dt="2022-03-05T19:59:59.232" v="428"/>
        <pc:sldMkLst>
          <pc:docMk/>
          <pc:sldMk cId="1060908639" sldId="287"/>
        </pc:sldMkLst>
      </pc:sldChg>
      <pc:sldChg chg="add del">
        <pc:chgData name="Manish Sharma" userId="b799adb9ba789c8f" providerId="LiveId" clId="{E19224F3-D010-4289-8DD4-50354BD6E50E}" dt="2022-03-05T19:59:59.232" v="428"/>
        <pc:sldMkLst>
          <pc:docMk/>
          <pc:sldMk cId="3753465024" sldId="288"/>
        </pc:sldMkLst>
      </pc:sldChg>
      <pc:sldChg chg="add del">
        <pc:chgData name="Manish Sharma" userId="b799adb9ba789c8f" providerId="LiveId" clId="{E19224F3-D010-4289-8DD4-50354BD6E50E}" dt="2022-03-05T19:59:59.232" v="428"/>
        <pc:sldMkLst>
          <pc:docMk/>
          <pc:sldMk cId="2567783499" sldId="289"/>
        </pc:sldMkLst>
      </pc:sldChg>
      <pc:sldChg chg="add del">
        <pc:chgData name="Manish Sharma" userId="b799adb9ba789c8f" providerId="LiveId" clId="{E19224F3-D010-4289-8DD4-50354BD6E50E}" dt="2022-03-06T15:15:34.502" v="452"/>
        <pc:sldMkLst>
          <pc:docMk/>
          <pc:sldMk cId="1149044477" sldId="290"/>
        </pc:sldMkLst>
      </pc:sldChg>
      <pc:sldChg chg="add del">
        <pc:chgData name="Manish Sharma" userId="b799adb9ba789c8f" providerId="LiveId" clId="{E19224F3-D010-4289-8DD4-50354BD6E50E}" dt="2022-03-06T15:15:34.502" v="452"/>
        <pc:sldMkLst>
          <pc:docMk/>
          <pc:sldMk cId="3328030247" sldId="291"/>
        </pc:sldMkLst>
      </pc:sldChg>
      <pc:sldChg chg="del">
        <pc:chgData name="Manish Sharma" userId="b799adb9ba789c8f" providerId="LiveId" clId="{E19224F3-D010-4289-8DD4-50354BD6E50E}" dt="2022-03-05T12:58:16.535" v="0" actId="47"/>
        <pc:sldMkLst>
          <pc:docMk/>
          <pc:sldMk cId="2954877608" sldId="292"/>
        </pc:sldMkLst>
      </pc:sldChg>
      <pc:sldChg chg="add del">
        <pc:chgData name="Manish Sharma" userId="b799adb9ba789c8f" providerId="LiveId" clId="{E19224F3-D010-4289-8DD4-50354BD6E50E}" dt="2022-03-05T14:39:19.463" v="37"/>
        <pc:sldMkLst>
          <pc:docMk/>
          <pc:sldMk cId="3401202457" sldId="315"/>
        </pc:sldMkLst>
      </pc:sldChg>
      <pc:sldChg chg="del">
        <pc:chgData name="Manish Sharma" userId="b799adb9ba789c8f" providerId="LiveId" clId="{E19224F3-D010-4289-8DD4-50354BD6E50E}" dt="2022-03-05T12:58:16.535" v="0" actId="47"/>
        <pc:sldMkLst>
          <pc:docMk/>
          <pc:sldMk cId="3653811040" sldId="316"/>
        </pc:sldMkLst>
      </pc:sldChg>
      <pc:sldChg chg="del">
        <pc:chgData name="Manish Sharma" userId="b799adb9ba789c8f" providerId="LiveId" clId="{E19224F3-D010-4289-8DD4-50354BD6E50E}" dt="2022-03-05T12:58:16.535" v="0" actId="47"/>
        <pc:sldMkLst>
          <pc:docMk/>
          <pc:sldMk cId="2482883434" sldId="317"/>
        </pc:sldMkLst>
      </pc:sldChg>
      <pc:sldChg chg="del">
        <pc:chgData name="Manish Sharma" userId="b799adb9ba789c8f" providerId="LiveId" clId="{E19224F3-D010-4289-8DD4-50354BD6E50E}" dt="2022-03-05T12:58:16.535" v="0" actId="47"/>
        <pc:sldMkLst>
          <pc:docMk/>
          <pc:sldMk cId="1381241696" sldId="318"/>
        </pc:sldMkLst>
      </pc:sldChg>
      <pc:sldChg chg="add del">
        <pc:chgData name="Manish Sharma" userId="b799adb9ba789c8f" providerId="LiveId" clId="{E19224F3-D010-4289-8DD4-50354BD6E50E}" dt="2022-03-06T16:08:29.453" v="453"/>
        <pc:sldMkLst>
          <pc:docMk/>
          <pc:sldMk cId="672012168" sldId="322"/>
        </pc:sldMkLst>
      </pc:sldChg>
      <pc:sldChg chg="add del">
        <pc:chgData name="Manish Sharma" userId="b799adb9ba789c8f" providerId="LiveId" clId="{E19224F3-D010-4289-8DD4-50354BD6E50E}" dt="2022-03-06T16:08:29.453" v="453"/>
        <pc:sldMkLst>
          <pc:docMk/>
          <pc:sldMk cId="1558062592" sldId="323"/>
        </pc:sldMkLst>
      </pc:sldChg>
      <pc:sldChg chg="del">
        <pc:chgData name="Manish Sharma" userId="b799adb9ba789c8f" providerId="LiveId" clId="{E19224F3-D010-4289-8DD4-50354BD6E50E}" dt="2022-03-05T12:58:16.535" v="0" actId="47"/>
        <pc:sldMkLst>
          <pc:docMk/>
          <pc:sldMk cId="4064640019" sldId="325"/>
        </pc:sldMkLst>
      </pc:sldChg>
      <pc:sldChg chg="del">
        <pc:chgData name="Manish Sharma" userId="b799adb9ba789c8f" providerId="LiveId" clId="{E19224F3-D010-4289-8DD4-50354BD6E50E}" dt="2022-03-05T12:58:16.535" v="0" actId="47"/>
        <pc:sldMkLst>
          <pc:docMk/>
          <pc:sldMk cId="174730671" sldId="326"/>
        </pc:sldMkLst>
      </pc:sldChg>
      <pc:sldChg chg="del">
        <pc:chgData name="Manish Sharma" userId="b799adb9ba789c8f" providerId="LiveId" clId="{E19224F3-D010-4289-8DD4-50354BD6E50E}" dt="2022-03-05T12:58:16.535" v="0" actId="47"/>
        <pc:sldMkLst>
          <pc:docMk/>
          <pc:sldMk cId="3573060485" sldId="328"/>
        </pc:sldMkLst>
      </pc:sldChg>
      <pc:sldChg chg="add del">
        <pc:chgData name="Manish Sharma" userId="b799adb9ba789c8f" providerId="LiveId" clId="{E19224F3-D010-4289-8DD4-50354BD6E50E}" dt="2022-03-05T14:35:43.337" v="30"/>
        <pc:sldMkLst>
          <pc:docMk/>
          <pc:sldMk cId="3819615658" sldId="330"/>
        </pc:sldMkLst>
      </pc:sldChg>
      <pc:sldChg chg="add del">
        <pc:chgData name="Manish Sharma" userId="b799adb9ba789c8f" providerId="LiveId" clId="{E19224F3-D010-4289-8DD4-50354BD6E50E}" dt="2022-03-05T16:43:59.183" v="204"/>
        <pc:sldMkLst>
          <pc:docMk/>
          <pc:sldMk cId="1872235650" sldId="331"/>
        </pc:sldMkLst>
      </pc:sldChg>
      <pc:sldChg chg="add del">
        <pc:chgData name="Manish Sharma" userId="b799adb9ba789c8f" providerId="LiveId" clId="{E19224F3-D010-4289-8DD4-50354BD6E50E}" dt="2022-03-05T19:59:59.232" v="428"/>
        <pc:sldMkLst>
          <pc:docMk/>
          <pc:sldMk cId="2699455721" sldId="332"/>
        </pc:sldMkLst>
      </pc:sldChg>
      <pc:sldChg chg="modSp mod">
        <pc:chgData name="Manish Sharma" userId="b799adb9ba789c8f" providerId="LiveId" clId="{E19224F3-D010-4289-8DD4-50354BD6E50E}" dt="2022-03-05T13:21:29.435" v="2" actId="6549"/>
        <pc:sldMkLst>
          <pc:docMk/>
          <pc:sldMk cId="389683339" sldId="334"/>
        </pc:sldMkLst>
        <pc:spChg chg="mod">
          <ac:chgData name="Manish Sharma" userId="b799adb9ba789c8f" providerId="LiveId" clId="{E19224F3-D010-4289-8DD4-50354BD6E50E}" dt="2022-03-05T13:21:29.435" v="2" actId="6549"/>
          <ac:spMkLst>
            <pc:docMk/>
            <pc:sldMk cId="389683339" sldId="334"/>
            <ac:spMk id="3" creationId="{4D9CE2CD-138A-4ABE-A8DC-60C1323E54D5}"/>
          </ac:spMkLst>
        </pc:spChg>
      </pc:sldChg>
      <pc:sldChg chg="addSp delSp modSp new mod">
        <pc:chgData name="Manish Sharma" userId="b799adb9ba789c8f" providerId="LiveId" clId="{E19224F3-D010-4289-8DD4-50354BD6E50E}" dt="2022-03-05T13:44:19.271" v="11"/>
        <pc:sldMkLst>
          <pc:docMk/>
          <pc:sldMk cId="799825723" sldId="335"/>
        </pc:sldMkLst>
        <pc:spChg chg="del">
          <ac:chgData name="Manish Sharma" userId="b799adb9ba789c8f" providerId="LiveId" clId="{E19224F3-D010-4289-8DD4-50354BD6E50E}" dt="2022-03-05T13:43:04.069" v="4" actId="478"/>
          <ac:spMkLst>
            <pc:docMk/>
            <pc:sldMk cId="799825723" sldId="335"/>
            <ac:spMk id="2" creationId="{4A98E721-0441-4F39-AF4E-18A6317F9EDD}"/>
          </ac:spMkLst>
        </pc:spChg>
        <pc:spChg chg="del">
          <ac:chgData name="Manish Sharma" userId="b799adb9ba789c8f" providerId="LiveId" clId="{E19224F3-D010-4289-8DD4-50354BD6E50E}" dt="2022-03-05T13:43:04.069" v="4" actId="478"/>
          <ac:spMkLst>
            <pc:docMk/>
            <pc:sldMk cId="799825723" sldId="335"/>
            <ac:spMk id="3" creationId="{5D29726D-D5BA-41CF-9376-D0B43D31788B}"/>
          </ac:spMkLst>
        </pc:spChg>
        <pc:spChg chg="add mod">
          <ac:chgData name="Manish Sharma" userId="b799adb9ba789c8f" providerId="LiveId" clId="{E19224F3-D010-4289-8DD4-50354BD6E50E}" dt="2022-03-05T13:43:09.669" v="5"/>
          <ac:spMkLst>
            <pc:docMk/>
            <pc:sldMk cId="799825723" sldId="335"/>
            <ac:spMk id="6" creationId="{8861DE8D-7609-41AE-972A-A82DC216EDE1}"/>
          </ac:spMkLst>
        </pc:spChg>
        <pc:spChg chg="add mod">
          <ac:chgData name="Manish Sharma" userId="b799adb9ba789c8f" providerId="LiveId" clId="{E19224F3-D010-4289-8DD4-50354BD6E50E}" dt="2022-03-05T13:43:14.637" v="6"/>
          <ac:spMkLst>
            <pc:docMk/>
            <pc:sldMk cId="799825723" sldId="335"/>
            <ac:spMk id="7" creationId="{C7856FFB-85AE-47DE-819D-979325B68540}"/>
          </ac:spMkLst>
        </pc:spChg>
        <pc:spChg chg="mod">
          <ac:chgData name="Manish Sharma" userId="b799adb9ba789c8f" providerId="LiveId" clId="{E19224F3-D010-4289-8DD4-50354BD6E50E}" dt="2022-03-05T13:43:23.201" v="7"/>
          <ac:spMkLst>
            <pc:docMk/>
            <pc:sldMk cId="799825723" sldId="335"/>
            <ac:spMk id="9" creationId="{8813D724-ED0A-43DC-8D5E-E981A715F983}"/>
          </ac:spMkLst>
        </pc:spChg>
        <pc:spChg chg="mod">
          <ac:chgData name="Manish Sharma" userId="b799adb9ba789c8f" providerId="LiveId" clId="{E19224F3-D010-4289-8DD4-50354BD6E50E}" dt="2022-03-05T13:43:23.201" v="7"/>
          <ac:spMkLst>
            <pc:docMk/>
            <pc:sldMk cId="799825723" sldId="335"/>
            <ac:spMk id="10" creationId="{0B11ECEC-B617-4DD4-BCD9-6A98C4A424C2}"/>
          </ac:spMkLst>
        </pc:spChg>
        <pc:spChg chg="mod">
          <ac:chgData name="Manish Sharma" userId="b799adb9ba789c8f" providerId="LiveId" clId="{E19224F3-D010-4289-8DD4-50354BD6E50E}" dt="2022-03-05T13:43:23.201" v="7"/>
          <ac:spMkLst>
            <pc:docMk/>
            <pc:sldMk cId="799825723" sldId="335"/>
            <ac:spMk id="12" creationId="{183191F8-2CDC-45F4-BB57-07AB0209B947}"/>
          </ac:spMkLst>
        </pc:spChg>
        <pc:spChg chg="mod">
          <ac:chgData name="Manish Sharma" userId="b799adb9ba789c8f" providerId="LiveId" clId="{E19224F3-D010-4289-8DD4-50354BD6E50E}" dt="2022-03-05T13:43:23.201" v="7"/>
          <ac:spMkLst>
            <pc:docMk/>
            <pc:sldMk cId="799825723" sldId="335"/>
            <ac:spMk id="13" creationId="{2CB06C3B-9B6C-43F9-AEEE-DE5BF02DD1C0}"/>
          </ac:spMkLst>
        </pc:spChg>
        <pc:spChg chg="mod">
          <ac:chgData name="Manish Sharma" userId="b799adb9ba789c8f" providerId="LiveId" clId="{E19224F3-D010-4289-8DD4-50354BD6E50E}" dt="2022-03-05T13:43:23.201" v="7"/>
          <ac:spMkLst>
            <pc:docMk/>
            <pc:sldMk cId="799825723" sldId="335"/>
            <ac:spMk id="15" creationId="{157BBE74-A876-4BFD-8162-AEA5A5C0B09E}"/>
          </ac:spMkLst>
        </pc:spChg>
        <pc:spChg chg="mod">
          <ac:chgData name="Manish Sharma" userId="b799adb9ba789c8f" providerId="LiveId" clId="{E19224F3-D010-4289-8DD4-50354BD6E50E}" dt="2022-03-05T13:43:23.201" v="7"/>
          <ac:spMkLst>
            <pc:docMk/>
            <pc:sldMk cId="799825723" sldId="335"/>
            <ac:spMk id="16" creationId="{36038471-FE99-4B06-A3B7-206E29CCDBA0}"/>
          </ac:spMkLst>
        </pc:spChg>
        <pc:spChg chg="add mod">
          <ac:chgData name="Manish Sharma" userId="b799adb9ba789c8f" providerId="LiveId" clId="{E19224F3-D010-4289-8DD4-50354BD6E50E}" dt="2022-03-05T13:43:30.713" v="8"/>
          <ac:spMkLst>
            <pc:docMk/>
            <pc:sldMk cId="799825723" sldId="335"/>
            <ac:spMk id="18" creationId="{7D196A3C-5CB0-4A3A-8A7B-821A4EB4169A}"/>
          </ac:spMkLst>
        </pc:spChg>
        <pc:spChg chg="add mod">
          <ac:chgData name="Manish Sharma" userId="b799adb9ba789c8f" providerId="LiveId" clId="{E19224F3-D010-4289-8DD4-50354BD6E50E}" dt="2022-03-05T13:43:30.713" v="8"/>
          <ac:spMkLst>
            <pc:docMk/>
            <pc:sldMk cId="799825723" sldId="335"/>
            <ac:spMk id="19" creationId="{4AEC8432-45D1-49F5-AD6E-247E73E66A9B}"/>
          </ac:spMkLst>
        </pc:spChg>
        <pc:spChg chg="add mod">
          <ac:chgData name="Manish Sharma" userId="b799adb9ba789c8f" providerId="LiveId" clId="{E19224F3-D010-4289-8DD4-50354BD6E50E}" dt="2022-03-05T13:43:53.665" v="9"/>
          <ac:spMkLst>
            <pc:docMk/>
            <pc:sldMk cId="799825723" sldId="335"/>
            <ac:spMk id="20" creationId="{8A6DF65B-C4D8-409F-A5B0-AB65A1481873}"/>
          </ac:spMkLst>
        </pc:spChg>
        <pc:spChg chg="add mod">
          <ac:chgData name="Manish Sharma" userId="b799adb9ba789c8f" providerId="LiveId" clId="{E19224F3-D010-4289-8DD4-50354BD6E50E}" dt="2022-03-05T13:43:53.665" v="9"/>
          <ac:spMkLst>
            <pc:docMk/>
            <pc:sldMk cId="799825723" sldId="335"/>
            <ac:spMk id="22" creationId="{1F9897B8-691E-44DF-8CCE-7C7C56E30928}"/>
          </ac:spMkLst>
        </pc:spChg>
        <pc:spChg chg="add mod">
          <ac:chgData name="Manish Sharma" userId="b799adb9ba789c8f" providerId="LiveId" clId="{E19224F3-D010-4289-8DD4-50354BD6E50E}" dt="2022-03-05T13:43:53.665" v="9"/>
          <ac:spMkLst>
            <pc:docMk/>
            <pc:sldMk cId="799825723" sldId="335"/>
            <ac:spMk id="24" creationId="{04DDCF1B-1F4C-4C14-9CFE-AC238D35E6A9}"/>
          </ac:spMkLst>
        </pc:spChg>
        <pc:spChg chg="add mod">
          <ac:chgData name="Manish Sharma" userId="b799adb9ba789c8f" providerId="LiveId" clId="{E19224F3-D010-4289-8DD4-50354BD6E50E}" dt="2022-03-05T13:44:01.490" v="10"/>
          <ac:spMkLst>
            <pc:docMk/>
            <pc:sldMk cId="799825723" sldId="335"/>
            <ac:spMk id="25" creationId="{FA289B94-0470-47FE-9A0E-F59A3526206F}"/>
          </ac:spMkLst>
        </pc:spChg>
        <pc:spChg chg="add mod">
          <ac:chgData name="Manish Sharma" userId="b799adb9ba789c8f" providerId="LiveId" clId="{E19224F3-D010-4289-8DD4-50354BD6E50E}" dt="2022-03-05T13:44:01.490" v="10"/>
          <ac:spMkLst>
            <pc:docMk/>
            <pc:sldMk cId="799825723" sldId="335"/>
            <ac:spMk id="26" creationId="{5A72BE4D-78A4-4600-8BD3-CA428251A1FB}"/>
          </ac:spMkLst>
        </pc:spChg>
        <pc:spChg chg="add mod">
          <ac:chgData name="Manish Sharma" userId="b799adb9ba789c8f" providerId="LiveId" clId="{E19224F3-D010-4289-8DD4-50354BD6E50E}" dt="2022-03-05T13:44:01.490" v="10"/>
          <ac:spMkLst>
            <pc:docMk/>
            <pc:sldMk cId="799825723" sldId="335"/>
            <ac:spMk id="27" creationId="{CA1D0029-681A-476F-A646-275A765B83F4}"/>
          </ac:spMkLst>
        </pc:spChg>
        <pc:spChg chg="add mod">
          <ac:chgData name="Manish Sharma" userId="b799adb9ba789c8f" providerId="LiveId" clId="{E19224F3-D010-4289-8DD4-50354BD6E50E}" dt="2022-03-05T13:44:01.490" v="10"/>
          <ac:spMkLst>
            <pc:docMk/>
            <pc:sldMk cId="799825723" sldId="335"/>
            <ac:spMk id="28" creationId="{5C6B3CD2-B1A8-4A23-BE41-67074660AFCA}"/>
          </ac:spMkLst>
        </pc:spChg>
        <pc:spChg chg="add mod">
          <ac:chgData name="Manish Sharma" userId="b799adb9ba789c8f" providerId="LiveId" clId="{E19224F3-D010-4289-8DD4-50354BD6E50E}" dt="2022-03-05T13:44:01.490" v="10"/>
          <ac:spMkLst>
            <pc:docMk/>
            <pc:sldMk cId="799825723" sldId="335"/>
            <ac:spMk id="29" creationId="{9D041E89-1864-422F-A1BC-F604CD309366}"/>
          </ac:spMkLst>
        </pc:spChg>
        <pc:spChg chg="add mod">
          <ac:chgData name="Manish Sharma" userId="b799adb9ba789c8f" providerId="LiveId" clId="{E19224F3-D010-4289-8DD4-50354BD6E50E}" dt="2022-03-05T13:44:19.271" v="11"/>
          <ac:spMkLst>
            <pc:docMk/>
            <pc:sldMk cId="799825723" sldId="335"/>
            <ac:spMk id="32" creationId="{0AF388CC-53D1-4D2F-9698-50B4FF4142B4}"/>
          </ac:spMkLst>
        </pc:spChg>
        <pc:spChg chg="add mod">
          <ac:chgData name="Manish Sharma" userId="b799adb9ba789c8f" providerId="LiveId" clId="{E19224F3-D010-4289-8DD4-50354BD6E50E}" dt="2022-03-05T13:44:19.271" v="11"/>
          <ac:spMkLst>
            <pc:docMk/>
            <pc:sldMk cId="799825723" sldId="335"/>
            <ac:spMk id="33" creationId="{0EA63277-A7F8-42A5-9064-75EAA583E75E}"/>
          </ac:spMkLst>
        </pc:spChg>
        <pc:spChg chg="mod">
          <ac:chgData name="Manish Sharma" userId="b799adb9ba789c8f" providerId="LiveId" clId="{E19224F3-D010-4289-8DD4-50354BD6E50E}" dt="2022-03-05T13:44:19.271" v="11"/>
          <ac:spMkLst>
            <pc:docMk/>
            <pc:sldMk cId="799825723" sldId="335"/>
            <ac:spMk id="35" creationId="{D08EE7CC-8EDA-485D-A265-B95C6033929B}"/>
          </ac:spMkLst>
        </pc:spChg>
        <pc:spChg chg="mod">
          <ac:chgData name="Manish Sharma" userId="b799adb9ba789c8f" providerId="LiveId" clId="{E19224F3-D010-4289-8DD4-50354BD6E50E}" dt="2022-03-05T13:44:19.271" v="11"/>
          <ac:spMkLst>
            <pc:docMk/>
            <pc:sldMk cId="799825723" sldId="335"/>
            <ac:spMk id="36" creationId="{D42926BD-ECCA-48CA-AC24-6DDF0A692339}"/>
          </ac:spMkLst>
        </pc:spChg>
        <pc:spChg chg="add mod">
          <ac:chgData name="Manish Sharma" userId="b799adb9ba789c8f" providerId="LiveId" clId="{E19224F3-D010-4289-8DD4-50354BD6E50E}" dt="2022-03-05T13:44:19.271" v="11"/>
          <ac:spMkLst>
            <pc:docMk/>
            <pc:sldMk cId="799825723" sldId="335"/>
            <ac:spMk id="37" creationId="{E2E0870F-4481-4BD6-B9A6-897BDD79CF9E}"/>
          </ac:spMkLst>
        </pc:spChg>
        <pc:grpChg chg="add mod">
          <ac:chgData name="Manish Sharma" userId="b799adb9ba789c8f" providerId="LiveId" clId="{E19224F3-D010-4289-8DD4-50354BD6E50E}" dt="2022-03-05T13:43:23.201" v="7"/>
          <ac:grpSpMkLst>
            <pc:docMk/>
            <pc:sldMk cId="799825723" sldId="335"/>
            <ac:grpSpMk id="8" creationId="{6A077AE7-2121-47CD-9E6E-4E0BFEC8F1D6}"/>
          </ac:grpSpMkLst>
        </pc:grpChg>
        <pc:grpChg chg="add mod">
          <ac:chgData name="Manish Sharma" userId="b799adb9ba789c8f" providerId="LiveId" clId="{E19224F3-D010-4289-8DD4-50354BD6E50E}" dt="2022-03-05T13:43:23.201" v="7"/>
          <ac:grpSpMkLst>
            <pc:docMk/>
            <pc:sldMk cId="799825723" sldId="335"/>
            <ac:grpSpMk id="11" creationId="{023F00C7-D508-4812-9353-C787C7628341}"/>
          </ac:grpSpMkLst>
        </pc:grpChg>
        <pc:grpChg chg="add mod">
          <ac:chgData name="Manish Sharma" userId="b799adb9ba789c8f" providerId="LiveId" clId="{E19224F3-D010-4289-8DD4-50354BD6E50E}" dt="2022-03-05T13:43:23.201" v="7"/>
          <ac:grpSpMkLst>
            <pc:docMk/>
            <pc:sldMk cId="799825723" sldId="335"/>
            <ac:grpSpMk id="14" creationId="{3148B582-57DE-4C9E-98F0-7FF83696CB41}"/>
          </ac:grpSpMkLst>
        </pc:grpChg>
        <pc:grpChg chg="add mod">
          <ac:chgData name="Manish Sharma" userId="b799adb9ba789c8f" providerId="LiveId" clId="{E19224F3-D010-4289-8DD4-50354BD6E50E}" dt="2022-03-05T13:44:19.271" v="11"/>
          <ac:grpSpMkLst>
            <pc:docMk/>
            <pc:sldMk cId="799825723" sldId="335"/>
            <ac:grpSpMk id="34" creationId="{ADC42910-38AF-4B30-A52C-DD35D13D3240}"/>
          </ac:grpSpMkLst>
        </pc:grpChg>
        <pc:cxnChg chg="add mod">
          <ac:chgData name="Manish Sharma" userId="b799adb9ba789c8f" providerId="LiveId" clId="{E19224F3-D010-4289-8DD4-50354BD6E50E}" dt="2022-03-05T13:43:09.669" v="5"/>
          <ac:cxnSpMkLst>
            <pc:docMk/>
            <pc:sldMk cId="799825723" sldId="335"/>
            <ac:cxnSpMk id="4" creationId="{4458AE38-EE9F-4A66-A50A-2D7903352D82}"/>
          </ac:cxnSpMkLst>
        </pc:cxnChg>
        <pc:cxnChg chg="add mod">
          <ac:chgData name="Manish Sharma" userId="b799adb9ba789c8f" providerId="LiveId" clId="{E19224F3-D010-4289-8DD4-50354BD6E50E}" dt="2022-03-05T13:43:09.669" v="5"/>
          <ac:cxnSpMkLst>
            <pc:docMk/>
            <pc:sldMk cId="799825723" sldId="335"/>
            <ac:cxnSpMk id="5" creationId="{FB899BC7-88A3-48A9-8F97-DF4A3A093CFE}"/>
          </ac:cxnSpMkLst>
        </pc:cxnChg>
        <pc:cxnChg chg="add mod">
          <ac:chgData name="Manish Sharma" userId="b799adb9ba789c8f" providerId="LiveId" clId="{E19224F3-D010-4289-8DD4-50354BD6E50E}" dt="2022-03-05T13:43:30.713" v="8"/>
          <ac:cxnSpMkLst>
            <pc:docMk/>
            <pc:sldMk cId="799825723" sldId="335"/>
            <ac:cxnSpMk id="17" creationId="{4DB2A176-A707-44C5-B6F8-F40F60C1B0AB}"/>
          </ac:cxnSpMkLst>
        </pc:cxnChg>
        <pc:cxnChg chg="add mod">
          <ac:chgData name="Manish Sharma" userId="b799adb9ba789c8f" providerId="LiveId" clId="{E19224F3-D010-4289-8DD4-50354BD6E50E}" dt="2022-03-05T13:43:53.665" v="9"/>
          <ac:cxnSpMkLst>
            <pc:docMk/>
            <pc:sldMk cId="799825723" sldId="335"/>
            <ac:cxnSpMk id="21" creationId="{80E50495-DC28-4024-B062-117666B913E8}"/>
          </ac:cxnSpMkLst>
        </pc:cxnChg>
        <pc:cxnChg chg="add mod">
          <ac:chgData name="Manish Sharma" userId="b799adb9ba789c8f" providerId="LiveId" clId="{E19224F3-D010-4289-8DD4-50354BD6E50E}" dt="2022-03-05T13:43:53.665" v="9"/>
          <ac:cxnSpMkLst>
            <pc:docMk/>
            <pc:sldMk cId="799825723" sldId="335"/>
            <ac:cxnSpMk id="23" creationId="{FEA639B5-5E8E-4416-888A-FA86A2578F7F}"/>
          </ac:cxnSpMkLst>
        </pc:cxnChg>
        <pc:cxnChg chg="add mod">
          <ac:chgData name="Manish Sharma" userId="b799adb9ba789c8f" providerId="LiveId" clId="{E19224F3-D010-4289-8DD4-50354BD6E50E}" dt="2022-03-05T13:44:19.271" v="11"/>
          <ac:cxnSpMkLst>
            <pc:docMk/>
            <pc:sldMk cId="799825723" sldId="335"/>
            <ac:cxnSpMk id="30" creationId="{A9A89692-ACEA-41D4-A250-F632FE309F6F}"/>
          </ac:cxnSpMkLst>
        </pc:cxnChg>
        <pc:cxnChg chg="add mod">
          <ac:chgData name="Manish Sharma" userId="b799adb9ba789c8f" providerId="LiveId" clId="{E19224F3-D010-4289-8DD4-50354BD6E50E}" dt="2022-03-05T13:44:19.271" v="11"/>
          <ac:cxnSpMkLst>
            <pc:docMk/>
            <pc:sldMk cId="799825723" sldId="335"/>
            <ac:cxnSpMk id="31" creationId="{4478D9F5-9D79-4B44-8603-BA689DF5F7DE}"/>
          </ac:cxnSpMkLst>
        </pc:cxnChg>
      </pc:sldChg>
      <pc:sldChg chg="del">
        <pc:chgData name="Manish Sharma" userId="b799adb9ba789c8f" providerId="LiveId" clId="{E19224F3-D010-4289-8DD4-50354BD6E50E}" dt="2022-03-05T12:58:16.535" v="0" actId="47"/>
        <pc:sldMkLst>
          <pc:docMk/>
          <pc:sldMk cId="3620814271" sldId="335"/>
        </pc:sldMkLst>
      </pc:sldChg>
      <pc:sldChg chg="del">
        <pc:chgData name="Manish Sharma" userId="b799adb9ba789c8f" providerId="LiveId" clId="{E19224F3-D010-4289-8DD4-50354BD6E50E}" dt="2022-03-05T12:58:16.535" v="0" actId="47"/>
        <pc:sldMkLst>
          <pc:docMk/>
          <pc:sldMk cId="1165593841" sldId="336"/>
        </pc:sldMkLst>
      </pc:sldChg>
      <pc:sldChg chg="addSp delSp modSp new mod">
        <pc:chgData name="Manish Sharma" userId="b799adb9ba789c8f" providerId="LiveId" clId="{E19224F3-D010-4289-8DD4-50354BD6E50E}" dt="2022-03-05T13:46:50.548" v="20"/>
        <pc:sldMkLst>
          <pc:docMk/>
          <pc:sldMk cId="4005291578" sldId="336"/>
        </pc:sldMkLst>
        <pc:spChg chg="del">
          <ac:chgData name="Manish Sharma" userId="b799adb9ba789c8f" providerId="LiveId" clId="{E19224F3-D010-4289-8DD4-50354BD6E50E}" dt="2022-03-05T13:44:50.249" v="13" actId="478"/>
          <ac:spMkLst>
            <pc:docMk/>
            <pc:sldMk cId="4005291578" sldId="336"/>
            <ac:spMk id="2" creationId="{E87BD54A-37F3-434F-A624-5E2C3E6FC2D7}"/>
          </ac:spMkLst>
        </pc:spChg>
        <pc:spChg chg="del">
          <ac:chgData name="Manish Sharma" userId="b799adb9ba789c8f" providerId="LiveId" clId="{E19224F3-D010-4289-8DD4-50354BD6E50E}" dt="2022-03-05T13:44:50.249" v="13" actId="478"/>
          <ac:spMkLst>
            <pc:docMk/>
            <pc:sldMk cId="4005291578" sldId="336"/>
            <ac:spMk id="3" creationId="{DB332D1F-7E36-4BBC-AECC-D5DDF94C5914}"/>
          </ac:spMkLst>
        </pc:spChg>
        <pc:spChg chg="add mod">
          <ac:chgData name="Manish Sharma" userId="b799adb9ba789c8f" providerId="LiveId" clId="{E19224F3-D010-4289-8DD4-50354BD6E50E}" dt="2022-03-05T13:45:04.743" v="14"/>
          <ac:spMkLst>
            <pc:docMk/>
            <pc:sldMk cId="4005291578" sldId="336"/>
            <ac:spMk id="4" creationId="{F807766A-BBC4-40BB-A5E0-9D626A0328AB}"/>
          </ac:spMkLst>
        </pc:spChg>
        <pc:spChg chg="mod">
          <ac:chgData name="Manish Sharma" userId="b799adb9ba789c8f" providerId="LiveId" clId="{E19224F3-D010-4289-8DD4-50354BD6E50E}" dt="2022-03-05T13:45:04.743" v="14"/>
          <ac:spMkLst>
            <pc:docMk/>
            <pc:sldMk cId="4005291578" sldId="336"/>
            <ac:spMk id="6" creationId="{19ACCCB3-7702-4031-BBFB-834014079E3D}"/>
          </ac:spMkLst>
        </pc:spChg>
        <pc:spChg chg="mod">
          <ac:chgData name="Manish Sharma" userId="b799adb9ba789c8f" providerId="LiveId" clId="{E19224F3-D010-4289-8DD4-50354BD6E50E}" dt="2022-03-05T13:45:04.743" v="14"/>
          <ac:spMkLst>
            <pc:docMk/>
            <pc:sldMk cId="4005291578" sldId="336"/>
            <ac:spMk id="7" creationId="{2CB0E755-E2AF-44C5-AECD-25555787DCF4}"/>
          </ac:spMkLst>
        </pc:spChg>
        <pc:spChg chg="mod">
          <ac:chgData name="Manish Sharma" userId="b799adb9ba789c8f" providerId="LiveId" clId="{E19224F3-D010-4289-8DD4-50354BD6E50E}" dt="2022-03-05T13:45:04.743" v="14"/>
          <ac:spMkLst>
            <pc:docMk/>
            <pc:sldMk cId="4005291578" sldId="336"/>
            <ac:spMk id="9" creationId="{EBD8A4FF-686F-4F3C-95CF-4D528F540124}"/>
          </ac:spMkLst>
        </pc:spChg>
        <pc:spChg chg="mod">
          <ac:chgData name="Manish Sharma" userId="b799adb9ba789c8f" providerId="LiveId" clId="{E19224F3-D010-4289-8DD4-50354BD6E50E}" dt="2022-03-05T13:45:04.743" v="14"/>
          <ac:spMkLst>
            <pc:docMk/>
            <pc:sldMk cId="4005291578" sldId="336"/>
            <ac:spMk id="10" creationId="{59223544-B490-4D03-8102-AD947B868DD3}"/>
          </ac:spMkLst>
        </pc:spChg>
        <pc:spChg chg="mod">
          <ac:chgData name="Manish Sharma" userId="b799adb9ba789c8f" providerId="LiveId" clId="{E19224F3-D010-4289-8DD4-50354BD6E50E}" dt="2022-03-05T13:45:04.743" v="14"/>
          <ac:spMkLst>
            <pc:docMk/>
            <pc:sldMk cId="4005291578" sldId="336"/>
            <ac:spMk id="12" creationId="{0C49F67A-D1B5-4DB9-A99F-C7C94B0BC9EB}"/>
          </ac:spMkLst>
        </pc:spChg>
        <pc:spChg chg="mod">
          <ac:chgData name="Manish Sharma" userId="b799adb9ba789c8f" providerId="LiveId" clId="{E19224F3-D010-4289-8DD4-50354BD6E50E}" dt="2022-03-05T13:45:04.743" v="14"/>
          <ac:spMkLst>
            <pc:docMk/>
            <pc:sldMk cId="4005291578" sldId="336"/>
            <ac:spMk id="13" creationId="{EEC04A2F-8749-47D0-9F4B-BEEA28C50F09}"/>
          </ac:spMkLst>
        </pc:spChg>
        <pc:spChg chg="add mod">
          <ac:chgData name="Manish Sharma" userId="b799adb9ba789c8f" providerId="LiveId" clId="{E19224F3-D010-4289-8DD4-50354BD6E50E}" dt="2022-03-05T13:45:04.743" v="14"/>
          <ac:spMkLst>
            <pc:docMk/>
            <pc:sldMk cId="4005291578" sldId="336"/>
            <ac:spMk id="15" creationId="{EE436BBF-0CEA-43FB-BA53-BA4D8E762613}"/>
          </ac:spMkLst>
        </pc:spChg>
        <pc:spChg chg="add mod">
          <ac:chgData name="Manish Sharma" userId="b799adb9ba789c8f" providerId="LiveId" clId="{E19224F3-D010-4289-8DD4-50354BD6E50E}" dt="2022-03-05T13:45:04.743" v="14"/>
          <ac:spMkLst>
            <pc:docMk/>
            <pc:sldMk cId="4005291578" sldId="336"/>
            <ac:spMk id="16" creationId="{AC248856-3C69-4A83-9093-F86DD9DCCD06}"/>
          </ac:spMkLst>
        </pc:spChg>
        <pc:spChg chg="add mod">
          <ac:chgData name="Manish Sharma" userId="b799adb9ba789c8f" providerId="LiveId" clId="{E19224F3-D010-4289-8DD4-50354BD6E50E}" dt="2022-03-05T13:45:04.743" v="14"/>
          <ac:spMkLst>
            <pc:docMk/>
            <pc:sldMk cId="4005291578" sldId="336"/>
            <ac:spMk id="17" creationId="{340B2035-21A4-4D6D-B8D3-99BBC1406AE6}"/>
          </ac:spMkLst>
        </pc:spChg>
        <pc:spChg chg="add mod">
          <ac:chgData name="Manish Sharma" userId="b799adb9ba789c8f" providerId="LiveId" clId="{E19224F3-D010-4289-8DD4-50354BD6E50E}" dt="2022-03-05T13:45:04.743" v="14"/>
          <ac:spMkLst>
            <pc:docMk/>
            <pc:sldMk cId="4005291578" sldId="336"/>
            <ac:spMk id="19" creationId="{57485092-9472-413A-B9C1-67749F2C1C3F}"/>
          </ac:spMkLst>
        </pc:spChg>
        <pc:spChg chg="add mod">
          <ac:chgData name="Manish Sharma" userId="b799adb9ba789c8f" providerId="LiveId" clId="{E19224F3-D010-4289-8DD4-50354BD6E50E}" dt="2022-03-05T13:45:04.743" v="14"/>
          <ac:spMkLst>
            <pc:docMk/>
            <pc:sldMk cId="4005291578" sldId="336"/>
            <ac:spMk id="20" creationId="{CAC7B609-75A7-4D2B-99BF-D81805756BE3}"/>
          </ac:spMkLst>
        </pc:spChg>
        <pc:spChg chg="add mod">
          <ac:chgData name="Manish Sharma" userId="b799adb9ba789c8f" providerId="LiveId" clId="{E19224F3-D010-4289-8DD4-50354BD6E50E}" dt="2022-03-05T13:45:04.743" v="14"/>
          <ac:spMkLst>
            <pc:docMk/>
            <pc:sldMk cId="4005291578" sldId="336"/>
            <ac:spMk id="21" creationId="{AC67C1B2-B5D0-496E-915C-E560D07C1FFB}"/>
          </ac:spMkLst>
        </pc:spChg>
        <pc:spChg chg="add mod">
          <ac:chgData name="Manish Sharma" userId="b799adb9ba789c8f" providerId="LiveId" clId="{E19224F3-D010-4289-8DD4-50354BD6E50E}" dt="2022-03-05T13:45:22.474" v="15"/>
          <ac:spMkLst>
            <pc:docMk/>
            <pc:sldMk cId="4005291578" sldId="336"/>
            <ac:spMk id="23" creationId="{3E27730F-B317-4DE6-A18E-73400D7FB7A1}"/>
          </ac:spMkLst>
        </pc:spChg>
        <pc:spChg chg="add mod">
          <ac:chgData name="Manish Sharma" userId="b799adb9ba789c8f" providerId="LiveId" clId="{E19224F3-D010-4289-8DD4-50354BD6E50E}" dt="2022-03-05T13:45:32.643" v="16"/>
          <ac:spMkLst>
            <pc:docMk/>
            <pc:sldMk cId="4005291578" sldId="336"/>
            <ac:spMk id="24" creationId="{1301FE3B-4B19-4789-B1DE-FE55295EB760}"/>
          </ac:spMkLst>
        </pc:spChg>
        <pc:spChg chg="add mod">
          <ac:chgData name="Manish Sharma" userId="b799adb9ba789c8f" providerId="LiveId" clId="{E19224F3-D010-4289-8DD4-50354BD6E50E}" dt="2022-03-05T13:45:32.643" v="16"/>
          <ac:spMkLst>
            <pc:docMk/>
            <pc:sldMk cId="4005291578" sldId="336"/>
            <ac:spMk id="25" creationId="{89708BC7-8CC7-4F2A-BE4A-21462B110776}"/>
          </ac:spMkLst>
        </pc:spChg>
        <pc:spChg chg="add mod">
          <ac:chgData name="Manish Sharma" userId="b799adb9ba789c8f" providerId="LiveId" clId="{E19224F3-D010-4289-8DD4-50354BD6E50E}" dt="2022-03-05T13:45:32.643" v="16"/>
          <ac:spMkLst>
            <pc:docMk/>
            <pc:sldMk cId="4005291578" sldId="336"/>
            <ac:spMk id="26" creationId="{97354CD3-0FE1-4863-8DD0-E06CC37E2962}"/>
          </ac:spMkLst>
        </pc:spChg>
        <pc:spChg chg="add mod">
          <ac:chgData name="Manish Sharma" userId="b799adb9ba789c8f" providerId="LiveId" clId="{E19224F3-D010-4289-8DD4-50354BD6E50E}" dt="2022-03-05T13:45:32.643" v="16"/>
          <ac:spMkLst>
            <pc:docMk/>
            <pc:sldMk cId="4005291578" sldId="336"/>
            <ac:spMk id="27" creationId="{99445418-018D-4383-8BBF-F2DC5A6B60F1}"/>
          </ac:spMkLst>
        </pc:spChg>
        <pc:spChg chg="add mod">
          <ac:chgData name="Manish Sharma" userId="b799adb9ba789c8f" providerId="LiveId" clId="{E19224F3-D010-4289-8DD4-50354BD6E50E}" dt="2022-03-05T13:45:32.643" v="16"/>
          <ac:spMkLst>
            <pc:docMk/>
            <pc:sldMk cId="4005291578" sldId="336"/>
            <ac:spMk id="28" creationId="{ABC359CF-2603-4F49-A559-98A89E123309}"/>
          </ac:spMkLst>
        </pc:spChg>
        <pc:spChg chg="add mod">
          <ac:chgData name="Manish Sharma" userId="b799adb9ba789c8f" providerId="LiveId" clId="{E19224F3-D010-4289-8DD4-50354BD6E50E}" dt="2022-03-05T13:45:55.679" v="17"/>
          <ac:spMkLst>
            <pc:docMk/>
            <pc:sldMk cId="4005291578" sldId="336"/>
            <ac:spMk id="29" creationId="{FB6B0B8F-F72D-4496-8196-2E1B7B8D26F7}"/>
          </ac:spMkLst>
        </pc:spChg>
        <pc:spChg chg="add mod">
          <ac:chgData name="Manish Sharma" userId="b799adb9ba789c8f" providerId="LiveId" clId="{E19224F3-D010-4289-8DD4-50354BD6E50E}" dt="2022-03-05T13:45:55.679" v="17"/>
          <ac:spMkLst>
            <pc:docMk/>
            <pc:sldMk cId="4005291578" sldId="336"/>
            <ac:spMk id="30" creationId="{FD2CE5FB-F894-4E87-9BAE-058CBEAB912C}"/>
          </ac:spMkLst>
        </pc:spChg>
        <pc:spChg chg="add mod">
          <ac:chgData name="Manish Sharma" userId="b799adb9ba789c8f" providerId="LiveId" clId="{E19224F3-D010-4289-8DD4-50354BD6E50E}" dt="2022-03-05T13:45:55.679" v="17"/>
          <ac:spMkLst>
            <pc:docMk/>
            <pc:sldMk cId="4005291578" sldId="336"/>
            <ac:spMk id="34" creationId="{49AFF3A5-7EA2-4A95-870F-C7DC620220A0}"/>
          </ac:spMkLst>
        </pc:spChg>
        <pc:spChg chg="add mod">
          <ac:chgData name="Manish Sharma" userId="b799adb9ba789c8f" providerId="LiveId" clId="{E19224F3-D010-4289-8DD4-50354BD6E50E}" dt="2022-03-05T13:45:55.679" v="17"/>
          <ac:spMkLst>
            <pc:docMk/>
            <pc:sldMk cId="4005291578" sldId="336"/>
            <ac:spMk id="35" creationId="{55FE59C5-04A0-4F76-9046-2801EBD2D1A7}"/>
          </ac:spMkLst>
        </pc:spChg>
        <pc:spChg chg="add mod">
          <ac:chgData name="Manish Sharma" userId="b799adb9ba789c8f" providerId="LiveId" clId="{E19224F3-D010-4289-8DD4-50354BD6E50E}" dt="2022-03-05T13:45:55.679" v="17"/>
          <ac:spMkLst>
            <pc:docMk/>
            <pc:sldMk cId="4005291578" sldId="336"/>
            <ac:spMk id="37" creationId="{116B7C70-765A-4872-A1E5-9CA414C83E76}"/>
          </ac:spMkLst>
        </pc:spChg>
        <pc:spChg chg="add mod">
          <ac:chgData name="Manish Sharma" userId="b799adb9ba789c8f" providerId="LiveId" clId="{E19224F3-D010-4289-8DD4-50354BD6E50E}" dt="2022-03-05T13:46:11.995" v="18"/>
          <ac:spMkLst>
            <pc:docMk/>
            <pc:sldMk cId="4005291578" sldId="336"/>
            <ac:spMk id="38" creationId="{E01B6090-563E-4A1A-8A85-D3A359B49B4B}"/>
          </ac:spMkLst>
        </pc:spChg>
        <pc:spChg chg="add mod">
          <ac:chgData name="Manish Sharma" userId="b799adb9ba789c8f" providerId="LiveId" clId="{E19224F3-D010-4289-8DD4-50354BD6E50E}" dt="2022-03-05T13:46:21.054" v="19"/>
          <ac:spMkLst>
            <pc:docMk/>
            <pc:sldMk cId="4005291578" sldId="336"/>
            <ac:spMk id="39" creationId="{A4E79E6B-21D0-4FC5-968A-43908A0E029F}"/>
          </ac:spMkLst>
        </pc:spChg>
        <pc:spChg chg="add mod">
          <ac:chgData name="Manish Sharma" userId="b799adb9ba789c8f" providerId="LiveId" clId="{E19224F3-D010-4289-8DD4-50354BD6E50E}" dt="2022-03-05T13:46:50.548" v="20"/>
          <ac:spMkLst>
            <pc:docMk/>
            <pc:sldMk cId="4005291578" sldId="336"/>
            <ac:spMk id="40" creationId="{60883294-F8A3-41E5-BD26-5A23EBE90778}"/>
          </ac:spMkLst>
        </pc:spChg>
        <pc:grpChg chg="add mod">
          <ac:chgData name="Manish Sharma" userId="b799adb9ba789c8f" providerId="LiveId" clId="{E19224F3-D010-4289-8DD4-50354BD6E50E}" dt="2022-03-05T13:45:04.743" v="14"/>
          <ac:grpSpMkLst>
            <pc:docMk/>
            <pc:sldMk cId="4005291578" sldId="336"/>
            <ac:grpSpMk id="5" creationId="{116635B3-9635-420B-AD2F-1BB640F5A1A3}"/>
          </ac:grpSpMkLst>
        </pc:grpChg>
        <pc:grpChg chg="add mod">
          <ac:chgData name="Manish Sharma" userId="b799adb9ba789c8f" providerId="LiveId" clId="{E19224F3-D010-4289-8DD4-50354BD6E50E}" dt="2022-03-05T13:45:04.743" v="14"/>
          <ac:grpSpMkLst>
            <pc:docMk/>
            <pc:sldMk cId="4005291578" sldId="336"/>
            <ac:grpSpMk id="8" creationId="{94046CEF-D292-4CDA-8261-97A3B3B7015B}"/>
          </ac:grpSpMkLst>
        </pc:grpChg>
        <pc:grpChg chg="add mod">
          <ac:chgData name="Manish Sharma" userId="b799adb9ba789c8f" providerId="LiveId" clId="{E19224F3-D010-4289-8DD4-50354BD6E50E}" dt="2022-03-05T13:45:04.743" v="14"/>
          <ac:grpSpMkLst>
            <pc:docMk/>
            <pc:sldMk cId="4005291578" sldId="336"/>
            <ac:grpSpMk id="11" creationId="{D32830D9-2E86-4A1E-98B7-44CBE05B80BC}"/>
          </ac:grpSpMkLst>
        </pc:grpChg>
        <pc:cxnChg chg="add mod">
          <ac:chgData name="Manish Sharma" userId="b799adb9ba789c8f" providerId="LiveId" clId="{E19224F3-D010-4289-8DD4-50354BD6E50E}" dt="2022-03-05T13:45:04.743" v="14"/>
          <ac:cxnSpMkLst>
            <pc:docMk/>
            <pc:sldMk cId="4005291578" sldId="336"/>
            <ac:cxnSpMk id="14" creationId="{073144F0-4A86-439F-B3A6-B46E29FB57EC}"/>
          </ac:cxnSpMkLst>
        </pc:cxnChg>
        <pc:cxnChg chg="add mod">
          <ac:chgData name="Manish Sharma" userId="b799adb9ba789c8f" providerId="LiveId" clId="{E19224F3-D010-4289-8DD4-50354BD6E50E}" dt="2022-03-05T13:45:04.743" v="14"/>
          <ac:cxnSpMkLst>
            <pc:docMk/>
            <pc:sldMk cId="4005291578" sldId="336"/>
            <ac:cxnSpMk id="18" creationId="{53891EE4-B4AE-401F-9DDA-4280B540312D}"/>
          </ac:cxnSpMkLst>
        </pc:cxnChg>
        <pc:cxnChg chg="add mod">
          <ac:chgData name="Manish Sharma" userId="b799adb9ba789c8f" providerId="LiveId" clId="{E19224F3-D010-4289-8DD4-50354BD6E50E}" dt="2022-03-05T13:45:04.743" v="14"/>
          <ac:cxnSpMkLst>
            <pc:docMk/>
            <pc:sldMk cId="4005291578" sldId="336"/>
            <ac:cxnSpMk id="22" creationId="{609B1820-298A-43A6-A2A2-D8B596E769BE}"/>
          </ac:cxnSpMkLst>
        </pc:cxnChg>
        <pc:cxnChg chg="add mod">
          <ac:chgData name="Manish Sharma" userId="b799adb9ba789c8f" providerId="LiveId" clId="{E19224F3-D010-4289-8DD4-50354BD6E50E}" dt="2022-03-05T13:45:55.679" v="17"/>
          <ac:cxnSpMkLst>
            <pc:docMk/>
            <pc:sldMk cId="4005291578" sldId="336"/>
            <ac:cxnSpMk id="31" creationId="{50615FA3-CD8E-41FC-90D7-DF157729CB8E}"/>
          </ac:cxnSpMkLst>
        </pc:cxnChg>
        <pc:cxnChg chg="add mod">
          <ac:chgData name="Manish Sharma" userId="b799adb9ba789c8f" providerId="LiveId" clId="{E19224F3-D010-4289-8DD4-50354BD6E50E}" dt="2022-03-05T13:45:55.679" v="17"/>
          <ac:cxnSpMkLst>
            <pc:docMk/>
            <pc:sldMk cId="4005291578" sldId="336"/>
            <ac:cxnSpMk id="32" creationId="{625EDADD-40EF-4724-AC6D-83E7054A53E6}"/>
          </ac:cxnSpMkLst>
        </pc:cxnChg>
        <pc:cxnChg chg="add mod">
          <ac:chgData name="Manish Sharma" userId="b799adb9ba789c8f" providerId="LiveId" clId="{E19224F3-D010-4289-8DD4-50354BD6E50E}" dt="2022-03-05T13:45:55.679" v="17"/>
          <ac:cxnSpMkLst>
            <pc:docMk/>
            <pc:sldMk cId="4005291578" sldId="336"/>
            <ac:cxnSpMk id="33" creationId="{C419C9C4-AE60-43B9-AA17-89218E6FDE13}"/>
          </ac:cxnSpMkLst>
        </pc:cxnChg>
        <pc:cxnChg chg="add mod">
          <ac:chgData name="Manish Sharma" userId="b799adb9ba789c8f" providerId="LiveId" clId="{E19224F3-D010-4289-8DD4-50354BD6E50E}" dt="2022-03-05T13:45:55.679" v="17"/>
          <ac:cxnSpMkLst>
            <pc:docMk/>
            <pc:sldMk cId="4005291578" sldId="336"/>
            <ac:cxnSpMk id="36" creationId="{562A9F00-C0AB-4FDB-B1B9-77E2926DEB6A}"/>
          </ac:cxnSpMkLst>
        </pc:cxnChg>
      </pc:sldChg>
      <pc:sldChg chg="del">
        <pc:chgData name="Manish Sharma" userId="b799adb9ba789c8f" providerId="LiveId" clId="{E19224F3-D010-4289-8DD4-50354BD6E50E}" dt="2022-03-05T12:58:16.535" v="0" actId="47"/>
        <pc:sldMkLst>
          <pc:docMk/>
          <pc:sldMk cId="2692811793" sldId="337"/>
        </pc:sldMkLst>
      </pc:sldChg>
      <pc:sldChg chg="add del">
        <pc:chgData name="Manish Sharma" userId="b799adb9ba789c8f" providerId="LiveId" clId="{E19224F3-D010-4289-8DD4-50354BD6E50E}" dt="2022-03-05T13:50:23.251" v="21"/>
        <pc:sldMkLst>
          <pc:docMk/>
          <pc:sldMk cId="490180290" sldId="338"/>
        </pc:sldMkLst>
      </pc:sldChg>
      <pc:sldChg chg="add del">
        <pc:chgData name="Manish Sharma" userId="b799adb9ba789c8f" providerId="LiveId" clId="{E19224F3-D010-4289-8DD4-50354BD6E50E}" dt="2022-03-05T14:00:42.754" v="22"/>
        <pc:sldMkLst>
          <pc:docMk/>
          <pc:sldMk cId="2461708154" sldId="339"/>
        </pc:sldMkLst>
      </pc:sldChg>
      <pc:sldChg chg="addSp delSp modSp new mod">
        <pc:chgData name="Manish Sharma" userId="b799adb9ba789c8f" providerId="LiveId" clId="{E19224F3-D010-4289-8DD4-50354BD6E50E}" dt="2022-03-05T14:26:53.716" v="29"/>
        <pc:sldMkLst>
          <pc:docMk/>
          <pc:sldMk cId="530012503" sldId="340"/>
        </pc:sldMkLst>
        <pc:spChg chg="del">
          <ac:chgData name="Manish Sharma" userId="b799adb9ba789c8f" providerId="LiveId" clId="{E19224F3-D010-4289-8DD4-50354BD6E50E}" dt="2022-03-05T14:26:08.729" v="24" actId="478"/>
          <ac:spMkLst>
            <pc:docMk/>
            <pc:sldMk cId="530012503" sldId="340"/>
            <ac:spMk id="2" creationId="{1CD693D3-A51A-4977-BB9D-485EF632216C}"/>
          </ac:spMkLst>
        </pc:spChg>
        <pc:spChg chg="del">
          <ac:chgData name="Manish Sharma" userId="b799adb9ba789c8f" providerId="LiveId" clId="{E19224F3-D010-4289-8DD4-50354BD6E50E}" dt="2022-03-05T14:26:08.729" v="24" actId="478"/>
          <ac:spMkLst>
            <pc:docMk/>
            <pc:sldMk cId="530012503" sldId="340"/>
            <ac:spMk id="3" creationId="{79C3E51D-C05E-4E1B-BF60-B562ECDEF883}"/>
          </ac:spMkLst>
        </pc:spChg>
        <pc:spChg chg="add mod">
          <ac:chgData name="Manish Sharma" userId="b799adb9ba789c8f" providerId="LiveId" clId="{E19224F3-D010-4289-8DD4-50354BD6E50E}" dt="2022-03-05T14:26:10.019" v="25"/>
          <ac:spMkLst>
            <pc:docMk/>
            <pc:sldMk cId="530012503" sldId="340"/>
            <ac:spMk id="4" creationId="{1E5169ED-D423-458C-9846-B687583C0F28}"/>
          </ac:spMkLst>
        </pc:spChg>
        <pc:spChg chg="add mod">
          <ac:chgData name="Manish Sharma" userId="b799adb9ba789c8f" providerId="LiveId" clId="{E19224F3-D010-4289-8DD4-50354BD6E50E}" dt="2022-03-05T14:26:10.019" v="25"/>
          <ac:spMkLst>
            <pc:docMk/>
            <pc:sldMk cId="530012503" sldId="340"/>
            <ac:spMk id="5" creationId="{DAD5E75B-209C-4ED4-938D-0F5A30CC2BD8}"/>
          </ac:spMkLst>
        </pc:spChg>
        <pc:spChg chg="add mod">
          <ac:chgData name="Manish Sharma" userId="b799adb9ba789c8f" providerId="LiveId" clId="{E19224F3-D010-4289-8DD4-50354BD6E50E}" dt="2022-03-05T14:26:17.458" v="26"/>
          <ac:spMkLst>
            <pc:docMk/>
            <pc:sldMk cId="530012503" sldId="340"/>
            <ac:spMk id="6" creationId="{8BCDFE87-F060-4D2D-B455-AC08AA8D016E}"/>
          </ac:spMkLst>
        </pc:spChg>
        <pc:spChg chg="add mod">
          <ac:chgData name="Manish Sharma" userId="b799adb9ba789c8f" providerId="LiveId" clId="{E19224F3-D010-4289-8DD4-50354BD6E50E}" dt="2022-03-05T14:26:25.394" v="27"/>
          <ac:spMkLst>
            <pc:docMk/>
            <pc:sldMk cId="530012503" sldId="340"/>
            <ac:spMk id="7" creationId="{03418409-06BB-4361-9E39-C5364529B1C3}"/>
          </ac:spMkLst>
        </pc:spChg>
        <pc:spChg chg="add mod">
          <ac:chgData name="Manish Sharma" userId="b799adb9ba789c8f" providerId="LiveId" clId="{E19224F3-D010-4289-8DD4-50354BD6E50E}" dt="2022-03-05T14:26:34.279" v="28"/>
          <ac:spMkLst>
            <pc:docMk/>
            <pc:sldMk cId="530012503" sldId="340"/>
            <ac:spMk id="8" creationId="{F7D23E2C-4E40-4A59-A1C6-E4750C5074F8}"/>
          </ac:spMkLst>
        </pc:spChg>
        <pc:spChg chg="add mod">
          <ac:chgData name="Manish Sharma" userId="b799adb9ba789c8f" providerId="LiveId" clId="{E19224F3-D010-4289-8DD4-50354BD6E50E}" dt="2022-03-05T14:26:34.279" v="28"/>
          <ac:spMkLst>
            <pc:docMk/>
            <pc:sldMk cId="530012503" sldId="340"/>
            <ac:spMk id="9" creationId="{C1DECE45-DF57-480B-A1EC-096C0AEBEC17}"/>
          </ac:spMkLst>
        </pc:spChg>
        <pc:spChg chg="add mod">
          <ac:chgData name="Manish Sharma" userId="b799adb9ba789c8f" providerId="LiveId" clId="{E19224F3-D010-4289-8DD4-50354BD6E50E}" dt="2022-03-05T14:26:53.716" v="29"/>
          <ac:spMkLst>
            <pc:docMk/>
            <pc:sldMk cId="530012503" sldId="340"/>
            <ac:spMk id="10" creationId="{627C761F-893F-4F48-A2CA-B19316C55355}"/>
          </ac:spMkLst>
        </pc:spChg>
      </pc:sldChg>
      <pc:sldChg chg="del">
        <pc:chgData name="Manish Sharma" userId="b799adb9ba789c8f" providerId="LiveId" clId="{E19224F3-D010-4289-8DD4-50354BD6E50E}" dt="2022-03-05T12:58:16.535" v="0" actId="47"/>
        <pc:sldMkLst>
          <pc:docMk/>
          <pc:sldMk cId="1345247763" sldId="340"/>
        </pc:sldMkLst>
      </pc:sldChg>
      <pc:sldChg chg="del">
        <pc:chgData name="Manish Sharma" userId="b799adb9ba789c8f" providerId="LiveId" clId="{E19224F3-D010-4289-8DD4-50354BD6E50E}" dt="2022-03-05T12:58:16.535" v="0" actId="47"/>
        <pc:sldMkLst>
          <pc:docMk/>
          <pc:sldMk cId="3140415854" sldId="341"/>
        </pc:sldMkLst>
      </pc:sldChg>
      <pc:sldChg chg="addSp delSp modSp new mod">
        <pc:chgData name="Manish Sharma" userId="b799adb9ba789c8f" providerId="LiveId" clId="{E19224F3-D010-4289-8DD4-50354BD6E50E}" dt="2022-03-05T14:36:51.219" v="36"/>
        <pc:sldMkLst>
          <pc:docMk/>
          <pc:sldMk cId="3608137776" sldId="341"/>
        </pc:sldMkLst>
        <pc:spChg chg="del">
          <ac:chgData name="Manish Sharma" userId="b799adb9ba789c8f" providerId="LiveId" clId="{E19224F3-D010-4289-8DD4-50354BD6E50E}" dt="2022-03-05T14:36:01.516" v="32" actId="478"/>
          <ac:spMkLst>
            <pc:docMk/>
            <pc:sldMk cId="3608137776" sldId="341"/>
            <ac:spMk id="2" creationId="{D966B592-6506-4C16-9B64-0B95A035E4E4}"/>
          </ac:spMkLst>
        </pc:spChg>
        <pc:spChg chg="del">
          <ac:chgData name="Manish Sharma" userId="b799adb9ba789c8f" providerId="LiveId" clId="{E19224F3-D010-4289-8DD4-50354BD6E50E}" dt="2022-03-05T14:36:01.516" v="32" actId="478"/>
          <ac:spMkLst>
            <pc:docMk/>
            <pc:sldMk cId="3608137776" sldId="341"/>
            <ac:spMk id="3" creationId="{C06BE37E-D785-45E0-AB48-D5877C8FBE8A}"/>
          </ac:spMkLst>
        </pc:spChg>
        <pc:spChg chg="add mod">
          <ac:chgData name="Manish Sharma" userId="b799adb9ba789c8f" providerId="LiveId" clId="{E19224F3-D010-4289-8DD4-50354BD6E50E}" dt="2022-03-05T14:36:06.963" v="33"/>
          <ac:spMkLst>
            <pc:docMk/>
            <pc:sldMk cId="3608137776" sldId="341"/>
            <ac:spMk id="4" creationId="{43E10A26-14BB-4012-B3A3-7CFC0E63FBDA}"/>
          </ac:spMkLst>
        </pc:spChg>
        <pc:spChg chg="add mod">
          <ac:chgData name="Manish Sharma" userId="b799adb9ba789c8f" providerId="LiveId" clId="{E19224F3-D010-4289-8DD4-50354BD6E50E}" dt="2022-03-05T14:36:19.804" v="34"/>
          <ac:spMkLst>
            <pc:docMk/>
            <pc:sldMk cId="3608137776" sldId="341"/>
            <ac:spMk id="6" creationId="{C001FDB1-3273-4129-95B4-3139CA448116}"/>
          </ac:spMkLst>
        </pc:spChg>
        <pc:spChg chg="add mod">
          <ac:chgData name="Manish Sharma" userId="b799adb9ba789c8f" providerId="LiveId" clId="{E19224F3-D010-4289-8DD4-50354BD6E50E}" dt="2022-03-05T14:36:31.362" v="35"/>
          <ac:spMkLst>
            <pc:docMk/>
            <pc:sldMk cId="3608137776" sldId="341"/>
            <ac:spMk id="7" creationId="{94287E0D-9EC9-4048-95CA-F7D20126793E}"/>
          </ac:spMkLst>
        </pc:spChg>
        <pc:spChg chg="add mod">
          <ac:chgData name="Manish Sharma" userId="b799adb9ba789c8f" providerId="LiveId" clId="{E19224F3-D010-4289-8DD4-50354BD6E50E}" dt="2022-03-05T14:36:51.219" v="36"/>
          <ac:spMkLst>
            <pc:docMk/>
            <pc:sldMk cId="3608137776" sldId="341"/>
            <ac:spMk id="8" creationId="{6A50CC16-B99A-4541-93A3-C6068FA4B74F}"/>
          </ac:spMkLst>
        </pc:spChg>
        <pc:cxnChg chg="add mod">
          <ac:chgData name="Manish Sharma" userId="b799adb9ba789c8f" providerId="LiveId" clId="{E19224F3-D010-4289-8DD4-50354BD6E50E}" dt="2022-03-05T14:36:19.804" v="34"/>
          <ac:cxnSpMkLst>
            <pc:docMk/>
            <pc:sldMk cId="3608137776" sldId="341"/>
            <ac:cxnSpMk id="5" creationId="{2AF0DDAA-C3E8-420E-8ADF-0657AA05DF8B}"/>
          </ac:cxnSpMkLst>
        </pc:cxnChg>
      </pc:sldChg>
      <pc:sldChg chg="del">
        <pc:chgData name="Manish Sharma" userId="b799adb9ba789c8f" providerId="LiveId" clId="{E19224F3-D010-4289-8DD4-50354BD6E50E}" dt="2022-03-05T12:58:16.535" v="0" actId="47"/>
        <pc:sldMkLst>
          <pc:docMk/>
          <pc:sldMk cId="666111626" sldId="342"/>
        </pc:sldMkLst>
      </pc:sldChg>
      <pc:sldChg chg="modSp new mod">
        <pc:chgData name="Manish Sharma" userId="b799adb9ba789c8f" providerId="LiveId" clId="{E19224F3-D010-4289-8DD4-50354BD6E50E}" dt="2022-03-05T14:42:21.399" v="187" actId="20577"/>
        <pc:sldMkLst>
          <pc:docMk/>
          <pc:sldMk cId="4181408647" sldId="342"/>
        </pc:sldMkLst>
        <pc:spChg chg="mod">
          <ac:chgData name="Manish Sharma" userId="b799adb9ba789c8f" providerId="LiveId" clId="{E19224F3-D010-4289-8DD4-50354BD6E50E}" dt="2022-03-05T14:41:09.857" v="41"/>
          <ac:spMkLst>
            <pc:docMk/>
            <pc:sldMk cId="4181408647" sldId="342"/>
            <ac:spMk id="2" creationId="{E47F3E5F-5082-4E0A-A37A-601C651DFDFA}"/>
          </ac:spMkLst>
        </pc:spChg>
        <pc:spChg chg="mod">
          <ac:chgData name="Manish Sharma" userId="b799adb9ba789c8f" providerId="LiveId" clId="{E19224F3-D010-4289-8DD4-50354BD6E50E}" dt="2022-03-05T14:42:21.399" v="187" actId="20577"/>
          <ac:spMkLst>
            <pc:docMk/>
            <pc:sldMk cId="4181408647" sldId="342"/>
            <ac:spMk id="3" creationId="{C15873D4-02D9-4BFD-9534-2631ABE886D2}"/>
          </ac:spMkLst>
        </pc:spChg>
      </pc:sldChg>
      <pc:sldChg chg="addSp delSp modSp new mod">
        <pc:chgData name="Manish Sharma" userId="b799adb9ba789c8f" providerId="LiveId" clId="{E19224F3-D010-4289-8DD4-50354BD6E50E}" dt="2022-03-05T16:10:58.821" v="203"/>
        <pc:sldMkLst>
          <pc:docMk/>
          <pc:sldMk cId="1250667205" sldId="343"/>
        </pc:sldMkLst>
        <pc:spChg chg="del">
          <ac:chgData name="Manish Sharma" userId="b799adb9ba789c8f" providerId="LiveId" clId="{E19224F3-D010-4289-8DD4-50354BD6E50E}" dt="2022-03-05T16:00:48.007" v="189" actId="478"/>
          <ac:spMkLst>
            <pc:docMk/>
            <pc:sldMk cId="1250667205" sldId="343"/>
            <ac:spMk id="2" creationId="{EE5C2E1E-5594-4AC3-BA87-0E15D9740406}"/>
          </ac:spMkLst>
        </pc:spChg>
        <pc:spChg chg="del">
          <ac:chgData name="Manish Sharma" userId="b799adb9ba789c8f" providerId="LiveId" clId="{E19224F3-D010-4289-8DD4-50354BD6E50E}" dt="2022-03-05T16:00:48.007" v="189" actId="478"/>
          <ac:spMkLst>
            <pc:docMk/>
            <pc:sldMk cId="1250667205" sldId="343"/>
            <ac:spMk id="3" creationId="{C9775F1F-3694-42C0-BB24-3238B2339E9A}"/>
          </ac:spMkLst>
        </pc:spChg>
        <pc:spChg chg="add mod">
          <ac:chgData name="Manish Sharma" userId="b799adb9ba789c8f" providerId="LiveId" clId="{E19224F3-D010-4289-8DD4-50354BD6E50E}" dt="2022-03-05T16:00:53.721" v="190"/>
          <ac:spMkLst>
            <pc:docMk/>
            <pc:sldMk cId="1250667205" sldId="343"/>
            <ac:spMk id="4" creationId="{5F54EB9C-4A90-4B4C-A815-AC23791A9685}"/>
          </ac:spMkLst>
        </pc:spChg>
        <pc:spChg chg="add mod">
          <ac:chgData name="Manish Sharma" userId="b799adb9ba789c8f" providerId="LiveId" clId="{E19224F3-D010-4289-8DD4-50354BD6E50E}" dt="2022-03-05T16:00:53.721" v="190"/>
          <ac:spMkLst>
            <pc:docMk/>
            <pc:sldMk cId="1250667205" sldId="343"/>
            <ac:spMk id="5" creationId="{5EB067C7-1D6B-4107-84B4-A7E3B90BCBD5}"/>
          </ac:spMkLst>
        </pc:spChg>
        <pc:spChg chg="add mod">
          <ac:chgData name="Manish Sharma" userId="b799adb9ba789c8f" providerId="LiveId" clId="{E19224F3-D010-4289-8DD4-50354BD6E50E}" dt="2022-03-05T16:01:02.751" v="191"/>
          <ac:spMkLst>
            <pc:docMk/>
            <pc:sldMk cId="1250667205" sldId="343"/>
            <ac:spMk id="7" creationId="{F4292D09-38B0-4B40-B59B-2E473AE59432}"/>
          </ac:spMkLst>
        </pc:spChg>
        <pc:spChg chg="add mod">
          <ac:chgData name="Manish Sharma" userId="b799adb9ba789c8f" providerId="LiveId" clId="{E19224F3-D010-4289-8DD4-50354BD6E50E}" dt="2022-03-05T16:01:02.751" v="191"/>
          <ac:spMkLst>
            <pc:docMk/>
            <pc:sldMk cId="1250667205" sldId="343"/>
            <ac:spMk id="9" creationId="{104432B3-A8A8-4793-B417-7D92EF6BAA0F}"/>
          </ac:spMkLst>
        </pc:spChg>
        <pc:spChg chg="add mod">
          <ac:chgData name="Manish Sharma" userId="b799adb9ba789c8f" providerId="LiveId" clId="{E19224F3-D010-4289-8DD4-50354BD6E50E}" dt="2022-03-05T16:01:09.946" v="192"/>
          <ac:spMkLst>
            <pc:docMk/>
            <pc:sldMk cId="1250667205" sldId="343"/>
            <ac:spMk id="10" creationId="{1B178F7A-1CF5-4470-B9FE-5E22681080C8}"/>
          </ac:spMkLst>
        </pc:spChg>
        <pc:spChg chg="add mod">
          <ac:chgData name="Manish Sharma" userId="b799adb9ba789c8f" providerId="LiveId" clId="{E19224F3-D010-4289-8DD4-50354BD6E50E}" dt="2022-03-05T16:01:09.946" v="192"/>
          <ac:spMkLst>
            <pc:docMk/>
            <pc:sldMk cId="1250667205" sldId="343"/>
            <ac:spMk id="11" creationId="{77FE65A6-9C6A-4A5F-86C2-075938E55556}"/>
          </ac:spMkLst>
        </pc:spChg>
        <pc:spChg chg="add mod">
          <ac:chgData name="Manish Sharma" userId="b799adb9ba789c8f" providerId="LiveId" clId="{E19224F3-D010-4289-8DD4-50354BD6E50E}" dt="2022-03-05T16:01:30.488" v="193"/>
          <ac:spMkLst>
            <pc:docMk/>
            <pc:sldMk cId="1250667205" sldId="343"/>
            <ac:spMk id="13" creationId="{5F7CD0EE-8776-4926-A237-CF23CA0043C6}"/>
          </ac:spMkLst>
        </pc:spChg>
        <pc:spChg chg="add mod">
          <ac:chgData name="Manish Sharma" userId="b799adb9ba789c8f" providerId="LiveId" clId="{E19224F3-D010-4289-8DD4-50354BD6E50E}" dt="2022-03-05T16:01:30.488" v="193"/>
          <ac:spMkLst>
            <pc:docMk/>
            <pc:sldMk cId="1250667205" sldId="343"/>
            <ac:spMk id="15" creationId="{3C746726-31BB-4C40-A369-D3413B1295D5}"/>
          </ac:spMkLst>
        </pc:spChg>
        <pc:spChg chg="add mod">
          <ac:chgData name="Manish Sharma" userId="b799adb9ba789c8f" providerId="LiveId" clId="{E19224F3-D010-4289-8DD4-50354BD6E50E}" dt="2022-03-05T16:01:40.516" v="194"/>
          <ac:spMkLst>
            <pc:docMk/>
            <pc:sldMk cId="1250667205" sldId="343"/>
            <ac:spMk id="17" creationId="{A8E60E68-28D9-4E8F-9627-468947003783}"/>
          </ac:spMkLst>
        </pc:spChg>
        <pc:spChg chg="add mod">
          <ac:chgData name="Manish Sharma" userId="b799adb9ba789c8f" providerId="LiveId" clId="{E19224F3-D010-4289-8DD4-50354BD6E50E}" dt="2022-03-05T16:01:40.516" v="194"/>
          <ac:spMkLst>
            <pc:docMk/>
            <pc:sldMk cId="1250667205" sldId="343"/>
            <ac:spMk id="18" creationId="{429BE113-409B-4C3C-B94C-81DB62ACC5F2}"/>
          </ac:spMkLst>
        </pc:spChg>
        <pc:spChg chg="add mod">
          <ac:chgData name="Manish Sharma" userId="b799adb9ba789c8f" providerId="LiveId" clId="{E19224F3-D010-4289-8DD4-50354BD6E50E}" dt="2022-03-05T16:01:57.656" v="195"/>
          <ac:spMkLst>
            <pc:docMk/>
            <pc:sldMk cId="1250667205" sldId="343"/>
            <ac:spMk id="19" creationId="{27BC2E6E-2AE1-4FFA-A100-342DA20EE534}"/>
          </ac:spMkLst>
        </pc:spChg>
        <pc:spChg chg="add mod">
          <ac:chgData name="Manish Sharma" userId="b799adb9ba789c8f" providerId="LiveId" clId="{E19224F3-D010-4289-8DD4-50354BD6E50E}" dt="2022-03-05T16:01:57.656" v="195"/>
          <ac:spMkLst>
            <pc:docMk/>
            <pc:sldMk cId="1250667205" sldId="343"/>
            <ac:spMk id="21" creationId="{9E153894-C61C-4538-A88E-728EC4848F2B}"/>
          </ac:spMkLst>
        </pc:spChg>
        <pc:spChg chg="add mod">
          <ac:chgData name="Manish Sharma" userId="b799adb9ba789c8f" providerId="LiveId" clId="{E19224F3-D010-4289-8DD4-50354BD6E50E}" dt="2022-03-05T16:02:08.873" v="196"/>
          <ac:spMkLst>
            <pc:docMk/>
            <pc:sldMk cId="1250667205" sldId="343"/>
            <ac:spMk id="23" creationId="{EB2FF569-DDF9-436A-94AA-D45AEB06F105}"/>
          </ac:spMkLst>
        </pc:spChg>
        <pc:spChg chg="add mod">
          <ac:chgData name="Manish Sharma" userId="b799adb9ba789c8f" providerId="LiveId" clId="{E19224F3-D010-4289-8DD4-50354BD6E50E}" dt="2022-03-05T16:05:38.730" v="197"/>
          <ac:spMkLst>
            <pc:docMk/>
            <pc:sldMk cId="1250667205" sldId="343"/>
            <ac:spMk id="24" creationId="{AAA0E5C2-F2A0-4B83-A9DF-8ADE1805F427}"/>
          </ac:spMkLst>
        </pc:spChg>
        <pc:spChg chg="add mod">
          <ac:chgData name="Manish Sharma" userId="b799adb9ba789c8f" providerId="LiveId" clId="{E19224F3-D010-4289-8DD4-50354BD6E50E}" dt="2022-03-05T16:05:38.730" v="197"/>
          <ac:spMkLst>
            <pc:docMk/>
            <pc:sldMk cId="1250667205" sldId="343"/>
            <ac:spMk id="26" creationId="{92C6414E-EEA6-4A99-808F-082ED9035979}"/>
          </ac:spMkLst>
        </pc:spChg>
        <pc:spChg chg="add mod">
          <ac:chgData name="Manish Sharma" userId="b799adb9ba789c8f" providerId="LiveId" clId="{E19224F3-D010-4289-8DD4-50354BD6E50E}" dt="2022-03-05T16:08:20.723" v="198"/>
          <ac:spMkLst>
            <pc:docMk/>
            <pc:sldMk cId="1250667205" sldId="343"/>
            <ac:spMk id="27" creationId="{F8EBD1FE-25E8-417D-A0E9-EFFB8033C8C3}"/>
          </ac:spMkLst>
        </pc:spChg>
        <pc:spChg chg="add mod">
          <ac:chgData name="Manish Sharma" userId="b799adb9ba789c8f" providerId="LiveId" clId="{E19224F3-D010-4289-8DD4-50354BD6E50E}" dt="2022-03-05T16:08:20.723" v="198"/>
          <ac:spMkLst>
            <pc:docMk/>
            <pc:sldMk cId="1250667205" sldId="343"/>
            <ac:spMk id="29" creationId="{37688CC7-5211-4645-B065-7D63383A566F}"/>
          </ac:spMkLst>
        </pc:spChg>
        <pc:spChg chg="add mod">
          <ac:chgData name="Manish Sharma" userId="b799adb9ba789c8f" providerId="LiveId" clId="{E19224F3-D010-4289-8DD4-50354BD6E50E}" dt="2022-03-05T16:08:37.182" v="199"/>
          <ac:spMkLst>
            <pc:docMk/>
            <pc:sldMk cId="1250667205" sldId="343"/>
            <ac:spMk id="31" creationId="{50C90B0F-6267-45C6-9388-DF3CAC272AA1}"/>
          </ac:spMkLst>
        </pc:spChg>
        <pc:spChg chg="add mod">
          <ac:chgData name="Manish Sharma" userId="b799adb9ba789c8f" providerId="LiveId" clId="{E19224F3-D010-4289-8DD4-50354BD6E50E}" dt="2022-03-05T16:08:50.089" v="200"/>
          <ac:spMkLst>
            <pc:docMk/>
            <pc:sldMk cId="1250667205" sldId="343"/>
            <ac:spMk id="32" creationId="{C652640A-BE0B-404D-A756-2B86F1021EF5}"/>
          </ac:spMkLst>
        </pc:spChg>
        <pc:spChg chg="add mod">
          <ac:chgData name="Manish Sharma" userId="b799adb9ba789c8f" providerId="LiveId" clId="{E19224F3-D010-4289-8DD4-50354BD6E50E}" dt="2022-03-05T16:08:50.089" v="200"/>
          <ac:spMkLst>
            <pc:docMk/>
            <pc:sldMk cId="1250667205" sldId="343"/>
            <ac:spMk id="34" creationId="{0B8E8AE5-1537-4319-AB35-520BB3685928}"/>
          </ac:spMkLst>
        </pc:spChg>
        <pc:spChg chg="add mod">
          <ac:chgData name="Manish Sharma" userId="b799adb9ba789c8f" providerId="LiveId" clId="{E19224F3-D010-4289-8DD4-50354BD6E50E}" dt="2022-03-05T16:09:18.344" v="201"/>
          <ac:spMkLst>
            <pc:docMk/>
            <pc:sldMk cId="1250667205" sldId="343"/>
            <ac:spMk id="36" creationId="{9D276C02-6B9F-434A-BCCF-8B5264A42A8D}"/>
          </ac:spMkLst>
        </pc:spChg>
        <pc:spChg chg="add mod">
          <ac:chgData name="Manish Sharma" userId="b799adb9ba789c8f" providerId="LiveId" clId="{E19224F3-D010-4289-8DD4-50354BD6E50E}" dt="2022-03-05T16:10:45.414" v="202"/>
          <ac:spMkLst>
            <pc:docMk/>
            <pc:sldMk cId="1250667205" sldId="343"/>
            <ac:spMk id="37" creationId="{54A5A17B-2584-4CF8-808E-BE4E4EDED036}"/>
          </ac:spMkLst>
        </pc:spChg>
        <pc:spChg chg="add mod">
          <ac:chgData name="Manish Sharma" userId="b799adb9ba789c8f" providerId="LiveId" clId="{E19224F3-D010-4289-8DD4-50354BD6E50E}" dt="2022-03-05T16:10:45.414" v="202"/>
          <ac:spMkLst>
            <pc:docMk/>
            <pc:sldMk cId="1250667205" sldId="343"/>
            <ac:spMk id="39" creationId="{BF59A4EC-BA40-4C05-B979-4477D29B0E93}"/>
          </ac:spMkLst>
        </pc:spChg>
        <pc:spChg chg="add mod">
          <ac:chgData name="Manish Sharma" userId="b799adb9ba789c8f" providerId="LiveId" clId="{E19224F3-D010-4289-8DD4-50354BD6E50E}" dt="2022-03-05T16:10:58.821" v="203"/>
          <ac:spMkLst>
            <pc:docMk/>
            <pc:sldMk cId="1250667205" sldId="343"/>
            <ac:spMk id="40" creationId="{4B5CB0F1-B637-42F1-A782-77BBEDFAD454}"/>
          </ac:spMkLst>
        </pc:spChg>
        <pc:cxnChg chg="add mod">
          <ac:chgData name="Manish Sharma" userId="b799adb9ba789c8f" providerId="LiveId" clId="{E19224F3-D010-4289-8DD4-50354BD6E50E}" dt="2022-03-05T16:00:53.721" v="190"/>
          <ac:cxnSpMkLst>
            <pc:docMk/>
            <pc:sldMk cId="1250667205" sldId="343"/>
            <ac:cxnSpMk id="6" creationId="{285FDC6C-9BC4-4A90-9CB9-EF852D6487C3}"/>
          </ac:cxnSpMkLst>
        </pc:cxnChg>
        <pc:cxnChg chg="add mod">
          <ac:chgData name="Manish Sharma" userId="b799adb9ba789c8f" providerId="LiveId" clId="{E19224F3-D010-4289-8DD4-50354BD6E50E}" dt="2022-03-05T16:01:02.751" v="191"/>
          <ac:cxnSpMkLst>
            <pc:docMk/>
            <pc:sldMk cId="1250667205" sldId="343"/>
            <ac:cxnSpMk id="8" creationId="{1AF469ED-40C5-4BEF-9F44-2826A3837399}"/>
          </ac:cxnSpMkLst>
        </pc:cxnChg>
        <pc:cxnChg chg="add mod">
          <ac:chgData name="Manish Sharma" userId="b799adb9ba789c8f" providerId="LiveId" clId="{E19224F3-D010-4289-8DD4-50354BD6E50E}" dt="2022-03-05T16:01:09.946" v="192"/>
          <ac:cxnSpMkLst>
            <pc:docMk/>
            <pc:sldMk cId="1250667205" sldId="343"/>
            <ac:cxnSpMk id="12" creationId="{7BCFD6C4-E665-44F9-ACC6-CD62C6C5B2C2}"/>
          </ac:cxnSpMkLst>
        </pc:cxnChg>
        <pc:cxnChg chg="add mod">
          <ac:chgData name="Manish Sharma" userId="b799adb9ba789c8f" providerId="LiveId" clId="{E19224F3-D010-4289-8DD4-50354BD6E50E}" dt="2022-03-05T16:01:30.488" v="193"/>
          <ac:cxnSpMkLst>
            <pc:docMk/>
            <pc:sldMk cId="1250667205" sldId="343"/>
            <ac:cxnSpMk id="14" creationId="{D5206867-0E1D-40F9-9139-4040956D68C1}"/>
          </ac:cxnSpMkLst>
        </pc:cxnChg>
        <pc:cxnChg chg="add mod">
          <ac:chgData name="Manish Sharma" userId="b799adb9ba789c8f" providerId="LiveId" clId="{E19224F3-D010-4289-8DD4-50354BD6E50E}" dt="2022-03-05T16:01:40.516" v="194"/>
          <ac:cxnSpMkLst>
            <pc:docMk/>
            <pc:sldMk cId="1250667205" sldId="343"/>
            <ac:cxnSpMk id="16" creationId="{DF30021C-9464-4934-8605-12E75C215039}"/>
          </ac:cxnSpMkLst>
        </pc:cxnChg>
        <pc:cxnChg chg="add mod">
          <ac:chgData name="Manish Sharma" userId="b799adb9ba789c8f" providerId="LiveId" clId="{E19224F3-D010-4289-8DD4-50354BD6E50E}" dt="2022-03-05T16:01:57.656" v="195"/>
          <ac:cxnSpMkLst>
            <pc:docMk/>
            <pc:sldMk cId="1250667205" sldId="343"/>
            <ac:cxnSpMk id="20" creationId="{92FE29B0-CDF7-44EC-80D3-F1FC43400B01}"/>
          </ac:cxnSpMkLst>
        </pc:cxnChg>
        <pc:cxnChg chg="add mod">
          <ac:chgData name="Manish Sharma" userId="b799adb9ba789c8f" providerId="LiveId" clId="{E19224F3-D010-4289-8DD4-50354BD6E50E}" dt="2022-03-05T16:02:08.873" v="196"/>
          <ac:cxnSpMkLst>
            <pc:docMk/>
            <pc:sldMk cId="1250667205" sldId="343"/>
            <ac:cxnSpMk id="22" creationId="{CC7B415A-D69A-4E18-9120-C18E75A8713A}"/>
          </ac:cxnSpMkLst>
        </pc:cxnChg>
        <pc:cxnChg chg="add mod">
          <ac:chgData name="Manish Sharma" userId="b799adb9ba789c8f" providerId="LiveId" clId="{E19224F3-D010-4289-8DD4-50354BD6E50E}" dt="2022-03-05T16:05:38.730" v="197"/>
          <ac:cxnSpMkLst>
            <pc:docMk/>
            <pc:sldMk cId="1250667205" sldId="343"/>
            <ac:cxnSpMk id="25" creationId="{FE8BCB28-9AE3-466A-A26E-859C153AD3A0}"/>
          </ac:cxnSpMkLst>
        </pc:cxnChg>
        <pc:cxnChg chg="add mod">
          <ac:chgData name="Manish Sharma" userId="b799adb9ba789c8f" providerId="LiveId" clId="{E19224F3-D010-4289-8DD4-50354BD6E50E}" dt="2022-03-05T16:08:20.723" v="198"/>
          <ac:cxnSpMkLst>
            <pc:docMk/>
            <pc:sldMk cId="1250667205" sldId="343"/>
            <ac:cxnSpMk id="28" creationId="{5A8AD415-C541-421A-BA61-B2DEF2AAF82D}"/>
          </ac:cxnSpMkLst>
        </pc:cxnChg>
        <pc:cxnChg chg="add mod">
          <ac:chgData name="Manish Sharma" userId="b799adb9ba789c8f" providerId="LiveId" clId="{E19224F3-D010-4289-8DD4-50354BD6E50E}" dt="2022-03-05T16:08:37.182" v="199"/>
          <ac:cxnSpMkLst>
            <pc:docMk/>
            <pc:sldMk cId="1250667205" sldId="343"/>
            <ac:cxnSpMk id="30" creationId="{BA1FED94-BAE0-459C-B082-97026EBBE808}"/>
          </ac:cxnSpMkLst>
        </pc:cxnChg>
        <pc:cxnChg chg="add mod">
          <ac:chgData name="Manish Sharma" userId="b799adb9ba789c8f" providerId="LiveId" clId="{E19224F3-D010-4289-8DD4-50354BD6E50E}" dt="2022-03-05T16:08:50.089" v="200"/>
          <ac:cxnSpMkLst>
            <pc:docMk/>
            <pc:sldMk cId="1250667205" sldId="343"/>
            <ac:cxnSpMk id="33" creationId="{5EADB4B3-7051-44B4-849B-ABEB546EB0A3}"/>
          </ac:cxnSpMkLst>
        </pc:cxnChg>
        <pc:cxnChg chg="add mod">
          <ac:chgData name="Manish Sharma" userId="b799adb9ba789c8f" providerId="LiveId" clId="{E19224F3-D010-4289-8DD4-50354BD6E50E}" dt="2022-03-05T16:09:18.344" v="201"/>
          <ac:cxnSpMkLst>
            <pc:docMk/>
            <pc:sldMk cId="1250667205" sldId="343"/>
            <ac:cxnSpMk id="35" creationId="{951B32D8-97C2-4D49-841B-804534CDC1F1}"/>
          </ac:cxnSpMkLst>
        </pc:cxnChg>
        <pc:cxnChg chg="add mod">
          <ac:chgData name="Manish Sharma" userId="b799adb9ba789c8f" providerId="LiveId" clId="{E19224F3-D010-4289-8DD4-50354BD6E50E}" dt="2022-03-05T16:10:45.414" v="202"/>
          <ac:cxnSpMkLst>
            <pc:docMk/>
            <pc:sldMk cId="1250667205" sldId="343"/>
            <ac:cxnSpMk id="38" creationId="{867966D6-6E82-47E4-8B2E-1538D50AB89D}"/>
          </ac:cxnSpMkLst>
        </pc:cxnChg>
      </pc:sldChg>
      <pc:sldChg chg="del">
        <pc:chgData name="Manish Sharma" userId="b799adb9ba789c8f" providerId="LiveId" clId="{E19224F3-D010-4289-8DD4-50354BD6E50E}" dt="2022-03-05T12:58:16.535" v="0" actId="47"/>
        <pc:sldMkLst>
          <pc:docMk/>
          <pc:sldMk cId="3957436667" sldId="343"/>
        </pc:sldMkLst>
      </pc:sldChg>
      <pc:sldChg chg="del">
        <pc:chgData name="Manish Sharma" userId="b799adb9ba789c8f" providerId="LiveId" clId="{E19224F3-D010-4289-8DD4-50354BD6E50E}" dt="2022-03-05T12:58:16.535" v="0" actId="47"/>
        <pc:sldMkLst>
          <pc:docMk/>
          <pc:sldMk cId="3637091964" sldId="344"/>
        </pc:sldMkLst>
      </pc:sldChg>
      <pc:sldChg chg="add del">
        <pc:chgData name="Manish Sharma" userId="b799adb9ba789c8f" providerId="LiveId" clId="{E19224F3-D010-4289-8DD4-50354BD6E50E}" dt="2022-03-05T16:57:38.256" v="206"/>
        <pc:sldMkLst>
          <pc:docMk/>
          <pc:sldMk cId="2213827792" sldId="345"/>
        </pc:sldMkLst>
      </pc:sldChg>
      <pc:sldChg chg="del">
        <pc:chgData name="Manish Sharma" userId="b799adb9ba789c8f" providerId="LiveId" clId="{E19224F3-D010-4289-8DD4-50354BD6E50E}" dt="2022-03-05T12:58:16.535" v="0" actId="47"/>
        <pc:sldMkLst>
          <pc:docMk/>
          <pc:sldMk cId="811649670" sldId="346"/>
        </pc:sldMkLst>
      </pc:sldChg>
      <pc:sldChg chg="modSp new mod">
        <pc:chgData name="Manish Sharma" userId="b799adb9ba789c8f" providerId="LiveId" clId="{E19224F3-D010-4289-8DD4-50354BD6E50E}" dt="2022-03-05T16:59:59.084" v="380" actId="20577"/>
        <pc:sldMkLst>
          <pc:docMk/>
          <pc:sldMk cId="998094469" sldId="346"/>
        </pc:sldMkLst>
        <pc:spChg chg="mod">
          <ac:chgData name="Manish Sharma" userId="b799adb9ba789c8f" providerId="LiveId" clId="{E19224F3-D010-4289-8DD4-50354BD6E50E}" dt="2022-03-05T16:58:05.162" v="208"/>
          <ac:spMkLst>
            <pc:docMk/>
            <pc:sldMk cId="998094469" sldId="346"/>
            <ac:spMk id="2" creationId="{972023C9-8158-4754-B9A8-5B4A55DEB548}"/>
          </ac:spMkLst>
        </pc:spChg>
        <pc:spChg chg="mod">
          <ac:chgData name="Manish Sharma" userId="b799adb9ba789c8f" providerId="LiveId" clId="{E19224F3-D010-4289-8DD4-50354BD6E50E}" dt="2022-03-05T16:59:59.084" v="380" actId="20577"/>
          <ac:spMkLst>
            <pc:docMk/>
            <pc:sldMk cId="998094469" sldId="346"/>
            <ac:spMk id="3" creationId="{653D7A84-82F0-4007-B58A-2E1FE7C57A2D}"/>
          </ac:spMkLst>
        </pc:spChg>
      </pc:sldChg>
      <pc:sldChg chg="modSp add mod">
        <pc:chgData name="Manish Sharma" userId="b799adb9ba789c8f" providerId="LiveId" clId="{E19224F3-D010-4289-8DD4-50354BD6E50E}" dt="2022-03-05T17:01:00.987" v="427" actId="20577"/>
        <pc:sldMkLst>
          <pc:docMk/>
          <pc:sldMk cId="1533668919" sldId="347"/>
        </pc:sldMkLst>
        <pc:spChg chg="mod">
          <ac:chgData name="Manish Sharma" userId="b799adb9ba789c8f" providerId="LiveId" clId="{E19224F3-D010-4289-8DD4-50354BD6E50E}" dt="2022-03-05T17:00:10.854" v="386" actId="20577"/>
          <ac:spMkLst>
            <pc:docMk/>
            <pc:sldMk cId="1533668919" sldId="347"/>
            <ac:spMk id="2" creationId="{972023C9-8158-4754-B9A8-5B4A55DEB548}"/>
          </ac:spMkLst>
        </pc:spChg>
        <pc:spChg chg="mod">
          <ac:chgData name="Manish Sharma" userId="b799adb9ba789c8f" providerId="LiveId" clId="{E19224F3-D010-4289-8DD4-50354BD6E50E}" dt="2022-03-05T17:01:00.987" v="427" actId="20577"/>
          <ac:spMkLst>
            <pc:docMk/>
            <pc:sldMk cId="1533668919" sldId="347"/>
            <ac:spMk id="3" creationId="{653D7A84-82F0-4007-B58A-2E1FE7C57A2D}"/>
          </ac:spMkLst>
        </pc:spChg>
      </pc:sldChg>
      <pc:sldChg chg="del">
        <pc:chgData name="Manish Sharma" userId="b799adb9ba789c8f" providerId="LiveId" clId="{E19224F3-D010-4289-8DD4-50354BD6E50E}" dt="2022-03-05T12:58:16.535" v="0" actId="47"/>
        <pc:sldMkLst>
          <pc:docMk/>
          <pc:sldMk cId="2903542338" sldId="347"/>
        </pc:sldMkLst>
      </pc:sldChg>
      <pc:sldChg chg="modSp add mod ord">
        <pc:chgData name="Manish Sharma" userId="b799adb9ba789c8f" providerId="LiveId" clId="{E19224F3-D010-4289-8DD4-50354BD6E50E}" dt="2022-03-05T20:00:37.941" v="432" actId="20577"/>
        <pc:sldMkLst>
          <pc:docMk/>
          <pc:sldMk cId="811649670" sldId="348"/>
        </pc:sldMkLst>
        <pc:spChg chg="mod">
          <ac:chgData name="Manish Sharma" userId="b799adb9ba789c8f" providerId="LiveId" clId="{E19224F3-D010-4289-8DD4-50354BD6E50E}" dt="2022-03-05T20:00:37.941" v="432" actId="20577"/>
          <ac:spMkLst>
            <pc:docMk/>
            <pc:sldMk cId="811649670" sldId="348"/>
            <ac:spMk id="15" creationId="{2ED58B13-D711-4644-A5F8-B8735A2CBCA7}"/>
          </ac:spMkLst>
        </pc:spChg>
      </pc:sldChg>
      <pc:sldChg chg="del">
        <pc:chgData name="Manish Sharma" userId="b799adb9ba789c8f" providerId="LiveId" clId="{E19224F3-D010-4289-8DD4-50354BD6E50E}" dt="2022-03-05T12:58:16.535" v="0" actId="47"/>
        <pc:sldMkLst>
          <pc:docMk/>
          <pc:sldMk cId="2857248363" sldId="348"/>
        </pc:sldMkLst>
      </pc:sldChg>
      <pc:sldChg chg="addSp delSp modSp new mod">
        <pc:chgData name="Manish Sharma" userId="b799adb9ba789c8f" providerId="LiveId" clId="{E19224F3-D010-4289-8DD4-50354BD6E50E}" dt="2022-03-06T13:48:53.642" v="443" actId="1035"/>
        <pc:sldMkLst>
          <pc:docMk/>
          <pc:sldMk cId="1455267434" sldId="349"/>
        </pc:sldMkLst>
        <pc:spChg chg="del">
          <ac:chgData name="Manish Sharma" userId="b799adb9ba789c8f" providerId="LiveId" clId="{E19224F3-D010-4289-8DD4-50354BD6E50E}" dt="2022-03-06T13:47:44.879" v="434" actId="478"/>
          <ac:spMkLst>
            <pc:docMk/>
            <pc:sldMk cId="1455267434" sldId="349"/>
            <ac:spMk id="2" creationId="{423F397B-14F5-4080-8DA7-22BB2F99588A}"/>
          </ac:spMkLst>
        </pc:spChg>
        <pc:spChg chg="del">
          <ac:chgData name="Manish Sharma" userId="b799adb9ba789c8f" providerId="LiveId" clId="{E19224F3-D010-4289-8DD4-50354BD6E50E}" dt="2022-03-06T13:47:44.879" v="434" actId="478"/>
          <ac:spMkLst>
            <pc:docMk/>
            <pc:sldMk cId="1455267434" sldId="349"/>
            <ac:spMk id="3" creationId="{047C8426-A180-43CA-A9C9-939CA0D5DD5F}"/>
          </ac:spMkLst>
        </pc:spChg>
        <pc:spChg chg="add mod">
          <ac:chgData name="Manish Sharma" userId="b799adb9ba789c8f" providerId="LiveId" clId="{E19224F3-D010-4289-8DD4-50354BD6E50E}" dt="2022-03-06T13:47:45.534" v="435"/>
          <ac:spMkLst>
            <pc:docMk/>
            <pc:sldMk cId="1455267434" sldId="349"/>
            <ac:spMk id="4" creationId="{59D2F9A3-2825-43FC-9347-CE549F715CCB}"/>
          </ac:spMkLst>
        </pc:spChg>
        <pc:spChg chg="add mod">
          <ac:chgData name="Manish Sharma" userId="b799adb9ba789c8f" providerId="LiveId" clId="{E19224F3-D010-4289-8DD4-50354BD6E50E}" dt="2022-03-06T13:47:45.534" v="435"/>
          <ac:spMkLst>
            <pc:docMk/>
            <pc:sldMk cId="1455267434" sldId="349"/>
            <ac:spMk id="5" creationId="{702D9FB7-E3C3-48DE-A120-5438076DCA7D}"/>
          </ac:spMkLst>
        </pc:spChg>
        <pc:spChg chg="add mod">
          <ac:chgData name="Manish Sharma" userId="b799adb9ba789c8f" providerId="LiveId" clId="{E19224F3-D010-4289-8DD4-50354BD6E50E}" dt="2022-03-06T13:47:45.534" v="435"/>
          <ac:spMkLst>
            <pc:docMk/>
            <pc:sldMk cId="1455267434" sldId="349"/>
            <ac:spMk id="8" creationId="{5404C773-5736-4A9D-943E-D7EF50AFC1D0}"/>
          </ac:spMkLst>
        </pc:spChg>
        <pc:spChg chg="add mod">
          <ac:chgData name="Manish Sharma" userId="b799adb9ba789c8f" providerId="LiveId" clId="{E19224F3-D010-4289-8DD4-50354BD6E50E}" dt="2022-03-06T13:47:45.534" v="435"/>
          <ac:spMkLst>
            <pc:docMk/>
            <pc:sldMk cId="1455267434" sldId="349"/>
            <ac:spMk id="9" creationId="{3625D7B8-3112-40CC-85B2-404EB84561B7}"/>
          </ac:spMkLst>
        </pc:spChg>
        <pc:spChg chg="add mod">
          <ac:chgData name="Manish Sharma" userId="b799adb9ba789c8f" providerId="LiveId" clId="{E19224F3-D010-4289-8DD4-50354BD6E50E}" dt="2022-03-06T13:48:04.409" v="436"/>
          <ac:spMkLst>
            <pc:docMk/>
            <pc:sldMk cId="1455267434" sldId="349"/>
            <ac:spMk id="10" creationId="{CA843CA5-3F31-4AE5-9EBC-F28B190C7E88}"/>
          </ac:spMkLst>
        </pc:spChg>
        <pc:spChg chg="add mod">
          <ac:chgData name="Manish Sharma" userId="b799adb9ba789c8f" providerId="LiveId" clId="{E19224F3-D010-4289-8DD4-50354BD6E50E}" dt="2022-03-06T13:48:13.820" v="437"/>
          <ac:spMkLst>
            <pc:docMk/>
            <pc:sldMk cId="1455267434" sldId="349"/>
            <ac:spMk id="13" creationId="{4FBB7BAC-D7A5-4FB0-A915-C81BE981086D}"/>
          </ac:spMkLst>
        </pc:spChg>
        <pc:spChg chg="add mod">
          <ac:chgData name="Manish Sharma" userId="b799adb9ba789c8f" providerId="LiveId" clId="{E19224F3-D010-4289-8DD4-50354BD6E50E}" dt="2022-03-06T13:48:40.462" v="439" actId="1076"/>
          <ac:spMkLst>
            <pc:docMk/>
            <pc:sldMk cId="1455267434" sldId="349"/>
            <ac:spMk id="14" creationId="{6205F6CA-7B78-4944-862C-3403CF2FADFD}"/>
          </ac:spMkLst>
        </pc:spChg>
        <pc:spChg chg="add mod">
          <ac:chgData name="Manish Sharma" userId="b799adb9ba789c8f" providerId="LiveId" clId="{E19224F3-D010-4289-8DD4-50354BD6E50E}" dt="2022-03-06T13:48:53.642" v="443" actId="1035"/>
          <ac:spMkLst>
            <pc:docMk/>
            <pc:sldMk cId="1455267434" sldId="349"/>
            <ac:spMk id="15" creationId="{A4F17FFA-A41A-447B-B8E9-85471BF35941}"/>
          </ac:spMkLst>
        </pc:spChg>
        <pc:cxnChg chg="add mod">
          <ac:chgData name="Manish Sharma" userId="b799adb9ba789c8f" providerId="LiveId" clId="{E19224F3-D010-4289-8DD4-50354BD6E50E}" dt="2022-03-06T13:47:45.534" v="435"/>
          <ac:cxnSpMkLst>
            <pc:docMk/>
            <pc:sldMk cId="1455267434" sldId="349"/>
            <ac:cxnSpMk id="6" creationId="{C681C092-A0DE-4715-841E-914FB01589E4}"/>
          </ac:cxnSpMkLst>
        </pc:cxnChg>
        <pc:cxnChg chg="add mod">
          <ac:chgData name="Manish Sharma" userId="b799adb9ba789c8f" providerId="LiveId" clId="{E19224F3-D010-4289-8DD4-50354BD6E50E}" dt="2022-03-06T13:47:45.534" v="435"/>
          <ac:cxnSpMkLst>
            <pc:docMk/>
            <pc:sldMk cId="1455267434" sldId="349"/>
            <ac:cxnSpMk id="7" creationId="{D284930E-3CDD-42D1-B2FE-9B9AF5E1EC21}"/>
          </ac:cxnSpMkLst>
        </pc:cxnChg>
        <pc:cxnChg chg="add mod">
          <ac:chgData name="Manish Sharma" userId="b799adb9ba789c8f" providerId="LiveId" clId="{E19224F3-D010-4289-8DD4-50354BD6E50E}" dt="2022-03-06T13:48:04.409" v="436"/>
          <ac:cxnSpMkLst>
            <pc:docMk/>
            <pc:sldMk cId="1455267434" sldId="349"/>
            <ac:cxnSpMk id="11" creationId="{61118E64-7F34-488A-8010-C4ECE6F5AFF4}"/>
          </ac:cxnSpMkLst>
        </pc:cxnChg>
        <pc:cxnChg chg="add mod">
          <ac:chgData name="Manish Sharma" userId="b799adb9ba789c8f" providerId="LiveId" clId="{E19224F3-D010-4289-8DD4-50354BD6E50E}" dt="2022-03-06T13:48:04.409" v="436"/>
          <ac:cxnSpMkLst>
            <pc:docMk/>
            <pc:sldMk cId="1455267434" sldId="349"/>
            <ac:cxnSpMk id="12" creationId="{B18C7445-562F-475D-8FF3-5293D68676D6}"/>
          </ac:cxnSpMkLst>
        </pc:cxnChg>
      </pc:sldChg>
      <pc:sldChg chg="del">
        <pc:chgData name="Manish Sharma" userId="b799adb9ba789c8f" providerId="LiveId" clId="{E19224F3-D010-4289-8DD4-50354BD6E50E}" dt="2022-03-05T12:58:16.535" v="0" actId="47"/>
        <pc:sldMkLst>
          <pc:docMk/>
          <pc:sldMk cId="2744805497" sldId="349"/>
        </pc:sldMkLst>
      </pc:sldChg>
      <pc:sldChg chg="add">
        <pc:chgData name="Manish Sharma" userId="b799adb9ba789c8f" providerId="LiveId" clId="{E19224F3-D010-4289-8DD4-50354BD6E50E}" dt="2022-03-06T14:15:24.431" v="445"/>
        <pc:sldMkLst>
          <pc:docMk/>
          <pc:sldMk cId="2903542338" sldId="350"/>
        </pc:sldMkLst>
      </pc:sldChg>
      <pc:sldChg chg="del">
        <pc:chgData name="Manish Sharma" userId="b799adb9ba789c8f" providerId="LiveId" clId="{E19224F3-D010-4289-8DD4-50354BD6E50E}" dt="2022-03-05T12:58:16.535" v="0" actId="47"/>
        <pc:sldMkLst>
          <pc:docMk/>
          <pc:sldMk cId="2958282647" sldId="350"/>
        </pc:sldMkLst>
      </pc:sldChg>
      <pc:sldChg chg="del">
        <pc:chgData name="Manish Sharma" userId="b799adb9ba789c8f" providerId="LiveId" clId="{E19224F3-D010-4289-8DD4-50354BD6E50E}" dt="2022-03-05T12:58:16.535" v="0" actId="47"/>
        <pc:sldMkLst>
          <pc:docMk/>
          <pc:sldMk cId="2850348841" sldId="351"/>
        </pc:sldMkLst>
      </pc:sldChg>
      <pc:sldChg chg="add">
        <pc:chgData name="Manish Sharma" userId="b799adb9ba789c8f" providerId="LiveId" clId="{E19224F3-D010-4289-8DD4-50354BD6E50E}" dt="2022-03-06T14:16:26.532" v="446"/>
        <pc:sldMkLst>
          <pc:docMk/>
          <pc:sldMk cId="2857248363" sldId="351"/>
        </pc:sldMkLst>
      </pc:sldChg>
      <pc:sldChg chg="del">
        <pc:chgData name="Manish Sharma" userId="b799adb9ba789c8f" providerId="LiveId" clId="{E19224F3-D010-4289-8DD4-50354BD6E50E}" dt="2022-03-05T12:58:16.535" v="0" actId="47"/>
        <pc:sldMkLst>
          <pc:docMk/>
          <pc:sldMk cId="833572205" sldId="352"/>
        </pc:sldMkLst>
      </pc:sldChg>
      <pc:sldChg chg="add">
        <pc:chgData name="Manish Sharma" userId="b799adb9ba789c8f" providerId="LiveId" clId="{E19224F3-D010-4289-8DD4-50354BD6E50E}" dt="2022-03-06T14:16:26.532" v="446"/>
        <pc:sldMkLst>
          <pc:docMk/>
          <pc:sldMk cId="2744805497" sldId="352"/>
        </pc:sldMkLst>
      </pc:sldChg>
      <pc:sldChg chg="del">
        <pc:chgData name="Manish Sharma" userId="b799adb9ba789c8f" providerId="LiveId" clId="{E19224F3-D010-4289-8DD4-50354BD6E50E}" dt="2022-03-05T12:58:16.535" v="0" actId="47"/>
        <pc:sldMkLst>
          <pc:docMk/>
          <pc:sldMk cId="167732844" sldId="353"/>
        </pc:sldMkLst>
      </pc:sldChg>
      <pc:sldChg chg="add">
        <pc:chgData name="Manish Sharma" userId="b799adb9ba789c8f" providerId="LiveId" clId="{E19224F3-D010-4289-8DD4-50354BD6E50E}" dt="2022-03-06T14:48:50.295" v="449"/>
        <pc:sldMkLst>
          <pc:docMk/>
          <pc:sldMk cId="2850348841" sldId="353"/>
        </pc:sldMkLst>
      </pc:sldChg>
      <pc:sldChg chg="add">
        <pc:chgData name="Manish Sharma" userId="b799adb9ba789c8f" providerId="LiveId" clId="{E19224F3-D010-4289-8DD4-50354BD6E50E}" dt="2022-03-06T14:52:02.168" v="450"/>
        <pc:sldMkLst>
          <pc:docMk/>
          <pc:sldMk cId="2958282647" sldId="354"/>
        </pc:sldMkLst>
      </pc:sldChg>
      <pc:sldChg chg="del">
        <pc:chgData name="Manish Sharma" userId="b799adb9ba789c8f" providerId="LiveId" clId="{E19224F3-D010-4289-8DD4-50354BD6E50E}" dt="2022-03-05T12:58:16.535" v="0" actId="47"/>
        <pc:sldMkLst>
          <pc:docMk/>
          <pc:sldMk cId="4068368089" sldId="354"/>
        </pc:sldMkLst>
      </pc:sldChg>
      <pc:sldChg chg="del">
        <pc:chgData name="Manish Sharma" userId="b799adb9ba789c8f" providerId="LiveId" clId="{E19224F3-D010-4289-8DD4-50354BD6E50E}" dt="2022-03-05T12:58:16.535" v="0" actId="47"/>
        <pc:sldMkLst>
          <pc:docMk/>
          <pc:sldMk cId="3936429631" sldId="355"/>
        </pc:sldMkLst>
      </pc:sldChg>
      <pc:sldChg chg="modSp add del mod">
        <pc:chgData name="Manish Sharma" userId="b799adb9ba789c8f" providerId="LiveId" clId="{E19224F3-D010-4289-8DD4-50354BD6E50E}" dt="2022-03-06T17:24:54.839" v="464" actId="20577"/>
        <pc:sldMkLst>
          <pc:docMk/>
          <pc:sldMk cId="2360907202" sldId="356"/>
        </pc:sldMkLst>
        <pc:spChg chg="mod">
          <ac:chgData name="Manish Sharma" userId="b799adb9ba789c8f" providerId="LiveId" clId="{E19224F3-D010-4289-8DD4-50354BD6E50E}" dt="2022-03-06T17:24:54.839" v="464" actId="20577"/>
          <ac:spMkLst>
            <pc:docMk/>
            <pc:sldMk cId="2360907202" sldId="356"/>
            <ac:spMk id="3" creationId="{52E74293-6E13-438E-BA60-9EFBC05F1709}"/>
          </ac:spMkLst>
        </pc:spChg>
      </pc:sldChg>
      <pc:sldChg chg="del">
        <pc:chgData name="Manish Sharma" userId="b799adb9ba789c8f" providerId="LiveId" clId="{E19224F3-D010-4289-8DD4-50354BD6E50E}" dt="2022-03-05T12:58:16.535" v="0" actId="47"/>
        <pc:sldMkLst>
          <pc:docMk/>
          <pc:sldMk cId="3011143206" sldId="357"/>
        </pc:sldMkLst>
      </pc:sldChg>
      <pc:sldChg chg="del">
        <pc:chgData name="Manish Sharma" userId="b799adb9ba789c8f" providerId="LiveId" clId="{E19224F3-D010-4289-8DD4-50354BD6E50E}" dt="2022-03-05T12:58:16.535" v="0" actId="47"/>
        <pc:sldMkLst>
          <pc:docMk/>
          <pc:sldMk cId="1879572570" sldId="358"/>
        </pc:sldMkLst>
      </pc:sldChg>
      <pc:sldChg chg="del">
        <pc:chgData name="Manish Sharma" userId="b799adb9ba789c8f" providerId="LiveId" clId="{E19224F3-D010-4289-8DD4-50354BD6E50E}" dt="2022-03-05T12:58:16.535" v="0" actId="47"/>
        <pc:sldMkLst>
          <pc:docMk/>
          <pc:sldMk cId="4119803830" sldId="359"/>
        </pc:sldMkLst>
      </pc:sldChg>
    </pc:docChg>
  </pc:docChgLst>
  <pc:docChgLst>
    <pc:chgData name="Manish Sharma" userId="b799adb9ba789c8f" providerId="LiveId" clId="{EBEA4F15-CD72-47E1-A609-4F092BECF765}"/>
    <pc:docChg chg="undo redo custSel addSld delSld modSld sldOrd">
      <pc:chgData name="Manish Sharma" userId="b799adb9ba789c8f" providerId="LiveId" clId="{EBEA4F15-CD72-47E1-A609-4F092BECF765}" dt="2021-12-24T11:33:09.047" v="2055" actId="20577"/>
      <pc:docMkLst>
        <pc:docMk/>
      </pc:docMkLst>
      <pc:sldChg chg="modSp add del mod">
        <pc:chgData name="Manish Sharma" userId="b799adb9ba789c8f" providerId="LiveId" clId="{EBEA4F15-CD72-47E1-A609-4F092BECF765}" dt="2021-12-21T05:40:56.815" v="653" actId="47"/>
        <pc:sldMkLst>
          <pc:docMk/>
          <pc:sldMk cId="2387056038" sldId="257"/>
        </pc:sldMkLst>
        <pc:spChg chg="mod">
          <ac:chgData name="Manish Sharma" userId="b799adb9ba789c8f" providerId="LiveId" clId="{EBEA4F15-CD72-47E1-A609-4F092BECF765}" dt="2021-12-20T03:36:50.516" v="8" actId="20577"/>
          <ac:spMkLst>
            <pc:docMk/>
            <pc:sldMk cId="2387056038" sldId="257"/>
            <ac:spMk id="8" creationId="{21BA1D81-28D8-48F6-BE19-AD957AF78D79}"/>
          </ac:spMkLst>
        </pc:spChg>
      </pc:sldChg>
      <pc:sldChg chg="del">
        <pc:chgData name="Manish Sharma" userId="b799adb9ba789c8f" providerId="LiveId" clId="{EBEA4F15-CD72-47E1-A609-4F092BECF765}" dt="2021-12-20T03:37:03.300" v="9" actId="47"/>
        <pc:sldMkLst>
          <pc:docMk/>
          <pc:sldMk cId="919680776" sldId="258"/>
        </pc:sldMkLst>
      </pc:sldChg>
      <pc:sldChg chg="del">
        <pc:chgData name="Manish Sharma" userId="b799adb9ba789c8f" providerId="LiveId" clId="{EBEA4F15-CD72-47E1-A609-4F092BECF765}" dt="2021-12-20T03:37:03.300" v="9" actId="47"/>
        <pc:sldMkLst>
          <pc:docMk/>
          <pc:sldMk cId="2842778960" sldId="259"/>
        </pc:sldMkLst>
      </pc:sldChg>
      <pc:sldChg chg="del">
        <pc:chgData name="Manish Sharma" userId="b799adb9ba789c8f" providerId="LiveId" clId="{EBEA4F15-CD72-47E1-A609-4F092BECF765}" dt="2021-12-20T03:37:03.300" v="9" actId="47"/>
        <pc:sldMkLst>
          <pc:docMk/>
          <pc:sldMk cId="3781098565" sldId="260"/>
        </pc:sldMkLst>
      </pc:sldChg>
      <pc:sldChg chg="del">
        <pc:chgData name="Manish Sharma" userId="b799adb9ba789c8f" providerId="LiveId" clId="{EBEA4F15-CD72-47E1-A609-4F092BECF765}" dt="2021-12-20T03:37:03.300" v="9" actId="47"/>
        <pc:sldMkLst>
          <pc:docMk/>
          <pc:sldMk cId="3177432228" sldId="261"/>
        </pc:sldMkLst>
      </pc:sldChg>
      <pc:sldChg chg="del">
        <pc:chgData name="Manish Sharma" userId="b799adb9ba789c8f" providerId="LiveId" clId="{EBEA4F15-CD72-47E1-A609-4F092BECF765}" dt="2021-12-20T03:37:03.300" v="9" actId="47"/>
        <pc:sldMkLst>
          <pc:docMk/>
          <pc:sldMk cId="3509657197" sldId="262"/>
        </pc:sldMkLst>
      </pc:sldChg>
      <pc:sldChg chg="add del">
        <pc:chgData name="Manish Sharma" userId="b799adb9ba789c8f" providerId="LiveId" clId="{EBEA4F15-CD72-47E1-A609-4F092BECF765}" dt="2021-12-21T05:40:56.815" v="653" actId="47"/>
        <pc:sldMkLst>
          <pc:docMk/>
          <pc:sldMk cId="1040551395" sldId="267"/>
        </pc:sldMkLst>
      </pc:sldChg>
      <pc:sldChg chg="del">
        <pc:chgData name="Manish Sharma" userId="b799adb9ba789c8f" providerId="LiveId" clId="{EBEA4F15-CD72-47E1-A609-4F092BECF765}" dt="2021-12-20T03:37:03.300" v="9" actId="47"/>
        <pc:sldMkLst>
          <pc:docMk/>
          <pc:sldMk cId="0" sldId="269"/>
        </pc:sldMkLst>
      </pc:sldChg>
      <pc:sldChg chg="add">
        <pc:chgData name="Manish Sharma" userId="b799adb9ba789c8f" providerId="LiveId" clId="{EBEA4F15-CD72-47E1-A609-4F092BECF765}" dt="2021-12-21T09:57:39.575" v="796"/>
        <pc:sldMkLst>
          <pc:docMk/>
          <pc:sldMk cId="231286370" sldId="271"/>
        </pc:sldMkLst>
      </pc:sldChg>
      <pc:sldChg chg="del">
        <pc:chgData name="Manish Sharma" userId="b799adb9ba789c8f" providerId="LiveId" clId="{EBEA4F15-CD72-47E1-A609-4F092BECF765}" dt="2021-12-20T03:37:03.300" v="9" actId="47"/>
        <pc:sldMkLst>
          <pc:docMk/>
          <pc:sldMk cId="354889720" sldId="272"/>
        </pc:sldMkLst>
      </pc:sldChg>
      <pc:sldChg chg="del">
        <pc:chgData name="Manish Sharma" userId="b799adb9ba789c8f" providerId="LiveId" clId="{EBEA4F15-CD72-47E1-A609-4F092BECF765}" dt="2021-12-20T03:37:03.300" v="9" actId="47"/>
        <pc:sldMkLst>
          <pc:docMk/>
          <pc:sldMk cId="1041794992" sldId="274"/>
        </pc:sldMkLst>
      </pc:sldChg>
      <pc:sldChg chg="del">
        <pc:chgData name="Manish Sharma" userId="b799adb9ba789c8f" providerId="LiveId" clId="{EBEA4F15-CD72-47E1-A609-4F092BECF765}" dt="2021-12-20T03:37:03.300" v="9" actId="47"/>
        <pc:sldMkLst>
          <pc:docMk/>
          <pc:sldMk cId="1929096108" sldId="275"/>
        </pc:sldMkLst>
      </pc:sldChg>
      <pc:sldChg chg="del">
        <pc:chgData name="Manish Sharma" userId="b799adb9ba789c8f" providerId="LiveId" clId="{EBEA4F15-CD72-47E1-A609-4F092BECF765}" dt="2021-12-20T03:37:03.300" v="9" actId="47"/>
        <pc:sldMkLst>
          <pc:docMk/>
          <pc:sldMk cId="1327294765" sldId="276"/>
        </pc:sldMkLst>
      </pc:sldChg>
      <pc:sldChg chg="add">
        <pc:chgData name="Manish Sharma" userId="b799adb9ba789c8f" providerId="LiveId" clId="{EBEA4F15-CD72-47E1-A609-4F092BECF765}" dt="2021-12-22T07:47:35.036" v="1769"/>
        <pc:sldMkLst>
          <pc:docMk/>
          <pc:sldMk cId="1937767460" sldId="276"/>
        </pc:sldMkLst>
      </pc:sldChg>
      <pc:sldChg chg="del">
        <pc:chgData name="Manish Sharma" userId="b799adb9ba789c8f" providerId="LiveId" clId="{EBEA4F15-CD72-47E1-A609-4F092BECF765}" dt="2021-12-20T03:37:03.300" v="9" actId="47"/>
        <pc:sldMkLst>
          <pc:docMk/>
          <pc:sldMk cId="1476634141" sldId="277"/>
        </pc:sldMkLst>
      </pc:sldChg>
      <pc:sldChg chg="del">
        <pc:chgData name="Manish Sharma" userId="b799adb9ba789c8f" providerId="LiveId" clId="{EBEA4F15-CD72-47E1-A609-4F092BECF765}" dt="2021-12-20T03:37:03.300" v="9" actId="47"/>
        <pc:sldMkLst>
          <pc:docMk/>
          <pc:sldMk cId="3742683978" sldId="278"/>
        </pc:sldMkLst>
      </pc:sldChg>
      <pc:sldChg chg="del">
        <pc:chgData name="Manish Sharma" userId="b799adb9ba789c8f" providerId="LiveId" clId="{EBEA4F15-CD72-47E1-A609-4F092BECF765}" dt="2021-12-20T03:37:03.300" v="9" actId="47"/>
        <pc:sldMkLst>
          <pc:docMk/>
          <pc:sldMk cId="3722122107" sldId="280"/>
        </pc:sldMkLst>
      </pc:sldChg>
      <pc:sldChg chg="del">
        <pc:chgData name="Manish Sharma" userId="b799adb9ba789c8f" providerId="LiveId" clId="{EBEA4F15-CD72-47E1-A609-4F092BECF765}" dt="2021-12-20T03:37:03.300" v="9" actId="47"/>
        <pc:sldMkLst>
          <pc:docMk/>
          <pc:sldMk cId="1870224024" sldId="281"/>
        </pc:sldMkLst>
      </pc:sldChg>
      <pc:sldChg chg="del">
        <pc:chgData name="Manish Sharma" userId="b799adb9ba789c8f" providerId="LiveId" clId="{EBEA4F15-CD72-47E1-A609-4F092BECF765}" dt="2021-12-20T03:37:03.300" v="9" actId="47"/>
        <pc:sldMkLst>
          <pc:docMk/>
          <pc:sldMk cId="2868707546" sldId="282"/>
        </pc:sldMkLst>
      </pc:sldChg>
      <pc:sldChg chg="del">
        <pc:chgData name="Manish Sharma" userId="b799adb9ba789c8f" providerId="LiveId" clId="{EBEA4F15-CD72-47E1-A609-4F092BECF765}" dt="2021-12-20T03:37:03.300" v="9" actId="47"/>
        <pc:sldMkLst>
          <pc:docMk/>
          <pc:sldMk cId="4112244625" sldId="283"/>
        </pc:sldMkLst>
      </pc:sldChg>
      <pc:sldChg chg="del">
        <pc:chgData name="Manish Sharma" userId="b799adb9ba789c8f" providerId="LiveId" clId="{EBEA4F15-CD72-47E1-A609-4F092BECF765}" dt="2021-12-20T03:37:03.300" v="9" actId="47"/>
        <pc:sldMkLst>
          <pc:docMk/>
          <pc:sldMk cId="3526466874" sldId="284"/>
        </pc:sldMkLst>
      </pc:sldChg>
      <pc:sldChg chg="del">
        <pc:chgData name="Manish Sharma" userId="b799adb9ba789c8f" providerId="LiveId" clId="{EBEA4F15-CD72-47E1-A609-4F092BECF765}" dt="2021-12-20T03:37:03.300" v="9" actId="47"/>
        <pc:sldMkLst>
          <pc:docMk/>
          <pc:sldMk cId="3130506059" sldId="285"/>
        </pc:sldMkLst>
      </pc:sldChg>
      <pc:sldChg chg="del">
        <pc:chgData name="Manish Sharma" userId="b799adb9ba789c8f" providerId="LiveId" clId="{EBEA4F15-CD72-47E1-A609-4F092BECF765}" dt="2021-12-20T03:37:03.300" v="9" actId="47"/>
        <pc:sldMkLst>
          <pc:docMk/>
          <pc:sldMk cId="1121659111" sldId="286"/>
        </pc:sldMkLst>
      </pc:sldChg>
      <pc:sldChg chg="del">
        <pc:chgData name="Manish Sharma" userId="b799adb9ba789c8f" providerId="LiveId" clId="{EBEA4F15-CD72-47E1-A609-4F092BECF765}" dt="2021-12-20T03:37:03.300" v="9" actId="47"/>
        <pc:sldMkLst>
          <pc:docMk/>
          <pc:sldMk cId="3166340807" sldId="287"/>
        </pc:sldMkLst>
      </pc:sldChg>
      <pc:sldChg chg="del">
        <pc:chgData name="Manish Sharma" userId="b799adb9ba789c8f" providerId="LiveId" clId="{EBEA4F15-CD72-47E1-A609-4F092BECF765}" dt="2021-12-20T03:37:03.300" v="9" actId="47"/>
        <pc:sldMkLst>
          <pc:docMk/>
          <pc:sldMk cId="4016984177" sldId="288"/>
        </pc:sldMkLst>
      </pc:sldChg>
      <pc:sldChg chg="del">
        <pc:chgData name="Manish Sharma" userId="b799adb9ba789c8f" providerId="LiveId" clId="{EBEA4F15-CD72-47E1-A609-4F092BECF765}" dt="2021-12-20T03:37:03.300" v="9" actId="47"/>
        <pc:sldMkLst>
          <pc:docMk/>
          <pc:sldMk cId="4019827636" sldId="289"/>
        </pc:sldMkLst>
      </pc:sldChg>
      <pc:sldChg chg="add">
        <pc:chgData name="Manish Sharma" userId="b799adb9ba789c8f" providerId="LiveId" clId="{EBEA4F15-CD72-47E1-A609-4F092BECF765}" dt="2021-12-23T05:56:50.535" v="1795"/>
        <pc:sldMkLst>
          <pc:docMk/>
          <pc:sldMk cId="1535532918" sldId="290"/>
        </pc:sldMkLst>
      </pc:sldChg>
      <pc:sldChg chg="del">
        <pc:chgData name="Manish Sharma" userId="b799adb9ba789c8f" providerId="LiveId" clId="{EBEA4F15-CD72-47E1-A609-4F092BECF765}" dt="2021-12-20T03:37:03.300" v="9" actId="47"/>
        <pc:sldMkLst>
          <pc:docMk/>
          <pc:sldMk cId="4234741750" sldId="290"/>
        </pc:sldMkLst>
      </pc:sldChg>
      <pc:sldChg chg="add">
        <pc:chgData name="Manish Sharma" userId="b799adb9ba789c8f" providerId="LiveId" clId="{EBEA4F15-CD72-47E1-A609-4F092BECF765}" dt="2021-12-23T05:56:50.535" v="1795"/>
        <pc:sldMkLst>
          <pc:docMk/>
          <pc:sldMk cId="927873483" sldId="291"/>
        </pc:sldMkLst>
      </pc:sldChg>
      <pc:sldChg chg="del">
        <pc:chgData name="Manish Sharma" userId="b799adb9ba789c8f" providerId="LiveId" clId="{EBEA4F15-CD72-47E1-A609-4F092BECF765}" dt="2021-12-20T03:37:03.300" v="9" actId="47"/>
        <pc:sldMkLst>
          <pc:docMk/>
          <pc:sldMk cId="3252480271" sldId="291"/>
        </pc:sldMkLst>
      </pc:sldChg>
      <pc:sldChg chg="del">
        <pc:chgData name="Manish Sharma" userId="b799adb9ba789c8f" providerId="LiveId" clId="{EBEA4F15-CD72-47E1-A609-4F092BECF765}" dt="2021-12-20T03:37:03.300" v="9" actId="47"/>
        <pc:sldMkLst>
          <pc:docMk/>
          <pc:sldMk cId="4049329401" sldId="292"/>
        </pc:sldMkLst>
      </pc:sldChg>
      <pc:sldChg chg="add">
        <pc:chgData name="Manish Sharma" userId="b799adb9ba789c8f" providerId="LiveId" clId="{EBEA4F15-CD72-47E1-A609-4F092BECF765}" dt="2021-12-23T07:14:08.855" v="1819"/>
        <pc:sldMkLst>
          <pc:docMk/>
          <pc:sldMk cId="4125748975" sldId="292"/>
        </pc:sldMkLst>
      </pc:sldChg>
      <pc:sldChg chg="del">
        <pc:chgData name="Manish Sharma" userId="b799adb9ba789c8f" providerId="LiveId" clId="{EBEA4F15-CD72-47E1-A609-4F092BECF765}" dt="2021-12-20T03:37:03.300" v="9" actId="47"/>
        <pc:sldMkLst>
          <pc:docMk/>
          <pc:sldMk cId="2791508209" sldId="295"/>
        </pc:sldMkLst>
      </pc:sldChg>
      <pc:sldChg chg="add">
        <pc:chgData name="Manish Sharma" userId="b799adb9ba789c8f" providerId="LiveId" clId="{EBEA4F15-CD72-47E1-A609-4F092BECF765}" dt="2021-12-24T03:48:11.753" v="2011"/>
        <pc:sldMkLst>
          <pc:docMk/>
          <pc:sldMk cId="3776691465" sldId="296"/>
        </pc:sldMkLst>
      </pc:sldChg>
      <pc:sldChg chg="del">
        <pc:chgData name="Manish Sharma" userId="b799adb9ba789c8f" providerId="LiveId" clId="{EBEA4F15-CD72-47E1-A609-4F092BECF765}" dt="2021-12-20T03:37:03.300" v="9" actId="47"/>
        <pc:sldMkLst>
          <pc:docMk/>
          <pc:sldMk cId="3655672511" sldId="297"/>
        </pc:sldMkLst>
      </pc:sldChg>
      <pc:sldChg chg="del">
        <pc:chgData name="Manish Sharma" userId="b799adb9ba789c8f" providerId="LiveId" clId="{EBEA4F15-CD72-47E1-A609-4F092BECF765}" dt="2021-12-20T03:37:03.300" v="9" actId="47"/>
        <pc:sldMkLst>
          <pc:docMk/>
          <pc:sldMk cId="2048991383" sldId="298"/>
        </pc:sldMkLst>
      </pc:sldChg>
      <pc:sldChg chg="del">
        <pc:chgData name="Manish Sharma" userId="b799adb9ba789c8f" providerId="LiveId" clId="{EBEA4F15-CD72-47E1-A609-4F092BECF765}" dt="2021-12-20T03:37:03.300" v="9" actId="47"/>
        <pc:sldMkLst>
          <pc:docMk/>
          <pc:sldMk cId="2680455687" sldId="299"/>
        </pc:sldMkLst>
      </pc:sldChg>
      <pc:sldChg chg="del">
        <pc:chgData name="Manish Sharma" userId="b799adb9ba789c8f" providerId="LiveId" clId="{EBEA4F15-CD72-47E1-A609-4F092BECF765}" dt="2021-12-20T03:37:03.300" v="9" actId="47"/>
        <pc:sldMkLst>
          <pc:docMk/>
          <pc:sldMk cId="551039886" sldId="300"/>
        </pc:sldMkLst>
      </pc:sldChg>
      <pc:sldChg chg="add del">
        <pc:chgData name="Manish Sharma" userId="b799adb9ba789c8f" providerId="LiveId" clId="{EBEA4F15-CD72-47E1-A609-4F092BECF765}" dt="2021-12-21T05:40:56.815" v="653" actId="47"/>
        <pc:sldMkLst>
          <pc:docMk/>
          <pc:sldMk cId="631516676" sldId="301"/>
        </pc:sldMkLst>
      </pc:sldChg>
      <pc:sldChg chg="addSp modSp new add del">
        <pc:chgData name="Manish Sharma" userId="b799adb9ba789c8f" providerId="LiveId" clId="{EBEA4F15-CD72-47E1-A609-4F092BECF765}" dt="2021-12-21T05:40:56.815" v="653" actId="47"/>
        <pc:sldMkLst>
          <pc:docMk/>
          <pc:sldMk cId="1472156985" sldId="302"/>
        </pc:sldMkLst>
        <pc:spChg chg="add mod">
          <ac:chgData name="Manish Sharma" userId="b799adb9ba789c8f" providerId="LiveId" clId="{EBEA4F15-CD72-47E1-A609-4F092BECF765}" dt="2021-12-20T03:46:39.151" v="11"/>
          <ac:spMkLst>
            <pc:docMk/>
            <pc:sldMk cId="1472156985" sldId="302"/>
            <ac:spMk id="2" creationId="{BE6D569B-9089-4874-BE94-F5D477F8369C}"/>
          </ac:spMkLst>
        </pc:spChg>
        <pc:spChg chg="add mod">
          <ac:chgData name="Manish Sharma" userId="b799adb9ba789c8f" providerId="LiveId" clId="{EBEA4F15-CD72-47E1-A609-4F092BECF765}" dt="2021-12-20T03:46:39.151" v="11"/>
          <ac:spMkLst>
            <pc:docMk/>
            <pc:sldMk cId="1472156985" sldId="302"/>
            <ac:spMk id="3" creationId="{105210A8-F0FB-4053-81B8-DDE6EE37EA68}"/>
          </ac:spMkLst>
        </pc:spChg>
        <pc:spChg chg="mod">
          <ac:chgData name="Manish Sharma" userId="b799adb9ba789c8f" providerId="LiveId" clId="{EBEA4F15-CD72-47E1-A609-4F092BECF765}" dt="2021-12-20T03:46:50.748" v="12"/>
          <ac:spMkLst>
            <pc:docMk/>
            <pc:sldMk cId="1472156985" sldId="302"/>
            <ac:spMk id="5" creationId="{0A280E28-CC1F-49EB-BCB5-85FF329CB98C}"/>
          </ac:spMkLst>
        </pc:spChg>
        <pc:spChg chg="mod">
          <ac:chgData name="Manish Sharma" userId="b799adb9ba789c8f" providerId="LiveId" clId="{EBEA4F15-CD72-47E1-A609-4F092BECF765}" dt="2021-12-20T03:46:50.748" v="12"/>
          <ac:spMkLst>
            <pc:docMk/>
            <pc:sldMk cId="1472156985" sldId="302"/>
            <ac:spMk id="6" creationId="{0CAD0F51-5E23-499C-AEAF-C1A1F10BDFB2}"/>
          </ac:spMkLst>
        </pc:spChg>
        <pc:spChg chg="mod">
          <ac:chgData name="Manish Sharma" userId="b799adb9ba789c8f" providerId="LiveId" clId="{EBEA4F15-CD72-47E1-A609-4F092BECF765}" dt="2021-12-20T03:46:50.748" v="12"/>
          <ac:spMkLst>
            <pc:docMk/>
            <pc:sldMk cId="1472156985" sldId="302"/>
            <ac:spMk id="8" creationId="{D9D5E796-8C68-43AA-9E4E-09C3C6832262}"/>
          </ac:spMkLst>
        </pc:spChg>
        <pc:spChg chg="mod">
          <ac:chgData name="Manish Sharma" userId="b799adb9ba789c8f" providerId="LiveId" clId="{EBEA4F15-CD72-47E1-A609-4F092BECF765}" dt="2021-12-20T03:46:50.748" v="12"/>
          <ac:spMkLst>
            <pc:docMk/>
            <pc:sldMk cId="1472156985" sldId="302"/>
            <ac:spMk id="9" creationId="{8947CBEF-E447-4097-9C8D-EEDC1756E231}"/>
          </ac:spMkLst>
        </pc:spChg>
        <pc:spChg chg="add mod">
          <ac:chgData name="Manish Sharma" userId="b799adb9ba789c8f" providerId="LiveId" clId="{EBEA4F15-CD72-47E1-A609-4F092BECF765}" dt="2021-12-20T03:46:50.748" v="12"/>
          <ac:spMkLst>
            <pc:docMk/>
            <pc:sldMk cId="1472156985" sldId="302"/>
            <ac:spMk id="11" creationId="{84ABCA22-D821-49AC-9934-E5D873159536}"/>
          </ac:spMkLst>
        </pc:spChg>
        <pc:spChg chg="add mod">
          <ac:chgData name="Manish Sharma" userId="b799adb9ba789c8f" providerId="LiveId" clId="{EBEA4F15-CD72-47E1-A609-4F092BECF765}" dt="2021-12-20T03:46:50.748" v="12"/>
          <ac:spMkLst>
            <pc:docMk/>
            <pc:sldMk cId="1472156985" sldId="302"/>
            <ac:spMk id="13" creationId="{F3E6913E-0E5F-4231-B4FB-A2344E4E84FF}"/>
          </ac:spMkLst>
        </pc:spChg>
        <pc:spChg chg="add mod">
          <ac:chgData name="Manish Sharma" userId="b799adb9ba789c8f" providerId="LiveId" clId="{EBEA4F15-CD72-47E1-A609-4F092BECF765}" dt="2021-12-20T03:47:12.038" v="13"/>
          <ac:spMkLst>
            <pc:docMk/>
            <pc:sldMk cId="1472156985" sldId="302"/>
            <ac:spMk id="14" creationId="{94F08950-7090-4F7A-887C-C25C51B1BC5B}"/>
          </ac:spMkLst>
        </pc:spChg>
        <pc:spChg chg="add mod">
          <ac:chgData name="Manish Sharma" userId="b799adb9ba789c8f" providerId="LiveId" clId="{EBEA4F15-CD72-47E1-A609-4F092BECF765}" dt="2021-12-20T03:47:12.038" v="13"/>
          <ac:spMkLst>
            <pc:docMk/>
            <pc:sldMk cId="1472156985" sldId="302"/>
            <ac:spMk id="15" creationId="{4C0B6C3B-C3ED-4981-B242-1DD094B4A008}"/>
          </ac:spMkLst>
        </pc:spChg>
        <pc:spChg chg="add mod">
          <ac:chgData name="Manish Sharma" userId="b799adb9ba789c8f" providerId="LiveId" clId="{EBEA4F15-CD72-47E1-A609-4F092BECF765}" dt="2021-12-20T03:47:12.038" v="13"/>
          <ac:spMkLst>
            <pc:docMk/>
            <pc:sldMk cId="1472156985" sldId="302"/>
            <ac:spMk id="16" creationId="{6C81CE44-EBA7-40E0-B572-D2D123D10275}"/>
          </ac:spMkLst>
        </pc:spChg>
        <pc:spChg chg="add mod">
          <ac:chgData name="Manish Sharma" userId="b799adb9ba789c8f" providerId="LiveId" clId="{EBEA4F15-CD72-47E1-A609-4F092BECF765}" dt="2021-12-20T03:47:12.038" v="13"/>
          <ac:spMkLst>
            <pc:docMk/>
            <pc:sldMk cId="1472156985" sldId="302"/>
            <ac:spMk id="17" creationId="{10315C19-396D-41C7-8956-30C023B38B4C}"/>
          </ac:spMkLst>
        </pc:spChg>
        <pc:spChg chg="add mod">
          <ac:chgData name="Manish Sharma" userId="b799adb9ba789c8f" providerId="LiveId" clId="{EBEA4F15-CD72-47E1-A609-4F092BECF765}" dt="2021-12-20T03:47:12.038" v="13"/>
          <ac:spMkLst>
            <pc:docMk/>
            <pc:sldMk cId="1472156985" sldId="302"/>
            <ac:spMk id="18" creationId="{0A28A19A-0C49-47AE-82EF-D071DF458F76}"/>
          </ac:spMkLst>
        </pc:spChg>
        <pc:spChg chg="add mod">
          <ac:chgData name="Manish Sharma" userId="b799adb9ba789c8f" providerId="LiveId" clId="{EBEA4F15-CD72-47E1-A609-4F092BECF765}" dt="2021-12-20T03:47:37.017" v="14"/>
          <ac:spMkLst>
            <pc:docMk/>
            <pc:sldMk cId="1472156985" sldId="302"/>
            <ac:spMk id="21" creationId="{20226CE7-753E-4063-8785-FFAB95A49D10}"/>
          </ac:spMkLst>
        </pc:spChg>
        <pc:spChg chg="add mod">
          <ac:chgData name="Manish Sharma" userId="b799adb9ba789c8f" providerId="LiveId" clId="{EBEA4F15-CD72-47E1-A609-4F092BECF765}" dt="2021-12-20T03:47:37.017" v="14"/>
          <ac:spMkLst>
            <pc:docMk/>
            <pc:sldMk cId="1472156985" sldId="302"/>
            <ac:spMk id="22" creationId="{8FB0A0B9-49E1-409C-8F35-4D7B2FC2F451}"/>
          </ac:spMkLst>
        </pc:spChg>
        <pc:spChg chg="mod">
          <ac:chgData name="Manish Sharma" userId="b799adb9ba789c8f" providerId="LiveId" clId="{EBEA4F15-CD72-47E1-A609-4F092BECF765}" dt="2021-12-20T03:47:37.017" v="14"/>
          <ac:spMkLst>
            <pc:docMk/>
            <pc:sldMk cId="1472156985" sldId="302"/>
            <ac:spMk id="24" creationId="{07D4F9EB-2859-49F0-B520-78B0FE802526}"/>
          </ac:spMkLst>
        </pc:spChg>
        <pc:spChg chg="mod">
          <ac:chgData name="Manish Sharma" userId="b799adb9ba789c8f" providerId="LiveId" clId="{EBEA4F15-CD72-47E1-A609-4F092BECF765}" dt="2021-12-20T03:47:37.017" v="14"/>
          <ac:spMkLst>
            <pc:docMk/>
            <pc:sldMk cId="1472156985" sldId="302"/>
            <ac:spMk id="25" creationId="{25506455-B695-449B-809B-77A373E95A93}"/>
          </ac:spMkLst>
        </pc:spChg>
        <pc:grpChg chg="add mod">
          <ac:chgData name="Manish Sharma" userId="b799adb9ba789c8f" providerId="LiveId" clId="{EBEA4F15-CD72-47E1-A609-4F092BECF765}" dt="2021-12-20T03:46:50.748" v="12"/>
          <ac:grpSpMkLst>
            <pc:docMk/>
            <pc:sldMk cId="1472156985" sldId="302"/>
            <ac:grpSpMk id="4" creationId="{4CBA869F-17DF-4A56-80EA-0F8EB2A92E84}"/>
          </ac:grpSpMkLst>
        </pc:grpChg>
        <pc:grpChg chg="add mod">
          <ac:chgData name="Manish Sharma" userId="b799adb9ba789c8f" providerId="LiveId" clId="{EBEA4F15-CD72-47E1-A609-4F092BECF765}" dt="2021-12-20T03:46:50.748" v="12"/>
          <ac:grpSpMkLst>
            <pc:docMk/>
            <pc:sldMk cId="1472156985" sldId="302"/>
            <ac:grpSpMk id="7" creationId="{7963DDDE-25E7-4EFB-92CB-C7FC234365DC}"/>
          </ac:grpSpMkLst>
        </pc:grpChg>
        <pc:grpChg chg="add mod">
          <ac:chgData name="Manish Sharma" userId="b799adb9ba789c8f" providerId="LiveId" clId="{EBEA4F15-CD72-47E1-A609-4F092BECF765}" dt="2021-12-20T03:47:37.017" v="14"/>
          <ac:grpSpMkLst>
            <pc:docMk/>
            <pc:sldMk cId="1472156985" sldId="302"/>
            <ac:grpSpMk id="23" creationId="{FB179BBE-5436-4964-80EE-655697239AA6}"/>
          </ac:grpSpMkLst>
        </pc:grpChg>
        <pc:cxnChg chg="add mod">
          <ac:chgData name="Manish Sharma" userId="b799adb9ba789c8f" providerId="LiveId" clId="{EBEA4F15-CD72-47E1-A609-4F092BECF765}" dt="2021-12-20T03:46:50.748" v="12"/>
          <ac:cxnSpMkLst>
            <pc:docMk/>
            <pc:sldMk cId="1472156985" sldId="302"/>
            <ac:cxnSpMk id="10" creationId="{25A54C35-FA8E-42D3-AD80-602D0AD2E548}"/>
          </ac:cxnSpMkLst>
        </pc:cxnChg>
        <pc:cxnChg chg="add mod">
          <ac:chgData name="Manish Sharma" userId="b799adb9ba789c8f" providerId="LiveId" clId="{EBEA4F15-CD72-47E1-A609-4F092BECF765}" dt="2021-12-20T03:46:50.748" v="12"/>
          <ac:cxnSpMkLst>
            <pc:docMk/>
            <pc:sldMk cId="1472156985" sldId="302"/>
            <ac:cxnSpMk id="12" creationId="{8F97EF5E-DED5-41A7-8388-044451DEEA79}"/>
          </ac:cxnSpMkLst>
        </pc:cxnChg>
        <pc:cxnChg chg="add mod">
          <ac:chgData name="Manish Sharma" userId="b799adb9ba789c8f" providerId="LiveId" clId="{EBEA4F15-CD72-47E1-A609-4F092BECF765}" dt="2021-12-20T03:47:37.017" v="14"/>
          <ac:cxnSpMkLst>
            <pc:docMk/>
            <pc:sldMk cId="1472156985" sldId="302"/>
            <ac:cxnSpMk id="19" creationId="{C8F50894-AA62-4E9D-BBC1-4BF51534D441}"/>
          </ac:cxnSpMkLst>
        </pc:cxnChg>
        <pc:cxnChg chg="add mod">
          <ac:chgData name="Manish Sharma" userId="b799adb9ba789c8f" providerId="LiveId" clId="{EBEA4F15-CD72-47E1-A609-4F092BECF765}" dt="2021-12-20T03:47:37.017" v="14"/>
          <ac:cxnSpMkLst>
            <pc:docMk/>
            <pc:sldMk cId="1472156985" sldId="302"/>
            <ac:cxnSpMk id="20" creationId="{47896B2D-0636-4DE9-99C9-7E27D9D3A633}"/>
          </ac:cxnSpMkLst>
        </pc:cxnChg>
      </pc:sldChg>
      <pc:sldChg chg="addSp modSp new add del">
        <pc:chgData name="Manish Sharma" userId="b799adb9ba789c8f" providerId="LiveId" clId="{EBEA4F15-CD72-47E1-A609-4F092BECF765}" dt="2021-12-21T05:40:56.815" v="653" actId="47"/>
        <pc:sldMkLst>
          <pc:docMk/>
          <pc:sldMk cId="428956353" sldId="303"/>
        </pc:sldMkLst>
        <pc:spChg chg="add mod">
          <ac:chgData name="Manish Sharma" userId="b799adb9ba789c8f" providerId="LiveId" clId="{EBEA4F15-CD72-47E1-A609-4F092BECF765}" dt="2021-12-20T03:49:10.994" v="16"/>
          <ac:spMkLst>
            <pc:docMk/>
            <pc:sldMk cId="428956353" sldId="303"/>
            <ac:spMk id="2" creationId="{5A56C8F0-2FF4-45D0-9325-E08F7AC863AD}"/>
          </ac:spMkLst>
        </pc:spChg>
        <pc:spChg chg="mod">
          <ac:chgData name="Manish Sharma" userId="b799adb9ba789c8f" providerId="LiveId" clId="{EBEA4F15-CD72-47E1-A609-4F092BECF765}" dt="2021-12-20T03:49:10.994" v="16"/>
          <ac:spMkLst>
            <pc:docMk/>
            <pc:sldMk cId="428956353" sldId="303"/>
            <ac:spMk id="4" creationId="{72C7CDF9-0ABE-489C-AD04-C3A730F80257}"/>
          </ac:spMkLst>
        </pc:spChg>
        <pc:spChg chg="mod">
          <ac:chgData name="Manish Sharma" userId="b799adb9ba789c8f" providerId="LiveId" clId="{EBEA4F15-CD72-47E1-A609-4F092BECF765}" dt="2021-12-20T03:49:10.994" v="16"/>
          <ac:spMkLst>
            <pc:docMk/>
            <pc:sldMk cId="428956353" sldId="303"/>
            <ac:spMk id="5" creationId="{B1768AA4-CFCD-48C5-A777-A58189932C01}"/>
          </ac:spMkLst>
        </pc:spChg>
        <pc:spChg chg="mod">
          <ac:chgData name="Manish Sharma" userId="b799adb9ba789c8f" providerId="LiveId" clId="{EBEA4F15-CD72-47E1-A609-4F092BECF765}" dt="2021-12-20T03:49:10.994" v="16"/>
          <ac:spMkLst>
            <pc:docMk/>
            <pc:sldMk cId="428956353" sldId="303"/>
            <ac:spMk id="7" creationId="{7B843F53-7F87-47BA-B89B-D3BF9805EB9F}"/>
          </ac:spMkLst>
        </pc:spChg>
        <pc:spChg chg="mod">
          <ac:chgData name="Manish Sharma" userId="b799adb9ba789c8f" providerId="LiveId" clId="{EBEA4F15-CD72-47E1-A609-4F092BECF765}" dt="2021-12-20T03:49:10.994" v="16"/>
          <ac:spMkLst>
            <pc:docMk/>
            <pc:sldMk cId="428956353" sldId="303"/>
            <ac:spMk id="8" creationId="{43EB349E-DFC1-4472-AA16-C8BDCD2AD5F5}"/>
          </ac:spMkLst>
        </pc:spChg>
        <pc:spChg chg="add mod">
          <ac:chgData name="Manish Sharma" userId="b799adb9ba789c8f" providerId="LiveId" clId="{EBEA4F15-CD72-47E1-A609-4F092BECF765}" dt="2021-12-20T03:49:10.994" v="16"/>
          <ac:spMkLst>
            <pc:docMk/>
            <pc:sldMk cId="428956353" sldId="303"/>
            <ac:spMk id="10" creationId="{AA4D0BBF-FCE3-4233-9138-CA4C17949A2A}"/>
          </ac:spMkLst>
        </pc:spChg>
        <pc:spChg chg="add mod">
          <ac:chgData name="Manish Sharma" userId="b799adb9ba789c8f" providerId="LiveId" clId="{EBEA4F15-CD72-47E1-A609-4F092BECF765}" dt="2021-12-20T03:49:30.554" v="17"/>
          <ac:spMkLst>
            <pc:docMk/>
            <pc:sldMk cId="428956353" sldId="303"/>
            <ac:spMk id="11" creationId="{C596944D-CD60-494E-8086-A1910F5312C4}"/>
          </ac:spMkLst>
        </pc:spChg>
        <pc:spChg chg="add mod">
          <ac:chgData name="Manish Sharma" userId="b799adb9ba789c8f" providerId="LiveId" clId="{EBEA4F15-CD72-47E1-A609-4F092BECF765}" dt="2021-12-20T03:49:30.554" v="17"/>
          <ac:spMkLst>
            <pc:docMk/>
            <pc:sldMk cId="428956353" sldId="303"/>
            <ac:spMk id="13" creationId="{CF34A49E-CF4C-404F-819E-7D655805F120}"/>
          </ac:spMkLst>
        </pc:spChg>
        <pc:spChg chg="add mod">
          <ac:chgData name="Manish Sharma" userId="b799adb9ba789c8f" providerId="LiveId" clId="{EBEA4F15-CD72-47E1-A609-4F092BECF765}" dt="2021-12-20T03:49:30.554" v="17"/>
          <ac:spMkLst>
            <pc:docMk/>
            <pc:sldMk cId="428956353" sldId="303"/>
            <ac:spMk id="15" creationId="{A6DBF543-EEBF-4D2A-9378-D438DF52BF88}"/>
          </ac:spMkLst>
        </pc:spChg>
        <pc:spChg chg="add mod">
          <ac:chgData name="Manish Sharma" userId="b799adb9ba789c8f" providerId="LiveId" clId="{EBEA4F15-CD72-47E1-A609-4F092BECF765}" dt="2021-12-20T03:49:50.763" v="18"/>
          <ac:spMkLst>
            <pc:docMk/>
            <pc:sldMk cId="428956353" sldId="303"/>
            <ac:spMk id="16" creationId="{648C7791-4251-4562-A729-6064C1F77EEE}"/>
          </ac:spMkLst>
        </pc:spChg>
        <pc:spChg chg="add mod">
          <ac:chgData name="Manish Sharma" userId="b799adb9ba789c8f" providerId="LiveId" clId="{EBEA4F15-CD72-47E1-A609-4F092BECF765}" dt="2021-12-20T03:49:50.763" v="18"/>
          <ac:spMkLst>
            <pc:docMk/>
            <pc:sldMk cId="428956353" sldId="303"/>
            <ac:spMk id="17" creationId="{E614257B-A4CE-4F76-B602-5C2911C7987D}"/>
          </ac:spMkLst>
        </pc:spChg>
        <pc:spChg chg="add mod">
          <ac:chgData name="Manish Sharma" userId="b799adb9ba789c8f" providerId="LiveId" clId="{EBEA4F15-CD72-47E1-A609-4F092BECF765}" dt="2021-12-20T03:49:50.763" v="18"/>
          <ac:spMkLst>
            <pc:docMk/>
            <pc:sldMk cId="428956353" sldId="303"/>
            <ac:spMk id="18" creationId="{2B32528E-FD16-4D7D-842F-219B7466A362}"/>
          </ac:spMkLst>
        </pc:spChg>
        <pc:spChg chg="add mod">
          <ac:chgData name="Manish Sharma" userId="b799adb9ba789c8f" providerId="LiveId" clId="{EBEA4F15-CD72-47E1-A609-4F092BECF765}" dt="2021-12-20T03:49:50.763" v="18"/>
          <ac:spMkLst>
            <pc:docMk/>
            <pc:sldMk cId="428956353" sldId="303"/>
            <ac:spMk id="19" creationId="{E55BFAAB-A735-4AAB-8F4B-184F35C4C918}"/>
          </ac:spMkLst>
        </pc:spChg>
        <pc:spChg chg="add mod">
          <ac:chgData name="Manish Sharma" userId="b799adb9ba789c8f" providerId="LiveId" clId="{EBEA4F15-CD72-47E1-A609-4F092BECF765}" dt="2021-12-20T03:49:50.763" v="18"/>
          <ac:spMkLst>
            <pc:docMk/>
            <pc:sldMk cId="428956353" sldId="303"/>
            <ac:spMk id="20" creationId="{FDD87E20-A14E-469A-8E92-D712C5C3B963}"/>
          </ac:spMkLst>
        </pc:spChg>
        <pc:spChg chg="add mod">
          <ac:chgData name="Manish Sharma" userId="b799adb9ba789c8f" providerId="LiveId" clId="{EBEA4F15-CD72-47E1-A609-4F092BECF765}" dt="2021-12-20T03:50:02.951" v="19"/>
          <ac:spMkLst>
            <pc:docMk/>
            <pc:sldMk cId="428956353" sldId="303"/>
            <ac:spMk id="23" creationId="{52335149-0CEE-45C9-AB03-729BA3A91D37}"/>
          </ac:spMkLst>
        </pc:spChg>
        <pc:spChg chg="add mod">
          <ac:chgData name="Manish Sharma" userId="b799adb9ba789c8f" providerId="LiveId" clId="{EBEA4F15-CD72-47E1-A609-4F092BECF765}" dt="2021-12-20T03:50:33.927" v="20"/>
          <ac:spMkLst>
            <pc:docMk/>
            <pc:sldMk cId="428956353" sldId="303"/>
            <ac:spMk id="25" creationId="{996F49C3-85DF-4F1F-AB16-DCA77FE6C80B}"/>
          </ac:spMkLst>
        </pc:spChg>
        <pc:spChg chg="add mod">
          <ac:chgData name="Manish Sharma" userId="b799adb9ba789c8f" providerId="LiveId" clId="{EBEA4F15-CD72-47E1-A609-4F092BECF765}" dt="2021-12-20T03:50:33.927" v="20"/>
          <ac:spMkLst>
            <pc:docMk/>
            <pc:sldMk cId="428956353" sldId="303"/>
            <ac:spMk id="26" creationId="{AF2635AE-4AC4-4D7C-916F-86D00A4DED24}"/>
          </ac:spMkLst>
        </pc:spChg>
        <pc:spChg chg="mod">
          <ac:chgData name="Manish Sharma" userId="b799adb9ba789c8f" providerId="LiveId" clId="{EBEA4F15-CD72-47E1-A609-4F092BECF765}" dt="2021-12-20T03:50:33.927" v="20"/>
          <ac:spMkLst>
            <pc:docMk/>
            <pc:sldMk cId="428956353" sldId="303"/>
            <ac:spMk id="28" creationId="{C5C23120-7A8B-42AF-A4E5-53F2B501182D}"/>
          </ac:spMkLst>
        </pc:spChg>
        <pc:spChg chg="mod">
          <ac:chgData name="Manish Sharma" userId="b799adb9ba789c8f" providerId="LiveId" clId="{EBEA4F15-CD72-47E1-A609-4F092BECF765}" dt="2021-12-20T03:50:33.927" v="20"/>
          <ac:spMkLst>
            <pc:docMk/>
            <pc:sldMk cId="428956353" sldId="303"/>
            <ac:spMk id="29" creationId="{B0E2023E-F6D3-447C-A5D8-4CB375B9B29E}"/>
          </ac:spMkLst>
        </pc:spChg>
        <pc:grpChg chg="add mod">
          <ac:chgData name="Manish Sharma" userId="b799adb9ba789c8f" providerId="LiveId" clId="{EBEA4F15-CD72-47E1-A609-4F092BECF765}" dt="2021-12-20T03:49:10.994" v="16"/>
          <ac:grpSpMkLst>
            <pc:docMk/>
            <pc:sldMk cId="428956353" sldId="303"/>
            <ac:grpSpMk id="3" creationId="{01A0145E-A85B-4394-AE16-15323F136F5D}"/>
          </ac:grpSpMkLst>
        </pc:grpChg>
        <pc:grpChg chg="add mod">
          <ac:chgData name="Manish Sharma" userId="b799adb9ba789c8f" providerId="LiveId" clId="{EBEA4F15-CD72-47E1-A609-4F092BECF765}" dt="2021-12-20T03:49:10.994" v="16"/>
          <ac:grpSpMkLst>
            <pc:docMk/>
            <pc:sldMk cId="428956353" sldId="303"/>
            <ac:grpSpMk id="6" creationId="{22B9B637-7B71-4F60-A9AD-2D4758C7DA6F}"/>
          </ac:grpSpMkLst>
        </pc:grpChg>
        <pc:grpChg chg="add mod">
          <ac:chgData name="Manish Sharma" userId="b799adb9ba789c8f" providerId="LiveId" clId="{EBEA4F15-CD72-47E1-A609-4F092BECF765}" dt="2021-12-20T03:50:33.927" v="20"/>
          <ac:grpSpMkLst>
            <pc:docMk/>
            <pc:sldMk cId="428956353" sldId="303"/>
            <ac:grpSpMk id="27" creationId="{CC1314C3-449D-4D17-970C-36FD4B180DAC}"/>
          </ac:grpSpMkLst>
        </pc:grpChg>
        <pc:cxnChg chg="add mod">
          <ac:chgData name="Manish Sharma" userId="b799adb9ba789c8f" providerId="LiveId" clId="{EBEA4F15-CD72-47E1-A609-4F092BECF765}" dt="2021-12-20T03:49:10.994" v="16"/>
          <ac:cxnSpMkLst>
            <pc:docMk/>
            <pc:sldMk cId="428956353" sldId="303"/>
            <ac:cxnSpMk id="9" creationId="{B30E673A-FF46-46D7-B11C-64997493B46F}"/>
          </ac:cxnSpMkLst>
        </pc:cxnChg>
        <pc:cxnChg chg="add mod">
          <ac:chgData name="Manish Sharma" userId="b799adb9ba789c8f" providerId="LiveId" clId="{EBEA4F15-CD72-47E1-A609-4F092BECF765}" dt="2021-12-20T03:49:30.554" v="17"/>
          <ac:cxnSpMkLst>
            <pc:docMk/>
            <pc:sldMk cId="428956353" sldId="303"/>
            <ac:cxnSpMk id="12" creationId="{7AFE1B6E-BD68-4BD1-8ECC-B2FCC0836D3A}"/>
          </ac:cxnSpMkLst>
        </pc:cxnChg>
        <pc:cxnChg chg="add mod">
          <ac:chgData name="Manish Sharma" userId="b799adb9ba789c8f" providerId="LiveId" clId="{EBEA4F15-CD72-47E1-A609-4F092BECF765}" dt="2021-12-20T03:49:30.554" v="17"/>
          <ac:cxnSpMkLst>
            <pc:docMk/>
            <pc:sldMk cId="428956353" sldId="303"/>
            <ac:cxnSpMk id="14" creationId="{BFE16DB8-95E7-4B4B-ADF7-941A2700084A}"/>
          </ac:cxnSpMkLst>
        </pc:cxnChg>
        <pc:cxnChg chg="add mod">
          <ac:chgData name="Manish Sharma" userId="b799adb9ba789c8f" providerId="LiveId" clId="{EBEA4F15-CD72-47E1-A609-4F092BECF765}" dt="2021-12-20T03:50:02.951" v="19"/>
          <ac:cxnSpMkLst>
            <pc:docMk/>
            <pc:sldMk cId="428956353" sldId="303"/>
            <ac:cxnSpMk id="21" creationId="{E93874A9-702A-4B4B-89A5-FD5CD96E2C9F}"/>
          </ac:cxnSpMkLst>
        </pc:cxnChg>
        <pc:cxnChg chg="add mod">
          <ac:chgData name="Manish Sharma" userId="b799adb9ba789c8f" providerId="LiveId" clId="{EBEA4F15-CD72-47E1-A609-4F092BECF765}" dt="2021-12-20T03:50:02.951" v="19"/>
          <ac:cxnSpMkLst>
            <pc:docMk/>
            <pc:sldMk cId="428956353" sldId="303"/>
            <ac:cxnSpMk id="22" creationId="{127C5B77-FAD5-44E5-9679-01DC3CFA9B1B}"/>
          </ac:cxnSpMkLst>
        </pc:cxnChg>
        <pc:cxnChg chg="add mod">
          <ac:chgData name="Manish Sharma" userId="b799adb9ba789c8f" providerId="LiveId" clId="{EBEA4F15-CD72-47E1-A609-4F092BECF765}" dt="2021-12-20T03:50:33.927" v="20"/>
          <ac:cxnSpMkLst>
            <pc:docMk/>
            <pc:sldMk cId="428956353" sldId="303"/>
            <ac:cxnSpMk id="24" creationId="{DE69A9D2-AFF4-4B96-AC28-6265C21051FA}"/>
          </ac:cxnSpMkLst>
        </pc:cxnChg>
        <pc:cxnChg chg="add mod">
          <ac:chgData name="Manish Sharma" userId="b799adb9ba789c8f" providerId="LiveId" clId="{EBEA4F15-CD72-47E1-A609-4F092BECF765}" dt="2021-12-20T03:50:33.927" v="20"/>
          <ac:cxnSpMkLst>
            <pc:docMk/>
            <pc:sldMk cId="428956353" sldId="303"/>
            <ac:cxnSpMk id="30" creationId="{22DEC4E6-ED11-4243-B7B3-F36AD5813FDB}"/>
          </ac:cxnSpMkLst>
        </pc:cxnChg>
      </pc:sldChg>
      <pc:sldChg chg="addSp modSp new add del mod">
        <pc:chgData name="Manish Sharma" userId="b799adb9ba789c8f" providerId="LiveId" clId="{EBEA4F15-CD72-47E1-A609-4F092BECF765}" dt="2021-12-21T05:40:56.815" v="653" actId="47"/>
        <pc:sldMkLst>
          <pc:docMk/>
          <pc:sldMk cId="2184828741" sldId="304"/>
        </pc:sldMkLst>
        <pc:spChg chg="add mod">
          <ac:chgData name="Manish Sharma" userId="b799adb9ba789c8f" providerId="LiveId" clId="{EBEA4F15-CD72-47E1-A609-4F092BECF765}" dt="2021-12-20T03:55:35.348" v="22"/>
          <ac:spMkLst>
            <pc:docMk/>
            <pc:sldMk cId="2184828741" sldId="304"/>
            <ac:spMk id="2" creationId="{A05E5C99-FB32-461D-8016-FA55D1A2512B}"/>
          </ac:spMkLst>
        </pc:spChg>
        <pc:spChg chg="mod">
          <ac:chgData name="Manish Sharma" userId="b799adb9ba789c8f" providerId="LiveId" clId="{EBEA4F15-CD72-47E1-A609-4F092BECF765}" dt="2021-12-20T03:55:35.348" v="22"/>
          <ac:spMkLst>
            <pc:docMk/>
            <pc:sldMk cId="2184828741" sldId="304"/>
            <ac:spMk id="6" creationId="{EE6C041B-A2E8-4AC8-944C-050084B9550F}"/>
          </ac:spMkLst>
        </pc:spChg>
        <pc:spChg chg="mod">
          <ac:chgData name="Manish Sharma" userId="b799adb9ba789c8f" providerId="LiveId" clId="{EBEA4F15-CD72-47E1-A609-4F092BECF765}" dt="2021-12-20T03:55:35.348" v="22"/>
          <ac:spMkLst>
            <pc:docMk/>
            <pc:sldMk cId="2184828741" sldId="304"/>
            <ac:spMk id="7" creationId="{70D38F7E-519E-43C5-8364-61F68584DD45}"/>
          </ac:spMkLst>
        </pc:spChg>
        <pc:spChg chg="mod">
          <ac:chgData name="Manish Sharma" userId="b799adb9ba789c8f" providerId="LiveId" clId="{EBEA4F15-CD72-47E1-A609-4F092BECF765}" dt="2021-12-20T03:55:35.348" v="22"/>
          <ac:spMkLst>
            <pc:docMk/>
            <pc:sldMk cId="2184828741" sldId="304"/>
            <ac:spMk id="9" creationId="{A5E868D9-7E68-4C2B-9F35-F7A4E37D4821}"/>
          </ac:spMkLst>
        </pc:spChg>
        <pc:spChg chg="mod">
          <ac:chgData name="Manish Sharma" userId="b799adb9ba789c8f" providerId="LiveId" clId="{EBEA4F15-CD72-47E1-A609-4F092BECF765}" dt="2021-12-20T03:55:35.348" v="22"/>
          <ac:spMkLst>
            <pc:docMk/>
            <pc:sldMk cId="2184828741" sldId="304"/>
            <ac:spMk id="10" creationId="{030D42D6-8BD8-4FA0-9168-F0C999DB228C}"/>
          </ac:spMkLst>
        </pc:spChg>
        <pc:spChg chg="mod">
          <ac:chgData name="Manish Sharma" userId="b799adb9ba789c8f" providerId="LiveId" clId="{EBEA4F15-CD72-47E1-A609-4F092BECF765}" dt="2021-12-20T03:55:35.348" v="22"/>
          <ac:spMkLst>
            <pc:docMk/>
            <pc:sldMk cId="2184828741" sldId="304"/>
            <ac:spMk id="12" creationId="{41A7A91F-4105-4B01-AB0A-38E43A97D2D5}"/>
          </ac:spMkLst>
        </pc:spChg>
        <pc:spChg chg="mod">
          <ac:chgData name="Manish Sharma" userId="b799adb9ba789c8f" providerId="LiveId" clId="{EBEA4F15-CD72-47E1-A609-4F092BECF765}" dt="2021-12-20T03:55:35.348" v="22"/>
          <ac:spMkLst>
            <pc:docMk/>
            <pc:sldMk cId="2184828741" sldId="304"/>
            <ac:spMk id="13" creationId="{107B794A-A457-4510-A0B5-E2D84F4EFB3C}"/>
          </ac:spMkLst>
        </pc:spChg>
        <pc:spChg chg="add mod">
          <ac:chgData name="Manish Sharma" userId="b799adb9ba789c8f" providerId="LiveId" clId="{EBEA4F15-CD72-47E1-A609-4F092BECF765}" dt="2021-12-20T03:55:35.348" v="22"/>
          <ac:spMkLst>
            <pc:docMk/>
            <pc:sldMk cId="2184828741" sldId="304"/>
            <ac:spMk id="14" creationId="{E778DC23-4A6D-42A9-9B85-4C3069B4AE63}"/>
          </ac:spMkLst>
        </pc:spChg>
        <pc:spChg chg="add mod">
          <ac:chgData name="Manish Sharma" userId="b799adb9ba789c8f" providerId="LiveId" clId="{EBEA4F15-CD72-47E1-A609-4F092BECF765}" dt="2021-12-20T03:55:35.348" v="22"/>
          <ac:spMkLst>
            <pc:docMk/>
            <pc:sldMk cId="2184828741" sldId="304"/>
            <ac:spMk id="15" creationId="{9AC03A20-A705-4F2A-9EF9-A48DFA339808}"/>
          </ac:spMkLst>
        </pc:spChg>
        <pc:spChg chg="add mod">
          <ac:chgData name="Manish Sharma" userId="b799adb9ba789c8f" providerId="LiveId" clId="{EBEA4F15-CD72-47E1-A609-4F092BECF765}" dt="2021-12-20T03:55:43.687" v="23"/>
          <ac:spMkLst>
            <pc:docMk/>
            <pc:sldMk cId="2184828741" sldId="304"/>
            <ac:spMk id="17" creationId="{D5A96325-8B0C-4E0B-A32D-F2CABB901256}"/>
          </ac:spMkLst>
        </pc:spChg>
        <pc:spChg chg="add mod">
          <ac:chgData name="Manish Sharma" userId="b799adb9ba789c8f" providerId="LiveId" clId="{EBEA4F15-CD72-47E1-A609-4F092BECF765}" dt="2021-12-20T03:55:43.687" v="23"/>
          <ac:spMkLst>
            <pc:docMk/>
            <pc:sldMk cId="2184828741" sldId="304"/>
            <ac:spMk id="19" creationId="{2ABCB5C6-984B-4BF9-BBF1-E037A8075F86}"/>
          </ac:spMkLst>
        </pc:spChg>
        <pc:spChg chg="add mod">
          <ac:chgData name="Manish Sharma" userId="b799adb9ba789c8f" providerId="LiveId" clId="{EBEA4F15-CD72-47E1-A609-4F092BECF765}" dt="2021-12-20T03:55:43.687" v="23"/>
          <ac:spMkLst>
            <pc:docMk/>
            <pc:sldMk cId="2184828741" sldId="304"/>
            <ac:spMk id="21" creationId="{752A0991-7C11-4DEC-ABFC-FE968560A05E}"/>
          </ac:spMkLst>
        </pc:spChg>
        <pc:spChg chg="add mod">
          <ac:chgData name="Manish Sharma" userId="b799adb9ba789c8f" providerId="LiveId" clId="{EBEA4F15-CD72-47E1-A609-4F092BECF765}" dt="2021-12-20T03:55:57.408" v="24"/>
          <ac:spMkLst>
            <pc:docMk/>
            <pc:sldMk cId="2184828741" sldId="304"/>
            <ac:spMk id="22" creationId="{16B74D95-84BC-4396-BDE1-556DF669B8B0}"/>
          </ac:spMkLst>
        </pc:spChg>
        <pc:spChg chg="add mod">
          <ac:chgData name="Manish Sharma" userId="b799adb9ba789c8f" providerId="LiveId" clId="{EBEA4F15-CD72-47E1-A609-4F092BECF765}" dt="2021-12-20T03:55:57.408" v="24"/>
          <ac:spMkLst>
            <pc:docMk/>
            <pc:sldMk cId="2184828741" sldId="304"/>
            <ac:spMk id="23" creationId="{F6E3A1B7-FB5D-47B2-B0FD-22DEE7750DC6}"/>
          </ac:spMkLst>
        </pc:spChg>
        <pc:spChg chg="add mod">
          <ac:chgData name="Manish Sharma" userId="b799adb9ba789c8f" providerId="LiveId" clId="{EBEA4F15-CD72-47E1-A609-4F092BECF765}" dt="2021-12-20T03:55:57.408" v="24"/>
          <ac:spMkLst>
            <pc:docMk/>
            <pc:sldMk cId="2184828741" sldId="304"/>
            <ac:spMk id="24" creationId="{10EB1F60-3B21-44A6-81CF-3D1A57C54D51}"/>
          </ac:spMkLst>
        </pc:spChg>
        <pc:spChg chg="add mod">
          <ac:chgData name="Manish Sharma" userId="b799adb9ba789c8f" providerId="LiveId" clId="{EBEA4F15-CD72-47E1-A609-4F092BECF765}" dt="2021-12-20T03:55:57.408" v="24"/>
          <ac:spMkLst>
            <pc:docMk/>
            <pc:sldMk cId="2184828741" sldId="304"/>
            <ac:spMk id="25" creationId="{FC89168B-9EF3-49AA-94CF-473E64E4BFD5}"/>
          </ac:spMkLst>
        </pc:spChg>
        <pc:spChg chg="add mod">
          <ac:chgData name="Manish Sharma" userId="b799adb9ba789c8f" providerId="LiveId" clId="{EBEA4F15-CD72-47E1-A609-4F092BECF765}" dt="2021-12-20T03:55:57.408" v="24"/>
          <ac:spMkLst>
            <pc:docMk/>
            <pc:sldMk cId="2184828741" sldId="304"/>
            <ac:spMk id="26" creationId="{39011B01-EF9B-45DB-BD2A-D9F5E923091C}"/>
          </ac:spMkLst>
        </pc:spChg>
        <pc:spChg chg="add mod">
          <ac:chgData name="Manish Sharma" userId="b799adb9ba789c8f" providerId="LiveId" clId="{EBEA4F15-CD72-47E1-A609-4F092BECF765}" dt="2021-12-20T03:56:11.142" v="25"/>
          <ac:spMkLst>
            <pc:docMk/>
            <pc:sldMk cId="2184828741" sldId="304"/>
            <ac:spMk id="29" creationId="{D0102FC7-B9ED-489E-B34C-92E450E2EEDD}"/>
          </ac:spMkLst>
        </pc:spChg>
        <pc:spChg chg="add mod">
          <ac:chgData name="Manish Sharma" userId="b799adb9ba789c8f" providerId="LiveId" clId="{EBEA4F15-CD72-47E1-A609-4F092BECF765}" dt="2021-12-20T03:56:11.142" v="25"/>
          <ac:spMkLst>
            <pc:docMk/>
            <pc:sldMk cId="2184828741" sldId="304"/>
            <ac:spMk id="30" creationId="{C1E120DB-6E69-436C-8BB2-9792B49033CC}"/>
          </ac:spMkLst>
        </pc:spChg>
        <pc:spChg chg="add mod">
          <ac:chgData name="Manish Sharma" userId="b799adb9ba789c8f" providerId="LiveId" clId="{EBEA4F15-CD72-47E1-A609-4F092BECF765}" dt="2021-12-20T03:56:17.846" v="26"/>
          <ac:spMkLst>
            <pc:docMk/>
            <pc:sldMk cId="2184828741" sldId="304"/>
            <ac:spMk id="31" creationId="{E7F80B6B-EE9D-444C-BFFA-40003621536F}"/>
          </ac:spMkLst>
        </pc:spChg>
        <pc:spChg chg="add mod">
          <ac:chgData name="Manish Sharma" userId="b799adb9ba789c8f" providerId="LiveId" clId="{EBEA4F15-CD72-47E1-A609-4F092BECF765}" dt="2021-12-20T03:56:33.414" v="27"/>
          <ac:spMkLst>
            <pc:docMk/>
            <pc:sldMk cId="2184828741" sldId="304"/>
            <ac:spMk id="32" creationId="{D4A16D9B-1D40-4BB5-8AC5-69BEF0E1017D}"/>
          </ac:spMkLst>
        </pc:spChg>
        <pc:spChg chg="mod">
          <ac:chgData name="Manish Sharma" userId="b799adb9ba789c8f" providerId="LiveId" clId="{EBEA4F15-CD72-47E1-A609-4F092BECF765}" dt="2021-12-20T03:56:45.719" v="28"/>
          <ac:spMkLst>
            <pc:docMk/>
            <pc:sldMk cId="2184828741" sldId="304"/>
            <ac:spMk id="35" creationId="{30DF236B-6B76-44C6-9647-F61902D50B7B}"/>
          </ac:spMkLst>
        </pc:spChg>
        <pc:spChg chg="mod">
          <ac:chgData name="Manish Sharma" userId="b799adb9ba789c8f" providerId="LiveId" clId="{EBEA4F15-CD72-47E1-A609-4F092BECF765}" dt="2021-12-20T03:56:45.719" v="28"/>
          <ac:spMkLst>
            <pc:docMk/>
            <pc:sldMk cId="2184828741" sldId="304"/>
            <ac:spMk id="36" creationId="{AEED5BD8-0B4A-4BAF-AE34-C58F002EC31F}"/>
          </ac:spMkLst>
        </pc:spChg>
        <pc:spChg chg="add mod">
          <ac:chgData name="Manish Sharma" userId="b799adb9ba789c8f" providerId="LiveId" clId="{EBEA4F15-CD72-47E1-A609-4F092BECF765}" dt="2021-12-20T03:57:45.094" v="30" actId="14100"/>
          <ac:spMkLst>
            <pc:docMk/>
            <pc:sldMk cId="2184828741" sldId="304"/>
            <ac:spMk id="37" creationId="{3DFEA784-B41B-4C52-B1A4-ED3B1B193E3A}"/>
          </ac:spMkLst>
        </pc:spChg>
        <pc:grpChg chg="add mod">
          <ac:chgData name="Manish Sharma" userId="b799adb9ba789c8f" providerId="LiveId" clId="{EBEA4F15-CD72-47E1-A609-4F092BECF765}" dt="2021-12-20T03:55:35.348" v="22"/>
          <ac:grpSpMkLst>
            <pc:docMk/>
            <pc:sldMk cId="2184828741" sldId="304"/>
            <ac:grpSpMk id="5" creationId="{B9A991E3-C055-4858-9431-6151E671C0DC}"/>
          </ac:grpSpMkLst>
        </pc:grpChg>
        <pc:grpChg chg="add mod">
          <ac:chgData name="Manish Sharma" userId="b799adb9ba789c8f" providerId="LiveId" clId="{EBEA4F15-CD72-47E1-A609-4F092BECF765}" dt="2021-12-20T03:55:35.348" v="22"/>
          <ac:grpSpMkLst>
            <pc:docMk/>
            <pc:sldMk cId="2184828741" sldId="304"/>
            <ac:grpSpMk id="8" creationId="{F6A453D8-192C-4169-A5CF-B236E0A09E4E}"/>
          </ac:grpSpMkLst>
        </pc:grpChg>
        <pc:grpChg chg="add mod">
          <ac:chgData name="Manish Sharma" userId="b799adb9ba789c8f" providerId="LiveId" clId="{EBEA4F15-CD72-47E1-A609-4F092BECF765}" dt="2021-12-20T03:55:35.348" v="22"/>
          <ac:grpSpMkLst>
            <pc:docMk/>
            <pc:sldMk cId="2184828741" sldId="304"/>
            <ac:grpSpMk id="11" creationId="{3345D499-5CC7-439A-9C98-10E1C7CFA715}"/>
          </ac:grpSpMkLst>
        </pc:grpChg>
        <pc:grpChg chg="add mod">
          <ac:chgData name="Manish Sharma" userId="b799adb9ba789c8f" providerId="LiveId" clId="{EBEA4F15-CD72-47E1-A609-4F092BECF765}" dt="2021-12-20T03:56:45.719" v="28"/>
          <ac:grpSpMkLst>
            <pc:docMk/>
            <pc:sldMk cId="2184828741" sldId="304"/>
            <ac:grpSpMk id="34" creationId="{F1EC0386-EE80-4571-BDAF-5126321AAFA5}"/>
          </ac:grpSpMkLst>
        </pc:grpChg>
        <pc:cxnChg chg="add mod">
          <ac:chgData name="Manish Sharma" userId="b799adb9ba789c8f" providerId="LiveId" clId="{EBEA4F15-CD72-47E1-A609-4F092BECF765}" dt="2021-12-20T03:55:35.348" v="22"/>
          <ac:cxnSpMkLst>
            <pc:docMk/>
            <pc:sldMk cId="2184828741" sldId="304"/>
            <ac:cxnSpMk id="3" creationId="{E33D2FAF-B718-4C34-8809-78943E34BD25}"/>
          </ac:cxnSpMkLst>
        </pc:cxnChg>
        <pc:cxnChg chg="add mod">
          <ac:chgData name="Manish Sharma" userId="b799adb9ba789c8f" providerId="LiveId" clId="{EBEA4F15-CD72-47E1-A609-4F092BECF765}" dt="2021-12-20T03:55:35.348" v="22"/>
          <ac:cxnSpMkLst>
            <pc:docMk/>
            <pc:sldMk cId="2184828741" sldId="304"/>
            <ac:cxnSpMk id="4" creationId="{FF37F3B9-8B5E-4845-8862-73CE9002CE56}"/>
          </ac:cxnSpMkLst>
        </pc:cxnChg>
        <pc:cxnChg chg="add mod">
          <ac:chgData name="Manish Sharma" userId="b799adb9ba789c8f" providerId="LiveId" clId="{EBEA4F15-CD72-47E1-A609-4F092BECF765}" dt="2021-12-20T03:55:35.348" v="22"/>
          <ac:cxnSpMkLst>
            <pc:docMk/>
            <pc:sldMk cId="2184828741" sldId="304"/>
            <ac:cxnSpMk id="16" creationId="{CB24C116-5D9C-43E6-A7F7-0303FE5CF5A3}"/>
          </ac:cxnSpMkLst>
        </pc:cxnChg>
        <pc:cxnChg chg="add mod">
          <ac:chgData name="Manish Sharma" userId="b799adb9ba789c8f" providerId="LiveId" clId="{EBEA4F15-CD72-47E1-A609-4F092BECF765}" dt="2021-12-20T03:55:43.687" v="23"/>
          <ac:cxnSpMkLst>
            <pc:docMk/>
            <pc:sldMk cId="2184828741" sldId="304"/>
            <ac:cxnSpMk id="18" creationId="{FFD365CB-1430-4CF5-AE17-61D83FE00386}"/>
          </ac:cxnSpMkLst>
        </pc:cxnChg>
        <pc:cxnChg chg="add mod">
          <ac:chgData name="Manish Sharma" userId="b799adb9ba789c8f" providerId="LiveId" clId="{EBEA4F15-CD72-47E1-A609-4F092BECF765}" dt="2021-12-20T03:55:43.687" v="23"/>
          <ac:cxnSpMkLst>
            <pc:docMk/>
            <pc:sldMk cId="2184828741" sldId="304"/>
            <ac:cxnSpMk id="20" creationId="{E0BFE340-3DD5-4961-99A7-3F967FB0FD4C}"/>
          </ac:cxnSpMkLst>
        </pc:cxnChg>
        <pc:cxnChg chg="add mod">
          <ac:chgData name="Manish Sharma" userId="b799adb9ba789c8f" providerId="LiveId" clId="{EBEA4F15-CD72-47E1-A609-4F092BECF765}" dt="2021-12-20T03:56:11.142" v="25"/>
          <ac:cxnSpMkLst>
            <pc:docMk/>
            <pc:sldMk cId="2184828741" sldId="304"/>
            <ac:cxnSpMk id="27" creationId="{276A069B-25EA-461C-9512-12C83761AFBC}"/>
          </ac:cxnSpMkLst>
        </pc:cxnChg>
        <pc:cxnChg chg="add mod">
          <ac:chgData name="Manish Sharma" userId="b799adb9ba789c8f" providerId="LiveId" clId="{EBEA4F15-CD72-47E1-A609-4F092BECF765}" dt="2021-12-20T03:56:11.142" v="25"/>
          <ac:cxnSpMkLst>
            <pc:docMk/>
            <pc:sldMk cId="2184828741" sldId="304"/>
            <ac:cxnSpMk id="28" creationId="{3CF487E2-F82F-4F00-AFC5-B4F56C8D6D83}"/>
          </ac:cxnSpMkLst>
        </pc:cxnChg>
        <pc:cxnChg chg="add mod">
          <ac:chgData name="Manish Sharma" userId="b799adb9ba789c8f" providerId="LiveId" clId="{EBEA4F15-CD72-47E1-A609-4F092BECF765}" dt="2021-12-20T03:56:33.414" v="27"/>
          <ac:cxnSpMkLst>
            <pc:docMk/>
            <pc:sldMk cId="2184828741" sldId="304"/>
            <ac:cxnSpMk id="33" creationId="{3DBAD830-60CD-4552-ABEF-459F85B83C93}"/>
          </ac:cxnSpMkLst>
        </pc:cxnChg>
      </pc:sldChg>
      <pc:sldChg chg="addSp modSp new add del mod">
        <pc:chgData name="Manish Sharma" userId="b799adb9ba789c8f" providerId="LiveId" clId="{EBEA4F15-CD72-47E1-A609-4F092BECF765}" dt="2021-12-21T05:40:56.815" v="653" actId="47"/>
        <pc:sldMkLst>
          <pc:docMk/>
          <pc:sldMk cId="315474361" sldId="305"/>
        </pc:sldMkLst>
        <pc:spChg chg="add mod">
          <ac:chgData name="Manish Sharma" userId="b799adb9ba789c8f" providerId="LiveId" clId="{EBEA4F15-CD72-47E1-A609-4F092BECF765}" dt="2021-12-20T04:03:22.251" v="32"/>
          <ac:spMkLst>
            <pc:docMk/>
            <pc:sldMk cId="315474361" sldId="305"/>
            <ac:spMk id="2" creationId="{E5423F97-D96E-4EF7-A714-20BE5AA32B1C}"/>
          </ac:spMkLst>
        </pc:spChg>
        <pc:spChg chg="add mod">
          <ac:chgData name="Manish Sharma" userId="b799adb9ba789c8f" providerId="LiveId" clId="{EBEA4F15-CD72-47E1-A609-4F092BECF765}" dt="2021-12-20T04:03:22.251" v="32"/>
          <ac:spMkLst>
            <pc:docMk/>
            <pc:sldMk cId="315474361" sldId="305"/>
            <ac:spMk id="3" creationId="{11BB4865-FEC0-48D8-8754-C220797D0BFC}"/>
          </ac:spMkLst>
        </pc:spChg>
        <pc:spChg chg="add mod">
          <ac:chgData name="Manish Sharma" userId="b799adb9ba789c8f" providerId="LiveId" clId="{EBEA4F15-CD72-47E1-A609-4F092BECF765}" dt="2021-12-20T04:03:22.251" v="32"/>
          <ac:spMkLst>
            <pc:docMk/>
            <pc:sldMk cId="315474361" sldId="305"/>
            <ac:spMk id="4" creationId="{0FE7AE99-6A9F-4F5E-A5DF-81E6D5BD5077}"/>
          </ac:spMkLst>
        </pc:spChg>
        <pc:spChg chg="mod">
          <ac:chgData name="Manish Sharma" userId="b799adb9ba789c8f" providerId="LiveId" clId="{EBEA4F15-CD72-47E1-A609-4F092BECF765}" dt="2021-12-20T04:03:22.251" v="32"/>
          <ac:spMkLst>
            <pc:docMk/>
            <pc:sldMk cId="315474361" sldId="305"/>
            <ac:spMk id="6" creationId="{E5DF6E30-3963-4570-B160-E0E5157FCE57}"/>
          </ac:spMkLst>
        </pc:spChg>
        <pc:spChg chg="mod">
          <ac:chgData name="Manish Sharma" userId="b799adb9ba789c8f" providerId="LiveId" clId="{EBEA4F15-CD72-47E1-A609-4F092BECF765}" dt="2021-12-20T04:03:22.251" v="32"/>
          <ac:spMkLst>
            <pc:docMk/>
            <pc:sldMk cId="315474361" sldId="305"/>
            <ac:spMk id="7" creationId="{386C7CF4-1238-4679-A841-C43DC46319BA}"/>
          </ac:spMkLst>
        </pc:spChg>
        <pc:spChg chg="mod">
          <ac:chgData name="Manish Sharma" userId="b799adb9ba789c8f" providerId="LiveId" clId="{EBEA4F15-CD72-47E1-A609-4F092BECF765}" dt="2021-12-20T04:03:22.251" v="32"/>
          <ac:spMkLst>
            <pc:docMk/>
            <pc:sldMk cId="315474361" sldId="305"/>
            <ac:spMk id="9" creationId="{8978ED4D-2962-46BF-B4BD-0AD8B6832571}"/>
          </ac:spMkLst>
        </pc:spChg>
        <pc:spChg chg="mod">
          <ac:chgData name="Manish Sharma" userId="b799adb9ba789c8f" providerId="LiveId" clId="{EBEA4F15-CD72-47E1-A609-4F092BECF765}" dt="2021-12-20T04:03:22.251" v="32"/>
          <ac:spMkLst>
            <pc:docMk/>
            <pc:sldMk cId="315474361" sldId="305"/>
            <ac:spMk id="10" creationId="{2F1E4CA1-FD0C-4997-85C8-D558BBE80696}"/>
          </ac:spMkLst>
        </pc:spChg>
        <pc:spChg chg="mod">
          <ac:chgData name="Manish Sharma" userId="b799adb9ba789c8f" providerId="LiveId" clId="{EBEA4F15-CD72-47E1-A609-4F092BECF765}" dt="2021-12-20T04:03:22.251" v="32"/>
          <ac:spMkLst>
            <pc:docMk/>
            <pc:sldMk cId="315474361" sldId="305"/>
            <ac:spMk id="12" creationId="{92960A03-DDC1-4DA6-967A-285EC10A2C81}"/>
          </ac:spMkLst>
        </pc:spChg>
        <pc:spChg chg="mod">
          <ac:chgData name="Manish Sharma" userId="b799adb9ba789c8f" providerId="LiveId" clId="{EBEA4F15-CD72-47E1-A609-4F092BECF765}" dt="2021-12-20T04:03:22.251" v="32"/>
          <ac:spMkLst>
            <pc:docMk/>
            <pc:sldMk cId="315474361" sldId="305"/>
            <ac:spMk id="13" creationId="{DCBC1633-3ED8-410B-BBB4-B0995FE00CE6}"/>
          </ac:spMkLst>
        </pc:spChg>
        <pc:spChg chg="add mod">
          <ac:chgData name="Manish Sharma" userId="b799adb9ba789c8f" providerId="LiveId" clId="{EBEA4F15-CD72-47E1-A609-4F092BECF765}" dt="2021-12-20T04:03:31.236" v="33"/>
          <ac:spMkLst>
            <pc:docMk/>
            <pc:sldMk cId="315474361" sldId="305"/>
            <ac:spMk id="16" creationId="{7AEC7440-C9EE-4488-AE54-18884B1ECC21}"/>
          </ac:spMkLst>
        </pc:spChg>
        <pc:spChg chg="add mod">
          <ac:chgData name="Manish Sharma" userId="b799adb9ba789c8f" providerId="LiveId" clId="{EBEA4F15-CD72-47E1-A609-4F092BECF765}" dt="2021-12-20T04:03:31.236" v="33"/>
          <ac:spMkLst>
            <pc:docMk/>
            <pc:sldMk cId="315474361" sldId="305"/>
            <ac:spMk id="17" creationId="{9ED0320C-AA3C-4DFA-B748-151413FFECE0}"/>
          </ac:spMkLst>
        </pc:spChg>
        <pc:spChg chg="add mod">
          <ac:chgData name="Manish Sharma" userId="b799adb9ba789c8f" providerId="LiveId" clId="{EBEA4F15-CD72-47E1-A609-4F092BECF765}" dt="2021-12-20T04:03:31.236" v="33"/>
          <ac:spMkLst>
            <pc:docMk/>
            <pc:sldMk cId="315474361" sldId="305"/>
            <ac:spMk id="19" creationId="{93985360-1442-4BB3-89E3-1181FA8BB377}"/>
          </ac:spMkLst>
        </pc:spChg>
        <pc:spChg chg="add mod">
          <ac:chgData name="Manish Sharma" userId="b799adb9ba789c8f" providerId="LiveId" clId="{EBEA4F15-CD72-47E1-A609-4F092BECF765}" dt="2021-12-20T04:03:42.051" v="34"/>
          <ac:spMkLst>
            <pc:docMk/>
            <pc:sldMk cId="315474361" sldId="305"/>
            <ac:spMk id="20" creationId="{0FEE1CF1-5632-476B-A9BB-4E43BF501E44}"/>
          </ac:spMkLst>
        </pc:spChg>
        <pc:spChg chg="add mod">
          <ac:chgData name="Manish Sharma" userId="b799adb9ba789c8f" providerId="LiveId" clId="{EBEA4F15-CD72-47E1-A609-4F092BECF765}" dt="2021-12-20T04:03:42.051" v="34"/>
          <ac:spMkLst>
            <pc:docMk/>
            <pc:sldMk cId="315474361" sldId="305"/>
            <ac:spMk id="21" creationId="{3423802B-9139-4C8D-B05D-873607543EE2}"/>
          </ac:spMkLst>
        </pc:spChg>
        <pc:spChg chg="add mod">
          <ac:chgData name="Manish Sharma" userId="b799adb9ba789c8f" providerId="LiveId" clId="{EBEA4F15-CD72-47E1-A609-4F092BECF765}" dt="2021-12-20T04:03:42.051" v="34"/>
          <ac:spMkLst>
            <pc:docMk/>
            <pc:sldMk cId="315474361" sldId="305"/>
            <ac:spMk id="22" creationId="{68EC5B25-919F-4021-AB58-4713CBAF43BB}"/>
          </ac:spMkLst>
        </pc:spChg>
        <pc:spChg chg="add mod">
          <ac:chgData name="Manish Sharma" userId="b799adb9ba789c8f" providerId="LiveId" clId="{EBEA4F15-CD72-47E1-A609-4F092BECF765}" dt="2021-12-20T04:03:42.051" v="34"/>
          <ac:spMkLst>
            <pc:docMk/>
            <pc:sldMk cId="315474361" sldId="305"/>
            <ac:spMk id="23" creationId="{52B3FAC1-D5FB-4483-9B14-51449755FCC5}"/>
          </ac:spMkLst>
        </pc:spChg>
        <pc:spChg chg="add mod">
          <ac:chgData name="Manish Sharma" userId="b799adb9ba789c8f" providerId="LiveId" clId="{EBEA4F15-CD72-47E1-A609-4F092BECF765}" dt="2021-12-20T04:03:42.051" v="34"/>
          <ac:spMkLst>
            <pc:docMk/>
            <pc:sldMk cId="315474361" sldId="305"/>
            <ac:spMk id="24" creationId="{B962E305-76AB-480E-9093-D6EB7C18807F}"/>
          </ac:spMkLst>
        </pc:spChg>
        <pc:spChg chg="add mod">
          <ac:chgData name="Manish Sharma" userId="b799adb9ba789c8f" providerId="LiveId" clId="{EBEA4F15-CD72-47E1-A609-4F092BECF765}" dt="2021-12-20T04:04:01.850" v="35"/>
          <ac:spMkLst>
            <pc:docMk/>
            <pc:sldMk cId="315474361" sldId="305"/>
            <ac:spMk id="25" creationId="{A7937E94-F477-43F0-A85C-3B70669798E0}"/>
          </ac:spMkLst>
        </pc:spChg>
        <pc:spChg chg="add mod">
          <ac:chgData name="Manish Sharma" userId="b799adb9ba789c8f" providerId="LiveId" clId="{EBEA4F15-CD72-47E1-A609-4F092BECF765}" dt="2021-12-20T04:04:01.850" v="35"/>
          <ac:spMkLst>
            <pc:docMk/>
            <pc:sldMk cId="315474361" sldId="305"/>
            <ac:spMk id="26" creationId="{AEC2C477-E617-4AB9-BA4F-D9F4BFC545AA}"/>
          </ac:spMkLst>
        </pc:spChg>
        <pc:spChg chg="add mod">
          <ac:chgData name="Manish Sharma" userId="b799adb9ba789c8f" providerId="LiveId" clId="{EBEA4F15-CD72-47E1-A609-4F092BECF765}" dt="2021-12-20T04:04:01.850" v="35"/>
          <ac:spMkLst>
            <pc:docMk/>
            <pc:sldMk cId="315474361" sldId="305"/>
            <ac:spMk id="29" creationId="{1EEF6F6D-D766-4883-8B2D-55B8F1D8A1BB}"/>
          </ac:spMkLst>
        </pc:spChg>
        <pc:spChg chg="add mod">
          <ac:chgData name="Manish Sharma" userId="b799adb9ba789c8f" providerId="LiveId" clId="{EBEA4F15-CD72-47E1-A609-4F092BECF765}" dt="2021-12-20T04:04:14.313" v="36"/>
          <ac:spMkLst>
            <pc:docMk/>
            <pc:sldMk cId="315474361" sldId="305"/>
            <ac:spMk id="31" creationId="{CC105251-D3DA-48C9-9102-CCCB758DD324}"/>
          </ac:spMkLst>
        </pc:spChg>
        <pc:spChg chg="add mod">
          <ac:chgData name="Manish Sharma" userId="b799adb9ba789c8f" providerId="LiveId" clId="{EBEA4F15-CD72-47E1-A609-4F092BECF765}" dt="2021-12-20T04:04:14.313" v="36"/>
          <ac:spMkLst>
            <pc:docMk/>
            <pc:sldMk cId="315474361" sldId="305"/>
            <ac:spMk id="33" creationId="{87BE4A88-76CC-4EAE-8F3F-3E16BC843645}"/>
          </ac:spMkLst>
        </pc:spChg>
        <pc:spChg chg="add mod">
          <ac:chgData name="Manish Sharma" userId="b799adb9ba789c8f" providerId="LiveId" clId="{EBEA4F15-CD72-47E1-A609-4F092BECF765}" dt="2021-12-20T04:07:28.449" v="37"/>
          <ac:spMkLst>
            <pc:docMk/>
            <pc:sldMk cId="315474361" sldId="305"/>
            <ac:spMk id="34" creationId="{08E406AC-8F10-4AF0-8B77-93FFD754B033}"/>
          </ac:spMkLst>
        </pc:spChg>
        <pc:spChg chg="add mod">
          <ac:chgData name="Manish Sharma" userId="b799adb9ba789c8f" providerId="LiveId" clId="{EBEA4F15-CD72-47E1-A609-4F092BECF765}" dt="2021-12-20T04:07:34.645" v="38"/>
          <ac:spMkLst>
            <pc:docMk/>
            <pc:sldMk cId="315474361" sldId="305"/>
            <ac:spMk id="35" creationId="{4B37EECD-ADCF-49F2-9283-31BCEA1631B3}"/>
          </ac:spMkLst>
        </pc:spChg>
        <pc:spChg chg="add mod">
          <ac:chgData name="Manish Sharma" userId="b799adb9ba789c8f" providerId="LiveId" clId="{EBEA4F15-CD72-47E1-A609-4F092BECF765}" dt="2021-12-20T04:09:07.623" v="106" actId="1076"/>
          <ac:spMkLst>
            <pc:docMk/>
            <pc:sldMk cId="315474361" sldId="305"/>
            <ac:spMk id="36" creationId="{6FC06BCC-0701-41B6-ACB1-312B24A4E176}"/>
          </ac:spMkLst>
        </pc:spChg>
        <pc:spChg chg="add mod">
          <ac:chgData name="Manish Sharma" userId="b799adb9ba789c8f" providerId="LiveId" clId="{EBEA4F15-CD72-47E1-A609-4F092BECF765}" dt="2021-12-20T04:09:39.556" v="108" actId="1076"/>
          <ac:spMkLst>
            <pc:docMk/>
            <pc:sldMk cId="315474361" sldId="305"/>
            <ac:spMk id="37" creationId="{C1DE374F-D567-431E-883C-59CA7FF35CA0}"/>
          </ac:spMkLst>
        </pc:spChg>
        <pc:spChg chg="add mod">
          <ac:chgData name="Manish Sharma" userId="b799adb9ba789c8f" providerId="LiveId" clId="{EBEA4F15-CD72-47E1-A609-4F092BECF765}" dt="2021-12-20T04:10:28.135" v="109"/>
          <ac:spMkLst>
            <pc:docMk/>
            <pc:sldMk cId="315474361" sldId="305"/>
            <ac:spMk id="38" creationId="{274C5C5B-378C-4A6C-AA42-C882634E5351}"/>
          </ac:spMkLst>
        </pc:spChg>
        <pc:grpChg chg="add mod">
          <ac:chgData name="Manish Sharma" userId="b799adb9ba789c8f" providerId="LiveId" clId="{EBEA4F15-CD72-47E1-A609-4F092BECF765}" dt="2021-12-20T04:03:22.251" v="32"/>
          <ac:grpSpMkLst>
            <pc:docMk/>
            <pc:sldMk cId="315474361" sldId="305"/>
            <ac:grpSpMk id="5" creationId="{5BB40C3A-4CB9-49D1-B382-ED6918D2D7AF}"/>
          </ac:grpSpMkLst>
        </pc:grpChg>
        <pc:grpChg chg="add mod">
          <ac:chgData name="Manish Sharma" userId="b799adb9ba789c8f" providerId="LiveId" clId="{EBEA4F15-CD72-47E1-A609-4F092BECF765}" dt="2021-12-20T04:03:22.251" v="32"/>
          <ac:grpSpMkLst>
            <pc:docMk/>
            <pc:sldMk cId="315474361" sldId="305"/>
            <ac:grpSpMk id="8" creationId="{B2BA0899-73BB-4F1E-934A-B99028357344}"/>
          </ac:grpSpMkLst>
        </pc:grpChg>
        <pc:grpChg chg="add mod">
          <ac:chgData name="Manish Sharma" userId="b799adb9ba789c8f" providerId="LiveId" clId="{EBEA4F15-CD72-47E1-A609-4F092BECF765}" dt="2021-12-20T04:03:22.251" v="32"/>
          <ac:grpSpMkLst>
            <pc:docMk/>
            <pc:sldMk cId="315474361" sldId="305"/>
            <ac:grpSpMk id="11" creationId="{264472B3-BC19-4C72-BB47-41FCCB31A2AB}"/>
          </ac:grpSpMkLst>
        </pc:grpChg>
        <pc:cxnChg chg="add mod">
          <ac:chgData name="Manish Sharma" userId="b799adb9ba789c8f" providerId="LiveId" clId="{EBEA4F15-CD72-47E1-A609-4F092BECF765}" dt="2021-12-20T04:03:22.251" v="32"/>
          <ac:cxnSpMkLst>
            <pc:docMk/>
            <pc:sldMk cId="315474361" sldId="305"/>
            <ac:cxnSpMk id="14" creationId="{A5DD5E8D-EB66-4CB5-9FD7-92C0CDEEC675}"/>
          </ac:cxnSpMkLst>
        </pc:cxnChg>
        <pc:cxnChg chg="add mod">
          <ac:chgData name="Manish Sharma" userId="b799adb9ba789c8f" providerId="LiveId" clId="{EBEA4F15-CD72-47E1-A609-4F092BECF765}" dt="2021-12-20T04:03:31.236" v="33"/>
          <ac:cxnSpMkLst>
            <pc:docMk/>
            <pc:sldMk cId="315474361" sldId="305"/>
            <ac:cxnSpMk id="15" creationId="{A0CA962B-3F82-48EF-A607-105BD7FF200A}"/>
          </ac:cxnSpMkLst>
        </pc:cxnChg>
        <pc:cxnChg chg="add mod">
          <ac:chgData name="Manish Sharma" userId="b799adb9ba789c8f" providerId="LiveId" clId="{EBEA4F15-CD72-47E1-A609-4F092BECF765}" dt="2021-12-20T04:03:31.236" v="33"/>
          <ac:cxnSpMkLst>
            <pc:docMk/>
            <pc:sldMk cId="315474361" sldId="305"/>
            <ac:cxnSpMk id="18" creationId="{5664210E-7D26-429E-9C18-65F6EAFEED74}"/>
          </ac:cxnSpMkLst>
        </pc:cxnChg>
        <pc:cxnChg chg="add mod">
          <ac:chgData name="Manish Sharma" userId="b799adb9ba789c8f" providerId="LiveId" clId="{EBEA4F15-CD72-47E1-A609-4F092BECF765}" dt="2021-12-20T04:04:01.850" v="35"/>
          <ac:cxnSpMkLst>
            <pc:docMk/>
            <pc:sldMk cId="315474361" sldId="305"/>
            <ac:cxnSpMk id="27" creationId="{F78E456C-C0A5-4E05-A7EE-4FB568D19ED3}"/>
          </ac:cxnSpMkLst>
        </pc:cxnChg>
        <pc:cxnChg chg="add mod">
          <ac:chgData name="Manish Sharma" userId="b799adb9ba789c8f" providerId="LiveId" clId="{EBEA4F15-CD72-47E1-A609-4F092BECF765}" dt="2021-12-20T04:04:01.850" v="35"/>
          <ac:cxnSpMkLst>
            <pc:docMk/>
            <pc:sldMk cId="315474361" sldId="305"/>
            <ac:cxnSpMk id="28" creationId="{5A98BD28-888D-4895-8EEC-C693E260B12A}"/>
          </ac:cxnSpMkLst>
        </pc:cxnChg>
        <pc:cxnChg chg="add mod">
          <ac:chgData name="Manish Sharma" userId="b799adb9ba789c8f" providerId="LiveId" clId="{EBEA4F15-CD72-47E1-A609-4F092BECF765}" dt="2021-12-20T04:04:14.313" v="36"/>
          <ac:cxnSpMkLst>
            <pc:docMk/>
            <pc:sldMk cId="315474361" sldId="305"/>
            <ac:cxnSpMk id="30" creationId="{3718D456-5253-473E-8711-43AED8A6EAF6}"/>
          </ac:cxnSpMkLst>
        </pc:cxnChg>
        <pc:cxnChg chg="add mod">
          <ac:chgData name="Manish Sharma" userId="b799adb9ba789c8f" providerId="LiveId" clId="{EBEA4F15-CD72-47E1-A609-4F092BECF765}" dt="2021-12-20T04:04:14.313" v="36"/>
          <ac:cxnSpMkLst>
            <pc:docMk/>
            <pc:sldMk cId="315474361" sldId="305"/>
            <ac:cxnSpMk id="32" creationId="{4716161F-22E4-4031-8EA4-833684F58491}"/>
          </ac:cxnSpMkLst>
        </pc:cxnChg>
      </pc:sldChg>
      <pc:sldChg chg="addSp delSp modSp new add del mod">
        <pc:chgData name="Manish Sharma" userId="b799adb9ba789c8f" providerId="LiveId" clId="{EBEA4F15-CD72-47E1-A609-4F092BECF765}" dt="2021-12-21T05:40:56.815" v="653" actId="47"/>
        <pc:sldMkLst>
          <pc:docMk/>
          <pc:sldMk cId="1488511831" sldId="306"/>
        </pc:sldMkLst>
        <pc:spChg chg="add mod">
          <ac:chgData name="Manish Sharma" userId="b799adb9ba789c8f" providerId="LiveId" clId="{EBEA4F15-CD72-47E1-A609-4F092BECF765}" dt="2021-12-20T04:11:08.568" v="111"/>
          <ac:spMkLst>
            <pc:docMk/>
            <pc:sldMk cId="1488511831" sldId="306"/>
            <ac:spMk id="2" creationId="{F9E0F632-7D53-451C-94E2-0B92BAE0B896}"/>
          </ac:spMkLst>
        </pc:spChg>
        <pc:spChg chg="add mod">
          <ac:chgData name="Manish Sharma" userId="b799adb9ba789c8f" providerId="LiveId" clId="{EBEA4F15-CD72-47E1-A609-4F092BECF765}" dt="2021-12-20T04:11:08.568" v="111"/>
          <ac:spMkLst>
            <pc:docMk/>
            <pc:sldMk cId="1488511831" sldId="306"/>
            <ac:spMk id="3" creationId="{65522D14-459A-4C72-BE8B-AE9AC246E8EF}"/>
          </ac:spMkLst>
        </pc:spChg>
        <pc:spChg chg="add mod">
          <ac:chgData name="Manish Sharma" userId="b799adb9ba789c8f" providerId="LiveId" clId="{EBEA4F15-CD72-47E1-A609-4F092BECF765}" dt="2021-12-20T04:11:08.568" v="111"/>
          <ac:spMkLst>
            <pc:docMk/>
            <pc:sldMk cId="1488511831" sldId="306"/>
            <ac:spMk id="4" creationId="{579B5C9C-2BE6-4D25-BAE3-077CF1E6133C}"/>
          </ac:spMkLst>
        </pc:spChg>
        <pc:spChg chg="mod">
          <ac:chgData name="Manish Sharma" userId="b799adb9ba789c8f" providerId="LiveId" clId="{EBEA4F15-CD72-47E1-A609-4F092BECF765}" dt="2021-12-20T04:11:08.568" v="111"/>
          <ac:spMkLst>
            <pc:docMk/>
            <pc:sldMk cId="1488511831" sldId="306"/>
            <ac:spMk id="6" creationId="{F51AD629-3BCA-4180-A93C-BC8D2BB144CA}"/>
          </ac:spMkLst>
        </pc:spChg>
        <pc:spChg chg="mod">
          <ac:chgData name="Manish Sharma" userId="b799adb9ba789c8f" providerId="LiveId" clId="{EBEA4F15-CD72-47E1-A609-4F092BECF765}" dt="2021-12-20T04:11:08.568" v="111"/>
          <ac:spMkLst>
            <pc:docMk/>
            <pc:sldMk cId="1488511831" sldId="306"/>
            <ac:spMk id="7" creationId="{2B151490-735C-4C2B-AE1A-36C309AC8674}"/>
          </ac:spMkLst>
        </pc:spChg>
        <pc:spChg chg="mod">
          <ac:chgData name="Manish Sharma" userId="b799adb9ba789c8f" providerId="LiveId" clId="{EBEA4F15-CD72-47E1-A609-4F092BECF765}" dt="2021-12-20T04:11:08.568" v="111"/>
          <ac:spMkLst>
            <pc:docMk/>
            <pc:sldMk cId="1488511831" sldId="306"/>
            <ac:spMk id="9" creationId="{9B00638F-DE7D-44C4-A469-BC2B504C5966}"/>
          </ac:spMkLst>
        </pc:spChg>
        <pc:spChg chg="mod">
          <ac:chgData name="Manish Sharma" userId="b799adb9ba789c8f" providerId="LiveId" clId="{EBEA4F15-CD72-47E1-A609-4F092BECF765}" dt="2021-12-20T04:11:08.568" v="111"/>
          <ac:spMkLst>
            <pc:docMk/>
            <pc:sldMk cId="1488511831" sldId="306"/>
            <ac:spMk id="10" creationId="{6DE863AD-1AF1-44C6-B841-9A90D6C263B1}"/>
          </ac:spMkLst>
        </pc:spChg>
        <pc:spChg chg="mod">
          <ac:chgData name="Manish Sharma" userId="b799adb9ba789c8f" providerId="LiveId" clId="{EBEA4F15-CD72-47E1-A609-4F092BECF765}" dt="2021-12-20T04:11:08.568" v="111"/>
          <ac:spMkLst>
            <pc:docMk/>
            <pc:sldMk cId="1488511831" sldId="306"/>
            <ac:spMk id="12" creationId="{4E775189-4309-4550-AE7B-CD48B8400207}"/>
          </ac:spMkLst>
        </pc:spChg>
        <pc:spChg chg="mod">
          <ac:chgData name="Manish Sharma" userId="b799adb9ba789c8f" providerId="LiveId" clId="{EBEA4F15-CD72-47E1-A609-4F092BECF765}" dt="2021-12-20T04:11:08.568" v="111"/>
          <ac:spMkLst>
            <pc:docMk/>
            <pc:sldMk cId="1488511831" sldId="306"/>
            <ac:spMk id="13" creationId="{C3B5E3A1-8545-48C4-87EE-3DCF1740A37D}"/>
          </ac:spMkLst>
        </pc:spChg>
        <pc:spChg chg="add mod">
          <ac:chgData name="Manish Sharma" userId="b799adb9ba789c8f" providerId="LiveId" clId="{EBEA4F15-CD72-47E1-A609-4F092BECF765}" dt="2021-12-20T04:11:08.568" v="111"/>
          <ac:spMkLst>
            <pc:docMk/>
            <pc:sldMk cId="1488511831" sldId="306"/>
            <ac:spMk id="16" creationId="{87464C4B-A21E-4A53-88C0-55D5107A1C56}"/>
          </ac:spMkLst>
        </pc:spChg>
        <pc:spChg chg="add mod">
          <ac:chgData name="Manish Sharma" userId="b799adb9ba789c8f" providerId="LiveId" clId="{EBEA4F15-CD72-47E1-A609-4F092BECF765}" dt="2021-12-20T04:11:08.568" v="111"/>
          <ac:spMkLst>
            <pc:docMk/>
            <pc:sldMk cId="1488511831" sldId="306"/>
            <ac:spMk id="17" creationId="{FE848861-BB7F-4A52-816C-14305C213579}"/>
          </ac:spMkLst>
        </pc:spChg>
        <pc:spChg chg="add mod">
          <ac:chgData name="Manish Sharma" userId="b799adb9ba789c8f" providerId="LiveId" clId="{EBEA4F15-CD72-47E1-A609-4F092BECF765}" dt="2021-12-20T04:11:08.568" v="111"/>
          <ac:spMkLst>
            <pc:docMk/>
            <pc:sldMk cId="1488511831" sldId="306"/>
            <ac:spMk id="19" creationId="{50134A10-1DCF-48C5-8681-74D10261AB59}"/>
          </ac:spMkLst>
        </pc:spChg>
        <pc:spChg chg="add mod">
          <ac:chgData name="Manish Sharma" userId="b799adb9ba789c8f" providerId="LiveId" clId="{EBEA4F15-CD72-47E1-A609-4F092BECF765}" dt="2021-12-20T04:11:08.568" v="111"/>
          <ac:spMkLst>
            <pc:docMk/>
            <pc:sldMk cId="1488511831" sldId="306"/>
            <ac:spMk id="20" creationId="{75E95DC3-E7D7-48EE-A40E-ACB38FD6E7B2}"/>
          </ac:spMkLst>
        </pc:spChg>
        <pc:spChg chg="add mod">
          <ac:chgData name="Manish Sharma" userId="b799adb9ba789c8f" providerId="LiveId" clId="{EBEA4F15-CD72-47E1-A609-4F092BECF765}" dt="2021-12-20T04:11:08.568" v="111"/>
          <ac:spMkLst>
            <pc:docMk/>
            <pc:sldMk cId="1488511831" sldId="306"/>
            <ac:spMk id="21" creationId="{AD498BFD-5B18-4FC8-9E0E-29BBFD14FFEC}"/>
          </ac:spMkLst>
        </pc:spChg>
        <pc:spChg chg="add mod">
          <ac:chgData name="Manish Sharma" userId="b799adb9ba789c8f" providerId="LiveId" clId="{EBEA4F15-CD72-47E1-A609-4F092BECF765}" dt="2021-12-20T04:11:08.568" v="111"/>
          <ac:spMkLst>
            <pc:docMk/>
            <pc:sldMk cId="1488511831" sldId="306"/>
            <ac:spMk id="22" creationId="{64535F68-F71F-4095-9A29-4007B537AC51}"/>
          </ac:spMkLst>
        </pc:spChg>
        <pc:spChg chg="add mod">
          <ac:chgData name="Manish Sharma" userId="b799adb9ba789c8f" providerId="LiveId" clId="{EBEA4F15-CD72-47E1-A609-4F092BECF765}" dt="2021-12-20T04:11:08.568" v="111"/>
          <ac:spMkLst>
            <pc:docMk/>
            <pc:sldMk cId="1488511831" sldId="306"/>
            <ac:spMk id="23" creationId="{ADC95405-DB12-40DD-9218-377B150C2047}"/>
          </ac:spMkLst>
        </pc:spChg>
        <pc:spChg chg="add mod">
          <ac:chgData name="Manish Sharma" userId="b799adb9ba789c8f" providerId="LiveId" clId="{EBEA4F15-CD72-47E1-A609-4F092BECF765}" dt="2021-12-20T04:11:08.568" v="111"/>
          <ac:spMkLst>
            <pc:docMk/>
            <pc:sldMk cId="1488511831" sldId="306"/>
            <ac:spMk id="24" creationId="{8B50ADD0-DB85-458A-87AB-B18F80A8BB8D}"/>
          </ac:spMkLst>
        </pc:spChg>
        <pc:spChg chg="add del mod">
          <ac:chgData name="Manish Sharma" userId="b799adb9ba789c8f" providerId="LiveId" clId="{EBEA4F15-CD72-47E1-A609-4F092BECF765}" dt="2021-12-20T04:11:18.085" v="112" actId="478"/>
          <ac:spMkLst>
            <pc:docMk/>
            <pc:sldMk cId="1488511831" sldId="306"/>
            <ac:spMk id="25" creationId="{F700D313-0701-4537-B426-C760E0F94B8F}"/>
          </ac:spMkLst>
        </pc:spChg>
        <pc:spChg chg="add del mod">
          <ac:chgData name="Manish Sharma" userId="b799adb9ba789c8f" providerId="LiveId" clId="{EBEA4F15-CD72-47E1-A609-4F092BECF765}" dt="2021-12-20T04:11:18.085" v="112" actId="478"/>
          <ac:spMkLst>
            <pc:docMk/>
            <pc:sldMk cId="1488511831" sldId="306"/>
            <ac:spMk id="26" creationId="{D785E8B9-6C7D-4B75-8E52-BD6F6F13EB55}"/>
          </ac:spMkLst>
        </pc:spChg>
        <pc:spChg chg="add mod">
          <ac:chgData name="Manish Sharma" userId="b799adb9ba789c8f" providerId="LiveId" clId="{EBEA4F15-CD72-47E1-A609-4F092BECF765}" dt="2021-12-20T04:11:08.568" v="111"/>
          <ac:spMkLst>
            <pc:docMk/>
            <pc:sldMk cId="1488511831" sldId="306"/>
            <ac:spMk id="29" creationId="{AE1C6AAE-F6C0-49E3-94BF-1102FBD046FD}"/>
          </ac:spMkLst>
        </pc:spChg>
        <pc:spChg chg="add del mod">
          <ac:chgData name="Manish Sharma" userId="b799adb9ba789c8f" providerId="LiveId" clId="{EBEA4F15-CD72-47E1-A609-4F092BECF765}" dt="2021-12-20T04:11:18.085" v="112" actId="478"/>
          <ac:spMkLst>
            <pc:docMk/>
            <pc:sldMk cId="1488511831" sldId="306"/>
            <ac:spMk id="31" creationId="{6DB3CB22-C17F-4442-A224-CE3202653FD1}"/>
          </ac:spMkLst>
        </pc:spChg>
        <pc:spChg chg="add del mod">
          <ac:chgData name="Manish Sharma" userId="b799adb9ba789c8f" providerId="LiveId" clId="{EBEA4F15-CD72-47E1-A609-4F092BECF765}" dt="2021-12-20T04:11:18.085" v="112" actId="478"/>
          <ac:spMkLst>
            <pc:docMk/>
            <pc:sldMk cId="1488511831" sldId="306"/>
            <ac:spMk id="33" creationId="{9E22BD14-44FC-4B3B-A3F3-0844222C7AB5}"/>
          </ac:spMkLst>
        </pc:spChg>
        <pc:spChg chg="add mod">
          <ac:chgData name="Manish Sharma" userId="b799adb9ba789c8f" providerId="LiveId" clId="{EBEA4F15-CD72-47E1-A609-4F092BECF765}" dt="2021-12-20T04:11:08.568" v="111"/>
          <ac:spMkLst>
            <pc:docMk/>
            <pc:sldMk cId="1488511831" sldId="306"/>
            <ac:spMk id="34" creationId="{6ED821F4-0954-42AF-93B5-E7C9C690BE4E}"/>
          </ac:spMkLst>
        </pc:spChg>
        <pc:spChg chg="add mod">
          <ac:chgData name="Manish Sharma" userId="b799adb9ba789c8f" providerId="LiveId" clId="{EBEA4F15-CD72-47E1-A609-4F092BECF765}" dt="2021-12-20T04:11:08.568" v="111"/>
          <ac:spMkLst>
            <pc:docMk/>
            <pc:sldMk cId="1488511831" sldId="306"/>
            <ac:spMk id="35" creationId="{751E22DC-0123-480A-BB9E-6AB37B611E95}"/>
          </ac:spMkLst>
        </pc:spChg>
        <pc:spChg chg="add mod">
          <ac:chgData name="Manish Sharma" userId="b799adb9ba789c8f" providerId="LiveId" clId="{EBEA4F15-CD72-47E1-A609-4F092BECF765}" dt="2021-12-20T04:11:08.568" v="111"/>
          <ac:spMkLst>
            <pc:docMk/>
            <pc:sldMk cId="1488511831" sldId="306"/>
            <ac:spMk id="36" creationId="{677C642D-E9A1-44BF-BC3D-C9D1148DCAC1}"/>
          </ac:spMkLst>
        </pc:spChg>
        <pc:spChg chg="add mod">
          <ac:chgData name="Manish Sharma" userId="b799adb9ba789c8f" providerId="LiveId" clId="{EBEA4F15-CD72-47E1-A609-4F092BECF765}" dt="2021-12-20T04:11:08.568" v="111"/>
          <ac:spMkLst>
            <pc:docMk/>
            <pc:sldMk cId="1488511831" sldId="306"/>
            <ac:spMk id="37" creationId="{BCDA9DF9-5EF1-4A19-A338-E684DC4DE908}"/>
          </ac:spMkLst>
        </pc:spChg>
        <pc:spChg chg="add mod">
          <ac:chgData name="Manish Sharma" userId="b799adb9ba789c8f" providerId="LiveId" clId="{EBEA4F15-CD72-47E1-A609-4F092BECF765}" dt="2021-12-20T04:11:08.568" v="111"/>
          <ac:spMkLst>
            <pc:docMk/>
            <pc:sldMk cId="1488511831" sldId="306"/>
            <ac:spMk id="38" creationId="{A4D48A20-0E8D-4333-83BA-37ADCE3490E8}"/>
          </ac:spMkLst>
        </pc:spChg>
        <pc:spChg chg="add mod">
          <ac:chgData name="Manish Sharma" userId="b799adb9ba789c8f" providerId="LiveId" clId="{EBEA4F15-CD72-47E1-A609-4F092BECF765}" dt="2021-12-20T04:11:30.478" v="113"/>
          <ac:spMkLst>
            <pc:docMk/>
            <pc:sldMk cId="1488511831" sldId="306"/>
            <ac:spMk id="39" creationId="{260944E6-8152-46ED-9985-305E2786DAEF}"/>
          </ac:spMkLst>
        </pc:spChg>
        <pc:spChg chg="mod">
          <ac:chgData name="Manish Sharma" userId="b799adb9ba789c8f" providerId="LiveId" clId="{EBEA4F15-CD72-47E1-A609-4F092BECF765}" dt="2021-12-20T04:11:30.478" v="113"/>
          <ac:spMkLst>
            <pc:docMk/>
            <pc:sldMk cId="1488511831" sldId="306"/>
            <ac:spMk id="41" creationId="{299542B8-D313-482F-9D34-57AB3CD25B49}"/>
          </ac:spMkLst>
        </pc:spChg>
        <pc:spChg chg="mod">
          <ac:chgData name="Manish Sharma" userId="b799adb9ba789c8f" providerId="LiveId" clId="{EBEA4F15-CD72-47E1-A609-4F092BECF765}" dt="2021-12-20T04:11:30.478" v="113"/>
          <ac:spMkLst>
            <pc:docMk/>
            <pc:sldMk cId="1488511831" sldId="306"/>
            <ac:spMk id="42" creationId="{7DF2EC5D-383C-45BA-AB15-6ABFEA63B7FF}"/>
          </ac:spMkLst>
        </pc:spChg>
        <pc:spChg chg="mod">
          <ac:chgData name="Manish Sharma" userId="b799adb9ba789c8f" providerId="LiveId" clId="{EBEA4F15-CD72-47E1-A609-4F092BECF765}" dt="2021-12-20T04:11:30.478" v="113"/>
          <ac:spMkLst>
            <pc:docMk/>
            <pc:sldMk cId="1488511831" sldId="306"/>
            <ac:spMk id="43" creationId="{5EB14368-8859-4818-831E-FB041147C9EC}"/>
          </ac:spMkLst>
        </pc:spChg>
        <pc:spChg chg="mod">
          <ac:chgData name="Manish Sharma" userId="b799adb9ba789c8f" providerId="LiveId" clId="{EBEA4F15-CD72-47E1-A609-4F092BECF765}" dt="2021-12-20T04:11:30.478" v="113"/>
          <ac:spMkLst>
            <pc:docMk/>
            <pc:sldMk cId="1488511831" sldId="306"/>
            <ac:spMk id="45" creationId="{68BF3691-9526-4A3F-9176-8E00574B646F}"/>
          </ac:spMkLst>
        </pc:spChg>
        <pc:spChg chg="mod">
          <ac:chgData name="Manish Sharma" userId="b799adb9ba789c8f" providerId="LiveId" clId="{EBEA4F15-CD72-47E1-A609-4F092BECF765}" dt="2021-12-20T04:11:30.478" v="113"/>
          <ac:spMkLst>
            <pc:docMk/>
            <pc:sldMk cId="1488511831" sldId="306"/>
            <ac:spMk id="46" creationId="{46EAE516-44B0-43E3-8220-8DEC3A60E064}"/>
          </ac:spMkLst>
        </pc:spChg>
        <pc:spChg chg="mod">
          <ac:chgData name="Manish Sharma" userId="b799adb9ba789c8f" providerId="LiveId" clId="{EBEA4F15-CD72-47E1-A609-4F092BECF765}" dt="2021-12-20T04:11:30.478" v="113"/>
          <ac:spMkLst>
            <pc:docMk/>
            <pc:sldMk cId="1488511831" sldId="306"/>
            <ac:spMk id="47" creationId="{73D5BD50-F81E-4ADF-935C-9E583B5CE9D2}"/>
          </ac:spMkLst>
        </pc:spChg>
        <pc:spChg chg="mod">
          <ac:chgData name="Manish Sharma" userId="b799adb9ba789c8f" providerId="LiveId" clId="{EBEA4F15-CD72-47E1-A609-4F092BECF765}" dt="2021-12-20T04:11:30.478" v="113"/>
          <ac:spMkLst>
            <pc:docMk/>
            <pc:sldMk cId="1488511831" sldId="306"/>
            <ac:spMk id="49" creationId="{355C5CC6-9FB8-45C1-B368-ACDA4FC8DF07}"/>
          </ac:spMkLst>
        </pc:spChg>
        <pc:spChg chg="mod">
          <ac:chgData name="Manish Sharma" userId="b799adb9ba789c8f" providerId="LiveId" clId="{EBEA4F15-CD72-47E1-A609-4F092BECF765}" dt="2021-12-20T04:11:30.478" v="113"/>
          <ac:spMkLst>
            <pc:docMk/>
            <pc:sldMk cId="1488511831" sldId="306"/>
            <ac:spMk id="50" creationId="{56181760-55DA-4AF6-9253-BFF4FE86D74D}"/>
          </ac:spMkLst>
        </pc:spChg>
        <pc:spChg chg="mod">
          <ac:chgData name="Manish Sharma" userId="b799adb9ba789c8f" providerId="LiveId" clId="{EBEA4F15-CD72-47E1-A609-4F092BECF765}" dt="2021-12-20T04:11:30.478" v="113"/>
          <ac:spMkLst>
            <pc:docMk/>
            <pc:sldMk cId="1488511831" sldId="306"/>
            <ac:spMk id="51" creationId="{DD1DBA97-9782-4FAB-BA75-46C76D50FC4A}"/>
          </ac:spMkLst>
        </pc:spChg>
        <pc:spChg chg="add mod">
          <ac:chgData name="Manish Sharma" userId="b799adb9ba789c8f" providerId="LiveId" clId="{EBEA4F15-CD72-47E1-A609-4F092BECF765}" dt="2021-12-20T04:11:42.960" v="114"/>
          <ac:spMkLst>
            <pc:docMk/>
            <pc:sldMk cId="1488511831" sldId="306"/>
            <ac:spMk id="57" creationId="{B4D1B2BA-A911-447D-AE6F-EF22D972F048}"/>
          </ac:spMkLst>
        </pc:spChg>
        <pc:spChg chg="add mod">
          <ac:chgData name="Manish Sharma" userId="b799adb9ba789c8f" providerId="LiveId" clId="{EBEA4F15-CD72-47E1-A609-4F092BECF765}" dt="2021-12-20T04:11:48.336" v="115" actId="1076"/>
          <ac:spMkLst>
            <pc:docMk/>
            <pc:sldMk cId="1488511831" sldId="306"/>
            <ac:spMk id="58" creationId="{E53968F7-E987-4210-A63D-89B2BA1107B5}"/>
          </ac:spMkLst>
        </pc:spChg>
        <pc:grpChg chg="add mod">
          <ac:chgData name="Manish Sharma" userId="b799adb9ba789c8f" providerId="LiveId" clId="{EBEA4F15-CD72-47E1-A609-4F092BECF765}" dt="2021-12-20T04:11:08.568" v="111"/>
          <ac:grpSpMkLst>
            <pc:docMk/>
            <pc:sldMk cId="1488511831" sldId="306"/>
            <ac:grpSpMk id="5" creationId="{74CC1443-CF95-4F66-B122-EA0BC44EE6A2}"/>
          </ac:grpSpMkLst>
        </pc:grpChg>
        <pc:grpChg chg="add mod">
          <ac:chgData name="Manish Sharma" userId="b799adb9ba789c8f" providerId="LiveId" clId="{EBEA4F15-CD72-47E1-A609-4F092BECF765}" dt="2021-12-20T04:11:08.568" v="111"/>
          <ac:grpSpMkLst>
            <pc:docMk/>
            <pc:sldMk cId="1488511831" sldId="306"/>
            <ac:grpSpMk id="8" creationId="{32F6EC5C-D176-4DEB-B120-9962BCF17F8A}"/>
          </ac:grpSpMkLst>
        </pc:grpChg>
        <pc:grpChg chg="add mod">
          <ac:chgData name="Manish Sharma" userId="b799adb9ba789c8f" providerId="LiveId" clId="{EBEA4F15-CD72-47E1-A609-4F092BECF765}" dt="2021-12-20T04:11:08.568" v="111"/>
          <ac:grpSpMkLst>
            <pc:docMk/>
            <pc:sldMk cId="1488511831" sldId="306"/>
            <ac:grpSpMk id="11" creationId="{3B5EE704-9699-4058-94D5-E7ACDBD95601}"/>
          </ac:grpSpMkLst>
        </pc:grpChg>
        <pc:grpChg chg="add mod">
          <ac:chgData name="Manish Sharma" userId="b799adb9ba789c8f" providerId="LiveId" clId="{EBEA4F15-CD72-47E1-A609-4F092BECF765}" dt="2021-12-20T04:11:30.478" v="113"/>
          <ac:grpSpMkLst>
            <pc:docMk/>
            <pc:sldMk cId="1488511831" sldId="306"/>
            <ac:grpSpMk id="40" creationId="{31E6D612-AD2A-414C-B672-6A581509D06E}"/>
          </ac:grpSpMkLst>
        </pc:grpChg>
        <pc:grpChg chg="add mod">
          <ac:chgData name="Manish Sharma" userId="b799adb9ba789c8f" providerId="LiveId" clId="{EBEA4F15-CD72-47E1-A609-4F092BECF765}" dt="2021-12-20T04:11:30.478" v="113"/>
          <ac:grpSpMkLst>
            <pc:docMk/>
            <pc:sldMk cId="1488511831" sldId="306"/>
            <ac:grpSpMk id="44" creationId="{73ACF3BE-0FF3-4716-B293-36676115D4C1}"/>
          </ac:grpSpMkLst>
        </pc:grpChg>
        <pc:grpChg chg="add mod">
          <ac:chgData name="Manish Sharma" userId="b799adb9ba789c8f" providerId="LiveId" clId="{EBEA4F15-CD72-47E1-A609-4F092BECF765}" dt="2021-12-20T04:11:30.478" v="113"/>
          <ac:grpSpMkLst>
            <pc:docMk/>
            <pc:sldMk cId="1488511831" sldId="306"/>
            <ac:grpSpMk id="48" creationId="{FD47ABB2-EA5B-44EB-9D7F-4FCDA3B0F5C6}"/>
          </ac:grpSpMkLst>
        </pc:grpChg>
        <pc:cxnChg chg="add mod">
          <ac:chgData name="Manish Sharma" userId="b799adb9ba789c8f" providerId="LiveId" clId="{EBEA4F15-CD72-47E1-A609-4F092BECF765}" dt="2021-12-20T04:11:08.568" v="111"/>
          <ac:cxnSpMkLst>
            <pc:docMk/>
            <pc:sldMk cId="1488511831" sldId="306"/>
            <ac:cxnSpMk id="14" creationId="{8C1DE371-EADB-477A-81E6-D37C498DBFB5}"/>
          </ac:cxnSpMkLst>
        </pc:cxnChg>
        <pc:cxnChg chg="add mod">
          <ac:chgData name="Manish Sharma" userId="b799adb9ba789c8f" providerId="LiveId" clId="{EBEA4F15-CD72-47E1-A609-4F092BECF765}" dt="2021-12-20T04:11:08.568" v="111"/>
          <ac:cxnSpMkLst>
            <pc:docMk/>
            <pc:sldMk cId="1488511831" sldId="306"/>
            <ac:cxnSpMk id="15" creationId="{F6448E66-6003-4D0F-A9CA-E452FE2BAB84}"/>
          </ac:cxnSpMkLst>
        </pc:cxnChg>
        <pc:cxnChg chg="add mod">
          <ac:chgData name="Manish Sharma" userId="b799adb9ba789c8f" providerId="LiveId" clId="{EBEA4F15-CD72-47E1-A609-4F092BECF765}" dt="2021-12-20T04:11:08.568" v="111"/>
          <ac:cxnSpMkLst>
            <pc:docMk/>
            <pc:sldMk cId="1488511831" sldId="306"/>
            <ac:cxnSpMk id="18" creationId="{2E52ABB4-261C-45A8-A4D1-019AEA67A7E7}"/>
          </ac:cxnSpMkLst>
        </pc:cxnChg>
        <pc:cxnChg chg="add del mod">
          <ac:chgData name="Manish Sharma" userId="b799adb9ba789c8f" providerId="LiveId" clId="{EBEA4F15-CD72-47E1-A609-4F092BECF765}" dt="2021-12-20T04:11:18.085" v="112" actId="478"/>
          <ac:cxnSpMkLst>
            <pc:docMk/>
            <pc:sldMk cId="1488511831" sldId="306"/>
            <ac:cxnSpMk id="27" creationId="{A28DB6B0-1D53-4273-9990-643274ED774C}"/>
          </ac:cxnSpMkLst>
        </pc:cxnChg>
        <pc:cxnChg chg="add del mod">
          <ac:chgData name="Manish Sharma" userId="b799adb9ba789c8f" providerId="LiveId" clId="{EBEA4F15-CD72-47E1-A609-4F092BECF765}" dt="2021-12-20T04:11:18.085" v="112" actId="478"/>
          <ac:cxnSpMkLst>
            <pc:docMk/>
            <pc:sldMk cId="1488511831" sldId="306"/>
            <ac:cxnSpMk id="28" creationId="{398164EC-B259-4339-84F9-A436BC753E68}"/>
          </ac:cxnSpMkLst>
        </pc:cxnChg>
        <pc:cxnChg chg="add del mod">
          <ac:chgData name="Manish Sharma" userId="b799adb9ba789c8f" providerId="LiveId" clId="{EBEA4F15-CD72-47E1-A609-4F092BECF765}" dt="2021-12-20T04:11:18.085" v="112" actId="478"/>
          <ac:cxnSpMkLst>
            <pc:docMk/>
            <pc:sldMk cId="1488511831" sldId="306"/>
            <ac:cxnSpMk id="30" creationId="{562DDD30-42E3-4A0C-9879-528CBAF8D4BD}"/>
          </ac:cxnSpMkLst>
        </pc:cxnChg>
        <pc:cxnChg chg="add del mod">
          <ac:chgData name="Manish Sharma" userId="b799adb9ba789c8f" providerId="LiveId" clId="{EBEA4F15-CD72-47E1-A609-4F092BECF765}" dt="2021-12-20T04:11:18.085" v="112" actId="478"/>
          <ac:cxnSpMkLst>
            <pc:docMk/>
            <pc:sldMk cId="1488511831" sldId="306"/>
            <ac:cxnSpMk id="32" creationId="{9A3CF77C-2B61-4DF5-B8A0-7DE757AB0333}"/>
          </ac:cxnSpMkLst>
        </pc:cxnChg>
        <pc:cxnChg chg="add mod">
          <ac:chgData name="Manish Sharma" userId="b799adb9ba789c8f" providerId="LiveId" clId="{EBEA4F15-CD72-47E1-A609-4F092BECF765}" dt="2021-12-20T04:11:30.478" v="113"/>
          <ac:cxnSpMkLst>
            <pc:docMk/>
            <pc:sldMk cId="1488511831" sldId="306"/>
            <ac:cxnSpMk id="52" creationId="{72A4CA85-7149-4EA5-A69A-677A7BBCEF8A}"/>
          </ac:cxnSpMkLst>
        </pc:cxnChg>
        <pc:cxnChg chg="add mod">
          <ac:chgData name="Manish Sharma" userId="b799adb9ba789c8f" providerId="LiveId" clId="{EBEA4F15-CD72-47E1-A609-4F092BECF765}" dt="2021-12-20T04:11:30.478" v="113"/>
          <ac:cxnSpMkLst>
            <pc:docMk/>
            <pc:sldMk cId="1488511831" sldId="306"/>
            <ac:cxnSpMk id="53" creationId="{C10AED0A-A717-422F-872F-E6FABA4E52C4}"/>
          </ac:cxnSpMkLst>
        </pc:cxnChg>
        <pc:cxnChg chg="add mod">
          <ac:chgData name="Manish Sharma" userId="b799adb9ba789c8f" providerId="LiveId" clId="{EBEA4F15-CD72-47E1-A609-4F092BECF765}" dt="2021-12-20T04:11:30.478" v="113"/>
          <ac:cxnSpMkLst>
            <pc:docMk/>
            <pc:sldMk cId="1488511831" sldId="306"/>
            <ac:cxnSpMk id="54" creationId="{5D16AB80-35D0-439A-84EC-46B4B83F4A3B}"/>
          </ac:cxnSpMkLst>
        </pc:cxnChg>
        <pc:cxnChg chg="add mod">
          <ac:chgData name="Manish Sharma" userId="b799adb9ba789c8f" providerId="LiveId" clId="{EBEA4F15-CD72-47E1-A609-4F092BECF765}" dt="2021-12-20T04:11:42.960" v="114"/>
          <ac:cxnSpMkLst>
            <pc:docMk/>
            <pc:sldMk cId="1488511831" sldId="306"/>
            <ac:cxnSpMk id="55" creationId="{6E16BAE3-196A-4B31-A8EC-D366C45AD818}"/>
          </ac:cxnSpMkLst>
        </pc:cxnChg>
        <pc:cxnChg chg="add mod">
          <ac:chgData name="Manish Sharma" userId="b799adb9ba789c8f" providerId="LiveId" clId="{EBEA4F15-CD72-47E1-A609-4F092BECF765}" dt="2021-12-20T04:11:42.960" v="114"/>
          <ac:cxnSpMkLst>
            <pc:docMk/>
            <pc:sldMk cId="1488511831" sldId="306"/>
            <ac:cxnSpMk id="56" creationId="{702D93B6-7AE4-4540-BA53-CCD15F2D6CA9}"/>
          </ac:cxnSpMkLst>
        </pc:cxnChg>
      </pc:sldChg>
      <pc:sldChg chg="addSp delSp modSp new add del mod setBg modClrScheme chgLayout">
        <pc:chgData name="Manish Sharma" userId="b799adb9ba789c8f" providerId="LiveId" clId="{EBEA4F15-CD72-47E1-A609-4F092BECF765}" dt="2021-12-21T05:40:56.815" v="653" actId="47"/>
        <pc:sldMkLst>
          <pc:docMk/>
          <pc:sldMk cId="655627665" sldId="307"/>
        </pc:sldMkLst>
        <pc:spChg chg="add mod">
          <ac:chgData name="Manish Sharma" userId="b799adb9ba789c8f" providerId="LiveId" clId="{EBEA4F15-CD72-47E1-A609-4F092BECF765}" dt="2021-12-20T04:14:03.348" v="286" actId="26606"/>
          <ac:spMkLst>
            <pc:docMk/>
            <pc:sldMk cId="655627665" sldId="307"/>
            <ac:spMk id="2" creationId="{9901BF1C-2206-4B12-8BFA-8E99A8CC727A}"/>
          </ac:spMkLst>
        </pc:spChg>
        <pc:spChg chg="add del mod">
          <ac:chgData name="Manish Sharma" userId="b799adb9ba789c8f" providerId="LiveId" clId="{EBEA4F15-CD72-47E1-A609-4F092BECF765}" dt="2021-12-20T04:14:03.348" v="286" actId="26606"/>
          <ac:spMkLst>
            <pc:docMk/>
            <pc:sldMk cId="655627665" sldId="307"/>
            <ac:spMk id="3" creationId="{79FCC5AB-634E-4A6A-971E-63FA86F2159A}"/>
          </ac:spMkLst>
        </pc:spChg>
        <pc:spChg chg="add">
          <ac:chgData name="Manish Sharma" userId="b799adb9ba789c8f" providerId="LiveId" clId="{EBEA4F15-CD72-47E1-A609-4F092BECF765}" dt="2021-12-20T04:14:03.348" v="286" actId="26606"/>
          <ac:spMkLst>
            <pc:docMk/>
            <pc:sldMk cId="655627665" sldId="307"/>
            <ac:spMk id="9" creationId="{B819A166-7571-4003-A6B8-B62034C3ED30}"/>
          </ac:spMkLst>
        </pc:spChg>
        <pc:graphicFrameChg chg="add">
          <ac:chgData name="Manish Sharma" userId="b799adb9ba789c8f" providerId="LiveId" clId="{EBEA4F15-CD72-47E1-A609-4F092BECF765}" dt="2021-12-20T04:14:03.348" v="286" actId="26606"/>
          <ac:graphicFrameMkLst>
            <pc:docMk/>
            <pc:sldMk cId="655627665" sldId="307"/>
            <ac:graphicFrameMk id="5" creationId="{774B9B04-FC3B-42EC-9997-3DDEA50BF294}"/>
          </ac:graphicFrameMkLst>
        </pc:graphicFrameChg>
      </pc:sldChg>
      <pc:sldChg chg="del">
        <pc:chgData name="Manish Sharma" userId="b799adb9ba789c8f" providerId="LiveId" clId="{EBEA4F15-CD72-47E1-A609-4F092BECF765}" dt="2021-12-20T03:37:03.300" v="9" actId="47"/>
        <pc:sldMkLst>
          <pc:docMk/>
          <pc:sldMk cId="1440802295" sldId="307"/>
        </pc:sldMkLst>
      </pc:sldChg>
      <pc:sldChg chg="del">
        <pc:chgData name="Manish Sharma" userId="b799adb9ba789c8f" providerId="LiveId" clId="{EBEA4F15-CD72-47E1-A609-4F092BECF765}" dt="2021-12-20T03:37:03.300" v="9" actId="47"/>
        <pc:sldMkLst>
          <pc:docMk/>
          <pc:sldMk cId="1385470561" sldId="308"/>
        </pc:sldMkLst>
      </pc:sldChg>
      <pc:sldChg chg="modSp new add del mod">
        <pc:chgData name="Manish Sharma" userId="b799adb9ba789c8f" providerId="LiveId" clId="{EBEA4F15-CD72-47E1-A609-4F092BECF765}" dt="2021-12-21T05:40:56.815" v="653" actId="47"/>
        <pc:sldMkLst>
          <pc:docMk/>
          <pc:sldMk cId="2827906975" sldId="308"/>
        </pc:sldMkLst>
        <pc:spChg chg="mod">
          <ac:chgData name="Manish Sharma" userId="b799adb9ba789c8f" providerId="LiveId" clId="{EBEA4F15-CD72-47E1-A609-4F092BECF765}" dt="2021-12-20T04:21:08.170" v="292" actId="20577"/>
          <ac:spMkLst>
            <pc:docMk/>
            <pc:sldMk cId="2827906975" sldId="308"/>
            <ac:spMk id="2" creationId="{8F5B2C8A-76CC-4C82-BE46-004F51330CFC}"/>
          </ac:spMkLst>
        </pc:spChg>
        <pc:spChg chg="mod">
          <ac:chgData name="Manish Sharma" userId="b799adb9ba789c8f" providerId="LiveId" clId="{EBEA4F15-CD72-47E1-A609-4F092BECF765}" dt="2021-12-20T07:36:53.547" v="422" actId="20577"/>
          <ac:spMkLst>
            <pc:docMk/>
            <pc:sldMk cId="2827906975" sldId="308"/>
            <ac:spMk id="3" creationId="{2FAA80DA-6660-404B-9C36-51EEC25947FE}"/>
          </ac:spMkLst>
        </pc:spChg>
      </pc:sldChg>
      <pc:sldChg chg="modSp new add del mod">
        <pc:chgData name="Manish Sharma" userId="b799adb9ba789c8f" providerId="LiveId" clId="{EBEA4F15-CD72-47E1-A609-4F092BECF765}" dt="2021-12-21T05:40:56.815" v="653" actId="47"/>
        <pc:sldMkLst>
          <pc:docMk/>
          <pc:sldMk cId="1222050639" sldId="309"/>
        </pc:sldMkLst>
        <pc:spChg chg="mod">
          <ac:chgData name="Manish Sharma" userId="b799adb9ba789c8f" providerId="LiveId" clId="{EBEA4F15-CD72-47E1-A609-4F092BECF765}" dt="2021-12-20T04:24:53.587" v="347"/>
          <ac:spMkLst>
            <pc:docMk/>
            <pc:sldMk cId="1222050639" sldId="309"/>
            <ac:spMk id="2" creationId="{388AB266-49D7-4F7F-A956-2F1CB2BA89D5}"/>
          </ac:spMkLst>
        </pc:spChg>
        <pc:spChg chg="mod">
          <ac:chgData name="Manish Sharma" userId="b799adb9ba789c8f" providerId="LiveId" clId="{EBEA4F15-CD72-47E1-A609-4F092BECF765}" dt="2021-12-20T04:28:07.794" v="389" actId="20577"/>
          <ac:spMkLst>
            <pc:docMk/>
            <pc:sldMk cId="1222050639" sldId="309"/>
            <ac:spMk id="3" creationId="{535014E8-38D2-469D-92E0-B6A95C153A27}"/>
          </ac:spMkLst>
        </pc:spChg>
      </pc:sldChg>
      <pc:sldChg chg="addSp delSp modSp new add del mod">
        <pc:chgData name="Manish Sharma" userId="b799adb9ba789c8f" providerId="LiveId" clId="{EBEA4F15-CD72-47E1-A609-4F092BECF765}" dt="2021-12-21T05:40:56.815" v="653" actId="47"/>
        <pc:sldMkLst>
          <pc:docMk/>
          <pc:sldMk cId="154785864" sldId="310"/>
        </pc:sldMkLst>
        <pc:spChg chg="del">
          <ac:chgData name="Manish Sharma" userId="b799adb9ba789c8f" providerId="LiveId" clId="{EBEA4F15-CD72-47E1-A609-4F092BECF765}" dt="2021-12-20T05:08:59.533" v="391" actId="478"/>
          <ac:spMkLst>
            <pc:docMk/>
            <pc:sldMk cId="154785864" sldId="310"/>
            <ac:spMk id="2" creationId="{802EFA16-6A3B-4DFA-8958-322B55EB22D1}"/>
          </ac:spMkLst>
        </pc:spChg>
        <pc:spChg chg="del">
          <ac:chgData name="Manish Sharma" userId="b799adb9ba789c8f" providerId="LiveId" clId="{EBEA4F15-CD72-47E1-A609-4F092BECF765}" dt="2021-12-20T05:08:59.533" v="391" actId="478"/>
          <ac:spMkLst>
            <pc:docMk/>
            <pc:sldMk cId="154785864" sldId="310"/>
            <ac:spMk id="3" creationId="{3E43759F-C185-4677-B0DE-2586E6367C83}"/>
          </ac:spMkLst>
        </pc:spChg>
        <pc:spChg chg="add mod">
          <ac:chgData name="Manish Sharma" userId="b799adb9ba789c8f" providerId="LiveId" clId="{EBEA4F15-CD72-47E1-A609-4F092BECF765}" dt="2021-12-20T05:09:07.213" v="392"/>
          <ac:spMkLst>
            <pc:docMk/>
            <pc:sldMk cId="154785864" sldId="310"/>
            <ac:spMk id="4" creationId="{17E7B246-59E5-4541-B193-22E48E8A7494}"/>
          </ac:spMkLst>
        </pc:spChg>
        <pc:spChg chg="add mod">
          <ac:chgData name="Manish Sharma" userId="b799adb9ba789c8f" providerId="LiveId" clId="{EBEA4F15-CD72-47E1-A609-4F092BECF765}" dt="2021-12-20T05:09:21.987" v="393"/>
          <ac:spMkLst>
            <pc:docMk/>
            <pc:sldMk cId="154785864" sldId="310"/>
            <ac:spMk id="5" creationId="{4C5AE0D6-B7A8-4C75-96B8-9512CFFF97D2}"/>
          </ac:spMkLst>
        </pc:spChg>
        <pc:spChg chg="add mod">
          <ac:chgData name="Manish Sharma" userId="b799adb9ba789c8f" providerId="LiveId" clId="{EBEA4F15-CD72-47E1-A609-4F092BECF765}" dt="2021-12-20T05:09:21.987" v="393"/>
          <ac:spMkLst>
            <pc:docMk/>
            <pc:sldMk cId="154785864" sldId="310"/>
            <ac:spMk id="6" creationId="{1E752F1B-3295-4F03-87BF-4B83FD5ED67B}"/>
          </ac:spMkLst>
        </pc:spChg>
        <pc:spChg chg="add mod">
          <ac:chgData name="Manish Sharma" userId="b799adb9ba789c8f" providerId="LiveId" clId="{EBEA4F15-CD72-47E1-A609-4F092BECF765}" dt="2021-12-20T05:10:01.460" v="395"/>
          <ac:spMkLst>
            <pc:docMk/>
            <pc:sldMk cId="154785864" sldId="310"/>
            <ac:spMk id="8" creationId="{CF5AEDA7-C012-4A83-A98D-D2B249056F8B}"/>
          </ac:spMkLst>
        </pc:spChg>
        <pc:spChg chg="add mod">
          <ac:chgData name="Manish Sharma" userId="b799adb9ba789c8f" providerId="LiveId" clId="{EBEA4F15-CD72-47E1-A609-4F092BECF765}" dt="2021-12-20T05:10:45.500" v="396"/>
          <ac:spMkLst>
            <pc:docMk/>
            <pc:sldMk cId="154785864" sldId="310"/>
            <ac:spMk id="10" creationId="{A9FE5902-F7D0-4E75-99A5-9E0D0D5DD5AD}"/>
          </ac:spMkLst>
        </pc:spChg>
        <pc:spChg chg="add mod">
          <ac:chgData name="Manish Sharma" userId="b799adb9ba789c8f" providerId="LiveId" clId="{EBEA4F15-CD72-47E1-A609-4F092BECF765}" dt="2021-12-20T05:10:45.500" v="396"/>
          <ac:spMkLst>
            <pc:docMk/>
            <pc:sldMk cId="154785864" sldId="310"/>
            <ac:spMk id="11" creationId="{621098F8-ED4D-4FA6-B8D6-70F309C82503}"/>
          </ac:spMkLst>
        </pc:spChg>
        <pc:spChg chg="add mod">
          <ac:chgData name="Manish Sharma" userId="b799adb9ba789c8f" providerId="LiveId" clId="{EBEA4F15-CD72-47E1-A609-4F092BECF765}" dt="2021-12-20T05:10:57.771" v="397"/>
          <ac:spMkLst>
            <pc:docMk/>
            <pc:sldMk cId="154785864" sldId="310"/>
            <ac:spMk id="13" creationId="{3C7FF494-782B-41C7-A08D-EF9D8E3329D4}"/>
          </ac:spMkLst>
        </pc:spChg>
        <pc:spChg chg="add mod">
          <ac:chgData name="Manish Sharma" userId="b799adb9ba789c8f" providerId="LiveId" clId="{EBEA4F15-CD72-47E1-A609-4F092BECF765}" dt="2021-12-20T05:10:57.771" v="397"/>
          <ac:spMkLst>
            <pc:docMk/>
            <pc:sldMk cId="154785864" sldId="310"/>
            <ac:spMk id="14" creationId="{02E35CD1-31A9-413D-BC1A-A0D2DC55C34E}"/>
          </ac:spMkLst>
        </pc:spChg>
        <pc:spChg chg="add mod">
          <ac:chgData name="Manish Sharma" userId="b799adb9ba789c8f" providerId="LiveId" clId="{EBEA4F15-CD72-47E1-A609-4F092BECF765}" dt="2021-12-20T05:11:14.220" v="398"/>
          <ac:spMkLst>
            <pc:docMk/>
            <pc:sldMk cId="154785864" sldId="310"/>
            <ac:spMk id="15" creationId="{CAD1809D-CE7E-4ABA-96C7-89D1DBEACE75}"/>
          </ac:spMkLst>
        </pc:spChg>
        <pc:spChg chg="add mod">
          <ac:chgData name="Manish Sharma" userId="b799adb9ba789c8f" providerId="LiveId" clId="{EBEA4F15-CD72-47E1-A609-4F092BECF765}" dt="2021-12-20T05:11:14.220" v="398"/>
          <ac:spMkLst>
            <pc:docMk/>
            <pc:sldMk cId="154785864" sldId="310"/>
            <ac:spMk id="17" creationId="{3FAF6043-14DE-429E-8B7F-490253AE32C2}"/>
          </ac:spMkLst>
        </pc:spChg>
        <pc:spChg chg="add mod">
          <ac:chgData name="Manish Sharma" userId="b799adb9ba789c8f" providerId="LiveId" clId="{EBEA4F15-CD72-47E1-A609-4F092BECF765}" dt="2021-12-20T05:11:27.990" v="399"/>
          <ac:spMkLst>
            <pc:docMk/>
            <pc:sldMk cId="154785864" sldId="310"/>
            <ac:spMk id="18" creationId="{F474CE40-CCD1-47E1-A866-742B30820FC5}"/>
          </ac:spMkLst>
        </pc:spChg>
        <pc:spChg chg="add mod">
          <ac:chgData name="Manish Sharma" userId="b799adb9ba789c8f" providerId="LiveId" clId="{EBEA4F15-CD72-47E1-A609-4F092BECF765}" dt="2021-12-20T05:11:41.695" v="400"/>
          <ac:spMkLst>
            <pc:docMk/>
            <pc:sldMk cId="154785864" sldId="310"/>
            <ac:spMk id="22" creationId="{B93AA6B3-E9C4-479C-9133-519195E8FE61}"/>
          </ac:spMkLst>
        </pc:spChg>
        <pc:spChg chg="add mod">
          <ac:chgData name="Manish Sharma" userId="b799adb9ba789c8f" providerId="LiveId" clId="{EBEA4F15-CD72-47E1-A609-4F092BECF765}" dt="2021-12-20T05:12:13.125" v="401"/>
          <ac:spMkLst>
            <pc:docMk/>
            <pc:sldMk cId="154785864" sldId="310"/>
            <ac:spMk id="24" creationId="{6A6A725E-2EE9-4ED2-8CD7-0917DC94882A}"/>
          </ac:spMkLst>
        </pc:spChg>
        <pc:spChg chg="add mod">
          <ac:chgData name="Manish Sharma" userId="b799adb9ba789c8f" providerId="LiveId" clId="{EBEA4F15-CD72-47E1-A609-4F092BECF765}" dt="2021-12-20T05:12:13.125" v="401"/>
          <ac:spMkLst>
            <pc:docMk/>
            <pc:sldMk cId="154785864" sldId="310"/>
            <ac:spMk id="25" creationId="{93212B65-7C4A-4F3D-BB49-3066DC9CA2BA}"/>
          </ac:spMkLst>
        </pc:spChg>
        <pc:spChg chg="add mod">
          <ac:chgData name="Manish Sharma" userId="b799adb9ba789c8f" providerId="LiveId" clId="{EBEA4F15-CD72-47E1-A609-4F092BECF765}" dt="2021-12-20T05:12:20.761" v="402"/>
          <ac:spMkLst>
            <pc:docMk/>
            <pc:sldMk cId="154785864" sldId="310"/>
            <ac:spMk id="27" creationId="{AB0DA3CB-39CC-42A2-9870-CFF1F093A459}"/>
          </ac:spMkLst>
        </pc:spChg>
        <pc:spChg chg="add mod">
          <ac:chgData name="Manish Sharma" userId="b799adb9ba789c8f" providerId="LiveId" clId="{EBEA4F15-CD72-47E1-A609-4F092BECF765}" dt="2021-12-20T05:12:20.761" v="402"/>
          <ac:spMkLst>
            <pc:docMk/>
            <pc:sldMk cId="154785864" sldId="310"/>
            <ac:spMk id="28" creationId="{CBBD2D26-7CC2-4A30-B55D-F8F6D8A8A4C3}"/>
          </ac:spMkLst>
        </pc:spChg>
        <pc:spChg chg="add mod">
          <ac:chgData name="Manish Sharma" userId="b799adb9ba789c8f" providerId="LiveId" clId="{EBEA4F15-CD72-47E1-A609-4F092BECF765}" dt="2021-12-20T05:12:59.919" v="403"/>
          <ac:spMkLst>
            <pc:docMk/>
            <pc:sldMk cId="154785864" sldId="310"/>
            <ac:spMk id="29" creationId="{F287D1D9-FC45-4614-A3C8-1E772F65936F}"/>
          </ac:spMkLst>
        </pc:spChg>
        <pc:spChg chg="add mod">
          <ac:chgData name="Manish Sharma" userId="b799adb9ba789c8f" providerId="LiveId" clId="{EBEA4F15-CD72-47E1-A609-4F092BECF765}" dt="2021-12-20T05:12:59.919" v="403"/>
          <ac:spMkLst>
            <pc:docMk/>
            <pc:sldMk cId="154785864" sldId="310"/>
            <ac:spMk id="30" creationId="{334C897C-5E94-438A-B1DC-1EADC6A1FA09}"/>
          </ac:spMkLst>
        </pc:spChg>
        <pc:cxnChg chg="add mod">
          <ac:chgData name="Manish Sharma" userId="b799adb9ba789c8f" providerId="LiveId" clId="{EBEA4F15-CD72-47E1-A609-4F092BECF765}" dt="2021-12-20T05:09:50.636" v="394"/>
          <ac:cxnSpMkLst>
            <pc:docMk/>
            <pc:sldMk cId="154785864" sldId="310"/>
            <ac:cxnSpMk id="7" creationId="{7CA5AFAC-5521-408E-9D47-48E1CBC35DB7}"/>
          </ac:cxnSpMkLst>
        </pc:cxnChg>
        <pc:cxnChg chg="add mod">
          <ac:chgData name="Manish Sharma" userId="b799adb9ba789c8f" providerId="LiveId" clId="{EBEA4F15-CD72-47E1-A609-4F092BECF765}" dt="2021-12-20T05:10:45.500" v="396"/>
          <ac:cxnSpMkLst>
            <pc:docMk/>
            <pc:sldMk cId="154785864" sldId="310"/>
            <ac:cxnSpMk id="9" creationId="{4714756C-BE8B-4772-A741-1F41E59CC36E}"/>
          </ac:cxnSpMkLst>
        </pc:cxnChg>
        <pc:cxnChg chg="add mod">
          <ac:chgData name="Manish Sharma" userId="b799adb9ba789c8f" providerId="LiveId" clId="{EBEA4F15-CD72-47E1-A609-4F092BECF765}" dt="2021-12-20T05:10:57.771" v="397"/>
          <ac:cxnSpMkLst>
            <pc:docMk/>
            <pc:sldMk cId="154785864" sldId="310"/>
            <ac:cxnSpMk id="12" creationId="{B705DD50-B5D7-47F8-BD30-399818BF786A}"/>
          </ac:cxnSpMkLst>
        </pc:cxnChg>
        <pc:cxnChg chg="add mod">
          <ac:chgData name="Manish Sharma" userId="b799adb9ba789c8f" providerId="LiveId" clId="{EBEA4F15-CD72-47E1-A609-4F092BECF765}" dt="2021-12-20T05:11:14.220" v="398"/>
          <ac:cxnSpMkLst>
            <pc:docMk/>
            <pc:sldMk cId="154785864" sldId="310"/>
            <ac:cxnSpMk id="16" creationId="{2F6F4E6F-F7EB-4841-9B17-F11C053BA056}"/>
          </ac:cxnSpMkLst>
        </pc:cxnChg>
        <pc:cxnChg chg="add mod">
          <ac:chgData name="Manish Sharma" userId="b799adb9ba789c8f" providerId="LiveId" clId="{EBEA4F15-CD72-47E1-A609-4F092BECF765}" dt="2021-12-20T05:11:27.990" v="399"/>
          <ac:cxnSpMkLst>
            <pc:docMk/>
            <pc:sldMk cId="154785864" sldId="310"/>
            <ac:cxnSpMk id="19" creationId="{9513ECB0-58BE-4FA8-A827-342900A032E3}"/>
          </ac:cxnSpMkLst>
        </pc:cxnChg>
        <pc:cxnChg chg="add mod">
          <ac:chgData name="Manish Sharma" userId="b799adb9ba789c8f" providerId="LiveId" clId="{EBEA4F15-CD72-47E1-A609-4F092BECF765}" dt="2021-12-20T05:11:27.990" v="399"/>
          <ac:cxnSpMkLst>
            <pc:docMk/>
            <pc:sldMk cId="154785864" sldId="310"/>
            <ac:cxnSpMk id="20" creationId="{5032865E-C15D-470A-A2AA-855374C1C56C}"/>
          </ac:cxnSpMkLst>
        </pc:cxnChg>
        <pc:cxnChg chg="add mod">
          <ac:chgData name="Manish Sharma" userId="b799adb9ba789c8f" providerId="LiveId" clId="{EBEA4F15-CD72-47E1-A609-4F092BECF765}" dt="2021-12-20T05:11:27.990" v="399"/>
          <ac:cxnSpMkLst>
            <pc:docMk/>
            <pc:sldMk cId="154785864" sldId="310"/>
            <ac:cxnSpMk id="21" creationId="{07FBF4FC-0350-4023-9277-0FA869169C83}"/>
          </ac:cxnSpMkLst>
        </pc:cxnChg>
        <pc:cxnChg chg="add mod">
          <ac:chgData name="Manish Sharma" userId="b799adb9ba789c8f" providerId="LiveId" clId="{EBEA4F15-CD72-47E1-A609-4F092BECF765}" dt="2021-12-20T05:12:13.125" v="401"/>
          <ac:cxnSpMkLst>
            <pc:docMk/>
            <pc:sldMk cId="154785864" sldId="310"/>
            <ac:cxnSpMk id="23" creationId="{64514B43-01C3-4E57-82D1-09ECCF910F26}"/>
          </ac:cxnSpMkLst>
        </pc:cxnChg>
        <pc:cxnChg chg="add mod">
          <ac:chgData name="Manish Sharma" userId="b799adb9ba789c8f" providerId="LiveId" clId="{EBEA4F15-CD72-47E1-A609-4F092BECF765}" dt="2021-12-20T05:12:20.761" v="402"/>
          <ac:cxnSpMkLst>
            <pc:docMk/>
            <pc:sldMk cId="154785864" sldId="310"/>
            <ac:cxnSpMk id="26" creationId="{487737CB-8F5D-4647-92B3-04F2F1ED2F16}"/>
          </ac:cxnSpMkLst>
        </pc:cxnChg>
      </pc:sldChg>
      <pc:sldChg chg="add del">
        <pc:chgData name="Manish Sharma" userId="b799adb9ba789c8f" providerId="LiveId" clId="{EBEA4F15-CD72-47E1-A609-4F092BECF765}" dt="2021-12-21T05:40:56.815" v="653" actId="47"/>
        <pc:sldMkLst>
          <pc:docMk/>
          <pc:sldMk cId="600639858" sldId="311"/>
        </pc:sldMkLst>
      </pc:sldChg>
      <pc:sldChg chg="add del">
        <pc:chgData name="Manish Sharma" userId="b799adb9ba789c8f" providerId="LiveId" clId="{EBEA4F15-CD72-47E1-A609-4F092BECF765}" dt="2021-12-21T05:40:56.815" v="653" actId="47"/>
        <pc:sldMkLst>
          <pc:docMk/>
          <pc:sldMk cId="432641028" sldId="312"/>
        </pc:sldMkLst>
      </pc:sldChg>
      <pc:sldChg chg="del">
        <pc:chgData name="Manish Sharma" userId="b799adb9ba789c8f" providerId="LiveId" clId="{EBEA4F15-CD72-47E1-A609-4F092BECF765}" dt="2021-12-20T03:37:03.300" v="9" actId="47"/>
        <pc:sldMkLst>
          <pc:docMk/>
          <pc:sldMk cId="2719420891" sldId="312"/>
        </pc:sldMkLst>
      </pc:sldChg>
      <pc:sldChg chg="add del">
        <pc:chgData name="Manish Sharma" userId="b799adb9ba789c8f" providerId="LiveId" clId="{EBEA4F15-CD72-47E1-A609-4F092BECF765}" dt="2021-12-21T05:40:56.815" v="653" actId="47"/>
        <pc:sldMkLst>
          <pc:docMk/>
          <pc:sldMk cId="1745736043" sldId="313"/>
        </pc:sldMkLst>
      </pc:sldChg>
      <pc:sldChg chg="del">
        <pc:chgData name="Manish Sharma" userId="b799adb9ba789c8f" providerId="LiveId" clId="{EBEA4F15-CD72-47E1-A609-4F092BECF765}" dt="2021-12-20T03:37:03.300" v="9" actId="47"/>
        <pc:sldMkLst>
          <pc:docMk/>
          <pc:sldMk cId="4142986020" sldId="313"/>
        </pc:sldMkLst>
      </pc:sldChg>
      <pc:sldChg chg="del">
        <pc:chgData name="Manish Sharma" userId="b799adb9ba789c8f" providerId="LiveId" clId="{EBEA4F15-CD72-47E1-A609-4F092BECF765}" dt="2021-12-20T03:37:03.300" v="9" actId="47"/>
        <pc:sldMkLst>
          <pc:docMk/>
          <pc:sldMk cId="1841233370" sldId="314"/>
        </pc:sldMkLst>
      </pc:sldChg>
      <pc:sldChg chg="add del">
        <pc:chgData name="Manish Sharma" userId="b799adb9ba789c8f" providerId="LiveId" clId="{EBEA4F15-CD72-47E1-A609-4F092BECF765}" dt="2021-12-21T05:40:56.815" v="653" actId="47"/>
        <pc:sldMkLst>
          <pc:docMk/>
          <pc:sldMk cId="3343793836" sldId="314"/>
        </pc:sldMkLst>
      </pc:sldChg>
      <pc:sldChg chg="del">
        <pc:chgData name="Manish Sharma" userId="b799adb9ba789c8f" providerId="LiveId" clId="{EBEA4F15-CD72-47E1-A609-4F092BECF765}" dt="2021-12-20T03:37:03.300" v="9" actId="47"/>
        <pc:sldMkLst>
          <pc:docMk/>
          <pc:sldMk cId="91050736" sldId="315"/>
        </pc:sldMkLst>
      </pc:sldChg>
      <pc:sldChg chg="add del">
        <pc:chgData name="Manish Sharma" userId="b799adb9ba789c8f" providerId="LiveId" clId="{EBEA4F15-CD72-47E1-A609-4F092BECF765}" dt="2021-12-21T05:40:56.815" v="653" actId="47"/>
        <pc:sldMkLst>
          <pc:docMk/>
          <pc:sldMk cId="2896957801" sldId="315"/>
        </pc:sldMkLst>
      </pc:sldChg>
      <pc:sldChg chg="addSp delSp modSp new add del mod">
        <pc:chgData name="Manish Sharma" userId="b799adb9ba789c8f" providerId="LiveId" clId="{EBEA4F15-CD72-47E1-A609-4F092BECF765}" dt="2021-12-21T05:40:56.815" v="653" actId="47"/>
        <pc:sldMkLst>
          <pc:docMk/>
          <pc:sldMk cId="495837008" sldId="316"/>
        </pc:sldMkLst>
        <pc:spChg chg="mod">
          <ac:chgData name="Manish Sharma" userId="b799adb9ba789c8f" providerId="LiveId" clId="{EBEA4F15-CD72-47E1-A609-4F092BECF765}" dt="2021-12-20T10:28:27.802" v="443" actId="20577"/>
          <ac:spMkLst>
            <pc:docMk/>
            <pc:sldMk cId="495837008" sldId="316"/>
            <ac:spMk id="2" creationId="{4221B753-CA20-43D9-B1E7-4ED3D66E9E35}"/>
          </ac:spMkLst>
        </pc:spChg>
        <pc:spChg chg="mod">
          <ac:chgData name="Manish Sharma" userId="b799adb9ba789c8f" providerId="LiveId" clId="{EBEA4F15-CD72-47E1-A609-4F092BECF765}" dt="2021-12-20T10:30:13.713" v="461"/>
          <ac:spMkLst>
            <pc:docMk/>
            <pc:sldMk cId="495837008" sldId="316"/>
            <ac:spMk id="3" creationId="{CAA1A283-77CD-467F-A9B1-9FB64F0A917B}"/>
          </ac:spMkLst>
        </pc:spChg>
        <pc:spChg chg="add del">
          <ac:chgData name="Manish Sharma" userId="b799adb9ba789c8f" providerId="LiveId" clId="{EBEA4F15-CD72-47E1-A609-4F092BECF765}" dt="2021-12-20T10:29:59.764" v="460"/>
          <ac:spMkLst>
            <pc:docMk/>
            <pc:sldMk cId="495837008" sldId="316"/>
            <ac:spMk id="4" creationId="{79285C16-F0C7-472B-A0D9-A5B818795C91}"/>
          </ac:spMkLst>
        </pc:spChg>
      </pc:sldChg>
      <pc:sldChg chg="del">
        <pc:chgData name="Manish Sharma" userId="b799adb9ba789c8f" providerId="LiveId" clId="{EBEA4F15-CD72-47E1-A609-4F092BECF765}" dt="2021-12-20T03:37:03.300" v="9" actId="47"/>
        <pc:sldMkLst>
          <pc:docMk/>
          <pc:sldMk cId="3578439419" sldId="316"/>
        </pc:sldMkLst>
      </pc:sldChg>
      <pc:sldChg chg="modSp new add del mod">
        <pc:chgData name="Manish Sharma" userId="b799adb9ba789c8f" providerId="LiveId" clId="{EBEA4F15-CD72-47E1-A609-4F092BECF765}" dt="2021-12-21T05:40:56.815" v="653" actId="47"/>
        <pc:sldMkLst>
          <pc:docMk/>
          <pc:sldMk cId="729508330" sldId="317"/>
        </pc:sldMkLst>
        <pc:spChg chg="mod">
          <ac:chgData name="Manish Sharma" userId="b799adb9ba789c8f" providerId="LiveId" clId="{EBEA4F15-CD72-47E1-A609-4F092BECF765}" dt="2021-12-20T10:32:12.828" v="479" actId="20577"/>
          <ac:spMkLst>
            <pc:docMk/>
            <pc:sldMk cId="729508330" sldId="317"/>
            <ac:spMk id="2" creationId="{7C0BEA43-1590-4F15-8F6D-CF3ACFA07C0F}"/>
          </ac:spMkLst>
        </pc:spChg>
        <pc:spChg chg="mod">
          <ac:chgData name="Manish Sharma" userId="b799adb9ba789c8f" providerId="LiveId" clId="{EBEA4F15-CD72-47E1-A609-4F092BECF765}" dt="2021-12-20T10:32:04.197" v="466" actId="6549"/>
          <ac:spMkLst>
            <pc:docMk/>
            <pc:sldMk cId="729508330" sldId="317"/>
            <ac:spMk id="3" creationId="{33B25DEF-428A-4A9F-8226-B9935C64B8B7}"/>
          </ac:spMkLst>
        </pc:spChg>
      </pc:sldChg>
      <pc:sldChg chg="del">
        <pc:chgData name="Manish Sharma" userId="b799adb9ba789c8f" providerId="LiveId" clId="{EBEA4F15-CD72-47E1-A609-4F092BECF765}" dt="2021-12-20T03:37:03.300" v="9" actId="47"/>
        <pc:sldMkLst>
          <pc:docMk/>
          <pc:sldMk cId="2483723510" sldId="317"/>
        </pc:sldMkLst>
      </pc:sldChg>
      <pc:sldChg chg="del">
        <pc:chgData name="Manish Sharma" userId="b799adb9ba789c8f" providerId="LiveId" clId="{EBEA4F15-CD72-47E1-A609-4F092BECF765}" dt="2021-12-20T03:37:03.300" v="9" actId="47"/>
        <pc:sldMkLst>
          <pc:docMk/>
          <pc:sldMk cId="2383157330" sldId="318"/>
        </pc:sldMkLst>
      </pc:sldChg>
      <pc:sldChg chg="modSp new add del mod ord">
        <pc:chgData name="Manish Sharma" userId="b799adb9ba789c8f" providerId="LiveId" clId="{EBEA4F15-CD72-47E1-A609-4F092BECF765}" dt="2021-12-21T05:40:56.815" v="653" actId="47"/>
        <pc:sldMkLst>
          <pc:docMk/>
          <pc:sldMk cId="3730346979" sldId="318"/>
        </pc:sldMkLst>
        <pc:spChg chg="mod">
          <ac:chgData name="Manish Sharma" userId="b799adb9ba789c8f" providerId="LiveId" clId="{EBEA4F15-CD72-47E1-A609-4F092BECF765}" dt="2021-12-20T10:52:28.610" v="496"/>
          <ac:spMkLst>
            <pc:docMk/>
            <pc:sldMk cId="3730346979" sldId="318"/>
            <ac:spMk id="2" creationId="{7CE3E554-BBFA-4308-B444-B9BD3C09A0D5}"/>
          </ac:spMkLst>
        </pc:spChg>
        <pc:spChg chg="mod">
          <ac:chgData name="Manish Sharma" userId="b799adb9ba789c8f" providerId="LiveId" clId="{EBEA4F15-CD72-47E1-A609-4F092BECF765}" dt="2021-12-20T10:51:57.727" v="491" actId="6549"/>
          <ac:spMkLst>
            <pc:docMk/>
            <pc:sldMk cId="3730346979" sldId="318"/>
            <ac:spMk id="3" creationId="{2F93C436-7A03-442F-A4B5-7B12697D9C0D}"/>
          </ac:spMkLst>
        </pc:spChg>
      </pc:sldChg>
      <pc:sldChg chg="del">
        <pc:chgData name="Manish Sharma" userId="b799adb9ba789c8f" providerId="LiveId" clId="{EBEA4F15-CD72-47E1-A609-4F092BECF765}" dt="2021-12-20T03:37:03.300" v="9" actId="47"/>
        <pc:sldMkLst>
          <pc:docMk/>
          <pc:sldMk cId="1542734719" sldId="319"/>
        </pc:sldMkLst>
      </pc:sldChg>
      <pc:sldChg chg="modSp add del mod">
        <pc:chgData name="Manish Sharma" userId="b799adb9ba789c8f" providerId="LiveId" clId="{EBEA4F15-CD72-47E1-A609-4F092BECF765}" dt="2021-12-21T05:40:56.815" v="653" actId="47"/>
        <pc:sldMkLst>
          <pc:docMk/>
          <pc:sldMk cId="2922293980" sldId="319"/>
        </pc:sldMkLst>
        <pc:spChg chg="mod">
          <ac:chgData name="Manish Sharma" userId="b799adb9ba789c8f" providerId="LiveId" clId="{EBEA4F15-CD72-47E1-A609-4F092BECF765}" dt="2021-12-20T11:06:12.393" v="498" actId="20577"/>
          <ac:spMkLst>
            <pc:docMk/>
            <pc:sldMk cId="2922293980" sldId="319"/>
            <ac:spMk id="3" creationId="{9933D40C-6913-4D1F-B98F-5A2BC1806030}"/>
          </ac:spMkLst>
        </pc:spChg>
      </pc:sldChg>
      <pc:sldChg chg="del">
        <pc:chgData name="Manish Sharma" userId="b799adb9ba789c8f" providerId="LiveId" clId="{EBEA4F15-CD72-47E1-A609-4F092BECF765}" dt="2021-12-20T03:37:03.300" v="9" actId="47"/>
        <pc:sldMkLst>
          <pc:docMk/>
          <pc:sldMk cId="1771078964" sldId="320"/>
        </pc:sldMkLst>
      </pc:sldChg>
      <pc:sldChg chg="modSp new add del mod">
        <pc:chgData name="Manish Sharma" userId="b799adb9ba789c8f" providerId="LiveId" clId="{EBEA4F15-CD72-47E1-A609-4F092BECF765}" dt="2021-12-21T05:40:56.815" v="653" actId="47"/>
        <pc:sldMkLst>
          <pc:docMk/>
          <pc:sldMk cId="4089342765" sldId="320"/>
        </pc:sldMkLst>
        <pc:spChg chg="mod">
          <ac:chgData name="Manish Sharma" userId="b799adb9ba789c8f" providerId="LiveId" clId="{EBEA4F15-CD72-47E1-A609-4F092BECF765}" dt="2021-12-20T11:07:45.214" v="526" actId="20577"/>
          <ac:spMkLst>
            <pc:docMk/>
            <pc:sldMk cId="4089342765" sldId="320"/>
            <ac:spMk id="2" creationId="{24F500CF-73D6-43BE-B492-EE045D1F479A}"/>
          </ac:spMkLst>
        </pc:spChg>
        <pc:spChg chg="mod">
          <ac:chgData name="Manish Sharma" userId="b799adb9ba789c8f" providerId="LiveId" clId="{EBEA4F15-CD72-47E1-A609-4F092BECF765}" dt="2021-12-20T11:17:52.741" v="527" actId="113"/>
          <ac:spMkLst>
            <pc:docMk/>
            <pc:sldMk cId="4089342765" sldId="320"/>
            <ac:spMk id="3" creationId="{222B5808-75FF-4E74-BE39-F13495931DC1}"/>
          </ac:spMkLst>
        </pc:spChg>
      </pc:sldChg>
      <pc:sldChg chg="del">
        <pc:chgData name="Manish Sharma" userId="b799adb9ba789c8f" providerId="LiveId" clId="{EBEA4F15-CD72-47E1-A609-4F092BECF765}" dt="2021-12-20T03:37:03.300" v="9" actId="47"/>
        <pc:sldMkLst>
          <pc:docMk/>
          <pc:sldMk cId="2175462724" sldId="321"/>
        </pc:sldMkLst>
      </pc:sldChg>
      <pc:sldChg chg="add">
        <pc:chgData name="Manish Sharma" userId="b799adb9ba789c8f" providerId="LiveId" clId="{EBEA4F15-CD72-47E1-A609-4F092BECF765}" dt="2021-12-21T09:22:14.492" v="795"/>
        <pc:sldMkLst>
          <pc:docMk/>
          <pc:sldMk cId="2903704693" sldId="321"/>
        </pc:sldMkLst>
      </pc:sldChg>
      <pc:sldChg chg="del">
        <pc:chgData name="Manish Sharma" userId="b799adb9ba789c8f" providerId="LiveId" clId="{EBEA4F15-CD72-47E1-A609-4F092BECF765}" dt="2021-12-20T03:37:03.300" v="9" actId="47"/>
        <pc:sldMkLst>
          <pc:docMk/>
          <pc:sldMk cId="2020432023" sldId="322"/>
        </pc:sldMkLst>
      </pc:sldChg>
      <pc:sldChg chg="add">
        <pc:chgData name="Manish Sharma" userId="b799adb9ba789c8f" providerId="LiveId" clId="{EBEA4F15-CD72-47E1-A609-4F092BECF765}" dt="2021-12-21T09:22:14.492" v="795"/>
        <pc:sldMkLst>
          <pc:docMk/>
          <pc:sldMk cId="4052209965" sldId="322"/>
        </pc:sldMkLst>
      </pc:sldChg>
      <pc:sldChg chg="del">
        <pc:chgData name="Manish Sharma" userId="b799adb9ba789c8f" providerId="LiveId" clId="{EBEA4F15-CD72-47E1-A609-4F092BECF765}" dt="2021-12-20T03:37:03.300" v="9" actId="47"/>
        <pc:sldMkLst>
          <pc:docMk/>
          <pc:sldMk cId="992083087" sldId="323"/>
        </pc:sldMkLst>
      </pc:sldChg>
      <pc:sldChg chg="add">
        <pc:chgData name="Manish Sharma" userId="b799adb9ba789c8f" providerId="LiveId" clId="{EBEA4F15-CD72-47E1-A609-4F092BECF765}" dt="2021-12-21T09:22:14.492" v="795"/>
        <pc:sldMkLst>
          <pc:docMk/>
          <pc:sldMk cId="3716499477" sldId="323"/>
        </pc:sldMkLst>
      </pc:sldChg>
      <pc:sldChg chg="addSp modSp add mod setBg">
        <pc:chgData name="Manish Sharma" userId="b799adb9ba789c8f" providerId="LiveId" clId="{EBEA4F15-CD72-47E1-A609-4F092BECF765}" dt="2021-12-21T11:21:00.600" v="1052" actId="26606"/>
        <pc:sldMkLst>
          <pc:docMk/>
          <pc:sldMk cId="2025244484" sldId="324"/>
        </pc:sldMkLst>
        <pc:spChg chg="mod">
          <ac:chgData name="Manish Sharma" userId="b799adb9ba789c8f" providerId="LiveId" clId="{EBEA4F15-CD72-47E1-A609-4F092BECF765}" dt="2021-12-21T11:21:00.600" v="1052" actId="26606"/>
          <ac:spMkLst>
            <pc:docMk/>
            <pc:sldMk cId="2025244484" sldId="324"/>
            <ac:spMk id="2" creationId="{72B3E651-7639-42F3-ACDB-B57B4D534C49}"/>
          </ac:spMkLst>
        </pc:spChg>
        <pc:spChg chg="mod">
          <ac:chgData name="Manish Sharma" userId="b799adb9ba789c8f" providerId="LiveId" clId="{EBEA4F15-CD72-47E1-A609-4F092BECF765}" dt="2021-12-21T11:21:00.600" v="1052" actId="26606"/>
          <ac:spMkLst>
            <pc:docMk/>
            <pc:sldMk cId="2025244484" sldId="324"/>
            <ac:spMk id="3" creationId="{D7CA7D6F-A263-449E-8405-B5A9FBF10CF3}"/>
          </ac:spMkLst>
        </pc:spChg>
        <pc:spChg chg="add">
          <ac:chgData name="Manish Sharma" userId="b799adb9ba789c8f" providerId="LiveId" clId="{EBEA4F15-CD72-47E1-A609-4F092BECF765}" dt="2021-12-21T11:21:00.600" v="1052" actId="26606"/>
          <ac:spMkLst>
            <pc:docMk/>
            <pc:sldMk cId="2025244484" sldId="324"/>
            <ac:spMk id="10" creationId="{19D32F93-50AC-4C46-A5DB-291C60DDB7BD}"/>
          </ac:spMkLst>
        </pc:spChg>
        <pc:spChg chg="add">
          <ac:chgData name="Manish Sharma" userId="b799adb9ba789c8f" providerId="LiveId" clId="{EBEA4F15-CD72-47E1-A609-4F092BECF765}" dt="2021-12-21T11:21:00.600" v="1052" actId="26606"/>
          <ac:spMkLst>
            <pc:docMk/>
            <pc:sldMk cId="2025244484" sldId="324"/>
            <ac:spMk id="12" creationId="{827DC2C4-B485-428A-BF4A-472D2967F47F}"/>
          </ac:spMkLst>
        </pc:spChg>
        <pc:spChg chg="add">
          <ac:chgData name="Manish Sharma" userId="b799adb9ba789c8f" providerId="LiveId" clId="{EBEA4F15-CD72-47E1-A609-4F092BECF765}" dt="2021-12-21T11:21:00.600" v="1052" actId="26606"/>
          <ac:spMkLst>
            <pc:docMk/>
            <pc:sldMk cId="2025244484" sldId="324"/>
            <ac:spMk id="14" creationId="{EE04B5EB-F158-4507-90DD-BD23620C7CC9}"/>
          </ac:spMkLst>
        </pc:spChg>
        <pc:picChg chg="mod">
          <ac:chgData name="Manish Sharma" userId="b799adb9ba789c8f" providerId="LiveId" clId="{EBEA4F15-CD72-47E1-A609-4F092BECF765}" dt="2021-12-21T11:21:00.600" v="1052" actId="26606"/>
          <ac:picMkLst>
            <pc:docMk/>
            <pc:sldMk cId="2025244484" sldId="324"/>
            <ac:picMk id="5" creationId="{C29A1890-5154-4A30-BF97-7BF0BD966B31}"/>
          </ac:picMkLst>
        </pc:picChg>
      </pc:sldChg>
      <pc:sldChg chg="del">
        <pc:chgData name="Manish Sharma" userId="b799adb9ba789c8f" providerId="LiveId" clId="{EBEA4F15-CD72-47E1-A609-4F092BECF765}" dt="2021-12-20T03:37:03.300" v="9" actId="47"/>
        <pc:sldMkLst>
          <pc:docMk/>
          <pc:sldMk cId="2677077442" sldId="324"/>
        </pc:sldMkLst>
      </pc:sldChg>
      <pc:sldChg chg="del">
        <pc:chgData name="Manish Sharma" userId="b799adb9ba789c8f" providerId="LiveId" clId="{EBEA4F15-CD72-47E1-A609-4F092BECF765}" dt="2021-12-20T03:37:03.300" v="9" actId="47"/>
        <pc:sldMkLst>
          <pc:docMk/>
          <pc:sldMk cId="976549785" sldId="325"/>
        </pc:sldMkLst>
      </pc:sldChg>
      <pc:sldChg chg="del">
        <pc:chgData name="Manish Sharma" userId="b799adb9ba789c8f" providerId="LiveId" clId="{EBEA4F15-CD72-47E1-A609-4F092BECF765}" dt="2021-12-20T03:37:03.300" v="9" actId="47"/>
        <pc:sldMkLst>
          <pc:docMk/>
          <pc:sldMk cId="1393763600" sldId="326"/>
        </pc:sldMkLst>
      </pc:sldChg>
      <pc:sldChg chg="del">
        <pc:chgData name="Manish Sharma" userId="b799adb9ba789c8f" providerId="LiveId" clId="{EBEA4F15-CD72-47E1-A609-4F092BECF765}" dt="2021-12-20T03:37:03.300" v="9" actId="47"/>
        <pc:sldMkLst>
          <pc:docMk/>
          <pc:sldMk cId="1562318406" sldId="327"/>
        </pc:sldMkLst>
      </pc:sldChg>
      <pc:sldChg chg="del">
        <pc:chgData name="Manish Sharma" userId="b799adb9ba789c8f" providerId="LiveId" clId="{EBEA4F15-CD72-47E1-A609-4F092BECF765}" dt="2021-12-20T03:37:03.300" v="9" actId="47"/>
        <pc:sldMkLst>
          <pc:docMk/>
          <pc:sldMk cId="869922491" sldId="328"/>
        </pc:sldMkLst>
      </pc:sldChg>
      <pc:sldChg chg="del">
        <pc:chgData name="Manish Sharma" userId="b799adb9ba789c8f" providerId="LiveId" clId="{EBEA4F15-CD72-47E1-A609-4F092BECF765}" dt="2021-12-20T03:37:03.300" v="9" actId="47"/>
        <pc:sldMkLst>
          <pc:docMk/>
          <pc:sldMk cId="2301145384" sldId="329"/>
        </pc:sldMkLst>
      </pc:sldChg>
      <pc:sldChg chg="add">
        <pc:chgData name="Manish Sharma" userId="b799adb9ba789c8f" providerId="LiveId" clId="{EBEA4F15-CD72-47E1-A609-4F092BECF765}" dt="2021-12-21T11:20:35.351" v="1051"/>
        <pc:sldMkLst>
          <pc:docMk/>
          <pc:sldMk cId="3578941083" sldId="329"/>
        </pc:sldMkLst>
      </pc:sldChg>
      <pc:sldChg chg="del">
        <pc:chgData name="Manish Sharma" userId="b799adb9ba789c8f" providerId="LiveId" clId="{EBEA4F15-CD72-47E1-A609-4F092BECF765}" dt="2021-12-20T03:37:03.300" v="9" actId="47"/>
        <pc:sldMkLst>
          <pc:docMk/>
          <pc:sldMk cId="743372294" sldId="330"/>
        </pc:sldMkLst>
      </pc:sldChg>
      <pc:sldChg chg="add">
        <pc:chgData name="Manish Sharma" userId="b799adb9ba789c8f" providerId="LiveId" clId="{EBEA4F15-CD72-47E1-A609-4F092BECF765}" dt="2021-12-22T04:13:58.744" v="1276"/>
        <pc:sldMkLst>
          <pc:docMk/>
          <pc:sldMk cId="1148456520" sldId="330"/>
        </pc:sldMkLst>
      </pc:sldChg>
      <pc:sldChg chg="del">
        <pc:chgData name="Manish Sharma" userId="b799adb9ba789c8f" providerId="LiveId" clId="{EBEA4F15-CD72-47E1-A609-4F092BECF765}" dt="2021-12-20T03:37:03.300" v="9" actId="47"/>
        <pc:sldMkLst>
          <pc:docMk/>
          <pc:sldMk cId="2086204329" sldId="331"/>
        </pc:sldMkLst>
      </pc:sldChg>
      <pc:sldChg chg="del">
        <pc:chgData name="Manish Sharma" userId="b799adb9ba789c8f" providerId="LiveId" clId="{EBEA4F15-CD72-47E1-A609-4F092BECF765}" dt="2021-12-20T03:37:03.300" v="9" actId="47"/>
        <pc:sldMkLst>
          <pc:docMk/>
          <pc:sldMk cId="4024640257" sldId="332"/>
        </pc:sldMkLst>
      </pc:sldChg>
      <pc:sldChg chg="add">
        <pc:chgData name="Manish Sharma" userId="b799adb9ba789c8f" providerId="LiveId" clId="{EBEA4F15-CD72-47E1-A609-4F092BECF765}" dt="2021-12-24T07:56:46.940" v="2049"/>
        <pc:sldMkLst>
          <pc:docMk/>
          <pc:sldMk cId="3305788119" sldId="334"/>
        </pc:sldMkLst>
      </pc:sldChg>
      <pc:sldChg chg="modSp add mod">
        <pc:chgData name="Manish Sharma" userId="b799adb9ba789c8f" providerId="LiveId" clId="{EBEA4F15-CD72-47E1-A609-4F092BECF765}" dt="2021-12-22T09:02:43.479" v="1773" actId="313"/>
        <pc:sldMkLst>
          <pc:docMk/>
          <pc:sldMk cId="3436347431" sldId="338"/>
        </pc:sldMkLst>
        <pc:spChg chg="mod">
          <ac:chgData name="Manish Sharma" userId="b799adb9ba789c8f" providerId="LiveId" clId="{EBEA4F15-CD72-47E1-A609-4F092BECF765}" dt="2021-12-22T09:02:37.469" v="1771" actId="313"/>
          <ac:spMkLst>
            <pc:docMk/>
            <pc:sldMk cId="3436347431" sldId="338"/>
            <ac:spMk id="2" creationId="{2DDB61F2-8C7F-41CC-9C09-1186116DDDDE}"/>
          </ac:spMkLst>
        </pc:spChg>
        <pc:spChg chg="mod">
          <ac:chgData name="Manish Sharma" userId="b799adb9ba789c8f" providerId="LiveId" clId="{EBEA4F15-CD72-47E1-A609-4F092BECF765}" dt="2021-12-22T09:02:43.479" v="1773" actId="313"/>
          <ac:spMkLst>
            <pc:docMk/>
            <pc:sldMk cId="3436347431" sldId="338"/>
            <ac:spMk id="3" creationId="{2F23E1F6-4E54-493C-8211-3BAC3756E23F}"/>
          </ac:spMkLst>
        </pc:spChg>
      </pc:sldChg>
      <pc:sldChg chg="modSp add mod">
        <pc:chgData name="Manish Sharma" userId="b799adb9ba789c8f" providerId="LiveId" clId="{EBEA4F15-CD72-47E1-A609-4F092BECF765}" dt="2021-12-22T11:17:39.264" v="1780" actId="20577"/>
        <pc:sldMkLst>
          <pc:docMk/>
          <pc:sldMk cId="1539205222" sldId="339"/>
        </pc:sldMkLst>
        <pc:spChg chg="mod">
          <ac:chgData name="Manish Sharma" userId="b799adb9ba789c8f" providerId="LiveId" clId="{EBEA4F15-CD72-47E1-A609-4F092BECF765}" dt="2021-12-22T11:17:39.264" v="1780" actId="20577"/>
          <ac:spMkLst>
            <pc:docMk/>
            <pc:sldMk cId="1539205222" sldId="339"/>
            <ac:spMk id="4" creationId="{CD9286B1-AB81-4841-B546-82610DEBB9CF}"/>
          </ac:spMkLst>
        </pc:spChg>
      </pc:sldChg>
      <pc:sldChg chg="add">
        <pc:chgData name="Manish Sharma" userId="b799adb9ba789c8f" providerId="LiveId" clId="{EBEA4F15-CD72-47E1-A609-4F092BECF765}" dt="2021-12-23T06:56:58.265" v="1799"/>
        <pc:sldMkLst>
          <pc:docMk/>
          <pc:sldMk cId="1083906838" sldId="344"/>
        </pc:sldMkLst>
      </pc:sldChg>
      <pc:sldChg chg="add del">
        <pc:chgData name="Manish Sharma" userId="b799adb9ba789c8f" providerId="LiveId" clId="{EBEA4F15-CD72-47E1-A609-4F092BECF765}" dt="2021-12-23T06:56:55.306" v="1798" actId="47"/>
        <pc:sldMkLst>
          <pc:docMk/>
          <pc:sldMk cId="2113187241" sldId="345"/>
        </pc:sldMkLst>
      </pc:sldChg>
      <pc:sldChg chg="del">
        <pc:chgData name="Manish Sharma" userId="b799adb9ba789c8f" providerId="LiveId" clId="{EBEA4F15-CD72-47E1-A609-4F092BECF765}" dt="2021-12-20T03:37:03.300" v="9" actId="47"/>
        <pc:sldMkLst>
          <pc:docMk/>
          <pc:sldMk cId="2986602669" sldId="347"/>
        </pc:sldMkLst>
      </pc:sldChg>
      <pc:sldChg chg="add">
        <pc:chgData name="Manish Sharma" userId="b799adb9ba789c8f" providerId="LiveId" clId="{EBEA4F15-CD72-47E1-A609-4F092BECF765}" dt="2021-12-21T09:57:39.575" v="796"/>
        <pc:sldMkLst>
          <pc:docMk/>
          <pc:sldMk cId="3237243737" sldId="357"/>
        </pc:sldMkLst>
      </pc:sldChg>
      <pc:sldChg chg="add del">
        <pc:chgData name="Manish Sharma" userId="b799adb9ba789c8f" providerId="LiveId" clId="{EBEA4F15-CD72-47E1-A609-4F092BECF765}" dt="2021-12-21T09:57:39.575" v="796"/>
        <pc:sldMkLst>
          <pc:docMk/>
          <pc:sldMk cId="3787089593" sldId="358"/>
        </pc:sldMkLst>
      </pc:sldChg>
      <pc:sldChg chg="del">
        <pc:chgData name="Manish Sharma" userId="b799adb9ba789c8f" providerId="LiveId" clId="{EBEA4F15-CD72-47E1-A609-4F092BECF765}" dt="2021-12-20T03:37:03.300" v="9" actId="47"/>
        <pc:sldMkLst>
          <pc:docMk/>
          <pc:sldMk cId="945998607" sldId="359"/>
        </pc:sldMkLst>
      </pc:sldChg>
      <pc:sldChg chg="add del">
        <pc:chgData name="Manish Sharma" userId="b799adb9ba789c8f" providerId="LiveId" clId="{EBEA4F15-CD72-47E1-A609-4F092BECF765}" dt="2021-12-21T05:40:56.815" v="653" actId="47"/>
        <pc:sldMkLst>
          <pc:docMk/>
          <pc:sldMk cId="2451713000" sldId="359"/>
        </pc:sldMkLst>
      </pc:sldChg>
      <pc:sldChg chg="del">
        <pc:chgData name="Manish Sharma" userId="b799adb9ba789c8f" providerId="LiveId" clId="{EBEA4F15-CD72-47E1-A609-4F092BECF765}" dt="2021-12-20T03:37:03.300" v="9" actId="47"/>
        <pc:sldMkLst>
          <pc:docMk/>
          <pc:sldMk cId="1292131962" sldId="360"/>
        </pc:sldMkLst>
      </pc:sldChg>
      <pc:sldChg chg="modSp new add del mod">
        <pc:chgData name="Manish Sharma" userId="b799adb9ba789c8f" providerId="LiveId" clId="{EBEA4F15-CD72-47E1-A609-4F092BECF765}" dt="2021-12-21T05:40:56.815" v="653" actId="47"/>
        <pc:sldMkLst>
          <pc:docMk/>
          <pc:sldMk cId="1617090137" sldId="360"/>
        </pc:sldMkLst>
        <pc:spChg chg="mod">
          <ac:chgData name="Manish Sharma" userId="b799adb9ba789c8f" providerId="LiveId" clId="{EBEA4F15-CD72-47E1-A609-4F092BECF765}" dt="2021-12-21T04:00:57.079" v="536" actId="20577"/>
          <ac:spMkLst>
            <pc:docMk/>
            <pc:sldMk cId="1617090137" sldId="360"/>
            <ac:spMk id="2" creationId="{E4F17FDF-5CBB-4695-B1CC-9B9D3ADAD526}"/>
          </ac:spMkLst>
        </pc:spChg>
        <pc:spChg chg="mod">
          <ac:chgData name="Manish Sharma" userId="b799adb9ba789c8f" providerId="LiveId" clId="{EBEA4F15-CD72-47E1-A609-4F092BECF765}" dt="2021-12-21T04:01:34.093" v="546"/>
          <ac:spMkLst>
            <pc:docMk/>
            <pc:sldMk cId="1617090137" sldId="360"/>
            <ac:spMk id="3" creationId="{1CAE5A48-9FB2-4875-AEFF-06639DE47387}"/>
          </ac:spMkLst>
        </pc:spChg>
      </pc:sldChg>
      <pc:sldChg chg="del">
        <pc:chgData name="Manish Sharma" userId="b799adb9ba789c8f" providerId="LiveId" clId="{EBEA4F15-CD72-47E1-A609-4F092BECF765}" dt="2021-12-20T03:37:03.300" v="9" actId="47"/>
        <pc:sldMkLst>
          <pc:docMk/>
          <pc:sldMk cId="972214110" sldId="361"/>
        </pc:sldMkLst>
      </pc:sldChg>
      <pc:sldChg chg="addSp delSp modSp new add del mod">
        <pc:chgData name="Manish Sharma" userId="b799adb9ba789c8f" providerId="LiveId" clId="{EBEA4F15-CD72-47E1-A609-4F092BECF765}" dt="2021-12-21T05:40:56.815" v="653" actId="47"/>
        <pc:sldMkLst>
          <pc:docMk/>
          <pc:sldMk cId="3294796223" sldId="361"/>
        </pc:sldMkLst>
        <pc:spChg chg="mod">
          <ac:chgData name="Manish Sharma" userId="b799adb9ba789c8f" providerId="LiveId" clId="{EBEA4F15-CD72-47E1-A609-4F092BECF765}" dt="2021-12-21T04:03:21.913" v="555" actId="20577"/>
          <ac:spMkLst>
            <pc:docMk/>
            <pc:sldMk cId="3294796223" sldId="361"/>
            <ac:spMk id="2" creationId="{BE7530B0-EACD-4184-A960-B82E4A000028}"/>
          </ac:spMkLst>
        </pc:spChg>
        <pc:spChg chg="mod">
          <ac:chgData name="Manish Sharma" userId="b799adb9ba789c8f" providerId="LiveId" clId="{EBEA4F15-CD72-47E1-A609-4F092BECF765}" dt="2021-12-21T04:03:42.218" v="565" actId="27636"/>
          <ac:spMkLst>
            <pc:docMk/>
            <pc:sldMk cId="3294796223" sldId="361"/>
            <ac:spMk id="3" creationId="{CADB3E59-AE02-4EF7-A270-896EFEC21FC5}"/>
          </ac:spMkLst>
        </pc:spChg>
        <pc:spChg chg="add del">
          <ac:chgData name="Manish Sharma" userId="b799adb9ba789c8f" providerId="LiveId" clId="{EBEA4F15-CD72-47E1-A609-4F092BECF765}" dt="2021-12-21T04:03:11.063" v="549"/>
          <ac:spMkLst>
            <pc:docMk/>
            <pc:sldMk cId="3294796223" sldId="361"/>
            <ac:spMk id="4" creationId="{4E1B3C3E-E546-45FE-BAEE-9369ECFF2D9A}"/>
          </ac:spMkLst>
        </pc:spChg>
        <pc:spChg chg="add del">
          <ac:chgData name="Manish Sharma" userId="b799adb9ba789c8f" providerId="LiveId" clId="{EBEA4F15-CD72-47E1-A609-4F092BECF765}" dt="2021-12-21T04:03:11.063" v="549"/>
          <ac:spMkLst>
            <pc:docMk/>
            <pc:sldMk cId="3294796223" sldId="361"/>
            <ac:spMk id="5" creationId="{2C0AF7BB-0997-42FE-BC09-5A012CA3517C}"/>
          </ac:spMkLst>
        </pc:spChg>
        <pc:spChg chg="add del">
          <ac:chgData name="Manish Sharma" userId="b799adb9ba789c8f" providerId="LiveId" clId="{EBEA4F15-CD72-47E1-A609-4F092BECF765}" dt="2021-12-21T04:03:11.063" v="549"/>
          <ac:spMkLst>
            <pc:docMk/>
            <pc:sldMk cId="3294796223" sldId="361"/>
            <ac:spMk id="6" creationId="{B2C5F76F-8988-4689-A157-DAAAD1BC7A0A}"/>
          </ac:spMkLst>
        </pc:spChg>
      </pc:sldChg>
      <pc:sldChg chg="add del">
        <pc:chgData name="Manish Sharma" userId="b799adb9ba789c8f" providerId="LiveId" clId="{EBEA4F15-CD72-47E1-A609-4F092BECF765}" dt="2021-12-21T05:40:56.815" v="653" actId="47"/>
        <pc:sldMkLst>
          <pc:docMk/>
          <pc:sldMk cId="3363675506" sldId="362"/>
        </pc:sldMkLst>
      </pc:sldChg>
      <pc:sldChg chg="del">
        <pc:chgData name="Manish Sharma" userId="b799adb9ba789c8f" providerId="LiveId" clId="{EBEA4F15-CD72-47E1-A609-4F092BECF765}" dt="2021-12-20T03:37:03.300" v="9" actId="47"/>
        <pc:sldMkLst>
          <pc:docMk/>
          <pc:sldMk cId="3609562850" sldId="362"/>
        </pc:sldMkLst>
      </pc:sldChg>
      <pc:sldChg chg="add del">
        <pc:chgData name="Manish Sharma" userId="b799adb9ba789c8f" providerId="LiveId" clId="{EBEA4F15-CD72-47E1-A609-4F092BECF765}" dt="2021-12-21T05:40:56.815" v="653" actId="47"/>
        <pc:sldMkLst>
          <pc:docMk/>
          <pc:sldMk cId="2093072980" sldId="363"/>
        </pc:sldMkLst>
      </pc:sldChg>
      <pc:sldChg chg="del">
        <pc:chgData name="Manish Sharma" userId="b799adb9ba789c8f" providerId="LiveId" clId="{EBEA4F15-CD72-47E1-A609-4F092BECF765}" dt="2021-12-20T03:37:03.300" v="9" actId="47"/>
        <pc:sldMkLst>
          <pc:docMk/>
          <pc:sldMk cId="3959681348" sldId="363"/>
        </pc:sldMkLst>
      </pc:sldChg>
      <pc:sldChg chg="add del">
        <pc:chgData name="Manish Sharma" userId="b799adb9ba789c8f" providerId="LiveId" clId="{EBEA4F15-CD72-47E1-A609-4F092BECF765}" dt="2021-12-21T05:40:56.815" v="653" actId="47"/>
        <pc:sldMkLst>
          <pc:docMk/>
          <pc:sldMk cId="914836995" sldId="364"/>
        </pc:sldMkLst>
      </pc:sldChg>
      <pc:sldChg chg="del">
        <pc:chgData name="Manish Sharma" userId="b799adb9ba789c8f" providerId="LiveId" clId="{EBEA4F15-CD72-47E1-A609-4F092BECF765}" dt="2021-12-20T03:37:03.300" v="9" actId="47"/>
        <pc:sldMkLst>
          <pc:docMk/>
          <pc:sldMk cId="3963583470" sldId="364"/>
        </pc:sldMkLst>
      </pc:sldChg>
      <pc:sldChg chg="del">
        <pc:chgData name="Manish Sharma" userId="b799adb9ba789c8f" providerId="LiveId" clId="{EBEA4F15-CD72-47E1-A609-4F092BECF765}" dt="2021-12-20T03:37:03.300" v="9" actId="47"/>
        <pc:sldMkLst>
          <pc:docMk/>
          <pc:sldMk cId="199736760" sldId="365"/>
        </pc:sldMkLst>
      </pc:sldChg>
      <pc:sldChg chg="addSp delSp modSp new add del mod setBg">
        <pc:chgData name="Manish Sharma" userId="b799adb9ba789c8f" providerId="LiveId" clId="{EBEA4F15-CD72-47E1-A609-4F092BECF765}" dt="2021-12-21T05:40:56.815" v="653" actId="47"/>
        <pc:sldMkLst>
          <pc:docMk/>
          <pc:sldMk cId="771790342" sldId="365"/>
        </pc:sldMkLst>
        <pc:spChg chg="del">
          <ac:chgData name="Manish Sharma" userId="b799adb9ba789c8f" providerId="LiveId" clId="{EBEA4F15-CD72-47E1-A609-4F092BECF765}" dt="2021-12-21T05:22:09.536" v="577" actId="26606"/>
          <ac:spMkLst>
            <pc:docMk/>
            <pc:sldMk cId="771790342" sldId="365"/>
            <ac:spMk id="2" creationId="{6E63DEF8-3847-4DC9-9FC8-C9D116EAF679}"/>
          </ac:spMkLst>
        </pc:spChg>
        <pc:spChg chg="add del">
          <ac:chgData name="Manish Sharma" userId="b799adb9ba789c8f" providerId="LiveId" clId="{EBEA4F15-CD72-47E1-A609-4F092BECF765}" dt="2021-12-21T05:22:04.415" v="576"/>
          <ac:spMkLst>
            <pc:docMk/>
            <pc:sldMk cId="771790342" sldId="365"/>
            <ac:spMk id="3" creationId="{E83EEC5F-CDDD-4A1C-9BF8-06723AAC8551}"/>
          </ac:spMkLst>
        </pc:spChg>
        <pc:spChg chg="add">
          <ac:chgData name="Manish Sharma" userId="b799adb9ba789c8f" providerId="LiveId" clId="{EBEA4F15-CD72-47E1-A609-4F092BECF765}" dt="2021-12-21T05:22:09.536" v="577" actId="26606"/>
          <ac:spMkLst>
            <pc:docMk/>
            <pc:sldMk cId="771790342" sldId="365"/>
            <ac:spMk id="9" creationId="{F3060C83-F051-4F0E-ABAD-AA0DFC48B218}"/>
          </ac:spMkLst>
        </pc:spChg>
        <pc:spChg chg="add">
          <ac:chgData name="Manish Sharma" userId="b799adb9ba789c8f" providerId="LiveId" clId="{EBEA4F15-CD72-47E1-A609-4F092BECF765}" dt="2021-12-21T05:22:09.536" v="577" actId="26606"/>
          <ac:spMkLst>
            <pc:docMk/>
            <pc:sldMk cId="771790342" sldId="365"/>
            <ac:spMk id="11" creationId="{83C98ABE-055B-441F-B07E-44F97F083C39}"/>
          </ac:spMkLst>
        </pc:spChg>
        <pc:spChg chg="add">
          <ac:chgData name="Manish Sharma" userId="b799adb9ba789c8f" providerId="LiveId" clId="{EBEA4F15-CD72-47E1-A609-4F092BECF765}" dt="2021-12-21T05:22:09.536" v="577" actId="26606"/>
          <ac:spMkLst>
            <pc:docMk/>
            <pc:sldMk cId="771790342" sldId="365"/>
            <ac:spMk id="13" creationId="{29FDB030-9B49-4CED-8CCD-4D99382388AC}"/>
          </ac:spMkLst>
        </pc:spChg>
        <pc:spChg chg="add">
          <ac:chgData name="Manish Sharma" userId="b799adb9ba789c8f" providerId="LiveId" clId="{EBEA4F15-CD72-47E1-A609-4F092BECF765}" dt="2021-12-21T05:22:09.536" v="577" actId="26606"/>
          <ac:spMkLst>
            <pc:docMk/>
            <pc:sldMk cId="771790342" sldId="365"/>
            <ac:spMk id="15" creationId="{3783CA14-24A1-485C-8B30-D6A5D87987AD}"/>
          </ac:spMkLst>
        </pc:spChg>
        <pc:spChg chg="add">
          <ac:chgData name="Manish Sharma" userId="b799adb9ba789c8f" providerId="LiveId" clId="{EBEA4F15-CD72-47E1-A609-4F092BECF765}" dt="2021-12-21T05:22:09.536" v="577" actId="26606"/>
          <ac:spMkLst>
            <pc:docMk/>
            <pc:sldMk cId="771790342" sldId="365"/>
            <ac:spMk id="17" creationId="{9A97C86A-04D6-40F7-AE84-31AB43E6A846}"/>
          </ac:spMkLst>
        </pc:spChg>
        <pc:spChg chg="add">
          <ac:chgData name="Manish Sharma" userId="b799adb9ba789c8f" providerId="LiveId" clId="{EBEA4F15-CD72-47E1-A609-4F092BECF765}" dt="2021-12-21T05:22:09.536" v="577" actId="26606"/>
          <ac:spMkLst>
            <pc:docMk/>
            <pc:sldMk cId="771790342" sldId="365"/>
            <ac:spMk id="19" creationId="{FF9F2414-84E8-453E-B1F3-389FDE8192D9}"/>
          </ac:spMkLst>
        </pc:spChg>
        <pc:spChg chg="add">
          <ac:chgData name="Manish Sharma" userId="b799adb9ba789c8f" providerId="LiveId" clId="{EBEA4F15-CD72-47E1-A609-4F092BECF765}" dt="2021-12-21T05:22:09.536" v="577" actId="26606"/>
          <ac:spMkLst>
            <pc:docMk/>
            <pc:sldMk cId="771790342" sldId="365"/>
            <ac:spMk id="21" creationId="{3ECA69A1-7536-43AC-85EF-C7106179F5ED}"/>
          </ac:spMkLst>
        </pc:spChg>
        <pc:graphicFrameChg chg="add del mod">
          <ac:chgData name="Manish Sharma" userId="b799adb9ba789c8f" providerId="LiveId" clId="{EBEA4F15-CD72-47E1-A609-4F092BECF765}" dt="2021-12-21T05:22:09.536" v="577" actId="26606"/>
          <ac:graphicFrameMkLst>
            <pc:docMk/>
            <pc:sldMk cId="771790342" sldId="365"/>
            <ac:graphicFrameMk id="4" creationId="{5CF5D5B2-5B26-462C-88EE-F70A1D477F2B}"/>
          </ac:graphicFrameMkLst>
        </pc:graphicFrameChg>
      </pc:sldChg>
      <pc:sldChg chg="del">
        <pc:chgData name="Manish Sharma" userId="b799adb9ba789c8f" providerId="LiveId" clId="{EBEA4F15-CD72-47E1-A609-4F092BECF765}" dt="2021-12-20T03:37:03.300" v="9" actId="47"/>
        <pc:sldMkLst>
          <pc:docMk/>
          <pc:sldMk cId="1637558743" sldId="366"/>
        </pc:sldMkLst>
      </pc:sldChg>
      <pc:sldChg chg="addSp delSp modSp new add del mod">
        <pc:chgData name="Manish Sharma" userId="b799adb9ba789c8f" providerId="LiveId" clId="{EBEA4F15-CD72-47E1-A609-4F092BECF765}" dt="2021-12-21T05:40:56.815" v="653" actId="47"/>
        <pc:sldMkLst>
          <pc:docMk/>
          <pc:sldMk cId="3179188059" sldId="366"/>
        </pc:sldMkLst>
        <pc:spChg chg="del">
          <ac:chgData name="Manish Sharma" userId="b799adb9ba789c8f" providerId="LiveId" clId="{EBEA4F15-CD72-47E1-A609-4F092BECF765}" dt="2021-12-21T05:26:25.210" v="579" actId="478"/>
          <ac:spMkLst>
            <pc:docMk/>
            <pc:sldMk cId="3179188059" sldId="366"/>
            <ac:spMk id="2" creationId="{84A5B276-0268-484D-9C3F-5EECB29CAE1E}"/>
          </ac:spMkLst>
        </pc:spChg>
        <pc:spChg chg="del">
          <ac:chgData name="Manish Sharma" userId="b799adb9ba789c8f" providerId="LiveId" clId="{EBEA4F15-CD72-47E1-A609-4F092BECF765}" dt="2021-12-21T05:26:25.210" v="579" actId="478"/>
          <ac:spMkLst>
            <pc:docMk/>
            <pc:sldMk cId="3179188059" sldId="366"/>
            <ac:spMk id="3" creationId="{14353821-A1E0-456B-979C-8C549954F52F}"/>
          </ac:spMkLst>
        </pc:spChg>
        <pc:spChg chg="add mod">
          <ac:chgData name="Manish Sharma" userId="b799adb9ba789c8f" providerId="LiveId" clId="{EBEA4F15-CD72-47E1-A609-4F092BECF765}" dt="2021-12-21T05:27:00.026" v="588" actId="20577"/>
          <ac:spMkLst>
            <pc:docMk/>
            <pc:sldMk cId="3179188059" sldId="366"/>
            <ac:spMk id="4" creationId="{3E4EC591-AD7F-4C06-9DFF-4B888CA2504F}"/>
          </ac:spMkLst>
        </pc:spChg>
        <pc:spChg chg="add mod">
          <ac:chgData name="Manish Sharma" userId="b799adb9ba789c8f" providerId="LiveId" clId="{EBEA4F15-CD72-47E1-A609-4F092BECF765}" dt="2021-12-21T05:27:12.207" v="593" actId="20577"/>
          <ac:spMkLst>
            <pc:docMk/>
            <pc:sldMk cId="3179188059" sldId="366"/>
            <ac:spMk id="5" creationId="{13BA1412-7539-48DB-851F-86050A8C019B}"/>
          </ac:spMkLst>
        </pc:spChg>
        <pc:spChg chg="add mod">
          <ac:chgData name="Manish Sharma" userId="b799adb9ba789c8f" providerId="LiveId" clId="{EBEA4F15-CD72-47E1-A609-4F092BECF765}" dt="2021-12-21T05:27:44.728" v="604" actId="20577"/>
          <ac:spMkLst>
            <pc:docMk/>
            <pc:sldMk cId="3179188059" sldId="366"/>
            <ac:spMk id="8" creationId="{D5EFD5BC-6F41-4BBC-AE67-DE1E17263F51}"/>
          </ac:spMkLst>
        </pc:spChg>
        <pc:spChg chg="add del">
          <ac:chgData name="Manish Sharma" userId="b799adb9ba789c8f" providerId="LiveId" clId="{EBEA4F15-CD72-47E1-A609-4F092BECF765}" dt="2021-12-21T05:34:53.343" v="606" actId="478"/>
          <ac:spMkLst>
            <pc:docMk/>
            <pc:sldMk cId="3179188059" sldId="366"/>
            <ac:spMk id="10" creationId="{5DFC4197-A468-4BB9-83F5-38972E1180F9}"/>
          </ac:spMkLst>
        </pc:spChg>
        <pc:cxnChg chg="add">
          <ac:chgData name="Manish Sharma" userId="b799adb9ba789c8f" providerId="LiveId" clId="{EBEA4F15-CD72-47E1-A609-4F092BECF765}" dt="2021-12-21T05:27:33.363" v="594" actId="11529"/>
          <ac:cxnSpMkLst>
            <pc:docMk/>
            <pc:sldMk cId="3179188059" sldId="366"/>
            <ac:cxnSpMk id="7" creationId="{6F3F3372-01FB-49BE-99CC-228E98B47182}"/>
          </ac:cxnSpMkLst>
        </pc:cxnChg>
      </pc:sldChg>
      <pc:sldChg chg="del">
        <pc:chgData name="Manish Sharma" userId="b799adb9ba789c8f" providerId="LiveId" clId="{EBEA4F15-CD72-47E1-A609-4F092BECF765}" dt="2021-12-20T03:37:03.300" v="9" actId="47"/>
        <pc:sldMkLst>
          <pc:docMk/>
          <pc:sldMk cId="1880727731" sldId="367"/>
        </pc:sldMkLst>
      </pc:sldChg>
      <pc:sldChg chg="addSp modSp add del mod">
        <pc:chgData name="Manish Sharma" userId="b799adb9ba789c8f" providerId="LiveId" clId="{EBEA4F15-CD72-47E1-A609-4F092BECF765}" dt="2021-12-21T05:40:56.815" v="653" actId="47"/>
        <pc:sldMkLst>
          <pc:docMk/>
          <pc:sldMk cId="3161147855" sldId="367"/>
        </pc:sldMkLst>
        <pc:spChg chg="mod">
          <ac:chgData name="Manish Sharma" userId="b799adb9ba789c8f" providerId="LiveId" clId="{EBEA4F15-CD72-47E1-A609-4F092BECF765}" dt="2021-12-21T05:35:10.241" v="623" actId="20577"/>
          <ac:spMkLst>
            <pc:docMk/>
            <pc:sldMk cId="3161147855" sldId="367"/>
            <ac:spMk id="4" creationId="{3E4EC591-AD7F-4C06-9DFF-4B888CA2504F}"/>
          </ac:spMkLst>
        </pc:spChg>
        <pc:spChg chg="mod">
          <ac:chgData name="Manish Sharma" userId="b799adb9ba789c8f" providerId="LiveId" clId="{EBEA4F15-CD72-47E1-A609-4F092BECF765}" dt="2021-12-21T05:35:25.318" v="626" actId="1076"/>
          <ac:spMkLst>
            <pc:docMk/>
            <pc:sldMk cId="3161147855" sldId="367"/>
            <ac:spMk id="5" creationId="{13BA1412-7539-48DB-851F-86050A8C019B}"/>
          </ac:spMkLst>
        </pc:spChg>
        <pc:spChg chg="mod">
          <ac:chgData name="Manish Sharma" userId="b799adb9ba789c8f" providerId="LiveId" clId="{EBEA4F15-CD72-47E1-A609-4F092BECF765}" dt="2021-12-21T05:35:02.165" v="609" actId="1076"/>
          <ac:spMkLst>
            <pc:docMk/>
            <pc:sldMk cId="3161147855" sldId="367"/>
            <ac:spMk id="8" creationId="{D5EFD5BC-6F41-4BBC-AE67-DE1E17263F51}"/>
          </ac:spMkLst>
        </pc:spChg>
        <pc:spChg chg="add mod">
          <ac:chgData name="Manish Sharma" userId="b799adb9ba789c8f" providerId="LiveId" clId="{EBEA4F15-CD72-47E1-A609-4F092BECF765}" dt="2021-12-21T05:35:49.928" v="649" actId="20577"/>
          <ac:spMkLst>
            <pc:docMk/>
            <pc:sldMk cId="3161147855" sldId="367"/>
            <ac:spMk id="9" creationId="{16AA6E81-B18B-4635-8837-EB93C063CCEC}"/>
          </ac:spMkLst>
        </pc:spChg>
        <pc:spChg chg="add mod">
          <ac:chgData name="Manish Sharma" userId="b799adb9ba789c8f" providerId="LiveId" clId="{EBEA4F15-CD72-47E1-A609-4F092BECF765}" dt="2021-12-21T05:35:41.663" v="633" actId="1076"/>
          <ac:spMkLst>
            <pc:docMk/>
            <pc:sldMk cId="3161147855" sldId="367"/>
            <ac:spMk id="12" creationId="{D828797C-4058-4882-832B-9EA01C366282}"/>
          </ac:spMkLst>
        </pc:spChg>
        <pc:cxnChg chg="mod">
          <ac:chgData name="Manish Sharma" userId="b799adb9ba789c8f" providerId="LiveId" clId="{EBEA4F15-CD72-47E1-A609-4F092BECF765}" dt="2021-12-21T05:35:25.318" v="626" actId="1076"/>
          <ac:cxnSpMkLst>
            <pc:docMk/>
            <pc:sldMk cId="3161147855" sldId="367"/>
            <ac:cxnSpMk id="7" creationId="{6F3F3372-01FB-49BE-99CC-228E98B47182}"/>
          </ac:cxnSpMkLst>
        </pc:cxnChg>
        <pc:cxnChg chg="add mod">
          <ac:chgData name="Manish Sharma" userId="b799adb9ba789c8f" providerId="LiveId" clId="{EBEA4F15-CD72-47E1-A609-4F092BECF765}" dt="2021-12-21T05:35:37.175" v="631" actId="14100"/>
          <ac:cxnSpMkLst>
            <pc:docMk/>
            <pc:sldMk cId="3161147855" sldId="367"/>
            <ac:cxnSpMk id="10" creationId="{06A69AAB-0417-4C6B-BA1A-F966419BC348}"/>
          </ac:cxnSpMkLst>
        </pc:cxnChg>
      </pc:sldChg>
      <pc:sldChg chg="del">
        <pc:chgData name="Manish Sharma" userId="b799adb9ba789c8f" providerId="LiveId" clId="{EBEA4F15-CD72-47E1-A609-4F092BECF765}" dt="2021-12-20T03:37:03.300" v="9" actId="47"/>
        <pc:sldMkLst>
          <pc:docMk/>
          <pc:sldMk cId="2506147202" sldId="368"/>
        </pc:sldMkLst>
      </pc:sldChg>
      <pc:sldChg chg="add del">
        <pc:chgData name="Manish Sharma" userId="b799adb9ba789c8f" providerId="LiveId" clId="{EBEA4F15-CD72-47E1-A609-4F092BECF765}" dt="2021-12-21T05:40:56.815" v="653" actId="47"/>
        <pc:sldMkLst>
          <pc:docMk/>
          <pc:sldMk cId="4009395376" sldId="368"/>
        </pc:sldMkLst>
      </pc:sldChg>
      <pc:sldChg chg="del">
        <pc:chgData name="Manish Sharma" userId="b799adb9ba789c8f" providerId="LiveId" clId="{EBEA4F15-CD72-47E1-A609-4F092BECF765}" dt="2021-12-20T03:37:03.300" v="9" actId="47"/>
        <pc:sldMkLst>
          <pc:docMk/>
          <pc:sldMk cId="754349178" sldId="369"/>
        </pc:sldMkLst>
      </pc:sldChg>
      <pc:sldChg chg="addSp delSp modSp new add del mod">
        <pc:chgData name="Manish Sharma" userId="b799adb9ba789c8f" providerId="LiveId" clId="{EBEA4F15-CD72-47E1-A609-4F092BECF765}" dt="2021-12-21T05:54:42.209" v="728" actId="20577"/>
        <pc:sldMkLst>
          <pc:docMk/>
          <pc:sldMk cId="3720329227" sldId="369"/>
        </pc:sldMkLst>
        <pc:spChg chg="del">
          <ac:chgData name="Manish Sharma" userId="b799adb9ba789c8f" providerId="LiveId" clId="{EBEA4F15-CD72-47E1-A609-4F092BECF765}" dt="2021-12-21T05:41:02.543" v="654" actId="478"/>
          <ac:spMkLst>
            <pc:docMk/>
            <pc:sldMk cId="3720329227" sldId="369"/>
            <ac:spMk id="2" creationId="{D3F89117-1409-48F5-A3B4-E4CF48604B37}"/>
          </ac:spMkLst>
        </pc:spChg>
        <pc:spChg chg="del">
          <ac:chgData name="Manish Sharma" userId="b799adb9ba789c8f" providerId="LiveId" clId="{EBEA4F15-CD72-47E1-A609-4F092BECF765}" dt="2021-12-21T05:41:02.543" v="654" actId="478"/>
          <ac:spMkLst>
            <pc:docMk/>
            <pc:sldMk cId="3720329227" sldId="369"/>
            <ac:spMk id="3" creationId="{40419E0E-E4F3-4E1D-8A67-1D0AD7112511}"/>
          </ac:spMkLst>
        </pc:spChg>
        <pc:spChg chg="add mod">
          <ac:chgData name="Manish Sharma" userId="b799adb9ba789c8f" providerId="LiveId" clId="{EBEA4F15-CD72-47E1-A609-4F092BECF765}" dt="2021-12-21T05:42:20.746" v="668" actId="20577"/>
          <ac:spMkLst>
            <pc:docMk/>
            <pc:sldMk cId="3720329227" sldId="369"/>
            <ac:spMk id="4" creationId="{E7341F98-02FA-4D68-B325-12F86C5B1E9A}"/>
          </ac:spMkLst>
        </pc:spChg>
        <pc:spChg chg="add mod">
          <ac:chgData name="Manish Sharma" userId="b799adb9ba789c8f" providerId="LiveId" clId="{EBEA4F15-CD72-47E1-A609-4F092BECF765}" dt="2021-12-21T05:42:33.199" v="670" actId="1076"/>
          <ac:spMkLst>
            <pc:docMk/>
            <pc:sldMk cId="3720329227" sldId="369"/>
            <ac:spMk id="5" creationId="{8954F59C-3B89-42E8-BEA9-8E4F84F28F1B}"/>
          </ac:spMkLst>
        </pc:spChg>
        <pc:spChg chg="add mod">
          <ac:chgData name="Manish Sharma" userId="b799adb9ba789c8f" providerId="LiveId" clId="{EBEA4F15-CD72-47E1-A609-4F092BECF765}" dt="2021-12-21T05:48:23.066" v="721" actId="14100"/>
          <ac:spMkLst>
            <pc:docMk/>
            <pc:sldMk cId="3720329227" sldId="369"/>
            <ac:spMk id="8" creationId="{CE0592F3-AC1D-473D-B4A8-4A1802C7B3A9}"/>
          </ac:spMkLst>
        </pc:spChg>
        <pc:spChg chg="add mod">
          <ac:chgData name="Manish Sharma" userId="b799adb9ba789c8f" providerId="LiveId" clId="{EBEA4F15-CD72-47E1-A609-4F092BECF765}" dt="2021-12-21T05:43:36.725" v="692" actId="1076"/>
          <ac:spMkLst>
            <pc:docMk/>
            <pc:sldMk cId="3720329227" sldId="369"/>
            <ac:spMk id="13" creationId="{1032E7CD-78E8-4F58-9B4D-EAE31D29DEC3}"/>
          </ac:spMkLst>
        </pc:spChg>
        <pc:spChg chg="add mod">
          <ac:chgData name="Manish Sharma" userId="b799adb9ba789c8f" providerId="LiveId" clId="{EBEA4F15-CD72-47E1-A609-4F092BECF765}" dt="2021-12-21T05:43:40.934" v="694" actId="1076"/>
          <ac:spMkLst>
            <pc:docMk/>
            <pc:sldMk cId="3720329227" sldId="369"/>
            <ac:spMk id="14" creationId="{07C69A7F-A22A-44C6-95E3-9245966DC083}"/>
          </ac:spMkLst>
        </pc:spChg>
        <pc:spChg chg="add mod">
          <ac:chgData name="Manish Sharma" userId="b799adb9ba789c8f" providerId="LiveId" clId="{EBEA4F15-CD72-47E1-A609-4F092BECF765}" dt="2021-12-21T05:54:42.209" v="728" actId="20577"/>
          <ac:spMkLst>
            <pc:docMk/>
            <pc:sldMk cId="3720329227" sldId="369"/>
            <ac:spMk id="16" creationId="{51BDA853-5818-4665-B024-DF3CDBDAB9BA}"/>
          </ac:spMkLst>
        </pc:spChg>
        <pc:spChg chg="add mod">
          <ac:chgData name="Manish Sharma" userId="b799adb9ba789c8f" providerId="LiveId" clId="{EBEA4F15-CD72-47E1-A609-4F092BECF765}" dt="2021-12-21T05:48:49.369" v="726" actId="1076"/>
          <ac:spMkLst>
            <pc:docMk/>
            <pc:sldMk cId="3720329227" sldId="369"/>
            <ac:spMk id="19" creationId="{1F29EBA2-694D-49E4-B6E3-F38980116882}"/>
          </ac:spMkLst>
        </pc:spChg>
        <pc:cxnChg chg="add">
          <ac:chgData name="Manish Sharma" userId="b799adb9ba789c8f" providerId="LiveId" clId="{EBEA4F15-CD72-47E1-A609-4F092BECF765}" dt="2021-12-21T05:42:38.758" v="671" actId="11529"/>
          <ac:cxnSpMkLst>
            <pc:docMk/>
            <pc:sldMk cId="3720329227" sldId="369"/>
            <ac:cxnSpMk id="7" creationId="{E43BDBEA-00AC-4AA3-9086-D53D2A9AFE78}"/>
          </ac:cxnSpMkLst>
        </pc:cxnChg>
        <pc:cxnChg chg="add mod">
          <ac:chgData name="Manish Sharma" userId="b799adb9ba789c8f" providerId="LiveId" clId="{EBEA4F15-CD72-47E1-A609-4F092BECF765}" dt="2021-12-21T05:48:23.066" v="721" actId="14100"/>
          <ac:cxnSpMkLst>
            <pc:docMk/>
            <pc:sldMk cId="3720329227" sldId="369"/>
            <ac:cxnSpMk id="10" creationId="{BDB6556E-8AAA-4FC5-A5EF-4C604EC7D3C0}"/>
          </ac:cxnSpMkLst>
        </pc:cxnChg>
        <pc:cxnChg chg="add">
          <ac:chgData name="Manish Sharma" userId="b799adb9ba789c8f" providerId="LiveId" clId="{EBEA4F15-CD72-47E1-A609-4F092BECF765}" dt="2021-12-21T05:48:38.052" v="724" actId="11529"/>
          <ac:cxnSpMkLst>
            <pc:docMk/>
            <pc:sldMk cId="3720329227" sldId="369"/>
            <ac:cxnSpMk id="18" creationId="{D8A7A7A2-56AD-4292-B008-4F47F36D3835}"/>
          </ac:cxnSpMkLst>
        </pc:cxnChg>
      </pc:sldChg>
      <pc:sldChg chg="del">
        <pc:chgData name="Manish Sharma" userId="b799adb9ba789c8f" providerId="LiveId" clId="{EBEA4F15-CD72-47E1-A609-4F092BECF765}" dt="2021-12-20T03:37:03.300" v="9" actId="47"/>
        <pc:sldMkLst>
          <pc:docMk/>
          <pc:sldMk cId="493138841" sldId="370"/>
        </pc:sldMkLst>
      </pc:sldChg>
      <pc:sldChg chg="modSp add mod">
        <pc:chgData name="Manish Sharma" userId="b799adb9ba789c8f" providerId="LiveId" clId="{EBEA4F15-CD72-47E1-A609-4F092BECF765}" dt="2021-12-21T05:55:20.256" v="734" actId="20577"/>
        <pc:sldMkLst>
          <pc:docMk/>
          <pc:sldMk cId="1325663964" sldId="370"/>
        </pc:sldMkLst>
        <pc:spChg chg="mod">
          <ac:chgData name="Manish Sharma" userId="b799adb9ba789c8f" providerId="LiveId" clId="{EBEA4F15-CD72-47E1-A609-4F092BECF765}" dt="2021-12-21T05:55:15.440" v="733" actId="20577"/>
          <ac:spMkLst>
            <pc:docMk/>
            <pc:sldMk cId="1325663964" sldId="370"/>
            <ac:spMk id="4" creationId="{E7341F98-02FA-4D68-B325-12F86C5B1E9A}"/>
          </ac:spMkLst>
        </pc:spChg>
        <pc:spChg chg="mod">
          <ac:chgData name="Manish Sharma" userId="b799adb9ba789c8f" providerId="LiveId" clId="{EBEA4F15-CD72-47E1-A609-4F092BECF765}" dt="2021-12-21T05:55:04.237" v="730" actId="21"/>
          <ac:spMkLst>
            <pc:docMk/>
            <pc:sldMk cId="1325663964" sldId="370"/>
            <ac:spMk id="8" creationId="{CE0592F3-AC1D-473D-B4A8-4A1802C7B3A9}"/>
          </ac:spMkLst>
        </pc:spChg>
        <pc:spChg chg="mod">
          <ac:chgData name="Manish Sharma" userId="b799adb9ba789c8f" providerId="LiveId" clId="{EBEA4F15-CD72-47E1-A609-4F092BECF765}" dt="2021-12-21T05:55:20.256" v="734" actId="20577"/>
          <ac:spMkLst>
            <pc:docMk/>
            <pc:sldMk cId="1325663964" sldId="370"/>
            <ac:spMk id="16" creationId="{51BDA853-5818-4665-B024-DF3CDBDAB9BA}"/>
          </ac:spMkLst>
        </pc:spChg>
      </pc:sldChg>
      <pc:sldChg chg="addSp delSp modSp new mod">
        <pc:chgData name="Manish Sharma" userId="b799adb9ba789c8f" providerId="LiveId" clId="{EBEA4F15-CD72-47E1-A609-4F092BECF765}" dt="2021-12-21T06:36:20.943" v="754" actId="20577"/>
        <pc:sldMkLst>
          <pc:docMk/>
          <pc:sldMk cId="1436067905" sldId="371"/>
        </pc:sldMkLst>
        <pc:spChg chg="mod">
          <ac:chgData name="Manish Sharma" userId="b799adb9ba789c8f" providerId="LiveId" clId="{EBEA4F15-CD72-47E1-A609-4F092BECF765}" dt="2021-12-21T06:35:02.137" v="746"/>
          <ac:spMkLst>
            <pc:docMk/>
            <pc:sldMk cId="1436067905" sldId="371"/>
            <ac:spMk id="2" creationId="{6EB12277-AF4F-4CE4-8375-644F8B4E824C}"/>
          </ac:spMkLst>
        </pc:spChg>
        <pc:spChg chg="add del mod">
          <ac:chgData name="Manish Sharma" userId="b799adb9ba789c8f" providerId="LiveId" clId="{EBEA4F15-CD72-47E1-A609-4F092BECF765}" dt="2021-12-21T06:36:20.943" v="754" actId="20577"/>
          <ac:spMkLst>
            <pc:docMk/>
            <pc:sldMk cId="1436067905" sldId="371"/>
            <ac:spMk id="3" creationId="{5AF6E47A-6B1E-4E3A-A183-370067613119}"/>
          </ac:spMkLst>
        </pc:spChg>
        <pc:spChg chg="add del mod">
          <ac:chgData name="Manish Sharma" userId="b799adb9ba789c8f" providerId="LiveId" clId="{EBEA4F15-CD72-47E1-A609-4F092BECF765}" dt="2021-12-21T06:34:49.060" v="737"/>
          <ac:spMkLst>
            <pc:docMk/>
            <pc:sldMk cId="1436067905" sldId="371"/>
            <ac:spMk id="4" creationId="{73BA652A-32EE-4A19-A420-363DD6D1B8E5}"/>
          </ac:spMkLst>
        </pc:spChg>
      </pc:sldChg>
      <pc:sldChg chg="del">
        <pc:chgData name="Manish Sharma" userId="b799adb9ba789c8f" providerId="LiveId" clId="{EBEA4F15-CD72-47E1-A609-4F092BECF765}" dt="2021-12-20T03:37:03.300" v="9" actId="47"/>
        <pc:sldMkLst>
          <pc:docMk/>
          <pc:sldMk cId="1828995850" sldId="371"/>
        </pc:sldMkLst>
      </pc:sldChg>
      <pc:sldChg chg="del">
        <pc:chgData name="Manish Sharma" userId="b799adb9ba789c8f" providerId="LiveId" clId="{EBEA4F15-CD72-47E1-A609-4F092BECF765}" dt="2021-12-20T03:37:03.300" v="9" actId="47"/>
        <pc:sldMkLst>
          <pc:docMk/>
          <pc:sldMk cId="2861925348" sldId="372"/>
        </pc:sldMkLst>
      </pc:sldChg>
      <pc:sldChg chg="addSp delSp modSp new mod">
        <pc:chgData name="Manish Sharma" userId="b799adb9ba789c8f" providerId="LiveId" clId="{EBEA4F15-CD72-47E1-A609-4F092BECF765}" dt="2021-12-21T07:01:48.794" v="768" actId="20577"/>
        <pc:sldMkLst>
          <pc:docMk/>
          <pc:sldMk cId="3178330498" sldId="372"/>
        </pc:sldMkLst>
        <pc:spChg chg="mod">
          <ac:chgData name="Manish Sharma" userId="b799adb9ba789c8f" providerId="LiveId" clId="{EBEA4F15-CD72-47E1-A609-4F092BECF765}" dt="2021-12-21T07:01:10.608" v="766" actId="20577"/>
          <ac:spMkLst>
            <pc:docMk/>
            <pc:sldMk cId="3178330498" sldId="372"/>
            <ac:spMk id="2" creationId="{5AC82AC0-439C-4E5F-99F5-7724F83A93A8}"/>
          </ac:spMkLst>
        </pc:spChg>
        <pc:spChg chg="add del mod">
          <ac:chgData name="Manish Sharma" userId="b799adb9ba789c8f" providerId="LiveId" clId="{EBEA4F15-CD72-47E1-A609-4F092BECF765}" dt="2021-12-21T07:01:48.794" v="768" actId="20577"/>
          <ac:spMkLst>
            <pc:docMk/>
            <pc:sldMk cId="3178330498" sldId="372"/>
            <ac:spMk id="3" creationId="{99D79465-7427-48A6-8565-3717A63D9000}"/>
          </ac:spMkLst>
        </pc:spChg>
        <pc:spChg chg="add del mod">
          <ac:chgData name="Manish Sharma" userId="b799adb9ba789c8f" providerId="LiveId" clId="{EBEA4F15-CD72-47E1-A609-4F092BECF765}" dt="2021-12-21T07:01:03.521" v="757"/>
          <ac:spMkLst>
            <pc:docMk/>
            <pc:sldMk cId="3178330498" sldId="372"/>
            <ac:spMk id="4" creationId="{FD37E075-5441-40A9-8975-F063113CEDFD}"/>
          </ac:spMkLst>
        </pc:spChg>
      </pc:sldChg>
      <pc:sldChg chg="addSp delSp modSp new del mod">
        <pc:chgData name="Manish Sharma" userId="b799adb9ba789c8f" providerId="LiveId" clId="{EBEA4F15-CD72-47E1-A609-4F092BECF765}" dt="2021-12-21T07:13:04.642" v="788" actId="47"/>
        <pc:sldMkLst>
          <pc:docMk/>
          <pc:sldMk cId="1243253379" sldId="373"/>
        </pc:sldMkLst>
        <pc:spChg chg="del">
          <ac:chgData name="Manish Sharma" userId="b799adb9ba789c8f" providerId="LiveId" clId="{EBEA4F15-CD72-47E1-A609-4F092BECF765}" dt="2021-12-21T07:08:19.247" v="770" actId="478"/>
          <ac:spMkLst>
            <pc:docMk/>
            <pc:sldMk cId="1243253379" sldId="373"/>
            <ac:spMk id="2" creationId="{2EEC3534-2034-41B9-8369-E8253CC079A0}"/>
          </ac:spMkLst>
        </pc:spChg>
        <pc:spChg chg="del">
          <ac:chgData name="Manish Sharma" userId="b799adb9ba789c8f" providerId="LiveId" clId="{EBEA4F15-CD72-47E1-A609-4F092BECF765}" dt="2021-12-21T07:08:19.247" v="770" actId="478"/>
          <ac:spMkLst>
            <pc:docMk/>
            <pc:sldMk cId="1243253379" sldId="373"/>
            <ac:spMk id="3" creationId="{ADBDD650-7467-42FE-9844-40784D0C79B0}"/>
          </ac:spMkLst>
        </pc:spChg>
        <pc:spChg chg="add mod">
          <ac:chgData name="Manish Sharma" userId="b799adb9ba789c8f" providerId="LiveId" clId="{EBEA4F15-CD72-47E1-A609-4F092BECF765}" dt="2021-12-21T07:08:19.714" v="771"/>
          <ac:spMkLst>
            <pc:docMk/>
            <pc:sldMk cId="1243253379" sldId="373"/>
            <ac:spMk id="4" creationId="{5EC9210D-F201-47A5-8CAD-57F3B1AD43E8}"/>
          </ac:spMkLst>
        </pc:spChg>
        <pc:spChg chg="add mod">
          <ac:chgData name="Manish Sharma" userId="b799adb9ba789c8f" providerId="LiveId" clId="{EBEA4F15-CD72-47E1-A609-4F092BECF765}" dt="2021-12-21T07:08:19.714" v="771"/>
          <ac:spMkLst>
            <pc:docMk/>
            <pc:sldMk cId="1243253379" sldId="373"/>
            <ac:spMk id="5" creationId="{182D3843-B328-4898-B588-11F545ECDF8C}"/>
          </ac:spMkLst>
        </pc:spChg>
        <pc:spChg chg="add mod">
          <ac:chgData name="Manish Sharma" userId="b799adb9ba789c8f" providerId="LiveId" clId="{EBEA4F15-CD72-47E1-A609-4F092BECF765}" dt="2021-12-21T07:08:19.714" v="771"/>
          <ac:spMkLst>
            <pc:docMk/>
            <pc:sldMk cId="1243253379" sldId="373"/>
            <ac:spMk id="7" creationId="{0EDBD8A9-A756-465E-B01F-27ACD2986F02}"/>
          </ac:spMkLst>
        </pc:spChg>
        <pc:spChg chg="add mod">
          <ac:chgData name="Manish Sharma" userId="b799adb9ba789c8f" providerId="LiveId" clId="{EBEA4F15-CD72-47E1-A609-4F092BECF765}" dt="2021-12-21T07:08:19.714" v="771"/>
          <ac:spMkLst>
            <pc:docMk/>
            <pc:sldMk cId="1243253379" sldId="373"/>
            <ac:spMk id="8" creationId="{A1FAA2EC-7032-4FCB-9533-334E2F1E38B8}"/>
          </ac:spMkLst>
        </pc:spChg>
        <pc:spChg chg="add mod">
          <ac:chgData name="Manish Sharma" userId="b799adb9ba789c8f" providerId="LiveId" clId="{EBEA4F15-CD72-47E1-A609-4F092BECF765}" dt="2021-12-21T07:10:08.673" v="773" actId="1076"/>
          <ac:spMkLst>
            <pc:docMk/>
            <pc:sldMk cId="1243253379" sldId="373"/>
            <ac:spMk id="11" creationId="{F3423930-AB07-4E1A-B60C-11AAD7342032}"/>
          </ac:spMkLst>
        </pc:spChg>
        <pc:spChg chg="add mod">
          <ac:chgData name="Manish Sharma" userId="b799adb9ba789c8f" providerId="LiveId" clId="{EBEA4F15-CD72-47E1-A609-4F092BECF765}" dt="2021-12-21T07:10:39.736" v="786" actId="207"/>
          <ac:spMkLst>
            <pc:docMk/>
            <pc:sldMk cId="1243253379" sldId="373"/>
            <ac:spMk id="12" creationId="{FE7BEAAF-8553-422D-9DED-DEB01A4273D8}"/>
          </ac:spMkLst>
        </pc:spChg>
        <pc:spChg chg="add mod">
          <ac:chgData name="Manish Sharma" userId="b799adb9ba789c8f" providerId="LiveId" clId="{EBEA4F15-CD72-47E1-A609-4F092BECF765}" dt="2021-12-21T07:10:08.673" v="773" actId="1076"/>
          <ac:spMkLst>
            <pc:docMk/>
            <pc:sldMk cId="1243253379" sldId="373"/>
            <ac:spMk id="14" creationId="{1C9599B9-2F0A-4FC1-B23F-DDE1ACE08DD6}"/>
          </ac:spMkLst>
        </pc:spChg>
        <pc:spChg chg="add mod">
          <ac:chgData name="Manish Sharma" userId="b799adb9ba789c8f" providerId="LiveId" clId="{EBEA4F15-CD72-47E1-A609-4F092BECF765}" dt="2021-12-21T07:10:08.673" v="773" actId="1076"/>
          <ac:spMkLst>
            <pc:docMk/>
            <pc:sldMk cId="1243253379" sldId="373"/>
            <ac:spMk id="15" creationId="{2B7CDF04-AC47-4AAE-9C84-2CA51BBF17B1}"/>
          </ac:spMkLst>
        </pc:spChg>
        <pc:cxnChg chg="add mod">
          <ac:chgData name="Manish Sharma" userId="b799adb9ba789c8f" providerId="LiveId" clId="{EBEA4F15-CD72-47E1-A609-4F092BECF765}" dt="2021-12-21T07:08:19.714" v="771"/>
          <ac:cxnSpMkLst>
            <pc:docMk/>
            <pc:sldMk cId="1243253379" sldId="373"/>
            <ac:cxnSpMk id="6" creationId="{915EDA18-4C8A-4EB4-A74D-D68DB9708B09}"/>
          </ac:cxnSpMkLst>
        </pc:cxnChg>
        <pc:cxnChg chg="add mod">
          <ac:chgData name="Manish Sharma" userId="b799adb9ba789c8f" providerId="LiveId" clId="{EBEA4F15-CD72-47E1-A609-4F092BECF765}" dt="2021-12-21T07:08:19.714" v="771"/>
          <ac:cxnSpMkLst>
            <pc:docMk/>
            <pc:sldMk cId="1243253379" sldId="373"/>
            <ac:cxnSpMk id="9" creationId="{BA14666E-60B5-4159-BCBA-88BBA8750B1F}"/>
          </ac:cxnSpMkLst>
        </pc:cxnChg>
        <pc:cxnChg chg="add mod">
          <ac:chgData name="Manish Sharma" userId="b799adb9ba789c8f" providerId="LiveId" clId="{EBEA4F15-CD72-47E1-A609-4F092BECF765}" dt="2021-12-21T07:08:19.714" v="771"/>
          <ac:cxnSpMkLst>
            <pc:docMk/>
            <pc:sldMk cId="1243253379" sldId="373"/>
            <ac:cxnSpMk id="10" creationId="{D3E2DC0E-9B7A-41E3-9C0E-3319C72AEF07}"/>
          </ac:cxnSpMkLst>
        </pc:cxnChg>
        <pc:cxnChg chg="add mod">
          <ac:chgData name="Manish Sharma" userId="b799adb9ba789c8f" providerId="LiveId" clId="{EBEA4F15-CD72-47E1-A609-4F092BECF765}" dt="2021-12-21T07:10:08.673" v="773" actId="1076"/>
          <ac:cxnSpMkLst>
            <pc:docMk/>
            <pc:sldMk cId="1243253379" sldId="373"/>
            <ac:cxnSpMk id="13" creationId="{3D02E7E3-01ED-494B-85A6-FCF1D7ABCF8D}"/>
          </ac:cxnSpMkLst>
        </pc:cxnChg>
        <pc:cxnChg chg="add mod">
          <ac:chgData name="Manish Sharma" userId="b799adb9ba789c8f" providerId="LiveId" clId="{EBEA4F15-CD72-47E1-A609-4F092BECF765}" dt="2021-12-21T07:10:08.673" v="773" actId="1076"/>
          <ac:cxnSpMkLst>
            <pc:docMk/>
            <pc:sldMk cId="1243253379" sldId="373"/>
            <ac:cxnSpMk id="16" creationId="{B2CB48FA-8479-4480-A3CA-8D62CFA199A8}"/>
          </ac:cxnSpMkLst>
        </pc:cxnChg>
        <pc:cxnChg chg="add mod">
          <ac:chgData name="Manish Sharma" userId="b799adb9ba789c8f" providerId="LiveId" clId="{EBEA4F15-CD72-47E1-A609-4F092BECF765}" dt="2021-12-21T07:10:08.673" v="773" actId="1076"/>
          <ac:cxnSpMkLst>
            <pc:docMk/>
            <pc:sldMk cId="1243253379" sldId="373"/>
            <ac:cxnSpMk id="17" creationId="{991D2EE4-B86A-4DB2-8C0F-82807775A1A7}"/>
          </ac:cxnSpMkLst>
        </pc:cxnChg>
      </pc:sldChg>
      <pc:sldChg chg="del">
        <pc:chgData name="Manish Sharma" userId="b799adb9ba789c8f" providerId="LiveId" clId="{EBEA4F15-CD72-47E1-A609-4F092BECF765}" dt="2021-12-20T03:37:03.300" v="9" actId="47"/>
        <pc:sldMkLst>
          <pc:docMk/>
          <pc:sldMk cId="2646288447" sldId="373"/>
        </pc:sldMkLst>
      </pc:sldChg>
      <pc:sldChg chg="del">
        <pc:chgData name="Manish Sharma" userId="b799adb9ba789c8f" providerId="LiveId" clId="{EBEA4F15-CD72-47E1-A609-4F092BECF765}" dt="2021-12-20T03:37:03.300" v="9" actId="47"/>
        <pc:sldMkLst>
          <pc:docMk/>
          <pc:sldMk cId="110170452" sldId="374"/>
        </pc:sldMkLst>
      </pc:sldChg>
      <pc:sldChg chg="add">
        <pc:chgData name="Manish Sharma" userId="b799adb9ba789c8f" providerId="LiveId" clId="{EBEA4F15-CD72-47E1-A609-4F092BECF765}" dt="2021-12-21T07:13:01.869" v="787"/>
        <pc:sldMkLst>
          <pc:docMk/>
          <pc:sldMk cId="472973184" sldId="374"/>
        </pc:sldMkLst>
      </pc:sldChg>
      <pc:sldChg chg="add">
        <pc:chgData name="Manish Sharma" userId="b799adb9ba789c8f" providerId="LiveId" clId="{EBEA4F15-CD72-47E1-A609-4F092BECF765}" dt="2021-12-21T07:13:01.869" v="787"/>
        <pc:sldMkLst>
          <pc:docMk/>
          <pc:sldMk cId="2229211163" sldId="375"/>
        </pc:sldMkLst>
      </pc:sldChg>
      <pc:sldChg chg="del">
        <pc:chgData name="Manish Sharma" userId="b799adb9ba789c8f" providerId="LiveId" clId="{EBEA4F15-CD72-47E1-A609-4F092BECF765}" dt="2021-12-20T03:37:03.300" v="9" actId="47"/>
        <pc:sldMkLst>
          <pc:docMk/>
          <pc:sldMk cId="2504461139" sldId="375"/>
        </pc:sldMkLst>
      </pc:sldChg>
      <pc:sldChg chg="del">
        <pc:chgData name="Manish Sharma" userId="b799adb9ba789c8f" providerId="LiveId" clId="{EBEA4F15-CD72-47E1-A609-4F092BECF765}" dt="2021-12-20T03:37:03.300" v="9" actId="47"/>
        <pc:sldMkLst>
          <pc:docMk/>
          <pc:sldMk cId="1356356675" sldId="376"/>
        </pc:sldMkLst>
      </pc:sldChg>
      <pc:sldChg chg="modSp add mod">
        <pc:chgData name="Manish Sharma" userId="b799adb9ba789c8f" providerId="LiveId" clId="{EBEA4F15-CD72-47E1-A609-4F092BECF765}" dt="2021-12-21T07:17:57.021" v="790" actId="20577"/>
        <pc:sldMkLst>
          <pc:docMk/>
          <pc:sldMk cId="2619133484" sldId="376"/>
        </pc:sldMkLst>
        <pc:spChg chg="mod">
          <ac:chgData name="Manish Sharma" userId="b799adb9ba789c8f" providerId="LiveId" clId="{EBEA4F15-CD72-47E1-A609-4F092BECF765}" dt="2021-12-21T07:17:57.021" v="790" actId="20577"/>
          <ac:spMkLst>
            <pc:docMk/>
            <pc:sldMk cId="2619133484" sldId="376"/>
            <ac:spMk id="3" creationId="{4D0FCC23-C1CB-450C-8075-3DA490056CBF}"/>
          </ac:spMkLst>
        </pc:spChg>
      </pc:sldChg>
      <pc:sldChg chg="add">
        <pc:chgData name="Manish Sharma" userId="b799adb9ba789c8f" providerId="LiveId" clId="{EBEA4F15-CD72-47E1-A609-4F092BECF765}" dt="2021-12-21T07:57:44.325" v="791"/>
        <pc:sldMkLst>
          <pc:docMk/>
          <pc:sldMk cId="3930577389" sldId="377"/>
        </pc:sldMkLst>
      </pc:sldChg>
      <pc:sldChg chg="del">
        <pc:chgData name="Manish Sharma" userId="b799adb9ba789c8f" providerId="LiveId" clId="{EBEA4F15-CD72-47E1-A609-4F092BECF765}" dt="2021-12-20T03:37:03.300" v="9" actId="47"/>
        <pc:sldMkLst>
          <pc:docMk/>
          <pc:sldMk cId="3996413173" sldId="377"/>
        </pc:sldMkLst>
      </pc:sldChg>
      <pc:sldChg chg="del">
        <pc:chgData name="Manish Sharma" userId="b799adb9ba789c8f" providerId="LiveId" clId="{EBEA4F15-CD72-47E1-A609-4F092BECF765}" dt="2021-12-20T03:37:03.300" v="9" actId="47"/>
        <pc:sldMkLst>
          <pc:docMk/>
          <pc:sldMk cId="1122893291" sldId="378"/>
        </pc:sldMkLst>
      </pc:sldChg>
      <pc:sldChg chg="add">
        <pc:chgData name="Manish Sharma" userId="b799adb9ba789c8f" providerId="LiveId" clId="{EBEA4F15-CD72-47E1-A609-4F092BECF765}" dt="2021-12-21T07:57:44.325" v="791"/>
        <pc:sldMkLst>
          <pc:docMk/>
          <pc:sldMk cId="1775986403" sldId="378"/>
        </pc:sldMkLst>
      </pc:sldChg>
      <pc:sldChg chg="del">
        <pc:chgData name="Manish Sharma" userId="b799adb9ba789c8f" providerId="LiveId" clId="{EBEA4F15-CD72-47E1-A609-4F092BECF765}" dt="2021-12-20T03:37:03.300" v="9" actId="47"/>
        <pc:sldMkLst>
          <pc:docMk/>
          <pc:sldMk cId="2235251600" sldId="379"/>
        </pc:sldMkLst>
      </pc:sldChg>
      <pc:sldChg chg="add">
        <pc:chgData name="Manish Sharma" userId="b799adb9ba789c8f" providerId="LiveId" clId="{EBEA4F15-CD72-47E1-A609-4F092BECF765}" dt="2021-12-22T06:52:38.615" v="1585"/>
        <pc:sldMkLst>
          <pc:docMk/>
          <pc:sldMk cId="2514910419" sldId="379"/>
        </pc:sldMkLst>
      </pc:sldChg>
      <pc:sldChg chg="del">
        <pc:chgData name="Manish Sharma" userId="b799adb9ba789c8f" providerId="LiveId" clId="{EBEA4F15-CD72-47E1-A609-4F092BECF765}" dt="2021-12-20T03:37:03.300" v="9" actId="47"/>
        <pc:sldMkLst>
          <pc:docMk/>
          <pc:sldMk cId="2694981293" sldId="380"/>
        </pc:sldMkLst>
      </pc:sldChg>
      <pc:sldChg chg="del">
        <pc:chgData name="Manish Sharma" userId="b799adb9ba789c8f" providerId="LiveId" clId="{EBEA4F15-CD72-47E1-A609-4F092BECF765}" dt="2021-12-20T03:37:03.300" v="9" actId="47"/>
        <pc:sldMkLst>
          <pc:docMk/>
          <pc:sldMk cId="539293575" sldId="381"/>
        </pc:sldMkLst>
      </pc:sldChg>
      <pc:sldChg chg="add">
        <pc:chgData name="Manish Sharma" userId="b799adb9ba789c8f" providerId="LiveId" clId="{EBEA4F15-CD72-47E1-A609-4F092BECF765}" dt="2021-12-22T07:46:50.785" v="1768"/>
        <pc:sldMkLst>
          <pc:docMk/>
          <pc:sldMk cId="484981596" sldId="382"/>
        </pc:sldMkLst>
      </pc:sldChg>
      <pc:sldChg chg="del">
        <pc:chgData name="Manish Sharma" userId="b799adb9ba789c8f" providerId="LiveId" clId="{EBEA4F15-CD72-47E1-A609-4F092BECF765}" dt="2021-12-20T03:37:03.300" v="9" actId="47"/>
        <pc:sldMkLst>
          <pc:docMk/>
          <pc:sldMk cId="2390603842" sldId="382"/>
        </pc:sldMkLst>
      </pc:sldChg>
      <pc:sldChg chg="add">
        <pc:chgData name="Manish Sharma" userId="b799adb9ba789c8f" providerId="LiveId" clId="{EBEA4F15-CD72-47E1-A609-4F092BECF765}" dt="2021-12-22T10:54:25.085" v="1774"/>
        <pc:sldMkLst>
          <pc:docMk/>
          <pc:sldMk cId="486550458" sldId="383"/>
        </pc:sldMkLst>
      </pc:sldChg>
      <pc:sldChg chg="del">
        <pc:chgData name="Manish Sharma" userId="b799adb9ba789c8f" providerId="LiveId" clId="{EBEA4F15-CD72-47E1-A609-4F092BECF765}" dt="2021-12-20T03:37:03.300" v="9" actId="47"/>
        <pc:sldMkLst>
          <pc:docMk/>
          <pc:sldMk cId="3222575608" sldId="383"/>
        </pc:sldMkLst>
      </pc:sldChg>
      <pc:sldChg chg="add">
        <pc:chgData name="Manish Sharma" userId="b799adb9ba789c8f" providerId="LiveId" clId="{EBEA4F15-CD72-47E1-A609-4F092BECF765}" dt="2021-12-22T10:54:25.085" v="1774"/>
        <pc:sldMkLst>
          <pc:docMk/>
          <pc:sldMk cId="1424805398" sldId="384"/>
        </pc:sldMkLst>
      </pc:sldChg>
      <pc:sldChg chg="del">
        <pc:chgData name="Manish Sharma" userId="b799adb9ba789c8f" providerId="LiveId" clId="{EBEA4F15-CD72-47E1-A609-4F092BECF765}" dt="2021-12-20T03:37:03.300" v="9" actId="47"/>
        <pc:sldMkLst>
          <pc:docMk/>
          <pc:sldMk cId="4262467837" sldId="384"/>
        </pc:sldMkLst>
      </pc:sldChg>
      <pc:sldChg chg="del">
        <pc:chgData name="Manish Sharma" userId="b799adb9ba789c8f" providerId="LiveId" clId="{EBEA4F15-CD72-47E1-A609-4F092BECF765}" dt="2021-12-20T03:37:03.300" v="9" actId="47"/>
        <pc:sldMkLst>
          <pc:docMk/>
          <pc:sldMk cId="2791342229" sldId="385"/>
        </pc:sldMkLst>
      </pc:sldChg>
      <pc:sldChg chg="add">
        <pc:chgData name="Manish Sharma" userId="b799adb9ba789c8f" providerId="LiveId" clId="{EBEA4F15-CD72-47E1-A609-4F092BECF765}" dt="2021-12-22T10:54:25.085" v="1774"/>
        <pc:sldMkLst>
          <pc:docMk/>
          <pc:sldMk cId="3535939516" sldId="385"/>
        </pc:sldMkLst>
      </pc:sldChg>
      <pc:sldChg chg="add">
        <pc:chgData name="Manish Sharma" userId="b799adb9ba789c8f" providerId="LiveId" clId="{EBEA4F15-CD72-47E1-A609-4F092BECF765}" dt="2021-12-22T10:54:25.085" v="1774"/>
        <pc:sldMkLst>
          <pc:docMk/>
          <pc:sldMk cId="1239693065" sldId="386"/>
        </pc:sldMkLst>
      </pc:sldChg>
      <pc:sldChg chg="del">
        <pc:chgData name="Manish Sharma" userId="b799adb9ba789c8f" providerId="LiveId" clId="{EBEA4F15-CD72-47E1-A609-4F092BECF765}" dt="2021-12-20T03:37:03.300" v="9" actId="47"/>
        <pc:sldMkLst>
          <pc:docMk/>
          <pc:sldMk cId="3525173823" sldId="386"/>
        </pc:sldMkLst>
      </pc:sldChg>
      <pc:sldChg chg="del">
        <pc:chgData name="Manish Sharma" userId="b799adb9ba789c8f" providerId="LiveId" clId="{EBEA4F15-CD72-47E1-A609-4F092BECF765}" dt="2021-12-20T03:37:03.300" v="9" actId="47"/>
        <pc:sldMkLst>
          <pc:docMk/>
          <pc:sldMk cId="1302610745" sldId="387"/>
        </pc:sldMkLst>
      </pc:sldChg>
      <pc:sldChg chg="add">
        <pc:chgData name="Manish Sharma" userId="b799adb9ba789c8f" providerId="LiveId" clId="{EBEA4F15-CD72-47E1-A609-4F092BECF765}" dt="2021-12-22T10:54:25.085" v="1774"/>
        <pc:sldMkLst>
          <pc:docMk/>
          <pc:sldMk cId="2331089218" sldId="387"/>
        </pc:sldMkLst>
      </pc:sldChg>
      <pc:sldChg chg="add">
        <pc:chgData name="Manish Sharma" userId="b799adb9ba789c8f" providerId="LiveId" clId="{EBEA4F15-CD72-47E1-A609-4F092BECF765}" dt="2021-12-22T10:54:25.085" v="1774"/>
        <pc:sldMkLst>
          <pc:docMk/>
          <pc:sldMk cId="940231496" sldId="388"/>
        </pc:sldMkLst>
      </pc:sldChg>
      <pc:sldChg chg="del">
        <pc:chgData name="Manish Sharma" userId="b799adb9ba789c8f" providerId="LiveId" clId="{EBEA4F15-CD72-47E1-A609-4F092BECF765}" dt="2021-12-20T03:37:03.300" v="9" actId="47"/>
        <pc:sldMkLst>
          <pc:docMk/>
          <pc:sldMk cId="3344806649" sldId="388"/>
        </pc:sldMkLst>
      </pc:sldChg>
      <pc:sldChg chg="del">
        <pc:chgData name="Manish Sharma" userId="b799adb9ba789c8f" providerId="LiveId" clId="{EBEA4F15-CD72-47E1-A609-4F092BECF765}" dt="2021-12-20T03:37:03.300" v="9" actId="47"/>
        <pc:sldMkLst>
          <pc:docMk/>
          <pc:sldMk cId="3925259308" sldId="389"/>
        </pc:sldMkLst>
      </pc:sldChg>
      <pc:sldChg chg="del">
        <pc:chgData name="Manish Sharma" userId="b799adb9ba789c8f" providerId="LiveId" clId="{EBEA4F15-CD72-47E1-A609-4F092BECF765}" dt="2021-12-20T03:37:03.300" v="9" actId="47"/>
        <pc:sldMkLst>
          <pc:docMk/>
          <pc:sldMk cId="323477750" sldId="390"/>
        </pc:sldMkLst>
      </pc:sldChg>
      <pc:sldChg chg="del">
        <pc:chgData name="Manish Sharma" userId="b799adb9ba789c8f" providerId="LiveId" clId="{EBEA4F15-CD72-47E1-A609-4F092BECF765}" dt="2021-12-20T03:37:03.300" v="9" actId="47"/>
        <pc:sldMkLst>
          <pc:docMk/>
          <pc:sldMk cId="1767199199" sldId="391"/>
        </pc:sldMkLst>
      </pc:sldChg>
      <pc:sldChg chg="add">
        <pc:chgData name="Manish Sharma" userId="b799adb9ba789c8f" providerId="LiveId" clId="{EBEA4F15-CD72-47E1-A609-4F092BECF765}" dt="2021-12-23T05:39:06.055" v="1794"/>
        <pc:sldMkLst>
          <pc:docMk/>
          <pc:sldMk cId="3313300973" sldId="391"/>
        </pc:sldMkLst>
      </pc:sldChg>
      <pc:sldChg chg="modSp add mod">
        <pc:chgData name="Manish Sharma" userId="b799adb9ba789c8f" providerId="LiveId" clId="{EBEA4F15-CD72-47E1-A609-4F092BECF765}" dt="2021-12-23T05:36:58.002" v="1793" actId="113"/>
        <pc:sldMkLst>
          <pc:docMk/>
          <pc:sldMk cId="2204562738" sldId="392"/>
        </pc:sldMkLst>
        <pc:spChg chg="mod">
          <ac:chgData name="Manish Sharma" userId="b799adb9ba789c8f" providerId="LiveId" clId="{EBEA4F15-CD72-47E1-A609-4F092BECF765}" dt="2021-12-23T05:36:58.002" v="1793" actId="113"/>
          <ac:spMkLst>
            <pc:docMk/>
            <pc:sldMk cId="2204562738" sldId="392"/>
            <ac:spMk id="7" creationId="{C5E1EA91-49C5-441A-993A-671E1B898930}"/>
          </ac:spMkLst>
        </pc:spChg>
      </pc:sldChg>
      <pc:sldChg chg="del">
        <pc:chgData name="Manish Sharma" userId="b799adb9ba789c8f" providerId="LiveId" clId="{EBEA4F15-CD72-47E1-A609-4F092BECF765}" dt="2021-12-20T03:37:03.300" v="9" actId="47"/>
        <pc:sldMkLst>
          <pc:docMk/>
          <pc:sldMk cId="2795027942" sldId="392"/>
        </pc:sldMkLst>
      </pc:sldChg>
      <pc:sldChg chg="modSp add mod">
        <pc:chgData name="Manish Sharma" userId="b799adb9ba789c8f" providerId="LiveId" clId="{EBEA4F15-CD72-47E1-A609-4F092BECF765}" dt="2021-12-23T07:06:53.151" v="1817" actId="20577"/>
        <pc:sldMkLst>
          <pc:docMk/>
          <pc:sldMk cId="23709531" sldId="393"/>
        </pc:sldMkLst>
        <pc:spChg chg="mod">
          <ac:chgData name="Manish Sharma" userId="b799adb9ba789c8f" providerId="LiveId" clId="{EBEA4F15-CD72-47E1-A609-4F092BECF765}" dt="2021-12-23T07:06:53.151" v="1817" actId="20577"/>
          <ac:spMkLst>
            <pc:docMk/>
            <pc:sldMk cId="23709531" sldId="393"/>
            <ac:spMk id="3" creationId="{32F29C18-5B46-4215-8241-B6DA9F1CB57E}"/>
          </ac:spMkLst>
        </pc:spChg>
      </pc:sldChg>
      <pc:sldChg chg="del">
        <pc:chgData name="Manish Sharma" userId="b799adb9ba789c8f" providerId="LiveId" clId="{EBEA4F15-CD72-47E1-A609-4F092BECF765}" dt="2021-12-20T03:37:03.300" v="9" actId="47"/>
        <pc:sldMkLst>
          <pc:docMk/>
          <pc:sldMk cId="2384314681" sldId="393"/>
        </pc:sldMkLst>
      </pc:sldChg>
      <pc:sldChg chg="add">
        <pc:chgData name="Manish Sharma" userId="b799adb9ba789c8f" providerId="LiveId" clId="{EBEA4F15-CD72-47E1-A609-4F092BECF765}" dt="2021-12-23T07:07:14.437" v="1818"/>
        <pc:sldMkLst>
          <pc:docMk/>
          <pc:sldMk cId="3057434659" sldId="394"/>
        </pc:sldMkLst>
      </pc:sldChg>
      <pc:sldChg chg="del">
        <pc:chgData name="Manish Sharma" userId="b799adb9ba789c8f" providerId="LiveId" clId="{EBEA4F15-CD72-47E1-A609-4F092BECF765}" dt="2021-12-20T03:37:03.300" v="9" actId="47"/>
        <pc:sldMkLst>
          <pc:docMk/>
          <pc:sldMk cId="3578060852" sldId="394"/>
        </pc:sldMkLst>
      </pc:sldChg>
      <pc:sldChg chg="add">
        <pc:chgData name="Manish Sharma" userId="b799adb9ba789c8f" providerId="LiveId" clId="{EBEA4F15-CD72-47E1-A609-4F092BECF765}" dt="2021-12-23T08:13:49.042" v="1820"/>
        <pc:sldMkLst>
          <pc:docMk/>
          <pc:sldMk cId="694169232" sldId="395"/>
        </pc:sldMkLst>
      </pc:sldChg>
      <pc:sldChg chg="del">
        <pc:chgData name="Manish Sharma" userId="b799adb9ba789c8f" providerId="LiveId" clId="{EBEA4F15-CD72-47E1-A609-4F092BECF765}" dt="2021-12-20T03:37:03.300" v="9" actId="47"/>
        <pc:sldMkLst>
          <pc:docMk/>
          <pc:sldMk cId="2829608424" sldId="395"/>
        </pc:sldMkLst>
      </pc:sldChg>
      <pc:sldChg chg="del">
        <pc:chgData name="Manish Sharma" userId="b799adb9ba789c8f" providerId="LiveId" clId="{EBEA4F15-CD72-47E1-A609-4F092BECF765}" dt="2021-12-20T03:37:03.300" v="9" actId="47"/>
        <pc:sldMkLst>
          <pc:docMk/>
          <pc:sldMk cId="1558293216" sldId="396"/>
        </pc:sldMkLst>
      </pc:sldChg>
      <pc:sldChg chg="modSp add mod">
        <pc:chgData name="Manish Sharma" userId="b799adb9ba789c8f" providerId="LiveId" clId="{EBEA4F15-CD72-47E1-A609-4F092BECF765}" dt="2021-12-23T08:14:33.787" v="1868" actId="20577"/>
        <pc:sldMkLst>
          <pc:docMk/>
          <pc:sldMk cId="3920928659" sldId="396"/>
        </pc:sldMkLst>
        <pc:spChg chg="mod">
          <ac:chgData name="Manish Sharma" userId="b799adb9ba789c8f" providerId="LiveId" clId="{EBEA4F15-CD72-47E1-A609-4F092BECF765}" dt="2021-12-23T08:14:33.787" v="1868" actId="20577"/>
          <ac:spMkLst>
            <pc:docMk/>
            <pc:sldMk cId="3920928659" sldId="396"/>
            <ac:spMk id="3" creationId="{EC9151F7-5A08-4610-AB41-FC1260348BA9}"/>
          </ac:spMkLst>
        </pc:spChg>
      </pc:sldChg>
      <pc:sldChg chg="del">
        <pc:chgData name="Manish Sharma" userId="b799adb9ba789c8f" providerId="LiveId" clId="{EBEA4F15-CD72-47E1-A609-4F092BECF765}" dt="2021-12-20T03:37:03.300" v="9" actId="47"/>
        <pc:sldMkLst>
          <pc:docMk/>
          <pc:sldMk cId="3293002024" sldId="397"/>
        </pc:sldMkLst>
      </pc:sldChg>
      <pc:sldChg chg="del">
        <pc:chgData name="Manish Sharma" userId="b799adb9ba789c8f" providerId="LiveId" clId="{EBEA4F15-CD72-47E1-A609-4F092BECF765}" dt="2021-12-20T03:37:03.300" v="9" actId="47"/>
        <pc:sldMkLst>
          <pc:docMk/>
          <pc:sldMk cId="201721731" sldId="398"/>
        </pc:sldMkLst>
      </pc:sldChg>
      <pc:sldChg chg="modSp mod">
        <pc:chgData name="Manish Sharma" userId="b799adb9ba789c8f" providerId="LiveId" clId="{EBEA4F15-CD72-47E1-A609-4F092BECF765}" dt="2021-12-23T11:23:52.473" v="2010" actId="20577"/>
        <pc:sldMkLst>
          <pc:docMk/>
          <pc:sldMk cId="631585617" sldId="398"/>
        </pc:sldMkLst>
        <pc:spChg chg="mod">
          <ac:chgData name="Manish Sharma" userId="b799adb9ba789c8f" providerId="LiveId" clId="{EBEA4F15-CD72-47E1-A609-4F092BECF765}" dt="2021-12-23T11:23:52.473" v="2010" actId="20577"/>
          <ac:spMkLst>
            <pc:docMk/>
            <pc:sldMk cId="631585617" sldId="398"/>
            <ac:spMk id="3" creationId="{51FD8EC5-A696-45AB-8206-2F2C0C21A923}"/>
          </ac:spMkLst>
        </pc:spChg>
      </pc:sldChg>
      <pc:sldChg chg="del">
        <pc:chgData name="Manish Sharma" userId="b799adb9ba789c8f" providerId="LiveId" clId="{EBEA4F15-CD72-47E1-A609-4F092BECF765}" dt="2021-12-20T03:37:03.300" v="9" actId="47"/>
        <pc:sldMkLst>
          <pc:docMk/>
          <pc:sldMk cId="2894626958" sldId="399"/>
        </pc:sldMkLst>
      </pc:sldChg>
      <pc:sldChg chg="add">
        <pc:chgData name="Manish Sharma" userId="b799adb9ba789c8f" providerId="LiveId" clId="{EBEA4F15-CD72-47E1-A609-4F092BECF765}" dt="2021-12-24T05:07:41.579" v="2026"/>
        <pc:sldMkLst>
          <pc:docMk/>
          <pc:sldMk cId="3923253326" sldId="399"/>
        </pc:sldMkLst>
      </pc:sldChg>
      <pc:sldChg chg="del">
        <pc:chgData name="Manish Sharma" userId="b799adb9ba789c8f" providerId="LiveId" clId="{EBEA4F15-CD72-47E1-A609-4F092BECF765}" dt="2021-12-20T03:37:03.300" v="9" actId="47"/>
        <pc:sldMkLst>
          <pc:docMk/>
          <pc:sldMk cId="1477073418" sldId="400"/>
        </pc:sldMkLst>
      </pc:sldChg>
      <pc:sldChg chg="add">
        <pc:chgData name="Manish Sharma" userId="b799adb9ba789c8f" providerId="LiveId" clId="{EBEA4F15-CD72-47E1-A609-4F092BECF765}" dt="2021-12-24T05:07:41.579" v="2026"/>
        <pc:sldMkLst>
          <pc:docMk/>
          <pc:sldMk cId="1859098652" sldId="400"/>
        </pc:sldMkLst>
      </pc:sldChg>
      <pc:sldChg chg="add">
        <pc:chgData name="Manish Sharma" userId="b799adb9ba789c8f" providerId="LiveId" clId="{EBEA4F15-CD72-47E1-A609-4F092BECF765}" dt="2021-12-24T05:07:41.579" v="2026"/>
        <pc:sldMkLst>
          <pc:docMk/>
          <pc:sldMk cId="2486780815" sldId="401"/>
        </pc:sldMkLst>
      </pc:sldChg>
      <pc:sldChg chg="del">
        <pc:chgData name="Manish Sharma" userId="b799adb9ba789c8f" providerId="LiveId" clId="{EBEA4F15-CD72-47E1-A609-4F092BECF765}" dt="2021-12-20T03:37:03.300" v="9" actId="47"/>
        <pc:sldMkLst>
          <pc:docMk/>
          <pc:sldMk cId="2503257329" sldId="401"/>
        </pc:sldMkLst>
      </pc:sldChg>
      <pc:sldChg chg="add">
        <pc:chgData name="Manish Sharma" userId="b799adb9ba789c8f" providerId="LiveId" clId="{EBEA4F15-CD72-47E1-A609-4F092BECF765}" dt="2021-12-24T05:11:34.065" v="2027"/>
        <pc:sldMkLst>
          <pc:docMk/>
          <pc:sldMk cId="2478318775" sldId="402"/>
        </pc:sldMkLst>
      </pc:sldChg>
      <pc:sldChg chg="del">
        <pc:chgData name="Manish Sharma" userId="b799adb9ba789c8f" providerId="LiveId" clId="{EBEA4F15-CD72-47E1-A609-4F092BECF765}" dt="2021-12-20T03:37:03.300" v="9" actId="47"/>
        <pc:sldMkLst>
          <pc:docMk/>
          <pc:sldMk cId="3287422598" sldId="402"/>
        </pc:sldMkLst>
      </pc:sldChg>
      <pc:sldChg chg="del">
        <pc:chgData name="Manish Sharma" userId="b799adb9ba789c8f" providerId="LiveId" clId="{EBEA4F15-CD72-47E1-A609-4F092BECF765}" dt="2021-12-20T03:37:03.300" v="9" actId="47"/>
        <pc:sldMkLst>
          <pc:docMk/>
          <pc:sldMk cId="3134808523" sldId="403"/>
        </pc:sldMkLst>
      </pc:sldChg>
      <pc:sldChg chg="del">
        <pc:chgData name="Manish Sharma" userId="b799adb9ba789c8f" providerId="LiveId" clId="{EBEA4F15-CD72-47E1-A609-4F092BECF765}" dt="2021-12-20T03:37:03.300" v="9" actId="47"/>
        <pc:sldMkLst>
          <pc:docMk/>
          <pc:sldMk cId="1148178458" sldId="404"/>
        </pc:sldMkLst>
      </pc:sldChg>
      <pc:sldChg chg="add">
        <pc:chgData name="Manish Sharma" userId="b799adb9ba789c8f" providerId="LiveId" clId="{EBEA4F15-CD72-47E1-A609-4F092BECF765}" dt="2021-12-24T07:56:46.940" v="2049"/>
        <pc:sldMkLst>
          <pc:docMk/>
          <pc:sldMk cId="2909444576" sldId="404"/>
        </pc:sldMkLst>
      </pc:sldChg>
      <pc:sldChg chg="del">
        <pc:chgData name="Manish Sharma" userId="b799adb9ba789c8f" providerId="LiveId" clId="{EBEA4F15-CD72-47E1-A609-4F092BECF765}" dt="2021-12-20T03:37:03.300" v="9" actId="47"/>
        <pc:sldMkLst>
          <pc:docMk/>
          <pc:sldMk cId="959263370" sldId="405"/>
        </pc:sldMkLst>
      </pc:sldChg>
      <pc:sldChg chg="add">
        <pc:chgData name="Manish Sharma" userId="b799adb9ba789c8f" providerId="LiveId" clId="{EBEA4F15-CD72-47E1-A609-4F092BECF765}" dt="2021-12-24T07:56:46.940" v="2049"/>
        <pc:sldMkLst>
          <pc:docMk/>
          <pc:sldMk cId="1747891241" sldId="405"/>
        </pc:sldMkLst>
      </pc:sldChg>
      <pc:sldChg chg="del">
        <pc:chgData name="Manish Sharma" userId="b799adb9ba789c8f" providerId="LiveId" clId="{EBEA4F15-CD72-47E1-A609-4F092BECF765}" dt="2021-12-20T03:37:03.300" v="9" actId="47"/>
        <pc:sldMkLst>
          <pc:docMk/>
          <pc:sldMk cId="487727514" sldId="406"/>
        </pc:sldMkLst>
      </pc:sldChg>
      <pc:sldChg chg="del">
        <pc:chgData name="Manish Sharma" userId="b799adb9ba789c8f" providerId="LiveId" clId="{EBEA4F15-CD72-47E1-A609-4F092BECF765}" dt="2021-12-20T03:37:03.300" v="9" actId="47"/>
        <pc:sldMkLst>
          <pc:docMk/>
          <pc:sldMk cId="220428449" sldId="407"/>
        </pc:sldMkLst>
      </pc:sldChg>
      <pc:sldChg chg="modSp add mod">
        <pc:chgData name="Manish Sharma" userId="b799adb9ba789c8f" providerId="LiveId" clId="{EBEA4F15-CD72-47E1-A609-4F092BECF765}" dt="2021-12-24T11:33:09.047" v="2055" actId="20577"/>
        <pc:sldMkLst>
          <pc:docMk/>
          <pc:sldMk cId="1119350591" sldId="407"/>
        </pc:sldMkLst>
        <pc:spChg chg="mod">
          <ac:chgData name="Manish Sharma" userId="b799adb9ba789c8f" providerId="LiveId" clId="{EBEA4F15-CD72-47E1-A609-4F092BECF765}" dt="2021-12-24T11:33:09.047" v="2055" actId="20577"/>
          <ac:spMkLst>
            <pc:docMk/>
            <pc:sldMk cId="1119350591" sldId="407"/>
            <ac:spMk id="4" creationId="{C1983584-892E-4120-BF2B-2BAD42DE58D9}"/>
          </ac:spMkLst>
        </pc:spChg>
      </pc:sldChg>
      <pc:sldChg chg="add del">
        <pc:chgData name="Manish Sharma" userId="b799adb9ba789c8f" providerId="LiveId" clId="{EBEA4F15-CD72-47E1-A609-4F092BECF765}" dt="2021-12-21T08:06:26.084" v="793"/>
        <pc:sldMkLst>
          <pc:docMk/>
          <pc:sldMk cId="2747173488" sldId="408"/>
        </pc:sldMkLst>
      </pc:sldChg>
      <pc:sldChg chg="del">
        <pc:chgData name="Manish Sharma" userId="b799adb9ba789c8f" providerId="LiveId" clId="{EBEA4F15-CD72-47E1-A609-4F092BECF765}" dt="2021-12-20T03:37:03.300" v="9" actId="47"/>
        <pc:sldMkLst>
          <pc:docMk/>
          <pc:sldMk cId="2759217886" sldId="408"/>
        </pc:sldMkLst>
      </pc:sldChg>
      <pc:sldChg chg="add">
        <pc:chgData name="Manish Sharma" userId="b799adb9ba789c8f" providerId="LiveId" clId="{EBEA4F15-CD72-47E1-A609-4F092BECF765}" dt="2021-12-21T07:57:44.325" v="791"/>
        <pc:sldMkLst>
          <pc:docMk/>
          <pc:sldMk cId="1777021263" sldId="409"/>
        </pc:sldMkLst>
      </pc:sldChg>
      <pc:sldChg chg="del">
        <pc:chgData name="Manish Sharma" userId="b799adb9ba789c8f" providerId="LiveId" clId="{EBEA4F15-CD72-47E1-A609-4F092BECF765}" dt="2021-12-20T03:37:03.300" v="9" actId="47"/>
        <pc:sldMkLst>
          <pc:docMk/>
          <pc:sldMk cId="2817809417" sldId="409"/>
        </pc:sldMkLst>
      </pc:sldChg>
      <pc:sldChg chg="add">
        <pc:chgData name="Manish Sharma" userId="b799adb9ba789c8f" providerId="LiveId" clId="{EBEA4F15-CD72-47E1-A609-4F092BECF765}" dt="2021-12-21T08:06:26.084" v="793"/>
        <pc:sldMkLst>
          <pc:docMk/>
          <pc:sldMk cId="956484382" sldId="410"/>
        </pc:sldMkLst>
      </pc:sldChg>
      <pc:sldChg chg="del">
        <pc:chgData name="Manish Sharma" userId="b799adb9ba789c8f" providerId="LiveId" clId="{EBEA4F15-CD72-47E1-A609-4F092BECF765}" dt="2021-12-20T03:37:03.300" v="9" actId="47"/>
        <pc:sldMkLst>
          <pc:docMk/>
          <pc:sldMk cId="1565417734" sldId="410"/>
        </pc:sldMkLst>
      </pc:sldChg>
      <pc:sldChg chg="del">
        <pc:chgData name="Manish Sharma" userId="b799adb9ba789c8f" providerId="LiveId" clId="{EBEA4F15-CD72-47E1-A609-4F092BECF765}" dt="2021-12-20T03:37:03.300" v="9" actId="47"/>
        <pc:sldMkLst>
          <pc:docMk/>
          <pc:sldMk cId="1795810273" sldId="411"/>
        </pc:sldMkLst>
      </pc:sldChg>
      <pc:sldChg chg="add">
        <pc:chgData name="Manish Sharma" userId="b799adb9ba789c8f" providerId="LiveId" clId="{EBEA4F15-CD72-47E1-A609-4F092BECF765}" dt="2021-12-21T09:16:36.311" v="794"/>
        <pc:sldMkLst>
          <pc:docMk/>
          <pc:sldMk cId="2684770681" sldId="411"/>
        </pc:sldMkLst>
      </pc:sldChg>
      <pc:sldChg chg="add">
        <pc:chgData name="Manish Sharma" userId="b799adb9ba789c8f" providerId="LiveId" clId="{EBEA4F15-CD72-47E1-A609-4F092BECF765}" dt="2021-12-21T09:16:36.311" v="794"/>
        <pc:sldMkLst>
          <pc:docMk/>
          <pc:sldMk cId="1552225087" sldId="412"/>
        </pc:sldMkLst>
      </pc:sldChg>
      <pc:sldChg chg="del">
        <pc:chgData name="Manish Sharma" userId="b799adb9ba789c8f" providerId="LiveId" clId="{EBEA4F15-CD72-47E1-A609-4F092BECF765}" dt="2021-12-20T03:37:03.300" v="9" actId="47"/>
        <pc:sldMkLst>
          <pc:docMk/>
          <pc:sldMk cId="3656162023" sldId="412"/>
        </pc:sldMkLst>
      </pc:sldChg>
      <pc:sldChg chg="add">
        <pc:chgData name="Manish Sharma" userId="b799adb9ba789c8f" providerId="LiveId" clId="{EBEA4F15-CD72-47E1-A609-4F092BECF765}" dt="2021-12-21T11:10:36.153" v="797"/>
        <pc:sldMkLst>
          <pc:docMk/>
          <pc:sldMk cId="1257482258" sldId="413"/>
        </pc:sldMkLst>
      </pc:sldChg>
      <pc:sldChg chg="del">
        <pc:chgData name="Manish Sharma" userId="b799adb9ba789c8f" providerId="LiveId" clId="{EBEA4F15-CD72-47E1-A609-4F092BECF765}" dt="2021-12-20T03:37:03.300" v="9" actId="47"/>
        <pc:sldMkLst>
          <pc:docMk/>
          <pc:sldMk cId="2381066136" sldId="413"/>
        </pc:sldMkLst>
      </pc:sldChg>
      <pc:sldChg chg="addSp delSp modSp new mod">
        <pc:chgData name="Manish Sharma" userId="b799adb9ba789c8f" providerId="LiveId" clId="{EBEA4F15-CD72-47E1-A609-4F092BECF765}" dt="2021-12-21T11:20:28.070" v="1050" actId="22"/>
        <pc:sldMkLst>
          <pc:docMk/>
          <pc:sldMk cId="891528784" sldId="414"/>
        </pc:sldMkLst>
        <pc:spChg chg="mod">
          <ac:chgData name="Manish Sharma" userId="b799adb9ba789c8f" providerId="LiveId" clId="{EBEA4F15-CD72-47E1-A609-4F092BECF765}" dt="2021-12-21T11:12:59.669" v="812" actId="20577"/>
          <ac:spMkLst>
            <pc:docMk/>
            <pc:sldMk cId="891528784" sldId="414"/>
            <ac:spMk id="2" creationId="{FA505DDA-A121-42A5-918C-DE9C2BB88AD2}"/>
          </ac:spMkLst>
        </pc:spChg>
        <pc:spChg chg="mod">
          <ac:chgData name="Manish Sharma" userId="b799adb9ba789c8f" providerId="LiveId" clId="{EBEA4F15-CD72-47E1-A609-4F092BECF765}" dt="2021-12-21T11:14:52.299" v="1028" actId="20577"/>
          <ac:spMkLst>
            <pc:docMk/>
            <pc:sldMk cId="891528784" sldId="414"/>
            <ac:spMk id="3" creationId="{CCE85E74-7D38-4FEF-A170-A9DEE55D643C}"/>
          </ac:spMkLst>
        </pc:spChg>
        <pc:spChg chg="add del">
          <ac:chgData name="Manish Sharma" userId="b799adb9ba789c8f" providerId="LiveId" clId="{EBEA4F15-CD72-47E1-A609-4F092BECF765}" dt="2021-12-21T11:20:28.070" v="1050" actId="22"/>
          <ac:spMkLst>
            <pc:docMk/>
            <pc:sldMk cId="891528784" sldId="414"/>
            <ac:spMk id="5" creationId="{BD95ADB1-7844-4FBF-815A-4FC094EC0FD4}"/>
          </ac:spMkLst>
        </pc:spChg>
      </pc:sldChg>
      <pc:sldChg chg="del">
        <pc:chgData name="Manish Sharma" userId="b799adb9ba789c8f" providerId="LiveId" clId="{EBEA4F15-CD72-47E1-A609-4F092BECF765}" dt="2021-12-20T03:37:03.300" v="9" actId="47"/>
        <pc:sldMkLst>
          <pc:docMk/>
          <pc:sldMk cId="2495799992" sldId="414"/>
        </pc:sldMkLst>
      </pc:sldChg>
      <pc:sldChg chg="addSp delSp modSp add mod">
        <pc:chgData name="Manish Sharma" userId="b799adb9ba789c8f" providerId="LiveId" clId="{EBEA4F15-CD72-47E1-A609-4F092BECF765}" dt="2021-12-21T11:22:53.523" v="1075"/>
        <pc:sldMkLst>
          <pc:docMk/>
          <pc:sldMk cId="1942412135" sldId="415"/>
        </pc:sldMkLst>
        <pc:spChg chg="del">
          <ac:chgData name="Manish Sharma" userId="b799adb9ba789c8f" providerId="LiveId" clId="{EBEA4F15-CD72-47E1-A609-4F092BECF765}" dt="2021-12-21T11:22:52.993" v="1074" actId="478"/>
          <ac:spMkLst>
            <pc:docMk/>
            <pc:sldMk cId="1942412135" sldId="415"/>
            <ac:spMk id="6" creationId="{1E752F1B-3295-4F03-87BF-4B83FD5ED67B}"/>
          </ac:spMkLst>
        </pc:spChg>
        <pc:spChg chg="del">
          <ac:chgData name="Manish Sharma" userId="b799adb9ba789c8f" providerId="LiveId" clId="{EBEA4F15-CD72-47E1-A609-4F092BECF765}" dt="2021-12-21T11:21:48.645" v="1054" actId="478"/>
          <ac:spMkLst>
            <pc:docMk/>
            <pc:sldMk cId="1942412135" sldId="415"/>
            <ac:spMk id="29" creationId="{F287D1D9-FC45-4614-A3C8-1E772F65936F}"/>
          </ac:spMkLst>
        </pc:spChg>
        <pc:spChg chg="mod">
          <ac:chgData name="Manish Sharma" userId="b799adb9ba789c8f" providerId="LiveId" clId="{EBEA4F15-CD72-47E1-A609-4F092BECF765}" dt="2021-12-21T11:22:00.863" v="1071" actId="20577"/>
          <ac:spMkLst>
            <pc:docMk/>
            <pc:sldMk cId="1942412135" sldId="415"/>
            <ac:spMk id="30" creationId="{334C897C-5E94-438A-B1DC-1EADC6A1FA09}"/>
          </ac:spMkLst>
        </pc:spChg>
        <pc:spChg chg="add mod ord">
          <ac:chgData name="Manish Sharma" userId="b799adb9ba789c8f" providerId="LiveId" clId="{EBEA4F15-CD72-47E1-A609-4F092BECF765}" dt="2021-12-21T11:22:26.787" v="1073" actId="167"/>
          <ac:spMkLst>
            <pc:docMk/>
            <pc:sldMk cId="1942412135" sldId="415"/>
            <ac:spMk id="31" creationId="{F452F417-F295-4CBE-9243-1A6B7B6FF64C}"/>
          </ac:spMkLst>
        </pc:spChg>
        <pc:spChg chg="add mod">
          <ac:chgData name="Manish Sharma" userId="b799adb9ba789c8f" providerId="LiveId" clId="{EBEA4F15-CD72-47E1-A609-4F092BECF765}" dt="2021-12-21T11:22:18.748" v="1072"/>
          <ac:spMkLst>
            <pc:docMk/>
            <pc:sldMk cId="1942412135" sldId="415"/>
            <ac:spMk id="32" creationId="{935F85E9-4C57-4B66-8EAE-CE998E8D2411}"/>
          </ac:spMkLst>
        </pc:spChg>
        <pc:spChg chg="add mod">
          <ac:chgData name="Manish Sharma" userId="b799adb9ba789c8f" providerId="LiveId" clId="{EBEA4F15-CD72-47E1-A609-4F092BECF765}" dt="2021-12-21T11:22:53.523" v="1075"/>
          <ac:spMkLst>
            <pc:docMk/>
            <pc:sldMk cId="1942412135" sldId="415"/>
            <ac:spMk id="33" creationId="{D50F5484-7C2B-45E2-9162-12F2E5523484}"/>
          </ac:spMkLst>
        </pc:spChg>
      </pc:sldChg>
      <pc:sldChg chg="modSp new del mod">
        <pc:chgData name="Manish Sharma" userId="b799adb9ba789c8f" providerId="LiveId" clId="{EBEA4F15-CD72-47E1-A609-4F092BECF765}" dt="2021-12-21T11:20:21.662" v="1048" actId="47"/>
        <pc:sldMkLst>
          <pc:docMk/>
          <pc:sldMk cId="3299074911" sldId="415"/>
        </pc:sldMkLst>
        <pc:spChg chg="mod">
          <ac:chgData name="Manish Sharma" userId="b799adb9ba789c8f" providerId="LiveId" clId="{EBEA4F15-CD72-47E1-A609-4F092BECF765}" dt="2021-12-21T11:17:13.568" v="1047" actId="20577"/>
          <ac:spMkLst>
            <pc:docMk/>
            <pc:sldMk cId="3299074911" sldId="415"/>
            <ac:spMk id="2" creationId="{1E44ED58-F898-4C22-AEB3-6B692A09FA50}"/>
          </ac:spMkLst>
        </pc:spChg>
      </pc:sldChg>
      <pc:sldChg chg="addSp delSp modSp new mod">
        <pc:chgData name="Manish Sharma" userId="b799adb9ba789c8f" providerId="LiveId" clId="{EBEA4F15-CD72-47E1-A609-4F092BECF765}" dt="2021-12-22T04:02:26.079" v="1127" actId="167"/>
        <pc:sldMkLst>
          <pc:docMk/>
          <pc:sldMk cId="1602707574" sldId="416"/>
        </pc:sldMkLst>
        <pc:spChg chg="del">
          <ac:chgData name="Manish Sharma" userId="b799adb9ba789c8f" providerId="LiveId" clId="{EBEA4F15-CD72-47E1-A609-4F092BECF765}" dt="2021-12-22T03:56:44.854" v="1077" actId="478"/>
          <ac:spMkLst>
            <pc:docMk/>
            <pc:sldMk cId="1602707574" sldId="416"/>
            <ac:spMk id="2" creationId="{92986293-44CC-4A3D-A4E9-C1AA375F4574}"/>
          </ac:spMkLst>
        </pc:spChg>
        <pc:spChg chg="del">
          <ac:chgData name="Manish Sharma" userId="b799adb9ba789c8f" providerId="LiveId" clId="{EBEA4F15-CD72-47E1-A609-4F092BECF765}" dt="2021-12-22T03:56:44.854" v="1077" actId="478"/>
          <ac:spMkLst>
            <pc:docMk/>
            <pc:sldMk cId="1602707574" sldId="416"/>
            <ac:spMk id="3" creationId="{FB27FFDB-E19B-4D70-A0D4-A9F6FDD4A6E0}"/>
          </ac:spMkLst>
        </pc:spChg>
        <pc:spChg chg="add mod">
          <ac:chgData name="Manish Sharma" userId="b799adb9ba789c8f" providerId="LiveId" clId="{EBEA4F15-CD72-47E1-A609-4F092BECF765}" dt="2021-12-22T03:57:06.874" v="1078"/>
          <ac:spMkLst>
            <pc:docMk/>
            <pc:sldMk cId="1602707574" sldId="416"/>
            <ac:spMk id="4" creationId="{A405E279-F2AD-4CAD-B03B-CF2823790A35}"/>
          </ac:spMkLst>
        </pc:spChg>
        <pc:spChg chg="add mod">
          <ac:chgData name="Manish Sharma" userId="b799adb9ba789c8f" providerId="LiveId" clId="{EBEA4F15-CD72-47E1-A609-4F092BECF765}" dt="2021-12-22T03:57:06.874" v="1078"/>
          <ac:spMkLst>
            <pc:docMk/>
            <pc:sldMk cId="1602707574" sldId="416"/>
            <ac:spMk id="5" creationId="{BFE1872D-B592-4A4B-8F56-9A8348BBE2DF}"/>
          </ac:spMkLst>
        </pc:spChg>
        <pc:spChg chg="add mod">
          <ac:chgData name="Manish Sharma" userId="b799adb9ba789c8f" providerId="LiveId" clId="{EBEA4F15-CD72-47E1-A609-4F092BECF765}" dt="2021-12-22T03:57:06.874" v="1078"/>
          <ac:spMkLst>
            <pc:docMk/>
            <pc:sldMk cId="1602707574" sldId="416"/>
            <ac:spMk id="6" creationId="{C28F5416-71D6-430B-BE2C-82453FFB1708}"/>
          </ac:spMkLst>
        </pc:spChg>
        <pc:spChg chg="add mod">
          <ac:chgData name="Manish Sharma" userId="b799adb9ba789c8f" providerId="LiveId" clId="{EBEA4F15-CD72-47E1-A609-4F092BECF765}" dt="2021-12-22T03:57:35.759" v="1079"/>
          <ac:spMkLst>
            <pc:docMk/>
            <pc:sldMk cId="1602707574" sldId="416"/>
            <ac:spMk id="7" creationId="{87358A39-D4F7-4C74-840A-C32A55339D27}"/>
          </ac:spMkLst>
        </pc:spChg>
        <pc:spChg chg="add mod">
          <ac:chgData name="Manish Sharma" userId="b799adb9ba789c8f" providerId="LiveId" clId="{EBEA4F15-CD72-47E1-A609-4F092BECF765}" dt="2021-12-22T03:58:05.856" v="1080"/>
          <ac:spMkLst>
            <pc:docMk/>
            <pc:sldMk cId="1602707574" sldId="416"/>
            <ac:spMk id="8" creationId="{33135A3C-E361-4427-8203-10C366339B00}"/>
          </ac:spMkLst>
        </pc:spChg>
        <pc:spChg chg="add mod">
          <ac:chgData name="Manish Sharma" userId="b799adb9ba789c8f" providerId="LiveId" clId="{EBEA4F15-CD72-47E1-A609-4F092BECF765}" dt="2021-12-22T03:58:35.031" v="1081"/>
          <ac:spMkLst>
            <pc:docMk/>
            <pc:sldMk cId="1602707574" sldId="416"/>
            <ac:spMk id="10" creationId="{47F0C77D-3FBD-4721-AC34-098D592CD3C6}"/>
          </ac:spMkLst>
        </pc:spChg>
        <pc:spChg chg="add mod">
          <ac:chgData name="Manish Sharma" userId="b799adb9ba789c8f" providerId="LiveId" clId="{EBEA4F15-CD72-47E1-A609-4F092BECF765}" dt="2021-12-22T04:00:27.519" v="1091" actId="1076"/>
          <ac:spMkLst>
            <pc:docMk/>
            <pc:sldMk cId="1602707574" sldId="416"/>
            <ac:spMk id="18" creationId="{CE2A9C80-4AD6-4694-9C25-93137D31944E}"/>
          </ac:spMkLst>
        </pc:spChg>
        <pc:spChg chg="add mod">
          <ac:chgData name="Manish Sharma" userId="b799adb9ba789c8f" providerId="LiveId" clId="{EBEA4F15-CD72-47E1-A609-4F092BECF765}" dt="2021-12-22T04:00:27.519" v="1091" actId="1076"/>
          <ac:spMkLst>
            <pc:docMk/>
            <pc:sldMk cId="1602707574" sldId="416"/>
            <ac:spMk id="19" creationId="{C650CA8D-4150-404C-AA8E-4EC93E113F1A}"/>
          </ac:spMkLst>
        </pc:spChg>
        <pc:spChg chg="add mod">
          <ac:chgData name="Manish Sharma" userId="b799adb9ba789c8f" providerId="LiveId" clId="{EBEA4F15-CD72-47E1-A609-4F092BECF765}" dt="2021-12-22T04:00:27.519" v="1091" actId="1076"/>
          <ac:spMkLst>
            <pc:docMk/>
            <pc:sldMk cId="1602707574" sldId="416"/>
            <ac:spMk id="20" creationId="{9F589D9B-B35D-43A3-8FF3-B0BB4B0726EB}"/>
          </ac:spMkLst>
        </pc:spChg>
        <pc:spChg chg="add mod">
          <ac:chgData name="Manish Sharma" userId="b799adb9ba789c8f" providerId="LiveId" clId="{EBEA4F15-CD72-47E1-A609-4F092BECF765}" dt="2021-12-22T04:00:27.519" v="1091" actId="1076"/>
          <ac:spMkLst>
            <pc:docMk/>
            <pc:sldMk cId="1602707574" sldId="416"/>
            <ac:spMk id="21" creationId="{8BFEE59B-CEDA-4544-A6C9-E4DA81956404}"/>
          </ac:spMkLst>
        </pc:spChg>
        <pc:spChg chg="add mod">
          <ac:chgData name="Manish Sharma" userId="b799adb9ba789c8f" providerId="LiveId" clId="{EBEA4F15-CD72-47E1-A609-4F092BECF765}" dt="2021-12-22T04:00:27.519" v="1091" actId="1076"/>
          <ac:spMkLst>
            <pc:docMk/>
            <pc:sldMk cId="1602707574" sldId="416"/>
            <ac:spMk id="22" creationId="{6B2CC64C-404F-4D53-A64A-B1848D5C9935}"/>
          </ac:spMkLst>
        </pc:spChg>
        <pc:spChg chg="add mod">
          <ac:chgData name="Manish Sharma" userId="b799adb9ba789c8f" providerId="LiveId" clId="{EBEA4F15-CD72-47E1-A609-4F092BECF765}" dt="2021-12-22T04:00:27.519" v="1091" actId="1076"/>
          <ac:spMkLst>
            <pc:docMk/>
            <pc:sldMk cId="1602707574" sldId="416"/>
            <ac:spMk id="24" creationId="{184796DB-5511-4ECC-88D3-69B3AE617968}"/>
          </ac:spMkLst>
        </pc:spChg>
        <pc:spChg chg="add mod">
          <ac:chgData name="Manish Sharma" userId="b799adb9ba789c8f" providerId="LiveId" clId="{EBEA4F15-CD72-47E1-A609-4F092BECF765}" dt="2021-12-22T04:01:03.190" v="1105" actId="1076"/>
          <ac:spMkLst>
            <pc:docMk/>
            <pc:sldMk cId="1602707574" sldId="416"/>
            <ac:spMk id="30" creationId="{F786F28C-DAE1-4600-A530-F50656D65836}"/>
          </ac:spMkLst>
        </pc:spChg>
        <pc:spChg chg="add mod">
          <ac:chgData name="Manish Sharma" userId="b799adb9ba789c8f" providerId="LiveId" clId="{EBEA4F15-CD72-47E1-A609-4F092BECF765}" dt="2021-12-22T04:01:17.183" v="1122" actId="313"/>
          <ac:spMkLst>
            <pc:docMk/>
            <pc:sldMk cId="1602707574" sldId="416"/>
            <ac:spMk id="31" creationId="{0D6F5C14-8EA1-4C71-8B73-214DCC8D9679}"/>
          </ac:spMkLst>
        </pc:spChg>
        <pc:spChg chg="add mod ord">
          <ac:chgData name="Manish Sharma" userId="b799adb9ba789c8f" providerId="LiveId" clId="{EBEA4F15-CD72-47E1-A609-4F092BECF765}" dt="2021-12-22T04:02:15.388" v="1124" actId="167"/>
          <ac:spMkLst>
            <pc:docMk/>
            <pc:sldMk cId="1602707574" sldId="416"/>
            <ac:spMk id="32" creationId="{079F8310-C9AE-47C6-A7C6-A28E7306D7BD}"/>
          </ac:spMkLst>
        </pc:spChg>
        <pc:spChg chg="add mod ord">
          <ac:chgData name="Manish Sharma" userId="b799adb9ba789c8f" providerId="LiveId" clId="{EBEA4F15-CD72-47E1-A609-4F092BECF765}" dt="2021-12-22T04:02:26.079" v="1127" actId="167"/>
          <ac:spMkLst>
            <pc:docMk/>
            <pc:sldMk cId="1602707574" sldId="416"/>
            <ac:spMk id="33" creationId="{E6CAAB68-437C-4449-9155-237A29770DD1}"/>
          </ac:spMkLst>
        </pc:spChg>
        <pc:cxnChg chg="add mod">
          <ac:chgData name="Manish Sharma" userId="b799adb9ba789c8f" providerId="LiveId" clId="{EBEA4F15-CD72-47E1-A609-4F092BECF765}" dt="2021-12-22T03:58:35.031" v="1081"/>
          <ac:cxnSpMkLst>
            <pc:docMk/>
            <pc:sldMk cId="1602707574" sldId="416"/>
            <ac:cxnSpMk id="9" creationId="{3E44666C-9B70-439D-B834-E6E6D372CAE6}"/>
          </ac:cxnSpMkLst>
        </pc:cxnChg>
        <pc:cxnChg chg="add mod">
          <ac:chgData name="Manish Sharma" userId="b799adb9ba789c8f" providerId="LiveId" clId="{EBEA4F15-CD72-47E1-A609-4F092BECF765}" dt="2021-12-22T03:58:35.031" v="1081"/>
          <ac:cxnSpMkLst>
            <pc:docMk/>
            <pc:sldMk cId="1602707574" sldId="416"/>
            <ac:cxnSpMk id="11" creationId="{E8805E94-5067-4516-B5C9-217006C59F61}"/>
          </ac:cxnSpMkLst>
        </pc:cxnChg>
        <pc:cxnChg chg="add">
          <ac:chgData name="Manish Sharma" userId="b799adb9ba789c8f" providerId="LiveId" clId="{EBEA4F15-CD72-47E1-A609-4F092BECF765}" dt="2021-12-22T03:58:45.048" v="1082" actId="11529"/>
          <ac:cxnSpMkLst>
            <pc:docMk/>
            <pc:sldMk cId="1602707574" sldId="416"/>
            <ac:cxnSpMk id="13" creationId="{CFEE94C4-CA06-4BD0-B33A-AB4AEF348402}"/>
          </ac:cxnSpMkLst>
        </pc:cxnChg>
        <pc:cxnChg chg="add">
          <ac:chgData name="Manish Sharma" userId="b799adb9ba789c8f" providerId="LiveId" clId="{EBEA4F15-CD72-47E1-A609-4F092BECF765}" dt="2021-12-22T03:58:56.499" v="1083" actId="11529"/>
          <ac:cxnSpMkLst>
            <pc:docMk/>
            <pc:sldMk cId="1602707574" sldId="416"/>
            <ac:cxnSpMk id="15" creationId="{B1660D98-F0F0-49F6-A009-F1C34E255128}"/>
          </ac:cxnSpMkLst>
        </pc:cxnChg>
        <pc:cxnChg chg="add">
          <ac:chgData name="Manish Sharma" userId="b799adb9ba789c8f" providerId="LiveId" clId="{EBEA4F15-CD72-47E1-A609-4F092BECF765}" dt="2021-12-22T03:59:04.178" v="1084" actId="11529"/>
          <ac:cxnSpMkLst>
            <pc:docMk/>
            <pc:sldMk cId="1602707574" sldId="416"/>
            <ac:cxnSpMk id="17" creationId="{F1FA5528-E303-476B-9563-3F58103706BE}"/>
          </ac:cxnSpMkLst>
        </pc:cxnChg>
        <pc:cxnChg chg="add mod">
          <ac:chgData name="Manish Sharma" userId="b799adb9ba789c8f" providerId="LiveId" clId="{EBEA4F15-CD72-47E1-A609-4F092BECF765}" dt="2021-12-22T04:00:27.519" v="1091" actId="1076"/>
          <ac:cxnSpMkLst>
            <pc:docMk/>
            <pc:sldMk cId="1602707574" sldId="416"/>
            <ac:cxnSpMk id="23" creationId="{794F8701-4BC9-4B93-8336-0CFF3A7FE148}"/>
          </ac:cxnSpMkLst>
        </pc:cxnChg>
        <pc:cxnChg chg="add mod">
          <ac:chgData name="Manish Sharma" userId="b799adb9ba789c8f" providerId="LiveId" clId="{EBEA4F15-CD72-47E1-A609-4F092BECF765}" dt="2021-12-22T04:00:27.519" v="1091" actId="1076"/>
          <ac:cxnSpMkLst>
            <pc:docMk/>
            <pc:sldMk cId="1602707574" sldId="416"/>
            <ac:cxnSpMk id="25" creationId="{F011DCD2-A83F-487E-9058-A92463DCAFDE}"/>
          </ac:cxnSpMkLst>
        </pc:cxnChg>
        <pc:cxnChg chg="add mod">
          <ac:chgData name="Manish Sharma" userId="b799adb9ba789c8f" providerId="LiveId" clId="{EBEA4F15-CD72-47E1-A609-4F092BECF765}" dt="2021-12-22T04:00:27.519" v="1091" actId="1076"/>
          <ac:cxnSpMkLst>
            <pc:docMk/>
            <pc:sldMk cId="1602707574" sldId="416"/>
            <ac:cxnSpMk id="26" creationId="{BEFDE3AE-2B5C-4F51-B2BF-06EF8B09CDB8}"/>
          </ac:cxnSpMkLst>
        </pc:cxnChg>
        <pc:cxnChg chg="add mod">
          <ac:chgData name="Manish Sharma" userId="b799adb9ba789c8f" providerId="LiveId" clId="{EBEA4F15-CD72-47E1-A609-4F092BECF765}" dt="2021-12-22T04:00:27.519" v="1091" actId="1076"/>
          <ac:cxnSpMkLst>
            <pc:docMk/>
            <pc:sldMk cId="1602707574" sldId="416"/>
            <ac:cxnSpMk id="27" creationId="{EA65CE50-7842-4099-863A-935AF6B20E58}"/>
          </ac:cxnSpMkLst>
        </pc:cxnChg>
        <pc:cxnChg chg="add mod">
          <ac:chgData name="Manish Sharma" userId="b799adb9ba789c8f" providerId="LiveId" clId="{EBEA4F15-CD72-47E1-A609-4F092BECF765}" dt="2021-12-22T04:00:27.519" v="1091" actId="1076"/>
          <ac:cxnSpMkLst>
            <pc:docMk/>
            <pc:sldMk cId="1602707574" sldId="416"/>
            <ac:cxnSpMk id="28" creationId="{C8C83949-2345-4ED2-86F1-E22FB5CF723D}"/>
          </ac:cxnSpMkLst>
        </pc:cxnChg>
        <pc:cxnChg chg="add mod">
          <ac:chgData name="Manish Sharma" userId="b799adb9ba789c8f" providerId="LiveId" clId="{EBEA4F15-CD72-47E1-A609-4F092BECF765}" dt="2021-12-22T04:00:44.392" v="1092"/>
          <ac:cxnSpMkLst>
            <pc:docMk/>
            <pc:sldMk cId="1602707574" sldId="416"/>
            <ac:cxnSpMk id="29" creationId="{BF14EA52-D0C8-456E-BAB8-DDBCF729CCA0}"/>
          </ac:cxnSpMkLst>
        </pc:cxnChg>
      </pc:sldChg>
      <pc:sldChg chg="addSp delSp modSp new mod">
        <pc:chgData name="Manish Sharma" userId="b799adb9ba789c8f" providerId="LiveId" clId="{EBEA4F15-CD72-47E1-A609-4F092BECF765}" dt="2021-12-22T04:07:20.928" v="1252" actId="11529"/>
        <pc:sldMkLst>
          <pc:docMk/>
          <pc:sldMk cId="505285954" sldId="417"/>
        </pc:sldMkLst>
        <pc:spChg chg="del">
          <ac:chgData name="Manish Sharma" userId="b799adb9ba789c8f" providerId="LiveId" clId="{EBEA4F15-CD72-47E1-A609-4F092BECF765}" dt="2021-12-22T04:03:03.600" v="1129" actId="478"/>
          <ac:spMkLst>
            <pc:docMk/>
            <pc:sldMk cId="505285954" sldId="417"/>
            <ac:spMk id="2" creationId="{D1D757A5-1968-4937-AFAA-90270919945D}"/>
          </ac:spMkLst>
        </pc:spChg>
        <pc:spChg chg="del">
          <ac:chgData name="Manish Sharma" userId="b799adb9ba789c8f" providerId="LiveId" clId="{EBEA4F15-CD72-47E1-A609-4F092BECF765}" dt="2021-12-22T04:03:03.600" v="1129" actId="478"/>
          <ac:spMkLst>
            <pc:docMk/>
            <pc:sldMk cId="505285954" sldId="417"/>
            <ac:spMk id="3" creationId="{3D03D81B-2E0C-433D-A660-CFD523C7515D}"/>
          </ac:spMkLst>
        </pc:spChg>
        <pc:spChg chg="add mod">
          <ac:chgData name="Manish Sharma" userId="b799adb9ba789c8f" providerId="LiveId" clId="{EBEA4F15-CD72-47E1-A609-4F092BECF765}" dt="2021-12-22T04:05:00.218" v="1244" actId="20577"/>
          <ac:spMkLst>
            <pc:docMk/>
            <pc:sldMk cId="505285954" sldId="417"/>
            <ac:spMk id="4" creationId="{F42FDD8D-F58A-49A1-AAEF-79726A970A28}"/>
          </ac:spMkLst>
        </pc:spChg>
        <pc:spChg chg="add mod">
          <ac:chgData name="Manish Sharma" userId="b799adb9ba789c8f" providerId="LiveId" clId="{EBEA4F15-CD72-47E1-A609-4F092BECF765}" dt="2021-12-22T04:05:51.474" v="1245"/>
          <ac:spMkLst>
            <pc:docMk/>
            <pc:sldMk cId="505285954" sldId="417"/>
            <ac:spMk id="5" creationId="{AEBD6502-A3A5-46C0-AC96-1A50C4526375}"/>
          </ac:spMkLst>
        </pc:spChg>
        <pc:spChg chg="add mod">
          <ac:chgData name="Manish Sharma" userId="b799adb9ba789c8f" providerId="LiveId" clId="{EBEA4F15-CD72-47E1-A609-4F092BECF765}" dt="2021-12-22T04:06:34.262" v="1247"/>
          <ac:spMkLst>
            <pc:docMk/>
            <pc:sldMk cId="505285954" sldId="417"/>
            <ac:spMk id="8" creationId="{C98AE029-2D9C-4E70-B7F8-10797A2F57C9}"/>
          </ac:spMkLst>
        </pc:spChg>
        <pc:spChg chg="add mod">
          <ac:chgData name="Manish Sharma" userId="b799adb9ba789c8f" providerId="LiveId" clId="{EBEA4F15-CD72-47E1-A609-4F092BECF765}" dt="2021-12-22T04:06:54.363" v="1249"/>
          <ac:spMkLst>
            <pc:docMk/>
            <pc:sldMk cId="505285954" sldId="417"/>
            <ac:spMk id="11" creationId="{01551B0C-7866-4182-8DCB-C4DB5FBF247B}"/>
          </ac:spMkLst>
        </pc:spChg>
        <pc:spChg chg="add mod">
          <ac:chgData name="Manish Sharma" userId="b799adb9ba789c8f" providerId="LiveId" clId="{EBEA4F15-CD72-47E1-A609-4F092BECF765}" dt="2021-12-22T04:07:14.102" v="1251"/>
          <ac:spMkLst>
            <pc:docMk/>
            <pc:sldMk cId="505285954" sldId="417"/>
            <ac:spMk id="14" creationId="{94D1F638-5EAD-4281-9228-3F93FDBCCBC6}"/>
          </ac:spMkLst>
        </pc:spChg>
        <pc:cxnChg chg="add">
          <ac:chgData name="Manish Sharma" userId="b799adb9ba789c8f" providerId="LiveId" clId="{EBEA4F15-CD72-47E1-A609-4F092BECF765}" dt="2021-12-22T04:06:00.751" v="1246" actId="11529"/>
          <ac:cxnSpMkLst>
            <pc:docMk/>
            <pc:sldMk cId="505285954" sldId="417"/>
            <ac:cxnSpMk id="7" creationId="{66C34C35-1B06-4F3C-A9D0-BAC689498CF6}"/>
          </ac:cxnSpMkLst>
        </pc:cxnChg>
        <pc:cxnChg chg="add">
          <ac:chgData name="Manish Sharma" userId="b799adb9ba789c8f" providerId="LiveId" clId="{EBEA4F15-CD72-47E1-A609-4F092BECF765}" dt="2021-12-22T04:06:42.572" v="1248" actId="11529"/>
          <ac:cxnSpMkLst>
            <pc:docMk/>
            <pc:sldMk cId="505285954" sldId="417"/>
            <ac:cxnSpMk id="10" creationId="{C6A2866C-654F-47B5-9FF4-57EB18BF8EC7}"/>
          </ac:cxnSpMkLst>
        </pc:cxnChg>
        <pc:cxnChg chg="add">
          <ac:chgData name="Manish Sharma" userId="b799adb9ba789c8f" providerId="LiveId" clId="{EBEA4F15-CD72-47E1-A609-4F092BECF765}" dt="2021-12-22T04:07:03.395" v="1250" actId="11529"/>
          <ac:cxnSpMkLst>
            <pc:docMk/>
            <pc:sldMk cId="505285954" sldId="417"/>
            <ac:cxnSpMk id="13" creationId="{874A4B93-658E-4AA4-9369-AD0362DEA0AB}"/>
          </ac:cxnSpMkLst>
        </pc:cxnChg>
        <pc:cxnChg chg="add">
          <ac:chgData name="Manish Sharma" userId="b799adb9ba789c8f" providerId="LiveId" clId="{EBEA4F15-CD72-47E1-A609-4F092BECF765}" dt="2021-12-22T04:07:20.928" v="1252" actId="11529"/>
          <ac:cxnSpMkLst>
            <pc:docMk/>
            <pc:sldMk cId="505285954" sldId="417"/>
            <ac:cxnSpMk id="16" creationId="{E2BF2D04-146E-4A2B-A178-CE21BAA3463E}"/>
          </ac:cxnSpMkLst>
        </pc:cxnChg>
      </pc:sldChg>
      <pc:sldChg chg="addSp delSp modSp new mod">
        <pc:chgData name="Manish Sharma" userId="b799adb9ba789c8f" providerId="LiveId" clId="{EBEA4F15-CD72-47E1-A609-4F092BECF765}" dt="2021-12-22T04:12:57.006" v="1275" actId="167"/>
        <pc:sldMkLst>
          <pc:docMk/>
          <pc:sldMk cId="4283266374" sldId="418"/>
        </pc:sldMkLst>
        <pc:spChg chg="mod">
          <ac:chgData name="Manish Sharma" userId="b799adb9ba789c8f" providerId="LiveId" clId="{EBEA4F15-CD72-47E1-A609-4F092BECF765}" dt="2021-12-22T04:11:51.108" v="1269" actId="20577"/>
          <ac:spMkLst>
            <pc:docMk/>
            <pc:sldMk cId="4283266374" sldId="418"/>
            <ac:spMk id="2" creationId="{584E669F-1D77-4347-88CC-E9E3063D184D}"/>
          </ac:spMkLst>
        </pc:spChg>
        <pc:spChg chg="del">
          <ac:chgData name="Manish Sharma" userId="b799adb9ba789c8f" providerId="LiveId" clId="{EBEA4F15-CD72-47E1-A609-4F092BECF765}" dt="2021-12-22T04:11:54.449" v="1270" actId="478"/>
          <ac:spMkLst>
            <pc:docMk/>
            <pc:sldMk cId="4283266374" sldId="418"/>
            <ac:spMk id="3" creationId="{0D0F7318-2C8F-4354-B7B3-C71FDC86220E}"/>
          </ac:spMkLst>
        </pc:spChg>
        <pc:spChg chg="add mod">
          <ac:chgData name="Manish Sharma" userId="b799adb9ba789c8f" providerId="LiveId" clId="{EBEA4F15-CD72-47E1-A609-4F092BECF765}" dt="2021-12-22T04:12:10.780" v="1271"/>
          <ac:spMkLst>
            <pc:docMk/>
            <pc:sldMk cId="4283266374" sldId="418"/>
            <ac:spMk id="4" creationId="{DFFBEBA2-111E-40A4-8CAC-3CB986C9795A}"/>
          </ac:spMkLst>
        </pc:spChg>
        <pc:spChg chg="add mod">
          <ac:chgData name="Manish Sharma" userId="b799adb9ba789c8f" providerId="LiveId" clId="{EBEA4F15-CD72-47E1-A609-4F092BECF765}" dt="2021-12-22T04:12:10.780" v="1271"/>
          <ac:spMkLst>
            <pc:docMk/>
            <pc:sldMk cId="4283266374" sldId="418"/>
            <ac:spMk id="5" creationId="{CE530483-2045-4E2B-9DB9-92AD8679C4C7}"/>
          </ac:spMkLst>
        </pc:spChg>
        <pc:spChg chg="add mod">
          <ac:chgData name="Manish Sharma" userId="b799adb9ba789c8f" providerId="LiveId" clId="{EBEA4F15-CD72-47E1-A609-4F092BECF765}" dt="2021-12-22T04:12:10.780" v="1271"/>
          <ac:spMkLst>
            <pc:docMk/>
            <pc:sldMk cId="4283266374" sldId="418"/>
            <ac:spMk id="6" creationId="{96781292-8F22-465B-BE09-71F449F4D510}"/>
          </ac:spMkLst>
        </pc:spChg>
        <pc:spChg chg="add mod">
          <ac:chgData name="Manish Sharma" userId="b799adb9ba789c8f" providerId="LiveId" clId="{EBEA4F15-CD72-47E1-A609-4F092BECF765}" dt="2021-12-22T04:12:10.780" v="1271"/>
          <ac:spMkLst>
            <pc:docMk/>
            <pc:sldMk cId="4283266374" sldId="418"/>
            <ac:spMk id="7" creationId="{9F598BB0-FA69-45F2-A37D-2E05C0BCC98D}"/>
          </ac:spMkLst>
        </pc:spChg>
        <pc:spChg chg="add mod">
          <ac:chgData name="Manish Sharma" userId="b799adb9ba789c8f" providerId="LiveId" clId="{EBEA4F15-CD72-47E1-A609-4F092BECF765}" dt="2021-12-22T04:12:10.780" v="1271"/>
          <ac:spMkLst>
            <pc:docMk/>
            <pc:sldMk cId="4283266374" sldId="418"/>
            <ac:spMk id="8" creationId="{101EEBE0-79F5-416A-8246-D0CB4E9551A1}"/>
          </ac:spMkLst>
        </pc:spChg>
        <pc:spChg chg="add mod">
          <ac:chgData name="Manish Sharma" userId="b799adb9ba789c8f" providerId="LiveId" clId="{EBEA4F15-CD72-47E1-A609-4F092BECF765}" dt="2021-12-22T04:12:21.547" v="1272"/>
          <ac:spMkLst>
            <pc:docMk/>
            <pc:sldMk cId="4283266374" sldId="418"/>
            <ac:spMk id="9" creationId="{CC9B90C2-8B42-44C2-8366-1EC7AB9220D4}"/>
          </ac:spMkLst>
        </pc:spChg>
        <pc:spChg chg="add mod">
          <ac:chgData name="Manish Sharma" userId="b799adb9ba789c8f" providerId="LiveId" clId="{EBEA4F15-CD72-47E1-A609-4F092BECF765}" dt="2021-12-22T04:12:21.547" v="1272"/>
          <ac:spMkLst>
            <pc:docMk/>
            <pc:sldMk cId="4283266374" sldId="418"/>
            <ac:spMk id="10" creationId="{BCBE6624-DAAE-4BA5-A085-B6CD0165DFC4}"/>
          </ac:spMkLst>
        </pc:spChg>
        <pc:spChg chg="add mod">
          <ac:chgData name="Manish Sharma" userId="b799adb9ba789c8f" providerId="LiveId" clId="{EBEA4F15-CD72-47E1-A609-4F092BECF765}" dt="2021-12-22T04:12:21.547" v="1272"/>
          <ac:spMkLst>
            <pc:docMk/>
            <pc:sldMk cId="4283266374" sldId="418"/>
            <ac:spMk id="11" creationId="{7513DC52-6339-4D5A-B7C3-6683A0597934}"/>
          </ac:spMkLst>
        </pc:spChg>
        <pc:spChg chg="add mod">
          <ac:chgData name="Manish Sharma" userId="b799adb9ba789c8f" providerId="LiveId" clId="{EBEA4F15-CD72-47E1-A609-4F092BECF765}" dt="2021-12-22T04:12:21.547" v="1272"/>
          <ac:spMkLst>
            <pc:docMk/>
            <pc:sldMk cId="4283266374" sldId="418"/>
            <ac:spMk id="12" creationId="{1889BF97-5E5F-4EB8-8766-3506FC69BA27}"/>
          </ac:spMkLst>
        </pc:spChg>
        <pc:spChg chg="add mod">
          <ac:chgData name="Manish Sharma" userId="b799adb9ba789c8f" providerId="LiveId" clId="{EBEA4F15-CD72-47E1-A609-4F092BECF765}" dt="2021-12-22T04:12:35.475" v="1273"/>
          <ac:spMkLst>
            <pc:docMk/>
            <pc:sldMk cId="4283266374" sldId="418"/>
            <ac:spMk id="13" creationId="{9EA61E35-AE39-419A-B267-E2E8A6F6FE21}"/>
          </ac:spMkLst>
        </pc:spChg>
        <pc:spChg chg="add mod ord">
          <ac:chgData name="Manish Sharma" userId="b799adb9ba789c8f" providerId="LiveId" clId="{EBEA4F15-CD72-47E1-A609-4F092BECF765}" dt="2021-12-22T04:12:57.006" v="1275" actId="167"/>
          <ac:spMkLst>
            <pc:docMk/>
            <pc:sldMk cId="4283266374" sldId="418"/>
            <ac:spMk id="14" creationId="{0EDAC089-B351-4F45-A38A-F8586C7780F5}"/>
          </ac:spMkLst>
        </pc:spChg>
      </pc:sldChg>
      <pc:sldChg chg="modSp new mod">
        <pc:chgData name="Manish Sharma" userId="b799adb9ba789c8f" providerId="LiveId" clId="{EBEA4F15-CD72-47E1-A609-4F092BECF765}" dt="2021-12-22T04:58:25.290" v="1415" actId="20577"/>
        <pc:sldMkLst>
          <pc:docMk/>
          <pc:sldMk cId="1426255416" sldId="419"/>
        </pc:sldMkLst>
        <pc:spChg chg="mod">
          <ac:chgData name="Manish Sharma" userId="b799adb9ba789c8f" providerId="LiveId" clId="{EBEA4F15-CD72-47E1-A609-4F092BECF765}" dt="2021-12-22T04:57:23.518" v="1292" actId="20577"/>
          <ac:spMkLst>
            <pc:docMk/>
            <pc:sldMk cId="1426255416" sldId="419"/>
            <ac:spMk id="2" creationId="{2D285C31-9218-4A50-9B53-CCC5BE394367}"/>
          </ac:spMkLst>
        </pc:spChg>
        <pc:spChg chg="mod">
          <ac:chgData name="Manish Sharma" userId="b799adb9ba789c8f" providerId="LiveId" clId="{EBEA4F15-CD72-47E1-A609-4F092BECF765}" dt="2021-12-22T04:58:25.290" v="1415" actId="20577"/>
          <ac:spMkLst>
            <pc:docMk/>
            <pc:sldMk cId="1426255416" sldId="419"/>
            <ac:spMk id="3" creationId="{E0018C54-6DBF-402F-ABE3-5D74A641AC62}"/>
          </ac:spMkLst>
        </pc:spChg>
      </pc:sldChg>
      <pc:sldChg chg="modSp new mod">
        <pc:chgData name="Manish Sharma" userId="b799adb9ba789c8f" providerId="LiveId" clId="{EBEA4F15-CD72-47E1-A609-4F092BECF765}" dt="2021-12-22T05:04:36.718" v="1583" actId="20577"/>
        <pc:sldMkLst>
          <pc:docMk/>
          <pc:sldMk cId="1148228370" sldId="420"/>
        </pc:sldMkLst>
        <pc:spChg chg="mod">
          <ac:chgData name="Manish Sharma" userId="b799adb9ba789c8f" providerId="LiveId" clId="{EBEA4F15-CD72-47E1-A609-4F092BECF765}" dt="2021-12-22T05:03:30.473" v="1426" actId="20577"/>
          <ac:spMkLst>
            <pc:docMk/>
            <pc:sldMk cId="1148228370" sldId="420"/>
            <ac:spMk id="2" creationId="{D8B6CD07-6ED8-4745-BB94-D284C968C553}"/>
          </ac:spMkLst>
        </pc:spChg>
        <pc:spChg chg="mod">
          <ac:chgData name="Manish Sharma" userId="b799adb9ba789c8f" providerId="LiveId" clId="{EBEA4F15-CD72-47E1-A609-4F092BECF765}" dt="2021-12-22T05:04:36.718" v="1583" actId="20577"/>
          <ac:spMkLst>
            <pc:docMk/>
            <pc:sldMk cId="1148228370" sldId="420"/>
            <ac:spMk id="3" creationId="{04EDB561-5318-4813-960C-529175045C7F}"/>
          </ac:spMkLst>
        </pc:spChg>
      </pc:sldChg>
      <pc:sldChg chg="add">
        <pc:chgData name="Manish Sharma" userId="b799adb9ba789c8f" providerId="LiveId" clId="{EBEA4F15-CD72-47E1-A609-4F092BECF765}" dt="2021-12-22T06:30:54.847" v="1584"/>
        <pc:sldMkLst>
          <pc:docMk/>
          <pc:sldMk cId="2543228366" sldId="421"/>
        </pc:sldMkLst>
      </pc:sldChg>
      <pc:sldChg chg="add">
        <pc:chgData name="Manish Sharma" userId="b799adb9ba789c8f" providerId="LiveId" clId="{EBEA4F15-CD72-47E1-A609-4F092BECF765}" dt="2021-12-22T06:52:38.615" v="1585"/>
        <pc:sldMkLst>
          <pc:docMk/>
          <pc:sldMk cId="2451827515" sldId="422"/>
        </pc:sldMkLst>
      </pc:sldChg>
      <pc:sldChg chg="addSp delSp modSp new mod">
        <pc:chgData name="Manish Sharma" userId="b799adb9ba789c8f" providerId="LiveId" clId="{EBEA4F15-CD72-47E1-A609-4F092BECF765}" dt="2021-12-22T07:27:37.173" v="1595"/>
        <pc:sldMkLst>
          <pc:docMk/>
          <pc:sldMk cId="4148970189" sldId="423"/>
        </pc:sldMkLst>
        <pc:spChg chg="del">
          <ac:chgData name="Manish Sharma" userId="b799adb9ba789c8f" providerId="LiveId" clId="{EBEA4F15-CD72-47E1-A609-4F092BECF765}" dt="2021-12-22T07:15:56.916" v="1587" actId="478"/>
          <ac:spMkLst>
            <pc:docMk/>
            <pc:sldMk cId="4148970189" sldId="423"/>
            <ac:spMk id="2" creationId="{66B4C94B-64D6-4811-B071-A127C4983DB3}"/>
          </ac:spMkLst>
        </pc:spChg>
        <pc:spChg chg="del">
          <ac:chgData name="Manish Sharma" userId="b799adb9ba789c8f" providerId="LiveId" clId="{EBEA4F15-CD72-47E1-A609-4F092BECF765}" dt="2021-12-22T07:15:56.916" v="1587" actId="478"/>
          <ac:spMkLst>
            <pc:docMk/>
            <pc:sldMk cId="4148970189" sldId="423"/>
            <ac:spMk id="3" creationId="{0799E366-7D21-48A2-81E3-340E373EECD5}"/>
          </ac:spMkLst>
        </pc:spChg>
        <pc:spChg chg="add mod">
          <ac:chgData name="Manish Sharma" userId="b799adb9ba789c8f" providerId="LiveId" clId="{EBEA4F15-CD72-47E1-A609-4F092BECF765}" dt="2021-12-22T07:16:02.588" v="1588"/>
          <ac:spMkLst>
            <pc:docMk/>
            <pc:sldMk cId="4148970189" sldId="423"/>
            <ac:spMk id="4" creationId="{4F4CBAF6-D3A6-4C59-AD4C-7F991D4527C3}"/>
          </ac:spMkLst>
        </pc:spChg>
        <pc:spChg chg="add mod">
          <ac:chgData name="Manish Sharma" userId="b799adb9ba789c8f" providerId="LiveId" clId="{EBEA4F15-CD72-47E1-A609-4F092BECF765}" dt="2021-12-22T07:16:14.263" v="1589"/>
          <ac:spMkLst>
            <pc:docMk/>
            <pc:sldMk cId="4148970189" sldId="423"/>
            <ac:spMk id="5" creationId="{3EC93FDA-0A6A-4D31-B15C-4D958802C1FA}"/>
          </ac:spMkLst>
        </pc:spChg>
        <pc:spChg chg="add mod">
          <ac:chgData name="Manish Sharma" userId="b799adb9ba789c8f" providerId="LiveId" clId="{EBEA4F15-CD72-47E1-A609-4F092BECF765}" dt="2021-12-22T07:16:14.263" v="1589"/>
          <ac:spMkLst>
            <pc:docMk/>
            <pc:sldMk cId="4148970189" sldId="423"/>
            <ac:spMk id="6" creationId="{E6B4B645-E370-4442-8646-7614802B6203}"/>
          </ac:spMkLst>
        </pc:spChg>
        <pc:spChg chg="add mod">
          <ac:chgData name="Manish Sharma" userId="b799adb9ba789c8f" providerId="LiveId" clId="{EBEA4F15-CD72-47E1-A609-4F092BECF765}" dt="2021-12-22T07:16:23.954" v="1590"/>
          <ac:spMkLst>
            <pc:docMk/>
            <pc:sldMk cId="4148970189" sldId="423"/>
            <ac:spMk id="9" creationId="{DB32EF84-BBCD-4B12-8A29-62DA302C201C}"/>
          </ac:spMkLst>
        </pc:spChg>
        <pc:spChg chg="add mod">
          <ac:chgData name="Manish Sharma" userId="b799adb9ba789c8f" providerId="LiveId" clId="{EBEA4F15-CD72-47E1-A609-4F092BECF765}" dt="2021-12-22T07:16:53.814" v="1591"/>
          <ac:spMkLst>
            <pc:docMk/>
            <pc:sldMk cId="4148970189" sldId="423"/>
            <ac:spMk id="11" creationId="{0D781D87-E92B-42D9-988E-EDFF2017D8B3}"/>
          </ac:spMkLst>
        </pc:spChg>
        <pc:spChg chg="add mod">
          <ac:chgData name="Manish Sharma" userId="b799adb9ba789c8f" providerId="LiveId" clId="{EBEA4F15-CD72-47E1-A609-4F092BECF765}" dt="2021-12-22T07:17:07.794" v="1592"/>
          <ac:spMkLst>
            <pc:docMk/>
            <pc:sldMk cId="4148970189" sldId="423"/>
            <ac:spMk id="12" creationId="{B96ADE87-521E-4E2A-8BAE-3E7DD28E531E}"/>
          </ac:spMkLst>
        </pc:spChg>
        <pc:spChg chg="add mod">
          <ac:chgData name="Manish Sharma" userId="b799adb9ba789c8f" providerId="LiveId" clId="{EBEA4F15-CD72-47E1-A609-4F092BECF765}" dt="2021-12-22T07:17:17.122" v="1593"/>
          <ac:spMkLst>
            <pc:docMk/>
            <pc:sldMk cId="4148970189" sldId="423"/>
            <ac:spMk id="14" creationId="{FAC1FF44-55A9-4F66-9ACF-187C33435268}"/>
          </ac:spMkLst>
        </pc:spChg>
        <pc:spChg chg="add mod">
          <ac:chgData name="Manish Sharma" userId="b799adb9ba789c8f" providerId="LiveId" clId="{EBEA4F15-CD72-47E1-A609-4F092BECF765}" dt="2021-12-22T07:26:03.731" v="1594"/>
          <ac:spMkLst>
            <pc:docMk/>
            <pc:sldMk cId="4148970189" sldId="423"/>
            <ac:spMk id="16" creationId="{E6DEB612-FEEF-4E4E-8C08-4E8170E0BEDF}"/>
          </ac:spMkLst>
        </pc:spChg>
        <pc:spChg chg="add mod">
          <ac:chgData name="Manish Sharma" userId="b799adb9ba789c8f" providerId="LiveId" clId="{EBEA4F15-CD72-47E1-A609-4F092BECF765}" dt="2021-12-22T07:26:03.731" v="1594"/>
          <ac:spMkLst>
            <pc:docMk/>
            <pc:sldMk cId="4148970189" sldId="423"/>
            <ac:spMk id="18" creationId="{CEBCFB18-52DC-4E6A-9F24-A30EC5361086}"/>
          </ac:spMkLst>
        </pc:spChg>
        <pc:spChg chg="add mod">
          <ac:chgData name="Manish Sharma" userId="b799adb9ba789c8f" providerId="LiveId" clId="{EBEA4F15-CD72-47E1-A609-4F092BECF765}" dt="2021-12-22T07:26:03.731" v="1594"/>
          <ac:spMkLst>
            <pc:docMk/>
            <pc:sldMk cId="4148970189" sldId="423"/>
            <ac:spMk id="19" creationId="{6956D3BF-CCD2-47A7-8982-053FBABA2503}"/>
          </ac:spMkLst>
        </pc:spChg>
        <pc:spChg chg="add mod">
          <ac:chgData name="Manish Sharma" userId="b799adb9ba789c8f" providerId="LiveId" clId="{EBEA4F15-CD72-47E1-A609-4F092BECF765}" dt="2021-12-22T07:27:37.173" v="1595"/>
          <ac:spMkLst>
            <pc:docMk/>
            <pc:sldMk cId="4148970189" sldId="423"/>
            <ac:spMk id="21" creationId="{71A47666-E6CE-4CCE-8B24-C046EFE1A3CA}"/>
          </ac:spMkLst>
        </pc:spChg>
        <pc:cxnChg chg="add mod">
          <ac:chgData name="Manish Sharma" userId="b799adb9ba789c8f" providerId="LiveId" clId="{EBEA4F15-CD72-47E1-A609-4F092BECF765}" dt="2021-12-22T07:16:14.263" v="1589"/>
          <ac:cxnSpMkLst>
            <pc:docMk/>
            <pc:sldMk cId="4148970189" sldId="423"/>
            <ac:cxnSpMk id="7" creationId="{0EDCDB7B-C556-442A-BACB-FD3E1E8787A0}"/>
          </ac:cxnSpMkLst>
        </pc:cxnChg>
        <pc:cxnChg chg="add mod">
          <ac:chgData name="Manish Sharma" userId="b799adb9ba789c8f" providerId="LiveId" clId="{EBEA4F15-CD72-47E1-A609-4F092BECF765}" dt="2021-12-22T07:16:23.954" v="1590"/>
          <ac:cxnSpMkLst>
            <pc:docMk/>
            <pc:sldMk cId="4148970189" sldId="423"/>
            <ac:cxnSpMk id="8" creationId="{5F33D44F-63E1-48A4-A1CD-247786E75FD3}"/>
          </ac:cxnSpMkLst>
        </pc:cxnChg>
        <pc:cxnChg chg="add mod">
          <ac:chgData name="Manish Sharma" userId="b799adb9ba789c8f" providerId="LiveId" clId="{EBEA4F15-CD72-47E1-A609-4F092BECF765}" dt="2021-12-22T07:16:53.814" v="1591"/>
          <ac:cxnSpMkLst>
            <pc:docMk/>
            <pc:sldMk cId="4148970189" sldId="423"/>
            <ac:cxnSpMk id="10" creationId="{368B7A37-6B2C-4566-8763-059DA09394C7}"/>
          </ac:cxnSpMkLst>
        </pc:cxnChg>
        <pc:cxnChg chg="add mod">
          <ac:chgData name="Manish Sharma" userId="b799adb9ba789c8f" providerId="LiveId" clId="{EBEA4F15-CD72-47E1-A609-4F092BECF765}" dt="2021-12-22T07:17:07.794" v="1592"/>
          <ac:cxnSpMkLst>
            <pc:docMk/>
            <pc:sldMk cId="4148970189" sldId="423"/>
            <ac:cxnSpMk id="13" creationId="{A50D8521-1C07-43F6-AE2E-5EF171B817F4}"/>
          </ac:cxnSpMkLst>
        </pc:cxnChg>
        <pc:cxnChg chg="add mod">
          <ac:chgData name="Manish Sharma" userId="b799adb9ba789c8f" providerId="LiveId" clId="{EBEA4F15-CD72-47E1-A609-4F092BECF765}" dt="2021-12-22T07:17:17.122" v="1593"/>
          <ac:cxnSpMkLst>
            <pc:docMk/>
            <pc:sldMk cId="4148970189" sldId="423"/>
            <ac:cxnSpMk id="15" creationId="{582E0500-2F91-49F4-A7F7-A15332FC9727}"/>
          </ac:cxnSpMkLst>
        </pc:cxnChg>
        <pc:cxnChg chg="add mod">
          <ac:chgData name="Manish Sharma" userId="b799adb9ba789c8f" providerId="LiveId" clId="{EBEA4F15-CD72-47E1-A609-4F092BECF765}" dt="2021-12-22T07:26:03.731" v="1594"/>
          <ac:cxnSpMkLst>
            <pc:docMk/>
            <pc:sldMk cId="4148970189" sldId="423"/>
            <ac:cxnSpMk id="17" creationId="{7FBC4087-8722-4907-9831-B2CE23DA3157}"/>
          </ac:cxnSpMkLst>
        </pc:cxnChg>
        <pc:cxnChg chg="add mod">
          <ac:chgData name="Manish Sharma" userId="b799adb9ba789c8f" providerId="LiveId" clId="{EBEA4F15-CD72-47E1-A609-4F092BECF765}" dt="2021-12-22T07:26:03.731" v="1594"/>
          <ac:cxnSpMkLst>
            <pc:docMk/>
            <pc:sldMk cId="4148970189" sldId="423"/>
            <ac:cxnSpMk id="20" creationId="{849A531D-B09C-4AC5-9A57-7A69FBB638B9}"/>
          </ac:cxnSpMkLst>
        </pc:cxnChg>
        <pc:cxnChg chg="add mod">
          <ac:chgData name="Manish Sharma" userId="b799adb9ba789c8f" providerId="LiveId" clId="{EBEA4F15-CD72-47E1-A609-4F092BECF765}" dt="2021-12-22T07:27:37.173" v="1595"/>
          <ac:cxnSpMkLst>
            <pc:docMk/>
            <pc:sldMk cId="4148970189" sldId="423"/>
            <ac:cxnSpMk id="22" creationId="{CF50BD69-982D-4F47-92E8-A8780F6C54DB}"/>
          </ac:cxnSpMkLst>
        </pc:cxnChg>
      </pc:sldChg>
      <pc:sldChg chg="modSp new mod">
        <pc:chgData name="Manish Sharma" userId="b799adb9ba789c8f" providerId="LiveId" clId="{EBEA4F15-CD72-47E1-A609-4F092BECF765}" dt="2021-12-22T07:46:11.826" v="1767" actId="20577"/>
        <pc:sldMkLst>
          <pc:docMk/>
          <pc:sldMk cId="984132637" sldId="424"/>
        </pc:sldMkLst>
        <pc:spChg chg="mod">
          <ac:chgData name="Manish Sharma" userId="b799adb9ba789c8f" providerId="LiveId" clId="{EBEA4F15-CD72-47E1-A609-4F092BECF765}" dt="2021-12-22T07:44:26.813" v="1597"/>
          <ac:spMkLst>
            <pc:docMk/>
            <pc:sldMk cId="984132637" sldId="424"/>
            <ac:spMk id="2" creationId="{AFE4DC87-1015-4734-932D-21D1919D031C}"/>
          </ac:spMkLst>
        </pc:spChg>
        <pc:spChg chg="mod">
          <ac:chgData name="Manish Sharma" userId="b799adb9ba789c8f" providerId="LiveId" clId="{EBEA4F15-CD72-47E1-A609-4F092BECF765}" dt="2021-12-22T07:46:11.826" v="1767" actId="20577"/>
          <ac:spMkLst>
            <pc:docMk/>
            <pc:sldMk cId="984132637" sldId="424"/>
            <ac:spMk id="3" creationId="{B6ACDDAD-6DFB-4002-AA37-547B5CA5BDF6}"/>
          </ac:spMkLst>
        </pc:spChg>
      </pc:sldChg>
      <pc:sldChg chg="addSp delSp modSp new mod">
        <pc:chgData name="Manish Sharma" userId="b799adb9ba789c8f" providerId="LiveId" clId="{EBEA4F15-CD72-47E1-A609-4F092BECF765}" dt="2021-12-23T05:04:29.147" v="1785"/>
        <pc:sldMkLst>
          <pc:docMk/>
          <pc:sldMk cId="2388955285" sldId="425"/>
        </pc:sldMkLst>
        <pc:spChg chg="mod">
          <ac:chgData name="Manish Sharma" userId="b799adb9ba789c8f" providerId="LiveId" clId="{EBEA4F15-CD72-47E1-A609-4F092BECF765}" dt="2021-12-23T04:54:10.176" v="1782"/>
          <ac:spMkLst>
            <pc:docMk/>
            <pc:sldMk cId="2388955285" sldId="425"/>
            <ac:spMk id="2" creationId="{7FD6053A-7FD0-4EC2-A7BA-1E7123C4E196}"/>
          </ac:spMkLst>
        </pc:spChg>
        <pc:spChg chg="del">
          <ac:chgData name="Manish Sharma" userId="b799adb9ba789c8f" providerId="LiveId" clId="{EBEA4F15-CD72-47E1-A609-4F092BECF765}" dt="2021-12-23T04:54:12.888" v="1783" actId="478"/>
          <ac:spMkLst>
            <pc:docMk/>
            <pc:sldMk cId="2388955285" sldId="425"/>
            <ac:spMk id="3" creationId="{83CAA716-F24C-4464-B585-F64A1AC57215}"/>
          </ac:spMkLst>
        </pc:spChg>
        <pc:spChg chg="add mod">
          <ac:chgData name="Manish Sharma" userId="b799adb9ba789c8f" providerId="LiveId" clId="{EBEA4F15-CD72-47E1-A609-4F092BECF765}" dt="2021-12-23T04:54:20.250" v="1784"/>
          <ac:spMkLst>
            <pc:docMk/>
            <pc:sldMk cId="2388955285" sldId="425"/>
            <ac:spMk id="4" creationId="{51B2C868-3AC2-4900-89E1-13BF5D460B20}"/>
          </ac:spMkLst>
        </pc:spChg>
        <pc:spChg chg="add mod">
          <ac:chgData name="Manish Sharma" userId="b799adb9ba789c8f" providerId="LiveId" clId="{EBEA4F15-CD72-47E1-A609-4F092BECF765}" dt="2021-12-23T04:54:20.250" v="1784"/>
          <ac:spMkLst>
            <pc:docMk/>
            <pc:sldMk cId="2388955285" sldId="425"/>
            <ac:spMk id="5" creationId="{7849F9E7-327A-4B80-B2EC-F6396B8D44FD}"/>
          </ac:spMkLst>
        </pc:spChg>
        <pc:spChg chg="add mod">
          <ac:chgData name="Manish Sharma" userId="b799adb9ba789c8f" providerId="LiveId" clId="{EBEA4F15-CD72-47E1-A609-4F092BECF765}" dt="2021-12-23T04:54:20.250" v="1784"/>
          <ac:spMkLst>
            <pc:docMk/>
            <pc:sldMk cId="2388955285" sldId="425"/>
            <ac:spMk id="6" creationId="{61396950-8D83-4711-B349-1C21F0D79B0F}"/>
          </ac:spMkLst>
        </pc:spChg>
        <pc:spChg chg="add mod">
          <ac:chgData name="Manish Sharma" userId="b799adb9ba789c8f" providerId="LiveId" clId="{EBEA4F15-CD72-47E1-A609-4F092BECF765}" dt="2021-12-23T04:54:20.250" v="1784"/>
          <ac:spMkLst>
            <pc:docMk/>
            <pc:sldMk cId="2388955285" sldId="425"/>
            <ac:spMk id="8" creationId="{368D25EF-F822-4613-A3AB-BF5C5B932263}"/>
          </ac:spMkLst>
        </pc:spChg>
        <pc:spChg chg="add mod">
          <ac:chgData name="Manish Sharma" userId="b799adb9ba789c8f" providerId="LiveId" clId="{EBEA4F15-CD72-47E1-A609-4F092BECF765}" dt="2021-12-23T05:04:29.147" v="1785"/>
          <ac:spMkLst>
            <pc:docMk/>
            <pc:sldMk cId="2388955285" sldId="425"/>
            <ac:spMk id="9" creationId="{D4A827D6-745D-4D30-9547-EB87E4ED4FF6}"/>
          </ac:spMkLst>
        </pc:spChg>
        <pc:spChg chg="add mod">
          <ac:chgData name="Manish Sharma" userId="b799adb9ba789c8f" providerId="LiveId" clId="{EBEA4F15-CD72-47E1-A609-4F092BECF765}" dt="2021-12-23T05:04:29.147" v="1785"/>
          <ac:spMkLst>
            <pc:docMk/>
            <pc:sldMk cId="2388955285" sldId="425"/>
            <ac:spMk id="10" creationId="{7AE67133-DF0E-4E4A-9C0C-27A6F2CF0BF9}"/>
          </ac:spMkLst>
        </pc:spChg>
        <pc:spChg chg="add mod">
          <ac:chgData name="Manish Sharma" userId="b799adb9ba789c8f" providerId="LiveId" clId="{EBEA4F15-CD72-47E1-A609-4F092BECF765}" dt="2021-12-23T05:04:29.147" v="1785"/>
          <ac:spMkLst>
            <pc:docMk/>
            <pc:sldMk cId="2388955285" sldId="425"/>
            <ac:spMk id="11" creationId="{27F362B0-149D-40FA-BE34-EFF8A003D84D}"/>
          </ac:spMkLst>
        </pc:spChg>
        <pc:spChg chg="add mod">
          <ac:chgData name="Manish Sharma" userId="b799adb9ba789c8f" providerId="LiveId" clId="{EBEA4F15-CD72-47E1-A609-4F092BECF765}" dt="2021-12-23T05:04:29.147" v="1785"/>
          <ac:spMkLst>
            <pc:docMk/>
            <pc:sldMk cId="2388955285" sldId="425"/>
            <ac:spMk id="13" creationId="{18E1E7B7-5FE5-4B62-80CD-9CD4C0C9759C}"/>
          </ac:spMkLst>
        </pc:spChg>
        <pc:cxnChg chg="add mod">
          <ac:chgData name="Manish Sharma" userId="b799adb9ba789c8f" providerId="LiveId" clId="{EBEA4F15-CD72-47E1-A609-4F092BECF765}" dt="2021-12-23T04:54:20.250" v="1784"/>
          <ac:cxnSpMkLst>
            <pc:docMk/>
            <pc:sldMk cId="2388955285" sldId="425"/>
            <ac:cxnSpMk id="7" creationId="{18E2F8EB-3601-4343-B0CD-DC190FFA812C}"/>
          </ac:cxnSpMkLst>
        </pc:cxnChg>
        <pc:cxnChg chg="add mod">
          <ac:chgData name="Manish Sharma" userId="b799adb9ba789c8f" providerId="LiveId" clId="{EBEA4F15-CD72-47E1-A609-4F092BECF765}" dt="2021-12-23T05:04:29.147" v="1785"/>
          <ac:cxnSpMkLst>
            <pc:docMk/>
            <pc:sldMk cId="2388955285" sldId="425"/>
            <ac:cxnSpMk id="12" creationId="{24FD84A5-87DF-4547-B440-0C3FB268B52C}"/>
          </ac:cxnSpMkLst>
        </pc:cxnChg>
      </pc:sldChg>
      <pc:sldChg chg="addSp delSp modSp new mod">
        <pc:chgData name="Manish Sharma" userId="b799adb9ba789c8f" providerId="LiveId" clId="{EBEA4F15-CD72-47E1-A609-4F092BECF765}" dt="2021-12-23T05:13:17.573" v="1791"/>
        <pc:sldMkLst>
          <pc:docMk/>
          <pc:sldMk cId="295429352" sldId="426"/>
        </pc:sldMkLst>
        <pc:spChg chg="mod">
          <ac:chgData name="Manish Sharma" userId="b799adb9ba789c8f" providerId="LiveId" clId="{EBEA4F15-CD72-47E1-A609-4F092BECF765}" dt="2021-12-23T05:12:10.389" v="1787"/>
          <ac:spMkLst>
            <pc:docMk/>
            <pc:sldMk cId="295429352" sldId="426"/>
            <ac:spMk id="2" creationId="{F2330B13-4C78-4D0D-A2DD-083448E8E7C8}"/>
          </ac:spMkLst>
        </pc:spChg>
        <pc:spChg chg="del">
          <ac:chgData name="Manish Sharma" userId="b799adb9ba789c8f" providerId="LiveId" clId="{EBEA4F15-CD72-47E1-A609-4F092BECF765}" dt="2021-12-23T05:12:12.840" v="1788" actId="478"/>
          <ac:spMkLst>
            <pc:docMk/>
            <pc:sldMk cId="295429352" sldId="426"/>
            <ac:spMk id="3" creationId="{A97AA292-7384-4DEB-B405-F19B53080825}"/>
          </ac:spMkLst>
        </pc:spChg>
        <pc:spChg chg="add mod">
          <ac:chgData name="Manish Sharma" userId="b799adb9ba789c8f" providerId="LiveId" clId="{EBEA4F15-CD72-47E1-A609-4F092BECF765}" dt="2021-12-23T05:12:21.395" v="1789"/>
          <ac:spMkLst>
            <pc:docMk/>
            <pc:sldMk cId="295429352" sldId="426"/>
            <ac:spMk id="4" creationId="{7BB3ADA4-0ACF-43F4-8DC6-EAC402235B3D}"/>
          </ac:spMkLst>
        </pc:spChg>
        <pc:spChg chg="add mod">
          <ac:chgData name="Manish Sharma" userId="b799adb9ba789c8f" providerId="LiveId" clId="{EBEA4F15-CD72-47E1-A609-4F092BECF765}" dt="2021-12-23T05:12:21.395" v="1789"/>
          <ac:spMkLst>
            <pc:docMk/>
            <pc:sldMk cId="295429352" sldId="426"/>
            <ac:spMk id="5" creationId="{127D27C3-6050-47D7-9601-6ABAF9B18153}"/>
          </ac:spMkLst>
        </pc:spChg>
        <pc:spChg chg="add mod">
          <ac:chgData name="Manish Sharma" userId="b799adb9ba789c8f" providerId="LiveId" clId="{EBEA4F15-CD72-47E1-A609-4F092BECF765}" dt="2021-12-23T05:12:21.395" v="1789"/>
          <ac:spMkLst>
            <pc:docMk/>
            <pc:sldMk cId="295429352" sldId="426"/>
            <ac:spMk id="6" creationId="{58CB49C8-A301-4907-A806-2C09372F8937}"/>
          </ac:spMkLst>
        </pc:spChg>
        <pc:spChg chg="add mod">
          <ac:chgData name="Manish Sharma" userId="b799adb9ba789c8f" providerId="LiveId" clId="{EBEA4F15-CD72-47E1-A609-4F092BECF765}" dt="2021-12-23T05:12:51.187" v="1790"/>
          <ac:spMkLst>
            <pc:docMk/>
            <pc:sldMk cId="295429352" sldId="426"/>
            <ac:spMk id="9" creationId="{842FF40F-B30E-43C3-A9FF-A3538CF01270}"/>
          </ac:spMkLst>
        </pc:spChg>
        <pc:spChg chg="add mod">
          <ac:chgData name="Manish Sharma" userId="b799adb9ba789c8f" providerId="LiveId" clId="{EBEA4F15-CD72-47E1-A609-4F092BECF765}" dt="2021-12-23T05:12:51.187" v="1790"/>
          <ac:spMkLst>
            <pc:docMk/>
            <pc:sldMk cId="295429352" sldId="426"/>
            <ac:spMk id="10" creationId="{06D90B95-72F2-48B3-8CB7-8ECD3FCFC24A}"/>
          </ac:spMkLst>
        </pc:spChg>
        <pc:spChg chg="add mod">
          <ac:chgData name="Manish Sharma" userId="b799adb9ba789c8f" providerId="LiveId" clId="{EBEA4F15-CD72-47E1-A609-4F092BECF765}" dt="2021-12-23T05:13:17.573" v="1791"/>
          <ac:spMkLst>
            <pc:docMk/>
            <pc:sldMk cId="295429352" sldId="426"/>
            <ac:spMk id="11" creationId="{2AECF29D-FEB9-4468-9CE3-1B20932FD67D}"/>
          </ac:spMkLst>
        </pc:spChg>
        <pc:spChg chg="add mod">
          <ac:chgData name="Manish Sharma" userId="b799adb9ba789c8f" providerId="LiveId" clId="{EBEA4F15-CD72-47E1-A609-4F092BECF765}" dt="2021-12-23T05:13:17.573" v="1791"/>
          <ac:spMkLst>
            <pc:docMk/>
            <pc:sldMk cId="295429352" sldId="426"/>
            <ac:spMk id="12" creationId="{EFCED969-283F-4F60-8A5E-CED4A7D06B43}"/>
          </ac:spMkLst>
        </pc:spChg>
        <pc:cxnChg chg="add mod">
          <ac:chgData name="Manish Sharma" userId="b799adb9ba789c8f" providerId="LiveId" clId="{EBEA4F15-CD72-47E1-A609-4F092BECF765}" dt="2021-12-23T05:12:21.395" v="1789"/>
          <ac:cxnSpMkLst>
            <pc:docMk/>
            <pc:sldMk cId="295429352" sldId="426"/>
            <ac:cxnSpMk id="7" creationId="{C8B2C3BD-A474-4A86-A603-878FCECC3B7F}"/>
          </ac:cxnSpMkLst>
        </pc:cxnChg>
        <pc:cxnChg chg="add mod">
          <ac:chgData name="Manish Sharma" userId="b799adb9ba789c8f" providerId="LiveId" clId="{EBEA4F15-CD72-47E1-A609-4F092BECF765}" dt="2021-12-23T05:12:21.395" v="1789"/>
          <ac:cxnSpMkLst>
            <pc:docMk/>
            <pc:sldMk cId="295429352" sldId="426"/>
            <ac:cxnSpMk id="8" creationId="{8C1B8AC8-737B-416B-978B-24D05FC2E4C0}"/>
          </ac:cxnSpMkLst>
        </pc:cxnChg>
      </pc:sldChg>
      <pc:sldChg chg="add">
        <pc:chgData name="Manish Sharma" userId="b799adb9ba789c8f" providerId="LiveId" clId="{EBEA4F15-CD72-47E1-A609-4F092BECF765}" dt="2021-12-23T06:56:47.353" v="1797"/>
        <pc:sldMkLst>
          <pc:docMk/>
          <pc:sldMk cId="3546740194" sldId="427"/>
        </pc:sldMkLst>
      </pc:sldChg>
      <pc:sldChg chg="addSp delSp modSp new mod">
        <pc:chgData name="Manish Sharma" userId="b799adb9ba789c8f" providerId="LiveId" clId="{EBEA4F15-CD72-47E1-A609-4F092BECF765}" dt="2021-12-23T09:55:49.338" v="1887"/>
        <pc:sldMkLst>
          <pc:docMk/>
          <pc:sldMk cId="3077700427" sldId="428"/>
        </pc:sldMkLst>
        <pc:spChg chg="del">
          <ac:chgData name="Manish Sharma" userId="b799adb9ba789c8f" providerId="LiveId" clId="{EBEA4F15-CD72-47E1-A609-4F092BECF765}" dt="2021-12-23T09:54:30.017" v="1870" actId="478"/>
          <ac:spMkLst>
            <pc:docMk/>
            <pc:sldMk cId="3077700427" sldId="428"/>
            <ac:spMk id="2" creationId="{F033558A-9697-47B5-84DB-DB0A74ADA45D}"/>
          </ac:spMkLst>
        </pc:spChg>
        <pc:spChg chg="del">
          <ac:chgData name="Manish Sharma" userId="b799adb9ba789c8f" providerId="LiveId" clId="{EBEA4F15-CD72-47E1-A609-4F092BECF765}" dt="2021-12-23T09:54:30.017" v="1870" actId="478"/>
          <ac:spMkLst>
            <pc:docMk/>
            <pc:sldMk cId="3077700427" sldId="428"/>
            <ac:spMk id="3" creationId="{A7503C31-5C6A-4C2B-B940-9B586E366706}"/>
          </ac:spMkLst>
        </pc:spChg>
        <pc:spChg chg="add mod">
          <ac:chgData name="Manish Sharma" userId="b799adb9ba789c8f" providerId="LiveId" clId="{EBEA4F15-CD72-47E1-A609-4F092BECF765}" dt="2021-12-23T09:54:47.021" v="1871"/>
          <ac:spMkLst>
            <pc:docMk/>
            <pc:sldMk cId="3077700427" sldId="428"/>
            <ac:spMk id="4" creationId="{F03FA464-DEB0-4AAF-902B-F6F2AC87DE49}"/>
          </ac:spMkLst>
        </pc:spChg>
        <pc:spChg chg="add mod">
          <ac:chgData name="Manish Sharma" userId="b799adb9ba789c8f" providerId="LiveId" clId="{EBEA4F15-CD72-47E1-A609-4F092BECF765}" dt="2021-12-23T09:54:47.021" v="1871"/>
          <ac:spMkLst>
            <pc:docMk/>
            <pc:sldMk cId="3077700427" sldId="428"/>
            <ac:spMk id="5" creationId="{6444E4A0-7337-404F-96D6-EA610C1E5D4A}"/>
          </ac:spMkLst>
        </pc:spChg>
        <pc:spChg chg="add mod">
          <ac:chgData name="Manish Sharma" userId="b799adb9ba789c8f" providerId="LiveId" clId="{EBEA4F15-CD72-47E1-A609-4F092BECF765}" dt="2021-12-23T09:54:47.021" v="1871"/>
          <ac:spMkLst>
            <pc:docMk/>
            <pc:sldMk cId="3077700427" sldId="428"/>
            <ac:spMk id="6" creationId="{23A01EBA-C04D-41CA-98C5-F317D2E90CB1}"/>
          </ac:spMkLst>
        </pc:spChg>
        <pc:spChg chg="add mod">
          <ac:chgData name="Manish Sharma" userId="b799adb9ba789c8f" providerId="LiveId" clId="{EBEA4F15-CD72-47E1-A609-4F092BECF765}" dt="2021-12-23T09:54:47.021" v="1871"/>
          <ac:spMkLst>
            <pc:docMk/>
            <pc:sldMk cId="3077700427" sldId="428"/>
            <ac:spMk id="9" creationId="{563BFC49-2690-451E-9A17-B9888E879507}"/>
          </ac:spMkLst>
        </pc:spChg>
        <pc:spChg chg="add mod">
          <ac:chgData name="Manish Sharma" userId="b799adb9ba789c8f" providerId="LiveId" clId="{EBEA4F15-CD72-47E1-A609-4F092BECF765}" dt="2021-12-23T09:54:47.021" v="1871"/>
          <ac:spMkLst>
            <pc:docMk/>
            <pc:sldMk cId="3077700427" sldId="428"/>
            <ac:spMk id="10" creationId="{CFC8202D-F059-4829-9D2E-9714075FE67F}"/>
          </ac:spMkLst>
        </pc:spChg>
        <pc:spChg chg="add mod">
          <ac:chgData name="Manish Sharma" userId="b799adb9ba789c8f" providerId="LiveId" clId="{EBEA4F15-CD72-47E1-A609-4F092BECF765}" dt="2021-12-23T09:54:47.021" v="1871"/>
          <ac:spMkLst>
            <pc:docMk/>
            <pc:sldMk cId="3077700427" sldId="428"/>
            <ac:spMk id="11" creationId="{55068E74-53BC-47BB-A2A0-559B45BFBFF5}"/>
          </ac:spMkLst>
        </pc:spChg>
        <pc:spChg chg="add mod">
          <ac:chgData name="Manish Sharma" userId="b799adb9ba789c8f" providerId="LiveId" clId="{EBEA4F15-CD72-47E1-A609-4F092BECF765}" dt="2021-12-23T09:55:20.205" v="1886" actId="20577"/>
          <ac:spMkLst>
            <pc:docMk/>
            <pc:sldMk cId="3077700427" sldId="428"/>
            <ac:spMk id="12" creationId="{D84974BC-9C8F-4400-94A2-5A462D976065}"/>
          </ac:spMkLst>
        </pc:spChg>
        <pc:spChg chg="add mod">
          <ac:chgData name="Manish Sharma" userId="b799adb9ba789c8f" providerId="LiveId" clId="{EBEA4F15-CD72-47E1-A609-4F092BECF765}" dt="2021-12-23T09:55:49.338" v="1887"/>
          <ac:spMkLst>
            <pc:docMk/>
            <pc:sldMk cId="3077700427" sldId="428"/>
            <ac:spMk id="13" creationId="{33C3AD65-B89D-4A0C-B29D-44135E1726A3}"/>
          </ac:spMkLst>
        </pc:spChg>
        <pc:spChg chg="add mod">
          <ac:chgData name="Manish Sharma" userId="b799adb9ba789c8f" providerId="LiveId" clId="{EBEA4F15-CD72-47E1-A609-4F092BECF765}" dt="2021-12-23T09:55:49.338" v="1887"/>
          <ac:spMkLst>
            <pc:docMk/>
            <pc:sldMk cId="3077700427" sldId="428"/>
            <ac:spMk id="14" creationId="{B8E234C1-6656-4C8D-8421-76AE91A53F55}"/>
          </ac:spMkLst>
        </pc:spChg>
        <pc:spChg chg="add mod">
          <ac:chgData name="Manish Sharma" userId="b799adb9ba789c8f" providerId="LiveId" clId="{EBEA4F15-CD72-47E1-A609-4F092BECF765}" dt="2021-12-23T09:55:49.338" v="1887"/>
          <ac:spMkLst>
            <pc:docMk/>
            <pc:sldMk cId="3077700427" sldId="428"/>
            <ac:spMk id="17" creationId="{A2FAF4CC-3DF3-4D51-B5B5-AD3425863706}"/>
          </ac:spMkLst>
        </pc:spChg>
        <pc:spChg chg="add mod">
          <ac:chgData name="Manish Sharma" userId="b799adb9ba789c8f" providerId="LiveId" clId="{EBEA4F15-CD72-47E1-A609-4F092BECF765}" dt="2021-12-23T09:55:49.338" v="1887"/>
          <ac:spMkLst>
            <pc:docMk/>
            <pc:sldMk cId="3077700427" sldId="428"/>
            <ac:spMk id="20" creationId="{3F789FB6-9EF8-47A0-A69A-A6F2EE0B829A}"/>
          </ac:spMkLst>
        </pc:spChg>
        <pc:spChg chg="add mod">
          <ac:chgData name="Manish Sharma" userId="b799adb9ba789c8f" providerId="LiveId" clId="{EBEA4F15-CD72-47E1-A609-4F092BECF765}" dt="2021-12-23T09:55:49.338" v="1887"/>
          <ac:spMkLst>
            <pc:docMk/>
            <pc:sldMk cId="3077700427" sldId="428"/>
            <ac:spMk id="21" creationId="{C1198BAE-DB83-4C05-A946-2FF24F4BFF94}"/>
          </ac:spMkLst>
        </pc:spChg>
        <pc:cxnChg chg="add mod">
          <ac:chgData name="Manish Sharma" userId="b799adb9ba789c8f" providerId="LiveId" clId="{EBEA4F15-CD72-47E1-A609-4F092BECF765}" dt="2021-12-23T09:54:47.021" v="1871"/>
          <ac:cxnSpMkLst>
            <pc:docMk/>
            <pc:sldMk cId="3077700427" sldId="428"/>
            <ac:cxnSpMk id="7" creationId="{94EA762F-0880-4C60-A8B3-AB7A3C6CF7F4}"/>
          </ac:cxnSpMkLst>
        </pc:cxnChg>
        <pc:cxnChg chg="add mod">
          <ac:chgData name="Manish Sharma" userId="b799adb9ba789c8f" providerId="LiveId" clId="{EBEA4F15-CD72-47E1-A609-4F092BECF765}" dt="2021-12-23T09:54:47.021" v="1871"/>
          <ac:cxnSpMkLst>
            <pc:docMk/>
            <pc:sldMk cId="3077700427" sldId="428"/>
            <ac:cxnSpMk id="8" creationId="{26CB4F6E-1B47-4B08-A196-94EA2B02D34E}"/>
          </ac:cxnSpMkLst>
        </pc:cxnChg>
        <pc:cxnChg chg="add mod">
          <ac:chgData name="Manish Sharma" userId="b799adb9ba789c8f" providerId="LiveId" clId="{EBEA4F15-CD72-47E1-A609-4F092BECF765}" dt="2021-12-23T09:55:49.338" v="1887"/>
          <ac:cxnSpMkLst>
            <pc:docMk/>
            <pc:sldMk cId="3077700427" sldId="428"/>
            <ac:cxnSpMk id="15" creationId="{5FD830DB-E842-4BEA-A70B-8CC090435E6C}"/>
          </ac:cxnSpMkLst>
        </pc:cxnChg>
        <pc:cxnChg chg="add mod">
          <ac:chgData name="Manish Sharma" userId="b799adb9ba789c8f" providerId="LiveId" clId="{EBEA4F15-CD72-47E1-A609-4F092BECF765}" dt="2021-12-23T09:55:49.338" v="1887"/>
          <ac:cxnSpMkLst>
            <pc:docMk/>
            <pc:sldMk cId="3077700427" sldId="428"/>
            <ac:cxnSpMk id="16" creationId="{8155590F-82B3-41F4-9DCF-29E1DD37AB7A}"/>
          </ac:cxnSpMkLst>
        </pc:cxnChg>
        <pc:cxnChg chg="add mod">
          <ac:chgData name="Manish Sharma" userId="b799adb9ba789c8f" providerId="LiveId" clId="{EBEA4F15-CD72-47E1-A609-4F092BECF765}" dt="2021-12-23T09:55:49.338" v="1887"/>
          <ac:cxnSpMkLst>
            <pc:docMk/>
            <pc:sldMk cId="3077700427" sldId="428"/>
            <ac:cxnSpMk id="18" creationId="{ED17A39C-151E-4444-B0BE-64255958EFF5}"/>
          </ac:cxnSpMkLst>
        </pc:cxnChg>
        <pc:cxnChg chg="add mod">
          <ac:chgData name="Manish Sharma" userId="b799adb9ba789c8f" providerId="LiveId" clId="{EBEA4F15-CD72-47E1-A609-4F092BECF765}" dt="2021-12-23T09:55:49.338" v="1887"/>
          <ac:cxnSpMkLst>
            <pc:docMk/>
            <pc:sldMk cId="3077700427" sldId="428"/>
            <ac:cxnSpMk id="19" creationId="{0D5BD1EC-71F4-495C-B070-A36038C1D1B4}"/>
          </ac:cxnSpMkLst>
        </pc:cxnChg>
      </pc:sldChg>
      <pc:sldChg chg="addSp delSp modSp add mod">
        <pc:chgData name="Manish Sharma" userId="b799adb9ba789c8f" providerId="LiveId" clId="{EBEA4F15-CD72-47E1-A609-4F092BECF765}" dt="2021-12-23T10:05:55.181" v="1894"/>
        <pc:sldMkLst>
          <pc:docMk/>
          <pc:sldMk cId="1256451408" sldId="429"/>
        </pc:sldMkLst>
        <pc:spChg chg="del">
          <ac:chgData name="Manish Sharma" userId="b799adb9ba789c8f" providerId="LiveId" clId="{EBEA4F15-CD72-47E1-A609-4F092BECF765}" dt="2021-12-23T10:04:57.100" v="1889" actId="478"/>
          <ac:spMkLst>
            <pc:docMk/>
            <pc:sldMk cId="1256451408" sldId="429"/>
            <ac:spMk id="12" creationId="{D84974BC-9C8F-4400-94A2-5A462D976065}"/>
          </ac:spMkLst>
        </pc:spChg>
        <pc:spChg chg="del">
          <ac:chgData name="Manish Sharma" userId="b799adb9ba789c8f" providerId="LiveId" clId="{EBEA4F15-CD72-47E1-A609-4F092BECF765}" dt="2021-12-23T10:05:54.589" v="1893" actId="478"/>
          <ac:spMkLst>
            <pc:docMk/>
            <pc:sldMk cId="1256451408" sldId="429"/>
            <ac:spMk id="20" creationId="{3F789FB6-9EF8-47A0-A69A-A6F2EE0B829A}"/>
          </ac:spMkLst>
        </pc:spChg>
        <pc:spChg chg="add mod">
          <ac:chgData name="Manish Sharma" userId="b799adb9ba789c8f" providerId="LiveId" clId="{EBEA4F15-CD72-47E1-A609-4F092BECF765}" dt="2021-12-23T10:05:03.820" v="1890"/>
          <ac:spMkLst>
            <pc:docMk/>
            <pc:sldMk cId="1256451408" sldId="429"/>
            <ac:spMk id="22" creationId="{F5ACF678-847E-4CAA-9428-AD5CFD28E14A}"/>
          </ac:spMkLst>
        </pc:spChg>
        <pc:spChg chg="add mod">
          <ac:chgData name="Manish Sharma" userId="b799adb9ba789c8f" providerId="LiveId" clId="{EBEA4F15-CD72-47E1-A609-4F092BECF765}" dt="2021-12-23T10:05:35.445" v="1891"/>
          <ac:spMkLst>
            <pc:docMk/>
            <pc:sldMk cId="1256451408" sldId="429"/>
            <ac:spMk id="24" creationId="{477C0758-0429-4FE7-933C-52090E0557ED}"/>
          </ac:spMkLst>
        </pc:spChg>
        <pc:spChg chg="add mod">
          <ac:chgData name="Manish Sharma" userId="b799adb9ba789c8f" providerId="LiveId" clId="{EBEA4F15-CD72-47E1-A609-4F092BECF765}" dt="2021-12-23T10:05:35.445" v="1891"/>
          <ac:spMkLst>
            <pc:docMk/>
            <pc:sldMk cId="1256451408" sldId="429"/>
            <ac:spMk id="26" creationId="{12F3AC9A-F049-4607-9B7E-B69C90AC7F2C}"/>
          </ac:spMkLst>
        </pc:spChg>
        <pc:spChg chg="add mod">
          <ac:chgData name="Manish Sharma" userId="b799adb9ba789c8f" providerId="LiveId" clId="{EBEA4F15-CD72-47E1-A609-4F092BECF765}" dt="2021-12-23T10:05:45.170" v="1892"/>
          <ac:spMkLst>
            <pc:docMk/>
            <pc:sldMk cId="1256451408" sldId="429"/>
            <ac:spMk id="27" creationId="{1025F2DF-12C5-4000-BD42-5E8A31AE448A}"/>
          </ac:spMkLst>
        </pc:spChg>
        <pc:spChg chg="add mod">
          <ac:chgData name="Manish Sharma" userId="b799adb9ba789c8f" providerId="LiveId" clId="{EBEA4F15-CD72-47E1-A609-4F092BECF765}" dt="2021-12-23T10:05:55.181" v="1894"/>
          <ac:spMkLst>
            <pc:docMk/>
            <pc:sldMk cId="1256451408" sldId="429"/>
            <ac:spMk id="28" creationId="{07AE7904-1ED4-49B0-847B-C88C5E90AC62}"/>
          </ac:spMkLst>
        </pc:spChg>
        <pc:cxnChg chg="add mod">
          <ac:chgData name="Manish Sharma" userId="b799adb9ba789c8f" providerId="LiveId" clId="{EBEA4F15-CD72-47E1-A609-4F092BECF765}" dt="2021-12-23T10:05:35.445" v="1891"/>
          <ac:cxnSpMkLst>
            <pc:docMk/>
            <pc:sldMk cId="1256451408" sldId="429"/>
            <ac:cxnSpMk id="23" creationId="{F38776DA-50BB-409B-835B-F8B339845B92}"/>
          </ac:cxnSpMkLst>
        </pc:cxnChg>
        <pc:cxnChg chg="add mod">
          <ac:chgData name="Manish Sharma" userId="b799adb9ba789c8f" providerId="LiveId" clId="{EBEA4F15-CD72-47E1-A609-4F092BECF765}" dt="2021-12-23T10:05:35.445" v="1891"/>
          <ac:cxnSpMkLst>
            <pc:docMk/>
            <pc:sldMk cId="1256451408" sldId="429"/>
            <ac:cxnSpMk id="25" creationId="{23464596-825D-4583-BC10-769CD82BFFA2}"/>
          </ac:cxnSpMkLst>
        </pc:cxnChg>
      </pc:sldChg>
      <pc:sldChg chg="addSp delSp modSp new mod">
        <pc:chgData name="Manish Sharma" userId="b799adb9ba789c8f" providerId="LiveId" clId="{EBEA4F15-CD72-47E1-A609-4F092BECF765}" dt="2021-12-23T11:22:12.133" v="1916" actId="22"/>
        <pc:sldMkLst>
          <pc:docMk/>
          <pc:sldMk cId="1225956522" sldId="430"/>
        </pc:sldMkLst>
        <pc:spChg chg="mod">
          <ac:chgData name="Manish Sharma" userId="b799adb9ba789c8f" providerId="LiveId" clId="{EBEA4F15-CD72-47E1-A609-4F092BECF765}" dt="2021-12-23T10:14:33.228" v="1896"/>
          <ac:spMkLst>
            <pc:docMk/>
            <pc:sldMk cId="1225956522" sldId="430"/>
            <ac:spMk id="2" creationId="{853F1B9E-CE72-4C2C-97D3-86511BE13A8E}"/>
          </ac:spMkLst>
        </pc:spChg>
        <pc:spChg chg="mod">
          <ac:chgData name="Manish Sharma" userId="b799adb9ba789c8f" providerId="LiveId" clId="{EBEA4F15-CD72-47E1-A609-4F092BECF765}" dt="2021-12-23T10:57:07.576" v="1911" actId="20577"/>
          <ac:spMkLst>
            <pc:docMk/>
            <pc:sldMk cId="1225956522" sldId="430"/>
            <ac:spMk id="3" creationId="{3F98721C-3936-4505-9A13-6E78110D9002}"/>
          </ac:spMkLst>
        </pc:spChg>
        <pc:spChg chg="add del">
          <ac:chgData name="Manish Sharma" userId="b799adb9ba789c8f" providerId="LiveId" clId="{EBEA4F15-CD72-47E1-A609-4F092BECF765}" dt="2021-12-23T11:22:04.538" v="1914" actId="22"/>
          <ac:spMkLst>
            <pc:docMk/>
            <pc:sldMk cId="1225956522" sldId="430"/>
            <ac:spMk id="5" creationId="{33410782-C9F7-47F9-BF5D-97BF7740B9F0}"/>
          </ac:spMkLst>
        </pc:spChg>
        <pc:spChg chg="add del">
          <ac:chgData name="Manish Sharma" userId="b799adb9ba789c8f" providerId="LiveId" clId="{EBEA4F15-CD72-47E1-A609-4F092BECF765}" dt="2021-12-23T11:22:12.133" v="1916" actId="22"/>
          <ac:spMkLst>
            <pc:docMk/>
            <pc:sldMk cId="1225956522" sldId="430"/>
            <ac:spMk id="7" creationId="{D28BE972-757F-4E1B-94C4-3C7E4BFA6A1A}"/>
          </ac:spMkLst>
        </pc:spChg>
      </pc:sldChg>
      <pc:sldChg chg="modSp new mod">
        <pc:chgData name="Manish Sharma" userId="b799adb9ba789c8f" providerId="LiveId" clId="{EBEA4F15-CD72-47E1-A609-4F092BECF765}" dt="2021-12-24T04:10:27.610" v="2025" actId="20577"/>
        <pc:sldMkLst>
          <pc:docMk/>
          <pc:sldMk cId="2424590513" sldId="431"/>
        </pc:sldMkLst>
        <pc:spChg chg="mod">
          <ac:chgData name="Manish Sharma" userId="b799adb9ba789c8f" providerId="LiveId" clId="{EBEA4F15-CD72-47E1-A609-4F092BECF765}" dt="2021-12-24T04:10:27.610" v="2025" actId="20577"/>
          <ac:spMkLst>
            <pc:docMk/>
            <pc:sldMk cId="2424590513" sldId="431"/>
            <ac:spMk id="2" creationId="{7B8B96C0-0A9F-45B1-9BD2-3D94EBC547A3}"/>
          </ac:spMkLst>
        </pc:spChg>
        <pc:spChg chg="mod">
          <ac:chgData name="Manish Sharma" userId="b799adb9ba789c8f" providerId="LiveId" clId="{EBEA4F15-CD72-47E1-A609-4F092BECF765}" dt="2021-12-24T04:10:19.401" v="2017" actId="15"/>
          <ac:spMkLst>
            <pc:docMk/>
            <pc:sldMk cId="2424590513" sldId="431"/>
            <ac:spMk id="3" creationId="{1E110B07-706C-4DEB-961F-D805E85643D5}"/>
          </ac:spMkLst>
        </pc:spChg>
      </pc:sldChg>
      <pc:sldChg chg="new del">
        <pc:chgData name="Manish Sharma" userId="b799adb9ba789c8f" providerId="LiveId" clId="{EBEA4F15-CD72-47E1-A609-4F092BECF765}" dt="2021-12-24T03:48:14.217" v="2012" actId="47"/>
        <pc:sldMkLst>
          <pc:docMk/>
          <pc:sldMk cId="2919857030" sldId="431"/>
        </pc:sldMkLst>
      </pc:sldChg>
      <pc:sldChg chg="addSp delSp modSp new mod">
        <pc:chgData name="Manish Sharma" userId="b799adb9ba789c8f" providerId="LiveId" clId="{EBEA4F15-CD72-47E1-A609-4F092BECF765}" dt="2021-12-24T06:40:36.939" v="2043"/>
        <pc:sldMkLst>
          <pc:docMk/>
          <pc:sldMk cId="354120390" sldId="432"/>
        </pc:sldMkLst>
        <pc:spChg chg="del">
          <ac:chgData name="Manish Sharma" userId="b799adb9ba789c8f" providerId="LiveId" clId="{EBEA4F15-CD72-47E1-A609-4F092BECF765}" dt="2021-12-24T05:12:25.499" v="2029" actId="478"/>
          <ac:spMkLst>
            <pc:docMk/>
            <pc:sldMk cId="354120390" sldId="432"/>
            <ac:spMk id="2" creationId="{F7657AD6-4A91-4611-BD50-99F8D5D91422}"/>
          </ac:spMkLst>
        </pc:spChg>
        <pc:spChg chg="add mod">
          <ac:chgData name="Manish Sharma" userId="b799adb9ba789c8f" providerId="LiveId" clId="{EBEA4F15-CD72-47E1-A609-4F092BECF765}" dt="2021-12-24T05:12:39.214" v="2030"/>
          <ac:spMkLst>
            <pc:docMk/>
            <pc:sldMk cId="354120390" sldId="432"/>
            <ac:spMk id="3" creationId="{CA592D73-56A8-4984-8D37-977905558A69}"/>
          </ac:spMkLst>
        </pc:spChg>
        <pc:spChg chg="add mod">
          <ac:chgData name="Manish Sharma" userId="b799adb9ba789c8f" providerId="LiveId" clId="{EBEA4F15-CD72-47E1-A609-4F092BECF765}" dt="2021-12-24T05:13:09.829" v="2031"/>
          <ac:spMkLst>
            <pc:docMk/>
            <pc:sldMk cId="354120390" sldId="432"/>
            <ac:spMk id="4" creationId="{12CF5B2C-8A3D-492F-AA5C-8BCE58181036}"/>
          </ac:spMkLst>
        </pc:spChg>
        <pc:spChg chg="add mod">
          <ac:chgData name="Manish Sharma" userId="b799adb9ba789c8f" providerId="LiveId" clId="{EBEA4F15-CD72-47E1-A609-4F092BECF765}" dt="2021-12-24T05:13:09.829" v="2031"/>
          <ac:spMkLst>
            <pc:docMk/>
            <pc:sldMk cId="354120390" sldId="432"/>
            <ac:spMk id="6" creationId="{E53C6E99-3502-4746-BC29-918B15D42408}"/>
          </ac:spMkLst>
        </pc:spChg>
        <pc:spChg chg="add mod">
          <ac:chgData name="Manish Sharma" userId="b799adb9ba789c8f" providerId="LiveId" clId="{EBEA4F15-CD72-47E1-A609-4F092BECF765}" dt="2021-12-24T05:13:58.994" v="2032"/>
          <ac:spMkLst>
            <pc:docMk/>
            <pc:sldMk cId="354120390" sldId="432"/>
            <ac:spMk id="7" creationId="{670F59C0-4097-4469-959A-829ED68208E4}"/>
          </ac:spMkLst>
        </pc:spChg>
        <pc:spChg chg="add mod">
          <ac:chgData name="Manish Sharma" userId="b799adb9ba789c8f" providerId="LiveId" clId="{EBEA4F15-CD72-47E1-A609-4F092BECF765}" dt="2021-12-24T05:15:05.723" v="2033"/>
          <ac:spMkLst>
            <pc:docMk/>
            <pc:sldMk cId="354120390" sldId="432"/>
            <ac:spMk id="9" creationId="{FDB08B98-633A-480C-ADB3-BE808266491D}"/>
          </ac:spMkLst>
        </pc:spChg>
        <pc:spChg chg="add mod">
          <ac:chgData name="Manish Sharma" userId="b799adb9ba789c8f" providerId="LiveId" clId="{EBEA4F15-CD72-47E1-A609-4F092BECF765}" dt="2021-12-24T05:15:05.723" v="2033"/>
          <ac:spMkLst>
            <pc:docMk/>
            <pc:sldMk cId="354120390" sldId="432"/>
            <ac:spMk id="11" creationId="{348CDAD6-402C-49AD-9114-B5C72B2051E0}"/>
          </ac:spMkLst>
        </pc:spChg>
        <pc:spChg chg="add mod">
          <ac:chgData name="Manish Sharma" userId="b799adb9ba789c8f" providerId="LiveId" clId="{EBEA4F15-CD72-47E1-A609-4F092BECF765}" dt="2021-12-24T05:16:16.983" v="2034"/>
          <ac:spMkLst>
            <pc:docMk/>
            <pc:sldMk cId="354120390" sldId="432"/>
            <ac:spMk id="12" creationId="{6AC091DF-BDF0-4769-9CE3-0A5A481ABCEB}"/>
          </ac:spMkLst>
        </pc:spChg>
        <pc:spChg chg="add mod">
          <ac:chgData name="Manish Sharma" userId="b799adb9ba789c8f" providerId="LiveId" clId="{EBEA4F15-CD72-47E1-A609-4F092BECF765}" dt="2021-12-24T05:16:16.983" v="2034"/>
          <ac:spMkLst>
            <pc:docMk/>
            <pc:sldMk cId="354120390" sldId="432"/>
            <ac:spMk id="13" creationId="{83414710-BD28-4DD2-8A3C-ED2065AA4436}"/>
          </ac:spMkLst>
        </pc:spChg>
        <pc:spChg chg="add mod">
          <ac:chgData name="Manish Sharma" userId="b799adb9ba789c8f" providerId="LiveId" clId="{EBEA4F15-CD72-47E1-A609-4F092BECF765}" dt="2021-12-24T05:16:16.983" v="2034"/>
          <ac:spMkLst>
            <pc:docMk/>
            <pc:sldMk cId="354120390" sldId="432"/>
            <ac:spMk id="14" creationId="{C061CD39-CB33-4474-BE9A-C5C603736AF8}"/>
          </ac:spMkLst>
        </pc:spChg>
        <pc:spChg chg="add mod">
          <ac:chgData name="Manish Sharma" userId="b799adb9ba789c8f" providerId="LiveId" clId="{EBEA4F15-CD72-47E1-A609-4F092BECF765}" dt="2021-12-24T05:16:16.983" v="2034"/>
          <ac:spMkLst>
            <pc:docMk/>
            <pc:sldMk cId="354120390" sldId="432"/>
            <ac:spMk id="15" creationId="{80B533A3-5D04-4E87-9558-8CDF7CDBCAFC}"/>
          </ac:spMkLst>
        </pc:spChg>
        <pc:spChg chg="add mod">
          <ac:chgData name="Manish Sharma" userId="b799adb9ba789c8f" providerId="LiveId" clId="{EBEA4F15-CD72-47E1-A609-4F092BECF765}" dt="2021-12-24T05:16:16.983" v="2034"/>
          <ac:spMkLst>
            <pc:docMk/>
            <pc:sldMk cId="354120390" sldId="432"/>
            <ac:spMk id="16" creationId="{3CB9F46E-1BC8-4E48-A8E2-A89BB7326A36}"/>
          </ac:spMkLst>
        </pc:spChg>
        <pc:spChg chg="add mod">
          <ac:chgData name="Manish Sharma" userId="b799adb9ba789c8f" providerId="LiveId" clId="{EBEA4F15-CD72-47E1-A609-4F092BECF765}" dt="2021-12-24T05:16:51.499" v="2035"/>
          <ac:spMkLst>
            <pc:docMk/>
            <pc:sldMk cId="354120390" sldId="432"/>
            <ac:spMk id="17" creationId="{B762543F-96D9-4BB8-A03F-66E5BCA7CF5A}"/>
          </ac:spMkLst>
        </pc:spChg>
        <pc:spChg chg="add mod">
          <ac:chgData name="Manish Sharma" userId="b799adb9ba789c8f" providerId="LiveId" clId="{EBEA4F15-CD72-47E1-A609-4F092BECF765}" dt="2021-12-24T05:17:11.008" v="2036"/>
          <ac:spMkLst>
            <pc:docMk/>
            <pc:sldMk cId="354120390" sldId="432"/>
            <ac:spMk id="19" creationId="{B59C8069-D3AC-47E3-8F4A-9F2614FB9FE6}"/>
          </ac:spMkLst>
        </pc:spChg>
        <pc:spChg chg="add mod">
          <ac:chgData name="Manish Sharma" userId="b799adb9ba789c8f" providerId="LiveId" clId="{EBEA4F15-CD72-47E1-A609-4F092BECF765}" dt="2021-12-24T05:17:35.682" v="2037"/>
          <ac:spMkLst>
            <pc:docMk/>
            <pc:sldMk cId="354120390" sldId="432"/>
            <ac:spMk id="21" creationId="{5C0440CB-FA57-4128-9C8F-265B833D3850}"/>
          </ac:spMkLst>
        </pc:spChg>
        <pc:spChg chg="add mod">
          <ac:chgData name="Manish Sharma" userId="b799adb9ba789c8f" providerId="LiveId" clId="{EBEA4F15-CD72-47E1-A609-4F092BECF765}" dt="2021-12-24T05:18:11.301" v="2038"/>
          <ac:spMkLst>
            <pc:docMk/>
            <pc:sldMk cId="354120390" sldId="432"/>
            <ac:spMk id="22" creationId="{11EC86DE-7909-4210-8A8A-91E10CFE4B93}"/>
          </ac:spMkLst>
        </pc:spChg>
        <pc:spChg chg="add mod">
          <ac:chgData name="Manish Sharma" userId="b799adb9ba789c8f" providerId="LiveId" clId="{EBEA4F15-CD72-47E1-A609-4F092BECF765}" dt="2021-12-24T05:18:11.301" v="2038"/>
          <ac:spMkLst>
            <pc:docMk/>
            <pc:sldMk cId="354120390" sldId="432"/>
            <ac:spMk id="23" creationId="{ABCE24F4-4199-40D4-8AFA-D0EC77A51CE3}"/>
          </ac:spMkLst>
        </pc:spChg>
        <pc:spChg chg="add mod">
          <ac:chgData name="Manish Sharma" userId="b799adb9ba789c8f" providerId="LiveId" clId="{EBEA4F15-CD72-47E1-A609-4F092BECF765}" dt="2021-12-24T05:18:11.301" v="2038"/>
          <ac:spMkLst>
            <pc:docMk/>
            <pc:sldMk cId="354120390" sldId="432"/>
            <ac:spMk id="24" creationId="{F0E08EB3-680B-4A56-94F9-41EDE81570B0}"/>
          </ac:spMkLst>
        </pc:spChg>
        <pc:spChg chg="add mod">
          <ac:chgData name="Manish Sharma" userId="b799adb9ba789c8f" providerId="LiveId" clId="{EBEA4F15-CD72-47E1-A609-4F092BECF765}" dt="2021-12-24T05:18:11.301" v="2038"/>
          <ac:spMkLst>
            <pc:docMk/>
            <pc:sldMk cId="354120390" sldId="432"/>
            <ac:spMk id="25" creationId="{70CB2672-DC7A-4AC1-9F38-ACEA8C5497F1}"/>
          </ac:spMkLst>
        </pc:spChg>
        <pc:spChg chg="add mod">
          <ac:chgData name="Manish Sharma" userId="b799adb9ba789c8f" providerId="LiveId" clId="{EBEA4F15-CD72-47E1-A609-4F092BECF765}" dt="2021-12-24T05:18:11.301" v="2038"/>
          <ac:spMkLst>
            <pc:docMk/>
            <pc:sldMk cId="354120390" sldId="432"/>
            <ac:spMk id="26" creationId="{862BB904-0DEC-48CC-8C2E-455F982FFE01}"/>
          </ac:spMkLst>
        </pc:spChg>
        <pc:spChg chg="add mod">
          <ac:chgData name="Manish Sharma" userId="b799adb9ba789c8f" providerId="LiveId" clId="{EBEA4F15-CD72-47E1-A609-4F092BECF765}" dt="2021-12-24T05:18:49.558" v="2039"/>
          <ac:spMkLst>
            <pc:docMk/>
            <pc:sldMk cId="354120390" sldId="432"/>
            <ac:spMk id="28" creationId="{6483751C-2273-4AED-81F5-6462BD726B2A}"/>
          </ac:spMkLst>
        </pc:spChg>
        <pc:spChg chg="add mod">
          <ac:chgData name="Manish Sharma" userId="b799adb9ba789c8f" providerId="LiveId" clId="{EBEA4F15-CD72-47E1-A609-4F092BECF765}" dt="2021-12-24T05:19:19.733" v="2040"/>
          <ac:spMkLst>
            <pc:docMk/>
            <pc:sldMk cId="354120390" sldId="432"/>
            <ac:spMk id="30" creationId="{A47B65AF-5B07-4462-832C-9D652036A22F}"/>
          </ac:spMkLst>
        </pc:spChg>
        <pc:spChg chg="add mod">
          <ac:chgData name="Manish Sharma" userId="b799adb9ba789c8f" providerId="LiveId" clId="{EBEA4F15-CD72-47E1-A609-4F092BECF765}" dt="2021-12-24T05:20:32.694" v="2041"/>
          <ac:spMkLst>
            <pc:docMk/>
            <pc:sldMk cId="354120390" sldId="432"/>
            <ac:spMk id="31" creationId="{0911F545-F85D-4E65-9E49-269C18B301D9}"/>
          </ac:spMkLst>
        </pc:spChg>
        <pc:spChg chg="add mod">
          <ac:chgData name="Manish Sharma" userId="b799adb9ba789c8f" providerId="LiveId" clId="{EBEA4F15-CD72-47E1-A609-4F092BECF765}" dt="2021-12-24T05:20:32.694" v="2041"/>
          <ac:spMkLst>
            <pc:docMk/>
            <pc:sldMk cId="354120390" sldId="432"/>
            <ac:spMk id="32" creationId="{D6BB5217-C482-4D65-B528-5C33BCCE4AD1}"/>
          </ac:spMkLst>
        </pc:spChg>
        <pc:spChg chg="add mod">
          <ac:chgData name="Manish Sharma" userId="b799adb9ba789c8f" providerId="LiveId" clId="{EBEA4F15-CD72-47E1-A609-4F092BECF765}" dt="2021-12-24T05:20:32.694" v="2041"/>
          <ac:spMkLst>
            <pc:docMk/>
            <pc:sldMk cId="354120390" sldId="432"/>
            <ac:spMk id="33" creationId="{7FDBF367-7DE4-4F1D-9969-DDAA0218D829}"/>
          </ac:spMkLst>
        </pc:spChg>
        <pc:spChg chg="add mod">
          <ac:chgData name="Manish Sharma" userId="b799adb9ba789c8f" providerId="LiveId" clId="{EBEA4F15-CD72-47E1-A609-4F092BECF765}" dt="2021-12-24T05:20:32.694" v="2041"/>
          <ac:spMkLst>
            <pc:docMk/>
            <pc:sldMk cId="354120390" sldId="432"/>
            <ac:spMk id="34" creationId="{90EC6472-37E4-4492-8978-C0799C9DEDEA}"/>
          </ac:spMkLst>
        </pc:spChg>
        <pc:spChg chg="add mod">
          <ac:chgData name="Manish Sharma" userId="b799adb9ba789c8f" providerId="LiveId" clId="{EBEA4F15-CD72-47E1-A609-4F092BECF765}" dt="2021-12-24T05:20:32.694" v="2041"/>
          <ac:spMkLst>
            <pc:docMk/>
            <pc:sldMk cId="354120390" sldId="432"/>
            <ac:spMk id="35" creationId="{E8A0DDB6-428D-4E53-9B41-A87EFCEC726F}"/>
          </ac:spMkLst>
        </pc:spChg>
        <pc:spChg chg="add mod">
          <ac:chgData name="Manish Sharma" userId="b799adb9ba789c8f" providerId="LiveId" clId="{EBEA4F15-CD72-47E1-A609-4F092BECF765}" dt="2021-12-24T05:20:32.694" v="2041"/>
          <ac:spMkLst>
            <pc:docMk/>
            <pc:sldMk cId="354120390" sldId="432"/>
            <ac:spMk id="36" creationId="{0715D354-B04E-41C1-A774-FD6A9324F8FE}"/>
          </ac:spMkLst>
        </pc:spChg>
        <pc:spChg chg="add mod">
          <ac:chgData name="Manish Sharma" userId="b799adb9ba789c8f" providerId="LiveId" clId="{EBEA4F15-CD72-47E1-A609-4F092BECF765}" dt="2021-12-24T06:40:26.765" v="2042"/>
          <ac:spMkLst>
            <pc:docMk/>
            <pc:sldMk cId="354120390" sldId="432"/>
            <ac:spMk id="37" creationId="{2E599402-80B5-42E1-8B2C-420F28937013}"/>
          </ac:spMkLst>
        </pc:spChg>
        <pc:spChg chg="add mod">
          <ac:chgData name="Manish Sharma" userId="b799adb9ba789c8f" providerId="LiveId" clId="{EBEA4F15-CD72-47E1-A609-4F092BECF765}" dt="2021-12-24T06:40:36.939" v="2043"/>
          <ac:spMkLst>
            <pc:docMk/>
            <pc:sldMk cId="354120390" sldId="432"/>
            <ac:spMk id="38" creationId="{F0E95640-EA02-4FC7-86F6-0380F828AE9E}"/>
          </ac:spMkLst>
        </pc:spChg>
        <pc:cxnChg chg="add mod">
          <ac:chgData name="Manish Sharma" userId="b799adb9ba789c8f" providerId="LiveId" clId="{EBEA4F15-CD72-47E1-A609-4F092BECF765}" dt="2021-12-24T05:13:09.829" v="2031"/>
          <ac:cxnSpMkLst>
            <pc:docMk/>
            <pc:sldMk cId="354120390" sldId="432"/>
            <ac:cxnSpMk id="5" creationId="{A1A23B14-92CA-411E-A917-0007D725C31A}"/>
          </ac:cxnSpMkLst>
        </pc:cxnChg>
        <pc:cxnChg chg="add mod">
          <ac:chgData name="Manish Sharma" userId="b799adb9ba789c8f" providerId="LiveId" clId="{EBEA4F15-CD72-47E1-A609-4F092BECF765}" dt="2021-12-24T05:13:58.994" v="2032"/>
          <ac:cxnSpMkLst>
            <pc:docMk/>
            <pc:sldMk cId="354120390" sldId="432"/>
            <ac:cxnSpMk id="8" creationId="{54322145-A578-489B-876D-147C6FF619EE}"/>
          </ac:cxnSpMkLst>
        </pc:cxnChg>
        <pc:cxnChg chg="add mod">
          <ac:chgData name="Manish Sharma" userId="b799adb9ba789c8f" providerId="LiveId" clId="{EBEA4F15-CD72-47E1-A609-4F092BECF765}" dt="2021-12-24T05:15:05.723" v="2033"/>
          <ac:cxnSpMkLst>
            <pc:docMk/>
            <pc:sldMk cId="354120390" sldId="432"/>
            <ac:cxnSpMk id="10" creationId="{697FB93E-6BCE-4D86-9391-BA2AE1543B2D}"/>
          </ac:cxnSpMkLst>
        </pc:cxnChg>
        <pc:cxnChg chg="add mod">
          <ac:chgData name="Manish Sharma" userId="b799adb9ba789c8f" providerId="LiveId" clId="{EBEA4F15-CD72-47E1-A609-4F092BECF765}" dt="2021-12-24T05:17:11.008" v="2036"/>
          <ac:cxnSpMkLst>
            <pc:docMk/>
            <pc:sldMk cId="354120390" sldId="432"/>
            <ac:cxnSpMk id="18" creationId="{FF4F2609-EC04-4EE1-B3B4-4B799057369A}"/>
          </ac:cxnSpMkLst>
        </pc:cxnChg>
        <pc:cxnChg chg="add mod">
          <ac:chgData name="Manish Sharma" userId="b799adb9ba789c8f" providerId="LiveId" clId="{EBEA4F15-CD72-47E1-A609-4F092BECF765}" dt="2021-12-24T05:17:35.682" v="2037"/>
          <ac:cxnSpMkLst>
            <pc:docMk/>
            <pc:sldMk cId="354120390" sldId="432"/>
            <ac:cxnSpMk id="20" creationId="{6A743826-045A-40A7-8592-442364E2A62D}"/>
          </ac:cxnSpMkLst>
        </pc:cxnChg>
        <pc:cxnChg chg="add mod">
          <ac:chgData name="Manish Sharma" userId="b799adb9ba789c8f" providerId="LiveId" clId="{EBEA4F15-CD72-47E1-A609-4F092BECF765}" dt="2021-12-24T05:18:49.558" v="2039"/>
          <ac:cxnSpMkLst>
            <pc:docMk/>
            <pc:sldMk cId="354120390" sldId="432"/>
            <ac:cxnSpMk id="27" creationId="{6BE3D6B8-D54D-47B4-B575-AB30617E991D}"/>
          </ac:cxnSpMkLst>
        </pc:cxnChg>
        <pc:cxnChg chg="add mod">
          <ac:chgData name="Manish Sharma" userId="b799adb9ba789c8f" providerId="LiveId" clId="{EBEA4F15-CD72-47E1-A609-4F092BECF765}" dt="2021-12-24T05:19:19.733" v="2040"/>
          <ac:cxnSpMkLst>
            <pc:docMk/>
            <pc:sldMk cId="354120390" sldId="432"/>
            <ac:cxnSpMk id="29" creationId="{7C2FBDBF-B12A-4915-B866-7DED0E7C8D7D}"/>
          </ac:cxnSpMkLst>
        </pc:cxnChg>
      </pc:sldChg>
      <pc:sldChg chg="addSp modSp add mod">
        <pc:chgData name="Manish Sharma" userId="b799adb9ba789c8f" providerId="LiveId" clId="{EBEA4F15-CD72-47E1-A609-4F092BECF765}" dt="2021-12-24T07:55:23.624" v="2048"/>
        <pc:sldMkLst>
          <pc:docMk/>
          <pc:sldMk cId="1847470529" sldId="433"/>
        </pc:sldMkLst>
        <pc:spChg chg="mod">
          <ac:chgData name="Manish Sharma" userId="b799adb9ba789c8f" providerId="LiveId" clId="{EBEA4F15-CD72-47E1-A609-4F092BECF765}" dt="2021-12-24T07:55:00.805" v="2045" actId="1076"/>
          <ac:spMkLst>
            <pc:docMk/>
            <pc:sldMk cId="1847470529" sldId="433"/>
            <ac:spMk id="28" creationId="{6483751C-2273-4AED-81F5-6462BD726B2A}"/>
          </ac:spMkLst>
        </pc:spChg>
        <pc:spChg chg="add mod">
          <ac:chgData name="Manish Sharma" userId="b799adb9ba789c8f" providerId="LiveId" clId="{EBEA4F15-CD72-47E1-A609-4F092BECF765}" dt="2021-12-24T07:55:08.887" v="2046"/>
          <ac:spMkLst>
            <pc:docMk/>
            <pc:sldMk cId="1847470529" sldId="433"/>
            <ac:spMk id="39" creationId="{DEC79D74-7F7F-424E-B05F-854CD05B76EA}"/>
          </ac:spMkLst>
        </pc:spChg>
        <pc:spChg chg="add mod">
          <ac:chgData name="Manish Sharma" userId="b799adb9ba789c8f" providerId="LiveId" clId="{EBEA4F15-CD72-47E1-A609-4F092BECF765}" dt="2021-12-24T07:55:15.129" v="2047"/>
          <ac:spMkLst>
            <pc:docMk/>
            <pc:sldMk cId="1847470529" sldId="433"/>
            <ac:spMk id="40" creationId="{AA3AA568-F382-4EBA-93A0-64C2A4D4F960}"/>
          </ac:spMkLst>
        </pc:spChg>
        <pc:spChg chg="add mod">
          <ac:chgData name="Manish Sharma" userId="b799adb9ba789c8f" providerId="LiveId" clId="{EBEA4F15-CD72-47E1-A609-4F092BECF765}" dt="2021-12-24T07:55:23.624" v="2048"/>
          <ac:spMkLst>
            <pc:docMk/>
            <pc:sldMk cId="1847470529" sldId="433"/>
            <ac:spMk id="41" creationId="{85238439-4E0F-41D5-9447-8CCCFE21ADAE}"/>
          </ac:spMkLst>
        </pc:spChg>
        <pc:spChg chg="add mod">
          <ac:chgData name="Manish Sharma" userId="b799adb9ba789c8f" providerId="LiveId" clId="{EBEA4F15-CD72-47E1-A609-4F092BECF765}" dt="2021-12-24T07:55:23.624" v="2048"/>
          <ac:spMkLst>
            <pc:docMk/>
            <pc:sldMk cId="1847470529" sldId="433"/>
            <ac:spMk id="42" creationId="{0AD440BD-6FF9-429F-A563-E66035357A94}"/>
          </ac:spMkLst>
        </pc:spChg>
        <pc:cxnChg chg="add mod">
          <ac:chgData name="Manish Sharma" userId="b799adb9ba789c8f" providerId="LiveId" clId="{EBEA4F15-CD72-47E1-A609-4F092BECF765}" dt="2021-12-24T07:55:23.624" v="2048"/>
          <ac:cxnSpMkLst>
            <pc:docMk/>
            <pc:sldMk cId="1847470529" sldId="433"/>
            <ac:cxnSpMk id="43" creationId="{E83FF207-5450-47B1-85C4-68E6EEF2BAE0}"/>
          </ac:cxnSpMkLst>
        </pc:cxnChg>
        <pc:cxnChg chg="add mod">
          <ac:chgData name="Manish Sharma" userId="b799adb9ba789c8f" providerId="LiveId" clId="{EBEA4F15-CD72-47E1-A609-4F092BECF765}" dt="2021-12-24T07:55:23.624" v="2048"/>
          <ac:cxnSpMkLst>
            <pc:docMk/>
            <pc:sldMk cId="1847470529" sldId="433"/>
            <ac:cxnSpMk id="44" creationId="{ED1B423A-14CB-4B67-A056-5DD7FD0BFE9A}"/>
          </ac:cxnSpMkLst>
        </pc:cxn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9CFC44-69C4-4B17-B8F2-7FF9091A454F}" type="doc">
      <dgm:prSet loTypeId="urn:microsoft.com/office/officeart/2008/layout/LinedList" loCatId="list" qsTypeId="urn:microsoft.com/office/officeart/2005/8/quickstyle/simple2" qsCatId="simple" csTypeId="urn:microsoft.com/office/officeart/2005/8/colors/accent5_2" csCatId="accent5"/>
      <dgm:spPr/>
      <dgm:t>
        <a:bodyPr/>
        <a:lstStyle/>
        <a:p>
          <a:endParaRPr lang="en-US"/>
        </a:p>
      </dgm:t>
    </dgm:pt>
    <dgm:pt modelId="{7856030B-23D7-4A23-9EA3-5E646EC46186}">
      <dgm:prSet/>
      <dgm:spPr/>
      <dgm:t>
        <a:bodyPr/>
        <a:lstStyle/>
        <a:p>
          <a:r>
            <a:rPr lang="en-US">
              <a:hlinkClick xmlns:r="http://schemas.openxmlformats.org/officeDocument/2006/relationships" r:id="rId1"/>
            </a:rPr>
            <a:t>Manish Sharma | Gmail</a:t>
          </a:r>
          <a:endParaRPr lang="en-US"/>
        </a:p>
      </dgm:t>
    </dgm:pt>
    <dgm:pt modelId="{4A132848-FCEC-4C54-9590-78B5C1541031}" type="parTrans" cxnId="{96FB3DD2-B34B-4D3C-B3A1-3FFB4E30EE4D}">
      <dgm:prSet/>
      <dgm:spPr/>
      <dgm:t>
        <a:bodyPr/>
        <a:lstStyle/>
        <a:p>
          <a:endParaRPr lang="en-US"/>
        </a:p>
      </dgm:t>
    </dgm:pt>
    <dgm:pt modelId="{591E8C74-F2B1-42F9-B1B0-C70CAF06EA36}" type="sibTrans" cxnId="{96FB3DD2-B34B-4D3C-B3A1-3FFB4E30EE4D}">
      <dgm:prSet/>
      <dgm:spPr/>
      <dgm:t>
        <a:bodyPr/>
        <a:lstStyle/>
        <a:p>
          <a:endParaRPr lang="en-US"/>
        </a:p>
      </dgm:t>
    </dgm:pt>
    <dgm:pt modelId="{D16C0C2D-B6FC-49BD-82F4-1FF928C65157}">
      <dgm:prSet/>
      <dgm:spPr/>
      <dgm:t>
        <a:bodyPr/>
        <a:lstStyle/>
        <a:p>
          <a:r>
            <a:rPr lang="en-US">
              <a:hlinkClick xmlns:r="http://schemas.openxmlformats.org/officeDocument/2006/relationships" r:id="rId2"/>
            </a:rPr>
            <a:t>Manish Sharma | WhatsApp</a:t>
          </a:r>
          <a:endParaRPr lang="en-US"/>
        </a:p>
      </dgm:t>
    </dgm:pt>
    <dgm:pt modelId="{D65A222D-1CC1-414D-A6EC-E74669549088}" type="parTrans" cxnId="{013947E7-A568-4FB1-A984-1B713A46E683}">
      <dgm:prSet/>
      <dgm:spPr/>
      <dgm:t>
        <a:bodyPr/>
        <a:lstStyle/>
        <a:p>
          <a:endParaRPr lang="en-US"/>
        </a:p>
      </dgm:t>
    </dgm:pt>
    <dgm:pt modelId="{BAA50448-FAA9-491D-8A1C-F7940C46C776}" type="sibTrans" cxnId="{013947E7-A568-4FB1-A984-1B713A46E683}">
      <dgm:prSet/>
      <dgm:spPr/>
      <dgm:t>
        <a:bodyPr/>
        <a:lstStyle/>
        <a:p>
          <a:endParaRPr lang="en-US"/>
        </a:p>
      </dgm:t>
    </dgm:pt>
    <dgm:pt modelId="{5C0AD823-ED90-4268-A804-F3FFFADBC6D5}">
      <dgm:prSet/>
      <dgm:spPr/>
      <dgm:t>
        <a:bodyPr/>
        <a:lstStyle/>
        <a:p>
          <a:r>
            <a:rPr lang="en-IN">
              <a:hlinkClick xmlns:r="http://schemas.openxmlformats.org/officeDocument/2006/relationships" r:id="rId3"/>
            </a:rPr>
            <a:t>Manish Sharma | Facebook</a:t>
          </a:r>
          <a:endParaRPr lang="en-US"/>
        </a:p>
      </dgm:t>
    </dgm:pt>
    <dgm:pt modelId="{4D4F1145-AB87-4542-84A2-AFCB2266E6BD}" type="parTrans" cxnId="{83BDB53D-71D6-4FC0-9A4D-8D401858A62B}">
      <dgm:prSet/>
      <dgm:spPr/>
      <dgm:t>
        <a:bodyPr/>
        <a:lstStyle/>
        <a:p>
          <a:endParaRPr lang="en-US"/>
        </a:p>
      </dgm:t>
    </dgm:pt>
    <dgm:pt modelId="{2ED4DBD2-A752-4D43-90BE-EAEBD29A9E00}" type="sibTrans" cxnId="{83BDB53D-71D6-4FC0-9A4D-8D401858A62B}">
      <dgm:prSet/>
      <dgm:spPr/>
      <dgm:t>
        <a:bodyPr/>
        <a:lstStyle/>
        <a:p>
          <a:endParaRPr lang="en-US"/>
        </a:p>
      </dgm:t>
    </dgm:pt>
    <dgm:pt modelId="{C7A297B1-CF4D-444E-9C2B-1CD95F45A846}">
      <dgm:prSet/>
      <dgm:spPr/>
      <dgm:t>
        <a:bodyPr/>
        <a:lstStyle/>
        <a:p>
          <a:r>
            <a:rPr lang="en-IN">
              <a:hlinkClick xmlns:r="http://schemas.openxmlformats.org/officeDocument/2006/relationships" r:id="rId4"/>
            </a:rPr>
            <a:t>Manish Sharma | LinkedIn</a:t>
          </a:r>
          <a:endParaRPr lang="en-US"/>
        </a:p>
      </dgm:t>
    </dgm:pt>
    <dgm:pt modelId="{584C33D7-143C-43F8-92A7-10078D91E93A}" type="parTrans" cxnId="{7FECB311-0489-4F0E-A07C-33A9A40ADAAB}">
      <dgm:prSet/>
      <dgm:spPr/>
      <dgm:t>
        <a:bodyPr/>
        <a:lstStyle/>
        <a:p>
          <a:endParaRPr lang="en-US"/>
        </a:p>
      </dgm:t>
    </dgm:pt>
    <dgm:pt modelId="{7011D163-8AE9-45A2-B44E-6838C60AFCAE}" type="sibTrans" cxnId="{7FECB311-0489-4F0E-A07C-33A9A40ADAAB}">
      <dgm:prSet/>
      <dgm:spPr/>
      <dgm:t>
        <a:bodyPr/>
        <a:lstStyle/>
        <a:p>
          <a:endParaRPr lang="en-US"/>
        </a:p>
      </dgm:t>
    </dgm:pt>
    <dgm:pt modelId="{6AD6FC98-4B12-4807-A111-3A3BA1438F7A}" type="pres">
      <dgm:prSet presAssocID="{749CFC44-69C4-4B17-B8F2-7FF9091A454F}" presName="vert0" presStyleCnt="0">
        <dgm:presLayoutVars>
          <dgm:dir/>
          <dgm:animOne val="branch"/>
          <dgm:animLvl val="lvl"/>
        </dgm:presLayoutVars>
      </dgm:prSet>
      <dgm:spPr/>
    </dgm:pt>
    <dgm:pt modelId="{3C8D01C0-1E73-44AB-BAB2-46CEA7F2AE01}" type="pres">
      <dgm:prSet presAssocID="{7856030B-23D7-4A23-9EA3-5E646EC46186}" presName="thickLine" presStyleLbl="alignNode1" presStyleIdx="0" presStyleCnt="4"/>
      <dgm:spPr/>
    </dgm:pt>
    <dgm:pt modelId="{29D4CCDB-10DA-4EB7-8F2B-2D976AD7C879}" type="pres">
      <dgm:prSet presAssocID="{7856030B-23D7-4A23-9EA3-5E646EC46186}" presName="horz1" presStyleCnt="0"/>
      <dgm:spPr/>
    </dgm:pt>
    <dgm:pt modelId="{87AF02D9-9E33-42B7-94B0-CB658E5567F3}" type="pres">
      <dgm:prSet presAssocID="{7856030B-23D7-4A23-9EA3-5E646EC46186}" presName="tx1" presStyleLbl="revTx" presStyleIdx="0" presStyleCnt="4"/>
      <dgm:spPr/>
    </dgm:pt>
    <dgm:pt modelId="{8FAF1927-6F2E-46A7-8B7A-76337E6492A3}" type="pres">
      <dgm:prSet presAssocID="{7856030B-23D7-4A23-9EA3-5E646EC46186}" presName="vert1" presStyleCnt="0"/>
      <dgm:spPr/>
    </dgm:pt>
    <dgm:pt modelId="{087A68F0-DD96-4827-B3F0-A1EF5047059A}" type="pres">
      <dgm:prSet presAssocID="{D16C0C2D-B6FC-49BD-82F4-1FF928C65157}" presName="thickLine" presStyleLbl="alignNode1" presStyleIdx="1" presStyleCnt="4"/>
      <dgm:spPr/>
    </dgm:pt>
    <dgm:pt modelId="{4A93A3D6-D845-4819-B152-5908782C4F75}" type="pres">
      <dgm:prSet presAssocID="{D16C0C2D-B6FC-49BD-82F4-1FF928C65157}" presName="horz1" presStyleCnt="0"/>
      <dgm:spPr/>
    </dgm:pt>
    <dgm:pt modelId="{D63258E6-2D44-4AB2-8009-1C1ADA536719}" type="pres">
      <dgm:prSet presAssocID="{D16C0C2D-B6FC-49BD-82F4-1FF928C65157}" presName="tx1" presStyleLbl="revTx" presStyleIdx="1" presStyleCnt="4"/>
      <dgm:spPr/>
    </dgm:pt>
    <dgm:pt modelId="{0C62238A-1282-4CCA-8DE6-18B759D9B9F9}" type="pres">
      <dgm:prSet presAssocID="{D16C0C2D-B6FC-49BD-82F4-1FF928C65157}" presName="vert1" presStyleCnt="0"/>
      <dgm:spPr/>
    </dgm:pt>
    <dgm:pt modelId="{CC6D427E-977F-4825-95E8-F94295D5E478}" type="pres">
      <dgm:prSet presAssocID="{5C0AD823-ED90-4268-A804-F3FFFADBC6D5}" presName="thickLine" presStyleLbl="alignNode1" presStyleIdx="2" presStyleCnt="4"/>
      <dgm:spPr/>
    </dgm:pt>
    <dgm:pt modelId="{84302D66-9AC3-476E-8387-6F135B045EFA}" type="pres">
      <dgm:prSet presAssocID="{5C0AD823-ED90-4268-A804-F3FFFADBC6D5}" presName="horz1" presStyleCnt="0"/>
      <dgm:spPr/>
    </dgm:pt>
    <dgm:pt modelId="{97EA4E90-6F9D-4617-BDE7-A4B0B13720B0}" type="pres">
      <dgm:prSet presAssocID="{5C0AD823-ED90-4268-A804-F3FFFADBC6D5}" presName="tx1" presStyleLbl="revTx" presStyleIdx="2" presStyleCnt="4"/>
      <dgm:spPr/>
    </dgm:pt>
    <dgm:pt modelId="{295395BA-19E1-436B-BB9E-B80384AF06D4}" type="pres">
      <dgm:prSet presAssocID="{5C0AD823-ED90-4268-A804-F3FFFADBC6D5}" presName="vert1" presStyleCnt="0"/>
      <dgm:spPr/>
    </dgm:pt>
    <dgm:pt modelId="{F7585AE2-A225-44C4-B657-CFBABEC0D67A}" type="pres">
      <dgm:prSet presAssocID="{C7A297B1-CF4D-444E-9C2B-1CD95F45A846}" presName="thickLine" presStyleLbl="alignNode1" presStyleIdx="3" presStyleCnt="4"/>
      <dgm:spPr/>
    </dgm:pt>
    <dgm:pt modelId="{B243A8FB-881F-483D-8287-A20960CA0C9E}" type="pres">
      <dgm:prSet presAssocID="{C7A297B1-CF4D-444E-9C2B-1CD95F45A846}" presName="horz1" presStyleCnt="0"/>
      <dgm:spPr/>
    </dgm:pt>
    <dgm:pt modelId="{1F11203D-AA6C-4C40-9FB5-AB092844E9BF}" type="pres">
      <dgm:prSet presAssocID="{C7A297B1-CF4D-444E-9C2B-1CD95F45A846}" presName="tx1" presStyleLbl="revTx" presStyleIdx="3" presStyleCnt="4"/>
      <dgm:spPr/>
    </dgm:pt>
    <dgm:pt modelId="{CACC702C-A235-4200-9D4A-F2E201EEA573}" type="pres">
      <dgm:prSet presAssocID="{C7A297B1-CF4D-444E-9C2B-1CD95F45A846}" presName="vert1" presStyleCnt="0"/>
      <dgm:spPr/>
    </dgm:pt>
  </dgm:ptLst>
  <dgm:cxnLst>
    <dgm:cxn modelId="{7FECB311-0489-4F0E-A07C-33A9A40ADAAB}" srcId="{749CFC44-69C4-4B17-B8F2-7FF9091A454F}" destId="{C7A297B1-CF4D-444E-9C2B-1CD95F45A846}" srcOrd="3" destOrd="0" parTransId="{584C33D7-143C-43F8-92A7-10078D91E93A}" sibTransId="{7011D163-8AE9-45A2-B44E-6838C60AFCAE}"/>
    <dgm:cxn modelId="{9A13071F-D50D-4F55-922B-A0EDDE1ECA77}" type="presOf" srcId="{C7A297B1-CF4D-444E-9C2B-1CD95F45A846}" destId="{1F11203D-AA6C-4C40-9FB5-AB092844E9BF}" srcOrd="0" destOrd="0" presId="urn:microsoft.com/office/officeart/2008/layout/LinedList"/>
    <dgm:cxn modelId="{83BDB53D-71D6-4FC0-9A4D-8D401858A62B}" srcId="{749CFC44-69C4-4B17-B8F2-7FF9091A454F}" destId="{5C0AD823-ED90-4268-A804-F3FFFADBC6D5}" srcOrd="2" destOrd="0" parTransId="{4D4F1145-AB87-4542-84A2-AFCB2266E6BD}" sibTransId="{2ED4DBD2-A752-4D43-90BE-EAEBD29A9E00}"/>
    <dgm:cxn modelId="{E65EA359-2EDF-439E-9F94-EF742C5E7B23}" type="presOf" srcId="{D16C0C2D-B6FC-49BD-82F4-1FF928C65157}" destId="{D63258E6-2D44-4AB2-8009-1C1ADA536719}" srcOrd="0" destOrd="0" presId="urn:microsoft.com/office/officeart/2008/layout/LinedList"/>
    <dgm:cxn modelId="{8E8AA898-B944-4360-9599-59D51DCE0F08}" type="presOf" srcId="{7856030B-23D7-4A23-9EA3-5E646EC46186}" destId="{87AF02D9-9E33-42B7-94B0-CB658E5567F3}" srcOrd="0" destOrd="0" presId="urn:microsoft.com/office/officeart/2008/layout/LinedList"/>
    <dgm:cxn modelId="{F607CBAE-C13A-483A-9F2D-B21728575E68}" type="presOf" srcId="{5C0AD823-ED90-4268-A804-F3FFFADBC6D5}" destId="{97EA4E90-6F9D-4617-BDE7-A4B0B13720B0}" srcOrd="0" destOrd="0" presId="urn:microsoft.com/office/officeart/2008/layout/LinedList"/>
    <dgm:cxn modelId="{96FB3DD2-B34B-4D3C-B3A1-3FFB4E30EE4D}" srcId="{749CFC44-69C4-4B17-B8F2-7FF9091A454F}" destId="{7856030B-23D7-4A23-9EA3-5E646EC46186}" srcOrd="0" destOrd="0" parTransId="{4A132848-FCEC-4C54-9590-78B5C1541031}" sibTransId="{591E8C74-F2B1-42F9-B1B0-C70CAF06EA36}"/>
    <dgm:cxn modelId="{DB8F62D3-6331-4E04-B4D5-33630236030E}" type="presOf" srcId="{749CFC44-69C4-4B17-B8F2-7FF9091A454F}" destId="{6AD6FC98-4B12-4807-A111-3A3BA1438F7A}" srcOrd="0" destOrd="0" presId="urn:microsoft.com/office/officeart/2008/layout/LinedList"/>
    <dgm:cxn modelId="{013947E7-A568-4FB1-A984-1B713A46E683}" srcId="{749CFC44-69C4-4B17-B8F2-7FF9091A454F}" destId="{D16C0C2D-B6FC-49BD-82F4-1FF928C65157}" srcOrd="1" destOrd="0" parTransId="{D65A222D-1CC1-414D-A6EC-E74669549088}" sibTransId="{BAA50448-FAA9-491D-8A1C-F7940C46C776}"/>
    <dgm:cxn modelId="{556F9745-6AAB-42CE-BF39-8EA9005C778E}" type="presParOf" srcId="{6AD6FC98-4B12-4807-A111-3A3BA1438F7A}" destId="{3C8D01C0-1E73-44AB-BAB2-46CEA7F2AE01}" srcOrd="0" destOrd="0" presId="urn:microsoft.com/office/officeart/2008/layout/LinedList"/>
    <dgm:cxn modelId="{837D29EE-D9C0-4D95-8D49-A6CBED901BB8}" type="presParOf" srcId="{6AD6FC98-4B12-4807-A111-3A3BA1438F7A}" destId="{29D4CCDB-10DA-4EB7-8F2B-2D976AD7C879}" srcOrd="1" destOrd="0" presId="urn:microsoft.com/office/officeart/2008/layout/LinedList"/>
    <dgm:cxn modelId="{9336AF64-CCAC-4CD4-9543-4FA5306C6ACB}" type="presParOf" srcId="{29D4CCDB-10DA-4EB7-8F2B-2D976AD7C879}" destId="{87AF02D9-9E33-42B7-94B0-CB658E5567F3}" srcOrd="0" destOrd="0" presId="urn:microsoft.com/office/officeart/2008/layout/LinedList"/>
    <dgm:cxn modelId="{3E0C7ED7-6791-4944-A8AC-0886AECD8B68}" type="presParOf" srcId="{29D4CCDB-10DA-4EB7-8F2B-2D976AD7C879}" destId="{8FAF1927-6F2E-46A7-8B7A-76337E6492A3}" srcOrd="1" destOrd="0" presId="urn:microsoft.com/office/officeart/2008/layout/LinedList"/>
    <dgm:cxn modelId="{789F5D68-5834-4D4D-A653-83CCF6FE9B53}" type="presParOf" srcId="{6AD6FC98-4B12-4807-A111-3A3BA1438F7A}" destId="{087A68F0-DD96-4827-B3F0-A1EF5047059A}" srcOrd="2" destOrd="0" presId="urn:microsoft.com/office/officeart/2008/layout/LinedList"/>
    <dgm:cxn modelId="{CD576D18-42B7-4581-97FC-74ADF4D27C13}" type="presParOf" srcId="{6AD6FC98-4B12-4807-A111-3A3BA1438F7A}" destId="{4A93A3D6-D845-4819-B152-5908782C4F75}" srcOrd="3" destOrd="0" presId="urn:microsoft.com/office/officeart/2008/layout/LinedList"/>
    <dgm:cxn modelId="{A5F93B50-7F1B-41C7-A99F-39F0110CD192}" type="presParOf" srcId="{4A93A3D6-D845-4819-B152-5908782C4F75}" destId="{D63258E6-2D44-4AB2-8009-1C1ADA536719}" srcOrd="0" destOrd="0" presId="urn:microsoft.com/office/officeart/2008/layout/LinedList"/>
    <dgm:cxn modelId="{8B54DC29-14B3-48DD-B062-9F1B4A37D0E1}" type="presParOf" srcId="{4A93A3D6-D845-4819-B152-5908782C4F75}" destId="{0C62238A-1282-4CCA-8DE6-18B759D9B9F9}" srcOrd="1" destOrd="0" presId="urn:microsoft.com/office/officeart/2008/layout/LinedList"/>
    <dgm:cxn modelId="{236A39CD-FEB9-4EEF-A1EF-9C6867E04240}" type="presParOf" srcId="{6AD6FC98-4B12-4807-A111-3A3BA1438F7A}" destId="{CC6D427E-977F-4825-95E8-F94295D5E478}" srcOrd="4" destOrd="0" presId="urn:microsoft.com/office/officeart/2008/layout/LinedList"/>
    <dgm:cxn modelId="{65A264E9-FB47-42F6-8CCF-C575E5391E22}" type="presParOf" srcId="{6AD6FC98-4B12-4807-A111-3A3BA1438F7A}" destId="{84302D66-9AC3-476E-8387-6F135B045EFA}" srcOrd="5" destOrd="0" presId="urn:microsoft.com/office/officeart/2008/layout/LinedList"/>
    <dgm:cxn modelId="{06D5CE18-5E36-4FA2-A6CB-7F7EFECEDBB8}" type="presParOf" srcId="{84302D66-9AC3-476E-8387-6F135B045EFA}" destId="{97EA4E90-6F9D-4617-BDE7-A4B0B13720B0}" srcOrd="0" destOrd="0" presId="urn:microsoft.com/office/officeart/2008/layout/LinedList"/>
    <dgm:cxn modelId="{8C791572-A414-44D4-A2F2-C42D7F3286DF}" type="presParOf" srcId="{84302D66-9AC3-476E-8387-6F135B045EFA}" destId="{295395BA-19E1-436B-BB9E-B80384AF06D4}" srcOrd="1" destOrd="0" presId="urn:microsoft.com/office/officeart/2008/layout/LinedList"/>
    <dgm:cxn modelId="{4AB67CC4-1303-4B94-AB12-45B90437AEA2}" type="presParOf" srcId="{6AD6FC98-4B12-4807-A111-3A3BA1438F7A}" destId="{F7585AE2-A225-44C4-B657-CFBABEC0D67A}" srcOrd="6" destOrd="0" presId="urn:microsoft.com/office/officeart/2008/layout/LinedList"/>
    <dgm:cxn modelId="{B4603D5A-8277-4B39-94E5-77A91C212E4C}" type="presParOf" srcId="{6AD6FC98-4B12-4807-A111-3A3BA1438F7A}" destId="{B243A8FB-881F-483D-8287-A20960CA0C9E}" srcOrd="7" destOrd="0" presId="urn:microsoft.com/office/officeart/2008/layout/LinedList"/>
    <dgm:cxn modelId="{AAFCF4FC-1368-4901-AAE2-3C8FB4AE1260}" type="presParOf" srcId="{B243A8FB-881F-483D-8287-A20960CA0C9E}" destId="{1F11203D-AA6C-4C40-9FB5-AB092844E9BF}" srcOrd="0" destOrd="0" presId="urn:microsoft.com/office/officeart/2008/layout/LinedList"/>
    <dgm:cxn modelId="{EFE6083C-57B5-402A-A453-2F7BF401F298}" type="presParOf" srcId="{B243A8FB-881F-483D-8287-A20960CA0C9E}" destId="{CACC702C-A235-4200-9D4A-F2E201EEA57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D01C0-1E73-44AB-BAB2-46CEA7F2AE01}">
      <dsp:nvSpPr>
        <dsp:cNvPr id="0" name=""/>
        <dsp:cNvSpPr/>
      </dsp:nvSpPr>
      <dsp:spPr>
        <a:xfrm>
          <a:off x="0" y="0"/>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7AF02D9-9E33-42B7-94B0-CB658E5567F3}">
      <dsp:nvSpPr>
        <dsp:cNvPr id="0" name=""/>
        <dsp:cNvSpPr/>
      </dsp:nvSpPr>
      <dsp:spPr>
        <a:xfrm>
          <a:off x="0" y="0"/>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1"/>
            </a:rPr>
            <a:t>Manish Sharma | Gmail</a:t>
          </a:r>
          <a:endParaRPr lang="en-US" sz="2700" kern="1200"/>
        </a:p>
      </dsp:txBody>
      <dsp:txXfrm>
        <a:off x="0" y="0"/>
        <a:ext cx="4282984" cy="877985"/>
      </dsp:txXfrm>
    </dsp:sp>
    <dsp:sp modelId="{087A68F0-DD96-4827-B3F0-A1EF5047059A}">
      <dsp:nvSpPr>
        <dsp:cNvPr id="0" name=""/>
        <dsp:cNvSpPr/>
      </dsp:nvSpPr>
      <dsp:spPr>
        <a:xfrm>
          <a:off x="0" y="877985"/>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63258E6-2D44-4AB2-8009-1C1ADA536719}">
      <dsp:nvSpPr>
        <dsp:cNvPr id="0" name=""/>
        <dsp:cNvSpPr/>
      </dsp:nvSpPr>
      <dsp:spPr>
        <a:xfrm>
          <a:off x="0" y="877985"/>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2"/>
            </a:rPr>
            <a:t>Manish Sharma | WhatsApp</a:t>
          </a:r>
          <a:endParaRPr lang="en-US" sz="2700" kern="1200"/>
        </a:p>
      </dsp:txBody>
      <dsp:txXfrm>
        <a:off x="0" y="877985"/>
        <a:ext cx="4282984" cy="877985"/>
      </dsp:txXfrm>
    </dsp:sp>
    <dsp:sp modelId="{CC6D427E-977F-4825-95E8-F94295D5E478}">
      <dsp:nvSpPr>
        <dsp:cNvPr id="0" name=""/>
        <dsp:cNvSpPr/>
      </dsp:nvSpPr>
      <dsp:spPr>
        <a:xfrm>
          <a:off x="0" y="1755971"/>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7EA4E90-6F9D-4617-BDE7-A4B0B13720B0}">
      <dsp:nvSpPr>
        <dsp:cNvPr id="0" name=""/>
        <dsp:cNvSpPr/>
      </dsp:nvSpPr>
      <dsp:spPr>
        <a:xfrm>
          <a:off x="0" y="1755971"/>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3"/>
            </a:rPr>
            <a:t>Manish Sharma | Facebook</a:t>
          </a:r>
          <a:endParaRPr lang="en-US" sz="2700" kern="1200"/>
        </a:p>
      </dsp:txBody>
      <dsp:txXfrm>
        <a:off x="0" y="1755971"/>
        <a:ext cx="4282984" cy="877985"/>
      </dsp:txXfrm>
    </dsp:sp>
    <dsp:sp modelId="{F7585AE2-A225-44C4-B657-CFBABEC0D67A}">
      <dsp:nvSpPr>
        <dsp:cNvPr id="0" name=""/>
        <dsp:cNvSpPr/>
      </dsp:nvSpPr>
      <dsp:spPr>
        <a:xfrm>
          <a:off x="0" y="2633957"/>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F11203D-AA6C-4C40-9FB5-AB092844E9BF}">
      <dsp:nvSpPr>
        <dsp:cNvPr id="0" name=""/>
        <dsp:cNvSpPr/>
      </dsp:nvSpPr>
      <dsp:spPr>
        <a:xfrm>
          <a:off x="0" y="2633957"/>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4"/>
            </a:rPr>
            <a:t>Manish Sharma | LinkedIn</a:t>
          </a:r>
          <a:endParaRPr lang="en-US" sz="2700" kern="1200"/>
        </a:p>
      </dsp:txBody>
      <dsp:txXfrm>
        <a:off x="0" y="2633957"/>
        <a:ext cx="4282984" cy="87798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529E-45CC-4AED-80B3-4BBD48A2AF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5B8552-66E7-4159-BFCF-0B11286EAF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1B97A7-5AFD-4E20-9727-194CE260D86C}"/>
              </a:ext>
            </a:extLst>
          </p:cNvPr>
          <p:cNvSpPr>
            <a:spLocks noGrp="1"/>
          </p:cNvSpPr>
          <p:nvPr>
            <p:ph type="dt" sz="half" idx="10"/>
          </p:nvPr>
        </p:nvSpPr>
        <p:spPr/>
        <p:txBody>
          <a:bodyPr/>
          <a:lstStyle/>
          <a:p>
            <a:fld id="{AC383B1E-3E1F-4FB8-B611-6F0F06E0FE57}" type="datetimeFigureOut">
              <a:rPr lang="en-US" smtClean="0"/>
              <a:t>4/10/2022</a:t>
            </a:fld>
            <a:endParaRPr lang="en-US"/>
          </a:p>
        </p:txBody>
      </p:sp>
      <p:sp>
        <p:nvSpPr>
          <p:cNvPr id="5" name="Footer Placeholder 4">
            <a:extLst>
              <a:ext uri="{FF2B5EF4-FFF2-40B4-BE49-F238E27FC236}">
                <a16:creationId xmlns:a16="http://schemas.microsoft.com/office/drawing/2014/main" id="{9BB0427F-D48B-4A9D-A92E-BD8BD1396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01568-0B04-4C0D-AB92-2ACCC8C5D381}"/>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506740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910A-0773-4A5E-923F-872D153F23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F89E44-0152-41D7-9FA8-B6935D1359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4E6C3-C3E6-40A4-9FCE-3367D791A446}"/>
              </a:ext>
            </a:extLst>
          </p:cNvPr>
          <p:cNvSpPr>
            <a:spLocks noGrp="1"/>
          </p:cNvSpPr>
          <p:nvPr>
            <p:ph type="dt" sz="half" idx="10"/>
          </p:nvPr>
        </p:nvSpPr>
        <p:spPr/>
        <p:txBody>
          <a:bodyPr/>
          <a:lstStyle/>
          <a:p>
            <a:fld id="{AC383B1E-3E1F-4FB8-B611-6F0F06E0FE57}" type="datetimeFigureOut">
              <a:rPr lang="en-US" smtClean="0"/>
              <a:t>4/10/2022</a:t>
            </a:fld>
            <a:endParaRPr lang="en-US"/>
          </a:p>
        </p:txBody>
      </p:sp>
      <p:sp>
        <p:nvSpPr>
          <p:cNvPr id="5" name="Footer Placeholder 4">
            <a:extLst>
              <a:ext uri="{FF2B5EF4-FFF2-40B4-BE49-F238E27FC236}">
                <a16:creationId xmlns:a16="http://schemas.microsoft.com/office/drawing/2014/main" id="{42CF5312-2701-4687-A019-14782A88B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75657-2B9E-40F3-8252-0BA25264F790}"/>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73176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5BA920-7500-479F-95F2-A9450B6C03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DDDCE5-211F-4264-8802-31E712486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0F2F3-3F45-4631-96BF-29D1B59F6069}"/>
              </a:ext>
            </a:extLst>
          </p:cNvPr>
          <p:cNvSpPr>
            <a:spLocks noGrp="1"/>
          </p:cNvSpPr>
          <p:nvPr>
            <p:ph type="dt" sz="half" idx="10"/>
          </p:nvPr>
        </p:nvSpPr>
        <p:spPr/>
        <p:txBody>
          <a:bodyPr/>
          <a:lstStyle/>
          <a:p>
            <a:fld id="{AC383B1E-3E1F-4FB8-B611-6F0F06E0FE57}" type="datetimeFigureOut">
              <a:rPr lang="en-US" smtClean="0"/>
              <a:t>4/10/2022</a:t>
            </a:fld>
            <a:endParaRPr lang="en-US"/>
          </a:p>
        </p:txBody>
      </p:sp>
      <p:sp>
        <p:nvSpPr>
          <p:cNvPr id="5" name="Footer Placeholder 4">
            <a:extLst>
              <a:ext uri="{FF2B5EF4-FFF2-40B4-BE49-F238E27FC236}">
                <a16:creationId xmlns:a16="http://schemas.microsoft.com/office/drawing/2014/main" id="{3705233A-34FD-4A68-B410-2200590A6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B46B1-1281-4C22-A0E1-62AB800338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10384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48B9-F28B-4FAB-A1A3-3F7C2AB78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3227A-8ED9-4584-ADB7-FEEA1C3F9B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3B762-874E-401A-B9E7-469925BC42B5}"/>
              </a:ext>
            </a:extLst>
          </p:cNvPr>
          <p:cNvSpPr>
            <a:spLocks noGrp="1"/>
          </p:cNvSpPr>
          <p:nvPr>
            <p:ph type="dt" sz="half" idx="10"/>
          </p:nvPr>
        </p:nvSpPr>
        <p:spPr/>
        <p:txBody>
          <a:bodyPr/>
          <a:lstStyle/>
          <a:p>
            <a:fld id="{AC383B1E-3E1F-4FB8-B611-6F0F06E0FE57}" type="datetimeFigureOut">
              <a:rPr lang="en-US" smtClean="0"/>
              <a:t>4/10/2022</a:t>
            </a:fld>
            <a:endParaRPr lang="en-US"/>
          </a:p>
        </p:txBody>
      </p:sp>
      <p:sp>
        <p:nvSpPr>
          <p:cNvPr id="5" name="Footer Placeholder 4">
            <a:extLst>
              <a:ext uri="{FF2B5EF4-FFF2-40B4-BE49-F238E27FC236}">
                <a16:creationId xmlns:a16="http://schemas.microsoft.com/office/drawing/2014/main" id="{74418D9F-C0B8-47A1-A514-6DA2EB47A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A593A-E7B1-431C-9A54-B36E94BF8AE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44047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3F58-2922-4F33-BEA6-E230DC047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3C835B-243C-4E31-ABF6-ED374E68F3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2065FC-471A-4124-A439-E40174BE9D0E}"/>
              </a:ext>
            </a:extLst>
          </p:cNvPr>
          <p:cNvSpPr>
            <a:spLocks noGrp="1"/>
          </p:cNvSpPr>
          <p:nvPr>
            <p:ph type="dt" sz="half" idx="10"/>
          </p:nvPr>
        </p:nvSpPr>
        <p:spPr/>
        <p:txBody>
          <a:bodyPr/>
          <a:lstStyle/>
          <a:p>
            <a:fld id="{AC383B1E-3E1F-4FB8-B611-6F0F06E0FE57}" type="datetimeFigureOut">
              <a:rPr lang="en-US" smtClean="0"/>
              <a:t>4/10/2022</a:t>
            </a:fld>
            <a:endParaRPr lang="en-US"/>
          </a:p>
        </p:txBody>
      </p:sp>
      <p:sp>
        <p:nvSpPr>
          <p:cNvPr id="5" name="Footer Placeholder 4">
            <a:extLst>
              <a:ext uri="{FF2B5EF4-FFF2-40B4-BE49-F238E27FC236}">
                <a16:creationId xmlns:a16="http://schemas.microsoft.com/office/drawing/2014/main" id="{2C8692D7-A355-421C-96D0-881EDC64B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0DEAA-30BD-44B7-9CB1-9FC4BFF057B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92126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7A58-4735-43E9-A27D-1FFE2AC98C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E853D5-02AB-44E4-8CD6-69F8294339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0938C-05CF-4C95-A3F9-41F295DF24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57B11A-313E-43C8-B9EE-278F752465F5}"/>
              </a:ext>
            </a:extLst>
          </p:cNvPr>
          <p:cNvSpPr>
            <a:spLocks noGrp="1"/>
          </p:cNvSpPr>
          <p:nvPr>
            <p:ph type="dt" sz="half" idx="10"/>
          </p:nvPr>
        </p:nvSpPr>
        <p:spPr/>
        <p:txBody>
          <a:bodyPr/>
          <a:lstStyle/>
          <a:p>
            <a:fld id="{AC383B1E-3E1F-4FB8-B611-6F0F06E0FE57}" type="datetimeFigureOut">
              <a:rPr lang="en-US" smtClean="0"/>
              <a:t>4/10/2022</a:t>
            </a:fld>
            <a:endParaRPr lang="en-US"/>
          </a:p>
        </p:txBody>
      </p:sp>
      <p:sp>
        <p:nvSpPr>
          <p:cNvPr id="6" name="Footer Placeholder 5">
            <a:extLst>
              <a:ext uri="{FF2B5EF4-FFF2-40B4-BE49-F238E27FC236}">
                <a16:creationId xmlns:a16="http://schemas.microsoft.com/office/drawing/2014/main" id="{F0B1FAE5-145A-4720-9F9A-6163952D8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337B0-599F-41F4-B719-1360E777C9C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707955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893C-C177-4C73-BBEA-9872ACEE0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EAC602-3120-4513-A792-7ADCD3910C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32D221-C5A3-4D3A-8D23-12B4762FE8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3E25B1-D1D8-4C91-A097-709E5161AB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DD531-1AB4-4E06-B22F-AD8FFF082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4E7EAA-6302-4F8F-9796-35C066287302}"/>
              </a:ext>
            </a:extLst>
          </p:cNvPr>
          <p:cNvSpPr>
            <a:spLocks noGrp="1"/>
          </p:cNvSpPr>
          <p:nvPr>
            <p:ph type="dt" sz="half" idx="10"/>
          </p:nvPr>
        </p:nvSpPr>
        <p:spPr/>
        <p:txBody>
          <a:bodyPr/>
          <a:lstStyle/>
          <a:p>
            <a:fld id="{AC383B1E-3E1F-4FB8-B611-6F0F06E0FE57}" type="datetimeFigureOut">
              <a:rPr lang="en-US" smtClean="0"/>
              <a:t>4/10/2022</a:t>
            </a:fld>
            <a:endParaRPr lang="en-US"/>
          </a:p>
        </p:txBody>
      </p:sp>
      <p:sp>
        <p:nvSpPr>
          <p:cNvPr id="8" name="Footer Placeholder 7">
            <a:extLst>
              <a:ext uri="{FF2B5EF4-FFF2-40B4-BE49-F238E27FC236}">
                <a16:creationId xmlns:a16="http://schemas.microsoft.com/office/drawing/2014/main" id="{D8DAC57F-59C4-4DD8-B065-3F091D23A5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9FF9C1-9372-4DBC-965E-4A1A9DF4B1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421656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D391-A18E-4AE6-9C62-28E4E354DA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2E775-C684-4CED-A329-7D8C42229144}"/>
              </a:ext>
            </a:extLst>
          </p:cNvPr>
          <p:cNvSpPr>
            <a:spLocks noGrp="1"/>
          </p:cNvSpPr>
          <p:nvPr>
            <p:ph type="dt" sz="half" idx="10"/>
          </p:nvPr>
        </p:nvSpPr>
        <p:spPr/>
        <p:txBody>
          <a:bodyPr/>
          <a:lstStyle/>
          <a:p>
            <a:fld id="{AC383B1E-3E1F-4FB8-B611-6F0F06E0FE57}" type="datetimeFigureOut">
              <a:rPr lang="en-US" smtClean="0"/>
              <a:t>4/10/2022</a:t>
            </a:fld>
            <a:endParaRPr lang="en-US"/>
          </a:p>
        </p:txBody>
      </p:sp>
      <p:sp>
        <p:nvSpPr>
          <p:cNvPr id="4" name="Footer Placeholder 3">
            <a:extLst>
              <a:ext uri="{FF2B5EF4-FFF2-40B4-BE49-F238E27FC236}">
                <a16:creationId xmlns:a16="http://schemas.microsoft.com/office/drawing/2014/main" id="{F90C142E-A692-4D2F-9456-1C12E6CFD6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5F8292-F78D-4F0F-90B5-198F46D8135E}"/>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79045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168AE-9D7D-4DAF-B8D1-78F729BC472E}"/>
              </a:ext>
            </a:extLst>
          </p:cNvPr>
          <p:cNvSpPr>
            <a:spLocks noGrp="1"/>
          </p:cNvSpPr>
          <p:nvPr>
            <p:ph type="dt" sz="half" idx="10"/>
          </p:nvPr>
        </p:nvSpPr>
        <p:spPr/>
        <p:txBody>
          <a:bodyPr/>
          <a:lstStyle/>
          <a:p>
            <a:fld id="{AC383B1E-3E1F-4FB8-B611-6F0F06E0FE57}" type="datetimeFigureOut">
              <a:rPr lang="en-US" smtClean="0"/>
              <a:t>4/10/2022</a:t>
            </a:fld>
            <a:endParaRPr lang="en-US"/>
          </a:p>
        </p:txBody>
      </p:sp>
      <p:sp>
        <p:nvSpPr>
          <p:cNvPr id="3" name="Footer Placeholder 2">
            <a:extLst>
              <a:ext uri="{FF2B5EF4-FFF2-40B4-BE49-F238E27FC236}">
                <a16:creationId xmlns:a16="http://schemas.microsoft.com/office/drawing/2014/main" id="{FF89B9BA-49F9-4260-B699-152490BAD2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1A45B1-8570-4032-84F1-0A81BD750E1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57893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CD88-6946-4776-B167-F50E604F6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BA8A6-5EBF-4EDF-B8AF-49840F7BC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FEDEA-457E-4B55-BAE9-7106A5E2C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85A6D-AF49-4F6F-9AA0-B72E9FABF8DD}"/>
              </a:ext>
            </a:extLst>
          </p:cNvPr>
          <p:cNvSpPr>
            <a:spLocks noGrp="1"/>
          </p:cNvSpPr>
          <p:nvPr>
            <p:ph type="dt" sz="half" idx="10"/>
          </p:nvPr>
        </p:nvSpPr>
        <p:spPr/>
        <p:txBody>
          <a:bodyPr/>
          <a:lstStyle/>
          <a:p>
            <a:fld id="{AC383B1E-3E1F-4FB8-B611-6F0F06E0FE57}" type="datetimeFigureOut">
              <a:rPr lang="en-US" smtClean="0"/>
              <a:t>4/10/2022</a:t>
            </a:fld>
            <a:endParaRPr lang="en-US"/>
          </a:p>
        </p:txBody>
      </p:sp>
      <p:sp>
        <p:nvSpPr>
          <p:cNvPr id="6" name="Footer Placeholder 5">
            <a:extLst>
              <a:ext uri="{FF2B5EF4-FFF2-40B4-BE49-F238E27FC236}">
                <a16:creationId xmlns:a16="http://schemas.microsoft.com/office/drawing/2014/main" id="{1ADC4FAB-77C3-4128-B9AE-18C2D3588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99B107-B0C6-40FB-B3A9-C8E09E78CC7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01576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101D-3646-459D-96D9-0DD703CA1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8EDCE6-F744-4335-9B68-A62165372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BA56DB-9C0B-4EE4-BD32-2E72AC166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294B6-84A3-4F4A-B6CA-C1E05956B606}"/>
              </a:ext>
            </a:extLst>
          </p:cNvPr>
          <p:cNvSpPr>
            <a:spLocks noGrp="1"/>
          </p:cNvSpPr>
          <p:nvPr>
            <p:ph type="dt" sz="half" idx="10"/>
          </p:nvPr>
        </p:nvSpPr>
        <p:spPr/>
        <p:txBody>
          <a:bodyPr/>
          <a:lstStyle/>
          <a:p>
            <a:fld id="{AC383B1E-3E1F-4FB8-B611-6F0F06E0FE57}" type="datetimeFigureOut">
              <a:rPr lang="en-US" smtClean="0"/>
              <a:t>4/10/2022</a:t>
            </a:fld>
            <a:endParaRPr lang="en-US"/>
          </a:p>
        </p:txBody>
      </p:sp>
      <p:sp>
        <p:nvSpPr>
          <p:cNvPr id="6" name="Footer Placeholder 5">
            <a:extLst>
              <a:ext uri="{FF2B5EF4-FFF2-40B4-BE49-F238E27FC236}">
                <a16:creationId xmlns:a16="http://schemas.microsoft.com/office/drawing/2014/main" id="{5133A546-007F-48DD-AFC9-C93E48253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88BC8-981A-4435-BCCD-6326B320C496}"/>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377438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42978A-97B9-4E21-949A-B4D59AF8E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20CA56-E5AD-40A5-9837-E5A205255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25E5D-F482-4CE0-B76E-C16B93087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83B1E-3E1F-4FB8-B611-6F0F06E0FE57}" type="datetimeFigureOut">
              <a:rPr lang="en-US" smtClean="0"/>
              <a:t>4/10/2022</a:t>
            </a:fld>
            <a:endParaRPr lang="en-US"/>
          </a:p>
        </p:txBody>
      </p:sp>
      <p:sp>
        <p:nvSpPr>
          <p:cNvPr id="5" name="Footer Placeholder 4">
            <a:extLst>
              <a:ext uri="{FF2B5EF4-FFF2-40B4-BE49-F238E27FC236}">
                <a16:creationId xmlns:a16="http://schemas.microsoft.com/office/drawing/2014/main" id="{8BF92435-37B3-4A79-B048-D70385A60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729CDC-2B28-4F6F-A35C-C001866C5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483F6-4D3C-4F49-9122-C28E0C068AED}" type="slidenum">
              <a:rPr lang="en-US" smtClean="0"/>
              <a:t>‹#›</a:t>
            </a:fld>
            <a:endParaRPr lang="en-US"/>
          </a:p>
        </p:txBody>
      </p:sp>
    </p:spTree>
    <p:extLst>
      <p:ext uri="{BB962C8B-B14F-4D97-AF65-F5344CB8AC3E}">
        <p14:creationId xmlns:p14="http://schemas.microsoft.com/office/powerpoint/2010/main" val="1914014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jsonplaceholder.typicode.com/posts" TargetMode="External"/><Relationship Id="rId2" Type="http://schemas.openxmlformats.org/officeDocument/2006/relationships/hyperlink" Target="http://localhost:3000/post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npmjs.com/package/npm-check-update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expressjs.com/en/resources/template-engines.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hyperlink" Target="https://nodejs.org/dist/latest-v16.x/docs/api/" TargetMode="External"/><Relationship Id="rId2" Type="http://schemas.openxmlformats.org/officeDocument/2006/relationships/hyperlink" Target="https://kangax.github.io/compat-table/es6/" TargetMode="External"/><Relationship Id="rId1" Type="http://schemas.openxmlformats.org/officeDocument/2006/relationships/slideLayout" Target="../slideLayouts/slideLayout2.xml"/><Relationship Id="rId6" Type="http://schemas.openxmlformats.org/officeDocument/2006/relationships/hyperlink" Target="https://expressjs.com/en/resources/frameworks.html" TargetMode="External"/><Relationship Id="rId5" Type="http://schemas.openxmlformats.org/officeDocument/2006/relationships/hyperlink" Target="https://automattic.github.io/monk/docs/GETTING_STARTED.html" TargetMode="External"/><Relationship Id="rId4" Type="http://schemas.openxmlformats.org/officeDocument/2006/relationships/hyperlink" Target="https://pugjs.org/api/getting-started.html" TargetMode="Externa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Node JS</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238705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DDD0288-69FC-4E38-BAC8-8F90BA79A62A}"/>
              </a:ext>
            </a:extLst>
          </p:cNvPr>
          <p:cNvSpPr/>
          <p:nvPr/>
        </p:nvSpPr>
        <p:spPr>
          <a:xfrm>
            <a:off x="1573731" y="1698840"/>
            <a:ext cx="5342467" cy="29796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a:r>
              <a:rPr lang="en-US" sz="3600" dirty="0"/>
              <a:t>NODE APIs</a:t>
            </a:r>
          </a:p>
        </p:txBody>
      </p:sp>
      <p:cxnSp>
        <p:nvCxnSpPr>
          <p:cNvPr id="5" name="Straight Arrow Connector 4">
            <a:extLst>
              <a:ext uri="{FF2B5EF4-FFF2-40B4-BE49-F238E27FC236}">
                <a16:creationId xmlns:a16="http://schemas.microsoft.com/office/drawing/2014/main" id="{C2938777-AECD-4D39-B30F-6C9E8FAA13B9}"/>
              </a:ext>
            </a:extLst>
          </p:cNvPr>
          <p:cNvCxnSpPr>
            <a:cxnSpLocks/>
            <a:endCxn id="6" idx="1"/>
          </p:cNvCxnSpPr>
          <p:nvPr/>
        </p:nvCxnSpPr>
        <p:spPr>
          <a:xfrm>
            <a:off x="6916198" y="3178205"/>
            <a:ext cx="18016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8D975CD-2420-4B08-99FD-FD0F31E023CA}"/>
              </a:ext>
            </a:extLst>
          </p:cNvPr>
          <p:cNvSpPr txBox="1"/>
          <p:nvPr/>
        </p:nvSpPr>
        <p:spPr>
          <a:xfrm>
            <a:off x="8717872" y="2716540"/>
            <a:ext cx="2219993" cy="923330"/>
          </a:xfrm>
          <a:prstGeom prst="rect">
            <a:avLst/>
          </a:prstGeom>
          <a:noFill/>
        </p:spPr>
        <p:txBody>
          <a:bodyPr wrap="square" rtlCol="0">
            <a:spAutoFit/>
          </a:bodyPr>
          <a:lstStyle/>
          <a:p>
            <a:r>
              <a:rPr lang="en-US" dirty="0"/>
              <a:t>We as, Developer Use the NODE API’s in JavaScript Language</a:t>
            </a:r>
          </a:p>
        </p:txBody>
      </p:sp>
      <p:sp>
        <p:nvSpPr>
          <p:cNvPr id="7" name="Rectangle: Rounded Corners 6">
            <a:extLst>
              <a:ext uri="{FF2B5EF4-FFF2-40B4-BE49-F238E27FC236}">
                <a16:creationId xmlns:a16="http://schemas.microsoft.com/office/drawing/2014/main" id="{439502D9-CC03-49E1-940C-5DAD5C72F227}"/>
              </a:ext>
            </a:extLst>
          </p:cNvPr>
          <p:cNvSpPr/>
          <p:nvPr/>
        </p:nvSpPr>
        <p:spPr>
          <a:xfrm>
            <a:off x="2073264" y="2528573"/>
            <a:ext cx="1820333" cy="187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V8 Engine</a:t>
            </a:r>
          </a:p>
        </p:txBody>
      </p:sp>
      <p:sp>
        <p:nvSpPr>
          <p:cNvPr id="8" name="Rectangle: Rounded Corners 7">
            <a:extLst>
              <a:ext uri="{FF2B5EF4-FFF2-40B4-BE49-F238E27FC236}">
                <a16:creationId xmlns:a16="http://schemas.microsoft.com/office/drawing/2014/main" id="{8F167AC4-064F-49DE-8A37-D63D579979F4}"/>
              </a:ext>
            </a:extLst>
          </p:cNvPr>
          <p:cNvSpPr/>
          <p:nvPr/>
        </p:nvSpPr>
        <p:spPr>
          <a:xfrm>
            <a:off x="4494731" y="2528573"/>
            <a:ext cx="1820333" cy="187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Libuv</a:t>
            </a:r>
            <a:endParaRPr lang="en-US" dirty="0"/>
          </a:p>
          <a:p>
            <a:pPr algn="ctr"/>
            <a:r>
              <a:rPr lang="en-US" dirty="0"/>
              <a:t>(Asynchronous I/O)</a:t>
            </a:r>
          </a:p>
        </p:txBody>
      </p:sp>
    </p:spTree>
    <p:extLst>
      <p:ext uri="{BB962C8B-B14F-4D97-AF65-F5344CB8AC3E}">
        <p14:creationId xmlns:p14="http://schemas.microsoft.com/office/powerpoint/2010/main" val="2912743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A7E5A83-F6E9-4590-B32B-DDBAAEBE221C}"/>
              </a:ext>
            </a:extLst>
          </p:cNvPr>
          <p:cNvSpPr/>
          <p:nvPr/>
        </p:nvSpPr>
        <p:spPr>
          <a:xfrm>
            <a:off x="7656017" y="154876"/>
            <a:ext cx="2909456" cy="375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grpSp>
        <p:nvGrpSpPr>
          <p:cNvPr id="5" name="Group 4">
            <a:extLst>
              <a:ext uri="{FF2B5EF4-FFF2-40B4-BE49-F238E27FC236}">
                <a16:creationId xmlns:a16="http://schemas.microsoft.com/office/drawing/2014/main" id="{B7E7B08A-3995-448D-B087-0555D05904F2}"/>
              </a:ext>
            </a:extLst>
          </p:cNvPr>
          <p:cNvGrpSpPr/>
          <p:nvPr/>
        </p:nvGrpSpPr>
        <p:grpSpPr>
          <a:xfrm>
            <a:off x="7810595" y="663726"/>
            <a:ext cx="1130132" cy="749454"/>
            <a:chOff x="8762260" y="1677880"/>
            <a:chExt cx="1262108" cy="898124"/>
          </a:xfrm>
        </p:grpSpPr>
        <p:sp>
          <p:nvSpPr>
            <p:cNvPr id="6" name="Rectangle: Rounded Corners 5">
              <a:extLst>
                <a:ext uri="{FF2B5EF4-FFF2-40B4-BE49-F238E27FC236}">
                  <a16:creationId xmlns:a16="http://schemas.microsoft.com/office/drawing/2014/main" id="{A900921A-095C-4D69-ABE7-F0F43B5EBE3E}"/>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8DCD34E3-E818-430D-9084-255F8AA6FE98}"/>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HTML PAGE</a:t>
              </a:r>
            </a:p>
          </p:txBody>
        </p:sp>
      </p:grpSp>
      <p:grpSp>
        <p:nvGrpSpPr>
          <p:cNvPr id="8" name="Group 7">
            <a:extLst>
              <a:ext uri="{FF2B5EF4-FFF2-40B4-BE49-F238E27FC236}">
                <a16:creationId xmlns:a16="http://schemas.microsoft.com/office/drawing/2014/main" id="{4934AA80-3CE8-4322-A767-EF7ED45B2DE0}"/>
              </a:ext>
            </a:extLst>
          </p:cNvPr>
          <p:cNvGrpSpPr/>
          <p:nvPr/>
        </p:nvGrpSpPr>
        <p:grpSpPr>
          <a:xfrm>
            <a:off x="9193562" y="676589"/>
            <a:ext cx="1130132" cy="749454"/>
            <a:chOff x="8762260" y="1677880"/>
            <a:chExt cx="1262108" cy="898124"/>
          </a:xfrm>
        </p:grpSpPr>
        <p:sp>
          <p:nvSpPr>
            <p:cNvPr id="9" name="Rectangle: Rounded Corners 8">
              <a:extLst>
                <a:ext uri="{FF2B5EF4-FFF2-40B4-BE49-F238E27FC236}">
                  <a16:creationId xmlns:a16="http://schemas.microsoft.com/office/drawing/2014/main" id="{8CB52FA0-A4AE-4D62-88DE-36A39F534B42}"/>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0" name="Rectangle: Rounded Corners 9">
              <a:extLst>
                <a:ext uri="{FF2B5EF4-FFF2-40B4-BE49-F238E27FC236}">
                  <a16:creationId xmlns:a16="http://schemas.microsoft.com/office/drawing/2014/main" id="{4426B639-623B-453C-A65D-20096054636A}"/>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CSS</a:t>
              </a:r>
            </a:p>
          </p:txBody>
        </p:sp>
      </p:grpSp>
      <p:grpSp>
        <p:nvGrpSpPr>
          <p:cNvPr id="11" name="Group 10">
            <a:extLst>
              <a:ext uri="{FF2B5EF4-FFF2-40B4-BE49-F238E27FC236}">
                <a16:creationId xmlns:a16="http://schemas.microsoft.com/office/drawing/2014/main" id="{C2FFEDF2-74AC-4366-B2B5-17B27052F38B}"/>
              </a:ext>
            </a:extLst>
          </p:cNvPr>
          <p:cNvGrpSpPr/>
          <p:nvPr/>
        </p:nvGrpSpPr>
        <p:grpSpPr>
          <a:xfrm>
            <a:off x="8564239" y="1525159"/>
            <a:ext cx="1130132" cy="749454"/>
            <a:chOff x="8762260" y="1677880"/>
            <a:chExt cx="1262108" cy="898124"/>
          </a:xfrm>
        </p:grpSpPr>
        <p:sp>
          <p:nvSpPr>
            <p:cNvPr id="12" name="Rectangle: Rounded Corners 11">
              <a:extLst>
                <a:ext uri="{FF2B5EF4-FFF2-40B4-BE49-F238E27FC236}">
                  <a16:creationId xmlns:a16="http://schemas.microsoft.com/office/drawing/2014/main" id="{DCDBA70C-A7B6-4014-9E8A-F9C9874715A6}"/>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3" name="Rectangle: Rounded Corners 12">
              <a:extLst>
                <a:ext uri="{FF2B5EF4-FFF2-40B4-BE49-F238E27FC236}">
                  <a16:creationId xmlns:a16="http://schemas.microsoft.com/office/drawing/2014/main" id="{E93DB483-3356-417E-919A-9DCF79950E49}"/>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JS</a:t>
              </a:r>
            </a:p>
          </p:txBody>
        </p:sp>
      </p:grpSp>
      <p:sp>
        <p:nvSpPr>
          <p:cNvPr id="17" name="Rectangle 16">
            <a:extLst>
              <a:ext uri="{FF2B5EF4-FFF2-40B4-BE49-F238E27FC236}">
                <a16:creationId xmlns:a16="http://schemas.microsoft.com/office/drawing/2014/main" id="{DE7824D4-3332-4352-9DD8-B05A77EC29B0}"/>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8" name="Straight Arrow Connector 17">
            <a:extLst>
              <a:ext uri="{FF2B5EF4-FFF2-40B4-BE49-F238E27FC236}">
                <a16:creationId xmlns:a16="http://schemas.microsoft.com/office/drawing/2014/main" id="{40450390-ACB7-4E2D-B002-232D49E19083}"/>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E928AAD-4EF5-430C-AC21-55955346EF76}"/>
              </a:ext>
            </a:extLst>
          </p:cNvPr>
          <p:cNvSpPr txBox="1"/>
          <p:nvPr/>
        </p:nvSpPr>
        <p:spPr>
          <a:xfrm>
            <a:off x="4510510" y="1009318"/>
            <a:ext cx="2191369" cy="646331"/>
          </a:xfrm>
          <a:prstGeom prst="rect">
            <a:avLst/>
          </a:prstGeom>
          <a:noFill/>
        </p:spPr>
        <p:txBody>
          <a:bodyPr wrap="none" rtlCol="0">
            <a:spAutoFit/>
          </a:bodyPr>
          <a:lstStyle/>
          <a:p>
            <a:pPr algn="ctr"/>
            <a:r>
              <a:rPr lang="en-IN" dirty="0"/>
              <a:t>HTTP + URL</a:t>
            </a:r>
          </a:p>
          <a:p>
            <a:pPr algn="ctr"/>
            <a:r>
              <a:rPr lang="en-IN" dirty="0"/>
              <a:t>http://localhost:4200</a:t>
            </a:r>
          </a:p>
        </p:txBody>
      </p:sp>
      <p:sp>
        <p:nvSpPr>
          <p:cNvPr id="20" name="TextBox 19">
            <a:extLst>
              <a:ext uri="{FF2B5EF4-FFF2-40B4-BE49-F238E27FC236}">
                <a16:creationId xmlns:a16="http://schemas.microsoft.com/office/drawing/2014/main" id="{1A5DB0F9-2C9F-4B43-871B-250DDD96DA0C}"/>
              </a:ext>
            </a:extLst>
          </p:cNvPr>
          <p:cNvSpPr txBox="1"/>
          <p:nvPr/>
        </p:nvSpPr>
        <p:spPr>
          <a:xfrm>
            <a:off x="4565159" y="2096945"/>
            <a:ext cx="1693092" cy="369332"/>
          </a:xfrm>
          <a:prstGeom prst="rect">
            <a:avLst/>
          </a:prstGeom>
          <a:noFill/>
        </p:spPr>
        <p:txBody>
          <a:bodyPr wrap="none" rtlCol="0">
            <a:spAutoFit/>
          </a:bodyPr>
          <a:lstStyle/>
          <a:p>
            <a:pPr algn="ctr"/>
            <a:r>
              <a:rPr lang="en-IN" dirty="0"/>
              <a:t>HTML + CSS + JS</a:t>
            </a:r>
          </a:p>
        </p:txBody>
      </p:sp>
      <p:sp>
        <p:nvSpPr>
          <p:cNvPr id="21" name="TextBox 20">
            <a:extLst>
              <a:ext uri="{FF2B5EF4-FFF2-40B4-BE49-F238E27FC236}">
                <a16:creationId xmlns:a16="http://schemas.microsoft.com/office/drawing/2014/main" id="{B0CB4B70-94F4-446D-A1D8-A19F770AC344}"/>
              </a:ext>
            </a:extLst>
          </p:cNvPr>
          <p:cNvSpPr txBox="1"/>
          <p:nvPr/>
        </p:nvSpPr>
        <p:spPr>
          <a:xfrm>
            <a:off x="4284259" y="2387231"/>
            <a:ext cx="2324961" cy="369332"/>
          </a:xfrm>
          <a:prstGeom prst="rect">
            <a:avLst/>
          </a:prstGeom>
          <a:noFill/>
        </p:spPr>
        <p:txBody>
          <a:bodyPr wrap="square">
            <a:spAutoFit/>
          </a:bodyPr>
          <a:lstStyle/>
          <a:p>
            <a:pPr algn="ctr"/>
            <a:r>
              <a:rPr lang="en-IN" dirty="0"/>
              <a:t>(Angular App)</a:t>
            </a:r>
          </a:p>
        </p:txBody>
      </p:sp>
      <p:cxnSp>
        <p:nvCxnSpPr>
          <p:cNvPr id="22" name="Straight Arrow Connector 21">
            <a:extLst>
              <a:ext uri="{FF2B5EF4-FFF2-40B4-BE49-F238E27FC236}">
                <a16:creationId xmlns:a16="http://schemas.microsoft.com/office/drawing/2014/main" id="{E5FF05A5-F07F-4A1A-B44B-572150C969FE}"/>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9E46ABB-8186-4198-8A9E-07AC42B5F1C3}"/>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4" name="Rectangle: Rounded Corners 23">
            <a:extLst>
              <a:ext uri="{FF2B5EF4-FFF2-40B4-BE49-F238E27FC236}">
                <a16:creationId xmlns:a16="http://schemas.microsoft.com/office/drawing/2014/main" id="{B56D8142-0CB8-4139-9998-08C07FAE00D0}"/>
              </a:ext>
            </a:extLst>
          </p:cNvPr>
          <p:cNvSpPr/>
          <p:nvPr/>
        </p:nvSpPr>
        <p:spPr>
          <a:xfrm>
            <a:off x="365028"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Rectangle: Rounded Corners 24">
            <a:extLst>
              <a:ext uri="{FF2B5EF4-FFF2-40B4-BE49-F238E27FC236}">
                <a16:creationId xmlns:a16="http://schemas.microsoft.com/office/drawing/2014/main" id="{1683E1A4-F7C0-43A0-9154-9A6FF35A485C}"/>
              </a:ext>
            </a:extLst>
          </p:cNvPr>
          <p:cNvSpPr/>
          <p:nvPr/>
        </p:nvSpPr>
        <p:spPr>
          <a:xfrm>
            <a:off x="1383462"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6" name="Rectangle: Rounded Corners 25">
            <a:extLst>
              <a:ext uri="{FF2B5EF4-FFF2-40B4-BE49-F238E27FC236}">
                <a16:creationId xmlns:a16="http://schemas.microsoft.com/office/drawing/2014/main" id="{7A0B5F68-CD1D-44F6-ABB2-9DC481F3A8ED}"/>
              </a:ext>
            </a:extLst>
          </p:cNvPr>
          <p:cNvSpPr/>
          <p:nvPr/>
        </p:nvSpPr>
        <p:spPr>
          <a:xfrm>
            <a:off x="2396870" y="217168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Rectangle: Rounded Corners 26">
            <a:extLst>
              <a:ext uri="{FF2B5EF4-FFF2-40B4-BE49-F238E27FC236}">
                <a16:creationId xmlns:a16="http://schemas.microsoft.com/office/drawing/2014/main" id="{EBEF49AB-D098-421E-8F66-691EEADBCA78}"/>
              </a:ext>
            </a:extLst>
          </p:cNvPr>
          <p:cNvSpPr/>
          <p:nvPr/>
        </p:nvSpPr>
        <p:spPr>
          <a:xfrm>
            <a:off x="365028" y="320340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28" name="Flowchart: Magnetic Disk 27">
            <a:extLst>
              <a:ext uri="{FF2B5EF4-FFF2-40B4-BE49-F238E27FC236}">
                <a16:creationId xmlns:a16="http://schemas.microsoft.com/office/drawing/2014/main" id="{E20C5DEA-9588-4F5D-8D90-F4569C0BE550}"/>
              </a:ext>
            </a:extLst>
          </p:cNvPr>
          <p:cNvSpPr/>
          <p:nvPr/>
        </p:nvSpPr>
        <p:spPr>
          <a:xfrm>
            <a:off x="10843823" y="487556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sp>
        <p:nvSpPr>
          <p:cNvPr id="29" name="Rectangle 28">
            <a:extLst>
              <a:ext uri="{FF2B5EF4-FFF2-40B4-BE49-F238E27FC236}">
                <a16:creationId xmlns:a16="http://schemas.microsoft.com/office/drawing/2014/main" id="{2E110B2B-EBA8-46C2-A0D7-83095198591D}"/>
              </a:ext>
            </a:extLst>
          </p:cNvPr>
          <p:cNvSpPr/>
          <p:nvPr/>
        </p:nvSpPr>
        <p:spPr>
          <a:xfrm>
            <a:off x="7651577" y="4157549"/>
            <a:ext cx="2082351" cy="2494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30" name="Straight Arrow Connector 29">
            <a:extLst>
              <a:ext uri="{FF2B5EF4-FFF2-40B4-BE49-F238E27FC236}">
                <a16:creationId xmlns:a16="http://schemas.microsoft.com/office/drawing/2014/main" id="{C5F9CDA8-2A1C-4599-839C-766190E7C91B}"/>
              </a:ext>
            </a:extLst>
          </p:cNvPr>
          <p:cNvCxnSpPr/>
          <p:nvPr/>
        </p:nvCxnSpPr>
        <p:spPr>
          <a:xfrm>
            <a:off x="9746651" y="5212080"/>
            <a:ext cx="11097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6FD57E3-2CF6-49E2-9200-D24CF666DDB6}"/>
              </a:ext>
            </a:extLst>
          </p:cNvPr>
          <p:cNvCxnSpPr/>
          <p:nvPr/>
        </p:nvCxnSpPr>
        <p:spPr>
          <a:xfrm flipH="1">
            <a:off x="9733928" y="5744094"/>
            <a:ext cx="11098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56FABB8-2D67-401B-BD07-CBF5023DC397}"/>
              </a:ext>
            </a:extLst>
          </p:cNvPr>
          <p:cNvCxnSpPr>
            <a:cxnSpLocks/>
          </p:cNvCxnSpPr>
          <p:nvPr/>
        </p:nvCxnSpPr>
        <p:spPr>
          <a:xfrm>
            <a:off x="3376980" y="4761055"/>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CF4EC138-2DDD-495D-BA88-BF36AF5A4BCA}"/>
              </a:ext>
            </a:extLst>
          </p:cNvPr>
          <p:cNvSpPr txBox="1"/>
          <p:nvPr/>
        </p:nvSpPr>
        <p:spPr>
          <a:xfrm>
            <a:off x="3773705" y="4094004"/>
            <a:ext cx="3664978" cy="646331"/>
          </a:xfrm>
          <a:prstGeom prst="rect">
            <a:avLst/>
          </a:prstGeom>
          <a:noFill/>
        </p:spPr>
        <p:txBody>
          <a:bodyPr wrap="none" rtlCol="0">
            <a:spAutoFit/>
          </a:bodyPr>
          <a:lstStyle/>
          <a:p>
            <a:pPr algn="ctr"/>
            <a:r>
              <a:rPr lang="en-IN" dirty="0"/>
              <a:t>AJAX - HTTP + URL</a:t>
            </a:r>
          </a:p>
          <a:p>
            <a:pPr algn="ctr"/>
            <a:r>
              <a:rPr lang="en-IN" dirty="0"/>
              <a:t>http://localhost:3000/api/employees</a:t>
            </a:r>
          </a:p>
        </p:txBody>
      </p:sp>
      <p:sp>
        <p:nvSpPr>
          <p:cNvPr id="34" name="TextBox 33">
            <a:extLst>
              <a:ext uri="{FF2B5EF4-FFF2-40B4-BE49-F238E27FC236}">
                <a16:creationId xmlns:a16="http://schemas.microsoft.com/office/drawing/2014/main" id="{2AA55477-E765-49A5-B385-BC8BAC60E89C}"/>
              </a:ext>
            </a:extLst>
          </p:cNvPr>
          <p:cNvSpPr txBox="1"/>
          <p:nvPr/>
        </p:nvSpPr>
        <p:spPr>
          <a:xfrm>
            <a:off x="7734591" y="4609235"/>
            <a:ext cx="1947136" cy="1754326"/>
          </a:xfrm>
          <a:prstGeom prst="rect">
            <a:avLst/>
          </a:prstGeom>
          <a:noFill/>
        </p:spPr>
        <p:txBody>
          <a:bodyPr wrap="none" rtlCol="0">
            <a:spAutoFit/>
          </a:bodyPr>
          <a:lstStyle/>
          <a:p>
            <a:pPr algn="ctr"/>
            <a:r>
              <a:rPr lang="en-IN" dirty="0">
                <a:solidFill>
                  <a:schemeClr val="bg1"/>
                </a:solidFill>
              </a:rPr>
              <a:t>RESTful API</a:t>
            </a:r>
          </a:p>
          <a:p>
            <a:pPr algn="ctr"/>
            <a:endParaRPr lang="en-IN" dirty="0">
              <a:solidFill>
                <a:schemeClr val="bg1"/>
              </a:solidFill>
            </a:endParaRPr>
          </a:p>
          <a:p>
            <a:pPr algn="ctr"/>
            <a:r>
              <a:rPr lang="en-IN" dirty="0">
                <a:solidFill>
                  <a:schemeClr val="bg1"/>
                </a:solidFill>
              </a:rPr>
              <a:t>Express JS </a:t>
            </a:r>
          </a:p>
          <a:p>
            <a:pPr algn="ctr"/>
            <a:r>
              <a:rPr lang="en-IN" dirty="0">
                <a:solidFill>
                  <a:schemeClr val="bg1"/>
                </a:solidFill>
              </a:rPr>
              <a:t>(Node Application)</a:t>
            </a:r>
          </a:p>
          <a:p>
            <a:pPr algn="ctr"/>
            <a:endParaRPr lang="en-IN" dirty="0">
              <a:solidFill>
                <a:schemeClr val="bg1"/>
              </a:solidFill>
            </a:endParaRPr>
          </a:p>
          <a:p>
            <a:pPr algn="ctr"/>
            <a:r>
              <a:rPr lang="en-IN" dirty="0">
                <a:solidFill>
                  <a:schemeClr val="bg1"/>
                </a:solidFill>
              </a:rPr>
              <a:t>Express CLI - 3000</a:t>
            </a:r>
          </a:p>
        </p:txBody>
      </p:sp>
      <p:cxnSp>
        <p:nvCxnSpPr>
          <p:cNvPr id="35" name="Straight Arrow Connector 34">
            <a:extLst>
              <a:ext uri="{FF2B5EF4-FFF2-40B4-BE49-F238E27FC236}">
                <a16:creationId xmlns:a16="http://schemas.microsoft.com/office/drawing/2014/main" id="{0F1076B4-CDE7-4850-ADDF-B5B8906F640A}"/>
              </a:ext>
            </a:extLst>
          </p:cNvPr>
          <p:cNvCxnSpPr/>
          <p:nvPr/>
        </p:nvCxnSpPr>
        <p:spPr>
          <a:xfrm flipH="1">
            <a:off x="3376980" y="5156111"/>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CFC8294F-7E6D-4B1B-9703-21D7A97E3303}"/>
              </a:ext>
            </a:extLst>
          </p:cNvPr>
          <p:cNvSpPr txBox="1"/>
          <p:nvPr/>
        </p:nvSpPr>
        <p:spPr>
          <a:xfrm>
            <a:off x="5026916" y="5181835"/>
            <a:ext cx="915956" cy="1477328"/>
          </a:xfrm>
          <a:prstGeom prst="rect">
            <a:avLst/>
          </a:prstGeom>
          <a:noFill/>
        </p:spPr>
        <p:txBody>
          <a:bodyPr wrap="none" rtlCol="0">
            <a:spAutoFit/>
          </a:bodyPr>
          <a:lstStyle/>
          <a:p>
            <a:r>
              <a:rPr lang="en-IN" dirty="0"/>
              <a:t>JSON</a:t>
            </a:r>
          </a:p>
          <a:p>
            <a:endParaRPr lang="en-IN" dirty="0"/>
          </a:p>
          <a:p>
            <a:r>
              <a:rPr lang="en-IN" dirty="0"/>
              <a:t>{</a:t>
            </a:r>
          </a:p>
          <a:p>
            <a:pPr>
              <a:tabLst>
                <a:tab pos="182563" algn="l"/>
              </a:tabLst>
            </a:pPr>
            <a:r>
              <a:rPr lang="en-IN" dirty="0"/>
              <a:t>	“id”:1</a:t>
            </a:r>
          </a:p>
          <a:p>
            <a:r>
              <a:rPr lang="en-IN" dirty="0"/>
              <a:t>}</a:t>
            </a:r>
          </a:p>
        </p:txBody>
      </p:sp>
      <p:sp>
        <p:nvSpPr>
          <p:cNvPr id="37" name="TextBox 36">
            <a:extLst>
              <a:ext uri="{FF2B5EF4-FFF2-40B4-BE49-F238E27FC236}">
                <a16:creationId xmlns:a16="http://schemas.microsoft.com/office/drawing/2014/main" id="{DBFEB744-A7CB-402F-9FD0-23A3B9E49CEB}"/>
              </a:ext>
            </a:extLst>
          </p:cNvPr>
          <p:cNvSpPr txBox="1"/>
          <p:nvPr/>
        </p:nvSpPr>
        <p:spPr>
          <a:xfrm>
            <a:off x="339570" y="5291197"/>
            <a:ext cx="2858924" cy="369332"/>
          </a:xfrm>
          <a:prstGeom prst="rect">
            <a:avLst/>
          </a:prstGeom>
          <a:noFill/>
        </p:spPr>
        <p:txBody>
          <a:bodyPr wrap="none" rtlCol="0">
            <a:spAutoFit/>
          </a:bodyPr>
          <a:lstStyle/>
          <a:p>
            <a:r>
              <a:rPr lang="en-IN" dirty="0">
                <a:solidFill>
                  <a:schemeClr val="bg1"/>
                </a:solidFill>
              </a:rPr>
              <a:t>JSON to HTML on Client Side</a:t>
            </a:r>
          </a:p>
        </p:txBody>
      </p:sp>
      <p:sp>
        <p:nvSpPr>
          <p:cNvPr id="38" name="TextBox 37">
            <a:extLst>
              <a:ext uri="{FF2B5EF4-FFF2-40B4-BE49-F238E27FC236}">
                <a16:creationId xmlns:a16="http://schemas.microsoft.com/office/drawing/2014/main" id="{0276FDF9-A4C1-4AD7-B974-89693EAA0B87}"/>
              </a:ext>
            </a:extLst>
          </p:cNvPr>
          <p:cNvSpPr txBox="1"/>
          <p:nvPr/>
        </p:nvSpPr>
        <p:spPr>
          <a:xfrm>
            <a:off x="1312015" y="5802409"/>
            <a:ext cx="914033" cy="369332"/>
          </a:xfrm>
          <a:prstGeom prst="rect">
            <a:avLst/>
          </a:prstGeom>
          <a:noFill/>
        </p:spPr>
        <p:txBody>
          <a:bodyPr wrap="none" rtlCol="0">
            <a:spAutoFit/>
          </a:bodyPr>
          <a:lstStyle/>
          <a:p>
            <a:r>
              <a:rPr lang="en-US" dirty="0"/>
              <a:t>Angular</a:t>
            </a:r>
          </a:p>
        </p:txBody>
      </p:sp>
      <p:sp>
        <p:nvSpPr>
          <p:cNvPr id="39" name="Rectangle 38">
            <a:extLst>
              <a:ext uri="{FF2B5EF4-FFF2-40B4-BE49-F238E27FC236}">
                <a16:creationId xmlns:a16="http://schemas.microsoft.com/office/drawing/2014/main" id="{D23D809E-B179-4298-9841-8DD9AA620C64}"/>
              </a:ext>
            </a:extLst>
          </p:cNvPr>
          <p:cNvSpPr/>
          <p:nvPr/>
        </p:nvSpPr>
        <p:spPr>
          <a:xfrm>
            <a:off x="547856" y="3250715"/>
            <a:ext cx="2234221" cy="1938992"/>
          </a:xfrm>
          <a:prstGeom prst="rect">
            <a:avLst/>
          </a:prstGeom>
        </p:spPr>
        <p:txBody>
          <a:bodyPr wrap="square">
            <a:spAutoFit/>
          </a:bodyPr>
          <a:lstStyle/>
          <a:p>
            <a:r>
              <a:rPr lang="en-US" sz="1000" dirty="0"/>
              <a:t>&lt;table&gt;</a:t>
            </a:r>
          </a:p>
          <a:p>
            <a:r>
              <a:rPr lang="en-US" sz="1000" dirty="0"/>
              <a:t>    &lt;</a:t>
            </a:r>
            <a:r>
              <a:rPr lang="en-US" sz="1000" dirty="0" err="1"/>
              <a:t>thead</a:t>
            </a:r>
            <a:r>
              <a:rPr lang="en-US" sz="1000" dirty="0"/>
              <a:t>&gt;</a:t>
            </a:r>
          </a:p>
          <a:p>
            <a:r>
              <a:rPr lang="en-US" sz="1000" dirty="0"/>
              <a:t>        &lt;tr&gt;</a:t>
            </a:r>
          </a:p>
          <a:p>
            <a:r>
              <a:rPr lang="en-US" sz="1000" dirty="0"/>
              <a:t>            &lt;</a:t>
            </a:r>
            <a:r>
              <a:rPr lang="en-US" sz="1000" dirty="0" err="1"/>
              <a:t>th</a:t>
            </a:r>
            <a:r>
              <a:rPr lang="en-US" sz="1000" dirty="0"/>
              <a:t>&gt;ID&lt;/</a:t>
            </a:r>
            <a:r>
              <a:rPr lang="en-US" sz="1000" dirty="0" err="1"/>
              <a:t>th</a:t>
            </a:r>
            <a:r>
              <a:rPr lang="en-US" sz="1000" dirty="0"/>
              <a:t>&gt;</a:t>
            </a:r>
          </a:p>
          <a:p>
            <a:r>
              <a:rPr lang="en-US" sz="1000" dirty="0"/>
              <a:t>        &lt;/tr&gt;</a:t>
            </a:r>
          </a:p>
          <a:p>
            <a:r>
              <a:rPr lang="en-US" sz="1000" dirty="0"/>
              <a:t>    &lt;/</a:t>
            </a:r>
            <a:r>
              <a:rPr lang="en-US" sz="1000" dirty="0" err="1"/>
              <a:t>thead</a:t>
            </a:r>
            <a:r>
              <a:rPr lang="en-US" sz="1000" dirty="0"/>
              <a:t>&gt;</a:t>
            </a:r>
          </a:p>
          <a:p>
            <a:r>
              <a:rPr lang="en-US" sz="1000" dirty="0"/>
              <a:t>    &lt;</a:t>
            </a:r>
            <a:r>
              <a:rPr lang="en-US" sz="1000" dirty="0" err="1"/>
              <a:t>tbody</a:t>
            </a:r>
            <a:r>
              <a:rPr lang="en-US" sz="1000" dirty="0"/>
              <a:t>&gt;</a:t>
            </a:r>
          </a:p>
          <a:p>
            <a:r>
              <a:rPr lang="en-US" sz="1000" dirty="0"/>
              <a:t>        &lt;tr&gt;</a:t>
            </a:r>
          </a:p>
          <a:p>
            <a:r>
              <a:rPr lang="en-US" sz="1000" dirty="0"/>
              <a:t>            &lt;td&gt;1&lt;/td&gt;</a:t>
            </a:r>
          </a:p>
          <a:p>
            <a:r>
              <a:rPr lang="en-US" sz="1000" dirty="0"/>
              <a:t>        &lt;/tr&gt;</a:t>
            </a:r>
          </a:p>
          <a:p>
            <a:r>
              <a:rPr lang="en-US" sz="1000" dirty="0"/>
              <a:t>    &lt;/</a:t>
            </a:r>
            <a:r>
              <a:rPr lang="en-US" sz="1000" dirty="0" err="1"/>
              <a:t>tbody</a:t>
            </a:r>
            <a:r>
              <a:rPr lang="en-US" sz="1000" dirty="0"/>
              <a:t>&gt;</a:t>
            </a:r>
          </a:p>
          <a:p>
            <a:r>
              <a:rPr lang="en-US" sz="1000" dirty="0"/>
              <a:t>&lt;/table&gt;</a:t>
            </a:r>
            <a:endParaRPr lang="en-IN" sz="1000" dirty="0"/>
          </a:p>
        </p:txBody>
      </p:sp>
      <p:sp>
        <p:nvSpPr>
          <p:cNvPr id="40" name="TextBox 39">
            <a:extLst>
              <a:ext uri="{FF2B5EF4-FFF2-40B4-BE49-F238E27FC236}">
                <a16:creationId xmlns:a16="http://schemas.microsoft.com/office/drawing/2014/main" id="{3750F66A-48C8-4D22-AEC0-BB9AF8F19E4D}"/>
              </a:ext>
            </a:extLst>
          </p:cNvPr>
          <p:cNvSpPr txBox="1"/>
          <p:nvPr/>
        </p:nvSpPr>
        <p:spPr>
          <a:xfrm>
            <a:off x="758222" y="364311"/>
            <a:ext cx="5701625" cy="523220"/>
          </a:xfrm>
          <a:prstGeom prst="rect">
            <a:avLst/>
          </a:prstGeom>
          <a:noFill/>
        </p:spPr>
        <p:txBody>
          <a:bodyPr wrap="none" rtlCol="0">
            <a:spAutoFit/>
          </a:bodyPr>
          <a:lstStyle/>
          <a:p>
            <a:r>
              <a:rPr lang="en-IN" sz="2800" b="1" dirty="0"/>
              <a:t>Query - Single Page Application (SPA)</a:t>
            </a:r>
          </a:p>
        </p:txBody>
      </p:sp>
      <p:sp>
        <p:nvSpPr>
          <p:cNvPr id="2" name="TextBox 1">
            <a:extLst>
              <a:ext uri="{FF2B5EF4-FFF2-40B4-BE49-F238E27FC236}">
                <a16:creationId xmlns:a16="http://schemas.microsoft.com/office/drawing/2014/main" id="{F3E1551B-50CD-4421-BE23-BE135AD8D97D}"/>
              </a:ext>
            </a:extLst>
          </p:cNvPr>
          <p:cNvSpPr txBox="1"/>
          <p:nvPr/>
        </p:nvSpPr>
        <p:spPr>
          <a:xfrm>
            <a:off x="8187267" y="3028763"/>
            <a:ext cx="1890261" cy="369332"/>
          </a:xfrm>
          <a:prstGeom prst="rect">
            <a:avLst/>
          </a:prstGeom>
          <a:noFill/>
        </p:spPr>
        <p:txBody>
          <a:bodyPr wrap="none" rtlCol="0">
            <a:spAutoFit/>
          </a:bodyPr>
          <a:lstStyle/>
          <a:p>
            <a:r>
              <a:rPr lang="en-US" dirty="0"/>
              <a:t>Angular CLI - 4200</a:t>
            </a:r>
          </a:p>
        </p:txBody>
      </p:sp>
    </p:spTree>
    <p:extLst>
      <p:ext uri="{BB962C8B-B14F-4D97-AF65-F5344CB8AC3E}">
        <p14:creationId xmlns:p14="http://schemas.microsoft.com/office/powerpoint/2010/main" val="3977474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0687D1-2C16-49CF-9F7E-7B0FB00C6FDB}"/>
              </a:ext>
            </a:extLst>
          </p:cNvPr>
          <p:cNvSpPr/>
          <p:nvPr/>
        </p:nvSpPr>
        <p:spPr>
          <a:xfrm>
            <a:off x="7656017" y="154876"/>
            <a:ext cx="2909456" cy="375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sp>
        <p:nvSpPr>
          <p:cNvPr id="3" name="TextBox 2">
            <a:extLst>
              <a:ext uri="{FF2B5EF4-FFF2-40B4-BE49-F238E27FC236}">
                <a16:creationId xmlns:a16="http://schemas.microsoft.com/office/drawing/2014/main" id="{75AB11EB-4240-4DFA-8576-5E0AF8C45B28}"/>
              </a:ext>
            </a:extLst>
          </p:cNvPr>
          <p:cNvSpPr txBox="1"/>
          <p:nvPr/>
        </p:nvSpPr>
        <p:spPr>
          <a:xfrm>
            <a:off x="7746241" y="2432351"/>
            <a:ext cx="1103572" cy="1477328"/>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p:txBody>
      </p:sp>
      <p:sp>
        <p:nvSpPr>
          <p:cNvPr id="4" name="TextBox 3">
            <a:extLst>
              <a:ext uri="{FF2B5EF4-FFF2-40B4-BE49-F238E27FC236}">
                <a16:creationId xmlns:a16="http://schemas.microsoft.com/office/drawing/2014/main" id="{9096C0C9-0974-40CB-95D4-8836C68B5249}"/>
              </a:ext>
            </a:extLst>
          </p:cNvPr>
          <p:cNvSpPr txBox="1"/>
          <p:nvPr/>
        </p:nvSpPr>
        <p:spPr>
          <a:xfrm>
            <a:off x="8931927" y="2456866"/>
            <a:ext cx="1629448" cy="1200329"/>
          </a:xfrm>
          <a:prstGeom prst="rect">
            <a:avLst/>
          </a:prstGeom>
          <a:noFill/>
        </p:spPr>
        <p:txBody>
          <a:bodyPr wrap="square" rtlCol="0">
            <a:spAutoFit/>
          </a:bodyPr>
          <a:lstStyle/>
          <a:p>
            <a:r>
              <a:rPr lang="en-IN" dirty="0">
                <a:solidFill>
                  <a:schemeClr val="bg1"/>
                </a:solidFill>
              </a:rPr>
              <a:t>ASP .NET MVC</a:t>
            </a:r>
          </a:p>
          <a:p>
            <a:r>
              <a:rPr lang="en-IN" dirty="0">
                <a:solidFill>
                  <a:schemeClr val="bg1"/>
                </a:solidFill>
              </a:rPr>
              <a:t>Spring MVC</a:t>
            </a:r>
          </a:p>
          <a:p>
            <a:r>
              <a:rPr lang="en-IN" dirty="0">
                <a:solidFill>
                  <a:schemeClr val="bg1"/>
                </a:solidFill>
              </a:rPr>
              <a:t>Ruby On Rails</a:t>
            </a:r>
          </a:p>
          <a:p>
            <a:r>
              <a:rPr lang="en-IN" dirty="0">
                <a:solidFill>
                  <a:schemeClr val="bg1"/>
                </a:solidFill>
              </a:rPr>
              <a:t>Laravel</a:t>
            </a:r>
          </a:p>
        </p:txBody>
      </p:sp>
      <p:grpSp>
        <p:nvGrpSpPr>
          <p:cNvPr id="5" name="Group 4">
            <a:extLst>
              <a:ext uri="{FF2B5EF4-FFF2-40B4-BE49-F238E27FC236}">
                <a16:creationId xmlns:a16="http://schemas.microsoft.com/office/drawing/2014/main" id="{74A16D17-DA98-4ACD-9FE3-0B73991CC211}"/>
              </a:ext>
            </a:extLst>
          </p:cNvPr>
          <p:cNvGrpSpPr/>
          <p:nvPr/>
        </p:nvGrpSpPr>
        <p:grpSpPr>
          <a:xfrm>
            <a:off x="7810595" y="663726"/>
            <a:ext cx="1130132" cy="749454"/>
            <a:chOff x="8762260" y="1677880"/>
            <a:chExt cx="1262108" cy="898124"/>
          </a:xfrm>
        </p:grpSpPr>
        <p:sp>
          <p:nvSpPr>
            <p:cNvPr id="6" name="Rectangle: Rounded Corners 5">
              <a:extLst>
                <a:ext uri="{FF2B5EF4-FFF2-40B4-BE49-F238E27FC236}">
                  <a16:creationId xmlns:a16="http://schemas.microsoft.com/office/drawing/2014/main" id="{6DF92DE3-DC13-497F-810E-9001A58A4992}"/>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18F44C97-B48A-48C8-B093-2576EA71F518}"/>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SERVER PAGES</a:t>
              </a:r>
            </a:p>
          </p:txBody>
        </p:sp>
      </p:grpSp>
      <p:grpSp>
        <p:nvGrpSpPr>
          <p:cNvPr id="8" name="Group 7">
            <a:extLst>
              <a:ext uri="{FF2B5EF4-FFF2-40B4-BE49-F238E27FC236}">
                <a16:creationId xmlns:a16="http://schemas.microsoft.com/office/drawing/2014/main" id="{4651AF29-437B-4CBA-B08C-738334E7246F}"/>
              </a:ext>
            </a:extLst>
          </p:cNvPr>
          <p:cNvGrpSpPr/>
          <p:nvPr/>
        </p:nvGrpSpPr>
        <p:grpSpPr>
          <a:xfrm>
            <a:off x="9193562" y="676589"/>
            <a:ext cx="1130132" cy="749454"/>
            <a:chOff x="8762260" y="1677880"/>
            <a:chExt cx="1262108" cy="898124"/>
          </a:xfrm>
        </p:grpSpPr>
        <p:sp>
          <p:nvSpPr>
            <p:cNvPr id="9" name="Rectangle: Rounded Corners 8">
              <a:extLst>
                <a:ext uri="{FF2B5EF4-FFF2-40B4-BE49-F238E27FC236}">
                  <a16:creationId xmlns:a16="http://schemas.microsoft.com/office/drawing/2014/main" id="{BFBFF6F1-1356-4504-A8D3-E3CB55517189}"/>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0" name="Rectangle: Rounded Corners 9">
              <a:extLst>
                <a:ext uri="{FF2B5EF4-FFF2-40B4-BE49-F238E27FC236}">
                  <a16:creationId xmlns:a16="http://schemas.microsoft.com/office/drawing/2014/main" id="{305E7615-15B9-4C99-A012-EE9BE2874A32}"/>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CSS</a:t>
              </a:r>
            </a:p>
          </p:txBody>
        </p:sp>
      </p:grpSp>
      <p:cxnSp>
        <p:nvCxnSpPr>
          <p:cNvPr id="11" name="Straight Connector 10">
            <a:extLst>
              <a:ext uri="{FF2B5EF4-FFF2-40B4-BE49-F238E27FC236}">
                <a16:creationId xmlns:a16="http://schemas.microsoft.com/office/drawing/2014/main" id="{BC085E7D-8DAB-488F-BD77-B263DE7C06A1}"/>
              </a:ext>
            </a:extLst>
          </p:cNvPr>
          <p:cNvCxnSpPr/>
          <p:nvPr/>
        </p:nvCxnSpPr>
        <p:spPr>
          <a:xfrm>
            <a:off x="7656017" y="2437699"/>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2" name="Rectangle 11">
            <a:extLst>
              <a:ext uri="{FF2B5EF4-FFF2-40B4-BE49-F238E27FC236}">
                <a16:creationId xmlns:a16="http://schemas.microsoft.com/office/drawing/2014/main" id="{D0963170-088B-4521-AEC9-764E70A97DAC}"/>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3" name="Straight Arrow Connector 12">
            <a:extLst>
              <a:ext uri="{FF2B5EF4-FFF2-40B4-BE49-F238E27FC236}">
                <a16:creationId xmlns:a16="http://schemas.microsoft.com/office/drawing/2014/main" id="{90020618-20E6-473A-9928-7B34FCB6A674}"/>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1E9C197-E847-47AA-9B63-AB4D9AD8CCB3}"/>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sp>
        <p:nvSpPr>
          <p:cNvPr id="15" name="TextBox 14">
            <a:extLst>
              <a:ext uri="{FF2B5EF4-FFF2-40B4-BE49-F238E27FC236}">
                <a16:creationId xmlns:a16="http://schemas.microsoft.com/office/drawing/2014/main" id="{F5398721-AC15-4BFB-9C43-600B9410C817}"/>
              </a:ext>
            </a:extLst>
          </p:cNvPr>
          <p:cNvSpPr txBox="1"/>
          <p:nvPr/>
        </p:nvSpPr>
        <p:spPr>
          <a:xfrm>
            <a:off x="4565159" y="2096945"/>
            <a:ext cx="1693092" cy="369332"/>
          </a:xfrm>
          <a:prstGeom prst="rect">
            <a:avLst/>
          </a:prstGeom>
          <a:noFill/>
        </p:spPr>
        <p:txBody>
          <a:bodyPr wrap="none" rtlCol="0">
            <a:spAutoFit/>
          </a:bodyPr>
          <a:lstStyle/>
          <a:p>
            <a:pPr algn="ctr"/>
            <a:r>
              <a:rPr lang="en-IN" dirty="0"/>
              <a:t>HTML + CSS + JS</a:t>
            </a:r>
          </a:p>
        </p:txBody>
      </p:sp>
      <p:cxnSp>
        <p:nvCxnSpPr>
          <p:cNvPr id="16" name="Straight Arrow Connector 15">
            <a:extLst>
              <a:ext uri="{FF2B5EF4-FFF2-40B4-BE49-F238E27FC236}">
                <a16:creationId xmlns:a16="http://schemas.microsoft.com/office/drawing/2014/main" id="{5F4EDDFF-0BAF-4263-ABBC-360B1738652A}"/>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8B337D44-7F87-4077-997C-09ACE61482EE}"/>
              </a:ext>
            </a:extLst>
          </p:cNvPr>
          <p:cNvSpPr/>
          <p:nvPr/>
        </p:nvSpPr>
        <p:spPr>
          <a:xfrm>
            <a:off x="8692753" y="1615291"/>
            <a:ext cx="1001618" cy="6593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JS</a:t>
            </a:r>
          </a:p>
        </p:txBody>
      </p:sp>
      <p:sp>
        <p:nvSpPr>
          <p:cNvPr id="18" name="Rectangle: Rounded Corners 17">
            <a:extLst>
              <a:ext uri="{FF2B5EF4-FFF2-40B4-BE49-F238E27FC236}">
                <a16:creationId xmlns:a16="http://schemas.microsoft.com/office/drawing/2014/main" id="{24868BD6-F6B4-4EE5-8F28-D3F9A6DAAFF1}"/>
              </a:ext>
            </a:extLst>
          </p:cNvPr>
          <p:cNvSpPr/>
          <p:nvPr/>
        </p:nvSpPr>
        <p:spPr>
          <a:xfrm>
            <a:off x="365028"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9" name="Rectangle: Rounded Corners 18">
            <a:extLst>
              <a:ext uri="{FF2B5EF4-FFF2-40B4-BE49-F238E27FC236}">
                <a16:creationId xmlns:a16="http://schemas.microsoft.com/office/drawing/2014/main" id="{CE873F8F-406F-4158-9A7A-EC072BC97414}"/>
              </a:ext>
            </a:extLst>
          </p:cNvPr>
          <p:cNvSpPr/>
          <p:nvPr/>
        </p:nvSpPr>
        <p:spPr>
          <a:xfrm>
            <a:off x="1383462"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0" name="Rectangle: Rounded Corners 19">
            <a:extLst>
              <a:ext uri="{FF2B5EF4-FFF2-40B4-BE49-F238E27FC236}">
                <a16:creationId xmlns:a16="http://schemas.microsoft.com/office/drawing/2014/main" id="{0C6439FF-5F23-4666-B2D0-306BF01A9027}"/>
              </a:ext>
            </a:extLst>
          </p:cNvPr>
          <p:cNvSpPr/>
          <p:nvPr/>
        </p:nvSpPr>
        <p:spPr>
          <a:xfrm>
            <a:off x="2396870" y="217168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Rectangle: Rounded Corners 20">
            <a:extLst>
              <a:ext uri="{FF2B5EF4-FFF2-40B4-BE49-F238E27FC236}">
                <a16:creationId xmlns:a16="http://schemas.microsoft.com/office/drawing/2014/main" id="{29CE7F31-D6F7-4327-959F-8D8A37E32192}"/>
              </a:ext>
            </a:extLst>
          </p:cNvPr>
          <p:cNvSpPr/>
          <p:nvPr/>
        </p:nvSpPr>
        <p:spPr>
          <a:xfrm>
            <a:off x="365028" y="320340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22" name="Rectangle 21">
            <a:extLst>
              <a:ext uri="{FF2B5EF4-FFF2-40B4-BE49-F238E27FC236}">
                <a16:creationId xmlns:a16="http://schemas.microsoft.com/office/drawing/2014/main" id="{99E819D0-51BB-4D88-8DBE-86BF22C7D123}"/>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32" name="TextBox 31">
            <a:extLst>
              <a:ext uri="{FF2B5EF4-FFF2-40B4-BE49-F238E27FC236}">
                <a16:creationId xmlns:a16="http://schemas.microsoft.com/office/drawing/2014/main" id="{8CFD1198-7AAB-4AE7-9C08-0830A7DE440D}"/>
              </a:ext>
            </a:extLst>
          </p:cNvPr>
          <p:cNvSpPr txBox="1"/>
          <p:nvPr/>
        </p:nvSpPr>
        <p:spPr>
          <a:xfrm>
            <a:off x="339570" y="5291197"/>
            <a:ext cx="2858924" cy="369332"/>
          </a:xfrm>
          <a:prstGeom prst="rect">
            <a:avLst/>
          </a:prstGeom>
          <a:noFill/>
        </p:spPr>
        <p:txBody>
          <a:bodyPr wrap="none" rtlCol="0">
            <a:spAutoFit/>
          </a:bodyPr>
          <a:lstStyle/>
          <a:p>
            <a:r>
              <a:rPr lang="en-IN" dirty="0">
                <a:solidFill>
                  <a:schemeClr val="bg1"/>
                </a:solidFill>
              </a:rPr>
              <a:t>JSON to HTML on Client Side</a:t>
            </a:r>
          </a:p>
        </p:txBody>
      </p:sp>
      <p:sp>
        <p:nvSpPr>
          <p:cNvPr id="33" name="Rectangle 32">
            <a:extLst>
              <a:ext uri="{FF2B5EF4-FFF2-40B4-BE49-F238E27FC236}">
                <a16:creationId xmlns:a16="http://schemas.microsoft.com/office/drawing/2014/main" id="{B91E091E-B225-483D-BC60-1C069967DB06}"/>
              </a:ext>
            </a:extLst>
          </p:cNvPr>
          <p:cNvSpPr/>
          <p:nvPr/>
        </p:nvSpPr>
        <p:spPr>
          <a:xfrm>
            <a:off x="547856" y="3250715"/>
            <a:ext cx="2234221" cy="1938992"/>
          </a:xfrm>
          <a:prstGeom prst="rect">
            <a:avLst/>
          </a:prstGeom>
        </p:spPr>
        <p:txBody>
          <a:bodyPr wrap="square">
            <a:spAutoFit/>
          </a:bodyPr>
          <a:lstStyle/>
          <a:p>
            <a:r>
              <a:rPr lang="en-US" sz="1000" dirty="0"/>
              <a:t>&lt;table&gt;</a:t>
            </a:r>
          </a:p>
          <a:p>
            <a:r>
              <a:rPr lang="en-US" sz="1000" dirty="0"/>
              <a:t>    &lt;</a:t>
            </a:r>
            <a:r>
              <a:rPr lang="en-US" sz="1000" dirty="0" err="1"/>
              <a:t>thead</a:t>
            </a:r>
            <a:r>
              <a:rPr lang="en-US" sz="1000" dirty="0"/>
              <a:t>&gt;</a:t>
            </a:r>
          </a:p>
          <a:p>
            <a:r>
              <a:rPr lang="en-US" sz="1000" dirty="0"/>
              <a:t>        &lt;tr&gt;</a:t>
            </a:r>
          </a:p>
          <a:p>
            <a:r>
              <a:rPr lang="en-US" sz="1000" dirty="0"/>
              <a:t>            &lt;</a:t>
            </a:r>
            <a:r>
              <a:rPr lang="en-US" sz="1000" dirty="0" err="1"/>
              <a:t>th</a:t>
            </a:r>
            <a:r>
              <a:rPr lang="en-US" sz="1000" dirty="0"/>
              <a:t>&gt;ID&lt;/</a:t>
            </a:r>
            <a:r>
              <a:rPr lang="en-US" sz="1000" dirty="0" err="1"/>
              <a:t>th</a:t>
            </a:r>
            <a:r>
              <a:rPr lang="en-US" sz="1000" dirty="0"/>
              <a:t>&gt;</a:t>
            </a:r>
          </a:p>
          <a:p>
            <a:r>
              <a:rPr lang="en-US" sz="1000" dirty="0"/>
              <a:t>        &lt;/tr&gt;</a:t>
            </a:r>
          </a:p>
          <a:p>
            <a:r>
              <a:rPr lang="en-US" sz="1000" dirty="0"/>
              <a:t>    &lt;/</a:t>
            </a:r>
            <a:r>
              <a:rPr lang="en-US" sz="1000" dirty="0" err="1"/>
              <a:t>thead</a:t>
            </a:r>
            <a:r>
              <a:rPr lang="en-US" sz="1000" dirty="0"/>
              <a:t>&gt;</a:t>
            </a:r>
          </a:p>
          <a:p>
            <a:r>
              <a:rPr lang="en-US" sz="1000" dirty="0"/>
              <a:t>    &lt;</a:t>
            </a:r>
            <a:r>
              <a:rPr lang="en-US" sz="1000" dirty="0" err="1"/>
              <a:t>tbody</a:t>
            </a:r>
            <a:r>
              <a:rPr lang="en-US" sz="1000" dirty="0"/>
              <a:t>&gt;</a:t>
            </a:r>
          </a:p>
          <a:p>
            <a:r>
              <a:rPr lang="en-US" sz="1000" dirty="0"/>
              <a:t>        &lt;tr&gt;</a:t>
            </a:r>
          </a:p>
          <a:p>
            <a:r>
              <a:rPr lang="en-US" sz="1000" dirty="0"/>
              <a:t>            &lt;td&gt;1&lt;/td&gt;</a:t>
            </a:r>
          </a:p>
          <a:p>
            <a:r>
              <a:rPr lang="en-US" sz="1000" dirty="0"/>
              <a:t>        &lt;/tr&gt;</a:t>
            </a:r>
          </a:p>
          <a:p>
            <a:r>
              <a:rPr lang="en-US" sz="1000" dirty="0"/>
              <a:t>    &lt;/</a:t>
            </a:r>
            <a:r>
              <a:rPr lang="en-US" sz="1000" dirty="0" err="1"/>
              <a:t>tbody</a:t>
            </a:r>
            <a:r>
              <a:rPr lang="en-US" sz="1000" dirty="0"/>
              <a:t>&gt;</a:t>
            </a:r>
          </a:p>
          <a:p>
            <a:r>
              <a:rPr lang="en-US" sz="1000" dirty="0"/>
              <a:t>&lt;/table&gt;</a:t>
            </a:r>
            <a:endParaRPr lang="en-IN" sz="1000" dirty="0"/>
          </a:p>
        </p:txBody>
      </p:sp>
      <p:sp>
        <p:nvSpPr>
          <p:cNvPr id="34" name="TextBox 33">
            <a:extLst>
              <a:ext uri="{FF2B5EF4-FFF2-40B4-BE49-F238E27FC236}">
                <a16:creationId xmlns:a16="http://schemas.microsoft.com/office/drawing/2014/main" id="{9BE3C352-D9E7-43C4-A45B-799C67D55D25}"/>
              </a:ext>
            </a:extLst>
          </p:cNvPr>
          <p:cNvSpPr txBox="1"/>
          <p:nvPr/>
        </p:nvSpPr>
        <p:spPr>
          <a:xfrm>
            <a:off x="4284259" y="2387231"/>
            <a:ext cx="2324961" cy="369332"/>
          </a:xfrm>
          <a:prstGeom prst="rect">
            <a:avLst/>
          </a:prstGeom>
          <a:noFill/>
        </p:spPr>
        <p:txBody>
          <a:bodyPr wrap="square">
            <a:spAutoFit/>
          </a:bodyPr>
          <a:lstStyle/>
          <a:p>
            <a:pPr algn="ctr"/>
            <a:r>
              <a:rPr lang="en-IN" dirty="0"/>
              <a:t>(Client Side JS App)</a:t>
            </a:r>
          </a:p>
        </p:txBody>
      </p:sp>
      <p:sp>
        <p:nvSpPr>
          <p:cNvPr id="35" name="TextBox 34">
            <a:extLst>
              <a:ext uri="{FF2B5EF4-FFF2-40B4-BE49-F238E27FC236}">
                <a16:creationId xmlns:a16="http://schemas.microsoft.com/office/drawing/2014/main" id="{FEB1180C-CD3A-4AFA-B4DD-2B9198E1374E}"/>
              </a:ext>
            </a:extLst>
          </p:cNvPr>
          <p:cNvSpPr txBox="1"/>
          <p:nvPr/>
        </p:nvSpPr>
        <p:spPr>
          <a:xfrm>
            <a:off x="552551" y="353014"/>
            <a:ext cx="5368073" cy="523220"/>
          </a:xfrm>
          <a:prstGeom prst="rect">
            <a:avLst/>
          </a:prstGeom>
          <a:noFill/>
        </p:spPr>
        <p:txBody>
          <a:bodyPr wrap="none" rtlCol="0">
            <a:spAutoFit/>
          </a:bodyPr>
          <a:lstStyle/>
          <a:p>
            <a:r>
              <a:rPr lang="en-IN" sz="2800" b="1" dirty="0"/>
              <a:t>Query - SINGLE PAGE APPLICATION</a:t>
            </a:r>
          </a:p>
        </p:txBody>
      </p:sp>
      <p:sp>
        <p:nvSpPr>
          <p:cNvPr id="36" name="TextBox 35">
            <a:extLst>
              <a:ext uri="{FF2B5EF4-FFF2-40B4-BE49-F238E27FC236}">
                <a16:creationId xmlns:a16="http://schemas.microsoft.com/office/drawing/2014/main" id="{1E43008F-23CE-4FC8-A579-77EE484F8220}"/>
              </a:ext>
            </a:extLst>
          </p:cNvPr>
          <p:cNvSpPr txBox="1"/>
          <p:nvPr/>
        </p:nvSpPr>
        <p:spPr>
          <a:xfrm>
            <a:off x="4317366" y="978739"/>
            <a:ext cx="2112373" cy="369332"/>
          </a:xfrm>
          <a:prstGeom prst="rect">
            <a:avLst/>
          </a:prstGeom>
          <a:noFill/>
        </p:spPr>
        <p:txBody>
          <a:bodyPr wrap="none" rtlCol="0">
            <a:spAutoFit/>
          </a:bodyPr>
          <a:lstStyle/>
          <a:p>
            <a:r>
              <a:rPr lang="en-US" dirty="0"/>
              <a:t>www.abc.com/index</a:t>
            </a:r>
          </a:p>
        </p:txBody>
      </p:sp>
      <p:sp>
        <p:nvSpPr>
          <p:cNvPr id="38" name="TextBox 37">
            <a:extLst>
              <a:ext uri="{FF2B5EF4-FFF2-40B4-BE49-F238E27FC236}">
                <a16:creationId xmlns:a16="http://schemas.microsoft.com/office/drawing/2014/main" id="{1E0298AC-1862-4FB6-9C3D-914A434C71A4}"/>
              </a:ext>
            </a:extLst>
          </p:cNvPr>
          <p:cNvSpPr txBox="1"/>
          <p:nvPr/>
        </p:nvSpPr>
        <p:spPr>
          <a:xfrm>
            <a:off x="260297" y="5814902"/>
            <a:ext cx="3068917" cy="646331"/>
          </a:xfrm>
          <a:prstGeom prst="rect">
            <a:avLst/>
          </a:prstGeom>
          <a:noFill/>
        </p:spPr>
        <p:txBody>
          <a:bodyPr wrap="none" rtlCol="0">
            <a:spAutoFit/>
          </a:bodyPr>
          <a:lstStyle/>
          <a:p>
            <a:pPr algn="ctr"/>
            <a:r>
              <a:rPr lang="en-US" dirty="0"/>
              <a:t>Vanilla JS, jQuery, KO, BB, NG1,</a:t>
            </a:r>
          </a:p>
          <a:p>
            <a:pPr algn="ctr"/>
            <a:r>
              <a:rPr lang="en-US" dirty="0"/>
              <a:t>NG2 &amp; above, React, Vue</a:t>
            </a:r>
          </a:p>
        </p:txBody>
      </p:sp>
      <p:grpSp>
        <p:nvGrpSpPr>
          <p:cNvPr id="39" name="Group 38">
            <a:extLst>
              <a:ext uri="{FF2B5EF4-FFF2-40B4-BE49-F238E27FC236}">
                <a16:creationId xmlns:a16="http://schemas.microsoft.com/office/drawing/2014/main" id="{B81A5FDA-199A-45F5-95E2-3464FD4EB07B}"/>
              </a:ext>
            </a:extLst>
          </p:cNvPr>
          <p:cNvGrpSpPr/>
          <p:nvPr/>
        </p:nvGrpSpPr>
        <p:grpSpPr>
          <a:xfrm>
            <a:off x="8601665" y="4152191"/>
            <a:ext cx="2103120" cy="816865"/>
            <a:chOff x="9193562" y="4058871"/>
            <a:chExt cx="2103120" cy="816865"/>
          </a:xfrm>
        </p:grpSpPr>
        <p:sp>
          <p:nvSpPr>
            <p:cNvPr id="40" name="Rectangle 39">
              <a:extLst>
                <a:ext uri="{FF2B5EF4-FFF2-40B4-BE49-F238E27FC236}">
                  <a16:creationId xmlns:a16="http://schemas.microsoft.com/office/drawing/2014/main" id="{16F4616F-82F8-4FD7-8C2A-845DBB96E601}"/>
                </a:ext>
              </a:extLst>
            </p:cNvPr>
            <p:cNvSpPr/>
            <p:nvPr/>
          </p:nvSpPr>
          <p:spPr>
            <a:xfrm>
              <a:off x="9193562" y="4058871"/>
              <a:ext cx="2103120" cy="816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Account </a:t>
              </a:r>
            </a:p>
            <a:p>
              <a:pPr algn="ctr"/>
              <a:r>
                <a:rPr lang="en-IN" sz="1200" b="1" dirty="0"/>
                <a:t>Service</a:t>
              </a:r>
            </a:p>
          </p:txBody>
        </p:sp>
        <p:sp>
          <p:nvSpPr>
            <p:cNvPr id="41" name="Hexagon 40">
              <a:extLst>
                <a:ext uri="{FF2B5EF4-FFF2-40B4-BE49-F238E27FC236}">
                  <a16:creationId xmlns:a16="http://schemas.microsoft.com/office/drawing/2014/main" id="{65BE4212-096A-4B01-B5B0-D63A72D95084}"/>
                </a:ext>
              </a:extLst>
            </p:cNvPr>
            <p:cNvSpPr/>
            <p:nvPr/>
          </p:nvSpPr>
          <p:spPr>
            <a:xfrm>
              <a:off x="9245384" y="4234357"/>
              <a:ext cx="596226" cy="518374"/>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2" name="Flowchart: Magnetic Disk 41">
              <a:extLst>
                <a:ext uri="{FF2B5EF4-FFF2-40B4-BE49-F238E27FC236}">
                  <a16:creationId xmlns:a16="http://schemas.microsoft.com/office/drawing/2014/main" id="{0521D635-E7D4-43EF-8042-88E515681619}"/>
                </a:ext>
              </a:extLst>
            </p:cNvPr>
            <p:cNvSpPr/>
            <p:nvPr/>
          </p:nvSpPr>
          <p:spPr>
            <a:xfrm>
              <a:off x="10667139" y="4261819"/>
              <a:ext cx="484720" cy="463451"/>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pSp>
      <p:grpSp>
        <p:nvGrpSpPr>
          <p:cNvPr id="43" name="Group 42">
            <a:extLst>
              <a:ext uri="{FF2B5EF4-FFF2-40B4-BE49-F238E27FC236}">
                <a16:creationId xmlns:a16="http://schemas.microsoft.com/office/drawing/2014/main" id="{E84C3233-DC59-452D-AF2A-A51B2319E67A}"/>
              </a:ext>
            </a:extLst>
          </p:cNvPr>
          <p:cNvGrpSpPr/>
          <p:nvPr/>
        </p:nvGrpSpPr>
        <p:grpSpPr>
          <a:xfrm>
            <a:off x="8601665" y="5034107"/>
            <a:ext cx="2103120" cy="816865"/>
            <a:chOff x="9193562" y="4058871"/>
            <a:chExt cx="2103120" cy="816865"/>
          </a:xfrm>
        </p:grpSpPr>
        <p:sp>
          <p:nvSpPr>
            <p:cNvPr id="44" name="Rectangle 43">
              <a:extLst>
                <a:ext uri="{FF2B5EF4-FFF2-40B4-BE49-F238E27FC236}">
                  <a16:creationId xmlns:a16="http://schemas.microsoft.com/office/drawing/2014/main" id="{DFF67995-D4CE-41B0-9B1A-4557C1760A0F}"/>
                </a:ext>
              </a:extLst>
            </p:cNvPr>
            <p:cNvSpPr/>
            <p:nvPr/>
          </p:nvSpPr>
          <p:spPr>
            <a:xfrm>
              <a:off x="9193562" y="4058871"/>
              <a:ext cx="2103120" cy="816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Inventory </a:t>
              </a:r>
            </a:p>
            <a:p>
              <a:pPr algn="ctr"/>
              <a:r>
                <a:rPr lang="en-IN" sz="1200" b="1" dirty="0"/>
                <a:t>Service</a:t>
              </a:r>
            </a:p>
          </p:txBody>
        </p:sp>
        <p:sp>
          <p:nvSpPr>
            <p:cNvPr id="45" name="Hexagon 44">
              <a:extLst>
                <a:ext uri="{FF2B5EF4-FFF2-40B4-BE49-F238E27FC236}">
                  <a16:creationId xmlns:a16="http://schemas.microsoft.com/office/drawing/2014/main" id="{3B41AFF9-E127-414B-93D6-A752B26D4D1E}"/>
                </a:ext>
              </a:extLst>
            </p:cNvPr>
            <p:cNvSpPr/>
            <p:nvPr/>
          </p:nvSpPr>
          <p:spPr>
            <a:xfrm>
              <a:off x="9245384" y="4234357"/>
              <a:ext cx="596226" cy="518374"/>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6" name="Flowchart: Magnetic Disk 45">
              <a:extLst>
                <a:ext uri="{FF2B5EF4-FFF2-40B4-BE49-F238E27FC236}">
                  <a16:creationId xmlns:a16="http://schemas.microsoft.com/office/drawing/2014/main" id="{A232FE88-7075-4C8E-9AAC-362969A0967D}"/>
                </a:ext>
              </a:extLst>
            </p:cNvPr>
            <p:cNvSpPr/>
            <p:nvPr/>
          </p:nvSpPr>
          <p:spPr>
            <a:xfrm>
              <a:off x="10667139" y="4261819"/>
              <a:ext cx="484720" cy="463451"/>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pSp>
      <p:grpSp>
        <p:nvGrpSpPr>
          <p:cNvPr id="47" name="Group 46">
            <a:extLst>
              <a:ext uri="{FF2B5EF4-FFF2-40B4-BE49-F238E27FC236}">
                <a16:creationId xmlns:a16="http://schemas.microsoft.com/office/drawing/2014/main" id="{F5ED2BC0-D343-4B39-B49F-FD28720D7641}"/>
              </a:ext>
            </a:extLst>
          </p:cNvPr>
          <p:cNvGrpSpPr/>
          <p:nvPr/>
        </p:nvGrpSpPr>
        <p:grpSpPr>
          <a:xfrm>
            <a:off x="8601665" y="5918017"/>
            <a:ext cx="2103120" cy="816865"/>
            <a:chOff x="9193562" y="4058871"/>
            <a:chExt cx="2103120" cy="816865"/>
          </a:xfrm>
        </p:grpSpPr>
        <p:sp>
          <p:nvSpPr>
            <p:cNvPr id="48" name="Rectangle 47">
              <a:extLst>
                <a:ext uri="{FF2B5EF4-FFF2-40B4-BE49-F238E27FC236}">
                  <a16:creationId xmlns:a16="http://schemas.microsoft.com/office/drawing/2014/main" id="{9A5084AC-F3EF-4F62-8847-FCFBB29EC6A5}"/>
                </a:ext>
              </a:extLst>
            </p:cNvPr>
            <p:cNvSpPr/>
            <p:nvPr/>
          </p:nvSpPr>
          <p:spPr>
            <a:xfrm>
              <a:off x="9193562" y="4058871"/>
              <a:ext cx="2103120" cy="816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Shipping </a:t>
              </a:r>
            </a:p>
            <a:p>
              <a:pPr algn="ctr"/>
              <a:r>
                <a:rPr lang="en-IN" sz="1200" b="1" dirty="0"/>
                <a:t>Service</a:t>
              </a:r>
            </a:p>
          </p:txBody>
        </p:sp>
        <p:sp>
          <p:nvSpPr>
            <p:cNvPr id="49" name="Hexagon 48">
              <a:extLst>
                <a:ext uri="{FF2B5EF4-FFF2-40B4-BE49-F238E27FC236}">
                  <a16:creationId xmlns:a16="http://schemas.microsoft.com/office/drawing/2014/main" id="{131BEABF-6BA7-41D9-9D28-E297ADD718F0}"/>
                </a:ext>
              </a:extLst>
            </p:cNvPr>
            <p:cNvSpPr/>
            <p:nvPr/>
          </p:nvSpPr>
          <p:spPr>
            <a:xfrm>
              <a:off x="9245384" y="4234357"/>
              <a:ext cx="596226" cy="518374"/>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0" name="Flowchart: Magnetic Disk 49">
              <a:extLst>
                <a:ext uri="{FF2B5EF4-FFF2-40B4-BE49-F238E27FC236}">
                  <a16:creationId xmlns:a16="http://schemas.microsoft.com/office/drawing/2014/main" id="{0BA1C107-3585-4C0F-8B8E-5E50D87A2588}"/>
                </a:ext>
              </a:extLst>
            </p:cNvPr>
            <p:cNvSpPr/>
            <p:nvPr/>
          </p:nvSpPr>
          <p:spPr>
            <a:xfrm>
              <a:off x="10667139" y="4261819"/>
              <a:ext cx="484720" cy="463451"/>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pSp>
      <p:sp>
        <p:nvSpPr>
          <p:cNvPr id="51" name="Rectangle 50">
            <a:extLst>
              <a:ext uri="{FF2B5EF4-FFF2-40B4-BE49-F238E27FC236}">
                <a16:creationId xmlns:a16="http://schemas.microsoft.com/office/drawing/2014/main" id="{423E1DBA-DA6B-443A-9084-FD8B0357107C}"/>
              </a:ext>
            </a:extLst>
          </p:cNvPr>
          <p:cNvSpPr/>
          <p:nvPr/>
        </p:nvSpPr>
        <p:spPr>
          <a:xfrm>
            <a:off x="6577318" y="4304735"/>
            <a:ext cx="1145140" cy="22756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API GATEWAY</a:t>
            </a:r>
          </a:p>
        </p:txBody>
      </p:sp>
      <p:cxnSp>
        <p:nvCxnSpPr>
          <p:cNvPr id="52" name="Straight Arrow Connector 51">
            <a:extLst>
              <a:ext uri="{FF2B5EF4-FFF2-40B4-BE49-F238E27FC236}">
                <a16:creationId xmlns:a16="http://schemas.microsoft.com/office/drawing/2014/main" id="{6C3112C8-2F08-4578-B331-530151AACA05}"/>
              </a:ext>
            </a:extLst>
          </p:cNvPr>
          <p:cNvCxnSpPr/>
          <p:nvPr/>
        </p:nvCxnSpPr>
        <p:spPr>
          <a:xfrm flipV="1">
            <a:off x="7722458" y="4560624"/>
            <a:ext cx="879207" cy="881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F521AB7-E9BD-4D8D-80C3-A0D44F353011}"/>
              </a:ext>
            </a:extLst>
          </p:cNvPr>
          <p:cNvCxnSpPr>
            <a:cxnSpLocks/>
          </p:cNvCxnSpPr>
          <p:nvPr/>
        </p:nvCxnSpPr>
        <p:spPr>
          <a:xfrm flipV="1">
            <a:off x="7722458" y="5442540"/>
            <a:ext cx="87920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5D6448AC-4DB0-467A-A564-6CE24E94A122}"/>
              </a:ext>
            </a:extLst>
          </p:cNvPr>
          <p:cNvCxnSpPr>
            <a:cxnSpLocks/>
          </p:cNvCxnSpPr>
          <p:nvPr/>
        </p:nvCxnSpPr>
        <p:spPr>
          <a:xfrm>
            <a:off x="7722458" y="5442541"/>
            <a:ext cx="879207" cy="883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841FA5E-DB30-446E-A8A3-986DDD397E01}"/>
              </a:ext>
            </a:extLst>
          </p:cNvPr>
          <p:cNvCxnSpPr>
            <a:cxnSpLocks/>
          </p:cNvCxnSpPr>
          <p:nvPr/>
        </p:nvCxnSpPr>
        <p:spPr>
          <a:xfrm>
            <a:off x="3376980" y="4761055"/>
            <a:ext cx="31734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1B3000E-77EF-43E4-9302-BB5260C2EE74}"/>
              </a:ext>
            </a:extLst>
          </p:cNvPr>
          <p:cNvCxnSpPr>
            <a:cxnSpLocks/>
          </p:cNvCxnSpPr>
          <p:nvPr/>
        </p:nvCxnSpPr>
        <p:spPr>
          <a:xfrm flipH="1">
            <a:off x="3376981" y="5156111"/>
            <a:ext cx="317344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163D8783-BC8F-41DB-A737-98819DB40C7C}"/>
              </a:ext>
            </a:extLst>
          </p:cNvPr>
          <p:cNvSpPr txBox="1"/>
          <p:nvPr/>
        </p:nvSpPr>
        <p:spPr>
          <a:xfrm>
            <a:off x="4015849" y="4391723"/>
            <a:ext cx="1901611" cy="369332"/>
          </a:xfrm>
          <a:prstGeom prst="rect">
            <a:avLst/>
          </a:prstGeom>
          <a:noFill/>
        </p:spPr>
        <p:txBody>
          <a:bodyPr wrap="none" rtlCol="0">
            <a:spAutoFit/>
          </a:bodyPr>
          <a:lstStyle/>
          <a:p>
            <a:r>
              <a:rPr lang="en-IN" dirty="0"/>
              <a:t>AJAX - HTTP + URL</a:t>
            </a:r>
          </a:p>
        </p:txBody>
      </p:sp>
      <p:sp>
        <p:nvSpPr>
          <p:cNvPr id="58" name="TextBox 57">
            <a:extLst>
              <a:ext uri="{FF2B5EF4-FFF2-40B4-BE49-F238E27FC236}">
                <a16:creationId xmlns:a16="http://schemas.microsoft.com/office/drawing/2014/main" id="{54AD16F8-1A39-4329-9AF0-460BDB575138}"/>
              </a:ext>
            </a:extLst>
          </p:cNvPr>
          <p:cNvSpPr txBox="1"/>
          <p:nvPr/>
        </p:nvSpPr>
        <p:spPr>
          <a:xfrm>
            <a:off x="4540933" y="5112308"/>
            <a:ext cx="915956" cy="1477328"/>
          </a:xfrm>
          <a:prstGeom prst="rect">
            <a:avLst/>
          </a:prstGeom>
          <a:noFill/>
        </p:spPr>
        <p:txBody>
          <a:bodyPr wrap="none" rtlCol="0">
            <a:spAutoFit/>
          </a:bodyPr>
          <a:lstStyle/>
          <a:p>
            <a:r>
              <a:rPr lang="en-IN" dirty="0"/>
              <a:t>JSON</a:t>
            </a:r>
          </a:p>
          <a:p>
            <a:endParaRPr lang="en-IN" dirty="0"/>
          </a:p>
          <a:p>
            <a:r>
              <a:rPr lang="en-IN" dirty="0"/>
              <a:t>{</a:t>
            </a:r>
          </a:p>
          <a:p>
            <a:pPr>
              <a:tabLst>
                <a:tab pos="182563" algn="l"/>
              </a:tabLst>
            </a:pPr>
            <a:r>
              <a:rPr lang="en-IN" dirty="0"/>
              <a:t>	“id”:1</a:t>
            </a:r>
          </a:p>
          <a:p>
            <a:r>
              <a:rPr lang="en-IN" dirty="0"/>
              <a:t>}</a:t>
            </a:r>
          </a:p>
        </p:txBody>
      </p:sp>
    </p:spTree>
    <p:extLst>
      <p:ext uri="{BB962C8B-B14F-4D97-AF65-F5344CB8AC3E}">
        <p14:creationId xmlns:p14="http://schemas.microsoft.com/office/powerpoint/2010/main" val="4155113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FE61C0-2C5F-4F04-AA75-60DBCFFFB88D}"/>
              </a:ext>
            </a:extLst>
          </p:cNvPr>
          <p:cNvSpPr>
            <a:spLocks noGrp="1"/>
          </p:cNvSpPr>
          <p:nvPr>
            <p:ph type="title"/>
          </p:nvPr>
        </p:nvSpPr>
        <p:spPr/>
        <p:txBody>
          <a:bodyPr/>
          <a:lstStyle/>
          <a:p>
            <a:r>
              <a:rPr lang="en-IN" dirty="0"/>
              <a:t>Modules</a:t>
            </a:r>
          </a:p>
        </p:txBody>
      </p:sp>
      <p:sp>
        <p:nvSpPr>
          <p:cNvPr id="5" name="Content Placeholder 4">
            <a:extLst>
              <a:ext uri="{FF2B5EF4-FFF2-40B4-BE49-F238E27FC236}">
                <a16:creationId xmlns:a16="http://schemas.microsoft.com/office/drawing/2014/main" id="{0B873E00-FF70-4E31-A0EF-20E918AA178D}"/>
              </a:ext>
            </a:extLst>
          </p:cNvPr>
          <p:cNvSpPr>
            <a:spLocks noGrp="1"/>
          </p:cNvSpPr>
          <p:nvPr>
            <p:ph idx="1"/>
          </p:nvPr>
        </p:nvSpPr>
        <p:spPr/>
        <p:txBody>
          <a:bodyPr>
            <a:normAutofit/>
          </a:bodyPr>
          <a:lstStyle/>
          <a:p>
            <a:r>
              <a:rPr lang="en-US" dirty="0"/>
              <a:t>Module in Node.js is a simple or complex functionality organized in single or multiple JavaScript files which can be reused throughout the Node.js application.</a:t>
            </a:r>
          </a:p>
          <a:p>
            <a:r>
              <a:rPr lang="en-US" dirty="0"/>
              <a:t>Each module in Node.js has its own context, so it cannot interfere with other modules or pollute global scope. Also, each module can be placed in a separate .</a:t>
            </a:r>
            <a:r>
              <a:rPr lang="en-US" dirty="0" err="1"/>
              <a:t>js</a:t>
            </a:r>
            <a:r>
              <a:rPr lang="en-US" dirty="0"/>
              <a:t> file under a separate folder.</a:t>
            </a:r>
          </a:p>
          <a:p>
            <a:r>
              <a:rPr lang="en-US" dirty="0"/>
              <a:t>Node.js implements </a:t>
            </a:r>
            <a:r>
              <a:rPr lang="en-US" dirty="0" err="1"/>
              <a:t>CommonJS</a:t>
            </a:r>
            <a:r>
              <a:rPr lang="en-US" dirty="0"/>
              <a:t> modules standard. </a:t>
            </a:r>
          </a:p>
          <a:p>
            <a:pPr lvl="1"/>
            <a:r>
              <a:rPr lang="en-US" dirty="0" err="1"/>
              <a:t>CommonJS</a:t>
            </a:r>
            <a:r>
              <a:rPr lang="en-US" dirty="0"/>
              <a:t> is a group of volunteers who define JavaScript standards for web server, desktop, and console application.</a:t>
            </a:r>
            <a:endParaRPr lang="en-IN" dirty="0"/>
          </a:p>
        </p:txBody>
      </p:sp>
    </p:spTree>
    <p:extLst>
      <p:ext uri="{BB962C8B-B14F-4D97-AF65-F5344CB8AC3E}">
        <p14:creationId xmlns:p14="http://schemas.microsoft.com/office/powerpoint/2010/main" val="3401202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267B1-9601-4434-BF19-839F801B06EA}"/>
              </a:ext>
            </a:extLst>
          </p:cNvPr>
          <p:cNvSpPr>
            <a:spLocks noGrp="1"/>
          </p:cNvSpPr>
          <p:nvPr>
            <p:ph type="title"/>
          </p:nvPr>
        </p:nvSpPr>
        <p:spPr/>
        <p:txBody>
          <a:bodyPr/>
          <a:lstStyle/>
          <a:p>
            <a:r>
              <a:rPr lang="en-US" dirty="0"/>
              <a:t>Types of Modules</a:t>
            </a:r>
          </a:p>
        </p:txBody>
      </p:sp>
      <p:sp>
        <p:nvSpPr>
          <p:cNvPr id="3" name="Content Placeholder 2">
            <a:extLst>
              <a:ext uri="{FF2B5EF4-FFF2-40B4-BE49-F238E27FC236}">
                <a16:creationId xmlns:a16="http://schemas.microsoft.com/office/drawing/2014/main" id="{366F6AD6-EF90-4559-AE76-157B0233D11F}"/>
              </a:ext>
            </a:extLst>
          </p:cNvPr>
          <p:cNvSpPr>
            <a:spLocks noGrp="1"/>
          </p:cNvSpPr>
          <p:nvPr>
            <p:ph idx="1"/>
          </p:nvPr>
        </p:nvSpPr>
        <p:spPr/>
        <p:txBody>
          <a:bodyPr/>
          <a:lstStyle/>
          <a:p>
            <a:r>
              <a:rPr lang="en-US" dirty="0"/>
              <a:t>Core Modules (Built-in Modules)</a:t>
            </a:r>
          </a:p>
          <a:p>
            <a:pPr lvl="1"/>
            <a:r>
              <a:rPr lang="en-US" dirty="0"/>
              <a:t>Global Modules</a:t>
            </a:r>
          </a:p>
          <a:p>
            <a:r>
              <a:rPr lang="en-US" dirty="0"/>
              <a:t>Local Modules (User Defined Modules)</a:t>
            </a:r>
          </a:p>
          <a:p>
            <a:r>
              <a:rPr lang="en-US" dirty="0"/>
              <a:t>External Modules (Third Party Modules) – NPM Repository</a:t>
            </a:r>
          </a:p>
        </p:txBody>
      </p:sp>
    </p:spTree>
    <p:extLst>
      <p:ext uri="{BB962C8B-B14F-4D97-AF65-F5344CB8AC3E}">
        <p14:creationId xmlns:p14="http://schemas.microsoft.com/office/powerpoint/2010/main" val="878738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2F3665D-238A-4A50-8933-DD90F25A5A74}"/>
              </a:ext>
            </a:extLst>
          </p:cNvPr>
          <p:cNvSpPr/>
          <p:nvPr/>
        </p:nvSpPr>
        <p:spPr>
          <a:xfrm>
            <a:off x="5453062" y="123825"/>
            <a:ext cx="1285876"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require(Path)</a:t>
            </a:r>
          </a:p>
        </p:txBody>
      </p:sp>
      <p:sp>
        <p:nvSpPr>
          <p:cNvPr id="5" name="Rectangle 4">
            <a:extLst>
              <a:ext uri="{FF2B5EF4-FFF2-40B4-BE49-F238E27FC236}">
                <a16:creationId xmlns:a16="http://schemas.microsoft.com/office/drawing/2014/main" id="{1C711D1A-A086-4C12-9A41-409F3BAFD579}"/>
              </a:ext>
            </a:extLst>
          </p:cNvPr>
          <p:cNvSpPr/>
          <p:nvPr/>
        </p:nvSpPr>
        <p:spPr>
          <a:xfrm>
            <a:off x="3829050" y="857250"/>
            <a:ext cx="45339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Module Loader will search for a file on the path specified</a:t>
            </a:r>
          </a:p>
        </p:txBody>
      </p:sp>
      <p:cxnSp>
        <p:nvCxnSpPr>
          <p:cNvPr id="6" name="Straight Arrow Connector 5">
            <a:extLst>
              <a:ext uri="{FF2B5EF4-FFF2-40B4-BE49-F238E27FC236}">
                <a16:creationId xmlns:a16="http://schemas.microsoft.com/office/drawing/2014/main" id="{A8426AF5-0300-4EA8-8D9D-DFF83FF0D640}"/>
              </a:ext>
            </a:extLst>
          </p:cNvPr>
          <p:cNvCxnSpPr/>
          <p:nvPr/>
        </p:nvCxnSpPr>
        <p:spPr>
          <a:xfrm>
            <a:off x="6096000" y="504825"/>
            <a:ext cx="0" cy="352425"/>
          </a:xfrm>
          <a:prstGeom prst="straightConnector1">
            <a:avLst/>
          </a:prstGeom>
          <a:ln w="28575">
            <a:solidFill>
              <a:srgbClr val="0070C0"/>
            </a:solidFill>
            <a:tailEnd type="triangle"/>
          </a:ln>
        </p:spPr>
        <p:style>
          <a:lnRef idx="3">
            <a:schemeClr val="accent2"/>
          </a:lnRef>
          <a:fillRef idx="0">
            <a:schemeClr val="accent2"/>
          </a:fillRef>
          <a:effectRef idx="2">
            <a:schemeClr val="accent2"/>
          </a:effectRef>
          <a:fontRef idx="minor">
            <a:schemeClr val="tx1"/>
          </a:fontRef>
        </p:style>
      </p:cxnSp>
      <p:sp>
        <p:nvSpPr>
          <p:cNvPr id="7" name="Rectangle 6">
            <a:extLst>
              <a:ext uri="{FF2B5EF4-FFF2-40B4-BE49-F238E27FC236}">
                <a16:creationId xmlns:a16="http://schemas.microsoft.com/office/drawing/2014/main" id="{5781A396-502D-4892-9BFE-97897E296932}"/>
              </a:ext>
            </a:extLst>
          </p:cNvPr>
          <p:cNvSpPr/>
          <p:nvPr/>
        </p:nvSpPr>
        <p:spPr>
          <a:xfrm>
            <a:off x="752475" y="1809750"/>
            <a:ext cx="3505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Load and cache the file on the memory</a:t>
            </a:r>
          </a:p>
        </p:txBody>
      </p:sp>
      <p:cxnSp>
        <p:nvCxnSpPr>
          <p:cNvPr id="8" name="Straight Arrow Connector 7">
            <a:extLst>
              <a:ext uri="{FF2B5EF4-FFF2-40B4-BE49-F238E27FC236}">
                <a16:creationId xmlns:a16="http://schemas.microsoft.com/office/drawing/2014/main" id="{CF7F7C3B-B824-4805-A65C-F8DCFB1CE2BA}"/>
              </a:ext>
            </a:extLst>
          </p:cNvPr>
          <p:cNvCxnSpPr>
            <a:cxnSpLocks/>
            <a:endCxn id="7" idx="0"/>
          </p:cNvCxnSpPr>
          <p:nvPr/>
        </p:nvCxnSpPr>
        <p:spPr>
          <a:xfrm flipH="1">
            <a:off x="2505075" y="1238250"/>
            <a:ext cx="3590925" cy="571500"/>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A9B3D688-8FCD-4F6B-A5F9-B88778B319C1}"/>
              </a:ext>
            </a:extLst>
          </p:cNvPr>
          <p:cNvSpPr txBox="1"/>
          <p:nvPr/>
        </p:nvSpPr>
        <p:spPr>
          <a:xfrm>
            <a:off x="3019425" y="1352550"/>
            <a:ext cx="296876" cy="369332"/>
          </a:xfrm>
          <a:prstGeom prst="rect">
            <a:avLst/>
          </a:prstGeom>
          <a:noFill/>
        </p:spPr>
        <p:txBody>
          <a:bodyPr wrap="none" rtlCol="0">
            <a:spAutoFit/>
          </a:bodyPr>
          <a:lstStyle/>
          <a:p>
            <a:r>
              <a:rPr lang="en-IN" dirty="0"/>
              <a:t>Y</a:t>
            </a:r>
          </a:p>
        </p:txBody>
      </p:sp>
      <p:sp>
        <p:nvSpPr>
          <p:cNvPr id="10" name="Rectangle 9">
            <a:extLst>
              <a:ext uri="{FF2B5EF4-FFF2-40B4-BE49-F238E27FC236}">
                <a16:creationId xmlns:a16="http://schemas.microsoft.com/office/drawing/2014/main" id="{AA51F5D1-3E4C-478F-B461-B1251FA59F55}"/>
              </a:ext>
            </a:extLst>
          </p:cNvPr>
          <p:cNvSpPr/>
          <p:nvPr/>
        </p:nvSpPr>
        <p:spPr>
          <a:xfrm>
            <a:off x="6905625" y="1809750"/>
            <a:ext cx="45339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Module Loader will search for a folder on the path specified</a:t>
            </a:r>
          </a:p>
        </p:txBody>
      </p:sp>
      <p:sp>
        <p:nvSpPr>
          <p:cNvPr id="11" name="TextBox 10">
            <a:extLst>
              <a:ext uri="{FF2B5EF4-FFF2-40B4-BE49-F238E27FC236}">
                <a16:creationId xmlns:a16="http://schemas.microsoft.com/office/drawing/2014/main" id="{1AF35D46-C391-4BDB-A397-96546FF8F2D6}"/>
              </a:ext>
            </a:extLst>
          </p:cNvPr>
          <p:cNvSpPr txBox="1"/>
          <p:nvPr/>
        </p:nvSpPr>
        <p:spPr>
          <a:xfrm>
            <a:off x="8297876" y="1352550"/>
            <a:ext cx="333746" cy="369332"/>
          </a:xfrm>
          <a:prstGeom prst="rect">
            <a:avLst/>
          </a:prstGeom>
          <a:noFill/>
        </p:spPr>
        <p:txBody>
          <a:bodyPr wrap="none" rtlCol="0">
            <a:spAutoFit/>
          </a:bodyPr>
          <a:lstStyle/>
          <a:p>
            <a:r>
              <a:rPr lang="en-IN" dirty="0"/>
              <a:t>N</a:t>
            </a:r>
          </a:p>
        </p:txBody>
      </p:sp>
      <p:cxnSp>
        <p:nvCxnSpPr>
          <p:cNvPr id="12" name="Straight Arrow Connector 11">
            <a:extLst>
              <a:ext uri="{FF2B5EF4-FFF2-40B4-BE49-F238E27FC236}">
                <a16:creationId xmlns:a16="http://schemas.microsoft.com/office/drawing/2014/main" id="{FA479BBD-D3C3-478B-8A05-E3F182ACC661}"/>
              </a:ext>
            </a:extLst>
          </p:cNvPr>
          <p:cNvCxnSpPr>
            <a:cxnSpLocks/>
          </p:cNvCxnSpPr>
          <p:nvPr/>
        </p:nvCxnSpPr>
        <p:spPr>
          <a:xfrm>
            <a:off x="6096000" y="1238250"/>
            <a:ext cx="3076575" cy="571500"/>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3" name="Rectangle 12">
            <a:extLst>
              <a:ext uri="{FF2B5EF4-FFF2-40B4-BE49-F238E27FC236}">
                <a16:creationId xmlns:a16="http://schemas.microsoft.com/office/drawing/2014/main" id="{16842D45-B247-463C-BD70-62AB5D4B7B51}"/>
              </a:ext>
            </a:extLst>
          </p:cNvPr>
          <p:cNvSpPr/>
          <p:nvPr/>
        </p:nvSpPr>
        <p:spPr>
          <a:xfrm>
            <a:off x="9858374" y="3048000"/>
            <a:ext cx="1876426"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sz="1400" b="1" dirty="0"/>
              <a:t>Error Loading Module</a:t>
            </a:r>
          </a:p>
        </p:txBody>
      </p:sp>
      <p:cxnSp>
        <p:nvCxnSpPr>
          <p:cNvPr id="14" name="Straight Arrow Connector 13">
            <a:extLst>
              <a:ext uri="{FF2B5EF4-FFF2-40B4-BE49-F238E27FC236}">
                <a16:creationId xmlns:a16="http://schemas.microsoft.com/office/drawing/2014/main" id="{5019009E-0EEB-4BA2-AF0D-E2642A15B16A}"/>
              </a:ext>
            </a:extLst>
          </p:cNvPr>
          <p:cNvCxnSpPr>
            <a:cxnSpLocks/>
            <a:endCxn id="13" idx="0"/>
          </p:cNvCxnSpPr>
          <p:nvPr/>
        </p:nvCxnSpPr>
        <p:spPr>
          <a:xfrm>
            <a:off x="9172575" y="2190750"/>
            <a:ext cx="1624012" cy="857250"/>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4E22E1BB-B017-47B5-8A76-41548626568E}"/>
              </a:ext>
            </a:extLst>
          </p:cNvPr>
          <p:cNvSpPr txBox="1"/>
          <p:nvPr/>
        </p:nvSpPr>
        <p:spPr>
          <a:xfrm>
            <a:off x="10250501" y="2434709"/>
            <a:ext cx="333746" cy="369332"/>
          </a:xfrm>
          <a:prstGeom prst="rect">
            <a:avLst/>
          </a:prstGeom>
          <a:noFill/>
        </p:spPr>
        <p:txBody>
          <a:bodyPr wrap="none" rtlCol="0">
            <a:spAutoFit/>
          </a:bodyPr>
          <a:lstStyle/>
          <a:p>
            <a:r>
              <a:rPr lang="en-IN" dirty="0"/>
              <a:t>N</a:t>
            </a:r>
          </a:p>
        </p:txBody>
      </p:sp>
      <p:cxnSp>
        <p:nvCxnSpPr>
          <p:cNvPr id="16" name="Straight Arrow Connector 15">
            <a:extLst>
              <a:ext uri="{FF2B5EF4-FFF2-40B4-BE49-F238E27FC236}">
                <a16:creationId xmlns:a16="http://schemas.microsoft.com/office/drawing/2014/main" id="{85FAF998-AAF1-4D68-A200-9D4682A552CD}"/>
              </a:ext>
            </a:extLst>
          </p:cNvPr>
          <p:cNvCxnSpPr>
            <a:cxnSpLocks/>
          </p:cNvCxnSpPr>
          <p:nvPr/>
        </p:nvCxnSpPr>
        <p:spPr>
          <a:xfrm flipH="1">
            <a:off x="6948486" y="2190750"/>
            <a:ext cx="2224089" cy="857250"/>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17" name="TextBox 16">
            <a:extLst>
              <a:ext uri="{FF2B5EF4-FFF2-40B4-BE49-F238E27FC236}">
                <a16:creationId xmlns:a16="http://schemas.microsoft.com/office/drawing/2014/main" id="{0301D741-200C-41B1-92B9-897568563C5E}"/>
              </a:ext>
            </a:extLst>
          </p:cNvPr>
          <p:cNvSpPr txBox="1"/>
          <p:nvPr/>
        </p:nvSpPr>
        <p:spPr>
          <a:xfrm>
            <a:off x="7485849" y="2434709"/>
            <a:ext cx="296876" cy="369332"/>
          </a:xfrm>
          <a:prstGeom prst="rect">
            <a:avLst/>
          </a:prstGeom>
          <a:noFill/>
        </p:spPr>
        <p:txBody>
          <a:bodyPr wrap="none" rtlCol="0">
            <a:spAutoFit/>
          </a:bodyPr>
          <a:lstStyle/>
          <a:p>
            <a:r>
              <a:rPr lang="en-IN" dirty="0"/>
              <a:t>Y</a:t>
            </a:r>
          </a:p>
        </p:txBody>
      </p:sp>
      <p:sp>
        <p:nvSpPr>
          <p:cNvPr id="18" name="Rectangle 17">
            <a:extLst>
              <a:ext uri="{FF2B5EF4-FFF2-40B4-BE49-F238E27FC236}">
                <a16:creationId xmlns:a16="http://schemas.microsoft.com/office/drawing/2014/main" id="{2978343D-DED7-4436-84EF-CD13077E0404}"/>
              </a:ext>
            </a:extLst>
          </p:cNvPr>
          <p:cNvSpPr/>
          <p:nvPr/>
        </p:nvSpPr>
        <p:spPr>
          <a:xfrm>
            <a:off x="4681536" y="3048000"/>
            <a:ext cx="45339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Search inside folder, file with the name ‘</a:t>
            </a:r>
            <a:r>
              <a:rPr lang="en-IN" sz="1400" dirty="0" err="1"/>
              <a:t>package.json</a:t>
            </a:r>
            <a:r>
              <a:rPr lang="en-IN" sz="1400" dirty="0"/>
              <a:t>’</a:t>
            </a:r>
          </a:p>
        </p:txBody>
      </p:sp>
      <p:sp>
        <p:nvSpPr>
          <p:cNvPr id="19" name="Rectangle 18">
            <a:extLst>
              <a:ext uri="{FF2B5EF4-FFF2-40B4-BE49-F238E27FC236}">
                <a16:creationId xmlns:a16="http://schemas.microsoft.com/office/drawing/2014/main" id="{C9525F90-46F3-4F66-9326-85F988775D63}"/>
              </a:ext>
            </a:extLst>
          </p:cNvPr>
          <p:cNvSpPr/>
          <p:nvPr/>
        </p:nvSpPr>
        <p:spPr>
          <a:xfrm>
            <a:off x="5608623" y="4042291"/>
            <a:ext cx="3754452"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Search inside folder, file with the name ‘index.js’</a:t>
            </a:r>
          </a:p>
        </p:txBody>
      </p:sp>
      <p:cxnSp>
        <p:nvCxnSpPr>
          <p:cNvPr id="20" name="Straight Arrow Connector 19">
            <a:extLst>
              <a:ext uri="{FF2B5EF4-FFF2-40B4-BE49-F238E27FC236}">
                <a16:creationId xmlns:a16="http://schemas.microsoft.com/office/drawing/2014/main" id="{F31E01DC-6756-443B-A208-B79B108DE2EF}"/>
              </a:ext>
            </a:extLst>
          </p:cNvPr>
          <p:cNvCxnSpPr>
            <a:cxnSpLocks/>
            <a:endCxn id="19" idx="0"/>
          </p:cNvCxnSpPr>
          <p:nvPr/>
        </p:nvCxnSpPr>
        <p:spPr>
          <a:xfrm>
            <a:off x="6948486" y="3429000"/>
            <a:ext cx="537363" cy="613291"/>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1" name="TextBox 20">
            <a:extLst>
              <a:ext uri="{FF2B5EF4-FFF2-40B4-BE49-F238E27FC236}">
                <a16:creationId xmlns:a16="http://schemas.microsoft.com/office/drawing/2014/main" id="{9417578C-DA89-4198-8EEF-6D25FF00FA3C}"/>
              </a:ext>
            </a:extLst>
          </p:cNvPr>
          <p:cNvSpPr txBox="1"/>
          <p:nvPr/>
        </p:nvSpPr>
        <p:spPr>
          <a:xfrm>
            <a:off x="7300541" y="3550979"/>
            <a:ext cx="333746" cy="369332"/>
          </a:xfrm>
          <a:prstGeom prst="rect">
            <a:avLst/>
          </a:prstGeom>
          <a:noFill/>
        </p:spPr>
        <p:txBody>
          <a:bodyPr wrap="none" rtlCol="0">
            <a:spAutoFit/>
          </a:bodyPr>
          <a:lstStyle/>
          <a:p>
            <a:r>
              <a:rPr lang="en-IN" dirty="0"/>
              <a:t>N</a:t>
            </a:r>
          </a:p>
        </p:txBody>
      </p:sp>
      <p:cxnSp>
        <p:nvCxnSpPr>
          <p:cNvPr id="22" name="Connector: Elbow 21">
            <a:extLst>
              <a:ext uri="{FF2B5EF4-FFF2-40B4-BE49-F238E27FC236}">
                <a16:creationId xmlns:a16="http://schemas.microsoft.com/office/drawing/2014/main" id="{8B886695-AC8B-4A0C-9E37-9938743A26BB}"/>
              </a:ext>
            </a:extLst>
          </p:cNvPr>
          <p:cNvCxnSpPr/>
          <p:nvPr/>
        </p:nvCxnSpPr>
        <p:spPr>
          <a:xfrm flipV="1">
            <a:off x="9363075" y="3429000"/>
            <a:ext cx="1433512" cy="803791"/>
          </a:xfrm>
          <a:prstGeom prst="bentConnector2">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B5C8BCED-B962-4C64-859A-D53115EDCCAC}"/>
              </a:ext>
            </a:extLst>
          </p:cNvPr>
          <p:cNvSpPr txBox="1"/>
          <p:nvPr/>
        </p:nvSpPr>
        <p:spPr>
          <a:xfrm>
            <a:off x="9893723" y="3867150"/>
            <a:ext cx="333746" cy="369332"/>
          </a:xfrm>
          <a:prstGeom prst="rect">
            <a:avLst/>
          </a:prstGeom>
          <a:noFill/>
        </p:spPr>
        <p:txBody>
          <a:bodyPr wrap="none" rtlCol="0">
            <a:spAutoFit/>
          </a:bodyPr>
          <a:lstStyle/>
          <a:p>
            <a:r>
              <a:rPr lang="en-IN" dirty="0"/>
              <a:t>N</a:t>
            </a:r>
          </a:p>
        </p:txBody>
      </p:sp>
      <p:sp>
        <p:nvSpPr>
          <p:cNvPr id="24" name="Rectangle 23">
            <a:extLst>
              <a:ext uri="{FF2B5EF4-FFF2-40B4-BE49-F238E27FC236}">
                <a16:creationId xmlns:a16="http://schemas.microsoft.com/office/drawing/2014/main" id="{E6C7F3B7-DF10-45AC-9D77-03940DFAC2DB}"/>
              </a:ext>
            </a:extLst>
          </p:cNvPr>
          <p:cNvSpPr/>
          <p:nvPr/>
        </p:nvSpPr>
        <p:spPr>
          <a:xfrm>
            <a:off x="7830350" y="5417582"/>
            <a:ext cx="3505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Load and cache the file on the memory</a:t>
            </a:r>
          </a:p>
        </p:txBody>
      </p:sp>
      <p:cxnSp>
        <p:nvCxnSpPr>
          <p:cNvPr id="25" name="Straight Arrow Connector 24">
            <a:extLst>
              <a:ext uri="{FF2B5EF4-FFF2-40B4-BE49-F238E27FC236}">
                <a16:creationId xmlns:a16="http://schemas.microsoft.com/office/drawing/2014/main" id="{6ED6E3D7-35B7-4E06-9C9D-B406CAA8F848}"/>
              </a:ext>
            </a:extLst>
          </p:cNvPr>
          <p:cNvCxnSpPr>
            <a:endCxn id="24" idx="0"/>
          </p:cNvCxnSpPr>
          <p:nvPr/>
        </p:nvCxnSpPr>
        <p:spPr>
          <a:xfrm>
            <a:off x="7485849" y="4423291"/>
            <a:ext cx="2097101" cy="994291"/>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2FF0CE11-B140-447C-B3F7-C5711056EAD8}"/>
              </a:ext>
            </a:extLst>
          </p:cNvPr>
          <p:cNvSpPr txBox="1"/>
          <p:nvPr/>
        </p:nvSpPr>
        <p:spPr>
          <a:xfrm>
            <a:off x="8214512" y="4450645"/>
            <a:ext cx="296876" cy="369332"/>
          </a:xfrm>
          <a:prstGeom prst="rect">
            <a:avLst/>
          </a:prstGeom>
          <a:noFill/>
        </p:spPr>
        <p:txBody>
          <a:bodyPr wrap="none" rtlCol="0">
            <a:spAutoFit/>
          </a:bodyPr>
          <a:lstStyle/>
          <a:p>
            <a:r>
              <a:rPr lang="en-IN" dirty="0"/>
              <a:t>Y</a:t>
            </a:r>
          </a:p>
        </p:txBody>
      </p:sp>
      <p:sp>
        <p:nvSpPr>
          <p:cNvPr id="27" name="TextBox 26">
            <a:extLst>
              <a:ext uri="{FF2B5EF4-FFF2-40B4-BE49-F238E27FC236}">
                <a16:creationId xmlns:a16="http://schemas.microsoft.com/office/drawing/2014/main" id="{A252DB85-D7AF-435E-8FF4-52DB7496B40D}"/>
              </a:ext>
            </a:extLst>
          </p:cNvPr>
          <p:cNvSpPr txBox="1"/>
          <p:nvPr/>
        </p:nvSpPr>
        <p:spPr>
          <a:xfrm>
            <a:off x="7340779" y="6265902"/>
            <a:ext cx="3672224" cy="461665"/>
          </a:xfrm>
          <a:prstGeom prst="rect">
            <a:avLst/>
          </a:prstGeom>
          <a:noFill/>
        </p:spPr>
        <p:txBody>
          <a:bodyPr wrap="none" rtlCol="0">
            <a:spAutoFit/>
          </a:bodyPr>
          <a:lstStyle/>
          <a:p>
            <a:r>
              <a:rPr lang="en-IN" sz="2400" dirty="0">
                <a:solidFill>
                  <a:srgbClr val="0070C0"/>
                </a:solidFill>
              </a:rPr>
              <a:t>NODE JS Module Resolution</a:t>
            </a:r>
          </a:p>
        </p:txBody>
      </p:sp>
      <p:sp>
        <p:nvSpPr>
          <p:cNvPr id="28" name="Rectangle 27">
            <a:extLst>
              <a:ext uri="{FF2B5EF4-FFF2-40B4-BE49-F238E27FC236}">
                <a16:creationId xmlns:a16="http://schemas.microsoft.com/office/drawing/2014/main" id="{9BEB58E1-8696-44A3-956F-CDD0283EED6C}"/>
              </a:ext>
            </a:extLst>
          </p:cNvPr>
          <p:cNvSpPr/>
          <p:nvPr/>
        </p:nvSpPr>
        <p:spPr>
          <a:xfrm>
            <a:off x="1142199" y="4034611"/>
            <a:ext cx="3754452"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In ‘</a:t>
            </a:r>
            <a:r>
              <a:rPr lang="en-IN" sz="1400" dirty="0" err="1"/>
              <a:t>package.json</a:t>
            </a:r>
            <a:r>
              <a:rPr lang="en-IN" sz="1400" dirty="0"/>
              <a:t>’, read ‘main’ key</a:t>
            </a:r>
          </a:p>
        </p:txBody>
      </p:sp>
      <p:cxnSp>
        <p:nvCxnSpPr>
          <p:cNvPr id="29" name="Straight Arrow Connector 28">
            <a:extLst>
              <a:ext uri="{FF2B5EF4-FFF2-40B4-BE49-F238E27FC236}">
                <a16:creationId xmlns:a16="http://schemas.microsoft.com/office/drawing/2014/main" id="{DEEA1B4C-61EB-4943-8E1D-53531CC0053A}"/>
              </a:ext>
            </a:extLst>
          </p:cNvPr>
          <p:cNvCxnSpPr>
            <a:cxnSpLocks/>
            <a:endCxn id="28" idx="0"/>
          </p:cNvCxnSpPr>
          <p:nvPr/>
        </p:nvCxnSpPr>
        <p:spPr>
          <a:xfrm flipH="1">
            <a:off x="3019425" y="3429000"/>
            <a:ext cx="3929061" cy="605611"/>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30" name="TextBox 29">
            <a:extLst>
              <a:ext uri="{FF2B5EF4-FFF2-40B4-BE49-F238E27FC236}">
                <a16:creationId xmlns:a16="http://schemas.microsoft.com/office/drawing/2014/main" id="{6EBCAD9C-6F76-4637-AD20-D3C8BAF6449C}"/>
              </a:ext>
            </a:extLst>
          </p:cNvPr>
          <p:cNvSpPr txBox="1"/>
          <p:nvPr/>
        </p:nvSpPr>
        <p:spPr>
          <a:xfrm>
            <a:off x="4291812" y="3459718"/>
            <a:ext cx="296876" cy="369332"/>
          </a:xfrm>
          <a:prstGeom prst="rect">
            <a:avLst/>
          </a:prstGeom>
          <a:noFill/>
        </p:spPr>
        <p:txBody>
          <a:bodyPr wrap="none" rtlCol="0">
            <a:spAutoFit/>
          </a:bodyPr>
          <a:lstStyle/>
          <a:p>
            <a:r>
              <a:rPr lang="en-IN" dirty="0"/>
              <a:t>Y</a:t>
            </a:r>
          </a:p>
        </p:txBody>
      </p:sp>
      <p:cxnSp>
        <p:nvCxnSpPr>
          <p:cNvPr id="31" name="Connector: Elbow 30">
            <a:extLst>
              <a:ext uri="{FF2B5EF4-FFF2-40B4-BE49-F238E27FC236}">
                <a16:creationId xmlns:a16="http://schemas.microsoft.com/office/drawing/2014/main" id="{552F1FF9-BB37-420F-8AB3-FA1082B3BED1}"/>
              </a:ext>
            </a:extLst>
          </p:cNvPr>
          <p:cNvCxnSpPr/>
          <p:nvPr/>
        </p:nvCxnSpPr>
        <p:spPr>
          <a:xfrm rot="16200000" flipH="1">
            <a:off x="5248797" y="2186239"/>
            <a:ext cx="7680" cy="4466424"/>
          </a:xfrm>
          <a:prstGeom prst="bentConnector3">
            <a:avLst>
              <a:gd name="adj1" fmla="val 3076563"/>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32" name="TextBox 31">
            <a:extLst>
              <a:ext uri="{FF2B5EF4-FFF2-40B4-BE49-F238E27FC236}">
                <a16:creationId xmlns:a16="http://schemas.microsoft.com/office/drawing/2014/main" id="{86BB477F-74D0-4202-BD97-DA15EF7CCE8B}"/>
              </a:ext>
            </a:extLst>
          </p:cNvPr>
          <p:cNvSpPr txBox="1"/>
          <p:nvPr/>
        </p:nvSpPr>
        <p:spPr>
          <a:xfrm>
            <a:off x="5119316" y="4315123"/>
            <a:ext cx="333746" cy="369332"/>
          </a:xfrm>
          <a:prstGeom prst="rect">
            <a:avLst/>
          </a:prstGeom>
          <a:noFill/>
        </p:spPr>
        <p:txBody>
          <a:bodyPr wrap="none" rtlCol="0">
            <a:spAutoFit/>
          </a:bodyPr>
          <a:lstStyle/>
          <a:p>
            <a:r>
              <a:rPr lang="en-IN" dirty="0"/>
              <a:t>N</a:t>
            </a:r>
          </a:p>
        </p:txBody>
      </p:sp>
      <p:sp>
        <p:nvSpPr>
          <p:cNvPr id="33" name="Rectangle 32">
            <a:extLst>
              <a:ext uri="{FF2B5EF4-FFF2-40B4-BE49-F238E27FC236}">
                <a16:creationId xmlns:a16="http://schemas.microsoft.com/office/drawing/2014/main" id="{5DE54621-5199-49E4-9F49-B8EDBFE101E6}"/>
              </a:ext>
            </a:extLst>
          </p:cNvPr>
          <p:cNvSpPr/>
          <p:nvPr/>
        </p:nvSpPr>
        <p:spPr>
          <a:xfrm>
            <a:off x="945570" y="5124450"/>
            <a:ext cx="25527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Search file mentioned in ‘main’</a:t>
            </a:r>
          </a:p>
        </p:txBody>
      </p:sp>
      <p:cxnSp>
        <p:nvCxnSpPr>
          <p:cNvPr id="34" name="Straight Arrow Connector 33">
            <a:extLst>
              <a:ext uri="{FF2B5EF4-FFF2-40B4-BE49-F238E27FC236}">
                <a16:creationId xmlns:a16="http://schemas.microsoft.com/office/drawing/2014/main" id="{91ABD5AF-F053-4A0D-B11E-3D8B4082AE97}"/>
              </a:ext>
            </a:extLst>
          </p:cNvPr>
          <p:cNvCxnSpPr>
            <a:cxnSpLocks/>
            <a:endCxn id="33" idx="0"/>
          </p:cNvCxnSpPr>
          <p:nvPr/>
        </p:nvCxnSpPr>
        <p:spPr>
          <a:xfrm flipH="1">
            <a:off x="2221920" y="4415611"/>
            <a:ext cx="797505" cy="708839"/>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35" name="TextBox 34">
            <a:extLst>
              <a:ext uri="{FF2B5EF4-FFF2-40B4-BE49-F238E27FC236}">
                <a16:creationId xmlns:a16="http://schemas.microsoft.com/office/drawing/2014/main" id="{58A8C613-ECD1-4136-AF15-AA6266742F11}"/>
              </a:ext>
            </a:extLst>
          </p:cNvPr>
          <p:cNvSpPr txBox="1"/>
          <p:nvPr/>
        </p:nvSpPr>
        <p:spPr>
          <a:xfrm>
            <a:off x="2321132" y="4535894"/>
            <a:ext cx="296876" cy="369332"/>
          </a:xfrm>
          <a:prstGeom prst="rect">
            <a:avLst/>
          </a:prstGeom>
          <a:noFill/>
        </p:spPr>
        <p:txBody>
          <a:bodyPr wrap="none" rtlCol="0">
            <a:spAutoFit/>
          </a:bodyPr>
          <a:lstStyle/>
          <a:p>
            <a:r>
              <a:rPr lang="en-IN" dirty="0"/>
              <a:t>Y</a:t>
            </a:r>
          </a:p>
        </p:txBody>
      </p:sp>
      <p:cxnSp>
        <p:nvCxnSpPr>
          <p:cNvPr id="36" name="Connector: Elbow 35">
            <a:extLst>
              <a:ext uri="{FF2B5EF4-FFF2-40B4-BE49-F238E27FC236}">
                <a16:creationId xmlns:a16="http://schemas.microsoft.com/office/drawing/2014/main" id="{BFBEC71F-54D2-4A21-8978-FD66536966E4}"/>
              </a:ext>
            </a:extLst>
          </p:cNvPr>
          <p:cNvCxnSpPr/>
          <p:nvPr/>
        </p:nvCxnSpPr>
        <p:spPr>
          <a:xfrm rot="5400000" flipH="1" flipV="1">
            <a:off x="4312804" y="2332406"/>
            <a:ext cx="1082159" cy="5263929"/>
          </a:xfrm>
          <a:prstGeom prst="bentConnector3">
            <a:avLst>
              <a:gd name="adj1" fmla="val -21124"/>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37" name="TextBox 36">
            <a:extLst>
              <a:ext uri="{FF2B5EF4-FFF2-40B4-BE49-F238E27FC236}">
                <a16:creationId xmlns:a16="http://schemas.microsoft.com/office/drawing/2014/main" id="{8C7B25E2-7D1E-4BB3-8A30-C3430CC9F275}"/>
              </a:ext>
            </a:extLst>
          </p:cNvPr>
          <p:cNvSpPr txBox="1"/>
          <p:nvPr/>
        </p:nvSpPr>
        <p:spPr>
          <a:xfrm>
            <a:off x="4514663" y="5404068"/>
            <a:ext cx="333746" cy="369332"/>
          </a:xfrm>
          <a:prstGeom prst="rect">
            <a:avLst/>
          </a:prstGeom>
          <a:noFill/>
        </p:spPr>
        <p:txBody>
          <a:bodyPr wrap="none" rtlCol="0">
            <a:spAutoFit/>
          </a:bodyPr>
          <a:lstStyle/>
          <a:p>
            <a:r>
              <a:rPr lang="en-IN" dirty="0"/>
              <a:t>N</a:t>
            </a:r>
          </a:p>
        </p:txBody>
      </p:sp>
      <p:sp>
        <p:nvSpPr>
          <p:cNvPr id="38" name="Rectangle 37">
            <a:extLst>
              <a:ext uri="{FF2B5EF4-FFF2-40B4-BE49-F238E27FC236}">
                <a16:creationId xmlns:a16="http://schemas.microsoft.com/office/drawing/2014/main" id="{2F4DB601-7616-4AB6-857B-DE8197B44851}"/>
              </a:ext>
            </a:extLst>
          </p:cNvPr>
          <p:cNvSpPr/>
          <p:nvPr/>
        </p:nvSpPr>
        <p:spPr>
          <a:xfrm>
            <a:off x="138912" y="6254234"/>
            <a:ext cx="3309138"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Load and cache the file on the memory</a:t>
            </a:r>
          </a:p>
        </p:txBody>
      </p:sp>
      <p:cxnSp>
        <p:nvCxnSpPr>
          <p:cNvPr id="39" name="Straight Arrow Connector 38">
            <a:extLst>
              <a:ext uri="{FF2B5EF4-FFF2-40B4-BE49-F238E27FC236}">
                <a16:creationId xmlns:a16="http://schemas.microsoft.com/office/drawing/2014/main" id="{EF006F0F-15C4-498D-8491-61142D030952}"/>
              </a:ext>
            </a:extLst>
          </p:cNvPr>
          <p:cNvCxnSpPr>
            <a:cxnSpLocks/>
            <a:endCxn id="38" idx="0"/>
          </p:cNvCxnSpPr>
          <p:nvPr/>
        </p:nvCxnSpPr>
        <p:spPr>
          <a:xfrm flipH="1">
            <a:off x="1793481" y="5505450"/>
            <a:ext cx="428439" cy="748784"/>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40" name="TextBox 39">
            <a:extLst>
              <a:ext uri="{FF2B5EF4-FFF2-40B4-BE49-F238E27FC236}">
                <a16:creationId xmlns:a16="http://schemas.microsoft.com/office/drawing/2014/main" id="{86716251-F881-455C-8E4E-C3C8F02589D6}"/>
              </a:ext>
            </a:extLst>
          </p:cNvPr>
          <p:cNvSpPr txBox="1"/>
          <p:nvPr/>
        </p:nvSpPr>
        <p:spPr>
          <a:xfrm>
            <a:off x="1728786" y="5701784"/>
            <a:ext cx="296876" cy="369332"/>
          </a:xfrm>
          <a:prstGeom prst="rect">
            <a:avLst/>
          </a:prstGeom>
          <a:noFill/>
        </p:spPr>
        <p:txBody>
          <a:bodyPr wrap="none" rtlCol="0">
            <a:spAutoFit/>
          </a:bodyPr>
          <a:lstStyle/>
          <a:p>
            <a:r>
              <a:rPr lang="en-IN" dirty="0"/>
              <a:t>Y</a:t>
            </a:r>
          </a:p>
        </p:txBody>
      </p:sp>
    </p:spTree>
    <p:extLst>
      <p:ext uri="{BB962C8B-B14F-4D97-AF65-F5344CB8AC3E}">
        <p14:creationId xmlns:p14="http://schemas.microsoft.com/office/powerpoint/2010/main" val="2724290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 schematic&#10;&#10;Description automatically generated">
            <a:extLst>
              <a:ext uri="{FF2B5EF4-FFF2-40B4-BE49-F238E27FC236}">
                <a16:creationId xmlns:a16="http://schemas.microsoft.com/office/drawing/2014/main" id="{3F175654-EC57-4642-ACF9-1F53AE132C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275249"/>
            <a:ext cx="10905066" cy="4307501"/>
          </a:xfrm>
          <a:prstGeom prst="rect">
            <a:avLst/>
          </a:prstGeom>
          <a:ln>
            <a:noFill/>
          </a:ln>
        </p:spPr>
      </p:pic>
    </p:spTree>
    <p:extLst>
      <p:ext uri="{BB962C8B-B14F-4D97-AF65-F5344CB8AC3E}">
        <p14:creationId xmlns:p14="http://schemas.microsoft.com/office/powerpoint/2010/main" val="1331658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FF22F-4162-4906-B1F2-8D8E84EF9FF4}"/>
              </a:ext>
            </a:extLst>
          </p:cNvPr>
          <p:cNvSpPr>
            <a:spLocks noGrp="1"/>
          </p:cNvSpPr>
          <p:nvPr>
            <p:ph type="title"/>
          </p:nvPr>
        </p:nvSpPr>
        <p:spPr/>
        <p:txBody>
          <a:bodyPr/>
          <a:lstStyle/>
          <a:p>
            <a:r>
              <a:rPr lang="en-US" dirty="0"/>
              <a:t>Built-in Modules / Core Modules</a:t>
            </a:r>
          </a:p>
        </p:txBody>
      </p:sp>
      <p:sp>
        <p:nvSpPr>
          <p:cNvPr id="3" name="Content Placeholder 2">
            <a:extLst>
              <a:ext uri="{FF2B5EF4-FFF2-40B4-BE49-F238E27FC236}">
                <a16:creationId xmlns:a16="http://schemas.microsoft.com/office/drawing/2014/main" id="{8981D8F0-8AFC-4D35-9C0B-CB21A350BC16}"/>
              </a:ext>
            </a:extLst>
          </p:cNvPr>
          <p:cNvSpPr>
            <a:spLocks noGrp="1"/>
          </p:cNvSpPr>
          <p:nvPr>
            <p:ph idx="1"/>
          </p:nvPr>
        </p:nvSpPr>
        <p:spPr/>
        <p:txBody>
          <a:bodyPr/>
          <a:lstStyle/>
          <a:p>
            <a:r>
              <a:rPr lang="en-US" dirty="0"/>
              <a:t>Built-in modules of node.js that are part of NodeJS and come with the Node.js installation process are known as </a:t>
            </a:r>
            <a:r>
              <a:rPr lang="en-US" b="1" dirty="0"/>
              <a:t>core modules</a:t>
            </a:r>
            <a:r>
              <a:rPr lang="en-US" dirty="0"/>
              <a:t>.</a:t>
            </a:r>
          </a:p>
          <a:p>
            <a:r>
              <a:rPr lang="en-US" dirty="0"/>
              <a:t>To load/include this module in our program, we use the </a:t>
            </a:r>
            <a:r>
              <a:rPr lang="en-US" b="1" dirty="0"/>
              <a:t>require() function</a:t>
            </a:r>
            <a:r>
              <a:rPr lang="en-US" dirty="0"/>
              <a:t>.</a:t>
            </a:r>
          </a:p>
          <a:p>
            <a:r>
              <a:rPr lang="en-US" dirty="0"/>
              <a:t>The return type of </a:t>
            </a:r>
            <a:r>
              <a:rPr lang="en-US" b="1" dirty="0"/>
              <a:t>require() </a:t>
            </a:r>
            <a:r>
              <a:rPr lang="en-US" dirty="0"/>
              <a:t>function depends on what the particular module returns.</a:t>
            </a:r>
          </a:p>
        </p:txBody>
      </p:sp>
    </p:spTree>
    <p:extLst>
      <p:ext uri="{BB962C8B-B14F-4D97-AF65-F5344CB8AC3E}">
        <p14:creationId xmlns:p14="http://schemas.microsoft.com/office/powerpoint/2010/main" val="1872235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F1BCF-8158-4C4C-835B-E94291A161A0}"/>
              </a:ext>
            </a:extLst>
          </p:cNvPr>
          <p:cNvSpPr>
            <a:spLocks noGrp="1"/>
          </p:cNvSpPr>
          <p:nvPr>
            <p:ph type="title"/>
          </p:nvPr>
        </p:nvSpPr>
        <p:spPr/>
        <p:txBody>
          <a:bodyPr/>
          <a:lstStyle/>
          <a:p>
            <a:r>
              <a:rPr lang="en-IN"/>
              <a:t>Built In Modules</a:t>
            </a:r>
          </a:p>
        </p:txBody>
      </p:sp>
      <p:graphicFrame>
        <p:nvGraphicFramePr>
          <p:cNvPr id="4" name="Table 4">
            <a:extLst>
              <a:ext uri="{FF2B5EF4-FFF2-40B4-BE49-F238E27FC236}">
                <a16:creationId xmlns:a16="http://schemas.microsoft.com/office/drawing/2014/main" id="{2817CFC1-7044-46E8-9590-EAB52A71F8A7}"/>
              </a:ext>
            </a:extLst>
          </p:cNvPr>
          <p:cNvGraphicFramePr>
            <a:graphicFrameLocks noGrp="1"/>
          </p:cNvGraphicFramePr>
          <p:nvPr>
            <p:ph idx="1"/>
          </p:nvPr>
        </p:nvGraphicFramePr>
        <p:xfrm>
          <a:off x="838200" y="1825625"/>
          <a:ext cx="10515600" cy="4450080"/>
        </p:xfrm>
        <a:graphic>
          <a:graphicData uri="http://schemas.openxmlformats.org/drawingml/2006/table">
            <a:tbl>
              <a:tblPr firstRow="1" bandRow="1">
                <a:tableStyleId>{5C22544A-7EE6-4342-B048-85BDC9FD1C3A}</a:tableStyleId>
              </a:tblPr>
              <a:tblGrid>
                <a:gridCol w="2046051">
                  <a:extLst>
                    <a:ext uri="{9D8B030D-6E8A-4147-A177-3AD203B41FA5}">
                      <a16:colId xmlns:a16="http://schemas.microsoft.com/office/drawing/2014/main" val="4278503096"/>
                    </a:ext>
                  </a:extLst>
                </a:gridCol>
                <a:gridCol w="8469549">
                  <a:extLst>
                    <a:ext uri="{9D8B030D-6E8A-4147-A177-3AD203B41FA5}">
                      <a16:colId xmlns:a16="http://schemas.microsoft.com/office/drawing/2014/main" val="3540505246"/>
                    </a:ext>
                  </a:extLst>
                </a:gridCol>
              </a:tblGrid>
              <a:tr h="370840">
                <a:tc>
                  <a:txBody>
                    <a:bodyPr/>
                    <a:lstStyle/>
                    <a:p>
                      <a:r>
                        <a:rPr lang="en-IN"/>
                        <a:t>Module</a:t>
                      </a:r>
                    </a:p>
                  </a:txBody>
                  <a:tcPr/>
                </a:tc>
                <a:tc>
                  <a:txBody>
                    <a:bodyPr/>
                    <a:lstStyle/>
                    <a:p>
                      <a:r>
                        <a:rPr lang="en-IN"/>
                        <a:t>Description</a:t>
                      </a:r>
                    </a:p>
                  </a:txBody>
                  <a:tcPr/>
                </a:tc>
                <a:extLst>
                  <a:ext uri="{0D108BD9-81ED-4DB2-BD59-A6C34878D82A}">
                    <a16:rowId xmlns:a16="http://schemas.microsoft.com/office/drawing/2014/main" val="3310972552"/>
                  </a:ext>
                </a:extLst>
              </a:tr>
              <a:tr h="370840">
                <a:tc>
                  <a:txBody>
                    <a:bodyPr/>
                    <a:lstStyle/>
                    <a:p>
                      <a:r>
                        <a:rPr lang="en-IN"/>
                        <a:t>assert</a:t>
                      </a:r>
                    </a:p>
                  </a:txBody>
                  <a:tcPr/>
                </a:tc>
                <a:tc>
                  <a:txBody>
                    <a:bodyPr/>
                    <a:lstStyle/>
                    <a:p>
                      <a:r>
                        <a:rPr lang="en-US" dirty="0"/>
                        <a:t>Provides a set of assertion tests</a:t>
                      </a:r>
                      <a:endParaRPr lang="en-IN" dirty="0"/>
                    </a:p>
                  </a:txBody>
                  <a:tcPr/>
                </a:tc>
                <a:extLst>
                  <a:ext uri="{0D108BD9-81ED-4DB2-BD59-A6C34878D82A}">
                    <a16:rowId xmlns:a16="http://schemas.microsoft.com/office/drawing/2014/main" val="3244186162"/>
                  </a:ext>
                </a:extLst>
              </a:tr>
              <a:tr h="370840">
                <a:tc>
                  <a:txBody>
                    <a:bodyPr/>
                    <a:lstStyle/>
                    <a:p>
                      <a:r>
                        <a:rPr lang="en-US" dirty="0"/>
                        <a:t>buffer	</a:t>
                      </a:r>
                    </a:p>
                  </a:txBody>
                  <a:tcPr/>
                </a:tc>
                <a:tc>
                  <a:txBody>
                    <a:bodyPr/>
                    <a:lstStyle/>
                    <a:p>
                      <a:r>
                        <a:rPr lang="en-US" dirty="0"/>
                        <a:t>To handle binary data</a:t>
                      </a:r>
                      <a:endParaRPr lang="en-IN" dirty="0"/>
                    </a:p>
                  </a:txBody>
                  <a:tcPr/>
                </a:tc>
                <a:extLst>
                  <a:ext uri="{0D108BD9-81ED-4DB2-BD59-A6C34878D82A}">
                    <a16:rowId xmlns:a16="http://schemas.microsoft.com/office/drawing/2014/main" val="2217392000"/>
                  </a:ext>
                </a:extLst>
              </a:tr>
              <a:tr h="370840">
                <a:tc>
                  <a:txBody>
                    <a:bodyPr/>
                    <a:lstStyle/>
                    <a:p>
                      <a:r>
                        <a:rPr lang="en-US" dirty="0" err="1"/>
                        <a:t>child_process</a:t>
                      </a:r>
                      <a:endParaRPr lang="en-IN" dirty="0"/>
                    </a:p>
                  </a:txBody>
                  <a:tcPr/>
                </a:tc>
                <a:tc>
                  <a:txBody>
                    <a:bodyPr/>
                    <a:lstStyle/>
                    <a:p>
                      <a:r>
                        <a:rPr lang="en-US" dirty="0"/>
                        <a:t>To run a child process</a:t>
                      </a:r>
                      <a:endParaRPr lang="en-IN" dirty="0"/>
                    </a:p>
                  </a:txBody>
                  <a:tcPr/>
                </a:tc>
                <a:extLst>
                  <a:ext uri="{0D108BD9-81ED-4DB2-BD59-A6C34878D82A}">
                    <a16:rowId xmlns:a16="http://schemas.microsoft.com/office/drawing/2014/main" val="3005115396"/>
                  </a:ext>
                </a:extLst>
              </a:tr>
              <a:tr h="370840">
                <a:tc>
                  <a:txBody>
                    <a:bodyPr/>
                    <a:lstStyle/>
                    <a:p>
                      <a:r>
                        <a:rPr lang="en-US" dirty="0"/>
                        <a:t>cluster</a:t>
                      </a:r>
                      <a:endParaRPr lang="en-IN" dirty="0"/>
                    </a:p>
                  </a:txBody>
                  <a:tcPr/>
                </a:tc>
                <a:tc>
                  <a:txBody>
                    <a:bodyPr/>
                    <a:lstStyle/>
                    <a:p>
                      <a:r>
                        <a:rPr lang="en-US" dirty="0"/>
                        <a:t>To split a single Node process into multiple processes</a:t>
                      </a:r>
                      <a:endParaRPr lang="en-IN" dirty="0"/>
                    </a:p>
                  </a:txBody>
                  <a:tcPr/>
                </a:tc>
                <a:extLst>
                  <a:ext uri="{0D108BD9-81ED-4DB2-BD59-A6C34878D82A}">
                    <a16:rowId xmlns:a16="http://schemas.microsoft.com/office/drawing/2014/main" val="4260233862"/>
                  </a:ext>
                </a:extLst>
              </a:tr>
              <a:tr h="370840">
                <a:tc>
                  <a:txBody>
                    <a:bodyPr/>
                    <a:lstStyle/>
                    <a:p>
                      <a:r>
                        <a:rPr lang="en-US" dirty="0"/>
                        <a:t>crypto</a:t>
                      </a:r>
                      <a:endParaRPr lang="en-IN" dirty="0"/>
                    </a:p>
                  </a:txBody>
                  <a:tcPr/>
                </a:tc>
                <a:tc>
                  <a:txBody>
                    <a:bodyPr/>
                    <a:lstStyle/>
                    <a:p>
                      <a:r>
                        <a:rPr lang="en-US" dirty="0"/>
                        <a:t>To handle OpenSSL cryptographic functions</a:t>
                      </a:r>
                      <a:endParaRPr lang="en-IN" dirty="0"/>
                    </a:p>
                  </a:txBody>
                  <a:tcPr/>
                </a:tc>
                <a:extLst>
                  <a:ext uri="{0D108BD9-81ED-4DB2-BD59-A6C34878D82A}">
                    <a16:rowId xmlns:a16="http://schemas.microsoft.com/office/drawing/2014/main" val="427871825"/>
                  </a:ext>
                </a:extLst>
              </a:tr>
              <a:tr h="370840">
                <a:tc>
                  <a:txBody>
                    <a:bodyPr/>
                    <a:lstStyle/>
                    <a:p>
                      <a:r>
                        <a:rPr lang="en-US" err="1"/>
                        <a:t>dgram</a:t>
                      </a:r>
                      <a:endParaRPr lang="en-IN"/>
                    </a:p>
                  </a:txBody>
                  <a:tcPr/>
                </a:tc>
                <a:tc>
                  <a:txBody>
                    <a:bodyPr/>
                    <a:lstStyle/>
                    <a:p>
                      <a:r>
                        <a:rPr lang="en-US"/>
                        <a:t>Provides implementation of UDP datagram sockets</a:t>
                      </a:r>
                      <a:endParaRPr lang="en-IN"/>
                    </a:p>
                  </a:txBody>
                  <a:tcPr/>
                </a:tc>
                <a:extLst>
                  <a:ext uri="{0D108BD9-81ED-4DB2-BD59-A6C34878D82A}">
                    <a16:rowId xmlns:a16="http://schemas.microsoft.com/office/drawing/2014/main" val="4197609999"/>
                  </a:ext>
                </a:extLst>
              </a:tr>
              <a:tr h="370840">
                <a:tc>
                  <a:txBody>
                    <a:bodyPr/>
                    <a:lstStyle/>
                    <a:p>
                      <a:r>
                        <a:rPr lang="en-US" err="1"/>
                        <a:t>dns</a:t>
                      </a:r>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To do DNS lookups and name resolution functions</a:t>
                      </a:r>
                    </a:p>
                  </a:txBody>
                  <a:tcPr/>
                </a:tc>
                <a:extLst>
                  <a:ext uri="{0D108BD9-81ED-4DB2-BD59-A6C34878D82A}">
                    <a16:rowId xmlns:a16="http://schemas.microsoft.com/office/drawing/2014/main" val="23189118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events</a:t>
                      </a:r>
                    </a:p>
                  </a:txBody>
                  <a:tcPr/>
                </a:tc>
                <a:tc>
                  <a:txBody>
                    <a:bodyPr/>
                    <a:lstStyle/>
                    <a:p>
                      <a:r>
                        <a:rPr lang="en-US"/>
                        <a:t>To create and handle events</a:t>
                      </a:r>
                      <a:endParaRPr lang="en-IN"/>
                    </a:p>
                  </a:txBody>
                  <a:tcPr/>
                </a:tc>
                <a:extLst>
                  <a:ext uri="{0D108BD9-81ED-4DB2-BD59-A6C34878D82A}">
                    <a16:rowId xmlns:a16="http://schemas.microsoft.com/office/drawing/2014/main" val="735181670"/>
                  </a:ext>
                </a:extLst>
              </a:tr>
              <a:tr h="370840">
                <a:tc>
                  <a:txBody>
                    <a:bodyPr/>
                    <a:lstStyle/>
                    <a:p>
                      <a:r>
                        <a:rPr lang="en-US"/>
                        <a:t>fs</a:t>
                      </a:r>
                      <a:endParaRPr lang="en-IN"/>
                    </a:p>
                  </a:txBody>
                  <a:tcPr/>
                </a:tc>
                <a:tc>
                  <a:txBody>
                    <a:bodyPr/>
                    <a:lstStyle/>
                    <a:p>
                      <a:r>
                        <a:rPr lang="en-US"/>
                        <a:t>To handle the file system</a:t>
                      </a:r>
                      <a:endParaRPr lang="en-IN"/>
                    </a:p>
                  </a:txBody>
                  <a:tcPr/>
                </a:tc>
                <a:extLst>
                  <a:ext uri="{0D108BD9-81ED-4DB2-BD59-A6C34878D82A}">
                    <a16:rowId xmlns:a16="http://schemas.microsoft.com/office/drawing/2014/main" val="3711859163"/>
                  </a:ext>
                </a:extLst>
              </a:tr>
              <a:tr h="370840">
                <a:tc>
                  <a:txBody>
                    <a:bodyPr/>
                    <a:lstStyle/>
                    <a:p>
                      <a:r>
                        <a:rPr lang="en-US"/>
                        <a:t>http</a:t>
                      </a:r>
                      <a:endParaRPr lang="en-IN"/>
                    </a:p>
                  </a:txBody>
                  <a:tcPr/>
                </a:tc>
                <a:tc>
                  <a:txBody>
                    <a:bodyPr/>
                    <a:lstStyle/>
                    <a:p>
                      <a:r>
                        <a:rPr lang="en-US"/>
                        <a:t>To make Node.js act as an HTTP server</a:t>
                      </a:r>
                      <a:endParaRPr lang="en-IN"/>
                    </a:p>
                  </a:txBody>
                  <a:tcPr/>
                </a:tc>
                <a:extLst>
                  <a:ext uri="{0D108BD9-81ED-4DB2-BD59-A6C34878D82A}">
                    <a16:rowId xmlns:a16="http://schemas.microsoft.com/office/drawing/2014/main" val="4288109882"/>
                  </a:ext>
                </a:extLst>
              </a:tr>
              <a:tr h="370840">
                <a:tc>
                  <a:txBody>
                    <a:bodyPr/>
                    <a:lstStyle/>
                    <a:p>
                      <a:r>
                        <a:rPr lang="en-US"/>
                        <a:t>https</a:t>
                      </a:r>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make Node.js act as an HTTPS server.</a:t>
                      </a:r>
                    </a:p>
                  </a:txBody>
                  <a:tcPr/>
                </a:tc>
                <a:extLst>
                  <a:ext uri="{0D108BD9-81ED-4DB2-BD59-A6C34878D82A}">
                    <a16:rowId xmlns:a16="http://schemas.microsoft.com/office/drawing/2014/main" val="3431212329"/>
                  </a:ext>
                </a:extLst>
              </a:tr>
            </a:tbl>
          </a:graphicData>
        </a:graphic>
      </p:graphicFrame>
    </p:spTree>
    <p:extLst>
      <p:ext uri="{BB962C8B-B14F-4D97-AF65-F5344CB8AC3E}">
        <p14:creationId xmlns:p14="http://schemas.microsoft.com/office/powerpoint/2010/main" val="2937149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F1BCF-8158-4C4C-835B-E94291A161A0}"/>
              </a:ext>
            </a:extLst>
          </p:cNvPr>
          <p:cNvSpPr>
            <a:spLocks noGrp="1"/>
          </p:cNvSpPr>
          <p:nvPr>
            <p:ph type="title"/>
          </p:nvPr>
        </p:nvSpPr>
        <p:spPr/>
        <p:txBody>
          <a:bodyPr/>
          <a:lstStyle/>
          <a:p>
            <a:r>
              <a:rPr lang="en-IN"/>
              <a:t>Built In Modules Continued</a:t>
            </a:r>
          </a:p>
        </p:txBody>
      </p:sp>
      <p:graphicFrame>
        <p:nvGraphicFramePr>
          <p:cNvPr id="4" name="Table 4">
            <a:extLst>
              <a:ext uri="{FF2B5EF4-FFF2-40B4-BE49-F238E27FC236}">
                <a16:creationId xmlns:a16="http://schemas.microsoft.com/office/drawing/2014/main" id="{2817CFC1-7044-46E8-9590-EAB52A71F8A7}"/>
              </a:ext>
            </a:extLst>
          </p:cNvPr>
          <p:cNvGraphicFramePr>
            <a:graphicFrameLocks noGrp="1"/>
          </p:cNvGraphicFramePr>
          <p:nvPr>
            <p:ph idx="1"/>
          </p:nvPr>
        </p:nvGraphicFramePr>
        <p:xfrm>
          <a:off x="838200" y="1825625"/>
          <a:ext cx="10515600" cy="4450080"/>
        </p:xfrm>
        <a:graphic>
          <a:graphicData uri="http://schemas.openxmlformats.org/drawingml/2006/table">
            <a:tbl>
              <a:tblPr firstRow="1" bandRow="1">
                <a:tableStyleId>{5C22544A-7EE6-4342-B048-85BDC9FD1C3A}</a:tableStyleId>
              </a:tblPr>
              <a:tblGrid>
                <a:gridCol w="1992549">
                  <a:extLst>
                    <a:ext uri="{9D8B030D-6E8A-4147-A177-3AD203B41FA5}">
                      <a16:colId xmlns:a16="http://schemas.microsoft.com/office/drawing/2014/main" val="4278503096"/>
                    </a:ext>
                  </a:extLst>
                </a:gridCol>
                <a:gridCol w="8523051">
                  <a:extLst>
                    <a:ext uri="{9D8B030D-6E8A-4147-A177-3AD203B41FA5}">
                      <a16:colId xmlns:a16="http://schemas.microsoft.com/office/drawing/2014/main" val="3540505246"/>
                    </a:ext>
                  </a:extLst>
                </a:gridCol>
              </a:tblGrid>
              <a:tr h="370840">
                <a:tc>
                  <a:txBody>
                    <a:bodyPr/>
                    <a:lstStyle/>
                    <a:p>
                      <a:r>
                        <a:rPr lang="en-IN"/>
                        <a:t>Module</a:t>
                      </a:r>
                    </a:p>
                  </a:txBody>
                  <a:tcPr/>
                </a:tc>
                <a:tc>
                  <a:txBody>
                    <a:bodyPr/>
                    <a:lstStyle/>
                    <a:p>
                      <a:r>
                        <a:rPr lang="en-IN"/>
                        <a:t>Description</a:t>
                      </a:r>
                    </a:p>
                  </a:txBody>
                  <a:tcPr/>
                </a:tc>
                <a:extLst>
                  <a:ext uri="{0D108BD9-81ED-4DB2-BD59-A6C34878D82A}">
                    <a16:rowId xmlns:a16="http://schemas.microsoft.com/office/drawing/2014/main" val="3310972552"/>
                  </a:ext>
                </a:extLst>
              </a:tr>
              <a:tr h="370840">
                <a:tc>
                  <a:txBody>
                    <a:bodyPr/>
                    <a:lstStyle/>
                    <a:p>
                      <a:r>
                        <a:rPr lang="en-US"/>
                        <a:t>net</a:t>
                      </a:r>
                    </a:p>
                  </a:txBody>
                  <a:tcPr/>
                </a:tc>
                <a:tc>
                  <a:txBody>
                    <a:bodyPr/>
                    <a:lstStyle/>
                    <a:p>
                      <a:r>
                        <a:rPr lang="en-US"/>
                        <a:t>To create servers and clients</a:t>
                      </a:r>
                      <a:endParaRPr lang="en-IN"/>
                    </a:p>
                  </a:txBody>
                  <a:tcPr/>
                </a:tc>
                <a:extLst>
                  <a:ext uri="{0D108BD9-81ED-4DB2-BD59-A6C34878D82A}">
                    <a16:rowId xmlns:a16="http://schemas.microsoft.com/office/drawing/2014/main" val="3244186162"/>
                  </a:ext>
                </a:extLst>
              </a:tr>
              <a:tr h="370840">
                <a:tc>
                  <a:txBody>
                    <a:bodyPr/>
                    <a:lstStyle/>
                    <a:p>
                      <a:r>
                        <a:rPr lang="en-US" err="1"/>
                        <a:t>os</a:t>
                      </a:r>
                      <a:endParaRPr lang="en-US"/>
                    </a:p>
                  </a:txBody>
                  <a:tcPr/>
                </a:tc>
                <a:tc>
                  <a:txBody>
                    <a:bodyPr/>
                    <a:lstStyle/>
                    <a:p>
                      <a:r>
                        <a:rPr lang="en-US"/>
                        <a:t>Provides information about the operation system</a:t>
                      </a:r>
                      <a:endParaRPr lang="en-IN"/>
                    </a:p>
                  </a:txBody>
                  <a:tcPr/>
                </a:tc>
                <a:extLst>
                  <a:ext uri="{0D108BD9-81ED-4DB2-BD59-A6C34878D82A}">
                    <a16:rowId xmlns:a16="http://schemas.microsoft.com/office/drawing/2014/main" val="2217392000"/>
                  </a:ext>
                </a:extLst>
              </a:tr>
              <a:tr h="370840">
                <a:tc>
                  <a:txBody>
                    <a:bodyPr/>
                    <a:lstStyle/>
                    <a:p>
                      <a:r>
                        <a:rPr lang="en-US"/>
                        <a:t>path</a:t>
                      </a:r>
                      <a:endParaRPr lang="en-IN"/>
                    </a:p>
                  </a:txBody>
                  <a:tcPr/>
                </a:tc>
                <a:tc>
                  <a:txBody>
                    <a:bodyPr/>
                    <a:lstStyle/>
                    <a:p>
                      <a:r>
                        <a:rPr lang="en-US"/>
                        <a:t>To handle file paths</a:t>
                      </a:r>
                      <a:endParaRPr lang="en-IN"/>
                    </a:p>
                  </a:txBody>
                  <a:tcPr/>
                </a:tc>
                <a:extLst>
                  <a:ext uri="{0D108BD9-81ED-4DB2-BD59-A6C34878D82A}">
                    <a16:rowId xmlns:a16="http://schemas.microsoft.com/office/drawing/2014/main" val="3005115396"/>
                  </a:ext>
                </a:extLst>
              </a:tr>
              <a:tr h="370840">
                <a:tc>
                  <a:txBody>
                    <a:bodyPr/>
                    <a:lstStyle/>
                    <a:p>
                      <a:r>
                        <a:rPr lang="en-US" err="1"/>
                        <a:t>querystring</a:t>
                      </a:r>
                      <a:endParaRPr lang="en-IN"/>
                    </a:p>
                  </a:txBody>
                  <a:tcPr/>
                </a:tc>
                <a:tc>
                  <a:txBody>
                    <a:bodyPr/>
                    <a:lstStyle/>
                    <a:p>
                      <a:r>
                        <a:rPr lang="en-US"/>
                        <a:t>To handle URL query strings</a:t>
                      </a:r>
                      <a:endParaRPr lang="en-IN"/>
                    </a:p>
                  </a:txBody>
                  <a:tcPr/>
                </a:tc>
                <a:extLst>
                  <a:ext uri="{0D108BD9-81ED-4DB2-BD59-A6C34878D82A}">
                    <a16:rowId xmlns:a16="http://schemas.microsoft.com/office/drawing/2014/main" val="4260233862"/>
                  </a:ext>
                </a:extLst>
              </a:tr>
              <a:tr h="370840">
                <a:tc>
                  <a:txBody>
                    <a:bodyPr/>
                    <a:lstStyle/>
                    <a:p>
                      <a:r>
                        <a:rPr lang="en-US" dirty="0" err="1"/>
                        <a:t>readline</a:t>
                      </a:r>
                      <a:endParaRPr lang="en-IN" dirty="0"/>
                    </a:p>
                  </a:txBody>
                  <a:tcPr/>
                </a:tc>
                <a:tc>
                  <a:txBody>
                    <a:bodyPr/>
                    <a:lstStyle/>
                    <a:p>
                      <a:r>
                        <a:rPr lang="en-US" dirty="0"/>
                        <a:t>To handle readable streams one line at the time</a:t>
                      </a:r>
                      <a:endParaRPr lang="en-IN" dirty="0"/>
                    </a:p>
                  </a:txBody>
                  <a:tcPr/>
                </a:tc>
                <a:extLst>
                  <a:ext uri="{0D108BD9-81ED-4DB2-BD59-A6C34878D82A}">
                    <a16:rowId xmlns:a16="http://schemas.microsoft.com/office/drawing/2014/main" val="427871825"/>
                  </a:ext>
                </a:extLst>
              </a:tr>
              <a:tr h="370840">
                <a:tc>
                  <a:txBody>
                    <a:bodyPr/>
                    <a:lstStyle/>
                    <a:p>
                      <a:r>
                        <a:rPr lang="en-US"/>
                        <a:t>stream</a:t>
                      </a:r>
                      <a:endParaRPr lang="en-IN"/>
                    </a:p>
                  </a:txBody>
                  <a:tcPr/>
                </a:tc>
                <a:tc>
                  <a:txBody>
                    <a:bodyPr/>
                    <a:lstStyle/>
                    <a:p>
                      <a:r>
                        <a:rPr lang="en-US"/>
                        <a:t>To handle streaming data</a:t>
                      </a:r>
                      <a:endParaRPr lang="en-IN"/>
                    </a:p>
                  </a:txBody>
                  <a:tcPr/>
                </a:tc>
                <a:extLst>
                  <a:ext uri="{0D108BD9-81ED-4DB2-BD59-A6C34878D82A}">
                    <a16:rowId xmlns:a16="http://schemas.microsoft.com/office/drawing/2014/main" val="4197609999"/>
                  </a:ext>
                </a:extLst>
              </a:tr>
              <a:tr h="370840">
                <a:tc>
                  <a:txBody>
                    <a:bodyPr/>
                    <a:lstStyle/>
                    <a:p>
                      <a:r>
                        <a:rPr lang="en-US" err="1"/>
                        <a:t>string_decoder</a:t>
                      </a:r>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To decode buffer objects into strings</a:t>
                      </a:r>
                    </a:p>
                  </a:txBody>
                  <a:tcPr/>
                </a:tc>
                <a:extLst>
                  <a:ext uri="{0D108BD9-81ED-4DB2-BD59-A6C34878D82A}">
                    <a16:rowId xmlns:a16="http://schemas.microsoft.com/office/drawing/2014/main" val="23189118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timers</a:t>
                      </a:r>
                    </a:p>
                  </a:txBody>
                  <a:tcPr/>
                </a:tc>
                <a:tc>
                  <a:txBody>
                    <a:bodyPr/>
                    <a:lstStyle/>
                    <a:p>
                      <a:r>
                        <a:rPr lang="en-US"/>
                        <a:t>To execute a function after a given number of milliseconds</a:t>
                      </a:r>
                      <a:endParaRPr lang="en-IN"/>
                    </a:p>
                  </a:txBody>
                  <a:tcPr/>
                </a:tc>
                <a:extLst>
                  <a:ext uri="{0D108BD9-81ED-4DB2-BD59-A6C34878D82A}">
                    <a16:rowId xmlns:a16="http://schemas.microsoft.com/office/drawing/2014/main" val="735181670"/>
                  </a:ext>
                </a:extLst>
              </a:tr>
              <a:tr h="370840">
                <a:tc>
                  <a:txBody>
                    <a:bodyPr/>
                    <a:lstStyle/>
                    <a:p>
                      <a:r>
                        <a:rPr lang="en-US" err="1"/>
                        <a:t>tls</a:t>
                      </a:r>
                      <a:endParaRPr lang="en-IN"/>
                    </a:p>
                  </a:txBody>
                  <a:tcPr/>
                </a:tc>
                <a:tc>
                  <a:txBody>
                    <a:bodyPr/>
                    <a:lstStyle/>
                    <a:p>
                      <a:r>
                        <a:rPr lang="en-US"/>
                        <a:t>To implement TLS and SSL protocols</a:t>
                      </a:r>
                      <a:endParaRPr lang="en-IN"/>
                    </a:p>
                  </a:txBody>
                  <a:tcPr/>
                </a:tc>
                <a:extLst>
                  <a:ext uri="{0D108BD9-81ED-4DB2-BD59-A6C34878D82A}">
                    <a16:rowId xmlns:a16="http://schemas.microsoft.com/office/drawing/2014/main" val="3711859163"/>
                  </a:ext>
                </a:extLst>
              </a:tr>
              <a:tr h="370840">
                <a:tc>
                  <a:txBody>
                    <a:bodyPr/>
                    <a:lstStyle/>
                    <a:p>
                      <a:r>
                        <a:rPr lang="en-US" err="1"/>
                        <a:t>tty</a:t>
                      </a:r>
                      <a:endParaRPr lang="en-IN"/>
                    </a:p>
                  </a:txBody>
                  <a:tcPr/>
                </a:tc>
                <a:tc>
                  <a:txBody>
                    <a:bodyPr/>
                    <a:lstStyle/>
                    <a:p>
                      <a:r>
                        <a:rPr lang="en-US"/>
                        <a:t>Provides classes used by a text terminal</a:t>
                      </a:r>
                      <a:endParaRPr lang="en-IN"/>
                    </a:p>
                  </a:txBody>
                  <a:tcPr/>
                </a:tc>
                <a:extLst>
                  <a:ext uri="{0D108BD9-81ED-4DB2-BD59-A6C34878D82A}">
                    <a16:rowId xmlns:a16="http://schemas.microsoft.com/office/drawing/2014/main" val="4288109882"/>
                  </a:ext>
                </a:extLst>
              </a:tr>
              <a:tr h="370840">
                <a:tc>
                  <a:txBody>
                    <a:bodyPr/>
                    <a:lstStyle/>
                    <a:p>
                      <a:r>
                        <a:rPr lang="en-US" err="1"/>
                        <a:t>url</a:t>
                      </a:r>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parse URL strings</a:t>
                      </a:r>
                    </a:p>
                  </a:txBody>
                  <a:tcPr/>
                </a:tc>
                <a:extLst>
                  <a:ext uri="{0D108BD9-81ED-4DB2-BD59-A6C34878D82A}">
                    <a16:rowId xmlns:a16="http://schemas.microsoft.com/office/drawing/2014/main" val="3431212329"/>
                  </a:ext>
                </a:extLst>
              </a:tr>
            </a:tbl>
          </a:graphicData>
        </a:graphic>
      </p:graphicFrame>
    </p:spTree>
    <p:extLst>
      <p:ext uri="{BB962C8B-B14F-4D97-AF65-F5344CB8AC3E}">
        <p14:creationId xmlns:p14="http://schemas.microsoft.com/office/powerpoint/2010/main" val="3640020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656F-DE98-412A-82CB-2CA18AC12A8B}"/>
              </a:ext>
            </a:extLst>
          </p:cNvPr>
          <p:cNvSpPr>
            <a:spLocks noGrp="1"/>
          </p:cNvSpPr>
          <p:nvPr>
            <p:ph type="title"/>
          </p:nvPr>
        </p:nvSpPr>
        <p:spPr/>
        <p:txBody>
          <a:bodyPr/>
          <a:lstStyle/>
          <a:p>
            <a:r>
              <a:rPr lang="en-US" dirty="0"/>
              <a:t>What is Node.js?</a:t>
            </a:r>
          </a:p>
        </p:txBody>
      </p:sp>
      <p:sp>
        <p:nvSpPr>
          <p:cNvPr id="3" name="Content Placeholder 2">
            <a:extLst>
              <a:ext uri="{FF2B5EF4-FFF2-40B4-BE49-F238E27FC236}">
                <a16:creationId xmlns:a16="http://schemas.microsoft.com/office/drawing/2014/main" id="{4D9CE2CD-138A-4ABE-A8DC-60C1323E54D5}"/>
              </a:ext>
            </a:extLst>
          </p:cNvPr>
          <p:cNvSpPr>
            <a:spLocks noGrp="1"/>
          </p:cNvSpPr>
          <p:nvPr>
            <p:ph idx="1"/>
          </p:nvPr>
        </p:nvSpPr>
        <p:spPr/>
        <p:txBody>
          <a:bodyPr/>
          <a:lstStyle/>
          <a:p>
            <a:r>
              <a:rPr lang="en-US" dirty="0"/>
              <a:t>Node.js® is a JavaScript runtime built on Chrome's V8 JavaScript engine.</a:t>
            </a:r>
          </a:p>
          <a:p>
            <a:r>
              <a:rPr lang="en-US" dirty="0"/>
              <a:t>As an asynchronous event-driven JavaScript runtime Node.js is designed to build scalable network applications.</a:t>
            </a:r>
          </a:p>
        </p:txBody>
      </p:sp>
    </p:spTree>
    <p:extLst>
      <p:ext uri="{BB962C8B-B14F-4D97-AF65-F5344CB8AC3E}">
        <p14:creationId xmlns:p14="http://schemas.microsoft.com/office/powerpoint/2010/main" val="389683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F1BCF-8158-4C4C-835B-E94291A161A0}"/>
              </a:ext>
            </a:extLst>
          </p:cNvPr>
          <p:cNvSpPr>
            <a:spLocks noGrp="1"/>
          </p:cNvSpPr>
          <p:nvPr>
            <p:ph type="title"/>
          </p:nvPr>
        </p:nvSpPr>
        <p:spPr/>
        <p:txBody>
          <a:bodyPr/>
          <a:lstStyle/>
          <a:p>
            <a:r>
              <a:rPr lang="en-IN"/>
              <a:t>Built In Modules Continued</a:t>
            </a:r>
          </a:p>
        </p:txBody>
      </p:sp>
      <p:graphicFrame>
        <p:nvGraphicFramePr>
          <p:cNvPr id="4" name="Table 4">
            <a:extLst>
              <a:ext uri="{FF2B5EF4-FFF2-40B4-BE49-F238E27FC236}">
                <a16:creationId xmlns:a16="http://schemas.microsoft.com/office/drawing/2014/main" id="{2817CFC1-7044-46E8-9590-EAB52A71F8A7}"/>
              </a:ext>
            </a:extLst>
          </p:cNvPr>
          <p:cNvGraphicFramePr>
            <a:graphicFrameLocks noGrp="1"/>
          </p:cNvGraphicFramePr>
          <p:nvPr>
            <p:ph idx="1"/>
          </p:nvPr>
        </p:nvGraphicFramePr>
        <p:xfrm>
          <a:off x="838200" y="1825625"/>
          <a:ext cx="10515600" cy="185420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4278503096"/>
                    </a:ext>
                  </a:extLst>
                </a:gridCol>
                <a:gridCol w="8382000">
                  <a:extLst>
                    <a:ext uri="{9D8B030D-6E8A-4147-A177-3AD203B41FA5}">
                      <a16:colId xmlns:a16="http://schemas.microsoft.com/office/drawing/2014/main" val="3540505246"/>
                    </a:ext>
                  </a:extLst>
                </a:gridCol>
              </a:tblGrid>
              <a:tr h="370840">
                <a:tc>
                  <a:txBody>
                    <a:bodyPr/>
                    <a:lstStyle/>
                    <a:p>
                      <a:r>
                        <a:rPr lang="en-IN"/>
                        <a:t>Module</a:t>
                      </a:r>
                    </a:p>
                  </a:txBody>
                  <a:tcPr/>
                </a:tc>
                <a:tc>
                  <a:txBody>
                    <a:bodyPr/>
                    <a:lstStyle/>
                    <a:p>
                      <a:r>
                        <a:rPr lang="en-IN"/>
                        <a:t>Description</a:t>
                      </a:r>
                    </a:p>
                  </a:txBody>
                  <a:tcPr/>
                </a:tc>
                <a:extLst>
                  <a:ext uri="{0D108BD9-81ED-4DB2-BD59-A6C34878D82A}">
                    <a16:rowId xmlns:a16="http://schemas.microsoft.com/office/drawing/2014/main" val="3310972552"/>
                  </a:ext>
                </a:extLst>
              </a:tr>
              <a:tr h="370840">
                <a:tc>
                  <a:txBody>
                    <a:bodyPr/>
                    <a:lstStyle/>
                    <a:p>
                      <a:r>
                        <a:rPr lang="en-US"/>
                        <a:t>util		</a:t>
                      </a:r>
                    </a:p>
                  </a:txBody>
                  <a:tcPr/>
                </a:tc>
                <a:tc>
                  <a:txBody>
                    <a:bodyPr/>
                    <a:lstStyle/>
                    <a:p>
                      <a:r>
                        <a:rPr lang="en-US"/>
                        <a:t>To access utility functions</a:t>
                      </a:r>
                      <a:endParaRPr lang="en-IN"/>
                    </a:p>
                  </a:txBody>
                  <a:tcPr/>
                </a:tc>
                <a:extLst>
                  <a:ext uri="{0D108BD9-81ED-4DB2-BD59-A6C34878D82A}">
                    <a16:rowId xmlns:a16="http://schemas.microsoft.com/office/drawing/2014/main" val="3244186162"/>
                  </a:ext>
                </a:extLst>
              </a:tr>
              <a:tr h="370840">
                <a:tc>
                  <a:txBody>
                    <a:bodyPr/>
                    <a:lstStyle/>
                    <a:p>
                      <a:r>
                        <a:rPr lang="en-US"/>
                        <a:t>v8</a:t>
                      </a:r>
                    </a:p>
                  </a:txBody>
                  <a:tcPr/>
                </a:tc>
                <a:tc>
                  <a:txBody>
                    <a:bodyPr/>
                    <a:lstStyle/>
                    <a:p>
                      <a:r>
                        <a:rPr lang="en-US"/>
                        <a:t>To access information about V8 (the JavaScript engine)</a:t>
                      </a:r>
                      <a:endParaRPr lang="en-IN"/>
                    </a:p>
                  </a:txBody>
                  <a:tcPr/>
                </a:tc>
                <a:extLst>
                  <a:ext uri="{0D108BD9-81ED-4DB2-BD59-A6C34878D82A}">
                    <a16:rowId xmlns:a16="http://schemas.microsoft.com/office/drawing/2014/main" val="2217392000"/>
                  </a:ext>
                </a:extLst>
              </a:tr>
              <a:tr h="370840">
                <a:tc>
                  <a:txBody>
                    <a:bodyPr/>
                    <a:lstStyle/>
                    <a:p>
                      <a:r>
                        <a:rPr lang="en-US" err="1"/>
                        <a:t>vm</a:t>
                      </a:r>
                      <a:endParaRPr lang="en-IN"/>
                    </a:p>
                  </a:txBody>
                  <a:tcPr/>
                </a:tc>
                <a:tc>
                  <a:txBody>
                    <a:bodyPr/>
                    <a:lstStyle/>
                    <a:p>
                      <a:r>
                        <a:rPr lang="en-US"/>
                        <a:t>To compile JavaScript code in a virtual machine</a:t>
                      </a:r>
                    </a:p>
                  </a:txBody>
                  <a:tcPr/>
                </a:tc>
                <a:extLst>
                  <a:ext uri="{0D108BD9-81ED-4DB2-BD59-A6C34878D82A}">
                    <a16:rowId xmlns:a16="http://schemas.microsoft.com/office/drawing/2014/main" val="3005115396"/>
                  </a:ext>
                </a:extLst>
              </a:tr>
              <a:tr h="370840">
                <a:tc>
                  <a:txBody>
                    <a:bodyPr/>
                    <a:lstStyle/>
                    <a:p>
                      <a:r>
                        <a:rPr lang="en-US" err="1"/>
                        <a:t>zlib</a:t>
                      </a:r>
                      <a:endParaRPr lang="en-IN"/>
                    </a:p>
                  </a:txBody>
                  <a:tcPr/>
                </a:tc>
                <a:tc>
                  <a:txBody>
                    <a:bodyPr/>
                    <a:lstStyle/>
                    <a:p>
                      <a:r>
                        <a:rPr lang="en-US"/>
                        <a:t>To compress or decompress files</a:t>
                      </a:r>
                      <a:endParaRPr lang="en-IN"/>
                    </a:p>
                  </a:txBody>
                  <a:tcPr/>
                </a:tc>
                <a:extLst>
                  <a:ext uri="{0D108BD9-81ED-4DB2-BD59-A6C34878D82A}">
                    <a16:rowId xmlns:a16="http://schemas.microsoft.com/office/drawing/2014/main" val="4260233862"/>
                  </a:ext>
                </a:extLst>
              </a:tr>
            </a:tbl>
          </a:graphicData>
        </a:graphic>
      </p:graphicFrame>
    </p:spTree>
    <p:extLst>
      <p:ext uri="{BB962C8B-B14F-4D97-AF65-F5344CB8AC3E}">
        <p14:creationId xmlns:p14="http://schemas.microsoft.com/office/powerpoint/2010/main" val="3936744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D855-B188-4BFD-8CB8-6E1DA27DE2A1}"/>
              </a:ext>
            </a:extLst>
          </p:cNvPr>
          <p:cNvSpPr>
            <a:spLocks noGrp="1"/>
          </p:cNvSpPr>
          <p:nvPr>
            <p:ph type="title"/>
          </p:nvPr>
        </p:nvSpPr>
        <p:spPr/>
        <p:txBody>
          <a:bodyPr/>
          <a:lstStyle/>
          <a:p>
            <a:r>
              <a:rPr lang="en-US" dirty="0" err="1"/>
              <a:t>Readline</a:t>
            </a:r>
            <a:r>
              <a:rPr lang="en-US" dirty="0"/>
              <a:t> Module</a:t>
            </a:r>
          </a:p>
        </p:txBody>
      </p:sp>
      <p:sp>
        <p:nvSpPr>
          <p:cNvPr id="3" name="Content Placeholder 2">
            <a:extLst>
              <a:ext uri="{FF2B5EF4-FFF2-40B4-BE49-F238E27FC236}">
                <a16:creationId xmlns:a16="http://schemas.microsoft.com/office/drawing/2014/main" id="{3AC54A73-CA25-4E44-BBD9-E3A16040D2E1}"/>
              </a:ext>
            </a:extLst>
          </p:cNvPr>
          <p:cNvSpPr>
            <a:spLocks noGrp="1"/>
          </p:cNvSpPr>
          <p:nvPr>
            <p:ph idx="1"/>
          </p:nvPr>
        </p:nvSpPr>
        <p:spPr/>
        <p:txBody>
          <a:bodyPr/>
          <a:lstStyle/>
          <a:p>
            <a:r>
              <a:rPr lang="en-US" dirty="0"/>
              <a:t>The </a:t>
            </a:r>
            <a:r>
              <a:rPr lang="en-US" dirty="0" err="1"/>
              <a:t>readline</a:t>
            </a:r>
            <a:r>
              <a:rPr lang="en-US" dirty="0"/>
              <a:t> module provides an interface for reading data from a Readable stream (such as </a:t>
            </a:r>
            <a:r>
              <a:rPr lang="en-US" dirty="0" err="1"/>
              <a:t>process.stdin</a:t>
            </a:r>
            <a:r>
              <a:rPr lang="en-US" dirty="0"/>
              <a:t>) one line at a time.</a:t>
            </a:r>
          </a:p>
        </p:txBody>
      </p:sp>
    </p:spTree>
    <p:extLst>
      <p:ext uri="{BB962C8B-B14F-4D97-AF65-F5344CB8AC3E}">
        <p14:creationId xmlns:p14="http://schemas.microsoft.com/office/powerpoint/2010/main" val="2213827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4803C-E12A-45CE-BBCA-C3FDE4074985}"/>
              </a:ext>
            </a:extLst>
          </p:cNvPr>
          <p:cNvSpPr>
            <a:spLocks noGrp="1"/>
          </p:cNvSpPr>
          <p:nvPr>
            <p:ph type="title"/>
          </p:nvPr>
        </p:nvSpPr>
        <p:spPr/>
        <p:txBody>
          <a:bodyPr/>
          <a:lstStyle/>
          <a:p>
            <a:r>
              <a:rPr lang="en-US" dirty="0"/>
              <a:t>Readable Streams</a:t>
            </a:r>
          </a:p>
        </p:txBody>
      </p:sp>
      <p:sp>
        <p:nvSpPr>
          <p:cNvPr id="3" name="Content Placeholder 2">
            <a:extLst>
              <a:ext uri="{FF2B5EF4-FFF2-40B4-BE49-F238E27FC236}">
                <a16:creationId xmlns:a16="http://schemas.microsoft.com/office/drawing/2014/main" id="{93958DAC-3B24-4511-8D34-3E3AB9446F01}"/>
              </a:ext>
            </a:extLst>
          </p:cNvPr>
          <p:cNvSpPr>
            <a:spLocks noGrp="1"/>
          </p:cNvSpPr>
          <p:nvPr>
            <p:ph idx="1"/>
          </p:nvPr>
        </p:nvSpPr>
        <p:spPr/>
        <p:txBody>
          <a:bodyPr/>
          <a:lstStyle/>
          <a:p>
            <a:r>
              <a:rPr lang="en-US" dirty="0"/>
              <a:t>HTTP responses, on the client</a:t>
            </a:r>
          </a:p>
          <a:p>
            <a:r>
              <a:rPr lang="en-US" dirty="0"/>
              <a:t>HTTP requests, on the server</a:t>
            </a:r>
          </a:p>
          <a:p>
            <a:r>
              <a:rPr lang="en-US" dirty="0"/>
              <a:t>fs read streams</a:t>
            </a:r>
          </a:p>
          <a:p>
            <a:r>
              <a:rPr lang="en-US" dirty="0" err="1"/>
              <a:t>zlib</a:t>
            </a:r>
            <a:r>
              <a:rPr lang="en-US" dirty="0"/>
              <a:t> streams</a:t>
            </a:r>
          </a:p>
          <a:p>
            <a:r>
              <a:rPr lang="en-US" dirty="0"/>
              <a:t>crypto streams</a:t>
            </a:r>
          </a:p>
          <a:p>
            <a:r>
              <a:rPr lang="en-US" dirty="0"/>
              <a:t>TCP sockets</a:t>
            </a:r>
          </a:p>
          <a:p>
            <a:r>
              <a:rPr lang="en-US" dirty="0"/>
              <a:t>child </a:t>
            </a:r>
            <a:r>
              <a:rPr lang="en-US" dirty="0" err="1"/>
              <a:t>process.stdout</a:t>
            </a:r>
            <a:r>
              <a:rPr lang="en-US" dirty="0"/>
              <a:t> and </a:t>
            </a:r>
            <a:r>
              <a:rPr lang="en-US" dirty="0" err="1"/>
              <a:t>process.stderr</a:t>
            </a:r>
            <a:endParaRPr lang="en-US" dirty="0"/>
          </a:p>
          <a:p>
            <a:r>
              <a:rPr lang="en-US" dirty="0" err="1"/>
              <a:t>process.stdin</a:t>
            </a:r>
            <a:endParaRPr lang="en-US" dirty="0"/>
          </a:p>
        </p:txBody>
      </p:sp>
    </p:spTree>
    <p:extLst>
      <p:ext uri="{BB962C8B-B14F-4D97-AF65-F5344CB8AC3E}">
        <p14:creationId xmlns:p14="http://schemas.microsoft.com/office/powerpoint/2010/main" val="36369826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4803C-E12A-45CE-BBCA-C3FDE4074985}"/>
              </a:ext>
            </a:extLst>
          </p:cNvPr>
          <p:cNvSpPr>
            <a:spLocks noGrp="1"/>
          </p:cNvSpPr>
          <p:nvPr>
            <p:ph type="title"/>
          </p:nvPr>
        </p:nvSpPr>
        <p:spPr/>
        <p:txBody>
          <a:bodyPr/>
          <a:lstStyle/>
          <a:p>
            <a:r>
              <a:rPr lang="en-US" dirty="0"/>
              <a:t>Writable Streams</a:t>
            </a:r>
          </a:p>
        </p:txBody>
      </p:sp>
      <p:sp>
        <p:nvSpPr>
          <p:cNvPr id="3" name="Content Placeholder 2">
            <a:extLst>
              <a:ext uri="{FF2B5EF4-FFF2-40B4-BE49-F238E27FC236}">
                <a16:creationId xmlns:a16="http://schemas.microsoft.com/office/drawing/2014/main" id="{93958DAC-3B24-4511-8D34-3E3AB9446F01}"/>
              </a:ext>
            </a:extLst>
          </p:cNvPr>
          <p:cNvSpPr>
            <a:spLocks noGrp="1"/>
          </p:cNvSpPr>
          <p:nvPr>
            <p:ph idx="1"/>
          </p:nvPr>
        </p:nvSpPr>
        <p:spPr/>
        <p:txBody>
          <a:bodyPr/>
          <a:lstStyle/>
          <a:p>
            <a:r>
              <a:rPr lang="en-US" dirty="0"/>
              <a:t>HTTP responses, on the server</a:t>
            </a:r>
          </a:p>
          <a:p>
            <a:r>
              <a:rPr lang="en-US" dirty="0"/>
              <a:t>HTTP requests, on the client</a:t>
            </a:r>
          </a:p>
          <a:p>
            <a:r>
              <a:rPr lang="en-US" dirty="0"/>
              <a:t>fs read streams</a:t>
            </a:r>
          </a:p>
          <a:p>
            <a:r>
              <a:rPr lang="en-US" dirty="0" err="1"/>
              <a:t>zlib</a:t>
            </a:r>
            <a:r>
              <a:rPr lang="en-US" dirty="0"/>
              <a:t> streams</a:t>
            </a:r>
          </a:p>
          <a:p>
            <a:r>
              <a:rPr lang="en-US" dirty="0"/>
              <a:t>crypto streams</a:t>
            </a:r>
          </a:p>
          <a:p>
            <a:r>
              <a:rPr lang="en-US" dirty="0"/>
              <a:t>TCP sockets</a:t>
            </a:r>
          </a:p>
          <a:p>
            <a:r>
              <a:rPr lang="en-US" dirty="0"/>
              <a:t>child </a:t>
            </a:r>
            <a:r>
              <a:rPr lang="en-US" dirty="0" err="1"/>
              <a:t>process.stdin</a:t>
            </a:r>
            <a:endParaRPr lang="en-US" dirty="0"/>
          </a:p>
          <a:p>
            <a:r>
              <a:rPr lang="en-US" dirty="0" err="1"/>
              <a:t>process.stdout</a:t>
            </a:r>
            <a:r>
              <a:rPr lang="en-US" dirty="0"/>
              <a:t> and </a:t>
            </a:r>
            <a:r>
              <a:rPr lang="en-US" dirty="0" err="1"/>
              <a:t>process.stderr</a:t>
            </a:r>
            <a:endParaRPr lang="en-US" dirty="0"/>
          </a:p>
        </p:txBody>
      </p:sp>
    </p:spTree>
    <p:extLst>
      <p:ext uri="{BB962C8B-B14F-4D97-AF65-F5344CB8AC3E}">
        <p14:creationId xmlns:p14="http://schemas.microsoft.com/office/powerpoint/2010/main" val="5937892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7750B-88E3-4A68-955E-4690DA1A643B}"/>
              </a:ext>
            </a:extLst>
          </p:cNvPr>
          <p:cNvSpPr>
            <a:spLocks noGrp="1"/>
          </p:cNvSpPr>
          <p:nvPr>
            <p:ph type="title"/>
          </p:nvPr>
        </p:nvSpPr>
        <p:spPr/>
        <p:txBody>
          <a:bodyPr/>
          <a:lstStyle/>
          <a:p>
            <a:r>
              <a:rPr lang="en-US" dirty="0"/>
              <a:t>The Node.js fs module</a:t>
            </a:r>
          </a:p>
        </p:txBody>
      </p:sp>
      <p:sp>
        <p:nvSpPr>
          <p:cNvPr id="3" name="Content Placeholder 2">
            <a:extLst>
              <a:ext uri="{FF2B5EF4-FFF2-40B4-BE49-F238E27FC236}">
                <a16:creationId xmlns:a16="http://schemas.microsoft.com/office/drawing/2014/main" id="{E4118F51-55DA-4B79-A0F8-2D14485BC9A5}"/>
              </a:ext>
            </a:extLst>
          </p:cNvPr>
          <p:cNvSpPr>
            <a:spLocks noGrp="1"/>
          </p:cNvSpPr>
          <p:nvPr>
            <p:ph idx="1"/>
          </p:nvPr>
        </p:nvSpPr>
        <p:spPr/>
        <p:txBody>
          <a:bodyPr/>
          <a:lstStyle/>
          <a:p>
            <a:r>
              <a:rPr lang="en-US" dirty="0"/>
              <a:t>The fs module provides a lot of very useful functionality to access and interact with the file system.</a:t>
            </a:r>
          </a:p>
          <a:p>
            <a:r>
              <a:rPr lang="en-US" dirty="0"/>
              <a:t>There is no need to install it. Being part of the Node.js core, it can be used by simply requiring it:</a:t>
            </a:r>
          </a:p>
          <a:p>
            <a:pPr lvl="1"/>
            <a:r>
              <a:rPr lang="en-US" dirty="0"/>
              <a:t>const fs = require('fs')</a:t>
            </a:r>
          </a:p>
        </p:txBody>
      </p:sp>
    </p:spTree>
    <p:extLst>
      <p:ext uri="{BB962C8B-B14F-4D97-AF65-F5344CB8AC3E}">
        <p14:creationId xmlns:p14="http://schemas.microsoft.com/office/powerpoint/2010/main" val="2554709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DD228-D9FA-44E7-A4D0-F269529CEC2A}"/>
              </a:ext>
            </a:extLst>
          </p:cNvPr>
          <p:cNvSpPr>
            <a:spLocks noGrp="1"/>
          </p:cNvSpPr>
          <p:nvPr>
            <p:ph type="title"/>
          </p:nvPr>
        </p:nvSpPr>
        <p:spPr>
          <a:xfrm>
            <a:off x="838200" y="365125"/>
            <a:ext cx="10515600" cy="1325563"/>
          </a:xfrm>
        </p:spPr>
        <p:txBody>
          <a:bodyPr/>
          <a:lstStyle/>
          <a:p>
            <a:r>
              <a:rPr lang="en-IN" dirty="0"/>
              <a:t>fs Module Methods</a:t>
            </a:r>
            <a:endParaRPr lang="en-US" dirty="0"/>
          </a:p>
        </p:txBody>
      </p:sp>
      <p:sp>
        <p:nvSpPr>
          <p:cNvPr id="3" name="Content Placeholder 2">
            <a:extLst>
              <a:ext uri="{FF2B5EF4-FFF2-40B4-BE49-F238E27FC236}">
                <a16:creationId xmlns:a16="http://schemas.microsoft.com/office/drawing/2014/main" id="{FC3CEF77-F75D-4082-9A08-30E60482DCDB}"/>
              </a:ext>
            </a:extLst>
          </p:cNvPr>
          <p:cNvSpPr>
            <a:spLocks noGrp="1"/>
          </p:cNvSpPr>
          <p:nvPr>
            <p:ph idx="1"/>
          </p:nvPr>
        </p:nvSpPr>
        <p:spPr>
          <a:xfrm>
            <a:off x="838200" y="1825625"/>
            <a:ext cx="10515600" cy="4351338"/>
          </a:xfrm>
        </p:spPr>
        <p:txBody>
          <a:bodyPr>
            <a:normAutofit fontScale="85000" lnSpcReduction="20000"/>
          </a:bodyPr>
          <a:lstStyle/>
          <a:p>
            <a:r>
              <a:rPr lang="en-US" dirty="0" err="1"/>
              <a:t>fs.access</a:t>
            </a:r>
            <a:r>
              <a:rPr lang="en-US" dirty="0"/>
              <a:t>(): check if the file exists and Node.js can access it with its permissions</a:t>
            </a:r>
          </a:p>
          <a:p>
            <a:r>
              <a:rPr lang="en-US" dirty="0" err="1"/>
              <a:t>fs.appendFile</a:t>
            </a:r>
            <a:r>
              <a:rPr lang="en-US" dirty="0"/>
              <a:t>(): append data to a file. If the file does not exist, it's created</a:t>
            </a:r>
          </a:p>
          <a:p>
            <a:r>
              <a:rPr lang="en-US" dirty="0" err="1"/>
              <a:t>fs.chmod</a:t>
            </a:r>
            <a:r>
              <a:rPr lang="en-US" dirty="0"/>
              <a:t>(): change the permissions of a file specified by the filename passed. Related: </a:t>
            </a:r>
            <a:r>
              <a:rPr lang="en-US" dirty="0" err="1"/>
              <a:t>fs.lchmod</a:t>
            </a:r>
            <a:r>
              <a:rPr lang="en-US" dirty="0"/>
              <a:t>(), </a:t>
            </a:r>
            <a:r>
              <a:rPr lang="en-US" dirty="0" err="1"/>
              <a:t>fs.fchmod</a:t>
            </a:r>
            <a:r>
              <a:rPr lang="en-US" dirty="0"/>
              <a:t>()</a:t>
            </a:r>
          </a:p>
          <a:p>
            <a:r>
              <a:rPr lang="en-US" dirty="0" err="1"/>
              <a:t>fs.chown</a:t>
            </a:r>
            <a:r>
              <a:rPr lang="en-US" dirty="0"/>
              <a:t>(): change the owner and group of a file specified by the filename passed. Related: </a:t>
            </a:r>
            <a:r>
              <a:rPr lang="en-US" dirty="0" err="1"/>
              <a:t>fs.fchown</a:t>
            </a:r>
            <a:r>
              <a:rPr lang="en-US" dirty="0"/>
              <a:t>(), </a:t>
            </a:r>
            <a:r>
              <a:rPr lang="en-US" dirty="0" err="1"/>
              <a:t>fs.lchown</a:t>
            </a:r>
            <a:r>
              <a:rPr lang="en-US" dirty="0"/>
              <a:t>()</a:t>
            </a:r>
          </a:p>
          <a:p>
            <a:r>
              <a:rPr lang="en-US" dirty="0" err="1"/>
              <a:t>fs.close</a:t>
            </a:r>
            <a:r>
              <a:rPr lang="en-US" dirty="0"/>
              <a:t>(): close a file descriptor</a:t>
            </a:r>
          </a:p>
          <a:p>
            <a:r>
              <a:rPr lang="en-US" dirty="0" err="1"/>
              <a:t>fs.copyFile</a:t>
            </a:r>
            <a:r>
              <a:rPr lang="en-US" dirty="0"/>
              <a:t>(): copies a file</a:t>
            </a:r>
          </a:p>
          <a:p>
            <a:r>
              <a:rPr lang="en-US" dirty="0" err="1"/>
              <a:t>fs.createReadStream</a:t>
            </a:r>
            <a:r>
              <a:rPr lang="en-US" dirty="0"/>
              <a:t>(): create a readable file stream</a:t>
            </a:r>
          </a:p>
          <a:p>
            <a:r>
              <a:rPr lang="en-US" dirty="0" err="1"/>
              <a:t>fs.createWriteStream</a:t>
            </a:r>
            <a:r>
              <a:rPr lang="en-US" dirty="0"/>
              <a:t>(): create a writable file stream</a:t>
            </a:r>
          </a:p>
          <a:p>
            <a:r>
              <a:rPr lang="en-US" dirty="0" err="1"/>
              <a:t>fs.link</a:t>
            </a:r>
            <a:r>
              <a:rPr lang="en-US" dirty="0"/>
              <a:t>(): create a new hard link to a file</a:t>
            </a:r>
          </a:p>
          <a:p>
            <a:r>
              <a:rPr lang="en-US" dirty="0" err="1"/>
              <a:t>fs.mkdir</a:t>
            </a:r>
            <a:r>
              <a:rPr lang="en-US" dirty="0"/>
              <a:t>(): create a new folder</a:t>
            </a:r>
          </a:p>
          <a:p>
            <a:endParaRPr lang="en-US" dirty="0"/>
          </a:p>
        </p:txBody>
      </p:sp>
    </p:spTree>
    <p:extLst>
      <p:ext uri="{BB962C8B-B14F-4D97-AF65-F5344CB8AC3E}">
        <p14:creationId xmlns:p14="http://schemas.microsoft.com/office/powerpoint/2010/main" val="10609086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9A47-A70D-4396-8D8E-2ACBAB6882B7}"/>
              </a:ext>
            </a:extLst>
          </p:cNvPr>
          <p:cNvSpPr>
            <a:spLocks noGrp="1"/>
          </p:cNvSpPr>
          <p:nvPr>
            <p:ph type="title"/>
          </p:nvPr>
        </p:nvSpPr>
        <p:spPr/>
        <p:txBody>
          <a:bodyPr/>
          <a:lstStyle/>
          <a:p>
            <a:r>
              <a:rPr lang="en-IN" dirty="0"/>
              <a:t>fs Module Methods</a:t>
            </a:r>
            <a:endParaRPr lang="en-US" dirty="0"/>
          </a:p>
        </p:txBody>
      </p:sp>
      <p:sp>
        <p:nvSpPr>
          <p:cNvPr id="3" name="Content Placeholder 2">
            <a:extLst>
              <a:ext uri="{FF2B5EF4-FFF2-40B4-BE49-F238E27FC236}">
                <a16:creationId xmlns:a16="http://schemas.microsoft.com/office/drawing/2014/main" id="{D4813C8B-CD18-4564-87B1-001A56CAB9DA}"/>
              </a:ext>
            </a:extLst>
          </p:cNvPr>
          <p:cNvSpPr>
            <a:spLocks noGrp="1"/>
          </p:cNvSpPr>
          <p:nvPr>
            <p:ph idx="1"/>
          </p:nvPr>
        </p:nvSpPr>
        <p:spPr/>
        <p:txBody>
          <a:bodyPr>
            <a:normAutofit fontScale="85000" lnSpcReduction="20000"/>
          </a:bodyPr>
          <a:lstStyle/>
          <a:p>
            <a:r>
              <a:rPr lang="en-US" dirty="0" err="1"/>
              <a:t>fs.mkdtemp</a:t>
            </a:r>
            <a:r>
              <a:rPr lang="en-US" dirty="0"/>
              <a:t>(): create a temporary directory</a:t>
            </a:r>
          </a:p>
          <a:p>
            <a:r>
              <a:rPr lang="en-US" dirty="0" err="1"/>
              <a:t>fs.open</a:t>
            </a:r>
            <a:r>
              <a:rPr lang="en-US" dirty="0"/>
              <a:t>(): set the file mode</a:t>
            </a:r>
          </a:p>
          <a:p>
            <a:r>
              <a:rPr lang="en-US" dirty="0" err="1"/>
              <a:t>fs.readdir</a:t>
            </a:r>
            <a:r>
              <a:rPr lang="en-US" dirty="0"/>
              <a:t>(): read the contents of a directory</a:t>
            </a:r>
          </a:p>
          <a:p>
            <a:r>
              <a:rPr lang="en-US" dirty="0" err="1"/>
              <a:t>fs.readFile</a:t>
            </a:r>
            <a:r>
              <a:rPr lang="en-US" dirty="0"/>
              <a:t>(): read the content of a file. Related: </a:t>
            </a:r>
            <a:r>
              <a:rPr lang="en-US" dirty="0" err="1"/>
              <a:t>fs.read</a:t>
            </a:r>
            <a:r>
              <a:rPr lang="en-US" dirty="0"/>
              <a:t>()</a:t>
            </a:r>
          </a:p>
          <a:p>
            <a:r>
              <a:rPr lang="en-US" dirty="0" err="1"/>
              <a:t>fs.readlink</a:t>
            </a:r>
            <a:r>
              <a:rPr lang="en-US" dirty="0"/>
              <a:t>(): read the value of a symbolic link</a:t>
            </a:r>
          </a:p>
          <a:p>
            <a:r>
              <a:rPr lang="en-US" dirty="0" err="1"/>
              <a:t>fs.realpath</a:t>
            </a:r>
            <a:r>
              <a:rPr lang="en-US" dirty="0"/>
              <a:t>(): resolve relative file path pointers (., ..) to the full path</a:t>
            </a:r>
          </a:p>
          <a:p>
            <a:r>
              <a:rPr lang="en-US" dirty="0" err="1"/>
              <a:t>fs.rename</a:t>
            </a:r>
            <a:r>
              <a:rPr lang="en-US" dirty="0"/>
              <a:t>(): rename a file or folder</a:t>
            </a:r>
          </a:p>
          <a:p>
            <a:r>
              <a:rPr lang="en-US" dirty="0" err="1"/>
              <a:t>fs.rmdir</a:t>
            </a:r>
            <a:r>
              <a:rPr lang="en-US" dirty="0"/>
              <a:t>(): remove a folder</a:t>
            </a:r>
          </a:p>
          <a:p>
            <a:r>
              <a:rPr lang="en-US" dirty="0" err="1"/>
              <a:t>fs.stat</a:t>
            </a:r>
            <a:r>
              <a:rPr lang="en-US" dirty="0"/>
              <a:t>(): returns the status of the file identified by the filename passed. Related: </a:t>
            </a:r>
            <a:r>
              <a:rPr lang="en-US" dirty="0" err="1"/>
              <a:t>fs.fstat</a:t>
            </a:r>
            <a:r>
              <a:rPr lang="en-US" dirty="0"/>
              <a:t>(), </a:t>
            </a:r>
            <a:r>
              <a:rPr lang="en-US" dirty="0" err="1"/>
              <a:t>fs.lstat</a:t>
            </a:r>
            <a:r>
              <a:rPr lang="en-US" dirty="0"/>
              <a:t>()</a:t>
            </a:r>
          </a:p>
          <a:p>
            <a:r>
              <a:rPr lang="en-US" dirty="0" err="1"/>
              <a:t>fs.symlink</a:t>
            </a:r>
            <a:r>
              <a:rPr lang="en-US" dirty="0"/>
              <a:t>(): create a new symbolic link to a file</a:t>
            </a:r>
          </a:p>
        </p:txBody>
      </p:sp>
    </p:spTree>
    <p:extLst>
      <p:ext uri="{BB962C8B-B14F-4D97-AF65-F5344CB8AC3E}">
        <p14:creationId xmlns:p14="http://schemas.microsoft.com/office/powerpoint/2010/main" val="37534650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48DAD-9EA7-48DD-94E7-CD7154D2FC54}"/>
              </a:ext>
            </a:extLst>
          </p:cNvPr>
          <p:cNvSpPr>
            <a:spLocks noGrp="1"/>
          </p:cNvSpPr>
          <p:nvPr>
            <p:ph type="title"/>
          </p:nvPr>
        </p:nvSpPr>
        <p:spPr/>
        <p:txBody>
          <a:bodyPr/>
          <a:lstStyle/>
          <a:p>
            <a:r>
              <a:rPr lang="en-IN" dirty="0"/>
              <a:t>fs Module Methods</a:t>
            </a:r>
            <a:endParaRPr lang="en-US" dirty="0"/>
          </a:p>
        </p:txBody>
      </p:sp>
      <p:sp>
        <p:nvSpPr>
          <p:cNvPr id="3" name="Content Placeholder 2">
            <a:extLst>
              <a:ext uri="{FF2B5EF4-FFF2-40B4-BE49-F238E27FC236}">
                <a16:creationId xmlns:a16="http://schemas.microsoft.com/office/drawing/2014/main" id="{EE947F2A-4183-4FBC-8A67-CA6386611BDB}"/>
              </a:ext>
            </a:extLst>
          </p:cNvPr>
          <p:cNvSpPr>
            <a:spLocks noGrp="1"/>
          </p:cNvSpPr>
          <p:nvPr>
            <p:ph idx="1"/>
          </p:nvPr>
        </p:nvSpPr>
        <p:spPr/>
        <p:txBody>
          <a:bodyPr/>
          <a:lstStyle/>
          <a:p>
            <a:r>
              <a:rPr lang="en-US" dirty="0" err="1"/>
              <a:t>fs.truncate</a:t>
            </a:r>
            <a:r>
              <a:rPr lang="en-US" dirty="0"/>
              <a:t>(): truncate to the specified length the file identified by the filename passed. Related: </a:t>
            </a:r>
            <a:r>
              <a:rPr lang="en-US" dirty="0" err="1"/>
              <a:t>fs.ftruncate</a:t>
            </a:r>
            <a:r>
              <a:rPr lang="en-US" dirty="0"/>
              <a:t>()</a:t>
            </a:r>
          </a:p>
          <a:p>
            <a:r>
              <a:rPr lang="en-US" dirty="0" err="1"/>
              <a:t>fs.unlink</a:t>
            </a:r>
            <a:r>
              <a:rPr lang="en-US" dirty="0"/>
              <a:t>(): remove a file or a symbolic link</a:t>
            </a:r>
          </a:p>
          <a:p>
            <a:r>
              <a:rPr lang="en-US" dirty="0" err="1"/>
              <a:t>fs.unwatchFile</a:t>
            </a:r>
            <a:r>
              <a:rPr lang="en-US" dirty="0"/>
              <a:t>(): stop watching for changes on a file</a:t>
            </a:r>
          </a:p>
          <a:p>
            <a:r>
              <a:rPr lang="en-US" dirty="0" err="1"/>
              <a:t>fs.utimes</a:t>
            </a:r>
            <a:r>
              <a:rPr lang="en-US" dirty="0"/>
              <a:t>(): change the timestamp of the file identified by the filename passed. Related: </a:t>
            </a:r>
            <a:r>
              <a:rPr lang="en-US" dirty="0" err="1"/>
              <a:t>fs.futimes</a:t>
            </a:r>
            <a:r>
              <a:rPr lang="en-US" dirty="0"/>
              <a:t>()</a:t>
            </a:r>
          </a:p>
          <a:p>
            <a:r>
              <a:rPr lang="en-US" dirty="0" err="1"/>
              <a:t>fs.watchFile</a:t>
            </a:r>
            <a:r>
              <a:rPr lang="en-US" dirty="0"/>
              <a:t>(): start watching for changes on a file. Related: </a:t>
            </a:r>
            <a:r>
              <a:rPr lang="en-US" dirty="0" err="1"/>
              <a:t>fs.watch</a:t>
            </a:r>
            <a:r>
              <a:rPr lang="en-US" dirty="0"/>
              <a:t>()</a:t>
            </a:r>
          </a:p>
          <a:p>
            <a:r>
              <a:rPr lang="en-US" dirty="0" err="1"/>
              <a:t>fs.writeFile</a:t>
            </a:r>
            <a:r>
              <a:rPr lang="en-US" dirty="0"/>
              <a:t>(): write data to a file. Related: </a:t>
            </a:r>
            <a:r>
              <a:rPr lang="en-US" dirty="0" err="1"/>
              <a:t>fs.write</a:t>
            </a:r>
            <a:r>
              <a:rPr lang="en-US" dirty="0"/>
              <a:t>()</a:t>
            </a:r>
          </a:p>
        </p:txBody>
      </p:sp>
    </p:spTree>
    <p:extLst>
      <p:ext uri="{BB962C8B-B14F-4D97-AF65-F5344CB8AC3E}">
        <p14:creationId xmlns:p14="http://schemas.microsoft.com/office/powerpoint/2010/main" val="25677834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60E89-0488-40A8-9061-6BD1BAEFD546}"/>
              </a:ext>
            </a:extLst>
          </p:cNvPr>
          <p:cNvSpPr>
            <a:spLocks noGrp="1"/>
          </p:cNvSpPr>
          <p:nvPr>
            <p:ph type="title"/>
          </p:nvPr>
        </p:nvSpPr>
        <p:spPr/>
        <p:txBody>
          <a:bodyPr/>
          <a:lstStyle/>
          <a:p>
            <a:r>
              <a:rPr lang="en-US" dirty="0"/>
              <a:t>Events</a:t>
            </a:r>
          </a:p>
        </p:txBody>
      </p:sp>
      <p:sp>
        <p:nvSpPr>
          <p:cNvPr id="3" name="Content Placeholder 2">
            <a:extLst>
              <a:ext uri="{FF2B5EF4-FFF2-40B4-BE49-F238E27FC236}">
                <a16:creationId xmlns:a16="http://schemas.microsoft.com/office/drawing/2014/main" id="{4808908B-B388-40D6-ABD2-CEEAE498BFBB}"/>
              </a:ext>
            </a:extLst>
          </p:cNvPr>
          <p:cNvSpPr>
            <a:spLocks noGrp="1"/>
          </p:cNvSpPr>
          <p:nvPr>
            <p:ph idx="1"/>
          </p:nvPr>
        </p:nvSpPr>
        <p:spPr/>
        <p:txBody>
          <a:bodyPr/>
          <a:lstStyle/>
          <a:p>
            <a:r>
              <a:rPr lang="en-US" dirty="0"/>
              <a:t>Node.js core API is built around an idiomatic asynchronous event-driven architecture in which objects called "emitters" emit named events that cause Function objects "listeners" to be called.</a:t>
            </a:r>
          </a:p>
          <a:p>
            <a:r>
              <a:rPr lang="en-US" dirty="0"/>
              <a:t>All objects that emit events are instances of the </a:t>
            </a:r>
            <a:r>
              <a:rPr lang="en-US" dirty="0" err="1"/>
              <a:t>EventEmitter</a:t>
            </a:r>
            <a:r>
              <a:rPr lang="en-US" dirty="0"/>
              <a:t> class. </a:t>
            </a:r>
          </a:p>
          <a:p>
            <a:r>
              <a:rPr lang="en-US" dirty="0"/>
              <a:t>These objects expose an </a:t>
            </a:r>
            <a:r>
              <a:rPr lang="en-US" dirty="0" err="1"/>
              <a:t>eventEmitter.on</a:t>
            </a:r>
            <a:r>
              <a:rPr lang="en-US" dirty="0"/>
              <a:t>() function that allows one or more functions to be attached to named events.</a:t>
            </a:r>
          </a:p>
          <a:p>
            <a:r>
              <a:rPr lang="en-US" dirty="0"/>
              <a:t>When the </a:t>
            </a:r>
            <a:r>
              <a:rPr lang="en-US" dirty="0" err="1"/>
              <a:t>EventEmitter</a:t>
            </a:r>
            <a:r>
              <a:rPr lang="en-US" dirty="0"/>
              <a:t> object emits an event, all the functions attached to that specific event are called synchronously.</a:t>
            </a:r>
          </a:p>
        </p:txBody>
      </p:sp>
    </p:spTree>
    <p:extLst>
      <p:ext uri="{BB962C8B-B14F-4D97-AF65-F5344CB8AC3E}">
        <p14:creationId xmlns:p14="http://schemas.microsoft.com/office/powerpoint/2010/main" val="26994557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E3804AA-1B76-449A-892A-69EA6CCB0EF4}"/>
              </a:ext>
            </a:extLst>
          </p:cNvPr>
          <p:cNvSpPr/>
          <p:nvPr/>
        </p:nvSpPr>
        <p:spPr>
          <a:xfrm>
            <a:off x="9296400" y="622300"/>
            <a:ext cx="2184400" cy="30734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JSON PLACEHOLDER</a:t>
            </a:r>
          </a:p>
          <a:p>
            <a:pPr algn="ctr"/>
            <a:r>
              <a:rPr lang="en-IN" dirty="0"/>
              <a:t>SERVER</a:t>
            </a:r>
            <a:endParaRPr lang="en-US" dirty="0"/>
          </a:p>
        </p:txBody>
      </p:sp>
      <p:sp>
        <p:nvSpPr>
          <p:cNvPr id="5" name="Rectangle: Rounded Corners 4">
            <a:extLst>
              <a:ext uri="{FF2B5EF4-FFF2-40B4-BE49-F238E27FC236}">
                <a16:creationId xmlns:a16="http://schemas.microsoft.com/office/drawing/2014/main" id="{6FD03FAC-A79E-48CD-A67C-A29857D556DD}"/>
              </a:ext>
            </a:extLst>
          </p:cNvPr>
          <p:cNvSpPr/>
          <p:nvPr/>
        </p:nvSpPr>
        <p:spPr>
          <a:xfrm>
            <a:off x="4792133" y="622300"/>
            <a:ext cx="2184400" cy="307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NODE SERVER</a:t>
            </a:r>
          </a:p>
          <a:p>
            <a:pPr algn="ctr"/>
            <a:r>
              <a:rPr lang="en-IN" dirty="0"/>
              <a:t>localhost:3000</a:t>
            </a:r>
            <a:endParaRPr lang="en-US" dirty="0"/>
          </a:p>
        </p:txBody>
      </p:sp>
      <p:sp>
        <p:nvSpPr>
          <p:cNvPr id="6" name="Rectangle: Rounded Corners 5">
            <a:extLst>
              <a:ext uri="{FF2B5EF4-FFF2-40B4-BE49-F238E27FC236}">
                <a16:creationId xmlns:a16="http://schemas.microsoft.com/office/drawing/2014/main" id="{8F08F356-85E2-45A0-A7F3-9253B85DC75E}"/>
              </a:ext>
            </a:extLst>
          </p:cNvPr>
          <p:cNvSpPr/>
          <p:nvPr/>
        </p:nvSpPr>
        <p:spPr>
          <a:xfrm>
            <a:off x="778934" y="622300"/>
            <a:ext cx="2184400" cy="307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CLIENT BROWSER</a:t>
            </a:r>
            <a:endParaRPr lang="en-US" dirty="0"/>
          </a:p>
        </p:txBody>
      </p:sp>
      <p:cxnSp>
        <p:nvCxnSpPr>
          <p:cNvPr id="8" name="Straight Arrow Connector 7">
            <a:extLst>
              <a:ext uri="{FF2B5EF4-FFF2-40B4-BE49-F238E27FC236}">
                <a16:creationId xmlns:a16="http://schemas.microsoft.com/office/drawing/2014/main" id="{F6605D3B-43CF-44B2-95A5-43BDAE689F29}"/>
              </a:ext>
            </a:extLst>
          </p:cNvPr>
          <p:cNvCxnSpPr/>
          <p:nvPr/>
        </p:nvCxnSpPr>
        <p:spPr>
          <a:xfrm>
            <a:off x="2963334" y="1380067"/>
            <a:ext cx="18287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5D5F49B-FF3F-44B0-9B7D-D5E3FE63B9D7}"/>
              </a:ext>
            </a:extLst>
          </p:cNvPr>
          <p:cNvCxnSpPr/>
          <p:nvPr/>
        </p:nvCxnSpPr>
        <p:spPr>
          <a:xfrm>
            <a:off x="6976533" y="1380067"/>
            <a:ext cx="23198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8ED03E2-52B5-422A-B8D4-2D355CFBAAC5}"/>
              </a:ext>
            </a:extLst>
          </p:cNvPr>
          <p:cNvCxnSpPr/>
          <p:nvPr/>
        </p:nvCxnSpPr>
        <p:spPr>
          <a:xfrm flipH="1">
            <a:off x="6976533" y="2878667"/>
            <a:ext cx="23198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09786F8-BC08-4C8D-A0A1-05D966EE73A8}"/>
              </a:ext>
            </a:extLst>
          </p:cNvPr>
          <p:cNvCxnSpPr/>
          <p:nvPr/>
        </p:nvCxnSpPr>
        <p:spPr>
          <a:xfrm flipH="1">
            <a:off x="2963334" y="2878667"/>
            <a:ext cx="18287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ED58B13-D711-4644-A5F8-B8735A2CBCA7}"/>
              </a:ext>
            </a:extLst>
          </p:cNvPr>
          <p:cNvSpPr txBox="1"/>
          <p:nvPr/>
        </p:nvSpPr>
        <p:spPr>
          <a:xfrm>
            <a:off x="2044281" y="4317136"/>
            <a:ext cx="8103437" cy="1754326"/>
          </a:xfrm>
          <a:prstGeom prst="rect">
            <a:avLst/>
          </a:prstGeom>
          <a:noFill/>
        </p:spPr>
        <p:txBody>
          <a:bodyPr wrap="none" rtlCol="0">
            <a:spAutoFit/>
          </a:bodyPr>
          <a:lstStyle/>
          <a:p>
            <a:pPr marL="285750" indent="-285750">
              <a:buFont typeface="Arial" panose="020B0604020202020204" pitchFamily="34" charset="0"/>
              <a:buChar char="•"/>
            </a:pPr>
            <a:r>
              <a:rPr lang="en-IN" dirty="0"/>
              <a:t>Client Will send request to Node Server on URL : </a:t>
            </a:r>
            <a:r>
              <a:rPr lang="en-IN" dirty="0">
                <a:hlinkClick r:id="rId2"/>
              </a:rPr>
              <a:t>http://localhost:3000/posts</a:t>
            </a:r>
            <a:endParaRPr lang="en-IN" dirty="0"/>
          </a:p>
          <a:p>
            <a:pPr marL="285750" indent="-285750">
              <a:buFont typeface="Arial" panose="020B0604020202020204" pitchFamily="34" charset="0"/>
              <a:buChar char="•"/>
            </a:pPr>
            <a:r>
              <a:rPr lang="en-IN" dirty="0"/>
              <a:t>Node Server will check in cache, data related to URL requested, </a:t>
            </a:r>
          </a:p>
          <a:p>
            <a:pPr marL="742950" lvl="1" indent="-285750">
              <a:buFont typeface="Arial" panose="020B0604020202020204" pitchFamily="34" charset="0"/>
              <a:buChar char="•"/>
            </a:pPr>
            <a:r>
              <a:rPr lang="en-IN" dirty="0"/>
              <a:t>if available send the data to Browser</a:t>
            </a:r>
          </a:p>
          <a:p>
            <a:pPr marL="742950" lvl="1" indent="-285750">
              <a:buFont typeface="Arial" panose="020B0604020202020204" pitchFamily="34" charset="0"/>
              <a:buChar char="•"/>
            </a:pPr>
            <a:r>
              <a:rPr lang="en-IN" dirty="0"/>
              <a:t>if not available send request to </a:t>
            </a:r>
            <a:r>
              <a:rPr lang="en-IN" dirty="0">
                <a:hlinkClick r:id="rId3"/>
              </a:rPr>
              <a:t>https://jsonplaceholder.typicode.com/posts</a:t>
            </a:r>
            <a:r>
              <a:rPr lang="en-IN" dirty="0"/>
              <a:t>, </a:t>
            </a:r>
          </a:p>
          <a:p>
            <a:pPr marL="1200150" lvl="2" indent="-285750">
              <a:buFont typeface="Arial" panose="020B0604020202020204" pitchFamily="34" charset="0"/>
              <a:buChar char="•"/>
            </a:pPr>
            <a:r>
              <a:rPr lang="en-IN" dirty="0"/>
              <a:t>get the data and cache it for next calls</a:t>
            </a:r>
          </a:p>
          <a:p>
            <a:pPr marL="1200150" lvl="2" indent="-285750">
              <a:buFont typeface="Arial" panose="020B0604020202020204" pitchFamily="34" charset="0"/>
              <a:buChar char="•"/>
            </a:pPr>
            <a:r>
              <a:rPr lang="en-IN" dirty="0"/>
              <a:t>send the cached data back to client</a:t>
            </a:r>
            <a:endParaRPr lang="en-US" dirty="0"/>
          </a:p>
        </p:txBody>
      </p:sp>
    </p:spTree>
    <p:extLst>
      <p:ext uri="{BB962C8B-B14F-4D97-AF65-F5344CB8AC3E}">
        <p14:creationId xmlns:p14="http://schemas.microsoft.com/office/powerpoint/2010/main" val="811649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06BC2D-BE22-4199-B9F3-6CAA1983D903}"/>
              </a:ext>
            </a:extLst>
          </p:cNvPr>
          <p:cNvSpPr>
            <a:spLocks noGrp="1"/>
          </p:cNvSpPr>
          <p:nvPr>
            <p:ph type="title"/>
          </p:nvPr>
        </p:nvSpPr>
        <p:spPr/>
        <p:txBody>
          <a:bodyPr/>
          <a:lstStyle/>
          <a:p>
            <a:r>
              <a:rPr lang="en-US" dirty="0"/>
              <a:t>What is Node.js?</a:t>
            </a:r>
          </a:p>
        </p:txBody>
      </p:sp>
      <p:sp>
        <p:nvSpPr>
          <p:cNvPr id="5" name="Content Placeholder 4">
            <a:extLst>
              <a:ext uri="{FF2B5EF4-FFF2-40B4-BE49-F238E27FC236}">
                <a16:creationId xmlns:a16="http://schemas.microsoft.com/office/drawing/2014/main" id="{A6E0C0B0-8155-46A1-BD2F-9D964CFF6D8E}"/>
              </a:ext>
            </a:extLst>
          </p:cNvPr>
          <p:cNvSpPr>
            <a:spLocks noGrp="1"/>
          </p:cNvSpPr>
          <p:nvPr>
            <p:ph idx="1"/>
          </p:nvPr>
        </p:nvSpPr>
        <p:spPr/>
        <p:txBody>
          <a:bodyPr>
            <a:normAutofit/>
          </a:bodyPr>
          <a:lstStyle/>
          <a:p>
            <a:r>
              <a:rPr lang="en-US" dirty="0"/>
              <a:t>Node.js is </a:t>
            </a:r>
          </a:p>
          <a:p>
            <a:pPr lvl="1"/>
            <a:r>
              <a:rPr lang="en-US" dirty="0"/>
              <a:t>open-source</a:t>
            </a:r>
          </a:p>
          <a:p>
            <a:pPr lvl="1"/>
            <a:r>
              <a:rPr lang="en-US" dirty="0"/>
              <a:t>cross-platform</a:t>
            </a:r>
          </a:p>
          <a:p>
            <a:pPr lvl="1"/>
            <a:r>
              <a:rPr lang="en-US" dirty="0"/>
              <a:t>back-end JavaScript runtime environment </a:t>
            </a:r>
          </a:p>
          <a:p>
            <a:pPr lvl="1"/>
            <a:r>
              <a:rPr lang="en-US" dirty="0"/>
              <a:t>runs on the V8 engine </a:t>
            </a:r>
          </a:p>
          <a:p>
            <a:pPr lvl="1"/>
            <a:r>
              <a:rPr lang="en-US" dirty="0"/>
              <a:t>executes JavaScript code outside a web browser. </a:t>
            </a:r>
          </a:p>
          <a:p>
            <a:r>
              <a:rPr lang="en-US" dirty="0"/>
              <a:t>Node.js lets developers use JavaScript for server-side scripting.</a:t>
            </a:r>
          </a:p>
          <a:p>
            <a:r>
              <a:rPr lang="en-US" dirty="0"/>
              <a:t>Node.js represents a "JavaScript everywhere" paradigm</a:t>
            </a:r>
          </a:p>
          <a:p>
            <a:pPr lvl="1"/>
            <a:r>
              <a:rPr lang="en-US" dirty="0"/>
              <a:t>Unifying web-application development around a single programming language.</a:t>
            </a:r>
          </a:p>
        </p:txBody>
      </p:sp>
    </p:spTree>
    <p:extLst>
      <p:ext uri="{BB962C8B-B14F-4D97-AF65-F5344CB8AC3E}">
        <p14:creationId xmlns:p14="http://schemas.microsoft.com/office/powerpoint/2010/main" val="41652507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DAD7CB6-F320-47E4-8654-01D2B4D5D0D7}"/>
              </a:ext>
            </a:extLst>
          </p:cNvPr>
          <p:cNvSpPr/>
          <p:nvPr/>
        </p:nvSpPr>
        <p:spPr>
          <a:xfrm>
            <a:off x="315884" y="257695"/>
            <a:ext cx="2560320" cy="3171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BankAccount</a:t>
            </a:r>
            <a:r>
              <a:rPr lang="en-IN" dirty="0"/>
              <a:t> Class</a:t>
            </a:r>
          </a:p>
          <a:p>
            <a:pPr algn="ctr"/>
            <a:endParaRPr lang="en-IN" dirty="0"/>
          </a:p>
          <a:p>
            <a:pPr algn="ctr"/>
            <a:r>
              <a:rPr lang="en-IN" dirty="0"/>
              <a:t>withdraw(amount)</a:t>
            </a:r>
          </a:p>
          <a:p>
            <a:pPr algn="ctr"/>
            <a:r>
              <a:rPr lang="en-IN" dirty="0"/>
              <a:t>deposit(amount)</a:t>
            </a:r>
          </a:p>
        </p:txBody>
      </p:sp>
      <p:sp>
        <p:nvSpPr>
          <p:cNvPr id="5" name="Rectangle: Rounded Corners 4">
            <a:extLst>
              <a:ext uri="{FF2B5EF4-FFF2-40B4-BE49-F238E27FC236}">
                <a16:creationId xmlns:a16="http://schemas.microsoft.com/office/drawing/2014/main" id="{B94C0880-10E7-4101-AC4E-98B78CCC0E15}"/>
              </a:ext>
            </a:extLst>
          </p:cNvPr>
          <p:cNvSpPr/>
          <p:nvPr/>
        </p:nvSpPr>
        <p:spPr>
          <a:xfrm>
            <a:off x="1030777" y="4256116"/>
            <a:ext cx="1956262" cy="21017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SMS Class</a:t>
            </a:r>
          </a:p>
          <a:p>
            <a:pPr algn="ctr"/>
            <a:endParaRPr lang="en-IN" dirty="0"/>
          </a:p>
          <a:p>
            <a:pPr algn="ctr"/>
            <a:r>
              <a:rPr lang="en-IN" dirty="0"/>
              <a:t>send(</a:t>
            </a:r>
            <a:r>
              <a:rPr lang="en-IN" dirty="0" err="1"/>
              <a:t>msg</a:t>
            </a:r>
            <a:r>
              <a:rPr lang="en-IN" dirty="0"/>
              <a:t>)</a:t>
            </a:r>
          </a:p>
        </p:txBody>
      </p:sp>
      <p:sp>
        <p:nvSpPr>
          <p:cNvPr id="6" name="Rectangle: Rounded Corners 5">
            <a:extLst>
              <a:ext uri="{FF2B5EF4-FFF2-40B4-BE49-F238E27FC236}">
                <a16:creationId xmlns:a16="http://schemas.microsoft.com/office/drawing/2014/main" id="{F6B45E63-6A7D-48A6-BE34-89095603DB3F}"/>
              </a:ext>
            </a:extLst>
          </p:cNvPr>
          <p:cNvSpPr/>
          <p:nvPr/>
        </p:nvSpPr>
        <p:spPr>
          <a:xfrm>
            <a:off x="3618806" y="4256116"/>
            <a:ext cx="1956262" cy="21017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EMAIL Class</a:t>
            </a:r>
          </a:p>
          <a:p>
            <a:pPr algn="ctr"/>
            <a:endParaRPr lang="en-IN" dirty="0"/>
          </a:p>
          <a:p>
            <a:pPr algn="ctr"/>
            <a:r>
              <a:rPr lang="en-IN" dirty="0"/>
              <a:t>send(</a:t>
            </a:r>
            <a:r>
              <a:rPr lang="en-IN" dirty="0" err="1"/>
              <a:t>msg</a:t>
            </a:r>
            <a:r>
              <a:rPr lang="en-IN" dirty="0"/>
              <a:t>)</a:t>
            </a:r>
          </a:p>
        </p:txBody>
      </p:sp>
      <p:sp>
        <p:nvSpPr>
          <p:cNvPr id="7" name="TextBox 6">
            <a:extLst>
              <a:ext uri="{FF2B5EF4-FFF2-40B4-BE49-F238E27FC236}">
                <a16:creationId xmlns:a16="http://schemas.microsoft.com/office/drawing/2014/main" id="{0C57B204-BF35-48BB-B211-D1B7321062D6}"/>
              </a:ext>
            </a:extLst>
          </p:cNvPr>
          <p:cNvSpPr txBox="1"/>
          <p:nvPr/>
        </p:nvSpPr>
        <p:spPr>
          <a:xfrm>
            <a:off x="4015046" y="550685"/>
            <a:ext cx="7634847" cy="2862322"/>
          </a:xfrm>
          <a:prstGeom prst="rect">
            <a:avLst/>
          </a:prstGeom>
          <a:noFill/>
        </p:spPr>
        <p:txBody>
          <a:bodyPr wrap="none" rtlCol="0">
            <a:spAutoFit/>
          </a:bodyPr>
          <a:lstStyle/>
          <a:p>
            <a:r>
              <a:rPr lang="en-IN" dirty="0"/>
              <a:t>Create </a:t>
            </a:r>
            <a:r>
              <a:rPr lang="en-IN" dirty="0" err="1"/>
              <a:t>BankAccount</a:t>
            </a:r>
            <a:r>
              <a:rPr lang="en-IN" dirty="0"/>
              <a:t> class with withdraw, deposit and other methods if needed.</a:t>
            </a:r>
          </a:p>
          <a:p>
            <a:endParaRPr lang="en-IN" dirty="0"/>
          </a:p>
          <a:p>
            <a:r>
              <a:rPr lang="en-IN" dirty="0"/>
              <a:t>Withdraw should show error if amount is greater than balance in account</a:t>
            </a:r>
          </a:p>
          <a:p>
            <a:endParaRPr lang="en-IN" dirty="0"/>
          </a:p>
          <a:p>
            <a:r>
              <a:rPr lang="en-IN" b="1" dirty="0"/>
              <a:t>Show message after withdraw and deposit call, showing current balance</a:t>
            </a:r>
          </a:p>
          <a:p>
            <a:endParaRPr lang="en-IN" b="1" dirty="0"/>
          </a:p>
          <a:p>
            <a:r>
              <a:rPr lang="en-IN" b="1" dirty="0"/>
              <a:t>Send a SMS after withdraw or deposit is called</a:t>
            </a:r>
          </a:p>
          <a:p>
            <a:r>
              <a:rPr lang="en-IN" b="1" dirty="0"/>
              <a:t>Send an Email after withdraw or deposit is called</a:t>
            </a:r>
          </a:p>
          <a:p>
            <a:endParaRPr lang="en-IN" b="1" dirty="0"/>
          </a:p>
          <a:p>
            <a:r>
              <a:rPr lang="en-IN" b="1" dirty="0"/>
              <a:t>Follow SOLID principal’s of writing code</a:t>
            </a:r>
          </a:p>
        </p:txBody>
      </p:sp>
      <p:sp>
        <p:nvSpPr>
          <p:cNvPr id="8" name="Rectangle: Rounded Corners 7">
            <a:extLst>
              <a:ext uri="{FF2B5EF4-FFF2-40B4-BE49-F238E27FC236}">
                <a16:creationId xmlns:a16="http://schemas.microsoft.com/office/drawing/2014/main" id="{A4FE4D20-2C8F-467C-945E-771DBBC0F7FA}"/>
              </a:ext>
            </a:extLst>
          </p:cNvPr>
          <p:cNvSpPr/>
          <p:nvPr/>
        </p:nvSpPr>
        <p:spPr>
          <a:xfrm>
            <a:off x="6206835" y="4256116"/>
            <a:ext cx="1956262" cy="21017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WhatsApp Class</a:t>
            </a:r>
          </a:p>
          <a:p>
            <a:pPr algn="ctr"/>
            <a:endParaRPr lang="en-IN" dirty="0"/>
          </a:p>
          <a:p>
            <a:pPr algn="ctr"/>
            <a:r>
              <a:rPr lang="en-IN" dirty="0"/>
              <a:t>send(</a:t>
            </a:r>
            <a:r>
              <a:rPr lang="en-IN" dirty="0" err="1"/>
              <a:t>msg</a:t>
            </a:r>
            <a:r>
              <a:rPr lang="en-IN" dirty="0"/>
              <a:t>)</a:t>
            </a:r>
          </a:p>
        </p:txBody>
      </p:sp>
    </p:spTree>
    <p:extLst>
      <p:ext uri="{BB962C8B-B14F-4D97-AF65-F5344CB8AC3E}">
        <p14:creationId xmlns:p14="http://schemas.microsoft.com/office/powerpoint/2010/main" val="31030008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851CBC0-1244-4D7C-A731-1C466976F3C7}"/>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7200" kern="1200">
                <a:solidFill>
                  <a:schemeClr val="tx1"/>
                </a:solidFill>
                <a:latin typeface="+mj-lt"/>
                <a:ea typeface="+mj-ea"/>
                <a:cs typeface="+mj-cs"/>
              </a:rPr>
              <a:t>Day 2</a:t>
            </a:r>
          </a:p>
        </p:txBody>
      </p:sp>
      <p:sp>
        <p:nvSpPr>
          <p:cNvPr id="5" name="Text Placeholder 4">
            <a:extLst>
              <a:ext uri="{FF2B5EF4-FFF2-40B4-BE49-F238E27FC236}">
                <a16:creationId xmlns:a16="http://schemas.microsoft.com/office/drawing/2014/main" id="{6955B1B8-1D0B-4FD6-93B3-6971B8001DD9}"/>
              </a:ext>
            </a:extLst>
          </p:cNvPr>
          <p:cNvSpPr>
            <a:spLocks noGrp="1"/>
          </p:cNvSpPr>
          <p:nvPr>
            <p:ph type="body" idx="1"/>
          </p:nvPr>
        </p:nvSpPr>
        <p:spPr>
          <a:xfrm>
            <a:off x="1524000" y="5514052"/>
            <a:ext cx="9144000" cy="651910"/>
          </a:xfrm>
        </p:spPr>
        <p:txBody>
          <a:bodyPr vert="horz" lIns="91440" tIns="45720" rIns="91440" bIns="45720" rtlCol="0" anchor="ctr">
            <a:normAutofit/>
          </a:bodyPr>
          <a:lstStyle/>
          <a:p>
            <a:pPr algn="ctr"/>
            <a:r>
              <a:rPr lang="en-US" sz="2400" kern="1200" dirty="0">
                <a:solidFill>
                  <a:schemeClr val="tx1"/>
                </a:solidFill>
                <a:latin typeface="+mn-lt"/>
                <a:ea typeface="+mn-ea"/>
                <a:cs typeface="+mn-cs"/>
              </a:rPr>
              <a:t>Node JS</a:t>
            </a:r>
          </a:p>
        </p:txBody>
      </p:sp>
      <p:cxnSp>
        <p:nvCxnSpPr>
          <p:cNvPr id="16" name="Straight Connector 15">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73913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73F03-8BE9-4F57-96E3-44B20A30A4F4}"/>
              </a:ext>
            </a:extLst>
          </p:cNvPr>
          <p:cNvSpPr>
            <a:spLocks noGrp="1"/>
          </p:cNvSpPr>
          <p:nvPr>
            <p:ph type="title"/>
          </p:nvPr>
        </p:nvSpPr>
        <p:spPr/>
        <p:txBody>
          <a:bodyPr/>
          <a:lstStyle/>
          <a:p>
            <a:r>
              <a:rPr lang="en-IN" dirty="0"/>
              <a:t>What is </a:t>
            </a:r>
            <a:r>
              <a:rPr lang="en-IN" dirty="0" err="1"/>
              <a:t>npm</a:t>
            </a:r>
            <a:r>
              <a:rPr lang="en-IN" dirty="0"/>
              <a:t>?</a:t>
            </a:r>
            <a:endParaRPr lang="en-US" dirty="0"/>
          </a:p>
        </p:txBody>
      </p:sp>
      <p:sp>
        <p:nvSpPr>
          <p:cNvPr id="3" name="Content Placeholder 2">
            <a:extLst>
              <a:ext uri="{FF2B5EF4-FFF2-40B4-BE49-F238E27FC236}">
                <a16:creationId xmlns:a16="http://schemas.microsoft.com/office/drawing/2014/main" id="{C6AA2821-6F97-4081-A0FF-57F4D316BF03}"/>
              </a:ext>
            </a:extLst>
          </p:cNvPr>
          <p:cNvSpPr>
            <a:spLocks noGrp="1"/>
          </p:cNvSpPr>
          <p:nvPr>
            <p:ph idx="1"/>
          </p:nvPr>
        </p:nvSpPr>
        <p:spPr/>
        <p:txBody>
          <a:bodyPr>
            <a:normAutofit fontScale="92500" lnSpcReduction="20000"/>
          </a:bodyPr>
          <a:lstStyle/>
          <a:p>
            <a:r>
              <a:rPr lang="en-US" dirty="0" err="1"/>
              <a:t>npm</a:t>
            </a:r>
            <a:r>
              <a:rPr lang="en-US" dirty="0"/>
              <a:t> is the world's largest Software Registry.</a:t>
            </a:r>
          </a:p>
          <a:p>
            <a:r>
              <a:rPr lang="en-US" dirty="0"/>
              <a:t>The registry contains over 800,000+ code packages.</a:t>
            </a:r>
          </a:p>
          <a:p>
            <a:r>
              <a:rPr lang="en-US" dirty="0"/>
              <a:t>Open-source developers use </a:t>
            </a:r>
            <a:r>
              <a:rPr lang="en-US" dirty="0" err="1"/>
              <a:t>npm</a:t>
            </a:r>
            <a:r>
              <a:rPr lang="en-US" dirty="0"/>
              <a:t> to share software.</a:t>
            </a:r>
          </a:p>
          <a:p>
            <a:r>
              <a:rPr lang="en-US" dirty="0"/>
              <a:t>Many organizations also use </a:t>
            </a:r>
            <a:r>
              <a:rPr lang="en-US" dirty="0" err="1"/>
              <a:t>npm</a:t>
            </a:r>
            <a:r>
              <a:rPr lang="en-US" dirty="0"/>
              <a:t> to manage private development.</a:t>
            </a:r>
          </a:p>
          <a:p>
            <a:r>
              <a:rPr lang="en-US" dirty="0"/>
              <a:t>You can download all </a:t>
            </a:r>
            <a:r>
              <a:rPr lang="en-US" dirty="0" err="1"/>
              <a:t>npm</a:t>
            </a:r>
            <a:r>
              <a:rPr lang="en-US" dirty="0"/>
              <a:t> public software packages without any registration or logon.</a:t>
            </a:r>
          </a:p>
          <a:p>
            <a:r>
              <a:rPr lang="en-US" dirty="0" err="1"/>
              <a:t>npm</a:t>
            </a:r>
            <a:r>
              <a:rPr lang="en-US" dirty="0"/>
              <a:t> consists of three distinct components:</a:t>
            </a:r>
          </a:p>
          <a:p>
            <a:pPr lvl="1"/>
            <a:r>
              <a:rPr lang="en-US" b="1" dirty="0"/>
              <a:t>the website</a:t>
            </a:r>
            <a:r>
              <a:rPr lang="en-US" dirty="0"/>
              <a:t>: Use the website to discover packages, set up profiles, and manage other aspects of your </a:t>
            </a:r>
            <a:r>
              <a:rPr lang="en-US" dirty="0" err="1"/>
              <a:t>npm</a:t>
            </a:r>
            <a:r>
              <a:rPr lang="en-US" dirty="0"/>
              <a:t> experience.</a:t>
            </a:r>
          </a:p>
          <a:p>
            <a:pPr lvl="1"/>
            <a:r>
              <a:rPr lang="en-US" b="1" dirty="0"/>
              <a:t>the Command Line Interface (CLI)</a:t>
            </a:r>
            <a:r>
              <a:rPr lang="en-US" dirty="0"/>
              <a:t>: The CLI runs from a terminal, and is how most developers interact with </a:t>
            </a:r>
            <a:r>
              <a:rPr lang="en-US" dirty="0" err="1"/>
              <a:t>npm</a:t>
            </a:r>
            <a:endParaRPr lang="en-US" dirty="0"/>
          </a:p>
          <a:p>
            <a:pPr lvl="1"/>
            <a:r>
              <a:rPr lang="en-US" b="1" dirty="0"/>
              <a:t>the registry</a:t>
            </a:r>
            <a:r>
              <a:rPr lang="en-US" dirty="0"/>
              <a:t>: </a:t>
            </a:r>
            <a:r>
              <a:rPr lang="en-US" b="0" i="0" dirty="0">
                <a:solidFill>
                  <a:srgbClr val="24292E"/>
                </a:solidFill>
                <a:effectLst/>
                <a:latin typeface="-apple-system"/>
              </a:rPr>
              <a:t>The registry is a large public database of JavaScript software and the meta-information surrounding it.</a:t>
            </a:r>
            <a:endParaRPr lang="en-US" dirty="0"/>
          </a:p>
        </p:txBody>
      </p:sp>
    </p:spTree>
    <p:extLst>
      <p:ext uri="{BB962C8B-B14F-4D97-AF65-F5344CB8AC3E}">
        <p14:creationId xmlns:p14="http://schemas.microsoft.com/office/powerpoint/2010/main" val="28572483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4E038-2BF2-46B2-A2FD-23097F997D5D}"/>
              </a:ext>
            </a:extLst>
          </p:cNvPr>
          <p:cNvSpPr>
            <a:spLocks noGrp="1"/>
          </p:cNvSpPr>
          <p:nvPr>
            <p:ph type="title"/>
          </p:nvPr>
        </p:nvSpPr>
        <p:spPr/>
        <p:txBody>
          <a:bodyPr/>
          <a:lstStyle/>
          <a:p>
            <a:r>
              <a:rPr lang="en-IN" dirty="0" err="1"/>
              <a:t>npm</a:t>
            </a:r>
            <a:r>
              <a:rPr lang="en-IN" dirty="0"/>
              <a:t> cli</a:t>
            </a:r>
            <a:endParaRPr lang="en-US" dirty="0"/>
          </a:p>
        </p:txBody>
      </p:sp>
      <p:sp>
        <p:nvSpPr>
          <p:cNvPr id="3" name="Content Placeholder 2">
            <a:extLst>
              <a:ext uri="{FF2B5EF4-FFF2-40B4-BE49-F238E27FC236}">
                <a16:creationId xmlns:a16="http://schemas.microsoft.com/office/drawing/2014/main" id="{35069699-9650-43A6-B73D-27C0BB0C3403}"/>
              </a:ext>
            </a:extLst>
          </p:cNvPr>
          <p:cNvSpPr>
            <a:spLocks noGrp="1"/>
          </p:cNvSpPr>
          <p:nvPr>
            <p:ph idx="1"/>
          </p:nvPr>
        </p:nvSpPr>
        <p:spPr/>
        <p:txBody>
          <a:bodyPr>
            <a:normAutofit fontScale="92500" lnSpcReduction="20000"/>
          </a:bodyPr>
          <a:lstStyle/>
          <a:p>
            <a:r>
              <a:rPr lang="en-US" dirty="0"/>
              <a:t>Local Installation</a:t>
            </a:r>
          </a:p>
          <a:p>
            <a:pPr lvl="1"/>
            <a:r>
              <a:rPr lang="en-US" dirty="0"/>
              <a:t>Production Packages</a:t>
            </a:r>
          </a:p>
          <a:p>
            <a:pPr lvl="2"/>
            <a:r>
              <a:rPr lang="en-US" dirty="0" err="1"/>
              <a:t>npm</a:t>
            </a:r>
            <a:r>
              <a:rPr lang="en-US" dirty="0"/>
              <a:t> install --save &lt;</a:t>
            </a:r>
            <a:r>
              <a:rPr lang="en-US" dirty="0" err="1"/>
              <a:t>package_name</a:t>
            </a:r>
            <a:r>
              <a:rPr lang="en-US" dirty="0"/>
              <a:t>&gt;</a:t>
            </a:r>
          </a:p>
          <a:p>
            <a:pPr lvl="2"/>
            <a:r>
              <a:rPr lang="en-US" dirty="0" err="1"/>
              <a:t>npm</a:t>
            </a:r>
            <a:r>
              <a:rPr lang="en-US" dirty="0"/>
              <a:t> install &lt;</a:t>
            </a:r>
            <a:r>
              <a:rPr lang="en-US" dirty="0" err="1"/>
              <a:t>package_name</a:t>
            </a:r>
            <a:r>
              <a:rPr lang="en-US" dirty="0"/>
              <a:t>&gt;</a:t>
            </a:r>
          </a:p>
          <a:p>
            <a:pPr lvl="2"/>
            <a:r>
              <a:rPr lang="en-US" dirty="0" err="1"/>
              <a:t>npm</a:t>
            </a:r>
            <a:r>
              <a:rPr lang="en-US" dirty="0"/>
              <a:t> </a:t>
            </a:r>
            <a:r>
              <a:rPr lang="en-US" dirty="0" err="1"/>
              <a:t>i</a:t>
            </a:r>
            <a:r>
              <a:rPr lang="en-US" dirty="0"/>
              <a:t> &lt;</a:t>
            </a:r>
            <a:r>
              <a:rPr lang="en-US" dirty="0" err="1"/>
              <a:t>package_name</a:t>
            </a:r>
            <a:r>
              <a:rPr lang="en-US" dirty="0"/>
              <a:t>&gt;</a:t>
            </a:r>
          </a:p>
          <a:p>
            <a:pPr lvl="1"/>
            <a:r>
              <a:rPr lang="en-US" dirty="0" err="1"/>
              <a:t>Developement</a:t>
            </a:r>
            <a:r>
              <a:rPr lang="en-US" dirty="0"/>
              <a:t> Packages</a:t>
            </a:r>
          </a:p>
          <a:p>
            <a:pPr lvl="2"/>
            <a:r>
              <a:rPr lang="en-US" dirty="0" err="1"/>
              <a:t>npm</a:t>
            </a:r>
            <a:r>
              <a:rPr lang="en-US" dirty="0"/>
              <a:t> install --save-dev &lt;</a:t>
            </a:r>
            <a:r>
              <a:rPr lang="en-US" dirty="0" err="1"/>
              <a:t>package_name</a:t>
            </a:r>
            <a:r>
              <a:rPr lang="en-US" dirty="0"/>
              <a:t>&gt;</a:t>
            </a:r>
          </a:p>
          <a:p>
            <a:pPr lvl="2"/>
            <a:r>
              <a:rPr lang="en-US" dirty="0" err="1"/>
              <a:t>npm</a:t>
            </a:r>
            <a:r>
              <a:rPr lang="en-US" dirty="0"/>
              <a:t> install --dev &lt;</a:t>
            </a:r>
            <a:r>
              <a:rPr lang="en-US" dirty="0" err="1"/>
              <a:t>package_name</a:t>
            </a:r>
            <a:r>
              <a:rPr lang="en-US" dirty="0"/>
              <a:t>&gt;</a:t>
            </a:r>
          </a:p>
          <a:p>
            <a:pPr lvl="2"/>
            <a:r>
              <a:rPr lang="en-US" dirty="0" err="1"/>
              <a:t>npm</a:t>
            </a:r>
            <a:r>
              <a:rPr lang="en-US" dirty="0"/>
              <a:t> </a:t>
            </a:r>
            <a:r>
              <a:rPr lang="en-US" dirty="0" err="1"/>
              <a:t>i</a:t>
            </a:r>
            <a:r>
              <a:rPr lang="en-US" dirty="0"/>
              <a:t> -D &lt;</a:t>
            </a:r>
            <a:r>
              <a:rPr lang="en-US" dirty="0" err="1"/>
              <a:t>package_name</a:t>
            </a:r>
            <a:r>
              <a:rPr lang="en-US" dirty="0"/>
              <a:t>&gt;</a:t>
            </a:r>
          </a:p>
          <a:p>
            <a:r>
              <a:rPr lang="en-US" dirty="0"/>
              <a:t>Local Un-installation</a:t>
            </a:r>
          </a:p>
          <a:p>
            <a:pPr lvl="1"/>
            <a:r>
              <a:rPr lang="en-US" dirty="0"/>
              <a:t>Production Packages</a:t>
            </a:r>
          </a:p>
          <a:p>
            <a:pPr lvl="2"/>
            <a:r>
              <a:rPr lang="en-US" dirty="0" err="1"/>
              <a:t>npm</a:t>
            </a:r>
            <a:r>
              <a:rPr lang="en-US" dirty="0"/>
              <a:t> un &lt;</a:t>
            </a:r>
            <a:r>
              <a:rPr lang="en-US" dirty="0" err="1"/>
              <a:t>package_name</a:t>
            </a:r>
            <a:r>
              <a:rPr lang="en-US" dirty="0"/>
              <a:t>&gt;</a:t>
            </a:r>
          </a:p>
          <a:p>
            <a:pPr lvl="1"/>
            <a:r>
              <a:rPr lang="en-US" dirty="0" err="1"/>
              <a:t>Developement</a:t>
            </a:r>
            <a:r>
              <a:rPr lang="en-US" dirty="0"/>
              <a:t> Packages</a:t>
            </a:r>
          </a:p>
          <a:p>
            <a:pPr lvl="2"/>
            <a:r>
              <a:rPr lang="en-US" dirty="0" err="1"/>
              <a:t>npm</a:t>
            </a:r>
            <a:r>
              <a:rPr lang="en-US" dirty="0"/>
              <a:t> un -D &lt;</a:t>
            </a:r>
            <a:r>
              <a:rPr lang="en-US" dirty="0" err="1"/>
              <a:t>package_name</a:t>
            </a:r>
            <a:r>
              <a:rPr lang="en-US" dirty="0"/>
              <a:t>&gt;</a:t>
            </a:r>
          </a:p>
        </p:txBody>
      </p:sp>
    </p:spTree>
    <p:extLst>
      <p:ext uri="{BB962C8B-B14F-4D97-AF65-F5344CB8AC3E}">
        <p14:creationId xmlns:p14="http://schemas.microsoft.com/office/powerpoint/2010/main" val="27448054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022AD108-F270-4589-818A-E0F2756500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193460"/>
            <a:ext cx="10905066" cy="4471078"/>
          </a:xfrm>
          <a:prstGeom prst="rect">
            <a:avLst/>
          </a:prstGeom>
          <a:ln>
            <a:noFill/>
          </a:ln>
        </p:spPr>
      </p:pic>
    </p:spTree>
    <p:extLst>
      <p:ext uri="{BB962C8B-B14F-4D97-AF65-F5344CB8AC3E}">
        <p14:creationId xmlns:p14="http://schemas.microsoft.com/office/powerpoint/2010/main" val="23088043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A0C3EA48-290A-4BED-B835-C4B2CF7408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834132"/>
            <a:ext cx="10905066" cy="3189734"/>
          </a:xfrm>
          <a:prstGeom prst="rect">
            <a:avLst/>
          </a:prstGeom>
          <a:ln>
            <a:noFill/>
          </a:ln>
        </p:spPr>
      </p:pic>
    </p:spTree>
    <p:extLst>
      <p:ext uri="{BB962C8B-B14F-4D97-AF65-F5344CB8AC3E}">
        <p14:creationId xmlns:p14="http://schemas.microsoft.com/office/powerpoint/2010/main" val="5470404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Graphical user interface, application&#10;&#10;Description automatically generated">
            <a:extLst>
              <a:ext uri="{FF2B5EF4-FFF2-40B4-BE49-F238E27FC236}">
                <a16:creationId xmlns:a16="http://schemas.microsoft.com/office/drawing/2014/main" id="{B5D22DB1-DA14-47DB-ABA3-1DA7418B2927}"/>
              </a:ext>
            </a:extLst>
          </p:cNvPr>
          <p:cNvPicPr>
            <a:picLocks noChangeAspect="1"/>
          </p:cNvPicPr>
          <p:nvPr/>
        </p:nvPicPr>
        <p:blipFill rotWithShape="1">
          <a:blip r:embed="rId2">
            <a:extLst>
              <a:ext uri="{28A0092B-C50C-407E-A947-70E740481C1C}">
                <a14:useLocalDpi xmlns:a14="http://schemas.microsoft.com/office/drawing/2010/main" val="0"/>
              </a:ext>
            </a:extLst>
          </a:blip>
          <a:srcRect l="33307" t="1950" r="50484" b="3273"/>
          <a:stretch/>
        </p:blipFill>
        <p:spPr>
          <a:xfrm>
            <a:off x="795452" y="643467"/>
            <a:ext cx="2776337" cy="2475653"/>
          </a:xfrm>
          <a:prstGeom prst="rect">
            <a:avLst/>
          </a:prstGeom>
        </p:spPr>
      </p:pic>
      <p:pic>
        <p:nvPicPr>
          <p:cNvPr id="28" name="Picture 27" descr="Graphical user interface, application&#10;&#10;Description automatically generated">
            <a:extLst>
              <a:ext uri="{FF2B5EF4-FFF2-40B4-BE49-F238E27FC236}">
                <a16:creationId xmlns:a16="http://schemas.microsoft.com/office/drawing/2014/main" id="{E30224B6-95F2-4698-A913-C651415B6CAE}"/>
              </a:ext>
            </a:extLst>
          </p:cNvPr>
          <p:cNvPicPr>
            <a:picLocks noChangeAspect="1"/>
          </p:cNvPicPr>
          <p:nvPr/>
        </p:nvPicPr>
        <p:blipFill rotWithShape="1">
          <a:blip r:embed="rId2">
            <a:extLst>
              <a:ext uri="{28A0092B-C50C-407E-A947-70E740481C1C}">
                <a14:useLocalDpi xmlns:a14="http://schemas.microsoft.com/office/drawing/2010/main" val="0"/>
              </a:ext>
            </a:extLst>
          </a:blip>
          <a:srcRect l="50000" t="839" r="33790" b="4384"/>
          <a:stretch/>
        </p:blipFill>
        <p:spPr>
          <a:xfrm>
            <a:off x="4623815" y="650497"/>
            <a:ext cx="2768624" cy="2468623"/>
          </a:xfrm>
          <a:prstGeom prst="rect">
            <a:avLst/>
          </a:prstGeom>
        </p:spPr>
      </p:pic>
      <p:pic>
        <p:nvPicPr>
          <p:cNvPr id="17" name="Picture 16" descr="Graphical user interface, application&#10;&#10;Description automatically generated">
            <a:extLst>
              <a:ext uri="{FF2B5EF4-FFF2-40B4-BE49-F238E27FC236}">
                <a16:creationId xmlns:a16="http://schemas.microsoft.com/office/drawing/2014/main" id="{9497F784-63E0-47C0-9F68-B4F7A67C283D}"/>
              </a:ext>
            </a:extLst>
          </p:cNvPr>
          <p:cNvPicPr>
            <a:picLocks noChangeAspect="1"/>
          </p:cNvPicPr>
          <p:nvPr/>
        </p:nvPicPr>
        <p:blipFill rotWithShape="1">
          <a:blip r:embed="rId2">
            <a:extLst>
              <a:ext uri="{28A0092B-C50C-407E-A947-70E740481C1C}">
                <a14:useLocalDpi xmlns:a14="http://schemas.microsoft.com/office/drawing/2010/main" val="0"/>
              </a:ext>
            </a:extLst>
          </a:blip>
          <a:srcRect t="17834" r="83790"/>
          <a:stretch/>
        </p:blipFill>
        <p:spPr>
          <a:xfrm>
            <a:off x="8343196" y="650497"/>
            <a:ext cx="3193547" cy="2468623"/>
          </a:xfrm>
          <a:prstGeom prst="rect">
            <a:avLst/>
          </a:prstGeom>
        </p:spPr>
      </p:pic>
      <p:pic>
        <p:nvPicPr>
          <p:cNvPr id="21" name="Picture 20" descr="Graphical user interface, application&#10;&#10;Description automatically generated">
            <a:extLst>
              <a:ext uri="{FF2B5EF4-FFF2-40B4-BE49-F238E27FC236}">
                <a16:creationId xmlns:a16="http://schemas.microsoft.com/office/drawing/2014/main" id="{FC5F17E0-EF5C-4AED-AE79-12FF08D16F1A}"/>
              </a:ext>
            </a:extLst>
          </p:cNvPr>
          <p:cNvPicPr>
            <a:picLocks noChangeAspect="1"/>
          </p:cNvPicPr>
          <p:nvPr/>
        </p:nvPicPr>
        <p:blipFill rotWithShape="1">
          <a:blip r:embed="rId2">
            <a:extLst>
              <a:ext uri="{28A0092B-C50C-407E-A947-70E740481C1C}">
                <a14:useLocalDpi xmlns:a14="http://schemas.microsoft.com/office/drawing/2010/main" val="0"/>
              </a:ext>
            </a:extLst>
          </a:blip>
          <a:srcRect l="16775" t="2877" r="67016" b="17834"/>
          <a:stretch/>
        </p:blipFill>
        <p:spPr>
          <a:xfrm>
            <a:off x="622549" y="3825897"/>
            <a:ext cx="3104943" cy="2316225"/>
          </a:xfrm>
          <a:prstGeom prst="rect">
            <a:avLst/>
          </a:prstGeom>
        </p:spPr>
      </p:pic>
      <p:pic>
        <p:nvPicPr>
          <p:cNvPr id="30" name="Picture 29" descr="Graphical user interface, application&#10;&#10;Description automatically generated">
            <a:extLst>
              <a:ext uri="{FF2B5EF4-FFF2-40B4-BE49-F238E27FC236}">
                <a16:creationId xmlns:a16="http://schemas.microsoft.com/office/drawing/2014/main" id="{FD831BAF-4624-4D82-B2F8-4CEDA6448983}"/>
              </a:ext>
            </a:extLst>
          </p:cNvPr>
          <p:cNvPicPr>
            <a:picLocks noChangeAspect="1"/>
          </p:cNvPicPr>
          <p:nvPr/>
        </p:nvPicPr>
        <p:blipFill rotWithShape="1">
          <a:blip r:embed="rId2">
            <a:extLst>
              <a:ext uri="{28A0092B-C50C-407E-A947-70E740481C1C}">
                <a14:useLocalDpi xmlns:a14="http://schemas.microsoft.com/office/drawing/2010/main" val="0"/>
              </a:ext>
            </a:extLst>
          </a:blip>
          <a:srcRect l="66667" r="17123" b="16448"/>
          <a:stretch/>
        </p:blipFill>
        <p:spPr>
          <a:xfrm>
            <a:off x="4486749" y="3818714"/>
            <a:ext cx="3054700" cy="2401112"/>
          </a:xfrm>
          <a:prstGeom prst="rect">
            <a:avLst/>
          </a:prstGeom>
        </p:spPr>
      </p:pic>
      <p:pic>
        <p:nvPicPr>
          <p:cNvPr id="35" name="Picture 34" descr="Graphical user interface, application&#10;&#10;Description automatically generated">
            <a:extLst>
              <a:ext uri="{FF2B5EF4-FFF2-40B4-BE49-F238E27FC236}">
                <a16:creationId xmlns:a16="http://schemas.microsoft.com/office/drawing/2014/main" id="{782963A2-5019-475A-948A-2B673BDD9774}"/>
              </a:ext>
            </a:extLst>
          </p:cNvPr>
          <p:cNvPicPr>
            <a:picLocks noChangeAspect="1"/>
          </p:cNvPicPr>
          <p:nvPr/>
        </p:nvPicPr>
        <p:blipFill rotWithShape="1">
          <a:blip r:embed="rId2">
            <a:extLst>
              <a:ext uri="{28A0092B-C50C-407E-A947-70E740481C1C}">
                <a14:useLocalDpi xmlns:a14="http://schemas.microsoft.com/office/drawing/2010/main" val="0"/>
              </a:ext>
            </a:extLst>
          </a:blip>
          <a:srcRect l="83434" t="1804" r="356" b="24172"/>
          <a:stretch/>
        </p:blipFill>
        <p:spPr>
          <a:xfrm>
            <a:off x="8313518" y="3854861"/>
            <a:ext cx="3252903" cy="2265327"/>
          </a:xfrm>
          <a:prstGeom prst="rect">
            <a:avLst/>
          </a:prstGeom>
        </p:spPr>
      </p:pic>
    </p:spTree>
    <p:extLst>
      <p:ext uri="{BB962C8B-B14F-4D97-AF65-F5344CB8AC3E}">
        <p14:creationId xmlns:p14="http://schemas.microsoft.com/office/powerpoint/2010/main" val="16891156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4E038-2BF2-46B2-A2FD-23097F997D5D}"/>
              </a:ext>
            </a:extLst>
          </p:cNvPr>
          <p:cNvSpPr>
            <a:spLocks noGrp="1"/>
          </p:cNvSpPr>
          <p:nvPr>
            <p:ph type="title"/>
          </p:nvPr>
        </p:nvSpPr>
        <p:spPr/>
        <p:txBody>
          <a:bodyPr/>
          <a:lstStyle/>
          <a:p>
            <a:r>
              <a:rPr lang="en-IN" dirty="0" err="1"/>
              <a:t>npm</a:t>
            </a:r>
            <a:r>
              <a:rPr lang="en-IN" dirty="0"/>
              <a:t> cli</a:t>
            </a:r>
            <a:endParaRPr lang="en-US" dirty="0"/>
          </a:p>
        </p:txBody>
      </p:sp>
      <p:sp>
        <p:nvSpPr>
          <p:cNvPr id="3" name="Content Placeholder 2">
            <a:extLst>
              <a:ext uri="{FF2B5EF4-FFF2-40B4-BE49-F238E27FC236}">
                <a16:creationId xmlns:a16="http://schemas.microsoft.com/office/drawing/2014/main" id="{35069699-9650-43A6-B73D-27C0BB0C3403}"/>
              </a:ext>
            </a:extLst>
          </p:cNvPr>
          <p:cNvSpPr>
            <a:spLocks noGrp="1"/>
          </p:cNvSpPr>
          <p:nvPr>
            <p:ph idx="1"/>
          </p:nvPr>
        </p:nvSpPr>
        <p:spPr/>
        <p:txBody>
          <a:bodyPr>
            <a:normAutofit/>
          </a:bodyPr>
          <a:lstStyle/>
          <a:p>
            <a:r>
              <a:rPr lang="en-US" dirty="0"/>
              <a:t>Global Installation</a:t>
            </a:r>
          </a:p>
          <a:p>
            <a:pPr lvl="1"/>
            <a:r>
              <a:rPr lang="en-US" dirty="0" err="1"/>
              <a:t>npm</a:t>
            </a:r>
            <a:r>
              <a:rPr lang="en-US" dirty="0"/>
              <a:t> install -g &lt;</a:t>
            </a:r>
            <a:r>
              <a:rPr lang="en-US" dirty="0" err="1"/>
              <a:t>package_name</a:t>
            </a:r>
            <a:r>
              <a:rPr lang="en-US" dirty="0"/>
              <a:t>&gt;</a:t>
            </a:r>
          </a:p>
          <a:p>
            <a:pPr lvl="1"/>
            <a:r>
              <a:rPr lang="en-US" dirty="0" err="1"/>
              <a:t>npm</a:t>
            </a:r>
            <a:r>
              <a:rPr lang="en-US" dirty="0"/>
              <a:t> </a:t>
            </a:r>
            <a:r>
              <a:rPr lang="en-US" dirty="0" err="1"/>
              <a:t>i</a:t>
            </a:r>
            <a:r>
              <a:rPr lang="en-US" dirty="0"/>
              <a:t> -g &lt;</a:t>
            </a:r>
            <a:r>
              <a:rPr lang="en-US" dirty="0" err="1"/>
              <a:t>package_name</a:t>
            </a:r>
            <a:r>
              <a:rPr lang="en-US" dirty="0"/>
              <a:t>&gt;</a:t>
            </a:r>
          </a:p>
          <a:p>
            <a:r>
              <a:rPr lang="en-US" dirty="0"/>
              <a:t>Global Un-installation</a:t>
            </a:r>
          </a:p>
          <a:p>
            <a:pPr lvl="1"/>
            <a:r>
              <a:rPr lang="en-US" dirty="0" err="1"/>
              <a:t>npm</a:t>
            </a:r>
            <a:r>
              <a:rPr lang="en-US" dirty="0"/>
              <a:t> uninstall -g &lt;</a:t>
            </a:r>
            <a:r>
              <a:rPr lang="en-US" dirty="0" err="1"/>
              <a:t>package_name</a:t>
            </a:r>
            <a:r>
              <a:rPr lang="en-US" dirty="0"/>
              <a:t>&gt;</a:t>
            </a:r>
          </a:p>
          <a:p>
            <a:pPr lvl="1"/>
            <a:r>
              <a:rPr lang="en-US" dirty="0" err="1"/>
              <a:t>npm</a:t>
            </a:r>
            <a:r>
              <a:rPr lang="en-US" dirty="0"/>
              <a:t> un -g &lt;</a:t>
            </a:r>
            <a:r>
              <a:rPr lang="en-US" dirty="0" err="1"/>
              <a:t>package_name</a:t>
            </a:r>
            <a:r>
              <a:rPr lang="en-US" dirty="0"/>
              <a:t>&gt;</a:t>
            </a:r>
          </a:p>
          <a:p>
            <a:r>
              <a:rPr lang="en-US" dirty="0"/>
              <a:t>List all Global Packages installed</a:t>
            </a:r>
          </a:p>
          <a:p>
            <a:pPr lvl="1"/>
            <a:r>
              <a:rPr lang="en-US" dirty="0" err="1"/>
              <a:t>npm</a:t>
            </a:r>
            <a:r>
              <a:rPr lang="en-US" dirty="0"/>
              <a:t> list -g --depth=0</a:t>
            </a:r>
          </a:p>
        </p:txBody>
      </p:sp>
    </p:spTree>
    <p:extLst>
      <p:ext uri="{BB962C8B-B14F-4D97-AF65-F5344CB8AC3E}">
        <p14:creationId xmlns:p14="http://schemas.microsoft.com/office/powerpoint/2010/main" val="29582826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7B85A-30EF-4137-BEC0-8E190A5EFAFB}"/>
              </a:ext>
            </a:extLst>
          </p:cNvPr>
          <p:cNvSpPr>
            <a:spLocks noGrp="1"/>
          </p:cNvSpPr>
          <p:nvPr>
            <p:ph type="title"/>
          </p:nvPr>
        </p:nvSpPr>
        <p:spPr/>
        <p:txBody>
          <a:bodyPr/>
          <a:lstStyle/>
          <a:p>
            <a:r>
              <a:rPr lang="en-IN" dirty="0"/>
              <a:t>Update Package Versions</a:t>
            </a:r>
            <a:endParaRPr lang="en-US" dirty="0"/>
          </a:p>
        </p:txBody>
      </p:sp>
      <p:sp>
        <p:nvSpPr>
          <p:cNvPr id="3" name="Content Placeholder 2">
            <a:extLst>
              <a:ext uri="{FF2B5EF4-FFF2-40B4-BE49-F238E27FC236}">
                <a16:creationId xmlns:a16="http://schemas.microsoft.com/office/drawing/2014/main" id="{6AFE48BC-642D-4477-8B5E-9B9F5CA2C814}"/>
              </a:ext>
            </a:extLst>
          </p:cNvPr>
          <p:cNvSpPr>
            <a:spLocks noGrp="1"/>
          </p:cNvSpPr>
          <p:nvPr>
            <p:ph idx="1"/>
          </p:nvPr>
        </p:nvSpPr>
        <p:spPr/>
        <p:txBody>
          <a:bodyPr/>
          <a:lstStyle/>
          <a:p>
            <a:r>
              <a:rPr lang="en-US" dirty="0" err="1">
                <a:hlinkClick r:id="rId2"/>
              </a:rPr>
              <a:t>npm</a:t>
            </a:r>
            <a:r>
              <a:rPr lang="en-US" dirty="0">
                <a:hlinkClick r:id="rId2"/>
              </a:rPr>
              <a:t>-check-updates - </a:t>
            </a:r>
            <a:r>
              <a:rPr lang="en-US" dirty="0" err="1">
                <a:hlinkClick r:id="rId2"/>
              </a:rPr>
              <a:t>npm</a:t>
            </a:r>
            <a:r>
              <a:rPr lang="en-US" dirty="0">
                <a:hlinkClick r:id="rId2"/>
              </a:rPr>
              <a:t> (npmjs.com)</a:t>
            </a:r>
            <a:endParaRPr lang="en-US" dirty="0"/>
          </a:p>
        </p:txBody>
      </p:sp>
    </p:spTree>
    <p:extLst>
      <p:ext uri="{BB962C8B-B14F-4D97-AF65-F5344CB8AC3E}">
        <p14:creationId xmlns:p14="http://schemas.microsoft.com/office/powerpoint/2010/main" val="28503488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24840-2B91-4DC2-B512-562E12F99E82}"/>
              </a:ext>
            </a:extLst>
          </p:cNvPr>
          <p:cNvSpPr>
            <a:spLocks noGrp="1"/>
          </p:cNvSpPr>
          <p:nvPr>
            <p:ph type="title"/>
          </p:nvPr>
        </p:nvSpPr>
        <p:spPr>
          <a:xfrm>
            <a:off x="838200" y="365125"/>
            <a:ext cx="10515600" cy="1325563"/>
          </a:xfrm>
        </p:spPr>
        <p:txBody>
          <a:bodyPr>
            <a:normAutofit/>
          </a:bodyPr>
          <a:lstStyle/>
          <a:p>
            <a:r>
              <a:rPr lang="en-IN" dirty="0"/>
              <a:t>WebSocket</a:t>
            </a:r>
          </a:p>
        </p:txBody>
      </p:sp>
      <p:sp>
        <p:nvSpPr>
          <p:cNvPr id="3" name="Content Placeholder 2">
            <a:extLst>
              <a:ext uri="{FF2B5EF4-FFF2-40B4-BE49-F238E27FC236}">
                <a16:creationId xmlns:a16="http://schemas.microsoft.com/office/drawing/2014/main" id="{30794CE1-60D9-433A-8175-805B9E42F428}"/>
              </a:ext>
            </a:extLst>
          </p:cNvPr>
          <p:cNvSpPr>
            <a:spLocks noGrp="1"/>
          </p:cNvSpPr>
          <p:nvPr>
            <p:ph idx="1"/>
          </p:nvPr>
        </p:nvSpPr>
        <p:spPr>
          <a:xfrm>
            <a:off x="838200" y="1825625"/>
            <a:ext cx="10515600" cy="4351338"/>
          </a:xfrm>
        </p:spPr>
        <p:txBody>
          <a:bodyPr anchor="t">
            <a:normAutofit/>
          </a:bodyPr>
          <a:lstStyle/>
          <a:p>
            <a:r>
              <a:rPr lang="en-US" dirty="0"/>
              <a:t>WebSocket is a computer communications protocol, providing full-duplex communication channels over a single TCP connection. </a:t>
            </a:r>
          </a:p>
          <a:p>
            <a:r>
              <a:rPr lang="en-US" dirty="0"/>
              <a:t>The WebSocket protocol was standardized by the IETF as RFC 6455 in 2011</a:t>
            </a:r>
          </a:p>
          <a:p>
            <a:r>
              <a:rPr lang="en-US" dirty="0"/>
              <a:t>The WebSocket API in Web IDL is being standardized by the W3C.</a:t>
            </a:r>
          </a:p>
          <a:p>
            <a:r>
              <a:rPr lang="en-US" dirty="0"/>
              <a:t>WebSocket uses HTTP as the initial transport mechanism but keeps the TCP connection alive after the HTTP response is received so that it can be used for sending messages between client and server.</a:t>
            </a:r>
            <a:endParaRPr lang="en-IN" dirty="0"/>
          </a:p>
          <a:p>
            <a:endParaRPr lang="en-IN" dirty="0"/>
          </a:p>
        </p:txBody>
      </p:sp>
    </p:spTree>
    <p:extLst>
      <p:ext uri="{BB962C8B-B14F-4D97-AF65-F5344CB8AC3E}">
        <p14:creationId xmlns:p14="http://schemas.microsoft.com/office/powerpoint/2010/main" val="1955633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or: Elbow 3">
            <a:extLst>
              <a:ext uri="{FF2B5EF4-FFF2-40B4-BE49-F238E27FC236}">
                <a16:creationId xmlns:a16="http://schemas.microsoft.com/office/drawing/2014/main" id="{8E069590-AD87-4538-8A46-434309D0533D}"/>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Connector: Elbow 4">
            <a:extLst>
              <a:ext uri="{FF2B5EF4-FFF2-40B4-BE49-F238E27FC236}">
                <a16:creationId xmlns:a16="http://schemas.microsoft.com/office/drawing/2014/main" id="{E26EE087-1A91-46C4-871B-E74EDFE15C05}"/>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Flowchart: Magnetic Disk 5">
            <a:extLst>
              <a:ext uri="{FF2B5EF4-FFF2-40B4-BE49-F238E27FC236}">
                <a16:creationId xmlns:a16="http://schemas.microsoft.com/office/drawing/2014/main" id="{E7385478-4BB9-404B-9E37-71C4EC54836D}"/>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sp>
        <p:nvSpPr>
          <p:cNvPr id="7" name="Rectangle 6">
            <a:extLst>
              <a:ext uri="{FF2B5EF4-FFF2-40B4-BE49-F238E27FC236}">
                <a16:creationId xmlns:a16="http://schemas.microsoft.com/office/drawing/2014/main" id="{57C83A57-5AFF-4557-8348-6B12DE73DD9A}"/>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grpSp>
        <p:nvGrpSpPr>
          <p:cNvPr id="8" name="Group 7">
            <a:extLst>
              <a:ext uri="{FF2B5EF4-FFF2-40B4-BE49-F238E27FC236}">
                <a16:creationId xmlns:a16="http://schemas.microsoft.com/office/drawing/2014/main" id="{2D35F1EF-F081-4100-BC7F-5445C8522D92}"/>
              </a:ext>
            </a:extLst>
          </p:cNvPr>
          <p:cNvGrpSpPr/>
          <p:nvPr/>
        </p:nvGrpSpPr>
        <p:grpSpPr>
          <a:xfrm>
            <a:off x="7810595" y="1677880"/>
            <a:ext cx="1262108" cy="898124"/>
            <a:chOff x="8762260" y="1677880"/>
            <a:chExt cx="1262108" cy="898124"/>
          </a:xfrm>
        </p:grpSpPr>
        <p:sp>
          <p:nvSpPr>
            <p:cNvPr id="9" name="Rectangle: Rounded Corners 8">
              <a:extLst>
                <a:ext uri="{FF2B5EF4-FFF2-40B4-BE49-F238E27FC236}">
                  <a16:creationId xmlns:a16="http://schemas.microsoft.com/office/drawing/2014/main" id="{86964305-2693-49FF-8D85-FFFF1B392AC5}"/>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CF3AF2AC-3862-4D58-9B55-EA63E310B9AE}"/>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Server PAGES</a:t>
              </a:r>
            </a:p>
          </p:txBody>
        </p:sp>
      </p:grpSp>
      <p:grpSp>
        <p:nvGrpSpPr>
          <p:cNvPr id="11" name="Group 10">
            <a:extLst>
              <a:ext uri="{FF2B5EF4-FFF2-40B4-BE49-F238E27FC236}">
                <a16:creationId xmlns:a16="http://schemas.microsoft.com/office/drawing/2014/main" id="{93B2A04E-908E-4A6C-909F-13445199C91C}"/>
              </a:ext>
            </a:extLst>
          </p:cNvPr>
          <p:cNvGrpSpPr/>
          <p:nvPr/>
        </p:nvGrpSpPr>
        <p:grpSpPr>
          <a:xfrm>
            <a:off x="9193562" y="1690743"/>
            <a:ext cx="1262108" cy="898124"/>
            <a:chOff x="8762260" y="1677880"/>
            <a:chExt cx="1262108" cy="898124"/>
          </a:xfrm>
        </p:grpSpPr>
        <p:sp>
          <p:nvSpPr>
            <p:cNvPr id="12" name="Rectangle: Rounded Corners 11">
              <a:extLst>
                <a:ext uri="{FF2B5EF4-FFF2-40B4-BE49-F238E27FC236}">
                  <a16:creationId xmlns:a16="http://schemas.microsoft.com/office/drawing/2014/main" id="{D309BAA9-C39B-44FA-8A3E-40ED0B3930DB}"/>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E01DF8A0-9F06-4399-8CAB-90DB523FAF67}"/>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CSS</a:t>
              </a:r>
            </a:p>
          </p:txBody>
        </p:sp>
      </p:grpSp>
      <p:grpSp>
        <p:nvGrpSpPr>
          <p:cNvPr id="14" name="Group 13">
            <a:extLst>
              <a:ext uri="{FF2B5EF4-FFF2-40B4-BE49-F238E27FC236}">
                <a16:creationId xmlns:a16="http://schemas.microsoft.com/office/drawing/2014/main" id="{F8AF122C-E3FB-49EB-90E3-8C52F29B6AD7}"/>
              </a:ext>
            </a:extLst>
          </p:cNvPr>
          <p:cNvGrpSpPr/>
          <p:nvPr/>
        </p:nvGrpSpPr>
        <p:grpSpPr>
          <a:xfrm>
            <a:off x="8562508" y="2719934"/>
            <a:ext cx="1262108" cy="898124"/>
            <a:chOff x="8762260" y="1677880"/>
            <a:chExt cx="1262108" cy="898124"/>
          </a:xfrm>
        </p:grpSpPr>
        <p:sp>
          <p:nvSpPr>
            <p:cNvPr id="15" name="Rectangle: Rounded Corners 14">
              <a:extLst>
                <a:ext uri="{FF2B5EF4-FFF2-40B4-BE49-F238E27FC236}">
                  <a16:creationId xmlns:a16="http://schemas.microsoft.com/office/drawing/2014/main" id="{94AFE4D7-0051-48ED-BD8C-A7C1B955086F}"/>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89C59F7D-4C75-48F7-8325-9D50D39F9E68}"/>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JS</a:t>
              </a:r>
            </a:p>
          </p:txBody>
        </p:sp>
      </p:grpSp>
      <p:cxnSp>
        <p:nvCxnSpPr>
          <p:cNvPr id="17" name="Straight Connector 16">
            <a:extLst>
              <a:ext uri="{FF2B5EF4-FFF2-40B4-BE49-F238E27FC236}">
                <a16:creationId xmlns:a16="http://schemas.microsoft.com/office/drawing/2014/main" id="{B9BCE646-29AC-445E-81AA-F12C21C46B58}"/>
              </a:ext>
            </a:extLst>
          </p:cNvPr>
          <p:cNvCxnSpPr/>
          <p:nvPr/>
        </p:nvCxnSpPr>
        <p:spPr>
          <a:xfrm>
            <a:off x="7667073" y="3755254"/>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8" name="TextBox 17">
            <a:extLst>
              <a:ext uri="{FF2B5EF4-FFF2-40B4-BE49-F238E27FC236}">
                <a16:creationId xmlns:a16="http://schemas.microsoft.com/office/drawing/2014/main" id="{C2B98ED6-9AD3-4465-869F-C477EAD88DFA}"/>
              </a:ext>
            </a:extLst>
          </p:cNvPr>
          <p:cNvSpPr txBox="1"/>
          <p:nvPr/>
        </p:nvSpPr>
        <p:spPr>
          <a:xfrm>
            <a:off x="7738834" y="4223974"/>
            <a:ext cx="1122615" cy="1200329"/>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Express JS</a:t>
            </a:r>
          </a:p>
        </p:txBody>
      </p:sp>
      <p:sp>
        <p:nvSpPr>
          <p:cNvPr id="19" name="TextBox 18">
            <a:extLst>
              <a:ext uri="{FF2B5EF4-FFF2-40B4-BE49-F238E27FC236}">
                <a16:creationId xmlns:a16="http://schemas.microsoft.com/office/drawing/2014/main" id="{4111A8C3-E0A5-44C2-AE78-44DB88B3E873}"/>
              </a:ext>
            </a:extLst>
          </p:cNvPr>
          <p:cNvSpPr txBox="1"/>
          <p:nvPr/>
        </p:nvSpPr>
        <p:spPr>
          <a:xfrm>
            <a:off x="8875320" y="4226901"/>
            <a:ext cx="1629448" cy="1200329"/>
          </a:xfrm>
          <a:prstGeom prst="rect">
            <a:avLst/>
          </a:prstGeom>
          <a:noFill/>
        </p:spPr>
        <p:txBody>
          <a:bodyPr wrap="square" rtlCol="0">
            <a:spAutoFit/>
          </a:bodyPr>
          <a:lstStyle/>
          <a:p>
            <a:r>
              <a:rPr lang="en-IN" dirty="0">
                <a:solidFill>
                  <a:schemeClr val="bg1"/>
                </a:solidFill>
              </a:rPr>
              <a:t>ASP .NET MVC</a:t>
            </a:r>
          </a:p>
          <a:p>
            <a:r>
              <a:rPr lang="en-IN" dirty="0">
                <a:solidFill>
                  <a:schemeClr val="bg1"/>
                </a:solidFill>
              </a:rPr>
              <a:t>Spring MVC</a:t>
            </a:r>
          </a:p>
          <a:p>
            <a:r>
              <a:rPr lang="en-IN" dirty="0">
                <a:solidFill>
                  <a:schemeClr val="bg1"/>
                </a:solidFill>
              </a:rPr>
              <a:t>Ruby On Rails</a:t>
            </a:r>
          </a:p>
          <a:p>
            <a:r>
              <a:rPr lang="en-IN" dirty="0">
                <a:solidFill>
                  <a:schemeClr val="bg1"/>
                </a:solidFill>
              </a:rPr>
              <a:t>Sails JS</a:t>
            </a:r>
          </a:p>
        </p:txBody>
      </p:sp>
      <p:sp>
        <p:nvSpPr>
          <p:cNvPr id="20" name="Rectangle 19">
            <a:extLst>
              <a:ext uri="{FF2B5EF4-FFF2-40B4-BE49-F238E27FC236}">
                <a16:creationId xmlns:a16="http://schemas.microsoft.com/office/drawing/2014/main" id="{0EE62B68-88D2-4CEE-B2D1-756B1F59ED05}"/>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21" name="Straight Arrow Connector 20">
            <a:extLst>
              <a:ext uri="{FF2B5EF4-FFF2-40B4-BE49-F238E27FC236}">
                <a16:creationId xmlns:a16="http://schemas.microsoft.com/office/drawing/2014/main" id="{E4A7E6A1-CEA7-410E-AAAD-023609F231A8}"/>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02DD8FE-7FAF-438D-986E-3D711E80D86A}"/>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4C5BCD3-26C8-4CC8-B283-263443CC0B73}"/>
              </a:ext>
            </a:extLst>
          </p:cNvPr>
          <p:cNvSpPr/>
          <p:nvPr/>
        </p:nvSpPr>
        <p:spPr>
          <a:xfrm>
            <a:off x="4486704" y="2034350"/>
            <a:ext cx="1745991" cy="369332"/>
          </a:xfrm>
          <a:prstGeom prst="rect">
            <a:avLst/>
          </a:prstGeom>
        </p:spPr>
        <p:txBody>
          <a:bodyPr wrap="none">
            <a:spAutoFit/>
          </a:bodyPr>
          <a:lstStyle/>
          <a:p>
            <a:r>
              <a:rPr lang="en-IN" dirty="0"/>
              <a:t>HTML + CSS + JS </a:t>
            </a:r>
          </a:p>
        </p:txBody>
      </p:sp>
      <p:sp>
        <p:nvSpPr>
          <p:cNvPr id="24" name="TextBox 23">
            <a:extLst>
              <a:ext uri="{FF2B5EF4-FFF2-40B4-BE49-F238E27FC236}">
                <a16:creationId xmlns:a16="http://schemas.microsoft.com/office/drawing/2014/main" id="{E2BFC652-BF26-48B9-B41F-FCB982AD1E16}"/>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sp>
        <p:nvSpPr>
          <p:cNvPr id="25" name="Rectangle 24">
            <a:extLst>
              <a:ext uri="{FF2B5EF4-FFF2-40B4-BE49-F238E27FC236}">
                <a16:creationId xmlns:a16="http://schemas.microsoft.com/office/drawing/2014/main" id="{0DC535B4-42D2-4CC2-9CBD-41FFAE840F10}"/>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6" name="Rectangle: Rounded Corners 25">
            <a:extLst>
              <a:ext uri="{FF2B5EF4-FFF2-40B4-BE49-F238E27FC236}">
                <a16:creationId xmlns:a16="http://schemas.microsoft.com/office/drawing/2014/main" id="{3D8717FB-484C-4E7F-8806-4BE330E64459}"/>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Rectangle: Rounded Corners 26">
            <a:extLst>
              <a:ext uri="{FF2B5EF4-FFF2-40B4-BE49-F238E27FC236}">
                <a16:creationId xmlns:a16="http://schemas.microsoft.com/office/drawing/2014/main" id="{5484AAEE-AE38-4710-8B7E-E0582B571F17}"/>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8" name="Rectangle: Rounded Corners 27">
            <a:extLst>
              <a:ext uri="{FF2B5EF4-FFF2-40B4-BE49-F238E27FC236}">
                <a16:creationId xmlns:a16="http://schemas.microsoft.com/office/drawing/2014/main" id="{8DD0CE5F-0F50-43BF-9FD9-1CCE19766464}"/>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9" name="Rectangle: Rounded Corners 28">
            <a:extLst>
              <a:ext uri="{FF2B5EF4-FFF2-40B4-BE49-F238E27FC236}">
                <a16:creationId xmlns:a16="http://schemas.microsoft.com/office/drawing/2014/main" id="{578D2485-6324-494D-B6C0-2F1EC9BE4E4B}"/>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cxnSp>
        <p:nvCxnSpPr>
          <p:cNvPr id="30" name="Straight Arrow Connector 29">
            <a:extLst>
              <a:ext uri="{FF2B5EF4-FFF2-40B4-BE49-F238E27FC236}">
                <a16:creationId xmlns:a16="http://schemas.microsoft.com/office/drawing/2014/main" id="{FF6AB628-EEF1-4ACA-B817-0C29B0E33216}"/>
              </a:ext>
            </a:extLst>
          </p:cNvPr>
          <p:cNvCxnSpPr>
            <a:cxnSpLocks/>
          </p:cNvCxnSpPr>
          <p:nvPr/>
        </p:nvCxnSpPr>
        <p:spPr>
          <a:xfrm>
            <a:off x="3376980" y="3048634"/>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AE953B0-7211-4D4F-AFA9-A2E473A52020}"/>
              </a:ext>
            </a:extLst>
          </p:cNvPr>
          <p:cNvCxnSpPr/>
          <p:nvPr/>
        </p:nvCxnSpPr>
        <p:spPr>
          <a:xfrm flipH="1">
            <a:off x="3376980" y="3443690"/>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BA0345D-26A8-4D29-8F13-1DB4E7F96FAA}"/>
              </a:ext>
            </a:extLst>
          </p:cNvPr>
          <p:cNvSpPr txBox="1"/>
          <p:nvPr/>
        </p:nvSpPr>
        <p:spPr>
          <a:xfrm>
            <a:off x="4422748" y="2692165"/>
            <a:ext cx="1901611" cy="369332"/>
          </a:xfrm>
          <a:prstGeom prst="rect">
            <a:avLst/>
          </a:prstGeom>
          <a:noFill/>
        </p:spPr>
        <p:txBody>
          <a:bodyPr wrap="none" rtlCol="0">
            <a:spAutoFit/>
          </a:bodyPr>
          <a:lstStyle/>
          <a:p>
            <a:r>
              <a:rPr lang="en-IN" dirty="0"/>
              <a:t>AJAX - HTTP + URL</a:t>
            </a:r>
          </a:p>
        </p:txBody>
      </p:sp>
      <p:sp>
        <p:nvSpPr>
          <p:cNvPr id="33" name="TextBox 32">
            <a:extLst>
              <a:ext uri="{FF2B5EF4-FFF2-40B4-BE49-F238E27FC236}">
                <a16:creationId xmlns:a16="http://schemas.microsoft.com/office/drawing/2014/main" id="{D5189D22-283C-4AC5-B9E8-8E57830C9B63}"/>
              </a:ext>
            </a:extLst>
          </p:cNvPr>
          <p:cNvSpPr txBox="1"/>
          <p:nvPr/>
        </p:nvSpPr>
        <p:spPr>
          <a:xfrm>
            <a:off x="4599944" y="3469413"/>
            <a:ext cx="1547218" cy="369332"/>
          </a:xfrm>
          <a:prstGeom prst="rect">
            <a:avLst/>
          </a:prstGeom>
          <a:noFill/>
        </p:spPr>
        <p:txBody>
          <a:bodyPr wrap="none" rtlCol="0">
            <a:spAutoFit/>
          </a:bodyPr>
          <a:lstStyle/>
          <a:p>
            <a:r>
              <a:rPr lang="en-IN" dirty="0"/>
              <a:t>PARTIAL HTML</a:t>
            </a:r>
          </a:p>
        </p:txBody>
      </p:sp>
      <p:grpSp>
        <p:nvGrpSpPr>
          <p:cNvPr id="34" name="Group 33">
            <a:extLst>
              <a:ext uri="{FF2B5EF4-FFF2-40B4-BE49-F238E27FC236}">
                <a16:creationId xmlns:a16="http://schemas.microsoft.com/office/drawing/2014/main" id="{BCFD7950-1970-4CB6-855B-13A0ED148AD5}"/>
              </a:ext>
            </a:extLst>
          </p:cNvPr>
          <p:cNvGrpSpPr/>
          <p:nvPr/>
        </p:nvGrpSpPr>
        <p:grpSpPr>
          <a:xfrm>
            <a:off x="3485864" y="3510046"/>
            <a:ext cx="828000" cy="828000"/>
            <a:chOff x="4936328" y="4218830"/>
            <a:chExt cx="828000" cy="828000"/>
          </a:xfrm>
        </p:grpSpPr>
        <p:sp>
          <p:nvSpPr>
            <p:cNvPr id="35" name="Arc 34">
              <a:extLst>
                <a:ext uri="{FF2B5EF4-FFF2-40B4-BE49-F238E27FC236}">
                  <a16:creationId xmlns:a16="http://schemas.microsoft.com/office/drawing/2014/main" id="{CC409A04-DCAE-42B3-A8CE-B9602EBCD0A6}"/>
                </a:ext>
              </a:extLst>
            </p:cNvPr>
            <p:cNvSpPr/>
            <p:nvPr/>
          </p:nvSpPr>
          <p:spPr>
            <a:xfrm rot="16418204">
              <a:off x="4936328" y="4218830"/>
              <a:ext cx="828000" cy="828000"/>
            </a:xfrm>
            <a:prstGeom prst="arc">
              <a:avLst>
                <a:gd name="adj1" fmla="val 16200000"/>
                <a:gd name="adj2" fmla="val 14532720"/>
              </a:avLst>
            </a:prstGeom>
            <a:ln w="381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36" name="TextBox 35">
              <a:extLst>
                <a:ext uri="{FF2B5EF4-FFF2-40B4-BE49-F238E27FC236}">
                  <a16:creationId xmlns:a16="http://schemas.microsoft.com/office/drawing/2014/main" id="{8F9CBC63-B991-4B0A-BDE1-9903DAB9B0A2}"/>
                </a:ext>
              </a:extLst>
            </p:cNvPr>
            <p:cNvSpPr txBox="1"/>
            <p:nvPr/>
          </p:nvSpPr>
          <p:spPr>
            <a:xfrm>
              <a:off x="5050531" y="4309664"/>
              <a:ext cx="676147" cy="646331"/>
            </a:xfrm>
            <a:prstGeom prst="rect">
              <a:avLst/>
            </a:prstGeom>
            <a:noFill/>
            <a:ln>
              <a:noFill/>
              <a:prstDash val="sysDash"/>
            </a:ln>
          </p:spPr>
          <p:txBody>
            <a:bodyPr wrap="none" rtlCol="0">
              <a:spAutoFit/>
            </a:bodyPr>
            <a:lstStyle/>
            <a:p>
              <a:r>
                <a:rPr lang="en-IN" sz="1200" b="1" dirty="0">
                  <a:solidFill>
                    <a:srgbClr val="FF0000"/>
                  </a:solidFill>
                </a:rPr>
                <a:t>Partial </a:t>
              </a:r>
            </a:p>
            <a:p>
              <a:r>
                <a:rPr lang="en-IN" sz="1200" b="1" dirty="0">
                  <a:solidFill>
                    <a:srgbClr val="FF0000"/>
                  </a:solidFill>
                </a:rPr>
                <a:t>Page</a:t>
              </a:r>
            </a:p>
            <a:p>
              <a:r>
                <a:rPr lang="en-IN" sz="1200" b="1" dirty="0">
                  <a:solidFill>
                    <a:srgbClr val="FF0000"/>
                  </a:solidFill>
                </a:rPr>
                <a:t>Reload!</a:t>
              </a:r>
            </a:p>
          </p:txBody>
        </p:sp>
      </p:grpSp>
      <p:sp>
        <p:nvSpPr>
          <p:cNvPr id="37" name="Rectangle 36">
            <a:extLst>
              <a:ext uri="{FF2B5EF4-FFF2-40B4-BE49-F238E27FC236}">
                <a16:creationId xmlns:a16="http://schemas.microsoft.com/office/drawing/2014/main" id="{A9C687EB-6FCC-4C4E-A982-EE8C71C179B4}"/>
              </a:ext>
            </a:extLst>
          </p:cNvPr>
          <p:cNvSpPr/>
          <p:nvPr/>
        </p:nvSpPr>
        <p:spPr>
          <a:xfrm>
            <a:off x="4499302" y="3968318"/>
            <a:ext cx="2234221" cy="2677656"/>
          </a:xfrm>
          <a:prstGeom prst="rect">
            <a:avLst/>
          </a:prstGeom>
        </p:spPr>
        <p:txBody>
          <a:bodyPr wrap="square">
            <a:spAutoFit/>
          </a:bodyPr>
          <a:lstStyle/>
          <a:p>
            <a:r>
              <a:rPr lang="en-US" sz="1400" dirty="0"/>
              <a:t>&lt;table&gt;</a:t>
            </a:r>
          </a:p>
          <a:p>
            <a:r>
              <a:rPr lang="en-US" sz="1400" dirty="0"/>
              <a:t>    &lt;</a:t>
            </a:r>
            <a:r>
              <a:rPr lang="en-US" sz="1400" dirty="0" err="1"/>
              <a:t>thead</a:t>
            </a:r>
            <a:r>
              <a:rPr lang="en-US" sz="1400" dirty="0"/>
              <a:t>&gt;</a:t>
            </a:r>
          </a:p>
          <a:p>
            <a:r>
              <a:rPr lang="en-US" sz="1400" dirty="0"/>
              <a:t>        &lt;tr&gt;</a:t>
            </a:r>
          </a:p>
          <a:p>
            <a:r>
              <a:rPr lang="en-US" sz="1400" dirty="0"/>
              <a:t>            &lt;</a:t>
            </a:r>
            <a:r>
              <a:rPr lang="en-US" sz="1400" dirty="0" err="1"/>
              <a:t>th</a:t>
            </a:r>
            <a:r>
              <a:rPr lang="en-US" sz="1400" dirty="0"/>
              <a:t>&gt;ID&lt;/</a:t>
            </a:r>
            <a:r>
              <a:rPr lang="en-US" sz="1400" dirty="0" err="1"/>
              <a:t>th</a:t>
            </a:r>
            <a:r>
              <a:rPr lang="en-US" sz="1400" dirty="0"/>
              <a:t>&gt;</a:t>
            </a:r>
          </a:p>
          <a:p>
            <a:r>
              <a:rPr lang="en-US" sz="1400" dirty="0"/>
              <a:t>        &lt;/tr&gt;</a:t>
            </a:r>
          </a:p>
          <a:p>
            <a:r>
              <a:rPr lang="en-US" sz="1400" dirty="0"/>
              <a:t>    &lt;/</a:t>
            </a:r>
            <a:r>
              <a:rPr lang="en-US" sz="1400" dirty="0" err="1"/>
              <a:t>thead</a:t>
            </a:r>
            <a:r>
              <a:rPr lang="en-US" sz="1400" dirty="0"/>
              <a:t>&gt;</a:t>
            </a:r>
          </a:p>
          <a:p>
            <a:r>
              <a:rPr lang="en-US" sz="1400" dirty="0"/>
              <a:t>    &lt;</a:t>
            </a:r>
            <a:r>
              <a:rPr lang="en-US" sz="1400" dirty="0" err="1"/>
              <a:t>tbody</a:t>
            </a:r>
            <a:r>
              <a:rPr lang="en-US" sz="1400" dirty="0"/>
              <a:t>&gt;</a:t>
            </a:r>
          </a:p>
          <a:p>
            <a:r>
              <a:rPr lang="en-US" sz="1400" dirty="0"/>
              <a:t>        &lt;tr&gt;</a:t>
            </a:r>
          </a:p>
          <a:p>
            <a:r>
              <a:rPr lang="en-US" sz="1400" dirty="0"/>
              <a:t>            &lt;td&gt;1&lt;/td&gt;</a:t>
            </a:r>
          </a:p>
          <a:p>
            <a:r>
              <a:rPr lang="en-US" sz="1400" dirty="0"/>
              <a:t>        &lt;/tr&gt;</a:t>
            </a:r>
          </a:p>
          <a:p>
            <a:r>
              <a:rPr lang="en-US" sz="1400" dirty="0"/>
              <a:t>    &lt;/</a:t>
            </a:r>
            <a:r>
              <a:rPr lang="en-US" sz="1400" dirty="0" err="1"/>
              <a:t>tbody</a:t>
            </a:r>
            <a:r>
              <a:rPr lang="en-US" sz="1400" dirty="0"/>
              <a:t>&gt;</a:t>
            </a:r>
          </a:p>
          <a:p>
            <a:r>
              <a:rPr lang="en-US" sz="1400" dirty="0"/>
              <a:t>&lt;/table&gt;</a:t>
            </a:r>
            <a:endParaRPr lang="en-IN" sz="1400" dirty="0"/>
          </a:p>
        </p:txBody>
      </p:sp>
    </p:spTree>
    <p:extLst>
      <p:ext uri="{BB962C8B-B14F-4D97-AF65-F5344CB8AC3E}">
        <p14:creationId xmlns:p14="http://schemas.microsoft.com/office/powerpoint/2010/main" val="13587184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691BDFC-1B5E-4466-AA0C-54EDA25278F4}"/>
              </a:ext>
            </a:extLst>
          </p:cNvPr>
          <p:cNvSpPr/>
          <p:nvPr/>
        </p:nvSpPr>
        <p:spPr>
          <a:xfrm>
            <a:off x="8171411" y="1213658"/>
            <a:ext cx="3183775" cy="4430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NODE SERVER</a:t>
            </a:r>
          </a:p>
        </p:txBody>
      </p:sp>
      <p:sp>
        <p:nvSpPr>
          <p:cNvPr id="5" name="Rectangle 4">
            <a:extLst>
              <a:ext uri="{FF2B5EF4-FFF2-40B4-BE49-F238E27FC236}">
                <a16:creationId xmlns:a16="http://schemas.microsoft.com/office/drawing/2014/main" id="{6871B2D7-2A6B-41C4-A366-38C6ABBED979}"/>
              </a:ext>
            </a:extLst>
          </p:cNvPr>
          <p:cNvSpPr/>
          <p:nvPr/>
        </p:nvSpPr>
        <p:spPr>
          <a:xfrm>
            <a:off x="773083" y="1579418"/>
            <a:ext cx="2926081" cy="364928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BROWSER</a:t>
            </a:r>
            <a:endParaRPr lang="en-US" dirty="0"/>
          </a:p>
        </p:txBody>
      </p:sp>
      <p:cxnSp>
        <p:nvCxnSpPr>
          <p:cNvPr id="6" name="Straight Arrow Connector 5">
            <a:extLst>
              <a:ext uri="{FF2B5EF4-FFF2-40B4-BE49-F238E27FC236}">
                <a16:creationId xmlns:a16="http://schemas.microsoft.com/office/drawing/2014/main" id="{783F0381-3878-41D6-9E18-11FCD37C360C}"/>
              </a:ext>
            </a:extLst>
          </p:cNvPr>
          <p:cNvCxnSpPr/>
          <p:nvPr/>
        </p:nvCxnSpPr>
        <p:spPr>
          <a:xfrm>
            <a:off x="3699164" y="1995055"/>
            <a:ext cx="44722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82F39BD-A962-4097-AAC9-D6162E4A0477}"/>
              </a:ext>
            </a:extLst>
          </p:cNvPr>
          <p:cNvCxnSpPr/>
          <p:nvPr/>
        </p:nvCxnSpPr>
        <p:spPr>
          <a:xfrm flipH="1">
            <a:off x="3699164" y="2402378"/>
            <a:ext cx="44722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027DFEA-3C0F-4E7F-93E9-3A668D9CE534}"/>
              </a:ext>
            </a:extLst>
          </p:cNvPr>
          <p:cNvSpPr txBox="1"/>
          <p:nvPr/>
        </p:nvSpPr>
        <p:spPr>
          <a:xfrm>
            <a:off x="5112004" y="1606218"/>
            <a:ext cx="1266629" cy="369332"/>
          </a:xfrm>
          <a:prstGeom prst="rect">
            <a:avLst/>
          </a:prstGeom>
          <a:noFill/>
        </p:spPr>
        <p:txBody>
          <a:bodyPr wrap="none" rtlCol="0">
            <a:spAutoFit/>
          </a:bodyPr>
          <a:lstStyle/>
          <a:p>
            <a:r>
              <a:rPr lang="en-IN" dirty="0"/>
              <a:t>HTTP + URL</a:t>
            </a:r>
          </a:p>
        </p:txBody>
      </p:sp>
      <p:sp>
        <p:nvSpPr>
          <p:cNvPr id="9" name="TextBox 8">
            <a:extLst>
              <a:ext uri="{FF2B5EF4-FFF2-40B4-BE49-F238E27FC236}">
                <a16:creationId xmlns:a16="http://schemas.microsoft.com/office/drawing/2014/main" id="{3ECC9C67-F281-430C-B90A-34A9BE99991B}"/>
              </a:ext>
            </a:extLst>
          </p:cNvPr>
          <p:cNvSpPr txBox="1"/>
          <p:nvPr/>
        </p:nvSpPr>
        <p:spPr>
          <a:xfrm>
            <a:off x="5176893" y="2410693"/>
            <a:ext cx="1136850" cy="369332"/>
          </a:xfrm>
          <a:prstGeom prst="rect">
            <a:avLst/>
          </a:prstGeom>
          <a:noFill/>
        </p:spPr>
        <p:txBody>
          <a:bodyPr wrap="none" rtlCol="0">
            <a:spAutoFit/>
          </a:bodyPr>
          <a:lstStyle/>
          <a:p>
            <a:r>
              <a:rPr lang="en-IN" dirty="0"/>
              <a:t>HTML + JS</a:t>
            </a:r>
          </a:p>
        </p:txBody>
      </p:sp>
      <p:sp>
        <p:nvSpPr>
          <p:cNvPr id="10" name="TextBox 9">
            <a:extLst>
              <a:ext uri="{FF2B5EF4-FFF2-40B4-BE49-F238E27FC236}">
                <a16:creationId xmlns:a16="http://schemas.microsoft.com/office/drawing/2014/main" id="{185716C9-4F02-4065-8154-DC6EB9D08484}"/>
              </a:ext>
            </a:extLst>
          </p:cNvPr>
          <p:cNvSpPr txBox="1"/>
          <p:nvPr/>
        </p:nvSpPr>
        <p:spPr>
          <a:xfrm>
            <a:off x="4289367" y="3567328"/>
            <a:ext cx="3291840" cy="646331"/>
          </a:xfrm>
          <a:prstGeom prst="rect">
            <a:avLst/>
          </a:prstGeom>
          <a:noFill/>
        </p:spPr>
        <p:txBody>
          <a:bodyPr wrap="square" rtlCol="0">
            <a:spAutoFit/>
          </a:bodyPr>
          <a:lstStyle/>
          <a:p>
            <a:pPr algn="ctr"/>
            <a:r>
              <a:rPr lang="en-IN" dirty="0"/>
              <a:t>I want WebSocket Communication (WS Request)</a:t>
            </a:r>
          </a:p>
        </p:txBody>
      </p:sp>
      <p:cxnSp>
        <p:nvCxnSpPr>
          <p:cNvPr id="11" name="Straight Arrow Connector 10">
            <a:extLst>
              <a:ext uri="{FF2B5EF4-FFF2-40B4-BE49-F238E27FC236}">
                <a16:creationId xmlns:a16="http://schemas.microsoft.com/office/drawing/2014/main" id="{794CF329-D247-4079-AEBB-54B086C24909}"/>
              </a:ext>
            </a:extLst>
          </p:cNvPr>
          <p:cNvCxnSpPr/>
          <p:nvPr/>
        </p:nvCxnSpPr>
        <p:spPr>
          <a:xfrm>
            <a:off x="3699164" y="4292139"/>
            <a:ext cx="44722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7EEB466-CA7A-47EC-A1E3-F64798FDD127}"/>
              </a:ext>
            </a:extLst>
          </p:cNvPr>
          <p:cNvCxnSpPr/>
          <p:nvPr/>
        </p:nvCxnSpPr>
        <p:spPr>
          <a:xfrm flipH="1">
            <a:off x="3699163" y="4707774"/>
            <a:ext cx="44722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C00E828-A4D6-4E3E-87E3-1016F43819CD}"/>
              </a:ext>
            </a:extLst>
          </p:cNvPr>
          <p:cNvSpPr txBox="1"/>
          <p:nvPr/>
        </p:nvSpPr>
        <p:spPr>
          <a:xfrm>
            <a:off x="4971379" y="4737451"/>
            <a:ext cx="1936620" cy="369332"/>
          </a:xfrm>
          <a:prstGeom prst="rect">
            <a:avLst/>
          </a:prstGeom>
          <a:noFill/>
        </p:spPr>
        <p:txBody>
          <a:bodyPr wrap="none" rtlCol="0">
            <a:spAutoFit/>
          </a:bodyPr>
          <a:lstStyle/>
          <a:p>
            <a:r>
              <a:rPr lang="en-IN" dirty="0"/>
              <a:t>Acknowledgement</a:t>
            </a:r>
          </a:p>
        </p:txBody>
      </p:sp>
      <p:sp>
        <p:nvSpPr>
          <p:cNvPr id="14" name="TextBox 13">
            <a:extLst>
              <a:ext uri="{FF2B5EF4-FFF2-40B4-BE49-F238E27FC236}">
                <a16:creationId xmlns:a16="http://schemas.microsoft.com/office/drawing/2014/main" id="{AFFDF709-59BF-4000-AB9E-97DD1F9D33F9}"/>
              </a:ext>
            </a:extLst>
          </p:cNvPr>
          <p:cNvSpPr txBox="1"/>
          <p:nvPr/>
        </p:nvSpPr>
        <p:spPr>
          <a:xfrm>
            <a:off x="8351618" y="4183453"/>
            <a:ext cx="2823359" cy="923330"/>
          </a:xfrm>
          <a:prstGeom prst="rect">
            <a:avLst/>
          </a:prstGeom>
          <a:noFill/>
        </p:spPr>
        <p:txBody>
          <a:bodyPr wrap="square" rtlCol="0">
            <a:spAutoFit/>
          </a:bodyPr>
          <a:lstStyle/>
          <a:p>
            <a:pPr algn="ctr"/>
            <a:r>
              <a:rPr lang="en-IN" dirty="0"/>
              <a:t>Should have a code to accept and acknowledge the WebSocket Request</a:t>
            </a:r>
            <a:endParaRPr lang="en-US" dirty="0"/>
          </a:p>
        </p:txBody>
      </p:sp>
      <p:sp>
        <p:nvSpPr>
          <p:cNvPr id="15" name="TextBox 14">
            <a:extLst>
              <a:ext uri="{FF2B5EF4-FFF2-40B4-BE49-F238E27FC236}">
                <a16:creationId xmlns:a16="http://schemas.microsoft.com/office/drawing/2014/main" id="{0A2A1BAF-EE9C-48D6-B21C-ADA37200FD8D}"/>
              </a:ext>
            </a:extLst>
          </p:cNvPr>
          <p:cNvSpPr txBox="1"/>
          <p:nvPr/>
        </p:nvSpPr>
        <p:spPr>
          <a:xfrm>
            <a:off x="4776412" y="4317233"/>
            <a:ext cx="2317750" cy="369332"/>
          </a:xfrm>
          <a:prstGeom prst="rect">
            <a:avLst/>
          </a:prstGeom>
          <a:noFill/>
        </p:spPr>
        <p:txBody>
          <a:bodyPr wrap="none" rtlCol="0">
            <a:spAutoFit/>
          </a:bodyPr>
          <a:lstStyle/>
          <a:p>
            <a:r>
              <a:rPr lang="en-IN" dirty="0">
                <a:solidFill>
                  <a:srgbClr val="0070C0"/>
                </a:solidFill>
              </a:rPr>
              <a:t>WebSocket Handshake</a:t>
            </a:r>
          </a:p>
        </p:txBody>
      </p:sp>
    </p:spTree>
    <p:extLst>
      <p:ext uri="{BB962C8B-B14F-4D97-AF65-F5344CB8AC3E}">
        <p14:creationId xmlns:p14="http://schemas.microsoft.com/office/powerpoint/2010/main" val="35463615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77AF3-C1F6-4E1E-BE85-4B95CEA0CE08}"/>
              </a:ext>
            </a:extLst>
          </p:cNvPr>
          <p:cNvSpPr>
            <a:spLocks noGrp="1"/>
          </p:cNvSpPr>
          <p:nvPr>
            <p:ph type="title"/>
          </p:nvPr>
        </p:nvSpPr>
        <p:spPr/>
        <p:txBody>
          <a:bodyPr/>
          <a:lstStyle/>
          <a:p>
            <a:r>
              <a:rPr lang="en-US" dirty="0"/>
              <a:t>Steps to run the application</a:t>
            </a:r>
          </a:p>
        </p:txBody>
      </p:sp>
      <p:sp>
        <p:nvSpPr>
          <p:cNvPr id="3" name="Content Placeholder 2">
            <a:extLst>
              <a:ext uri="{FF2B5EF4-FFF2-40B4-BE49-F238E27FC236}">
                <a16:creationId xmlns:a16="http://schemas.microsoft.com/office/drawing/2014/main" id="{03F610EA-D557-4D06-B22C-248E273A33B4}"/>
              </a:ext>
            </a:extLst>
          </p:cNvPr>
          <p:cNvSpPr>
            <a:spLocks noGrp="1"/>
          </p:cNvSpPr>
          <p:nvPr>
            <p:ph idx="1"/>
          </p:nvPr>
        </p:nvSpPr>
        <p:spPr/>
        <p:txBody>
          <a:bodyPr/>
          <a:lstStyle/>
          <a:p>
            <a:r>
              <a:rPr lang="en-US" b="1" dirty="0"/>
              <a:t>Download and Extract the zip file.</a:t>
            </a:r>
          </a:p>
          <a:p>
            <a:r>
              <a:rPr lang="en-US" dirty="0"/>
              <a:t>Open the extracted folder in Visual Studio Code</a:t>
            </a:r>
          </a:p>
          <a:p>
            <a:r>
              <a:rPr lang="en-US" dirty="0"/>
              <a:t>Open the terminal window on the folder path and run</a:t>
            </a:r>
          </a:p>
          <a:p>
            <a:pPr lvl="1"/>
            <a:r>
              <a:rPr lang="en-US" dirty="0" err="1"/>
              <a:t>npm</a:t>
            </a:r>
            <a:r>
              <a:rPr lang="en-US" dirty="0"/>
              <a:t> install</a:t>
            </a:r>
          </a:p>
          <a:p>
            <a:r>
              <a:rPr lang="en-US" dirty="0"/>
              <a:t>After the installation completes, run</a:t>
            </a:r>
          </a:p>
          <a:p>
            <a:pPr lvl="1"/>
            <a:r>
              <a:rPr lang="en-US" dirty="0"/>
              <a:t>node app.js </a:t>
            </a:r>
          </a:p>
        </p:txBody>
      </p:sp>
    </p:spTree>
    <p:extLst>
      <p:ext uri="{BB962C8B-B14F-4D97-AF65-F5344CB8AC3E}">
        <p14:creationId xmlns:p14="http://schemas.microsoft.com/office/powerpoint/2010/main" val="29035423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E7114-FC53-4E88-845A-54AD32EF4BC4}"/>
              </a:ext>
            </a:extLst>
          </p:cNvPr>
          <p:cNvSpPr>
            <a:spLocks noGrp="1"/>
          </p:cNvSpPr>
          <p:nvPr>
            <p:ph type="title"/>
          </p:nvPr>
        </p:nvSpPr>
        <p:spPr>
          <a:xfrm>
            <a:off x="838200" y="365125"/>
            <a:ext cx="10515600" cy="1325563"/>
          </a:xfrm>
        </p:spPr>
        <p:txBody>
          <a:bodyPr>
            <a:normAutofit/>
          </a:bodyPr>
          <a:lstStyle/>
          <a:p>
            <a:r>
              <a:rPr lang="en-IN" dirty="0"/>
              <a:t>Express JS</a:t>
            </a:r>
          </a:p>
        </p:txBody>
      </p:sp>
      <p:sp>
        <p:nvSpPr>
          <p:cNvPr id="3" name="Content Placeholder 2">
            <a:extLst>
              <a:ext uri="{FF2B5EF4-FFF2-40B4-BE49-F238E27FC236}">
                <a16:creationId xmlns:a16="http://schemas.microsoft.com/office/drawing/2014/main" id="{D0F8152E-C44B-4578-BB77-0D707CBE89A3}"/>
              </a:ext>
            </a:extLst>
          </p:cNvPr>
          <p:cNvSpPr>
            <a:spLocks noGrp="1"/>
          </p:cNvSpPr>
          <p:nvPr>
            <p:ph idx="1"/>
          </p:nvPr>
        </p:nvSpPr>
        <p:spPr>
          <a:xfrm>
            <a:off x="838200" y="1825625"/>
            <a:ext cx="10515600" cy="4351338"/>
          </a:xfrm>
        </p:spPr>
        <p:txBody>
          <a:bodyPr anchor="t">
            <a:normAutofit/>
          </a:bodyPr>
          <a:lstStyle/>
          <a:p>
            <a:r>
              <a:rPr lang="en-US"/>
              <a:t>Fast, unopinionated, minimalist web framework for Node.js</a:t>
            </a:r>
          </a:p>
          <a:p>
            <a:r>
              <a:rPr lang="en-US"/>
              <a:t>Express is a minimal and flexible Node.js web application framework that provides a robust set of features for web and mobile applications.</a:t>
            </a:r>
          </a:p>
          <a:p>
            <a:r>
              <a:rPr lang="en-US"/>
              <a:t>With a myriad of HTTP utility methods and middleware at your disposal, creating a robust API is quick and easy.</a:t>
            </a:r>
            <a:endParaRPr lang="en-IN"/>
          </a:p>
        </p:txBody>
      </p:sp>
    </p:spTree>
    <p:extLst>
      <p:ext uri="{BB962C8B-B14F-4D97-AF65-F5344CB8AC3E}">
        <p14:creationId xmlns:p14="http://schemas.microsoft.com/office/powerpoint/2010/main" val="5418534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E04D9-37E6-4048-8A07-971CF2AD81AE}"/>
              </a:ext>
            </a:extLst>
          </p:cNvPr>
          <p:cNvSpPr>
            <a:spLocks noGrp="1"/>
          </p:cNvSpPr>
          <p:nvPr>
            <p:ph type="title"/>
          </p:nvPr>
        </p:nvSpPr>
        <p:spPr/>
        <p:txBody>
          <a:bodyPr/>
          <a:lstStyle/>
          <a:p>
            <a:r>
              <a:rPr lang="en-IN" dirty="0"/>
              <a:t>Template Engines</a:t>
            </a:r>
            <a:endParaRPr lang="en-US" dirty="0"/>
          </a:p>
        </p:txBody>
      </p:sp>
      <p:sp>
        <p:nvSpPr>
          <p:cNvPr id="3" name="Content Placeholder 2">
            <a:extLst>
              <a:ext uri="{FF2B5EF4-FFF2-40B4-BE49-F238E27FC236}">
                <a16:creationId xmlns:a16="http://schemas.microsoft.com/office/drawing/2014/main" id="{4BF0A786-64DD-4E31-A2A9-92F042D41EC0}"/>
              </a:ext>
            </a:extLst>
          </p:cNvPr>
          <p:cNvSpPr>
            <a:spLocks noGrp="1"/>
          </p:cNvSpPr>
          <p:nvPr>
            <p:ph idx="1"/>
          </p:nvPr>
        </p:nvSpPr>
        <p:spPr/>
        <p:txBody>
          <a:bodyPr/>
          <a:lstStyle/>
          <a:p>
            <a:r>
              <a:rPr lang="en-US" dirty="0"/>
              <a:t>A </a:t>
            </a:r>
            <a:r>
              <a:rPr lang="en-US" b="1" dirty="0"/>
              <a:t>template engine </a:t>
            </a:r>
            <a:r>
              <a:rPr lang="en-US" dirty="0"/>
              <a:t>enables you to use static template files in your application. </a:t>
            </a:r>
          </a:p>
          <a:p>
            <a:r>
              <a:rPr lang="en-US" dirty="0"/>
              <a:t>At runtime, the template engine replaces variables in a template file with actual values and transforms the template into an HTML file sent to the client. </a:t>
            </a:r>
          </a:p>
          <a:p>
            <a:r>
              <a:rPr lang="en-US" dirty="0"/>
              <a:t>This approach makes it easier to design dynamic HTML pages.</a:t>
            </a:r>
          </a:p>
        </p:txBody>
      </p:sp>
    </p:spTree>
    <p:extLst>
      <p:ext uri="{BB962C8B-B14F-4D97-AF65-F5344CB8AC3E}">
        <p14:creationId xmlns:p14="http://schemas.microsoft.com/office/powerpoint/2010/main" val="11490444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8C111-2E1E-4E65-84DA-BAA8418F5BB6}"/>
              </a:ext>
            </a:extLst>
          </p:cNvPr>
          <p:cNvSpPr>
            <a:spLocks noGrp="1"/>
          </p:cNvSpPr>
          <p:nvPr>
            <p:ph type="title"/>
          </p:nvPr>
        </p:nvSpPr>
        <p:spPr/>
        <p:txBody>
          <a:bodyPr/>
          <a:lstStyle/>
          <a:p>
            <a:r>
              <a:rPr lang="en-IN" dirty="0"/>
              <a:t>Template Engines</a:t>
            </a:r>
            <a:endParaRPr lang="en-US" dirty="0"/>
          </a:p>
        </p:txBody>
      </p:sp>
      <p:sp>
        <p:nvSpPr>
          <p:cNvPr id="3" name="Content Placeholder 2">
            <a:extLst>
              <a:ext uri="{FF2B5EF4-FFF2-40B4-BE49-F238E27FC236}">
                <a16:creationId xmlns:a16="http://schemas.microsoft.com/office/drawing/2014/main" id="{50CB3913-E7BB-4074-A289-BF60A817E3E9}"/>
              </a:ext>
            </a:extLst>
          </p:cNvPr>
          <p:cNvSpPr>
            <a:spLocks noGrp="1"/>
          </p:cNvSpPr>
          <p:nvPr>
            <p:ph idx="1"/>
          </p:nvPr>
        </p:nvSpPr>
        <p:spPr/>
        <p:txBody>
          <a:bodyPr/>
          <a:lstStyle/>
          <a:p>
            <a:r>
              <a:rPr lang="en-US" dirty="0"/>
              <a:t>There are multiple template engines that work “out-of-the-box” with Express, some examples are:</a:t>
            </a:r>
          </a:p>
          <a:p>
            <a:pPr lvl="1"/>
            <a:r>
              <a:rPr lang="en-US" b="1" dirty="0"/>
              <a:t>Pug</a:t>
            </a:r>
            <a:r>
              <a:rPr lang="en-US" dirty="0"/>
              <a:t>: </a:t>
            </a:r>
            <a:r>
              <a:rPr lang="en-US" dirty="0" err="1"/>
              <a:t>Haml</a:t>
            </a:r>
            <a:r>
              <a:rPr lang="en-US" dirty="0"/>
              <a:t>-inspired template engine (formerly Jade).</a:t>
            </a:r>
          </a:p>
          <a:p>
            <a:pPr lvl="1"/>
            <a:r>
              <a:rPr lang="en-US" b="1" dirty="0"/>
              <a:t>Haml.js</a:t>
            </a:r>
            <a:r>
              <a:rPr lang="en-US" dirty="0"/>
              <a:t>: </a:t>
            </a:r>
            <a:r>
              <a:rPr lang="en-US" dirty="0" err="1"/>
              <a:t>Haml</a:t>
            </a:r>
            <a:r>
              <a:rPr lang="en-US" dirty="0"/>
              <a:t> implementation.</a:t>
            </a:r>
          </a:p>
          <a:p>
            <a:pPr lvl="1"/>
            <a:r>
              <a:rPr lang="en-US" b="1" dirty="0"/>
              <a:t>EJS</a:t>
            </a:r>
            <a:r>
              <a:rPr lang="en-US" dirty="0"/>
              <a:t>: Embedded JavaScript template engine.</a:t>
            </a:r>
          </a:p>
          <a:p>
            <a:pPr lvl="1"/>
            <a:r>
              <a:rPr lang="en-US" b="1" dirty="0" err="1"/>
              <a:t>hbs</a:t>
            </a:r>
            <a:r>
              <a:rPr lang="en-US" dirty="0"/>
              <a:t>: Adapter for Handlebars.js, an extension of Mustache.js template engine.</a:t>
            </a:r>
          </a:p>
          <a:p>
            <a:r>
              <a:rPr lang="en-US" dirty="0">
                <a:hlinkClick r:id="rId2"/>
              </a:rPr>
              <a:t>All out-of-the-box Template Engines</a:t>
            </a:r>
            <a:endParaRPr lang="en-US" dirty="0"/>
          </a:p>
        </p:txBody>
      </p:sp>
    </p:spTree>
    <p:extLst>
      <p:ext uri="{BB962C8B-B14F-4D97-AF65-F5344CB8AC3E}">
        <p14:creationId xmlns:p14="http://schemas.microsoft.com/office/powerpoint/2010/main" val="33280302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69D47-093F-474C-B333-7B585FAE71C1}"/>
              </a:ext>
            </a:extLst>
          </p:cNvPr>
          <p:cNvSpPr>
            <a:spLocks noGrp="1"/>
          </p:cNvSpPr>
          <p:nvPr>
            <p:ph type="title"/>
          </p:nvPr>
        </p:nvSpPr>
        <p:spPr>
          <a:xfrm>
            <a:off x="838200" y="365125"/>
            <a:ext cx="10515600" cy="1325563"/>
          </a:xfrm>
        </p:spPr>
        <p:txBody>
          <a:bodyPr>
            <a:normAutofit/>
          </a:bodyPr>
          <a:lstStyle/>
          <a:p>
            <a:r>
              <a:rPr lang="en-IN" dirty="0"/>
              <a:t>Express and Middleware</a:t>
            </a:r>
          </a:p>
        </p:txBody>
      </p:sp>
      <p:sp>
        <p:nvSpPr>
          <p:cNvPr id="3" name="Content Placeholder 2">
            <a:extLst>
              <a:ext uri="{FF2B5EF4-FFF2-40B4-BE49-F238E27FC236}">
                <a16:creationId xmlns:a16="http://schemas.microsoft.com/office/drawing/2014/main" id="{D76F97EE-DF18-4D1E-87E0-A9D34935B328}"/>
              </a:ext>
            </a:extLst>
          </p:cNvPr>
          <p:cNvSpPr>
            <a:spLocks noGrp="1"/>
          </p:cNvSpPr>
          <p:nvPr>
            <p:ph idx="1"/>
          </p:nvPr>
        </p:nvSpPr>
        <p:spPr>
          <a:xfrm>
            <a:off x="838200" y="1825625"/>
            <a:ext cx="10515600" cy="4351338"/>
          </a:xfrm>
        </p:spPr>
        <p:txBody>
          <a:bodyPr anchor="t">
            <a:normAutofit fontScale="92500" lnSpcReduction="20000"/>
          </a:bodyPr>
          <a:lstStyle/>
          <a:p>
            <a:r>
              <a:rPr lang="en-US" dirty="0"/>
              <a:t>Express is a routing and middleware web framework that has minimal functionality of its own.</a:t>
            </a:r>
          </a:p>
          <a:p>
            <a:r>
              <a:rPr lang="en-US" dirty="0"/>
              <a:t>An Express application is essentially a series of middleware function calls.</a:t>
            </a:r>
          </a:p>
          <a:p>
            <a:r>
              <a:rPr lang="en-US" dirty="0"/>
              <a:t>Middleware is a subset of chained function called by the Express app before the user-defined handler is invoked. </a:t>
            </a:r>
          </a:p>
          <a:p>
            <a:r>
              <a:rPr lang="en-US" dirty="0"/>
              <a:t>Middleware functions have full access to the request and response objects  and the next middleware function in the application’s request-response cycle.</a:t>
            </a:r>
          </a:p>
          <a:p>
            <a:r>
              <a:rPr lang="en-US" dirty="0"/>
              <a:t>Middleware functions can perform the following tasks:</a:t>
            </a:r>
          </a:p>
          <a:p>
            <a:pPr lvl="1"/>
            <a:r>
              <a:rPr lang="en-US" dirty="0"/>
              <a:t>Execute any code.</a:t>
            </a:r>
          </a:p>
          <a:p>
            <a:pPr lvl="1"/>
            <a:r>
              <a:rPr lang="en-US" dirty="0"/>
              <a:t>Make changes to the request and the response objects.</a:t>
            </a:r>
          </a:p>
          <a:p>
            <a:pPr lvl="1"/>
            <a:r>
              <a:rPr lang="en-US" dirty="0"/>
              <a:t>End the request-response cycle.</a:t>
            </a:r>
          </a:p>
          <a:p>
            <a:pPr lvl="1"/>
            <a:r>
              <a:rPr lang="en-US" dirty="0"/>
              <a:t>Call the next middleware function in the stack.</a:t>
            </a:r>
          </a:p>
        </p:txBody>
      </p:sp>
    </p:spTree>
    <p:extLst>
      <p:ext uri="{BB962C8B-B14F-4D97-AF65-F5344CB8AC3E}">
        <p14:creationId xmlns:p14="http://schemas.microsoft.com/office/powerpoint/2010/main" val="42517617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B47-E3FC-4D5B-B183-DC0D28CFBF3E}"/>
              </a:ext>
            </a:extLst>
          </p:cNvPr>
          <p:cNvSpPr>
            <a:spLocks noGrp="1"/>
          </p:cNvSpPr>
          <p:nvPr>
            <p:ph type="title"/>
          </p:nvPr>
        </p:nvSpPr>
        <p:spPr/>
        <p:txBody>
          <a:bodyPr/>
          <a:lstStyle/>
          <a:p>
            <a:r>
              <a:rPr lang="en-IN" dirty="0"/>
              <a:t>Request Processing Pipeline</a:t>
            </a:r>
            <a:endParaRPr lang="en-US" dirty="0"/>
          </a:p>
        </p:txBody>
      </p:sp>
      <p:grpSp>
        <p:nvGrpSpPr>
          <p:cNvPr id="4" name="Group 3">
            <a:extLst>
              <a:ext uri="{FF2B5EF4-FFF2-40B4-BE49-F238E27FC236}">
                <a16:creationId xmlns:a16="http://schemas.microsoft.com/office/drawing/2014/main" id="{3FEE122C-E6B7-41D6-B4B7-7C41B7266FB5}"/>
              </a:ext>
            </a:extLst>
          </p:cNvPr>
          <p:cNvGrpSpPr/>
          <p:nvPr/>
        </p:nvGrpSpPr>
        <p:grpSpPr>
          <a:xfrm>
            <a:off x="865953" y="1979510"/>
            <a:ext cx="10348748" cy="3776640"/>
            <a:chOff x="865953" y="1979510"/>
            <a:chExt cx="10348748" cy="3776640"/>
          </a:xfrm>
        </p:grpSpPr>
        <p:sp>
          <p:nvSpPr>
            <p:cNvPr id="5" name="Arrow: Right 4">
              <a:extLst>
                <a:ext uri="{FF2B5EF4-FFF2-40B4-BE49-F238E27FC236}">
                  <a16:creationId xmlns:a16="http://schemas.microsoft.com/office/drawing/2014/main" id="{4CD65012-0ED6-41FF-BFF3-8B773AA1CB41}"/>
                </a:ext>
              </a:extLst>
            </p:cNvPr>
            <p:cNvSpPr/>
            <p:nvPr/>
          </p:nvSpPr>
          <p:spPr>
            <a:xfrm>
              <a:off x="865953" y="1979510"/>
              <a:ext cx="2218298" cy="8296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90000"/>
                </a:lnSpc>
                <a:spcAft>
                  <a:spcPts val="600"/>
                </a:spcAft>
              </a:pPr>
              <a:r>
                <a:rPr lang="en-IN" sz="2000"/>
                <a:t>REQUEST</a:t>
              </a:r>
            </a:p>
          </p:txBody>
        </p:sp>
        <p:sp>
          <p:nvSpPr>
            <p:cNvPr id="6" name="Flowchart: Direct Access Storage 5">
              <a:extLst>
                <a:ext uri="{FF2B5EF4-FFF2-40B4-BE49-F238E27FC236}">
                  <a16:creationId xmlns:a16="http://schemas.microsoft.com/office/drawing/2014/main" id="{96411B60-0F9E-466D-8085-B511E38C3417}"/>
                </a:ext>
              </a:extLst>
            </p:cNvPr>
            <p:cNvSpPr/>
            <p:nvPr/>
          </p:nvSpPr>
          <p:spPr>
            <a:xfrm>
              <a:off x="3413671" y="2453911"/>
              <a:ext cx="968231" cy="1540021"/>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lowchart: Direct Access Storage 6">
              <a:extLst>
                <a:ext uri="{FF2B5EF4-FFF2-40B4-BE49-F238E27FC236}">
                  <a16:creationId xmlns:a16="http://schemas.microsoft.com/office/drawing/2014/main" id="{F382F6AA-974E-4EA0-AD13-402FF9CCE779}"/>
                </a:ext>
              </a:extLst>
            </p:cNvPr>
            <p:cNvSpPr/>
            <p:nvPr/>
          </p:nvSpPr>
          <p:spPr>
            <a:xfrm>
              <a:off x="4529297" y="2453910"/>
              <a:ext cx="968231" cy="1540021"/>
            </a:xfrm>
            <a:prstGeom prst="flowChartMagneticDrum">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sp>
          <p:nvSpPr>
            <p:cNvPr id="8" name="Flowchart: Direct Access Storage 7">
              <a:extLst>
                <a:ext uri="{FF2B5EF4-FFF2-40B4-BE49-F238E27FC236}">
                  <a16:creationId xmlns:a16="http://schemas.microsoft.com/office/drawing/2014/main" id="{582C407F-2827-4876-852F-54FFB65CE9E1}"/>
                </a:ext>
              </a:extLst>
            </p:cNvPr>
            <p:cNvSpPr/>
            <p:nvPr/>
          </p:nvSpPr>
          <p:spPr>
            <a:xfrm>
              <a:off x="5644923" y="2453909"/>
              <a:ext cx="968231" cy="1540021"/>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Direct Access Storage 8">
              <a:extLst>
                <a:ext uri="{FF2B5EF4-FFF2-40B4-BE49-F238E27FC236}">
                  <a16:creationId xmlns:a16="http://schemas.microsoft.com/office/drawing/2014/main" id="{8BF96B5F-6580-4719-96F4-A99C7B8B6893}"/>
                </a:ext>
              </a:extLst>
            </p:cNvPr>
            <p:cNvSpPr/>
            <p:nvPr/>
          </p:nvSpPr>
          <p:spPr>
            <a:xfrm>
              <a:off x="6760549" y="2453909"/>
              <a:ext cx="968231" cy="1540021"/>
            </a:xfrm>
            <a:prstGeom prst="flowChartMagneticDrum">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sp>
          <p:nvSpPr>
            <p:cNvPr id="10" name="Flowchart: Direct Access Storage 9">
              <a:extLst>
                <a:ext uri="{FF2B5EF4-FFF2-40B4-BE49-F238E27FC236}">
                  <a16:creationId xmlns:a16="http://schemas.microsoft.com/office/drawing/2014/main" id="{94831687-05F5-4C5B-BE61-5DCF5BA37AFD}"/>
                </a:ext>
              </a:extLst>
            </p:cNvPr>
            <p:cNvSpPr/>
            <p:nvPr/>
          </p:nvSpPr>
          <p:spPr>
            <a:xfrm>
              <a:off x="7876175" y="2453908"/>
              <a:ext cx="968231" cy="1540021"/>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98C7E025-5C20-4C0B-B0B1-106DA5AEA8C4}"/>
                </a:ext>
              </a:extLst>
            </p:cNvPr>
            <p:cNvSpPr txBox="1"/>
            <p:nvPr/>
          </p:nvSpPr>
          <p:spPr>
            <a:xfrm>
              <a:off x="4054158" y="5417424"/>
              <a:ext cx="5170978" cy="338726"/>
            </a:xfrm>
            <a:prstGeom prst="rect">
              <a:avLst/>
            </a:prstGeom>
            <a:noFill/>
          </p:spPr>
          <p:txBody>
            <a:bodyPr wrap="none" rtlCol="0">
              <a:normAutofit/>
            </a:bodyPr>
            <a:lstStyle/>
            <a:p>
              <a:pPr>
                <a:lnSpc>
                  <a:spcPct val="90000"/>
                </a:lnSpc>
                <a:spcAft>
                  <a:spcPts val="600"/>
                </a:spcAft>
              </a:pPr>
              <a:r>
                <a:rPr lang="en-IN" sz="1600"/>
                <a:t>Middleware (Logging, Authentication, Authorization </a:t>
              </a:r>
              <a:r>
                <a:rPr lang="en-IN" sz="1600" err="1"/>
                <a:t>e.t.c</a:t>
              </a:r>
              <a:r>
                <a:rPr lang="en-IN" sz="1600"/>
                <a:t>.)</a:t>
              </a:r>
            </a:p>
          </p:txBody>
        </p:sp>
        <p:cxnSp>
          <p:nvCxnSpPr>
            <p:cNvPr id="12" name="Straight Arrow Connector 11">
              <a:extLst>
                <a:ext uri="{FF2B5EF4-FFF2-40B4-BE49-F238E27FC236}">
                  <a16:creationId xmlns:a16="http://schemas.microsoft.com/office/drawing/2014/main" id="{E77CB558-D586-4BB0-96A6-B830335FD1E3}"/>
                </a:ext>
              </a:extLst>
            </p:cNvPr>
            <p:cNvCxnSpPr/>
            <p:nvPr/>
          </p:nvCxnSpPr>
          <p:spPr>
            <a:xfrm flipH="1" flipV="1">
              <a:off x="4054158" y="4081607"/>
              <a:ext cx="1443370" cy="1335816"/>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13" name="Straight Arrow Connector 12">
              <a:extLst>
                <a:ext uri="{FF2B5EF4-FFF2-40B4-BE49-F238E27FC236}">
                  <a16:creationId xmlns:a16="http://schemas.microsoft.com/office/drawing/2014/main" id="{02A1A853-3EDF-414D-9B14-5AAC21B80DED}"/>
                </a:ext>
              </a:extLst>
            </p:cNvPr>
            <p:cNvCxnSpPr>
              <a:cxnSpLocks/>
            </p:cNvCxnSpPr>
            <p:nvPr/>
          </p:nvCxnSpPr>
          <p:spPr>
            <a:xfrm flipH="1" flipV="1">
              <a:off x="6287867" y="4081606"/>
              <a:ext cx="351779" cy="1335818"/>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14" name="Straight Arrow Connector 13">
              <a:extLst>
                <a:ext uri="{FF2B5EF4-FFF2-40B4-BE49-F238E27FC236}">
                  <a16:creationId xmlns:a16="http://schemas.microsoft.com/office/drawing/2014/main" id="{EA98AD93-72DC-45DC-BD30-96195C253878}"/>
                </a:ext>
              </a:extLst>
            </p:cNvPr>
            <p:cNvCxnSpPr>
              <a:cxnSpLocks/>
            </p:cNvCxnSpPr>
            <p:nvPr/>
          </p:nvCxnSpPr>
          <p:spPr>
            <a:xfrm flipV="1">
              <a:off x="8056524" y="4081605"/>
              <a:ext cx="303766" cy="1335817"/>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sp>
          <p:nvSpPr>
            <p:cNvPr id="15" name="Arrow: Right 14">
              <a:extLst>
                <a:ext uri="{FF2B5EF4-FFF2-40B4-BE49-F238E27FC236}">
                  <a16:creationId xmlns:a16="http://schemas.microsoft.com/office/drawing/2014/main" id="{9CB75D8F-69EF-4243-81D3-1BD2CAFF0570}"/>
                </a:ext>
              </a:extLst>
            </p:cNvPr>
            <p:cNvSpPr/>
            <p:nvPr/>
          </p:nvSpPr>
          <p:spPr>
            <a:xfrm flipH="1">
              <a:off x="9002499" y="4148664"/>
              <a:ext cx="2212202" cy="886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RESPONSE</a:t>
              </a:r>
            </a:p>
          </p:txBody>
        </p:sp>
      </p:grpSp>
    </p:spTree>
    <p:extLst>
      <p:ext uri="{BB962C8B-B14F-4D97-AF65-F5344CB8AC3E}">
        <p14:creationId xmlns:p14="http://schemas.microsoft.com/office/powerpoint/2010/main" val="6720121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9E344-4BD4-49AA-8595-683D4AB51596}"/>
              </a:ext>
            </a:extLst>
          </p:cNvPr>
          <p:cNvSpPr>
            <a:spLocks noGrp="1"/>
          </p:cNvSpPr>
          <p:nvPr>
            <p:ph type="title"/>
          </p:nvPr>
        </p:nvSpPr>
        <p:spPr>
          <a:xfrm>
            <a:off x="838200" y="365125"/>
            <a:ext cx="10515600" cy="1325563"/>
          </a:xfrm>
        </p:spPr>
        <p:txBody>
          <a:bodyPr>
            <a:normAutofit/>
          </a:bodyPr>
          <a:lstStyle/>
          <a:p>
            <a:r>
              <a:rPr lang="en-IN" dirty="0"/>
              <a:t>Types of middleware</a:t>
            </a:r>
          </a:p>
        </p:txBody>
      </p:sp>
      <p:sp>
        <p:nvSpPr>
          <p:cNvPr id="3" name="Content Placeholder 2">
            <a:extLst>
              <a:ext uri="{FF2B5EF4-FFF2-40B4-BE49-F238E27FC236}">
                <a16:creationId xmlns:a16="http://schemas.microsoft.com/office/drawing/2014/main" id="{979BD816-51D1-4743-B591-6F2CFE3C0A6F}"/>
              </a:ext>
            </a:extLst>
          </p:cNvPr>
          <p:cNvSpPr>
            <a:spLocks noGrp="1"/>
          </p:cNvSpPr>
          <p:nvPr>
            <p:ph idx="1"/>
          </p:nvPr>
        </p:nvSpPr>
        <p:spPr>
          <a:xfrm>
            <a:off x="838200" y="1825625"/>
            <a:ext cx="10515600" cy="4351338"/>
          </a:xfrm>
        </p:spPr>
        <p:txBody>
          <a:bodyPr anchor="t">
            <a:normAutofit/>
          </a:bodyPr>
          <a:lstStyle/>
          <a:p>
            <a:r>
              <a:rPr lang="en-US" dirty="0"/>
              <a:t>An Express application can use the following types of middleware:</a:t>
            </a:r>
          </a:p>
          <a:p>
            <a:pPr lvl="1"/>
            <a:r>
              <a:rPr lang="en-US" dirty="0"/>
              <a:t>Application-level middleware</a:t>
            </a:r>
          </a:p>
          <a:p>
            <a:pPr lvl="1"/>
            <a:r>
              <a:rPr lang="en-US" dirty="0"/>
              <a:t>Router-level middleware</a:t>
            </a:r>
          </a:p>
          <a:p>
            <a:pPr lvl="1"/>
            <a:r>
              <a:rPr lang="en-US" dirty="0"/>
              <a:t>Error-handling middleware</a:t>
            </a:r>
          </a:p>
          <a:p>
            <a:pPr lvl="1"/>
            <a:r>
              <a:rPr lang="en-US" dirty="0"/>
              <a:t>Built-in middleware</a:t>
            </a:r>
          </a:p>
          <a:p>
            <a:pPr lvl="1"/>
            <a:r>
              <a:rPr lang="en-US" dirty="0"/>
              <a:t>Third-party middleware</a:t>
            </a:r>
            <a:endParaRPr lang="en-IN" dirty="0"/>
          </a:p>
        </p:txBody>
      </p:sp>
    </p:spTree>
    <p:extLst>
      <p:ext uri="{BB962C8B-B14F-4D97-AF65-F5344CB8AC3E}">
        <p14:creationId xmlns:p14="http://schemas.microsoft.com/office/powerpoint/2010/main" val="15580625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62185-1D4C-4D21-91AA-EA7C8A59B38F}"/>
              </a:ext>
            </a:extLst>
          </p:cNvPr>
          <p:cNvSpPr>
            <a:spLocks noGrp="1"/>
          </p:cNvSpPr>
          <p:nvPr>
            <p:ph type="title"/>
          </p:nvPr>
        </p:nvSpPr>
        <p:spPr/>
        <p:txBody>
          <a:bodyPr/>
          <a:lstStyle/>
          <a:p>
            <a:r>
              <a:rPr lang="en-US" dirty="0"/>
              <a:t>Express-generator</a:t>
            </a:r>
          </a:p>
        </p:txBody>
      </p:sp>
      <p:sp>
        <p:nvSpPr>
          <p:cNvPr id="3" name="Content Placeholder 2">
            <a:extLst>
              <a:ext uri="{FF2B5EF4-FFF2-40B4-BE49-F238E27FC236}">
                <a16:creationId xmlns:a16="http://schemas.microsoft.com/office/drawing/2014/main" id="{D972DA31-DAEB-4877-AA4C-65CD16B79C97}"/>
              </a:ext>
            </a:extLst>
          </p:cNvPr>
          <p:cNvSpPr>
            <a:spLocks noGrp="1"/>
          </p:cNvSpPr>
          <p:nvPr>
            <p:ph idx="1"/>
          </p:nvPr>
        </p:nvSpPr>
        <p:spPr/>
        <p:txBody>
          <a:bodyPr/>
          <a:lstStyle/>
          <a:p>
            <a:r>
              <a:rPr lang="en-US" dirty="0"/>
              <a:t>Use the application generator tool, express-generator, to quickly create an application skeleton.</a:t>
            </a:r>
          </a:p>
          <a:p>
            <a:r>
              <a:rPr lang="en-US" dirty="0"/>
              <a:t>Install globally</a:t>
            </a:r>
          </a:p>
          <a:p>
            <a:pPr lvl="1"/>
            <a:r>
              <a:rPr lang="en-US" dirty="0" err="1"/>
              <a:t>npm</a:t>
            </a:r>
            <a:r>
              <a:rPr lang="en-US" dirty="0"/>
              <a:t> install -g express-generator</a:t>
            </a:r>
          </a:p>
        </p:txBody>
      </p:sp>
    </p:spTree>
    <p:extLst>
      <p:ext uri="{BB962C8B-B14F-4D97-AF65-F5344CB8AC3E}">
        <p14:creationId xmlns:p14="http://schemas.microsoft.com/office/powerpoint/2010/main" val="4752611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4DB37-07E3-4EEC-B5EF-116D0E69CEB2}"/>
              </a:ext>
            </a:extLst>
          </p:cNvPr>
          <p:cNvSpPr>
            <a:spLocks noGrp="1"/>
          </p:cNvSpPr>
          <p:nvPr>
            <p:ph type="title"/>
          </p:nvPr>
        </p:nvSpPr>
        <p:spPr/>
        <p:txBody>
          <a:bodyPr/>
          <a:lstStyle/>
          <a:p>
            <a:r>
              <a:rPr lang="en-US" dirty="0"/>
              <a:t>Create a new application</a:t>
            </a:r>
          </a:p>
        </p:txBody>
      </p:sp>
      <p:sp>
        <p:nvSpPr>
          <p:cNvPr id="3" name="Content Placeholder 2">
            <a:extLst>
              <a:ext uri="{FF2B5EF4-FFF2-40B4-BE49-F238E27FC236}">
                <a16:creationId xmlns:a16="http://schemas.microsoft.com/office/drawing/2014/main" id="{9294C865-CEE0-4957-A5FA-B990E35326CC}"/>
              </a:ext>
            </a:extLst>
          </p:cNvPr>
          <p:cNvSpPr>
            <a:spLocks noGrp="1"/>
          </p:cNvSpPr>
          <p:nvPr>
            <p:ph idx="1"/>
          </p:nvPr>
        </p:nvSpPr>
        <p:spPr/>
        <p:txBody>
          <a:bodyPr/>
          <a:lstStyle/>
          <a:p>
            <a:r>
              <a:rPr lang="en-US" dirty="0"/>
              <a:t>express --view=pug crud-app</a:t>
            </a:r>
          </a:p>
          <a:p>
            <a:r>
              <a:rPr lang="en-US" dirty="0"/>
              <a:t>cd crud-app</a:t>
            </a:r>
          </a:p>
          <a:p>
            <a:r>
              <a:rPr lang="en-US" dirty="0" err="1"/>
              <a:t>ncu</a:t>
            </a:r>
            <a:endParaRPr lang="en-US" dirty="0"/>
          </a:p>
          <a:p>
            <a:r>
              <a:rPr lang="en-US" dirty="0" err="1"/>
              <a:t>ncu</a:t>
            </a:r>
            <a:r>
              <a:rPr lang="en-US" dirty="0"/>
              <a:t> -u</a:t>
            </a:r>
          </a:p>
          <a:p>
            <a:r>
              <a:rPr lang="en-US" dirty="0" err="1"/>
              <a:t>npm</a:t>
            </a:r>
            <a:r>
              <a:rPr lang="en-US" dirty="0"/>
              <a:t> install</a:t>
            </a:r>
          </a:p>
          <a:p>
            <a:r>
              <a:rPr lang="en-US" dirty="0" err="1"/>
              <a:t>npm</a:t>
            </a:r>
            <a:r>
              <a:rPr lang="en-US" dirty="0"/>
              <a:t> </a:t>
            </a:r>
            <a:r>
              <a:rPr lang="en-US" dirty="0" err="1"/>
              <a:t>i</a:t>
            </a:r>
            <a:r>
              <a:rPr lang="en-US" dirty="0"/>
              <a:t> -D </a:t>
            </a:r>
            <a:r>
              <a:rPr lang="en-US" dirty="0" err="1"/>
              <a:t>nodemon</a:t>
            </a:r>
            <a:endParaRPr lang="en-US" dirty="0"/>
          </a:p>
          <a:p>
            <a:r>
              <a:rPr lang="en-US" dirty="0"/>
              <a:t>Change the start script to use </a:t>
            </a:r>
            <a:r>
              <a:rPr lang="en-US" dirty="0" err="1"/>
              <a:t>nodemon</a:t>
            </a:r>
            <a:r>
              <a:rPr lang="en-US" dirty="0"/>
              <a:t> (in </a:t>
            </a:r>
            <a:r>
              <a:rPr lang="en-US" dirty="0" err="1"/>
              <a:t>package.json</a:t>
            </a:r>
            <a:r>
              <a:rPr lang="en-US" dirty="0"/>
              <a:t> file)</a:t>
            </a:r>
          </a:p>
          <a:p>
            <a:r>
              <a:rPr lang="en-US" dirty="0" err="1"/>
              <a:t>npm</a:t>
            </a:r>
            <a:r>
              <a:rPr lang="en-US" dirty="0"/>
              <a:t> start</a:t>
            </a:r>
          </a:p>
        </p:txBody>
      </p:sp>
    </p:spTree>
    <p:extLst>
      <p:ext uri="{BB962C8B-B14F-4D97-AF65-F5344CB8AC3E}">
        <p14:creationId xmlns:p14="http://schemas.microsoft.com/office/powerpoint/2010/main" val="4222450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A7E5A83-F6E9-4590-B32B-DDBAAEBE221C}"/>
              </a:ext>
            </a:extLst>
          </p:cNvPr>
          <p:cNvSpPr/>
          <p:nvPr/>
        </p:nvSpPr>
        <p:spPr>
          <a:xfrm>
            <a:off x="7656017" y="154876"/>
            <a:ext cx="2909456" cy="375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grpSp>
        <p:nvGrpSpPr>
          <p:cNvPr id="5" name="Group 4">
            <a:extLst>
              <a:ext uri="{FF2B5EF4-FFF2-40B4-BE49-F238E27FC236}">
                <a16:creationId xmlns:a16="http://schemas.microsoft.com/office/drawing/2014/main" id="{B7E7B08A-3995-448D-B087-0555D05904F2}"/>
              </a:ext>
            </a:extLst>
          </p:cNvPr>
          <p:cNvGrpSpPr/>
          <p:nvPr/>
        </p:nvGrpSpPr>
        <p:grpSpPr>
          <a:xfrm>
            <a:off x="7810595" y="663726"/>
            <a:ext cx="1130132" cy="749454"/>
            <a:chOff x="8762260" y="1677880"/>
            <a:chExt cx="1262108" cy="898124"/>
          </a:xfrm>
        </p:grpSpPr>
        <p:sp>
          <p:nvSpPr>
            <p:cNvPr id="6" name="Rectangle: Rounded Corners 5">
              <a:extLst>
                <a:ext uri="{FF2B5EF4-FFF2-40B4-BE49-F238E27FC236}">
                  <a16:creationId xmlns:a16="http://schemas.microsoft.com/office/drawing/2014/main" id="{A900921A-095C-4D69-ABE7-F0F43B5EBE3E}"/>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8DCD34E3-E818-430D-9084-255F8AA6FE98}"/>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SERVER PAGES</a:t>
              </a:r>
            </a:p>
          </p:txBody>
        </p:sp>
      </p:grpSp>
      <p:grpSp>
        <p:nvGrpSpPr>
          <p:cNvPr id="8" name="Group 7">
            <a:extLst>
              <a:ext uri="{FF2B5EF4-FFF2-40B4-BE49-F238E27FC236}">
                <a16:creationId xmlns:a16="http://schemas.microsoft.com/office/drawing/2014/main" id="{4934AA80-3CE8-4322-A767-EF7ED45B2DE0}"/>
              </a:ext>
            </a:extLst>
          </p:cNvPr>
          <p:cNvGrpSpPr/>
          <p:nvPr/>
        </p:nvGrpSpPr>
        <p:grpSpPr>
          <a:xfrm>
            <a:off x="9193562" y="676589"/>
            <a:ext cx="1130132" cy="749454"/>
            <a:chOff x="8762260" y="1677880"/>
            <a:chExt cx="1262108" cy="898124"/>
          </a:xfrm>
        </p:grpSpPr>
        <p:sp>
          <p:nvSpPr>
            <p:cNvPr id="9" name="Rectangle: Rounded Corners 8">
              <a:extLst>
                <a:ext uri="{FF2B5EF4-FFF2-40B4-BE49-F238E27FC236}">
                  <a16:creationId xmlns:a16="http://schemas.microsoft.com/office/drawing/2014/main" id="{8CB52FA0-A4AE-4D62-88DE-36A39F534B42}"/>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0" name="Rectangle: Rounded Corners 9">
              <a:extLst>
                <a:ext uri="{FF2B5EF4-FFF2-40B4-BE49-F238E27FC236}">
                  <a16:creationId xmlns:a16="http://schemas.microsoft.com/office/drawing/2014/main" id="{4426B639-623B-453C-A65D-20096054636A}"/>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CSS</a:t>
              </a:r>
            </a:p>
          </p:txBody>
        </p:sp>
      </p:grpSp>
      <p:grpSp>
        <p:nvGrpSpPr>
          <p:cNvPr id="11" name="Group 10">
            <a:extLst>
              <a:ext uri="{FF2B5EF4-FFF2-40B4-BE49-F238E27FC236}">
                <a16:creationId xmlns:a16="http://schemas.microsoft.com/office/drawing/2014/main" id="{C2FFEDF2-74AC-4366-B2B5-17B27052F38B}"/>
              </a:ext>
            </a:extLst>
          </p:cNvPr>
          <p:cNvGrpSpPr/>
          <p:nvPr/>
        </p:nvGrpSpPr>
        <p:grpSpPr>
          <a:xfrm>
            <a:off x="8564239" y="1525159"/>
            <a:ext cx="1130132" cy="749454"/>
            <a:chOff x="8762260" y="1677880"/>
            <a:chExt cx="1262108" cy="898124"/>
          </a:xfrm>
        </p:grpSpPr>
        <p:sp>
          <p:nvSpPr>
            <p:cNvPr id="12" name="Rectangle: Rounded Corners 11">
              <a:extLst>
                <a:ext uri="{FF2B5EF4-FFF2-40B4-BE49-F238E27FC236}">
                  <a16:creationId xmlns:a16="http://schemas.microsoft.com/office/drawing/2014/main" id="{DCDBA70C-A7B6-4014-9E8A-F9C9874715A6}"/>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3" name="Rectangle: Rounded Corners 12">
              <a:extLst>
                <a:ext uri="{FF2B5EF4-FFF2-40B4-BE49-F238E27FC236}">
                  <a16:creationId xmlns:a16="http://schemas.microsoft.com/office/drawing/2014/main" id="{E93DB483-3356-417E-919A-9DCF79950E49}"/>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JS</a:t>
              </a:r>
            </a:p>
          </p:txBody>
        </p:sp>
      </p:grpSp>
      <p:cxnSp>
        <p:nvCxnSpPr>
          <p:cNvPr id="14" name="Straight Connector 13">
            <a:extLst>
              <a:ext uri="{FF2B5EF4-FFF2-40B4-BE49-F238E27FC236}">
                <a16:creationId xmlns:a16="http://schemas.microsoft.com/office/drawing/2014/main" id="{48DBE89C-ECF7-4E7A-AC63-5B31E3D4EA9E}"/>
              </a:ext>
            </a:extLst>
          </p:cNvPr>
          <p:cNvCxnSpPr/>
          <p:nvPr/>
        </p:nvCxnSpPr>
        <p:spPr>
          <a:xfrm>
            <a:off x="7656017" y="2437699"/>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5" name="TextBox 14">
            <a:extLst>
              <a:ext uri="{FF2B5EF4-FFF2-40B4-BE49-F238E27FC236}">
                <a16:creationId xmlns:a16="http://schemas.microsoft.com/office/drawing/2014/main" id="{D89F772D-8FC2-49E5-B772-297E0F8408F0}"/>
              </a:ext>
            </a:extLst>
          </p:cNvPr>
          <p:cNvSpPr txBox="1"/>
          <p:nvPr/>
        </p:nvSpPr>
        <p:spPr>
          <a:xfrm>
            <a:off x="7743161" y="2636448"/>
            <a:ext cx="1122615" cy="1200329"/>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Express JS</a:t>
            </a:r>
          </a:p>
        </p:txBody>
      </p:sp>
      <p:sp>
        <p:nvSpPr>
          <p:cNvPr id="16" name="TextBox 15">
            <a:extLst>
              <a:ext uri="{FF2B5EF4-FFF2-40B4-BE49-F238E27FC236}">
                <a16:creationId xmlns:a16="http://schemas.microsoft.com/office/drawing/2014/main" id="{BB622BA3-E904-4CAB-B55B-65261B3684DB}"/>
              </a:ext>
            </a:extLst>
          </p:cNvPr>
          <p:cNvSpPr txBox="1"/>
          <p:nvPr/>
        </p:nvSpPr>
        <p:spPr>
          <a:xfrm>
            <a:off x="8879647" y="2639375"/>
            <a:ext cx="1629448" cy="1200329"/>
          </a:xfrm>
          <a:prstGeom prst="rect">
            <a:avLst/>
          </a:prstGeom>
          <a:noFill/>
        </p:spPr>
        <p:txBody>
          <a:bodyPr wrap="square" rtlCol="0">
            <a:spAutoFit/>
          </a:bodyPr>
          <a:lstStyle/>
          <a:p>
            <a:r>
              <a:rPr lang="en-IN" dirty="0">
                <a:solidFill>
                  <a:schemeClr val="bg1"/>
                </a:solidFill>
              </a:rPr>
              <a:t>ASP .NET MVC</a:t>
            </a:r>
          </a:p>
          <a:p>
            <a:r>
              <a:rPr lang="en-IN" dirty="0">
                <a:solidFill>
                  <a:schemeClr val="bg1"/>
                </a:solidFill>
              </a:rPr>
              <a:t>Spring MVC</a:t>
            </a:r>
          </a:p>
          <a:p>
            <a:r>
              <a:rPr lang="en-IN" dirty="0">
                <a:solidFill>
                  <a:schemeClr val="bg1"/>
                </a:solidFill>
              </a:rPr>
              <a:t>Ruby On Rails</a:t>
            </a:r>
          </a:p>
          <a:p>
            <a:r>
              <a:rPr lang="en-IN" dirty="0">
                <a:solidFill>
                  <a:schemeClr val="bg1"/>
                </a:solidFill>
              </a:rPr>
              <a:t>Sails JS</a:t>
            </a:r>
          </a:p>
        </p:txBody>
      </p:sp>
      <p:sp>
        <p:nvSpPr>
          <p:cNvPr id="17" name="Rectangle 16">
            <a:extLst>
              <a:ext uri="{FF2B5EF4-FFF2-40B4-BE49-F238E27FC236}">
                <a16:creationId xmlns:a16="http://schemas.microsoft.com/office/drawing/2014/main" id="{DE7824D4-3332-4352-9DD8-B05A77EC29B0}"/>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8" name="Straight Arrow Connector 17">
            <a:extLst>
              <a:ext uri="{FF2B5EF4-FFF2-40B4-BE49-F238E27FC236}">
                <a16:creationId xmlns:a16="http://schemas.microsoft.com/office/drawing/2014/main" id="{40450390-ACB7-4E2D-B002-232D49E19083}"/>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E928AAD-4EF5-430C-AC21-55955346EF76}"/>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sp>
        <p:nvSpPr>
          <p:cNvPr id="20" name="TextBox 19">
            <a:extLst>
              <a:ext uri="{FF2B5EF4-FFF2-40B4-BE49-F238E27FC236}">
                <a16:creationId xmlns:a16="http://schemas.microsoft.com/office/drawing/2014/main" id="{1A5DB0F9-2C9F-4B43-871B-250DDD96DA0C}"/>
              </a:ext>
            </a:extLst>
          </p:cNvPr>
          <p:cNvSpPr txBox="1"/>
          <p:nvPr/>
        </p:nvSpPr>
        <p:spPr>
          <a:xfrm>
            <a:off x="4565159" y="2096945"/>
            <a:ext cx="1693092" cy="369332"/>
          </a:xfrm>
          <a:prstGeom prst="rect">
            <a:avLst/>
          </a:prstGeom>
          <a:noFill/>
        </p:spPr>
        <p:txBody>
          <a:bodyPr wrap="none" rtlCol="0">
            <a:spAutoFit/>
          </a:bodyPr>
          <a:lstStyle/>
          <a:p>
            <a:pPr algn="ctr"/>
            <a:r>
              <a:rPr lang="en-IN" dirty="0"/>
              <a:t>HTML + CSS + JS</a:t>
            </a:r>
          </a:p>
        </p:txBody>
      </p:sp>
      <p:sp>
        <p:nvSpPr>
          <p:cNvPr id="21" name="TextBox 20">
            <a:extLst>
              <a:ext uri="{FF2B5EF4-FFF2-40B4-BE49-F238E27FC236}">
                <a16:creationId xmlns:a16="http://schemas.microsoft.com/office/drawing/2014/main" id="{B0CB4B70-94F4-446D-A1D8-A19F770AC344}"/>
              </a:ext>
            </a:extLst>
          </p:cNvPr>
          <p:cNvSpPr txBox="1"/>
          <p:nvPr/>
        </p:nvSpPr>
        <p:spPr>
          <a:xfrm>
            <a:off x="4284259" y="2387231"/>
            <a:ext cx="2324961" cy="369332"/>
          </a:xfrm>
          <a:prstGeom prst="rect">
            <a:avLst/>
          </a:prstGeom>
          <a:noFill/>
        </p:spPr>
        <p:txBody>
          <a:bodyPr wrap="square">
            <a:spAutoFit/>
          </a:bodyPr>
          <a:lstStyle/>
          <a:p>
            <a:pPr algn="ctr"/>
            <a:r>
              <a:rPr lang="en-IN" dirty="0"/>
              <a:t>(Client Side JS App)</a:t>
            </a:r>
          </a:p>
        </p:txBody>
      </p:sp>
      <p:cxnSp>
        <p:nvCxnSpPr>
          <p:cNvPr id="22" name="Straight Arrow Connector 21">
            <a:extLst>
              <a:ext uri="{FF2B5EF4-FFF2-40B4-BE49-F238E27FC236}">
                <a16:creationId xmlns:a16="http://schemas.microsoft.com/office/drawing/2014/main" id="{E5FF05A5-F07F-4A1A-B44B-572150C969FE}"/>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9E46ABB-8186-4198-8A9E-07AC42B5F1C3}"/>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4" name="Rectangle: Rounded Corners 23">
            <a:extLst>
              <a:ext uri="{FF2B5EF4-FFF2-40B4-BE49-F238E27FC236}">
                <a16:creationId xmlns:a16="http://schemas.microsoft.com/office/drawing/2014/main" id="{B56D8142-0CB8-4139-9998-08C07FAE00D0}"/>
              </a:ext>
            </a:extLst>
          </p:cNvPr>
          <p:cNvSpPr/>
          <p:nvPr/>
        </p:nvSpPr>
        <p:spPr>
          <a:xfrm>
            <a:off x="365028"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Rectangle: Rounded Corners 24">
            <a:extLst>
              <a:ext uri="{FF2B5EF4-FFF2-40B4-BE49-F238E27FC236}">
                <a16:creationId xmlns:a16="http://schemas.microsoft.com/office/drawing/2014/main" id="{1683E1A4-F7C0-43A0-9154-9A6FF35A485C}"/>
              </a:ext>
            </a:extLst>
          </p:cNvPr>
          <p:cNvSpPr/>
          <p:nvPr/>
        </p:nvSpPr>
        <p:spPr>
          <a:xfrm>
            <a:off x="1383462"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6" name="Rectangle: Rounded Corners 25">
            <a:extLst>
              <a:ext uri="{FF2B5EF4-FFF2-40B4-BE49-F238E27FC236}">
                <a16:creationId xmlns:a16="http://schemas.microsoft.com/office/drawing/2014/main" id="{7A0B5F68-CD1D-44F6-ABB2-9DC481F3A8ED}"/>
              </a:ext>
            </a:extLst>
          </p:cNvPr>
          <p:cNvSpPr/>
          <p:nvPr/>
        </p:nvSpPr>
        <p:spPr>
          <a:xfrm>
            <a:off x="2396870" y="217168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Rectangle: Rounded Corners 26">
            <a:extLst>
              <a:ext uri="{FF2B5EF4-FFF2-40B4-BE49-F238E27FC236}">
                <a16:creationId xmlns:a16="http://schemas.microsoft.com/office/drawing/2014/main" id="{EBEF49AB-D098-421E-8F66-691EEADBCA78}"/>
              </a:ext>
            </a:extLst>
          </p:cNvPr>
          <p:cNvSpPr/>
          <p:nvPr/>
        </p:nvSpPr>
        <p:spPr>
          <a:xfrm>
            <a:off x="365028" y="320340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28" name="Flowchart: Magnetic Disk 27">
            <a:extLst>
              <a:ext uri="{FF2B5EF4-FFF2-40B4-BE49-F238E27FC236}">
                <a16:creationId xmlns:a16="http://schemas.microsoft.com/office/drawing/2014/main" id="{E20C5DEA-9588-4F5D-8D90-F4569C0BE550}"/>
              </a:ext>
            </a:extLst>
          </p:cNvPr>
          <p:cNvSpPr/>
          <p:nvPr/>
        </p:nvSpPr>
        <p:spPr>
          <a:xfrm>
            <a:off x="10843823" y="487556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sp>
        <p:nvSpPr>
          <p:cNvPr id="29" name="Rectangle 28">
            <a:extLst>
              <a:ext uri="{FF2B5EF4-FFF2-40B4-BE49-F238E27FC236}">
                <a16:creationId xmlns:a16="http://schemas.microsoft.com/office/drawing/2014/main" id="{2E110B2B-EBA8-46C2-A0D7-83095198591D}"/>
              </a:ext>
            </a:extLst>
          </p:cNvPr>
          <p:cNvSpPr/>
          <p:nvPr/>
        </p:nvSpPr>
        <p:spPr>
          <a:xfrm>
            <a:off x="7651577" y="4157549"/>
            <a:ext cx="2082351" cy="2494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30" name="Straight Arrow Connector 29">
            <a:extLst>
              <a:ext uri="{FF2B5EF4-FFF2-40B4-BE49-F238E27FC236}">
                <a16:creationId xmlns:a16="http://schemas.microsoft.com/office/drawing/2014/main" id="{C5F9CDA8-2A1C-4599-839C-766190E7C91B}"/>
              </a:ext>
            </a:extLst>
          </p:cNvPr>
          <p:cNvCxnSpPr/>
          <p:nvPr/>
        </p:nvCxnSpPr>
        <p:spPr>
          <a:xfrm>
            <a:off x="9746651" y="5212080"/>
            <a:ext cx="11097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6FD57E3-2CF6-49E2-9200-D24CF666DDB6}"/>
              </a:ext>
            </a:extLst>
          </p:cNvPr>
          <p:cNvCxnSpPr/>
          <p:nvPr/>
        </p:nvCxnSpPr>
        <p:spPr>
          <a:xfrm flipH="1">
            <a:off x="9733928" y="5744094"/>
            <a:ext cx="11098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56FABB8-2D67-401B-BD07-CBF5023DC397}"/>
              </a:ext>
            </a:extLst>
          </p:cNvPr>
          <p:cNvCxnSpPr>
            <a:cxnSpLocks/>
          </p:cNvCxnSpPr>
          <p:nvPr/>
        </p:nvCxnSpPr>
        <p:spPr>
          <a:xfrm>
            <a:off x="3376980" y="4761055"/>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CF4EC138-2DDD-495D-BA88-BF36AF5A4BCA}"/>
              </a:ext>
            </a:extLst>
          </p:cNvPr>
          <p:cNvSpPr txBox="1"/>
          <p:nvPr/>
        </p:nvSpPr>
        <p:spPr>
          <a:xfrm>
            <a:off x="4422748" y="4404586"/>
            <a:ext cx="1901611" cy="369332"/>
          </a:xfrm>
          <a:prstGeom prst="rect">
            <a:avLst/>
          </a:prstGeom>
          <a:noFill/>
        </p:spPr>
        <p:txBody>
          <a:bodyPr wrap="none" rtlCol="0">
            <a:spAutoFit/>
          </a:bodyPr>
          <a:lstStyle/>
          <a:p>
            <a:r>
              <a:rPr lang="en-IN" dirty="0"/>
              <a:t>AJAX - HTTP + URL</a:t>
            </a:r>
          </a:p>
        </p:txBody>
      </p:sp>
      <p:sp>
        <p:nvSpPr>
          <p:cNvPr id="34" name="TextBox 33">
            <a:extLst>
              <a:ext uri="{FF2B5EF4-FFF2-40B4-BE49-F238E27FC236}">
                <a16:creationId xmlns:a16="http://schemas.microsoft.com/office/drawing/2014/main" id="{2AA55477-E765-49A5-B385-BC8BAC60E89C}"/>
              </a:ext>
            </a:extLst>
          </p:cNvPr>
          <p:cNvSpPr txBox="1"/>
          <p:nvPr/>
        </p:nvSpPr>
        <p:spPr>
          <a:xfrm>
            <a:off x="7734591" y="4609235"/>
            <a:ext cx="1989071" cy="1754326"/>
          </a:xfrm>
          <a:prstGeom prst="rect">
            <a:avLst/>
          </a:prstGeom>
          <a:noFill/>
        </p:spPr>
        <p:txBody>
          <a:bodyPr wrap="none" rtlCol="0">
            <a:spAutoFit/>
          </a:bodyPr>
          <a:lstStyle/>
          <a:p>
            <a:r>
              <a:rPr lang="en-IN" dirty="0">
                <a:solidFill>
                  <a:schemeClr val="bg1"/>
                </a:solidFill>
              </a:rPr>
              <a:t>RESTful API</a:t>
            </a:r>
          </a:p>
          <a:p>
            <a:endParaRPr lang="en-IN" dirty="0">
              <a:solidFill>
                <a:schemeClr val="bg1"/>
              </a:solidFill>
            </a:endParaRPr>
          </a:p>
          <a:p>
            <a:r>
              <a:rPr lang="en-IN" dirty="0">
                <a:solidFill>
                  <a:schemeClr val="bg1"/>
                </a:solidFill>
              </a:rPr>
              <a:t>ASP .NET Web API</a:t>
            </a:r>
          </a:p>
          <a:p>
            <a:r>
              <a:rPr lang="en-IN" dirty="0">
                <a:solidFill>
                  <a:schemeClr val="bg1"/>
                </a:solidFill>
              </a:rPr>
              <a:t>JWS</a:t>
            </a:r>
          </a:p>
          <a:p>
            <a:r>
              <a:rPr lang="en-IN" dirty="0">
                <a:solidFill>
                  <a:schemeClr val="bg1"/>
                </a:solidFill>
              </a:rPr>
              <a:t>Express JS</a:t>
            </a:r>
          </a:p>
          <a:p>
            <a:r>
              <a:rPr lang="en-IN" dirty="0">
                <a:solidFill>
                  <a:schemeClr val="bg1"/>
                </a:solidFill>
              </a:rPr>
              <a:t>Python</a:t>
            </a:r>
          </a:p>
        </p:txBody>
      </p:sp>
      <p:cxnSp>
        <p:nvCxnSpPr>
          <p:cNvPr id="35" name="Straight Arrow Connector 34">
            <a:extLst>
              <a:ext uri="{FF2B5EF4-FFF2-40B4-BE49-F238E27FC236}">
                <a16:creationId xmlns:a16="http://schemas.microsoft.com/office/drawing/2014/main" id="{0F1076B4-CDE7-4850-ADDF-B5B8906F640A}"/>
              </a:ext>
            </a:extLst>
          </p:cNvPr>
          <p:cNvCxnSpPr/>
          <p:nvPr/>
        </p:nvCxnSpPr>
        <p:spPr>
          <a:xfrm flipH="1">
            <a:off x="3376980" y="5156111"/>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CFC8294F-7E6D-4B1B-9703-21D7A97E3303}"/>
              </a:ext>
            </a:extLst>
          </p:cNvPr>
          <p:cNvSpPr txBox="1"/>
          <p:nvPr/>
        </p:nvSpPr>
        <p:spPr>
          <a:xfrm>
            <a:off x="5026916" y="5181835"/>
            <a:ext cx="915956" cy="1477328"/>
          </a:xfrm>
          <a:prstGeom prst="rect">
            <a:avLst/>
          </a:prstGeom>
          <a:noFill/>
        </p:spPr>
        <p:txBody>
          <a:bodyPr wrap="none" rtlCol="0">
            <a:spAutoFit/>
          </a:bodyPr>
          <a:lstStyle/>
          <a:p>
            <a:r>
              <a:rPr lang="en-IN" dirty="0"/>
              <a:t>JSON</a:t>
            </a:r>
          </a:p>
          <a:p>
            <a:endParaRPr lang="en-IN" dirty="0"/>
          </a:p>
          <a:p>
            <a:r>
              <a:rPr lang="en-IN" dirty="0"/>
              <a:t>{</a:t>
            </a:r>
          </a:p>
          <a:p>
            <a:pPr>
              <a:tabLst>
                <a:tab pos="182563" algn="l"/>
              </a:tabLst>
            </a:pPr>
            <a:r>
              <a:rPr lang="en-IN" dirty="0"/>
              <a:t>	“id”:1</a:t>
            </a:r>
          </a:p>
          <a:p>
            <a:r>
              <a:rPr lang="en-IN" dirty="0"/>
              <a:t>}</a:t>
            </a:r>
          </a:p>
        </p:txBody>
      </p:sp>
      <p:sp>
        <p:nvSpPr>
          <p:cNvPr id="37" name="TextBox 36">
            <a:extLst>
              <a:ext uri="{FF2B5EF4-FFF2-40B4-BE49-F238E27FC236}">
                <a16:creationId xmlns:a16="http://schemas.microsoft.com/office/drawing/2014/main" id="{DBFEB744-A7CB-402F-9FD0-23A3B9E49CEB}"/>
              </a:ext>
            </a:extLst>
          </p:cNvPr>
          <p:cNvSpPr txBox="1"/>
          <p:nvPr/>
        </p:nvSpPr>
        <p:spPr>
          <a:xfrm>
            <a:off x="339570" y="5291197"/>
            <a:ext cx="2858924" cy="369332"/>
          </a:xfrm>
          <a:prstGeom prst="rect">
            <a:avLst/>
          </a:prstGeom>
          <a:noFill/>
        </p:spPr>
        <p:txBody>
          <a:bodyPr wrap="none" rtlCol="0">
            <a:spAutoFit/>
          </a:bodyPr>
          <a:lstStyle/>
          <a:p>
            <a:r>
              <a:rPr lang="en-IN" dirty="0">
                <a:solidFill>
                  <a:schemeClr val="bg1"/>
                </a:solidFill>
              </a:rPr>
              <a:t>JSON to HTML on Client Side</a:t>
            </a:r>
          </a:p>
        </p:txBody>
      </p:sp>
      <p:sp>
        <p:nvSpPr>
          <p:cNvPr id="38" name="TextBox 37">
            <a:extLst>
              <a:ext uri="{FF2B5EF4-FFF2-40B4-BE49-F238E27FC236}">
                <a16:creationId xmlns:a16="http://schemas.microsoft.com/office/drawing/2014/main" id="{0276FDF9-A4C1-4AD7-B974-89693EAA0B87}"/>
              </a:ext>
            </a:extLst>
          </p:cNvPr>
          <p:cNvSpPr txBox="1"/>
          <p:nvPr/>
        </p:nvSpPr>
        <p:spPr>
          <a:xfrm>
            <a:off x="234573" y="5814902"/>
            <a:ext cx="3068917" cy="646331"/>
          </a:xfrm>
          <a:prstGeom prst="rect">
            <a:avLst/>
          </a:prstGeom>
          <a:noFill/>
        </p:spPr>
        <p:txBody>
          <a:bodyPr wrap="none" rtlCol="0">
            <a:spAutoFit/>
          </a:bodyPr>
          <a:lstStyle/>
          <a:p>
            <a:r>
              <a:rPr lang="en-US" dirty="0"/>
              <a:t>Vanilla JS, jQuery, KO, BB, NG1,</a:t>
            </a:r>
          </a:p>
          <a:p>
            <a:r>
              <a:rPr lang="en-US" dirty="0"/>
              <a:t>NG2 &amp; above, React, Vue</a:t>
            </a:r>
          </a:p>
        </p:txBody>
      </p:sp>
      <p:sp>
        <p:nvSpPr>
          <p:cNvPr id="39" name="Rectangle 38">
            <a:extLst>
              <a:ext uri="{FF2B5EF4-FFF2-40B4-BE49-F238E27FC236}">
                <a16:creationId xmlns:a16="http://schemas.microsoft.com/office/drawing/2014/main" id="{D23D809E-B179-4298-9841-8DD9AA620C64}"/>
              </a:ext>
            </a:extLst>
          </p:cNvPr>
          <p:cNvSpPr/>
          <p:nvPr/>
        </p:nvSpPr>
        <p:spPr>
          <a:xfrm>
            <a:off x="547856" y="3250715"/>
            <a:ext cx="2234221" cy="1938992"/>
          </a:xfrm>
          <a:prstGeom prst="rect">
            <a:avLst/>
          </a:prstGeom>
        </p:spPr>
        <p:txBody>
          <a:bodyPr wrap="square">
            <a:spAutoFit/>
          </a:bodyPr>
          <a:lstStyle/>
          <a:p>
            <a:r>
              <a:rPr lang="en-US" sz="1000" dirty="0"/>
              <a:t>&lt;table&gt;</a:t>
            </a:r>
          </a:p>
          <a:p>
            <a:r>
              <a:rPr lang="en-US" sz="1000" dirty="0"/>
              <a:t>    &lt;</a:t>
            </a:r>
            <a:r>
              <a:rPr lang="en-US" sz="1000" dirty="0" err="1"/>
              <a:t>thead</a:t>
            </a:r>
            <a:r>
              <a:rPr lang="en-US" sz="1000" dirty="0"/>
              <a:t>&gt;</a:t>
            </a:r>
          </a:p>
          <a:p>
            <a:r>
              <a:rPr lang="en-US" sz="1000" dirty="0"/>
              <a:t>        &lt;tr&gt;</a:t>
            </a:r>
          </a:p>
          <a:p>
            <a:r>
              <a:rPr lang="en-US" sz="1000" dirty="0"/>
              <a:t>            &lt;</a:t>
            </a:r>
            <a:r>
              <a:rPr lang="en-US" sz="1000" dirty="0" err="1"/>
              <a:t>th</a:t>
            </a:r>
            <a:r>
              <a:rPr lang="en-US" sz="1000" dirty="0"/>
              <a:t>&gt;ID&lt;/</a:t>
            </a:r>
            <a:r>
              <a:rPr lang="en-US" sz="1000" dirty="0" err="1"/>
              <a:t>th</a:t>
            </a:r>
            <a:r>
              <a:rPr lang="en-US" sz="1000" dirty="0"/>
              <a:t>&gt;</a:t>
            </a:r>
          </a:p>
          <a:p>
            <a:r>
              <a:rPr lang="en-US" sz="1000" dirty="0"/>
              <a:t>        &lt;/tr&gt;</a:t>
            </a:r>
          </a:p>
          <a:p>
            <a:r>
              <a:rPr lang="en-US" sz="1000" dirty="0"/>
              <a:t>    &lt;/</a:t>
            </a:r>
            <a:r>
              <a:rPr lang="en-US" sz="1000" dirty="0" err="1"/>
              <a:t>thead</a:t>
            </a:r>
            <a:r>
              <a:rPr lang="en-US" sz="1000" dirty="0"/>
              <a:t>&gt;</a:t>
            </a:r>
          </a:p>
          <a:p>
            <a:r>
              <a:rPr lang="en-US" sz="1000" dirty="0"/>
              <a:t>    &lt;</a:t>
            </a:r>
            <a:r>
              <a:rPr lang="en-US" sz="1000" dirty="0" err="1"/>
              <a:t>tbody</a:t>
            </a:r>
            <a:r>
              <a:rPr lang="en-US" sz="1000" dirty="0"/>
              <a:t>&gt;</a:t>
            </a:r>
          </a:p>
          <a:p>
            <a:r>
              <a:rPr lang="en-US" sz="1000" dirty="0"/>
              <a:t>        &lt;tr&gt;</a:t>
            </a:r>
          </a:p>
          <a:p>
            <a:r>
              <a:rPr lang="en-US" sz="1000" dirty="0"/>
              <a:t>            &lt;td&gt;1&lt;/td&gt;</a:t>
            </a:r>
          </a:p>
          <a:p>
            <a:r>
              <a:rPr lang="en-US" sz="1000" dirty="0"/>
              <a:t>        &lt;/tr&gt;</a:t>
            </a:r>
          </a:p>
          <a:p>
            <a:r>
              <a:rPr lang="en-US" sz="1000" dirty="0"/>
              <a:t>    &lt;/</a:t>
            </a:r>
            <a:r>
              <a:rPr lang="en-US" sz="1000" dirty="0" err="1"/>
              <a:t>tbody</a:t>
            </a:r>
            <a:r>
              <a:rPr lang="en-US" sz="1000" dirty="0"/>
              <a:t>&gt;</a:t>
            </a:r>
          </a:p>
          <a:p>
            <a:r>
              <a:rPr lang="en-US" sz="1000" dirty="0"/>
              <a:t>&lt;/table&gt;</a:t>
            </a:r>
            <a:endParaRPr lang="en-IN" sz="1000" dirty="0"/>
          </a:p>
        </p:txBody>
      </p:sp>
      <p:sp>
        <p:nvSpPr>
          <p:cNvPr id="40" name="TextBox 39">
            <a:extLst>
              <a:ext uri="{FF2B5EF4-FFF2-40B4-BE49-F238E27FC236}">
                <a16:creationId xmlns:a16="http://schemas.microsoft.com/office/drawing/2014/main" id="{3750F66A-48C8-4D22-AEC0-BB9AF8F19E4D}"/>
              </a:ext>
            </a:extLst>
          </p:cNvPr>
          <p:cNvSpPr txBox="1"/>
          <p:nvPr/>
        </p:nvSpPr>
        <p:spPr>
          <a:xfrm>
            <a:off x="758222" y="364311"/>
            <a:ext cx="4650056" cy="523220"/>
          </a:xfrm>
          <a:prstGeom prst="rect">
            <a:avLst/>
          </a:prstGeom>
          <a:noFill/>
        </p:spPr>
        <p:txBody>
          <a:bodyPr wrap="none" rtlCol="0">
            <a:spAutoFit/>
          </a:bodyPr>
          <a:lstStyle/>
          <a:p>
            <a:r>
              <a:rPr lang="en-IN" sz="2800" b="1" dirty="0"/>
              <a:t>Single Page Application (SPA)</a:t>
            </a:r>
          </a:p>
        </p:txBody>
      </p:sp>
    </p:spTree>
    <p:extLst>
      <p:ext uri="{BB962C8B-B14F-4D97-AF65-F5344CB8AC3E}">
        <p14:creationId xmlns:p14="http://schemas.microsoft.com/office/powerpoint/2010/main" val="5609028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90E32FD-3D34-479F-8332-D345B0374570}"/>
              </a:ext>
            </a:extLst>
          </p:cNvPr>
          <p:cNvSpPr/>
          <p:nvPr/>
        </p:nvSpPr>
        <p:spPr>
          <a:xfrm>
            <a:off x="219076" y="656706"/>
            <a:ext cx="2771774" cy="46439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BROWSER</a:t>
            </a:r>
          </a:p>
        </p:txBody>
      </p:sp>
      <p:sp>
        <p:nvSpPr>
          <p:cNvPr id="4" name="Rectangle: Rounded Corners 3">
            <a:extLst>
              <a:ext uri="{FF2B5EF4-FFF2-40B4-BE49-F238E27FC236}">
                <a16:creationId xmlns:a16="http://schemas.microsoft.com/office/drawing/2014/main" id="{2308E3E2-CF14-4AD3-B882-4014B731DECB}"/>
              </a:ext>
            </a:extLst>
          </p:cNvPr>
          <p:cNvSpPr/>
          <p:nvPr/>
        </p:nvSpPr>
        <p:spPr>
          <a:xfrm>
            <a:off x="6776431" y="386057"/>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SERVER</a:t>
            </a:r>
          </a:p>
        </p:txBody>
      </p:sp>
      <p:cxnSp>
        <p:nvCxnSpPr>
          <p:cNvPr id="5" name="Straight Arrow Connector 4">
            <a:extLst>
              <a:ext uri="{FF2B5EF4-FFF2-40B4-BE49-F238E27FC236}">
                <a16:creationId xmlns:a16="http://schemas.microsoft.com/office/drawing/2014/main" id="{038908B5-4A36-4B13-8C09-E76F19920721}"/>
              </a:ext>
            </a:extLst>
          </p:cNvPr>
          <p:cNvCxnSpPr/>
          <p:nvPr/>
        </p:nvCxnSpPr>
        <p:spPr>
          <a:xfrm>
            <a:off x="2999238" y="965052"/>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6E8079D-8D7A-41E8-B271-58A09FF88FAD}"/>
              </a:ext>
            </a:extLst>
          </p:cNvPr>
          <p:cNvCxnSpPr/>
          <p:nvPr/>
        </p:nvCxnSpPr>
        <p:spPr>
          <a:xfrm flipH="1">
            <a:off x="2999238" y="1489699"/>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F6E4327-6FF6-4128-AD55-38748851D026}"/>
              </a:ext>
            </a:extLst>
          </p:cNvPr>
          <p:cNvSpPr txBox="1"/>
          <p:nvPr/>
        </p:nvSpPr>
        <p:spPr>
          <a:xfrm>
            <a:off x="3503121" y="595719"/>
            <a:ext cx="2833083" cy="369332"/>
          </a:xfrm>
          <a:prstGeom prst="rect">
            <a:avLst/>
          </a:prstGeom>
          <a:noFill/>
        </p:spPr>
        <p:txBody>
          <a:bodyPr wrap="none" rtlCol="0">
            <a:spAutoFit/>
          </a:bodyPr>
          <a:lstStyle/>
          <a:p>
            <a:r>
              <a:rPr lang="en-IN" dirty="0"/>
              <a:t>HTTP + URL (localhost:4000)</a:t>
            </a:r>
          </a:p>
        </p:txBody>
      </p:sp>
      <p:sp>
        <p:nvSpPr>
          <p:cNvPr id="8" name="TextBox 7">
            <a:extLst>
              <a:ext uri="{FF2B5EF4-FFF2-40B4-BE49-F238E27FC236}">
                <a16:creationId xmlns:a16="http://schemas.microsoft.com/office/drawing/2014/main" id="{961F1AD0-2928-4A32-B6D3-352B8BE7CD2D}"/>
              </a:ext>
            </a:extLst>
          </p:cNvPr>
          <p:cNvSpPr txBox="1"/>
          <p:nvPr/>
        </p:nvSpPr>
        <p:spPr>
          <a:xfrm>
            <a:off x="3524665" y="1544046"/>
            <a:ext cx="2781852" cy="369332"/>
          </a:xfrm>
          <a:prstGeom prst="rect">
            <a:avLst/>
          </a:prstGeom>
          <a:noFill/>
        </p:spPr>
        <p:txBody>
          <a:bodyPr wrap="none" rtlCol="0">
            <a:spAutoFit/>
          </a:bodyPr>
          <a:lstStyle/>
          <a:p>
            <a:r>
              <a:rPr lang="en-IN" dirty="0"/>
              <a:t>HTML Page + JS (React App)</a:t>
            </a:r>
          </a:p>
        </p:txBody>
      </p:sp>
      <p:sp>
        <p:nvSpPr>
          <p:cNvPr id="9" name="Rectangle: Rounded Corners 8">
            <a:extLst>
              <a:ext uri="{FF2B5EF4-FFF2-40B4-BE49-F238E27FC236}">
                <a16:creationId xmlns:a16="http://schemas.microsoft.com/office/drawing/2014/main" id="{FBA3483E-FA14-452A-BE03-6DD25EE56B55}"/>
              </a:ext>
            </a:extLst>
          </p:cNvPr>
          <p:cNvSpPr/>
          <p:nvPr/>
        </p:nvSpPr>
        <p:spPr>
          <a:xfrm>
            <a:off x="7213236" y="965052"/>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React Application</a:t>
            </a:r>
          </a:p>
        </p:txBody>
      </p:sp>
      <p:sp>
        <p:nvSpPr>
          <p:cNvPr id="11" name="Flowchart: Magnetic Disk 10">
            <a:extLst>
              <a:ext uri="{FF2B5EF4-FFF2-40B4-BE49-F238E27FC236}">
                <a16:creationId xmlns:a16="http://schemas.microsoft.com/office/drawing/2014/main" id="{13698A22-E141-43E3-8D5F-4FA87ABF0E71}"/>
              </a:ext>
            </a:extLst>
          </p:cNvPr>
          <p:cNvSpPr/>
          <p:nvPr/>
        </p:nvSpPr>
        <p:spPr>
          <a:xfrm>
            <a:off x="10399221" y="4999153"/>
            <a:ext cx="1457325" cy="16478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MongoDB</a:t>
            </a:r>
          </a:p>
        </p:txBody>
      </p:sp>
      <p:sp>
        <p:nvSpPr>
          <p:cNvPr id="12" name="Rectangle: Rounded Corners 11">
            <a:extLst>
              <a:ext uri="{FF2B5EF4-FFF2-40B4-BE49-F238E27FC236}">
                <a16:creationId xmlns:a16="http://schemas.microsoft.com/office/drawing/2014/main" id="{88F5CDF3-A5ED-47D7-AD37-2A78F995C030}"/>
              </a:ext>
            </a:extLst>
          </p:cNvPr>
          <p:cNvSpPr/>
          <p:nvPr/>
        </p:nvSpPr>
        <p:spPr>
          <a:xfrm>
            <a:off x="6848475" y="2671179"/>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SERVER</a:t>
            </a:r>
          </a:p>
        </p:txBody>
      </p:sp>
      <p:cxnSp>
        <p:nvCxnSpPr>
          <p:cNvPr id="13" name="Connector: Elbow 12">
            <a:extLst>
              <a:ext uri="{FF2B5EF4-FFF2-40B4-BE49-F238E27FC236}">
                <a16:creationId xmlns:a16="http://schemas.microsoft.com/office/drawing/2014/main" id="{98CB7CC4-3E06-44BC-8BD2-69F70D63C125}"/>
              </a:ext>
            </a:extLst>
          </p:cNvPr>
          <p:cNvCxnSpPr>
            <a:cxnSpLocks/>
            <a:endCxn id="11" idx="1"/>
          </p:cNvCxnSpPr>
          <p:nvPr/>
        </p:nvCxnSpPr>
        <p:spPr>
          <a:xfrm>
            <a:off x="9477888" y="3461722"/>
            <a:ext cx="1649996" cy="1537431"/>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4" name="Connector: Elbow 13">
            <a:extLst>
              <a:ext uri="{FF2B5EF4-FFF2-40B4-BE49-F238E27FC236}">
                <a16:creationId xmlns:a16="http://schemas.microsoft.com/office/drawing/2014/main" id="{C8746B31-EB55-48D1-987B-4C75837E51B9}"/>
              </a:ext>
            </a:extLst>
          </p:cNvPr>
          <p:cNvCxnSpPr>
            <a:cxnSpLocks/>
            <a:endCxn id="15" idx="3"/>
          </p:cNvCxnSpPr>
          <p:nvPr/>
        </p:nvCxnSpPr>
        <p:spPr>
          <a:xfrm rot="16200000" flipV="1">
            <a:off x="9553413" y="3671205"/>
            <a:ext cx="1336980" cy="1318916"/>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5" name="Rectangle: Rounded Corners 14">
            <a:extLst>
              <a:ext uri="{FF2B5EF4-FFF2-40B4-BE49-F238E27FC236}">
                <a16:creationId xmlns:a16="http://schemas.microsoft.com/office/drawing/2014/main" id="{0F1F0ECF-7324-44F5-98E2-6C51EF3E9DE8}"/>
              </a:ext>
            </a:extLst>
          </p:cNvPr>
          <p:cNvSpPr/>
          <p:nvPr/>
        </p:nvSpPr>
        <p:spPr>
          <a:xfrm>
            <a:off x="7286391" y="3137525"/>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EXPRESS JS</a:t>
            </a:r>
          </a:p>
          <a:p>
            <a:pPr algn="ctr"/>
            <a:r>
              <a:rPr lang="en-IN" dirty="0"/>
              <a:t>Web API</a:t>
            </a:r>
          </a:p>
        </p:txBody>
      </p:sp>
      <p:cxnSp>
        <p:nvCxnSpPr>
          <p:cNvPr id="16" name="Connector: Elbow 15">
            <a:extLst>
              <a:ext uri="{FF2B5EF4-FFF2-40B4-BE49-F238E27FC236}">
                <a16:creationId xmlns:a16="http://schemas.microsoft.com/office/drawing/2014/main" id="{982DB36A-4234-49BF-8C24-EFF31D8348D4}"/>
              </a:ext>
            </a:extLst>
          </p:cNvPr>
          <p:cNvCxnSpPr/>
          <p:nvPr/>
        </p:nvCxnSpPr>
        <p:spPr>
          <a:xfrm flipV="1">
            <a:off x="2999238" y="4186821"/>
            <a:ext cx="5433568" cy="812333"/>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7" name="Connector: Elbow 16">
            <a:extLst>
              <a:ext uri="{FF2B5EF4-FFF2-40B4-BE49-F238E27FC236}">
                <a16:creationId xmlns:a16="http://schemas.microsoft.com/office/drawing/2014/main" id="{57EAA319-7CB1-45BD-A044-EF8D4C49574E}"/>
              </a:ext>
            </a:extLst>
          </p:cNvPr>
          <p:cNvCxnSpPr/>
          <p:nvPr/>
        </p:nvCxnSpPr>
        <p:spPr>
          <a:xfrm rot="10800000" flipV="1">
            <a:off x="2999239" y="4186820"/>
            <a:ext cx="5804015" cy="1062117"/>
          </a:xfrm>
          <a:prstGeom prst="bentConnector3">
            <a:avLst>
              <a:gd name="adj1" fmla="val 30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8" name="TextBox 17">
            <a:extLst>
              <a:ext uri="{FF2B5EF4-FFF2-40B4-BE49-F238E27FC236}">
                <a16:creationId xmlns:a16="http://schemas.microsoft.com/office/drawing/2014/main" id="{0799FF6C-3A6C-4E57-B8FA-609F8586B6C2}"/>
              </a:ext>
            </a:extLst>
          </p:cNvPr>
          <p:cNvSpPr txBox="1"/>
          <p:nvPr/>
        </p:nvSpPr>
        <p:spPr>
          <a:xfrm>
            <a:off x="5279769" y="5279024"/>
            <a:ext cx="665567" cy="369332"/>
          </a:xfrm>
          <a:prstGeom prst="rect">
            <a:avLst/>
          </a:prstGeom>
          <a:noFill/>
        </p:spPr>
        <p:txBody>
          <a:bodyPr wrap="none" rtlCol="0">
            <a:spAutoFit/>
          </a:bodyPr>
          <a:lstStyle/>
          <a:p>
            <a:r>
              <a:rPr lang="en-IN" dirty="0"/>
              <a:t>JSON</a:t>
            </a:r>
          </a:p>
        </p:txBody>
      </p:sp>
      <p:sp>
        <p:nvSpPr>
          <p:cNvPr id="19" name="TextBox 18">
            <a:extLst>
              <a:ext uri="{FF2B5EF4-FFF2-40B4-BE49-F238E27FC236}">
                <a16:creationId xmlns:a16="http://schemas.microsoft.com/office/drawing/2014/main" id="{F1209820-06C0-4787-96D3-B9BC58BD9DC2}"/>
              </a:ext>
            </a:extLst>
          </p:cNvPr>
          <p:cNvSpPr txBox="1"/>
          <p:nvPr/>
        </p:nvSpPr>
        <p:spPr>
          <a:xfrm>
            <a:off x="4011114" y="4542325"/>
            <a:ext cx="3190682" cy="369332"/>
          </a:xfrm>
          <a:prstGeom prst="rect">
            <a:avLst/>
          </a:prstGeom>
          <a:noFill/>
        </p:spPr>
        <p:txBody>
          <a:bodyPr wrap="none" rtlCol="0">
            <a:spAutoFit/>
          </a:bodyPr>
          <a:lstStyle/>
          <a:p>
            <a:r>
              <a:rPr lang="en-IN" dirty="0"/>
              <a:t>AJAX – localhost:3000/</a:t>
            </a:r>
            <a:r>
              <a:rPr lang="en-IN" dirty="0" err="1"/>
              <a:t>api</a:t>
            </a:r>
            <a:r>
              <a:rPr lang="en-IN" dirty="0"/>
              <a:t>/users</a:t>
            </a:r>
          </a:p>
        </p:txBody>
      </p:sp>
      <p:sp>
        <p:nvSpPr>
          <p:cNvPr id="20" name="TextBox 19">
            <a:extLst>
              <a:ext uri="{FF2B5EF4-FFF2-40B4-BE49-F238E27FC236}">
                <a16:creationId xmlns:a16="http://schemas.microsoft.com/office/drawing/2014/main" id="{52AC3D6A-89E9-4FF2-A015-82CE24CACC26}"/>
              </a:ext>
            </a:extLst>
          </p:cNvPr>
          <p:cNvSpPr txBox="1"/>
          <p:nvPr/>
        </p:nvSpPr>
        <p:spPr>
          <a:xfrm>
            <a:off x="7015740" y="4173678"/>
            <a:ext cx="1366400" cy="338554"/>
          </a:xfrm>
          <a:prstGeom prst="rect">
            <a:avLst/>
          </a:prstGeom>
          <a:noFill/>
        </p:spPr>
        <p:txBody>
          <a:bodyPr wrap="none" rtlCol="0">
            <a:spAutoFit/>
          </a:bodyPr>
          <a:lstStyle/>
          <a:p>
            <a:r>
              <a:rPr lang="en-IN" sz="1600" dirty="0">
                <a:solidFill>
                  <a:schemeClr val="bg1"/>
                </a:solidFill>
              </a:rPr>
              <a:t>Enable CORS()</a:t>
            </a:r>
            <a:endParaRPr lang="en-US" sz="1600" dirty="0">
              <a:solidFill>
                <a:schemeClr val="bg1"/>
              </a:solidFill>
            </a:endParaRPr>
          </a:p>
        </p:txBody>
      </p:sp>
      <p:sp>
        <p:nvSpPr>
          <p:cNvPr id="21" name="Title 19">
            <a:extLst>
              <a:ext uri="{FF2B5EF4-FFF2-40B4-BE49-F238E27FC236}">
                <a16:creationId xmlns:a16="http://schemas.microsoft.com/office/drawing/2014/main" id="{80CB8542-35A1-4445-9020-6185009E2967}"/>
              </a:ext>
            </a:extLst>
          </p:cNvPr>
          <p:cNvSpPr>
            <a:spLocks noGrp="1"/>
          </p:cNvSpPr>
          <p:nvPr>
            <p:ph type="title"/>
          </p:nvPr>
        </p:nvSpPr>
        <p:spPr>
          <a:xfrm>
            <a:off x="313113" y="6053798"/>
            <a:ext cx="7517902" cy="730878"/>
          </a:xfrm>
        </p:spPr>
        <p:txBody>
          <a:bodyPr/>
          <a:lstStyle/>
          <a:p>
            <a:r>
              <a:rPr lang="en-IN" dirty="0"/>
              <a:t>Cross Domain Communication</a:t>
            </a:r>
            <a:endParaRPr lang="en-US" dirty="0"/>
          </a:p>
        </p:txBody>
      </p:sp>
    </p:spTree>
    <p:extLst>
      <p:ext uri="{BB962C8B-B14F-4D97-AF65-F5344CB8AC3E}">
        <p14:creationId xmlns:p14="http://schemas.microsoft.com/office/powerpoint/2010/main" val="35730604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16C41-18FC-4D2D-995D-64CA4D1FFE2A}"/>
              </a:ext>
            </a:extLst>
          </p:cNvPr>
          <p:cNvSpPr>
            <a:spLocks noGrp="1"/>
          </p:cNvSpPr>
          <p:nvPr>
            <p:ph type="title"/>
          </p:nvPr>
        </p:nvSpPr>
        <p:spPr/>
        <p:txBody>
          <a:bodyPr/>
          <a:lstStyle/>
          <a:p>
            <a:r>
              <a:rPr lang="en-US" dirty="0"/>
              <a:t>Links</a:t>
            </a:r>
          </a:p>
        </p:txBody>
      </p:sp>
      <p:sp>
        <p:nvSpPr>
          <p:cNvPr id="3" name="Content Placeholder 2">
            <a:extLst>
              <a:ext uri="{FF2B5EF4-FFF2-40B4-BE49-F238E27FC236}">
                <a16:creationId xmlns:a16="http://schemas.microsoft.com/office/drawing/2014/main" id="{7DF54A21-F7E9-432A-B433-478BE9C69C5E}"/>
              </a:ext>
            </a:extLst>
          </p:cNvPr>
          <p:cNvSpPr>
            <a:spLocks noGrp="1"/>
          </p:cNvSpPr>
          <p:nvPr>
            <p:ph idx="1"/>
          </p:nvPr>
        </p:nvSpPr>
        <p:spPr/>
        <p:txBody>
          <a:bodyPr/>
          <a:lstStyle/>
          <a:p>
            <a:r>
              <a:rPr lang="en-US" dirty="0">
                <a:hlinkClick r:id="rId2"/>
              </a:rPr>
              <a:t>https://kangax.github.io/compat-table/es6/</a:t>
            </a:r>
            <a:endParaRPr lang="en-US" dirty="0"/>
          </a:p>
          <a:p>
            <a:r>
              <a:rPr lang="en-US" dirty="0">
                <a:hlinkClick r:id="rId3"/>
              </a:rPr>
              <a:t>https://nodejs.org/dist/latest-v16.x/docs/api/</a:t>
            </a:r>
            <a:endParaRPr lang="en-US" dirty="0"/>
          </a:p>
          <a:p>
            <a:r>
              <a:rPr lang="en-US" dirty="0">
                <a:hlinkClick r:id="rId4"/>
              </a:rPr>
              <a:t>https://pugjs.org/api/getting-started.html</a:t>
            </a:r>
            <a:endParaRPr lang="en-US" dirty="0"/>
          </a:p>
          <a:p>
            <a:r>
              <a:rPr lang="en-US" dirty="0">
                <a:hlinkClick r:id="rId5"/>
              </a:rPr>
              <a:t>https://automattic.github.io/monk/docs/GETTING_STARTED.html</a:t>
            </a:r>
            <a:endParaRPr lang="en-US" dirty="0"/>
          </a:p>
          <a:p>
            <a:r>
              <a:rPr lang="en-US" dirty="0">
                <a:hlinkClick r:id="rId6"/>
              </a:rPr>
              <a:t>https://expressjs.com/en/resources/frameworks.html</a:t>
            </a:r>
            <a:endParaRPr lang="en-US" dirty="0"/>
          </a:p>
        </p:txBody>
      </p:sp>
    </p:spTree>
    <p:extLst>
      <p:ext uri="{BB962C8B-B14F-4D97-AF65-F5344CB8AC3E}">
        <p14:creationId xmlns:p14="http://schemas.microsoft.com/office/powerpoint/2010/main" val="13452477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47">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E5BA3-3D14-4CFA-9DDB-9248482CBE53}"/>
              </a:ext>
            </a:extLst>
          </p:cNvPr>
          <p:cNvSpPr>
            <a:spLocks noGrp="1"/>
          </p:cNvSpPr>
          <p:nvPr>
            <p:ph type="title"/>
          </p:nvPr>
        </p:nvSpPr>
        <p:spPr>
          <a:xfrm>
            <a:off x="7239014" y="525982"/>
            <a:ext cx="4282983" cy="1200361"/>
          </a:xfrm>
        </p:spPr>
        <p:txBody>
          <a:bodyPr anchor="b">
            <a:normAutofit/>
          </a:bodyPr>
          <a:lstStyle/>
          <a:p>
            <a:r>
              <a:rPr lang="en-US" sz="3600"/>
              <a:t>Contact Me	</a:t>
            </a:r>
            <a:endParaRPr lang="en-IN" sz="3600"/>
          </a:p>
        </p:txBody>
      </p:sp>
      <p:sp>
        <p:nvSpPr>
          <p:cNvPr id="66" name="Rectangle 4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10;&#10;Description automatically generated">
            <a:extLst>
              <a:ext uri="{FF2B5EF4-FFF2-40B4-BE49-F238E27FC236}">
                <a16:creationId xmlns:a16="http://schemas.microsoft.com/office/drawing/2014/main" id="{1368364E-E78C-4AD6-AD3D-B975FF656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44" y="1195023"/>
            <a:ext cx="5628018" cy="4235083"/>
          </a:xfrm>
          <a:prstGeom prst="rect">
            <a:avLst/>
          </a:prstGeom>
        </p:spPr>
      </p:pic>
      <p:sp>
        <p:nvSpPr>
          <p:cNvPr id="68" name="Rectangle 5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FC65EEBD-5589-48DB-A356-9E3C0495B2F7}"/>
              </a:ext>
            </a:extLst>
          </p:cNvPr>
          <p:cNvGraphicFramePr>
            <a:graphicFrameLocks noGrp="1"/>
          </p:cNvGraphicFramePr>
          <p:nvPr>
            <p:ph idx="1"/>
            <p:extLst>
              <p:ext uri="{D42A27DB-BD31-4B8C-83A1-F6EECF244321}">
                <p14:modId xmlns:p14="http://schemas.microsoft.com/office/powerpoint/2010/main" val="836834280"/>
              </p:ext>
            </p:extLst>
          </p:nvPr>
        </p:nvGraphicFramePr>
        <p:xfrm>
          <a:off x="7239012" y="2031101"/>
          <a:ext cx="4282984" cy="3511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1516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34CAF-18F7-4F0E-8A32-A018D7CA1BD8}"/>
              </a:ext>
            </a:extLst>
          </p:cNvPr>
          <p:cNvSpPr>
            <a:spLocks noGrp="1"/>
          </p:cNvSpPr>
          <p:nvPr>
            <p:ph type="title"/>
          </p:nvPr>
        </p:nvSpPr>
        <p:spPr/>
        <p:txBody>
          <a:bodyPr/>
          <a:lstStyle/>
          <a:p>
            <a:r>
              <a:rPr lang="en-IN" dirty="0"/>
              <a:t>JavaScript Full Stack Application</a:t>
            </a:r>
            <a:endParaRPr lang="en-US" dirty="0"/>
          </a:p>
        </p:txBody>
      </p:sp>
      <p:graphicFrame>
        <p:nvGraphicFramePr>
          <p:cNvPr id="8" name="Content Placeholder 4">
            <a:extLst>
              <a:ext uri="{FF2B5EF4-FFF2-40B4-BE49-F238E27FC236}">
                <a16:creationId xmlns:a16="http://schemas.microsoft.com/office/drawing/2014/main" id="{BF228717-915D-45AB-947E-B007140542B7}"/>
              </a:ext>
            </a:extLst>
          </p:cNvPr>
          <p:cNvGraphicFramePr>
            <a:graphicFrameLocks noGrp="1"/>
          </p:cNvGraphicFramePr>
          <p:nvPr>
            <p:ph idx="1"/>
          </p:nvPr>
        </p:nvGraphicFramePr>
        <p:xfrm>
          <a:off x="1000874" y="2488845"/>
          <a:ext cx="10190254" cy="3410935"/>
        </p:xfrm>
        <a:graphic>
          <a:graphicData uri="http://schemas.openxmlformats.org/drawingml/2006/table">
            <a:tbl>
              <a:tblPr firstRow="1" bandRow="1">
                <a:tableStyleId>{5C22544A-7EE6-4342-B048-85BDC9FD1C3A}</a:tableStyleId>
              </a:tblPr>
              <a:tblGrid>
                <a:gridCol w="1560442">
                  <a:extLst>
                    <a:ext uri="{9D8B030D-6E8A-4147-A177-3AD203B41FA5}">
                      <a16:colId xmlns:a16="http://schemas.microsoft.com/office/drawing/2014/main" val="3853211641"/>
                    </a:ext>
                  </a:extLst>
                </a:gridCol>
                <a:gridCol w="2106343">
                  <a:extLst>
                    <a:ext uri="{9D8B030D-6E8A-4147-A177-3AD203B41FA5}">
                      <a16:colId xmlns:a16="http://schemas.microsoft.com/office/drawing/2014/main" val="3174142414"/>
                    </a:ext>
                  </a:extLst>
                </a:gridCol>
                <a:gridCol w="2939330">
                  <a:extLst>
                    <a:ext uri="{9D8B030D-6E8A-4147-A177-3AD203B41FA5}">
                      <a16:colId xmlns:a16="http://schemas.microsoft.com/office/drawing/2014/main" val="3886812675"/>
                    </a:ext>
                  </a:extLst>
                </a:gridCol>
                <a:gridCol w="1740960">
                  <a:extLst>
                    <a:ext uri="{9D8B030D-6E8A-4147-A177-3AD203B41FA5}">
                      <a16:colId xmlns:a16="http://schemas.microsoft.com/office/drawing/2014/main" val="2214009400"/>
                    </a:ext>
                  </a:extLst>
                </a:gridCol>
                <a:gridCol w="1843179">
                  <a:extLst>
                    <a:ext uri="{9D8B030D-6E8A-4147-A177-3AD203B41FA5}">
                      <a16:colId xmlns:a16="http://schemas.microsoft.com/office/drawing/2014/main" val="3481863326"/>
                    </a:ext>
                  </a:extLst>
                </a:gridCol>
              </a:tblGrid>
              <a:tr h="1071964">
                <a:tc>
                  <a:txBody>
                    <a:bodyPr/>
                    <a:lstStyle/>
                    <a:p>
                      <a:pPr algn="ctr"/>
                      <a:endParaRPr lang="en-IN" sz="2900" dirty="0"/>
                    </a:p>
                  </a:txBody>
                  <a:tcPr marL="144933" marR="144933" marT="72467" marB="72467" anchor="ctr"/>
                </a:tc>
                <a:tc>
                  <a:txBody>
                    <a:bodyPr/>
                    <a:lstStyle/>
                    <a:p>
                      <a:pPr algn="ctr"/>
                      <a:r>
                        <a:rPr lang="en-IN" sz="2900"/>
                        <a:t>Database</a:t>
                      </a:r>
                    </a:p>
                  </a:txBody>
                  <a:tcPr marL="144933" marR="144933" marT="72467" marB="72467" anchor="ctr"/>
                </a:tc>
                <a:tc>
                  <a:txBody>
                    <a:bodyPr/>
                    <a:lstStyle/>
                    <a:p>
                      <a:pPr algn="ctr"/>
                      <a:r>
                        <a:rPr lang="en-IN" sz="2900"/>
                        <a:t>Application FW</a:t>
                      </a:r>
                    </a:p>
                    <a:p>
                      <a:pPr algn="ctr"/>
                      <a:r>
                        <a:rPr lang="en-IN" sz="2900"/>
                        <a:t>API FW</a:t>
                      </a:r>
                    </a:p>
                  </a:txBody>
                  <a:tcPr marL="144933" marR="144933" marT="72467" marB="72467" anchor="ctr"/>
                </a:tc>
                <a:tc>
                  <a:txBody>
                    <a:bodyPr/>
                    <a:lstStyle/>
                    <a:p>
                      <a:pPr algn="ctr"/>
                      <a:r>
                        <a:rPr lang="en-IN" sz="2900"/>
                        <a:t>Client Side</a:t>
                      </a:r>
                    </a:p>
                  </a:txBody>
                  <a:tcPr marL="144933" marR="144933" marT="72467" marB="72467" anchor="ctr"/>
                </a:tc>
                <a:tc>
                  <a:txBody>
                    <a:bodyPr/>
                    <a:lstStyle/>
                    <a:p>
                      <a:pPr algn="ctr"/>
                      <a:r>
                        <a:rPr lang="en-IN" sz="2900"/>
                        <a:t>Runtime</a:t>
                      </a:r>
                    </a:p>
                  </a:txBody>
                  <a:tcPr marL="144933" marR="144933" marT="72467" marB="72467" anchor="ctr"/>
                </a:tc>
                <a:extLst>
                  <a:ext uri="{0D108BD9-81ED-4DB2-BD59-A6C34878D82A}">
                    <a16:rowId xmlns:a16="http://schemas.microsoft.com/office/drawing/2014/main" val="2723754585"/>
                  </a:ext>
                </a:extLst>
              </a:tr>
              <a:tr h="779657">
                <a:tc>
                  <a:txBody>
                    <a:bodyPr/>
                    <a:lstStyle/>
                    <a:p>
                      <a:pPr algn="ctr"/>
                      <a:r>
                        <a:rPr lang="en-IN" sz="2900" b="1" dirty="0"/>
                        <a:t>MEAN</a:t>
                      </a:r>
                    </a:p>
                  </a:txBody>
                  <a:tcPr marL="144933" marR="144933" marT="72467" marB="72467" anchor="ctr">
                    <a:solidFill>
                      <a:schemeClr val="accent1">
                        <a:lumMod val="60000"/>
                        <a:lumOff val="40000"/>
                      </a:schemeClr>
                    </a:solidFill>
                  </a:tcPr>
                </a:tc>
                <a:tc>
                  <a:txBody>
                    <a:bodyPr/>
                    <a:lstStyle/>
                    <a:p>
                      <a:pPr algn="ctr"/>
                      <a:r>
                        <a:rPr lang="en-IN" sz="2900" dirty="0"/>
                        <a:t>MongoDB</a:t>
                      </a:r>
                    </a:p>
                  </a:txBody>
                  <a:tcPr marL="144933" marR="144933" marT="72467" marB="72467" anchor="ctr"/>
                </a:tc>
                <a:tc>
                  <a:txBody>
                    <a:bodyPr/>
                    <a:lstStyle/>
                    <a:p>
                      <a:pPr algn="ctr"/>
                      <a:r>
                        <a:rPr lang="en-IN" sz="2900" dirty="0"/>
                        <a:t>Express JS</a:t>
                      </a:r>
                    </a:p>
                  </a:txBody>
                  <a:tcPr marL="144933" marR="144933" marT="72467" marB="72467" anchor="ctr"/>
                </a:tc>
                <a:tc>
                  <a:txBody>
                    <a:bodyPr/>
                    <a:lstStyle/>
                    <a:p>
                      <a:pPr algn="ctr"/>
                      <a:r>
                        <a:rPr lang="en-IN" sz="2900" dirty="0"/>
                        <a:t>Angular</a:t>
                      </a:r>
                    </a:p>
                  </a:txBody>
                  <a:tcPr marL="144933" marR="144933" marT="72467" marB="72467" anchor="ctr"/>
                </a:tc>
                <a:tc>
                  <a:txBody>
                    <a:bodyPr/>
                    <a:lstStyle/>
                    <a:p>
                      <a:pPr algn="ctr"/>
                      <a:r>
                        <a:rPr lang="en-IN" sz="2900" dirty="0"/>
                        <a:t>Node</a:t>
                      </a:r>
                    </a:p>
                  </a:txBody>
                  <a:tcPr marL="144933" marR="144933" marT="72467" marB="72467" anchor="ctr"/>
                </a:tc>
                <a:extLst>
                  <a:ext uri="{0D108BD9-81ED-4DB2-BD59-A6C34878D82A}">
                    <a16:rowId xmlns:a16="http://schemas.microsoft.com/office/drawing/2014/main" val="2565842906"/>
                  </a:ext>
                </a:extLst>
              </a:tr>
              <a:tr h="779657">
                <a:tc>
                  <a:txBody>
                    <a:bodyPr/>
                    <a:lstStyle/>
                    <a:p>
                      <a:pPr algn="ctr"/>
                      <a:r>
                        <a:rPr lang="en-IN" sz="2900" b="1" dirty="0"/>
                        <a:t>MERN</a:t>
                      </a:r>
                    </a:p>
                  </a:txBody>
                  <a:tcPr marL="144933" marR="144933" marT="72467" marB="72467" anchor="ctr">
                    <a:solidFill>
                      <a:schemeClr val="accent1">
                        <a:lumMod val="60000"/>
                        <a:lumOff val="40000"/>
                      </a:schemeClr>
                    </a:solidFill>
                  </a:tcPr>
                </a:tc>
                <a:tc>
                  <a:txBody>
                    <a:bodyPr/>
                    <a:lstStyle/>
                    <a:p>
                      <a:pPr algn="ctr"/>
                      <a:r>
                        <a:rPr lang="en-IN" sz="2900" dirty="0"/>
                        <a:t>MongoDB</a:t>
                      </a:r>
                    </a:p>
                  </a:txBody>
                  <a:tcPr marL="144933" marR="144933" marT="72467" marB="72467" anchor="ctr"/>
                </a:tc>
                <a:tc>
                  <a:txBody>
                    <a:bodyPr/>
                    <a:lstStyle/>
                    <a:p>
                      <a:pPr algn="ctr"/>
                      <a:r>
                        <a:rPr lang="en-IN" sz="2900" dirty="0"/>
                        <a:t>Express JS</a:t>
                      </a:r>
                    </a:p>
                  </a:txBody>
                  <a:tcPr marL="144933" marR="144933" marT="72467" marB="72467" anchor="ctr"/>
                </a:tc>
                <a:tc>
                  <a:txBody>
                    <a:bodyPr/>
                    <a:lstStyle/>
                    <a:p>
                      <a:pPr algn="ctr"/>
                      <a:r>
                        <a:rPr lang="en-IN" sz="2900" dirty="0"/>
                        <a:t>React JS</a:t>
                      </a:r>
                    </a:p>
                  </a:txBody>
                  <a:tcPr marL="144933" marR="144933" marT="72467" marB="72467" anchor="ctr"/>
                </a:tc>
                <a:tc>
                  <a:txBody>
                    <a:bodyPr/>
                    <a:lstStyle/>
                    <a:p>
                      <a:pPr algn="ctr"/>
                      <a:r>
                        <a:rPr lang="en-IN" sz="2900" dirty="0"/>
                        <a:t>Node</a:t>
                      </a:r>
                    </a:p>
                  </a:txBody>
                  <a:tcPr marL="144933" marR="144933" marT="72467" marB="72467" anchor="ctr"/>
                </a:tc>
                <a:extLst>
                  <a:ext uri="{0D108BD9-81ED-4DB2-BD59-A6C34878D82A}">
                    <a16:rowId xmlns:a16="http://schemas.microsoft.com/office/drawing/2014/main" val="1941598794"/>
                  </a:ext>
                </a:extLst>
              </a:tr>
              <a:tr h="779657">
                <a:tc>
                  <a:txBody>
                    <a:bodyPr/>
                    <a:lstStyle/>
                    <a:p>
                      <a:pPr algn="ctr"/>
                      <a:r>
                        <a:rPr lang="en-IN" sz="2900" b="1" dirty="0"/>
                        <a:t>MEVN</a:t>
                      </a:r>
                    </a:p>
                  </a:txBody>
                  <a:tcPr marL="144933" marR="144933" marT="72467" marB="72467" anchor="ctr">
                    <a:solidFill>
                      <a:schemeClr val="accent1">
                        <a:lumMod val="60000"/>
                        <a:lumOff val="40000"/>
                      </a:schemeClr>
                    </a:solidFill>
                  </a:tcPr>
                </a:tc>
                <a:tc>
                  <a:txBody>
                    <a:bodyPr/>
                    <a:lstStyle/>
                    <a:p>
                      <a:pPr algn="ctr"/>
                      <a:r>
                        <a:rPr lang="en-IN" sz="2900" dirty="0"/>
                        <a:t>MongoDB</a:t>
                      </a:r>
                    </a:p>
                  </a:txBody>
                  <a:tcPr marL="144933" marR="144933" marT="72467" marB="72467" anchor="ctr"/>
                </a:tc>
                <a:tc>
                  <a:txBody>
                    <a:bodyPr/>
                    <a:lstStyle/>
                    <a:p>
                      <a:pPr algn="ctr"/>
                      <a:r>
                        <a:rPr lang="en-IN" sz="2900" dirty="0"/>
                        <a:t>Express JS</a:t>
                      </a:r>
                    </a:p>
                  </a:txBody>
                  <a:tcPr marL="144933" marR="144933" marT="72467" marB="72467" anchor="ctr"/>
                </a:tc>
                <a:tc>
                  <a:txBody>
                    <a:bodyPr/>
                    <a:lstStyle/>
                    <a:p>
                      <a:pPr algn="ctr"/>
                      <a:r>
                        <a:rPr lang="en-IN" sz="2900"/>
                        <a:t>Vue JS</a:t>
                      </a:r>
                    </a:p>
                  </a:txBody>
                  <a:tcPr marL="144933" marR="144933" marT="72467" marB="72467" anchor="ctr"/>
                </a:tc>
                <a:tc>
                  <a:txBody>
                    <a:bodyPr/>
                    <a:lstStyle/>
                    <a:p>
                      <a:pPr algn="ctr"/>
                      <a:r>
                        <a:rPr lang="en-IN" sz="2900" dirty="0"/>
                        <a:t>Node</a:t>
                      </a:r>
                    </a:p>
                  </a:txBody>
                  <a:tcPr marL="144933" marR="144933" marT="72467" marB="72467" anchor="ctr"/>
                </a:tc>
                <a:extLst>
                  <a:ext uri="{0D108BD9-81ED-4DB2-BD59-A6C34878D82A}">
                    <a16:rowId xmlns:a16="http://schemas.microsoft.com/office/drawing/2014/main" val="3490553246"/>
                  </a:ext>
                </a:extLst>
              </a:tr>
            </a:tbl>
          </a:graphicData>
        </a:graphic>
      </p:graphicFrame>
    </p:spTree>
    <p:extLst>
      <p:ext uri="{BB962C8B-B14F-4D97-AF65-F5344CB8AC3E}">
        <p14:creationId xmlns:p14="http://schemas.microsoft.com/office/powerpoint/2010/main" val="490180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481D7-32D0-4247-AAF1-7215590E2C49}"/>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A5002904-53FA-45C2-A6CD-F6B4B5CF717A}"/>
              </a:ext>
            </a:extLst>
          </p:cNvPr>
          <p:cNvSpPr>
            <a:spLocks noGrp="1"/>
          </p:cNvSpPr>
          <p:nvPr>
            <p:ph idx="1"/>
          </p:nvPr>
        </p:nvSpPr>
        <p:spPr/>
        <p:txBody>
          <a:bodyPr>
            <a:normAutofit lnSpcReduction="10000"/>
          </a:bodyPr>
          <a:lstStyle/>
          <a:p>
            <a:r>
              <a:rPr lang="en-IN" dirty="0"/>
              <a:t>Install Node LTS version - </a:t>
            </a:r>
            <a:r>
              <a:rPr lang="en-IN" dirty="0">
                <a:hlinkClick r:id="rId2"/>
              </a:rPr>
              <a:t>https://nodejs.org/en/</a:t>
            </a:r>
            <a:endParaRPr lang="en-IN" dirty="0"/>
          </a:p>
          <a:p>
            <a:r>
              <a:rPr lang="en-IN" dirty="0"/>
              <a:t>Install / Update Visual Studio Code to Latest Release - </a:t>
            </a:r>
            <a:r>
              <a:rPr lang="en-IN" dirty="0">
                <a:hlinkClick r:id="rId3"/>
              </a:rPr>
              <a:t>https://code.visualstudio.com/</a:t>
            </a:r>
            <a:endParaRPr lang="en-IN" dirty="0"/>
          </a:p>
          <a:p>
            <a:r>
              <a:rPr lang="en-IN" dirty="0"/>
              <a:t>Extensions of VS Code</a:t>
            </a:r>
          </a:p>
          <a:p>
            <a:pPr lvl="1"/>
            <a:r>
              <a:rPr lang="en-IN" dirty="0" err="1"/>
              <a:t>AutoFileName</a:t>
            </a:r>
            <a:endParaRPr lang="en-IN" dirty="0"/>
          </a:p>
          <a:p>
            <a:pPr lvl="1"/>
            <a:r>
              <a:rPr lang="en-IN" dirty="0" err="1"/>
              <a:t>vscode</a:t>
            </a:r>
            <a:r>
              <a:rPr lang="en-IN" dirty="0"/>
              <a:t>-icons</a:t>
            </a:r>
          </a:p>
          <a:p>
            <a:pPr lvl="1"/>
            <a:r>
              <a:rPr lang="en-IN" dirty="0"/>
              <a:t>JavaScript (ES6) code snippets</a:t>
            </a:r>
          </a:p>
          <a:p>
            <a:pPr lvl="1"/>
            <a:r>
              <a:rPr lang="en-IN" dirty="0"/>
              <a:t>Node.js Modules </a:t>
            </a:r>
            <a:r>
              <a:rPr lang="en-IN" dirty="0" err="1"/>
              <a:t>Intellisense</a:t>
            </a:r>
            <a:endParaRPr lang="en-IN" dirty="0"/>
          </a:p>
          <a:p>
            <a:r>
              <a:rPr lang="en-IN" dirty="0"/>
              <a:t>After all Extensions are installed</a:t>
            </a:r>
          </a:p>
          <a:p>
            <a:pPr lvl="1"/>
            <a:r>
              <a:rPr lang="en-US" dirty="0"/>
              <a:t>File Menu -&gt; Preferences -&gt; File Icon Theme -&gt; Select </a:t>
            </a:r>
            <a:r>
              <a:rPr lang="en-US" dirty="0" err="1"/>
              <a:t>VScode</a:t>
            </a:r>
            <a:r>
              <a:rPr lang="en-US" dirty="0"/>
              <a:t> Icons</a:t>
            </a:r>
            <a:endParaRPr lang="en-IN" dirty="0"/>
          </a:p>
        </p:txBody>
      </p:sp>
    </p:spTree>
    <p:extLst>
      <p:ext uri="{BB962C8B-B14F-4D97-AF65-F5344CB8AC3E}">
        <p14:creationId xmlns:p14="http://schemas.microsoft.com/office/powerpoint/2010/main" val="654887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5DE6-0CB3-48BF-A4F6-AB836A7812B3}"/>
              </a:ext>
            </a:extLst>
          </p:cNvPr>
          <p:cNvSpPr>
            <a:spLocks noGrp="1"/>
          </p:cNvSpPr>
          <p:nvPr>
            <p:ph type="title"/>
          </p:nvPr>
        </p:nvSpPr>
        <p:spPr/>
        <p:txBody>
          <a:bodyPr/>
          <a:lstStyle/>
          <a:p>
            <a:r>
              <a:rPr lang="en-US" dirty="0"/>
              <a:t>Node Global Objects</a:t>
            </a:r>
          </a:p>
        </p:txBody>
      </p:sp>
      <p:sp>
        <p:nvSpPr>
          <p:cNvPr id="3" name="Content Placeholder 2">
            <a:extLst>
              <a:ext uri="{FF2B5EF4-FFF2-40B4-BE49-F238E27FC236}">
                <a16:creationId xmlns:a16="http://schemas.microsoft.com/office/drawing/2014/main" id="{ED014C3B-0570-42D8-AE97-9B97B68BF12A}"/>
              </a:ext>
            </a:extLst>
          </p:cNvPr>
          <p:cNvSpPr>
            <a:spLocks noGrp="1"/>
          </p:cNvSpPr>
          <p:nvPr>
            <p:ph idx="1"/>
          </p:nvPr>
        </p:nvSpPr>
        <p:spPr/>
        <p:txBody>
          <a:bodyPr>
            <a:normAutofit fontScale="92500" lnSpcReduction="20000"/>
          </a:bodyPr>
          <a:lstStyle/>
          <a:p>
            <a:r>
              <a:rPr lang="en-US" dirty="0"/>
              <a:t>Node.js Global Objects are those objects which are present in all modules. </a:t>
            </a:r>
          </a:p>
          <a:p>
            <a:r>
              <a:rPr lang="en-US" dirty="0"/>
              <a:t>Global Objects can be used directly in the application which is available without importing any module. </a:t>
            </a:r>
          </a:p>
          <a:p>
            <a:r>
              <a:rPr lang="en-US" dirty="0"/>
              <a:t>Global objects have been added keeping in mind that these are some basic requirements and one can require these anytime, so it is better to keep them global rather than to add specific modules for these objects. </a:t>
            </a:r>
          </a:p>
          <a:p>
            <a:r>
              <a:rPr lang="en-US" dirty="0"/>
              <a:t>Some of the Node.js Global Objects:</a:t>
            </a:r>
          </a:p>
          <a:p>
            <a:pPr lvl="1"/>
            <a:r>
              <a:rPr lang="en-US" dirty="0"/>
              <a:t>Buffer Class</a:t>
            </a:r>
          </a:p>
          <a:p>
            <a:pPr lvl="1"/>
            <a:r>
              <a:rPr lang="en-US" dirty="0"/>
              <a:t>console</a:t>
            </a:r>
          </a:p>
          <a:p>
            <a:pPr lvl="1"/>
            <a:r>
              <a:rPr lang="en-US" dirty="0"/>
              <a:t>process</a:t>
            </a:r>
          </a:p>
          <a:p>
            <a:pPr lvl="1"/>
            <a:r>
              <a:rPr lang="en-US" dirty="0" err="1"/>
              <a:t>setImmediate</a:t>
            </a:r>
            <a:endParaRPr lang="en-US" dirty="0"/>
          </a:p>
          <a:p>
            <a:pPr lvl="1"/>
            <a:r>
              <a:rPr lang="en-US" dirty="0" err="1"/>
              <a:t>setTimeout</a:t>
            </a:r>
            <a:endParaRPr lang="en-US" dirty="0"/>
          </a:p>
        </p:txBody>
      </p:sp>
    </p:spTree>
    <p:extLst>
      <p:ext uri="{BB962C8B-B14F-4D97-AF65-F5344CB8AC3E}">
        <p14:creationId xmlns:p14="http://schemas.microsoft.com/office/powerpoint/2010/main" val="3819615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9F9185-8393-44E3-A96E-FBB54AFDB519}"/>
              </a:ext>
            </a:extLst>
          </p:cNvPr>
          <p:cNvSpPr txBox="1"/>
          <p:nvPr/>
        </p:nvSpPr>
        <p:spPr>
          <a:xfrm>
            <a:off x="5792165" y="6388331"/>
            <a:ext cx="607667" cy="369332"/>
          </a:xfrm>
          <a:prstGeom prst="rect">
            <a:avLst/>
          </a:prstGeom>
          <a:noFill/>
        </p:spPr>
        <p:txBody>
          <a:bodyPr wrap="none" rtlCol="0">
            <a:spAutoFit/>
          </a:bodyPr>
          <a:lstStyle/>
          <a:p>
            <a:r>
              <a:rPr lang="en-IN" dirty="0"/>
              <a:t>O. S.</a:t>
            </a:r>
          </a:p>
        </p:txBody>
      </p:sp>
      <p:sp>
        <p:nvSpPr>
          <p:cNvPr id="5" name="Rectangle 4">
            <a:extLst>
              <a:ext uri="{FF2B5EF4-FFF2-40B4-BE49-F238E27FC236}">
                <a16:creationId xmlns:a16="http://schemas.microsoft.com/office/drawing/2014/main" id="{930102E5-E675-4C13-B715-95A93D943393}"/>
              </a:ext>
            </a:extLst>
          </p:cNvPr>
          <p:cNvSpPr/>
          <p:nvPr/>
        </p:nvSpPr>
        <p:spPr>
          <a:xfrm>
            <a:off x="3724102" y="490452"/>
            <a:ext cx="4754880" cy="591807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C9C9B60B-24C3-4B94-A4FF-70781E6B2C1E}"/>
              </a:ext>
            </a:extLst>
          </p:cNvPr>
          <p:cNvSpPr txBox="1"/>
          <p:nvPr/>
        </p:nvSpPr>
        <p:spPr>
          <a:xfrm>
            <a:off x="5374103" y="6039196"/>
            <a:ext cx="1443793" cy="369332"/>
          </a:xfrm>
          <a:prstGeom prst="rect">
            <a:avLst/>
          </a:prstGeom>
          <a:noFill/>
        </p:spPr>
        <p:txBody>
          <a:bodyPr wrap="none" rtlCol="0">
            <a:spAutoFit/>
          </a:bodyPr>
          <a:lstStyle/>
          <a:p>
            <a:r>
              <a:rPr lang="en-IN" dirty="0"/>
              <a:t>NATIVE CODE</a:t>
            </a:r>
          </a:p>
        </p:txBody>
      </p:sp>
      <p:sp>
        <p:nvSpPr>
          <p:cNvPr id="7" name="Rectangle 6">
            <a:extLst>
              <a:ext uri="{FF2B5EF4-FFF2-40B4-BE49-F238E27FC236}">
                <a16:creationId xmlns:a16="http://schemas.microsoft.com/office/drawing/2014/main" id="{4CB94580-EC30-41E6-945D-3A5ED72A6631}"/>
              </a:ext>
            </a:extLst>
          </p:cNvPr>
          <p:cNvSpPr/>
          <p:nvPr/>
        </p:nvSpPr>
        <p:spPr>
          <a:xfrm>
            <a:off x="4130040" y="818804"/>
            <a:ext cx="3931920" cy="5220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EXE (NODE PROCESS)</a:t>
            </a:r>
          </a:p>
        </p:txBody>
      </p:sp>
      <p:sp>
        <p:nvSpPr>
          <p:cNvPr id="8" name="Rectangle 7">
            <a:extLst>
              <a:ext uri="{FF2B5EF4-FFF2-40B4-BE49-F238E27FC236}">
                <a16:creationId xmlns:a16="http://schemas.microsoft.com/office/drawing/2014/main" id="{2ED75F3D-FE70-45E5-BD5C-1AEC6B9056D6}"/>
              </a:ext>
            </a:extLst>
          </p:cNvPr>
          <p:cNvSpPr/>
          <p:nvPr/>
        </p:nvSpPr>
        <p:spPr>
          <a:xfrm>
            <a:off x="4397478" y="1405704"/>
            <a:ext cx="1543050" cy="11620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V8 Engine</a:t>
            </a:r>
          </a:p>
        </p:txBody>
      </p:sp>
      <p:sp>
        <p:nvSpPr>
          <p:cNvPr id="9" name="Rectangle 8">
            <a:extLst>
              <a:ext uri="{FF2B5EF4-FFF2-40B4-BE49-F238E27FC236}">
                <a16:creationId xmlns:a16="http://schemas.microsoft.com/office/drawing/2014/main" id="{87260C8F-7697-4EAA-ADD5-C4F4B920137A}"/>
              </a:ext>
            </a:extLst>
          </p:cNvPr>
          <p:cNvSpPr/>
          <p:nvPr/>
        </p:nvSpPr>
        <p:spPr>
          <a:xfrm>
            <a:off x="6245328" y="1405704"/>
            <a:ext cx="1543050" cy="11620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Node JS API’s</a:t>
            </a:r>
          </a:p>
        </p:txBody>
      </p:sp>
      <p:sp>
        <p:nvSpPr>
          <p:cNvPr id="10" name="Rectangle 9">
            <a:extLst>
              <a:ext uri="{FF2B5EF4-FFF2-40B4-BE49-F238E27FC236}">
                <a16:creationId xmlns:a16="http://schemas.microsoft.com/office/drawing/2014/main" id="{72DBEBA8-5F98-481A-9C70-FB7D0F74D2ED}"/>
              </a:ext>
            </a:extLst>
          </p:cNvPr>
          <p:cNvSpPr/>
          <p:nvPr/>
        </p:nvSpPr>
        <p:spPr>
          <a:xfrm>
            <a:off x="4400550" y="2818964"/>
            <a:ext cx="3390900" cy="28659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Application</a:t>
            </a:r>
          </a:p>
          <a:p>
            <a:pPr algn="ctr"/>
            <a:r>
              <a:rPr lang="en-IN" dirty="0"/>
              <a:t>(JavaScript)</a:t>
            </a:r>
          </a:p>
          <a:p>
            <a:pPr algn="ctr"/>
            <a:r>
              <a:rPr lang="en-IN" dirty="0"/>
              <a:t>app.js</a:t>
            </a:r>
          </a:p>
          <a:p>
            <a:pPr algn="ctr"/>
            <a:endParaRPr lang="en-IN" dirty="0"/>
          </a:p>
        </p:txBody>
      </p:sp>
    </p:spTree>
    <p:extLst>
      <p:ext uri="{BB962C8B-B14F-4D97-AF65-F5344CB8AC3E}">
        <p14:creationId xmlns:p14="http://schemas.microsoft.com/office/powerpoint/2010/main" val="627418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14276</TotalTime>
  <Words>3118</Words>
  <Application>Microsoft Office PowerPoint</Application>
  <PresentationFormat>Widescreen</PresentationFormat>
  <Paragraphs>560</Paragraphs>
  <Slides>52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-apple-system</vt:lpstr>
      <vt:lpstr>Arial</vt:lpstr>
      <vt:lpstr>Calibri</vt:lpstr>
      <vt:lpstr>Calibri Light</vt:lpstr>
      <vt:lpstr>Office Theme</vt:lpstr>
      <vt:lpstr>PowerPoint Presentation</vt:lpstr>
      <vt:lpstr>What is Node.js?</vt:lpstr>
      <vt:lpstr>What is Node.js?</vt:lpstr>
      <vt:lpstr>PowerPoint Presentation</vt:lpstr>
      <vt:lpstr>PowerPoint Presentation</vt:lpstr>
      <vt:lpstr>JavaScript Full Stack Application</vt:lpstr>
      <vt:lpstr>Installation</vt:lpstr>
      <vt:lpstr>Node Global Objects</vt:lpstr>
      <vt:lpstr>PowerPoint Presentation</vt:lpstr>
      <vt:lpstr>PowerPoint Presentation</vt:lpstr>
      <vt:lpstr>PowerPoint Presentation</vt:lpstr>
      <vt:lpstr>PowerPoint Presentation</vt:lpstr>
      <vt:lpstr>Modules</vt:lpstr>
      <vt:lpstr>Types of Modules</vt:lpstr>
      <vt:lpstr>PowerPoint Presentation</vt:lpstr>
      <vt:lpstr>PowerPoint Presentation</vt:lpstr>
      <vt:lpstr>Built-in Modules / Core Modules</vt:lpstr>
      <vt:lpstr>Built In Modules</vt:lpstr>
      <vt:lpstr>Built In Modules Continued</vt:lpstr>
      <vt:lpstr>Built In Modules Continued</vt:lpstr>
      <vt:lpstr>Readline Module</vt:lpstr>
      <vt:lpstr>Readable Streams</vt:lpstr>
      <vt:lpstr>Writable Streams</vt:lpstr>
      <vt:lpstr>The Node.js fs module</vt:lpstr>
      <vt:lpstr>fs Module Methods</vt:lpstr>
      <vt:lpstr>fs Module Methods</vt:lpstr>
      <vt:lpstr>fs Module Methods</vt:lpstr>
      <vt:lpstr>Events</vt:lpstr>
      <vt:lpstr>PowerPoint Presentation</vt:lpstr>
      <vt:lpstr>PowerPoint Presentation</vt:lpstr>
      <vt:lpstr>Day 2</vt:lpstr>
      <vt:lpstr>What is npm?</vt:lpstr>
      <vt:lpstr>npm cli</vt:lpstr>
      <vt:lpstr>PowerPoint Presentation</vt:lpstr>
      <vt:lpstr>PowerPoint Presentation</vt:lpstr>
      <vt:lpstr>PowerPoint Presentation</vt:lpstr>
      <vt:lpstr>npm cli</vt:lpstr>
      <vt:lpstr>Update Package Versions</vt:lpstr>
      <vt:lpstr>WebSocket</vt:lpstr>
      <vt:lpstr>PowerPoint Presentation</vt:lpstr>
      <vt:lpstr>Steps to run the application</vt:lpstr>
      <vt:lpstr>Express JS</vt:lpstr>
      <vt:lpstr>Template Engines</vt:lpstr>
      <vt:lpstr>Template Engines</vt:lpstr>
      <vt:lpstr>Express and Middleware</vt:lpstr>
      <vt:lpstr>Request Processing Pipeline</vt:lpstr>
      <vt:lpstr>Types of middleware</vt:lpstr>
      <vt:lpstr>Express-generator</vt:lpstr>
      <vt:lpstr>Create a new application</vt:lpstr>
      <vt:lpstr>Cross Domain Communication</vt:lpstr>
      <vt:lpstr>Links</vt:lpstr>
      <vt:lpstr>Contact 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Sharma</dc:creator>
  <cp:lastModifiedBy>Manish Sharma</cp:lastModifiedBy>
  <cp:revision>1</cp:revision>
  <dcterms:created xsi:type="dcterms:W3CDTF">2021-11-22T03:42:21Z</dcterms:created>
  <dcterms:modified xsi:type="dcterms:W3CDTF">2022-04-10T11:36:02Z</dcterms:modified>
</cp:coreProperties>
</file>