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3" r:id="rId3"/>
    <p:sldId id="304" r:id="rId4"/>
    <p:sldId id="305" r:id="rId5"/>
    <p:sldId id="306" r:id="rId6"/>
    <p:sldId id="307" r:id="rId7"/>
    <p:sldId id="263" r:id="rId8"/>
    <p:sldId id="279" r:id="rId9"/>
    <p:sldId id="302"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1" r:id="rId23"/>
    <p:sldId id="323" r:id="rId24"/>
    <p:sldId id="322" r:id="rId25"/>
    <p:sldId id="284" r:id="rId26"/>
    <p:sldId id="285" r:id="rId27"/>
    <p:sldId id="331" r:id="rId28"/>
    <p:sldId id="265" r:id="rId29"/>
    <p:sldId id="333" r:id="rId30"/>
    <p:sldId id="334" r:id="rId31"/>
    <p:sldId id="332" r:id="rId32"/>
    <p:sldId id="338" r:id="rId33"/>
    <p:sldId id="335" r:id="rId34"/>
    <p:sldId id="336" r:id="rId35"/>
    <p:sldId id="337" r:id="rId36"/>
    <p:sldId id="339" r:id="rId37"/>
    <p:sldId id="320" r:id="rId38"/>
    <p:sldId id="340" r:id="rId39"/>
    <p:sldId id="341" r:id="rId40"/>
    <p:sldId id="342" r:id="rId41"/>
    <p:sldId id="295" r:id="rId42"/>
    <p:sldId id="296" r:id="rId43"/>
    <p:sldId id="324" r:id="rId44"/>
    <p:sldId id="325" r:id="rId45"/>
    <p:sldId id="297" r:id="rId46"/>
    <p:sldId id="343" r:id="rId47"/>
    <p:sldId id="326" r:id="rId48"/>
    <p:sldId id="266" r:id="rId49"/>
    <p:sldId id="299" r:id="rId50"/>
    <p:sldId id="345" r:id="rId51"/>
    <p:sldId id="344" r:id="rId52"/>
    <p:sldId id="273" r:id="rId53"/>
    <p:sldId id="327" r:id="rId54"/>
    <p:sldId id="346" r:id="rId55"/>
    <p:sldId id="347" r:id="rId56"/>
    <p:sldId id="276" r:id="rId57"/>
    <p:sldId id="348" r:id="rId58"/>
    <p:sldId id="280" r:id="rId59"/>
    <p:sldId id="349" r:id="rId60"/>
    <p:sldId id="329" r:id="rId61"/>
    <p:sldId id="301"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5C92B-BBD3-407D-9684-91D37221424B}" v="136" dt="2022-04-28T08:44:14.0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02" autoAdjust="0"/>
    <p:restoredTop sz="94660"/>
  </p:normalViewPr>
  <p:slideViewPr>
    <p:cSldViewPr snapToGrid="0">
      <p:cViewPr varScale="1">
        <p:scale>
          <a:sx n="113" d="100"/>
          <a:sy n="113" d="100"/>
        </p:scale>
        <p:origin x="6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chgInfo>
</file>

<file path=ppt/diagrams/_rels/data7.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7.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9A2B6A-A11E-4E29-87A6-3A40BE1C9CF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D13C43A-23EC-45E1-8E73-4D8B3254A623}">
      <dgm:prSet/>
      <dgm:spPr/>
      <dgm:t>
        <a:bodyPr/>
        <a:lstStyle/>
        <a:p>
          <a:r>
            <a:rPr lang="en-IN"/>
            <a:t>Data</a:t>
          </a:r>
          <a:endParaRPr lang="en-US"/>
        </a:p>
      </dgm:t>
    </dgm:pt>
    <dgm:pt modelId="{583CEEC5-BC4D-410A-9D66-7233B20EE009}" type="parTrans" cxnId="{1C6B1673-B248-47E6-A372-4BF6BB2D8DB7}">
      <dgm:prSet/>
      <dgm:spPr/>
      <dgm:t>
        <a:bodyPr/>
        <a:lstStyle/>
        <a:p>
          <a:endParaRPr lang="en-US"/>
        </a:p>
      </dgm:t>
    </dgm:pt>
    <dgm:pt modelId="{392EF704-5616-4C46-81AE-AB5B5C7A13C9}" type="sibTrans" cxnId="{1C6B1673-B248-47E6-A372-4BF6BB2D8DB7}">
      <dgm:prSet/>
      <dgm:spPr/>
      <dgm:t>
        <a:bodyPr/>
        <a:lstStyle/>
        <a:p>
          <a:endParaRPr lang="en-US"/>
        </a:p>
      </dgm:t>
    </dgm:pt>
    <dgm:pt modelId="{0DDE7A27-9CB8-4F2A-B422-FF1B12A24B20}">
      <dgm:prSet/>
      <dgm:spPr/>
      <dgm:t>
        <a:bodyPr/>
        <a:lstStyle/>
        <a:p>
          <a:r>
            <a:rPr lang="en-IN" b="1" dirty="0"/>
            <a:t>data</a:t>
          </a:r>
          <a:endParaRPr lang="en-US" dirty="0"/>
        </a:p>
      </dgm:t>
    </dgm:pt>
    <dgm:pt modelId="{D7137A8F-F344-4B1E-ACBF-C8024FA6D96C}" type="parTrans" cxnId="{7305EE5A-0DF3-4ABD-A439-1AD6854574C8}">
      <dgm:prSet/>
      <dgm:spPr/>
      <dgm:t>
        <a:bodyPr/>
        <a:lstStyle/>
        <a:p>
          <a:endParaRPr lang="en-US"/>
        </a:p>
      </dgm:t>
    </dgm:pt>
    <dgm:pt modelId="{42A88738-3771-4C3E-9076-FA8896E9A68E}" type="sibTrans" cxnId="{7305EE5A-0DF3-4ABD-A439-1AD6854574C8}">
      <dgm:prSet/>
      <dgm:spPr/>
      <dgm:t>
        <a:bodyPr/>
        <a:lstStyle/>
        <a:p>
          <a:endParaRPr lang="en-US"/>
        </a:p>
      </dgm:t>
    </dgm:pt>
    <dgm:pt modelId="{B4BDFC5A-6DB4-4438-A352-E2029429F98A}">
      <dgm:prSet/>
      <dgm:spPr/>
      <dgm:t>
        <a:bodyPr/>
        <a:lstStyle/>
        <a:p>
          <a:r>
            <a:rPr lang="en-IN" dirty="0"/>
            <a:t>props</a:t>
          </a:r>
          <a:endParaRPr lang="en-US" dirty="0"/>
        </a:p>
      </dgm:t>
    </dgm:pt>
    <dgm:pt modelId="{F9B6446C-0A40-408C-96B3-D593C9670B70}" type="parTrans" cxnId="{14925413-7DCE-43CB-823D-CD8D76CFDAA2}">
      <dgm:prSet/>
      <dgm:spPr/>
      <dgm:t>
        <a:bodyPr/>
        <a:lstStyle/>
        <a:p>
          <a:endParaRPr lang="en-US"/>
        </a:p>
      </dgm:t>
    </dgm:pt>
    <dgm:pt modelId="{16C1CBB3-0958-4DCC-B3A5-E8D49FD84FC4}" type="sibTrans" cxnId="{14925413-7DCE-43CB-823D-CD8D76CFDAA2}">
      <dgm:prSet/>
      <dgm:spPr/>
      <dgm:t>
        <a:bodyPr/>
        <a:lstStyle/>
        <a:p>
          <a:endParaRPr lang="en-US"/>
        </a:p>
      </dgm:t>
    </dgm:pt>
    <dgm:pt modelId="{C994AFA4-E61B-41DD-A235-6307130B0414}">
      <dgm:prSet/>
      <dgm:spPr/>
      <dgm:t>
        <a:bodyPr/>
        <a:lstStyle/>
        <a:p>
          <a:r>
            <a:rPr lang="en-IN"/>
            <a:t>propsData</a:t>
          </a:r>
          <a:endParaRPr lang="en-US"/>
        </a:p>
      </dgm:t>
    </dgm:pt>
    <dgm:pt modelId="{FB62E2E1-B813-450B-8EFB-C6297D30F118}" type="parTrans" cxnId="{F7061981-BEAF-4C05-BFB7-DCCA4C2344F9}">
      <dgm:prSet/>
      <dgm:spPr/>
      <dgm:t>
        <a:bodyPr/>
        <a:lstStyle/>
        <a:p>
          <a:endParaRPr lang="en-US"/>
        </a:p>
      </dgm:t>
    </dgm:pt>
    <dgm:pt modelId="{8731D615-DC26-40CF-8B73-18971FCFF229}" type="sibTrans" cxnId="{F7061981-BEAF-4C05-BFB7-DCCA4C2344F9}">
      <dgm:prSet/>
      <dgm:spPr/>
      <dgm:t>
        <a:bodyPr/>
        <a:lstStyle/>
        <a:p>
          <a:endParaRPr lang="en-US"/>
        </a:p>
      </dgm:t>
    </dgm:pt>
    <dgm:pt modelId="{84A930E1-7D03-4F14-A7D7-BE01B2119D9A}">
      <dgm:prSet/>
      <dgm:spPr/>
      <dgm:t>
        <a:bodyPr/>
        <a:lstStyle/>
        <a:p>
          <a:r>
            <a:rPr lang="en-IN" b="1"/>
            <a:t>computed</a:t>
          </a:r>
          <a:endParaRPr lang="en-US"/>
        </a:p>
      </dgm:t>
    </dgm:pt>
    <dgm:pt modelId="{411D3D7E-FF93-49CA-8811-E7ACA759FBD2}" type="parTrans" cxnId="{C5EDD470-0074-4328-9E3C-0E28EFCEE014}">
      <dgm:prSet/>
      <dgm:spPr/>
      <dgm:t>
        <a:bodyPr/>
        <a:lstStyle/>
        <a:p>
          <a:endParaRPr lang="en-US"/>
        </a:p>
      </dgm:t>
    </dgm:pt>
    <dgm:pt modelId="{EF08153C-6D11-4AB6-BF3E-A10EB04B31BF}" type="sibTrans" cxnId="{C5EDD470-0074-4328-9E3C-0E28EFCEE014}">
      <dgm:prSet/>
      <dgm:spPr/>
      <dgm:t>
        <a:bodyPr/>
        <a:lstStyle/>
        <a:p>
          <a:endParaRPr lang="en-US"/>
        </a:p>
      </dgm:t>
    </dgm:pt>
    <dgm:pt modelId="{FDD936F2-4F7C-4A6E-9001-8F67051A7A82}">
      <dgm:prSet/>
      <dgm:spPr/>
      <dgm:t>
        <a:bodyPr/>
        <a:lstStyle/>
        <a:p>
          <a:r>
            <a:rPr lang="en-IN"/>
            <a:t>methods</a:t>
          </a:r>
          <a:endParaRPr lang="en-US"/>
        </a:p>
      </dgm:t>
    </dgm:pt>
    <dgm:pt modelId="{A543D369-55CB-4D04-92C1-457657593AC4}" type="parTrans" cxnId="{5789D8D0-51B1-446A-920F-19F315E584DA}">
      <dgm:prSet/>
      <dgm:spPr/>
      <dgm:t>
        <a:bodyPr/>
        <a:lstStyle/>
        <a:p>
          <a:endParaRPr lang="en-US"/>
        </a:p>
      </dgm:t>
    </dgm:pt>
    <dgm:pt modelId="{184FF50E-DF63-4971-99B2-BF424E874A85}" type="sibTrans" cxnId="{5789D8D0-51B1-446A-920F-19F315E584DA}">
      <dgm:prSet/>
      <dgm:spPr/>
      <dgm:t>
        <a:bodyPr/>
        <a:lstStyle/>
        <a:p>
          <a:endParaRPr lang="en-US"/>
        </a:p>
      </dgm:t>
    </dgm:pt>
    <dgm:pt modelId="{CE835220-7DB4-4A6A-97D4-A9C8C0DD0157}">
      <dgm:prSet/>
      <dgm:spPr/>
      <dgm:t>
        <a:bodyPr/>
        <a:lstStyle/>
        <a:p>
          <a:r>
            <a:rPr lang="en-IN" dirty="0"/>
            <a:t>watch</a:t>
          </a:r>
          <a:endParaRPr lang="en-US" dirty="0"/>
        </a:p>
      </dgm:t>
    </dgm:pt>
    <dgm:pt modelId="{C224AF9B-CA27-48DE-8128-8F393D134CD6}" type="parTrans" cxnId="{E60AD433-9660-470B-9099-855C9882FCAF}">
      <dgm:prSet/>
      <dgm:spPr/>
      <dgm:t>
        <a:bodyPr/>
        <a:lstStyle/>
        <a:p>
          <a:endParaRPr lang="en-US"/>
        </a:p>
      </dgm:t>
    </dgm:pt>
    <dgm:pt modelId="{FD13867A-1805-4966-801D-A5816807F2C3}" type="sibTrans" cxnId="{E60AD433-9660-470B-9099-855C9882FCAF}">
      <dgm:prSet/>
      <dgm:spPr/>
      <dgm:t>
        <a:bodyPr/>
        <a:lstStyle/>
        <a:p>
          <a:endParaRPr lang="en-US"/>
        </a:p>
      </dgm:t>
    </dgm:pt>
    <dgm:pt modelId="{89D0B45B-F142-40A9-9553-057440085ED6}">
      <dgm:prSet/>
      <dgm:spPr/>
      <dgm:t>
        <a:bodyPr/>
        <a:lstStyle/>
        <a:p>
          <a:r>
            <a:rPr lang="en-IN"/>
            <a:t>DOM</a:t>
          </a:r>
          <a:endParaRPr lang="en-US"/>
        </a:p>
      </dgm:t>
    </dgm:pt>
    <dgm:pt modelId="{DD2354C5-849F-4D09-A136-FAF02625F816}" type="parTrans" cxnId="{2B154B26-A5E5-4002-BD8B-5C62F6156574}">
      <dgm:prSet/>
      <dgm:spPr/>
      <dgm:t>
        <a:bodyPr/>
        <a:lstStyle/>
        <a:p>
          <a:endParaRPr lang="en-US"/>
        </a:p>
      </dgm:t>
    </dgm:pt>
    <dgm:pt modelId="{E8D4254E-9E54-45D9-B8CC-1501B5149E8D}" type="sibTrans" cxnId="{2B154B26-A5E5-4002-BD8B-5C62F6156574}">
      <dgm:prSet/>
      <dgm:spPr/>
      <dgm:t>
        <a:bodyPr/>
        <a:lstStyle/>
        <a:p>
          <a:endParaRPr lang="en-US"/>
        </a:p>
      </dgm:t>
    </dgm:pt>
    <dgm:pt modelId="{6F428067-8D10-41F3-A425-13F40FCA224B}">
      <dgm:prSet/>
      <dgm:spPr/>
      <dgm:t>
        <a:bodyPr/>
        <a:lstStyle/>
        <a:p>
          <a:r>
            <a:rPr lang="en-IN" b="1"/>
            <a:t>el</a:t>
          </a:r>
          <a:endParaRPr lang="en-US"/>
        </a:p>
      </dgm:t>
    </dgm:pt>
    <dgm:pt modelId="{1CBD3FDA-7E33-40C1-A604-D5DC247FBB63}" type="parTrans" cxnId="{AD8C7CFA-029B-40FC-81A8-EAB0561E66B9}">
      <dgm:prSet/>
      <dgm:spPr/>
      <dgm:t>
        <a:bodyPr/>
        <a:lstStyle/>
        <a:p>
          <a:endParaRPr lang="en-US"/>
        </a:p>
      </dgm:t>
    </dgm:pt>
    <dgm:pt modelId="{79D030E9-38D7-44F1-97E1-11D158311DC9}" type="sibTrans" cxnId="{AD8C7CFA-029B-40FC-81A8-EAB0561E66B9}">
      <dgm:prSet/>
      <dgm:spPr/>
      <dgm:t>
        <a:bodyPr/>
        <a:lstStyle/>
        <a:p>
          <a:endParaRPr lang="en-US"/>
        </a:p>
      </dgm:t>
    </dgm:pt>
    <dgm:pt modelId="{69AE7EE4-48BA-4E92-960D-72C3ECE3C942}">
      <dgm:prSet/>
      <dgm:spPr/>
      <dgm:t>
        <a:bodyPr/>
        <a:lstStyle/>
        <a:p>
          <a:r>
            <a:rPr lang="en-IN" b="1"/>
            <a:t>template</a:t>
          </a:r>
          <a:endParaRPr lang="en-US"/>
        </a:p>
      </dgm:t>
    </dgm:pt>
    <dgm:pt modelId="{F5E74F55-8269-468C-B082-E58255E8AE7B}" type="parTrans" cxnId="{6DDCD155-3457-4B02-A083-205A0DEFA7D3}">
      <dgm:prSet/>
      <dgm:spPr/>
      <dgm:t>
        <a:bodyPr/>
        <a:lstStyle/>
        <a:p>
          <a:endParaRPr lang="en-US"/>
        </a:p>
      </dgm:t>
    </dgm:pt>
    <dgm:pt modelId="{E853C02F-6DE6-46B8-B49D-910A12758F32}" type="sibTrans" cxnId="{6DDCD155-3457-4B02-A083-205A0DEFA7D3}">
      <dgm:prSet/>
      <dgm:spPr/>
      <dgm:t>
        <a:bodyPr/>
        <a:lstStyle/>
        <a:p>
          <a:endParaRPr lang="en-US"/>
        </a:p>
      </dgm:t>
    </dgm:pt>
    <dgm:pt modelId="{E233E5EF-4D1C-4782-9FA5-FAED1D49AFBB}">
      <dgm:prSet/>
      <dgm:spPr/>
      <dgm:t>
        <a:bodyPr/>
        <a:lstStyle/>
        <a:p>
          <a:r>
            <a:rPr lang="en-IN" b="1"/>
            <a:t>render</a:t>
          </a:r>
          <a:endParaRPr lang="en-US"/>
        </a:p>
      </dgm:t>
    </dgm:pt>
    <dgm:pt modelId="{A9E339A0-4327-4C9F-9DE5-DCD76390A847}" type="parTrans" cxnId="{CC6505E5-E45D-4C36-99DD-654760C4C487}">
      <dgm:prSet/>
      <dgm:spPr/>
      <dgm:t>
        <a:bodyPr/>
        <a:lstStyle/>
        <a:p>
          <a:endParaRPr lang="en-US"/>
        </a:p>
      </dgm:t>
    </dgm:pt>
    <dgm:pt modelId="{4487BC7B-0837-48C6-9EC7-10119E0BB6BD}" type="sibTrans" cxnId="{CC6505E5-E45D-4C36-99DD-654760C4C487}">
      <dgm:prSet/>
      <dgm:spPr/>
      <dgm:t>
        <a:bodyPr/>
        <a:lstStyle/>
        <a:p>
          <a:endParaRPr lang="en-US"/>
        </a:p>
      </dgm:t>
    </dgm:pt>
    <dgm:pt modelId="{10BB9BF0-115C-4A33-A668-04CC9680C4A3}">
      <dgm:prSet/>
      <dgm:spPr/>
      <dgm:t>
        <a:bodyPr/>
        <a:lstStyle/>
        <a:p>
          <a:r>
            <a:rPr lang="en-IN"/>
            <a:t>renderError</a:t>
          </a:r>
          <a:endParaRPr lang="en-US"/>
        </a:p>
      </dgm:t>
    </dgm:pt>
    <dgm:pt modelId="{63E94360-3783-4117-BB83-20ED161CBAEE}" type="parTrans" cxnId="{386766E8-A085-49A3-9457-ED80AF250BA8}">
      <dgm:prSet/>
      <dgm:spPr/>
      <dgm:t>
        <a:bodyPr/>
        <a:lstStyle/>
        <a:p>
          <a:endParaRPr lang="en-US"/>
        </a:p>
      </dgm:t>
    </dgm:pt>
    <dgm:pt modelId="{5B670922-7FC5-439D-873B-E2392B5ED73B}" type="sibTrans" cxnId="{386766E8-A085-49A3-9457-ED80AF250BA8}">
      <dgm:prSet/>
      <dgm:spPr/>
      <dgm:t>
        <a:bodyPr/>
        <a:lstStyle/>
        <a:p>
          <a:endParaRPr lang="en-US"/>
        </a:p>
      </dgm:t>
    </dgm:pt>
    <dgm:pt modelId="{681A1C68-7CDC-4E5D-BB12-3A2CE36D9425}" type="pres">
      <dgm:prSet presAssocID="{609A2B6A-A11E-4E29-87A6-3A40BE1C9CF7}" presName="linear" presStyleCnt="0">
        <dgm:presLayoutVars>
          <dgm:animLvl val="lvl"/>
          <dgm:resizeHandles val="exact"/>
        </dgm:presLayoutVars>
      </dgm:prSet>
      <dgm:spPr/>
    </dgm:pt>
    <dgm:pt modelId="{977E9B1D-3D94-4D91-877B-ABE2FC71019B}" type="pres">
      <dgm:prSet presAssocID="{BD13C43A-23EC-45E1-8E73-4D8B3254A623}" presName="parentText" presStyleLbl="node1" presStyleIdx="0" presStyleCnt="2">
        <dgm:presLayoutVars>
          <dgm:chMax val="0"/>
          <dgm:bulletEnabled val="1"/>
        </dgm:presLayoutVars>
      </dgm:prSet>
      <dgm:spPr/>
    </dgm:pt>
    <dgm:pt modelId="{51885533-0B77-4076-A4BF-D9CA604D0989}" type="pres">
      <dgm:prSet presAssocID="{BD13C43A-23EC-45E1-8E73-4D8B3254A623}" presName="childText" presStyleLbl="revTx" presStyleIdx="0" presStyleCnt="2">
        <dgm:presLayoutVars>
          <dgm:bulletEnabled val="1"/>
        </dgm:presLayoutVars>
      </dgm:prSet>
      <dgm:spPr/>
    </dgm:pt>
    <dgm:pt modelId="{57B72C67-06FC-4E0F-908F-67CF609C5935}" type="pres">
      <dgm:prSet presAssocID="{89D0B45B-F142-40A9-9553-057440085ED6}" presName="parentText" presStyleLbl="node1" presStyleIdx="1" presStyleCnt="2">
        <dgm:presLayoutVars>
          <dgm:chMax val="0"/>
          <dgm:bulletEnabled val="1"/>
        </dgm:presLayoutVars>
      </dgm:prSet>
      <dgm:spPr/>
    </dgm:pt>
    <dgm:pt modelId="{66965713-376D-49CB-99DD-8F0B1A1B7EEC}" type="pres">
      <dgm:prSet presAssocID="{89D0B45B-F142-40A9-9553-057440085ED6}" presName="childText" presStyleLbl="revTx" presStyleIdx="1" presStyleCnt="2">
        <dgm:presLayoutVars>
          <dgm:bulletEnabled val="1"/>
        </dgm:presLayoutVars>
      </dgm:prSet>
      <dgm:spPr/>
    </dgm:pt>
  </dgm:ptLst>
  <dgm:cxnLst>
    <dgm:cxn modelId="{04639C12-A2D9-498A-99A3-0717F8273005}" type="presOf" srcId="{6F428067-8D10-41F3-A425-13F40FCA224B}" destId="{66965713-376D-49CB-99DD-8F0B1A1B7EEC}" srcOrd="0" destOrd="0" presId="urn:microsoft.com/office/officeart/2005/8/layout/vList2"/>
    <dgm:cxn modelId="{14925413-7DCE-43CB-823D-CD8D76CFDAA2}" srcId="{BD13C43A-23EC-45E1-8E73-4D8B3254A623}" destId="{B4BDFC5A-6DB4-4438-A352-E2029429F98A}" srcOrd="1" destOrd="0" parTransId="{F9B6446C-0A40-408C-96B3-D593C9670B70}" sibTransId="{16C1CBB3-0958-4DCC-B3A5-E8D49FD84FC4}"/>
    <dgm:cxn modelId="{E0109625-BA3F-4A99-A57E-8A965D806C65}" type="presOf" srcId="{69AE7EE4-48BA-4E92-960D-72C3ECE3C942}" destId="{66965713-376D-49CB-99DD-8F0B1A1B7EEC}" srcOrd="0" destOrd="1" presId="urn:microsoft.com/office/officeart/2005/8/layout/vList2"/>
    <dgm:cxn modelId="{2B154B26-A5E5-4002-BD8B-5C62F6156574}" srcId="{609A2B6A-A11E-4E29-87A6-3A40BE1C9CF7}" destId="{89D0B45B-F142-40A9-9553-057440085ED6}" srcOrd="1" destOrd="0" parTransId="{DD2354C5-849F-4D09-A136-FAF02625F816}" sibTransId="{E8D4254E-9E54-45D9-B8CC-1501B5149E8D}"/>
    <dgm:cxn modelId="{F88FDB2E-A811-44AE-9092-6FA06BBF6223}" type="presOf" srcId="{CE835220-7DB4-4A6A-97D4-A9C8C0DD0157}" destId="{51885533-0B77-4076-A4BF-D9CA604D0989}" srcOrd="0" destOrd="5" presId="urn:microsoft.com/office/officeart/2005/8/layout/vList2"/>
    <dgm:cxn modelId="{E60AD433-9660-470B-9099-855C9882FCAF}" srcId="{BD13C43A-23EC-45E1-8E73-4D8B3254A623}" destId="{CE835220-7DB4-4A6A-97D4-A9C8C0DD0157}" srcOrd="5" destOrd="0" parTransId="{C224AF9B-CA27-48DE-8128-8F393D134CD6}" sibTransId="{FD13867A-1805-4966-801D-A5816807F2C3}"/>
    <dgm:cxn modelId="{FEB73644-F2B1-4666-B721-F0904447F691}" type="presOf" srcId="{C994AFA4-E61B-41DD-A235-6307130B0414}" destId="{51885533-0B77-4076-A4BF-D9CA604D0989}" srcOrd="0" destOrd="2" presId="urn:microsoft.com/office/officeart/2005/8/layout/vList2"/>
    <dgm:cxn modelId="{C5EDD470-0074-4328-9E3C-0E28EFCEE014}" srcId="{BD13C43A-23EC-45E1-8E73-4D8B3254A623}" destId="{84A930E1-7D03-4F14-A7D7-BE01B2119D9A}" srcOrd="3" destOrd="0" parTransId="{411D3D7E-FF93-49CA-8811-E7ACA759FBD2}" sibTransId="{EF08153C-6D11-4AB6-BF3E-A10EB04B31BF}"/>
    <dgm:cxn modelId="{EBF0F850-8DFF-45A8-9C6B-64B849B734B3}" type="presOf" srcId="{0DDE7A27-9CB8-4F2A-B422-FF1B12A24B20}" destId="{51885533-0B77-4076-A4BF-D9CA604D0989}" srcOrd="0" destOrd="0" presId="urn:microsoft.com/office/officeart/2005/8/layout/vList2"/>
    <dgm:cxn modelId="{1C6B1673-B248-47E6-A372-4BF6BB2D8DB7}" srcId="{609A2B6A-A11E-4E29-87A6-3A40BE1C9CF7}" destId="{BD13C43A-23EC-45E1-8E73-4D8B3254A623}" srcOrd="0" destOrd="0" parTransId="{583CEEC5-BC4D-410A-9D66-7233B20EE009}" sibTransId="{392EF704-5616-4C46-81AE-AB5B5C7A13C9}"/>
    <dgm:cxn modelId="{6DDCD155-3457-4B02-A083-205A0DEFA7D3}" srcId="{89D0B45B-F142-40A9-9553-057440085ED6}" destId="{69AE7EE4-48BA-4E92-960D-72C3ECE3C942}" srcOrd="1" destOrd="0" parTransId="{F5E74F55-8269-468C-B082-E58255E8AE7B}" sibTransId="{E853C02F-6DE6-46B8-B49D-910A12758F32}"/>
    <dgm:cxn modelId="{7305EE5A-0DF3-4ABD-A439-1AD6854574C8}" srcId="{BD13C43A-23EC-45E1-8E73-4D8B3254A623}" destId="{0DDE7A27-9CB8-4F2A-B422-FF1B12A24B20}" srcOrd="0" destOrd="0" parTransId="{D7137A8F-F344-4B1E-ACBF-C8024FA6D96C}" sibTransId="{42A88738-3771-4C3E-9076-FA8896E9A68E}"/>
    <dgm:cxn modelId="{1B42207C-D463-4366-9E04-93D2188B7DC3}" type="presOf" srcId="{BD13C43A-23EC-45E1-8E73-4D8B3254A623}" destId="{977E9B1D-3D94-4D91-877B-ABE2FC71019B}" srcOrd="0" destOrd="0" presId="urn:microsoft.com/office/officeart/2005/8/layout/vList2"/>
    <dgm:cxn modelId="{AA5B387C-E2C5-4FF1-838A-8FD2F1E34045}" type="presOf" srcId="{FDD936F2-4F7C-4A6E-9001-8F67051A7A82}" destId="{51885533-0B77-4076-A4BF-D9CA604D0989}" srcOrd="0" destOrd="4" presId="urn:microsoft.com/office/officeart/2005/8/layout/vList2"/>
    <dgm:cxn modelId="{F7061981-BEAF-4C05-BFB7-DCCA4C2344F9}" srcId="{BD13C43A-23EC-45E1-8E73-4D8B3254A623}" destId="{C994AFA4-E61B-41DD-A235-6307130B0414}" srcOrd="2" destOrd="0" parTransId="{FB62E2E1-B813-450B-8EFB-C6297D30F118}" sibTransId="{8731D615-DC26-40CF-8B73-18971FCFF229}"/>
    <dgm:cxn modelId="{22DAD4C8-DFDE-484E-9A52-C00F67DBF095}" type="presOf" srcId="{84A930E1-7D03-4F14-A7D7-BE01B2119D9A}" destId="{51885533-0B77-4076-A4BF-D9CA604D0989}" srcOrd="0" destOrd="3" presId="urn:microsoft.com/office/officeart/2005/8/layout/vList2"/>
    <dgm:cxn modelId="{C87BA3C9-A207-46F8-89B2-9103D8BE6DA1}" type="presOf" srcId="{89D0B45B-F142-40A9-9553-057440085ED6}" destId="{57B72C67-06FC-4E0F-908F-67CF609C5935}" srcOrd="0" destOrd="0" presId="urn:microsoft.com/office/officeart/2005/8/layout/vList2"/>
    <dgm:cxn modelId="{8E83EACE-5867-4A92-8B74-5C0A1F2F7BB6}" type="presOf" srcId="{E233E5EF-4D1C-4782-9FA5-FAED1D49AFBB}" destId="{66965713-376D-49CB-99DD-8F0B1A1B7EEC}" srcOrd="0" destOrd="2" presId="urn:microsoft.com/office/officeart/2005/8/layout/vList2"/>
    <dgm:cxn modelId="{5789D8D0-51B1-446A-920F-19F315E584DA}" srcId="{BD13C43A-23EC-45E1-8E73-4D8B3254A623}" destId="{FDD936F2-4F7C-4A6E-9001-8F67051A7A82}" srcOrd="4" destOrd="0" parTransId="{A543D369-55CB-4D04-92C1-457657593AC4}" sibTransId="{184FF50E-DF63-4971-99B2-BF424E874A85}"/>
    <dgm:cxn modelId="{00313FD9-D844-40CB-AE49-D80CE91915A7}" type="presOf" srcId="{B4BDFC5A-6DB4-4438-A352-E2029429F98A}" destId="{51885533-0B77-4076-A4BF-D9CA604D0989}" srcOrd="0" destOrd="1" presId="urn:microsoft.com/office/officeart/2005/8/layout/vList2"/>
    <dgm:cxn modelId="{D60F52E4-43C2-4F4D-A779-4C66B8E3342E}" type="presOf" srcId="{10BB9BF0-115C-4A33-A668-04CC9680C4A3}" destId="{66965713-376D-49CB-99DD-8F0B1A1B7EEC}" srcOrd="0" destOrd="3" presId="urn:microsoft.com/office/officeart/2005/8/layout/vList2"/>
    <dgm:cxn modelId="{CC6505E5-E45D-4C36-99DD-654760C4C487}" srcId="{89D0B45B-F142-40A9-9553-057440085ED6}" destId="{E233E5EF-4D1C-4782-9FA5-FAED1D49AFBB}" srcOrd="2" destOrd="0" parTransId="{A9E339A0-4327-4C9F-9DE5-DCD76390A847}" sibTransId="{4487BC7B-0837-48C6-9EC7-10119E0BB6BD}"/>
    <dgm:cxn modelId="{386766E8-A085-49A3-9457-ED80AF250BA8}" srcId="{89D0B45B-F142-40A9-9553-057440085ED6}" destId="{10BB9BF0-115C-4A33-A668-04CC9680C4A3}" srcOrd="3" destOrd="0" parTransId="{63E94360-3783-4117-BB83-20ED161CBAEE}" sibTransId="{5B670922-7FC5-439D-873B-E2392B5ED73B}"/>
    <dgm:cxn modelId="{ED36D9EF-1B02-4025-BE86-B209BE23A6DA}" type="presOf" srcId="{609A2B6A-A11E-4E29-87A6-3A40BE1C9CF7}" destId="{681A1C68-7CDC-4E5D-BB12-3A2CE36D9425}" srcOrd="0" destOrd="0" presId="urn:microsoft.com/office/officeart/2005/8/layout/vList2"/>
    <dgm:cxn modelId="{AD8C7CFA-029B-40FC-81A8-EAB0561E66B9}" srcId="{89D0B45B-F142-40A9-9553-057440085ED6}" destId="{6F428067-8D10-41F3-A425-13F40FCA224B}" srcOrd="0" destOrd="0" parTransId="{1CBD3FDA-7E33-40C1-A604-D5DC247FBB63}" sibTransId="{79D030E9-38D7-44F1-97E1-11D158311DC9}"/>
    <dgm:cxn modelId="{68621060-D2EE-4885-9DAC-4D30781209A2}" type="presParOf" srcId="{681A1C68-7CDC-4E5D-BB12-3A2CE36D9425}" destId="{977E9B1D-3D94-4D91-877B-ABE2FC71019B}" srcOrd="0" destOrd="0" presId="urn:microsoft.com/office/officeart/2005/8/layout/vList2"/>
    <dgm:cxn modelId="{39A454E5-7998-45F8-BF3E-5F230A86FDE0}" type="presParOf" srcId="{681A1C68-7CDC-4E5D-BB12-3A2CE36D9425}" destId="{51885533-0B77-4076-A4BF-D9CA604D0989}" srcOrd="1" destOrd="0" presId="urn:microsoft.com/office/officeart/2005/8/layout/vList2"/>
    <dgm:cxn modelId="{BFD853B3-D6A8-4576-84C9-3CBAEA31ACAD}" type="presParOf" srcId="{681A1C68-7CDC-4E5D-BB12-3A2CE36D9425}" destId="{57B72C67-06FC-4E0F-908F-67CF609C5935}" srcOrd="2" destOrd="0" presId="urn:microsoft.com/office/officeart/2005/8/layout/vList2"/>
    <dgm:cxn modelId="{E8EE0167-E32F-45B3-852A-62811313DFA2}" type="presParOf" srcId="{681A1C68-7CDC-4E5D-BB12-3A2CE36D9425}" destId="{66965713-376D-49CB-99DD-8F0B1A1B7EE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A4D15D-BCDD-4729-96C4-C3A22728882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CFD646E-29E6-4B63-B31A-DB1ECAC8A66D}">
      <dgm:prSet/>
      <dgm:spPr/>
      <dgm:t>
        <a:bodyPr/>
        <a:lstStyle/>
        <a:p>
          <a:r>
            <a:rPr lang="en-IN"/>
            <a:t>Lifecycle Hooks</a:t>
          </a:r>
          <a:endParaRPr lang="en-US"/>
        </a:p>
      </dgm:t>
    </dgm:pt>
    <dgm:pt modelId="{CFA3D55F-25BA-464E-BD49-FFEC281232AA}" type="parTrans" cxnId="{AAA939B4-45D2-4210-8405-4CFA540DB00E}">
      <dgm:prSet/>
      <dgm:spPr/>
      <dgm:t>
        <a:bodyPr/>
        <a:lstStyle/>
        <a:p>
          <a:endParaRPr lang="en-US"/>
        </a:p>
      </dgm:t>
    </dgm:pt>
    <dgm:pt modelId="{CCFF5D27-7862-4BE6-A7E5-3D37C8752B0F}" type="sibTrans" cxnId="{AAA939B4-45D2-4210-8405-4CFA540DB00E}">
      <dgm:prSet/>
      <dgm:spPr/>
      <dgm:t>
        <a:bodyPr/>
        <a:lstStyle/>
        <a:p>
          <a:endParaRPr lang="en-US"/>
        </a:p>
      </dgm:t>
    </dgm:pt>
    <dgm:pt modelId="{76601AEF-E1B6-4CEC-A9F5-98ABCEF263CA}">
      <dgm:prSet/>
      <dgm:spPr/>
      <dgm:t>
        <a:bodyPr/>
        <a:lstStyle/>
        <a:p>
          <a:r>
            <a:rPr lang="en-US"/>
            <a:t>beforeCreate</a:t>
          </a:r>
        </a:p>
      </dgm:t>
    </dgm:pt>
    <dgm:pt modelId="{FFB05A5B-D543-4E7C-A9C7-E27FD5982D8B}" type="parTrans" cxnId="{1126FE1F-2C0F-4674-AA3C-E7C338408D56}">
      <dgm:prSet/>
      <dgm:spPr/>
      <dgm:t>
        <a:bodyPr/>
        <a:lstStyle/>
        <a:p>
          <a:endParaRPr lang="en-US"/>
        </a:p>
      </dgm:t>
    </dgm:pt>
    <dgm:pt modelId="{747E2545-7C62-474D-A459-940F4CE3A61E}" type="sibTrans" cxnId="{1126FE1F-2C0F-4674-AA3C-E7C338408D56}">
      <dgm:prSet/>
      <dgm:spPr/>
      <dgm:t>
        <a:bodyPr/>
        <a:lstStyle/>
        <a:p>
          <a:endParaRPr lang="en-US"/>
        </a:p>
      </dgm:t>
    </dgm:pt>
    <dgm:pt modelId="{0FE6C338-416B-46F1-A428-4CC279C523D2}">
      <dgm:prSet/>
      <dgm:spPr/>
      <dgm:t>
        <a:bodyPr/>
        <a:lstStyle/>
        <a:p>
          <a:r>
            <a:rPr lang="en-US"/>
            <a:t>created</a:t>
          </a:r>
        </a:p>
      </dgm:t>
    </dgm:pt>
    <dgm:pt modelId="{248B56C2-1741-4145-8FA8-2C216B53275A}" type="parTrans" cxnId="{F8327F4B-04AC-4187-9BBE-1D48F77950AE}">
      <dgm:prSet/>
      <dgm:spPr/>
      <dgm:t>
        <a:bodyPr/>
        <a:lstStyle/>
        <a:p>
          <a:endParaRPr lang="en-US"/>
        </a:p>
      </dgm:t>
    </dgm:pt>
    <dgm:pt modelId="{C626A037-0B5E-4514-80C4-D86E315C36B9}" type="sibTrans" cxnId="{F8327F4B-04AC-4187-9BBE-1D48F77950AE}">
      <dgm:prSet/>
      <dgm:spPr/>
      <dgm:t>
        <a:bodyPr/>
        <a:lstStyle/>
        <a:p>
          <a:endParaRPr lang="en-US"/>
        </a:p>
      </dgm:t>
    </dgm:pt>
    <dgm:pt modelId="{89EFBA4E-9E86-4408-91FB-1EAF10E6F8B0}">
      <dgm:prSet/>
      <dgm:spPr/>
      <dgm:t>
        <a:bodyPr/>
        <a:lstStyle/>
        <a:p>
          <a:r>
            <a:rPr lang="en-US"/>
            <a:t>beforeMount</a:t>
          </a:r>
        </a:p>
      </dgm:t>
    </dgm:pt>
    <dgm:pt modelId="{FCBB5992-53DF-4CEC-8A37-C915FA3EB202}" type="parTrans" cxnId="{8DC5A1AC-CEFD-464D-B301-F10B0F1CE6A4}">
      <dgm:prSet/>
      <dgm:spPr/>
      <dgm:t>
        <a:bodyPr/>
        <a:lstStyle/>
        <a:p>
          <a:endParaRPr lang="en-US"/>
        </a:p>
      </dgm:t>
    </dgm:pt>
    <dgm:pt modelId="{B65C9E3D-6AF2-4949-849E-4D2FD0881CE6}" type="sibTrans" cxnId="{8DC5A1AC-CEFD-464D-B301-F10B0F1CE6A4}">
      <dgm:prSet/>
      <dgm:spPr/>
      <dgm:t>
        <a:bodyPr/>
        <a:lstStyle/>
        <a:p>
          <a:endParaRPr lang="en-US"/>
        </a:p>
      </dgm:t>
    </dgm:pt>
    <dgm:pt modelId="{A6E85C13-F178-41B5-B3C3-B04B2D305E4C}">
      <dgm:prSet/>
      <dgm:spPr/>
      <dgm:t>
        <a:bodyPr/>
        <a:lstStyle/>
        <a:p>
          <a:r>
            <a:rPr lang="en-US" dirty="0"/>
            <a:t>mounted</a:t>
          </a:r>
        </a:p>
      </dgm:t>
    </dgm:pt>
    <dgm:pt modelId="{739707EC-FE84-4055-AFC1-718C2116C862}" type="parTrans" cxnId="{49089AB4-DE99-412A-8723-58BDF76DD917}">
      <dgm:prSet/>
      <dgm:spPr/>
      <dgm:t>
        <a:bodyPr/>
        <a:lstStyle/>
        <a:p>
          <a:endParaRPr lang="en-US"/>
        </a:p>
      </dgm:t>
    </dgm:pt>
    <dgm:pt modelId="{A35DFD57-6784-4730-ADF3-F26F37CCE268}" type="sibTrans" cxnId="{49089AB4-DE99-412A-8723-58BDF76DD917}">
      <dgm:prSet/>
      <dgm:spPr/>
      <dgm:t>
        <a:bodyPr/>
        <a:lstStyle/>
        <a:p>
          <a:endParaRPr lang="en-US"/>
        </a:p>
      </dgm:t>
    </dgm:pt>
    <dgm:pt modelId="{A34975AA-A417-4B56-9A77-C229F0679028}">
      <dgm:prSet/>
      <dgm:spPr/>
      <dgm:t>
        <a:bodyPr/>
        <a:lstStyle/>
        <a:p>
          <a:r>
            <a:rPr lang="en-US" dirty="0" err="1"/>
            <a:t>beforeUpdate</a:t>
          </a:r>
          <a:endParaRPr lang="en-US" dirty="0"/>
        </a:p>
      </dgm:t>
    </dgm:pt>
    <dgm:pt modelId="{0BB56FAC-EBB0-4066-ABE5-30C6DC3B27DE}" type="parTrans" cxnId="{BA7DCC96-57CD-40BA-B060-EDCB1A96342C}">
      <dgm:prSet/>
      <dgm:spPr/>
      <dgm:t>
        <a:bodyPr/>
        <a:lstStyle/>
        <a:p>
          <a:endParaRPr lang="en-US"/>
        </a:p>
      </dgm:t>
    </dgm:pt>
    <dgm:pt modelId="{FCCCD9B0-6A3C-4D81-A275-096FB615B084}" type="sibTrans" cxnId="{BA7DCC96-57CD-40BA-B060-EDCB1A96342C}">
      <dgm:prSet/>
      <dgm:spPr/>
      <dgm:t>
        <a:bodyPr/>
        <a:lstStyle/>
        <a:p>
          <a:endParaRPr lang="en-US"/>
        </a:p>
      </dgm:t>
    </dgm:pt>
    <dgm:pt modelId="{BFF55267-675E-4F2E-9739-8AB2CAC12C50}">
      <dgm:prSet/>
      <dgm:spPr/>
      <dgm:t>
        <a:bodyPr/>
        <a:lstStyle/>
        <a:p>
          <a:r>
            <a:rPr lang="en-US"/>
            <a:t>updated</a:t>
          </a:r>
        </a:p>
      </dgm:t>
    </dgm:pt>
    <dgm:pt modelId="{7898F443-FD3D-463A-9211-5F0E6DF73CCC}" type="parTrans" cxnId="{920BAC5F-463E-45A6-85F7-4497429047A1}">
      <dgm:prSet/>
      <dgm:spPr/>
      <dgm:t>
        <a:bodyPr/>
        <a:lstStyle/>
        <a:p>
          <a:endParaRPr lang="en-US"/>
        </a:p>
      </dgm:t>
    </dgm:pt>
    <dgm:pt modelId="{BD40A93E-3D57-4BA8-AD5D-8C61F882A6BD}" type="sibTrans" cxnId="{920BAC5F-463E-45A6-85F7-4497429047A1}">
      <dgm:prSet/>
      <dgm:spPr/>
      <dgm:t>
        <a:bodyPr/>
        <a:lstStyle/>
        <a:p>
          <a:endParaRPr lang="en-US"/>
        </a:p>
      </dgm:t>
    </dgm:pt>
    <dgm:pt modelId="{767105DC-D93F-4293-87A3-3B2DC044B825}">
      <dgm:prSet/>
      <dgm:spPr/>
      <dgm:t>
        <a:bodyPr/>
        <a:lstStyle/>
        <a:p>
          <a:r>
            <a:rPr lang="en-US"/>
            <a:t>activated</a:t>
          </a:r>
        </a:p>
      </dgm:t>
    </dgm:pt>
    <dgm:pt modelId="{F36AE087-193E-4AAD-8117-80C64CE3338B}" type="parTrans" cxnId="{C3DB5E1A-B46E-404C-B79E-404C900C2BB5}">
      <dgm:prSet/>
      <dgm:spPr/>
      <dgm:t>
        <a:bodyPr/>
        <a:lstStyle/>
        <a:p>
          <a:endParaRPr lang="en-US"/>
        </a:p>
      </dgm:t>
    </dgm:pt>
    <dgm:pt modelId="{6CE70CA9-3587-42C2-B0AA-545040C04AD9}" type="sibTrans" cxnId="{C3DB5E1A-B46E-404C-B79E-404C900C2BB5}">
      <dgm:prSet/>
      <dgm:spPr/>
      <dgm:t>
        <a:bodyPr/>
        <a:lstStyle/>
        <a:p>
          <a:endParaRPr lang="en-US"/>
        </a:p>
      </dgm:t>
    </dgm:pt>
    <dgm:pt modelId="{46209133-8940-4E6C-8DF5-14E64128FD02}">
      <dgm:prSet/>
      <dgm:spPr/>
      <dgm:t>
        <a:bodyPr/>
        <a:lstStyle/>
        <a:p>
          <a:r>
            <a:rPr lang="en-US"/>
            <a:t>deactivated</a:t>
          </a:r>
        </a:p>
      </dgm:t>
    </dgm:pt>
    <dgm:pt modelId="{11910B27-DE9C-4A73-8E01-839BAE3BCD2E}" type="parTrans" cxnId="{74E1A99C-02A9-43D6-9C9D-3D143F65DE79}">
      <dgm:prSet/>
      <dgm:spPr/>
      <dgm:t>
        <a:bodyPr/>
        <a:lstStyle/>
        <a:p>
          <a:endParaRPr lang="en-US"/>
        </a:p>
      </dgm:t>
    </dgm:pt>
    <dgm:pt modelId="{F857D695-A0B7-4B73-A3E8-07FFA47C2FE1}" type="sibTrans" cxnId="{74E1A99C-02A9-43D6-9C9D-3D143F65DE79}">
      <dgm:prSet/>
      <dgm:spPr/>
      <dgm:t>
        <a:bodyPr/>
        <a:lstStyle/>
        <a:p>
          <a:endParaRPr lang="en-US"/>
        </a:p>
      </dgm:t>
    </dgm:pt>
    <dgm:pt modelId="{32BF2514-E257-45BF-BA52-FC8B4BDF86D8}">
      <dgm:prSet/>
      <dgm:spPr/>
      <dgm:t>
        <a:bodyPr/>
        <a:lstStyle/>
        <a:p>
          <a:r>
            <a:rPr lang="en-US"/>
            <a:t>beforeDestroy</a:t>
          </a:r>
        </a:p>
      </dgm:t>
    </dgm:pt>
    <dgm:pt modelId="{3D70EA95-C786-45AD-9A7C-470FAF5C48A0}" type="parTrans" cxnId="{B682B98C-CCC8-4334-BF33-80ACA8ECDC55}">
      <dgm:prSet/>
      <dgm:spPr/>
      <dgm:t>
        <a:bodyPr/>
        <a:lstStyle/>
        <a:p>
          <a:endParaRPr lang="en-US"/>
        </a:p>
      </dgm:t>
    </dgm:pt>
    <dgm:pt modelId="{1C340421-585A-4697-A212-DFD0A3AE77C7}" type="sibTrans" cxnId="{B682B98C-CCC8-4334-BF33-80ACA8ECDC55}">
      <dgm:prSet/>
      <dgm:spPr/>
      <dgm:t>
        <a:bodyPr/>
        <a:lstStyle/>
        <a:p>
          <a:endParaRPr lang="en-US"/>
        </a:p>
      </dgm:t>
    </dgm:pt>
    <dgm:pt modelId="{55B14727-FAD8-427B-B920-0B68307ED6F3}">
      <dgm:prSet/>
      <dgm:spPr/>
      <dgm:t>
        <a:bodyPr/>
        <a:lstStyle/>
        <a:p>
          <a:r>
            <a:rPr lang="en-US"/>
            <a:t>destroyed</a:t>
          </a:r>
        </a:p>
      </dgm:t>
    </dgm:pt>
    <dgm:pt modelId="{390AE151-04C2-45D4-928C-7D6E73CEF9C8}" type="parTrans" cxnId="{6A79F947-6DEE-4773-819B-1448A0F23C13}">
      <dgm:prSet/>
      <dgm:spPr/>
      <dgm:t>
        <a:bodyPr/>
        <a:lstStyle/>
        <a:p>
          <a:endParaRPr lang="en-US"/>
        </a:p>
      </dgm:t>
    </dgm:pt>
    <dgm:pt modelId="{5A40831F-ED87-479A-A78E-BF15F00A83F2}" type="sibTrans" cxnId="{6A79F947-6DEE-4773-819B-1448A0F23C13}">
      <dgm:prSet/>
      <dgm:spPr/>
      <dgm:t>
        <a:bodyPr/>
        <a:lstStyle/>
        <a:p>
          <a:endParaRPr lang="en-US"/>
        </a:p>
      </dgm:t>
    </dgm:pt>
    <dgm:pt modelId="{BD2D73F2-FBF8-4501-A2F4-C921509E8420}">
      <dgm:prSet/>
      <dgm:spPr/>
      <dgm:t>
        <a:bodyPr/>
        <a:lstStyle/>
        <a:p>
          <a:r>
            <a:rPr lang="en-US"/>
            <a:t>errorCaptured</a:t>
          </a:r>
        </a:p>
      </dgm:t>
    </dgm:pt>
    <dgm:pt modelId="{9951940C-6E28-4C82-930C-BC008D90AAAA}" type="parTrans" cxnId="{B2CFA65D-18D4-4C20-A990-5B6F8383B3D4}">
      <dgm:prSet/>
      <dgm:spPr/>
      <dgm:t>
        <a:bodyPr/>
        <a:lstStyle/>
        <a:p>
          <a:endParaRPr lang="en-US"/>
        </a:p>
      </dgm:t>
    </dgm:pt>
    <dgm:pt modelId="{F0E861FD-6C4F-4FD7-AE2A-17B3FE4DB754}" type="sibTrans" cxnId="{B2CFA65D-18D4-4C20-A990-5B6F8383B3D4}">
      <dgm:prSet/>
      <dgm:spPr/>
      <dgm:t>
        <a:bodyPr/>
        <a:lstStyle/>
        <a:p>
          <a:endParaRPr lang="en-US"/>
        </a:p>
      </dgm:t>
    </dgm:pt>
    <dgm:pt modelId="{08A41005-CF19-4787-9ADE-EC201E6138EE}">
      <dgm:prSet/>
      <dgm:spPr/>
      <dgm:t>
        <a:bodyPr/>
        <a:lstStyle/>
        <a:p>
          <a:r>
            <a:rPr lang="en-IN"/>
            <a:t>Assets</a:t>
          </a:r>
          <a:endParaRPr lang="en-US"/>
        </a:p>
      </dgm:t>
    </dgm:pt>
    <dgm:pt modelId="{3351CE65-D942-4C58-BF20-DBE587BA8C94}" type="parTrans" cxnId="{BC43F4C2-F7A5-4369-A8CF-68D75D8F56A2}">
      <dgm:prSet/>
      <dgm:spPr/>
      <dgm:t>
        <a:bodyPr/>
        <a:lstStyle/>
        <a:p>
          <a:endParaRPr lang="en-US"/>
        </a:p>
      </dgm:t>
    </dgm:pt>
    <dgm:pt modelId="{BE980422-3D9C-4C85-8096-C7030C2E8EDF}" type="sibTrans" cxnId="{BC43F4C2-F7A5-4369-A8CF-68D75D8F56A2}">
      <dgm:prSet/>
      <dgm:spPr/>
      <dgm:t>
        <a:bodyPr/>
        <a:lstStyle/>
        <a:p>
          <a:endParaRPr lang="en-US"/>
        </a:p>
      </dgm:t>
    </dgm:pt>
    <dgm:pt modelId="{F7C78E6E-43D2-4CC9-BB85-F83D086AFCEB}">
      <dgm:prSet/>
      <dgm:spPr/>
      <dgm:t>
        <a:bodyPr/>
        <a:lstStyle/>
        <a:p>
          <a:r>
            <a:rPr lang="en-IN"/>
            <a:t>directives</a:t>
          </a:r>
          <a:endParaRPr lang="en-US"/>
        </a:p>
      </dgm:t>
    </dgm:pt>
    <dgm:pt modelId="{89EF0248-26E2-4809-B990-2380F4CB85A1}" type="parTrans" cxnId="{BDA29A68-02AA-4299-9F71-0158A53E9797}">
      <dgm:prSet/>
      <dgm:spPr/>
      <dgm:t>
        <a:bodyPr/>
        <a:lstStyle/>
        <a:p>
          <a:endParaRPr lang="en-US"/>
        </a:p>
      </dgm:t>
    </dgm:pt>
    <dgm:pt modelId="{5EA947A5-14BA-4AE6-95D4-6694E195708D}" type="sibTrans" cxnId="{BDA29A68-02AA-4299-9F71-0158A53E9797}">
      <dgm:prSet/>
      <dgm:spPr/>
      <dgm:t>
        <a:bodyPr/>
        <a:lstStyle/>
        <a:p>
          <a:endParaRPr lang="en-US"/>
        </a:p>
      </dgm:t>
    </dgm:pt>
    <dgm:pt modelId="{0C15655E-7B21-4F27-929D-865DDFB925F5}">
      <dgm:prSet/>
      <dgm:spPr/>
      <dgm:t>
        <a:bodyPr/>
        <a:lstStyle/>
        <a:p>
          <a:r>
            <a:rPr lang="en-IN"/>
            <a:t>filters</a:t>
          </a:r>
          <a:endParaRPr lang="en-US"/>
        </a:p>
      </dgm:t>
    </dgm:pt>
    <dgm:pt modelId="{F4716844-7069-4AA9-8490-3538867284D4}" type="parTrans" cxnId="{8BF8D2B8-318E-4AA3-8654-4A8385F908B3}">
      <dgm:prSet/>
      <dgm:spPr/>
      <dgm:t>
        <a:bodyPr/>
        <a:lstStyle/>
        <a:p>
          <a:endParaRPr lang="en-US"/>
        </a:p>
      </dgm:t>
    </dgm:pt>
    <dgm:pt modelId="{7CEF65A4-FC7B-411E-86E8-C087D0688337}" type="sibTrans" cxnId="{8BF8D2B8-318E-4AA3-8654-4A8385F908B3}">
      <dgm:prSet/>
      <dgm:spPr/>
      <dgm:t>
        <a:bodyPr/>
        <a:lstStyle/>
        <a:p>
          <a:endParaRPr lang="en-US"/>
        </a:p>
      </dgm:t>
    </dgm:pt>
    <dgm:pt modelId="{FBA67146-51D3-476E-A1C7-DAFC62F3E5D3}">
      <dgm:prSet/>
      <dgm:spPr/>
      <dgm:t>
        <a:bodyPr/>
        <a:lstStyle/>
        <a:p>
          <a:r>
            <a:rPr lang="en-IN" b="1"/>
            <a:t>components</a:t>
          </a:r>
          <a:endParaRPr lang="en-US"/>
        </a:p>
      </dgm:t>
    </dgm:pt>
    <dgm:pt modelId="{68BA0ACE-AFB7-4159-815B-9B07603F3F9F}" type="parTrans" cxnId="{6519B6CD-CCC9-42F9-93FE-45B12260AD6B}">
      <dgm:prSet/>
      <dgm:spPr/>
      <dgm:t>
        <a:bodyPr/>
        <a:lstStyle/>
        <a:p>
          <a:endParaRPr lang="en-US"/>
        </a:p>
      </dgm:t>
    </dgm:pt>
    <dgm:pt modelId="{0755B986-9CF4-4CB6-949F-B96B4A19E4C3}" type="sibTrans" cxnId="{6519B6CD-CCC9-42F9-93FE-45B12260AD6B}">
      <dgm:prSet/>
      <dgm:spPr/>
      <dgm:t>
        <a:bodyPr/>
        <a:lstStyle/>
        <a:p>
          <a:endParaRPr lang="en-US"/>
        </a:p>
      </dgm:t>
    </dgm:pt>
    <dgm:pt modelId="{293DADF7-EC3E-4BA0-8A2A-79C40F0308F0}" type="pres">
      <dgm:prSet presAssocID="{45A4D15D-BCDD-4729-96C4-C3A22728882C}" presName="linear" presStyleCnt="0">
        <dgm:presLayoutVars>
          <dgm:animLvl val="lvl"/>
          <dgm:resizeHandles val="exact"/>
        </dgm:presLayoutVars>
      </dgm:prSet>
      <dgm:spPr/>
    </dgm:pt>
    <dgm:pt modelId="{D86A04BF-3CAA-4BFC-9C3A-FFCE9B1C6C54}" type="pres">
      <dgm:prSet presAssocID="{4CFD646E-29E6-4B63-B31A-DB1ECAC8A66D}" presName="parentText" presStyleLbl="node1" presStyleIdx="0" presStyleCnt="2">
        <dgm:presLayoutVars>
          <dgm:chMax val="0"/>
          <dgm:bulletEnabled val="1"/>
        </dgm:presLayoutVars>
      </dgm:prSet>
      <dgm:spPr/>
    </dgm:pt>
    <dgm:pt modelId="{9E4D37E1-3F8C-4D27-997F-74EE34F5DDDE}" type="pres">
      <dgm:prSet presAssocID="{4CFD646E-29E6-4B63-B31A-DB1ECAC8A66D}" presName="childText" presStyleLbl="revTx" presStyleIdx="0" presStyleCnt="2">
        <dgm:presLayoutVars>
          <dgm:bulletEnabled val="1"/>
        </dgm:presLayoutVars>
      </dgm:prSet>
      <dgm:spPr/>
    </dgm:pt>
    <dgm:pt modelId="{7CDF1F7C-7C23-40E1-AE01-42ACA284B6ED}" type="pres">
      <dgm:prSet presAssocID="{08A41005-CF19-4787-9ADE-EC201E6138EE}" presName="parentText" presStyleLbl="node1" presStyleIdx="1" presStyleCnt="2">
        <dgm:presLayoutVars>
          <dgm:chMax val="0"/>
          <dgm:bulletEnabled val="1"/>
        </dgm:presLayoutVars>
      </dgm:prSet>
      <dgm:spPr/>
    </dgm:pt>
    <dgm:pt modelId="{74CBDDB0-8300-4FC0-9242-64DA340FE587}" type="pres">
      <dgm:prSet presAssocID="{08A41005-CF19-4787-9ADE-EC201E6138EE}" presName="childText" presStyleLbl="revTx" presStyleIdx="1" presStyleCnt="2">
        <dgm:presLayoutVars>
          <dgm:bulletEnabled val="1"/>
        </dgm:presLayoutVars>
      </dgm:prSet>
      <dgm:spPr/>
    </dgm:pt>
  </dgm:ptLst>
  <dgm:cxnLst>
    <dgm:cxn modelId="{F9815201-A475-4A11-916F-8B49FC4662DA}" type="presOf" srcId="{55B14727-FAD8-427B-B920-0B68307ED6F3}" destId="{9E4D37E1-3F8C-4D27-997F-74EE34F5DDDE}" srcOrd="0" destOrd="9" presId="urn:microsoft.com/office/officeart/2005/8/layout/vList2"/>
    <dgm:cxn modelId="{9A8A4D16-3886-4AE8-AA6A-9BBF9DFD6698}" type="presOf" srcId="{767105DC-D93F-4293-87A3-3B2DC044B825}" destId="{9E4D37E1-3F8C-4D27-997F-74EE34F5DDDE}" srcOrd="0" destOrd="6" presId="urn:microsoft.com/office/officeart/2005/8/layout/vList2"/>
    <dgm:cxn modelId="{C3DB5E1A-B46E-404C-B79E-404C900C2BB5}" srcId="{4CFD646E-29E6-4B63-B31A-DB1ECAC8A66D}" destId="{767105DC-D93F-4293-87A3-3B2DC044B825}" srcOrd="6" destOrd="0" parTransId="{F36AE087-193E-4AAD-8117-80C64CE3338B}" sibTransId="{6CE70CA9-3587-42C2-B0AA-545040C04AD9}"/>
    <dgm:cxn modelId="{465AAD1D-F6BD-45D0-8BDD-CB46DE292329}" type="presOf" srcId="{0FE6C338-416B-46F1-A428-4CC279C523D2}" destId="{9E4D37E1-3F8C-4D27-997F-74EE34F5DDDE}" srcOrd="0" destOrd="1" presId="urn:microsoft.com/office/officeart/2005/8/layout/vList2"/>
    <dgm:cxn modelId="{1126FE1F-2C0F-4674-AA3C-E7C338408D56}" srcId="{4CFD646E-29E6-4B63-B31A-DB1ECAC8A66D}" destId="{76601AEF-E1B6-4CEC-A9F5-98ABCEF263CA}" srcOrd="0" destOrd="0" parTransId="{FFB05A5B-D543-4E7C-A9C7-E27FD5982D8B}" sibTransId="{747E2545-7C62-474D-A459-940F4CE3A61E}"/>
    <dgm:cxn modelId="{AC362526-2034-4168-892D-7364230299E0}" type="presOf" srcId="{A34975AA-A417-4B56-9A77-C229F0679028}" destId="{9E4D37E1-3F8C-4D27-997F-74EE34F5DDDE}" srcOrd="0" destOrd="4" presId="urn:microsoft.com/office/officeart/2005/8/layout/vList2"/>
    <dgm:cxn modelId="{4F4B0833-405C-49F2-B406-2DA1C24AEC7C}" type="presOf" srcId="{BFF55267-675E-4F2E-9739-8AB2CAC12C50}" destId="{9E4D37E1-3F8C-4D27-997F-74EE34F5DDDE}" srcOrd="0" destOrd="5" presId="urn:microsoft.com/office/officeart/2005/8/layout/vList2"/>
    <dgm:cxn modelId="{B2CFA65D-18D4-4C20-A990-5B6F8383B3D4}" srcId="{4CFD646E-29E6-4B63-B31A-DB1ECAC8A66D}" destId="{BD2D73F2-FBF8-4501-A2F4-C921509E8420}" srcOrd="10" destOrd="0" parTransId="{9951940C-6E28-4C82-930C-BC008D90AAAA}" sibTransId="{F0E861FD-6C4F-4FD7-AE2A-17B3FE4DB754}"/>
    <dgm:cxn modelId="{920BAC5F-463E-45A6-85F7-4497429047A1}" srcId="{4CFD646E-29E6-4B63-B31A-DB1ECAC8A66D}" destId="{BFF55267-675E-4F2E-9739-8AB2CAC12C50}" srcOrd="5" destOrd="0" parTransId="{7898F443-FD3D-463A-9211-5F0E6DF73CCC}" sibTransId="{BD40A93E-3D57-4BA8-AD5D-8C61F882A6BD}"/>
    <dgm:cxn modelId="{6A79F947-6DEE-4773-819B-1448A0F23C13}" srcId="{4CFD646E-29E6-4B63-B31A-DB1ECAC8A66D}" destId="{55B14727-FAD8-427B-B920-0B68307ED6F3}" srcOrd="9" destOrd="0" parTransId="{390AE151-04C2-45D4-928C-7D6E73CEF9C8}" sibTransId="{5A40831F-ED87-479A-A78E-BF15F00A83F2}"/>
    <dgm:cxn modelId="{BDA29A68-02AA-4299-9F71-0158A53E9797}" srcId="{08A41005-CF19-4787-9ADE-EC201E6138EE}" destId="{F7C78E6E-43D2-4CC9-BB85-F83D086AFCEB}" srcOrd="0" destOrd="0" parTransId="{89EF0248-26E2-4809-B990-2380F4CB85A1}" sibTransId="{5EA947A5-14BA-4AE6-95D4-6694E195708D}"/>
    <dgm:cxn modelId="{F8327F4B-04AC-4187-9BBE-1D48F77950AE}" srcId="{4CFD646E-29E6-4B63-B31A-DB1ECAC8A66D}" destId="{0FE6C338-416B-46F1-A428-4CC279C523D2}" srcOrd="1" destOrd="0" parTransId="{248B56C2-1741-4145-8FA8-2C216B53275A}" sibTransId="{C626A037-0B5E-4514-80C4-D86E315C36B9}"/>
    <dgm:cxn modelId="{89C14A4E-E0DD-4FEB-BB8D-39C41B0DBD4B}" type="presOf" srcId="{76601AEF-E1B6-4CEC-A9F5-98ABCEF263CA}" destId="{9E4D37E1-3F8C-4D27-997F-74EE34F5DDDE}" srcOrd="0" destOrd="0" presId="urn:microsoft.com/office/officeart/2005/8/layout/vList2"/>
    <dgm:cxn modelId="{603B6D52-CC57-4143-B93D-5E0145E19C73}" type="presOf" srcId="{F7C78E6E-43D2-4CC9-BB85-F83D086AFCEB}" destId="{74CBDDB0-8300-4FC0-9242-64DA340FE587}" srcOrd="0" destOrd="0" presId="urn:microsoft.com/office/officeart/2005/8/layout/vList2"/>
    <dgm:cxn modelId="{B71DF655-E3F8-40E8-A775-5A333CA06415}" type="presOf" srcId="{0C15655E-7B21-4F27-929D-865DDFB925F5}" destId="{74CBDDB0-8300-4FC0-9242-64DA340FE587}" srcOrd="0" destOrd="1" presId="urn:microsoft.com/office/officeart/2005/8/layout/vList2"/>
    <dgm:cxn modelId="{B682B98C-CCC8-4334-BF33-80ACA8ECDC55}" srcId="{4CFD646E-29E6-4B63-B31A-DB1ECAC8A66D}" destId="{32BF2514-E257-45BF-BA52-FC8B4BDF86D8}" srcOrd="8" destOrd="0" parTransId="{3D70EA95-C786-45AD-9A7C-470FAF5C48A0}" sibTransId="{1C340421-585A-4697-A212-DFD0A3AE77C7}"/>
    <dgm:cxn modelId="{1A991C96-927A-417F-8D00-DC7A4E45BF24}" type="presOf" srcId="{4CFD646E-29E6-4B63-B31A-DB1ECAC8A66D}" destId="{D86A04BF-3CAA-4BFC-9C3A-FFCE9B1C6C54}" srcOrd="0" destOrd="0" presId="urn:microsoft.com/office/officeart/2005/8/layout/vList2"/>
    <dgm:cxn modelId="{BA7DCC96-57CD-40BA-B060-EDCB1A96342C}" srcId="{4CFD646E-29E6-4B63-B31A-DB1ECAC8A66D}" destId="{A34975AA-A417-4B56-9A77-C229F0679028}" srcOrd="4" destOrd="0" parTransId="{0BB56FAC-EBB0-4066-ABE5-30C6DC3B27DE}" sibTransId="{FCCCD9B0-6A3C-4D81-A275-096FB615B084}"/>
    <dgm:cxn modelId="{74E1A99C-02A9-43D6-9C9D-3D143F65DE79}" srcId="{4CFD646E-29E6-4B63-B31A-DB1ECAC8A66D}" destId="{46209133-8940-4E6C-8DF5-14E64128FD02}" srcOrd="7" destOrd="0" parTransId="{11910B27-DE9C-4A73-8E01-839BAE3BCD2E}" sibTransId="{F857D695-A0B7-4B73-A3E8-07FFA47C2FE1}"/>
    <dgm:cxn modelId="{470C3EAB-D23B-405B-AC16-5D6ACFD52EF3}" type="presOf" srcId="{08A41005-CF19-4787-9ADE-EC201E6138EE}" destId="{7CDF1F7C-7C23-40E1-AE01-42ACA284B6ED}" srcOrd="0" destOrd="0" presId="urn:microsoft.com/office/officeart/2005/8/layout/vList2"/>
    <dgm:cxn modelId="{8DC5A1AC-CEFD-464D-B301-F10B0F1CE6A4}" srcId="{4CFD646E-29E6-4B63-B31A-DB1ECAC8A66D}" destId="{89EFBA4E-9E86-4408-91FB-1EAF10E6F8B0}" srcOrd="2" destOrd="0" parTransId="{FCBB5992-53DF-4CEC-8A37-C915FA3EB202}" sibTransId="{B65C9E3D-6AF2-4949-849E-4D2FD0881CE6}"/>
    <dgm:cxn modelId="{E16688B3-5634-4ADC-888A-D46453BD8642}" type="presOf" srcId="{46209133-8940-4E6C-8DF5-14E64128FD02}" destId="{9E4D37E1-3F8C-4D27-997F-74EE34F5DDDE}" srcOrd="0" destOrd="7" presId="urn:microsoft.com/office/officeart/2005/8/layout/vList2"/>
    <dgm:cxn modelId="{AAA939B4-45D2-4210-8405-4CFA540DB00E}" srcId="{45A4D15D-BCDD-4729-96C4-C3A22728882C}" destId="{4CFD646E-29E6-4B63-B31A-DB1ECAC8A66D}" srcOrd="0" destOrd="0" parTransId="{CFA3D55F-25BA-464E-BD49-FFEC281232AA}" sibTransId="{CCFF5D27-7862-4BE6-A7E5-3D37C8752B0F}"/>
    <dgm:cxn modelId="{49089AB4-DE99-412A-8723-58BDF76DD917}" srcId="{4CFD646E-29E6-4B63-B31A-DB1ECAC8A66D}" destId="{A6E85C13-F178-41B5-B3C3-B04B2D305E4C}" srcOrd="3" destOrd="0" parTransId="{739707EC-FE84-4055-AFC1-718C2116C862}" sibTransId="{A35DFD57-6784-4730-ADF3-F26F37CCE268}"/>
    <dgm:cxn modelId="{8BF8D2B8-318E-4AA3-8654-4A8385F908B3}" srcId="{08A41005-CF19-4787-9ADE-EC201E6138EE}" destId="{0C15655E-7B21-4F27-929D-865DDFB925F5}" srcOrd="1" destOrd="0" parTransId="{F4716844-7069-4AA9-8490-3538867284D4}" sibTransId="{7CEF65A4-FC7B-411E-86E8-C087D0688337}"/>
    <dgm:cxn modelId="{EA1792C0-CBDE-4220-844D-07B44C41A0F9}" type="presOf" srcId="{45A4D15D-BCDD-4729-96C4-C3A22728882C}" destId="{293DADF7-EC3E-4BA0-8A2A-79C40F0308F0}" srcOrd="0" destOrd="0" presId="urn:microsoft.com/office/officeart/2005/8/layout/vList2"/>
    <dgm:cxn modelId="{0061C6C1-EEE5-4D6B-AD97-184723CFEA23}" type="presOf" srcId="{BD2D73F2-FBF8-4501-A2F4-C921509E8420}" destId="{9E4D37E1-3F8C-4D27-997F-74EE34F5DDDE}" srcOrd="0" destOrd="10" presId="urn:microsoft.com/office/officeart/2005/8/layout/vList2"/>
    <dgm:cxn modelId="{BC43F4C2-F7A5-4369-A8CF-68D75D8F56A2}" srcId="{45A4D15D-BCDD-4729-96C4-C3A22728882C}" destId="{08A41005-CF19-4787-9ADE-EC201E6138EE}" srcOrd="1" destOrd="0" parTransId="{3351CE65-D942-4C58-BF20-DBE587BA8C94}" sibTransId="{BE980422-3D9C-4C85-8096-C7030C2E8EDF}"/>
    <dgm:cxn modelId="{608433C9-0010-4492-B3E1-B2E8D0B661AB}" type="presOf" srcId="{89EFBA4E-9E86-4408-91FB-1EAF10E6F8B0}" destId="{9E4D37E1-3F8C-4D27-997F-74EE34F5DDDE}" srcOrd="0" destOrd="2" presId="urn:microsoft.com/office/officeart/2005/8/layout/vList2"/>
    <dgm:cxn modelId="{FBC9D5C9-457B-4D22-9D0A-FD6D578FFE23}" type="presOf" srcId="{A6E85C13-F178-41B5-B3C3-B04B2D305E4C}" destId="{9E4D37E1-3F8C-4D27-997F-74EE34F5DDDE}" srcOrd="0" destOrd="3" presId="urn:microsoft.com/office/officeart/2005/8/layout/vList2"/>
    <dgm:cxn modelId="{6519B6CD-CCC9-42F9-93FE-45B12260AD6B}" srcId="{08A41005-CF19-4787-9ADE-EC201E6138EE}" destId="{FBA67146-51D3-476E-A1C7-DAFC62F3E5D3}" srcOrd="2" destOrd="0" parTransId="{68BA0ACE-AFB7-4159-815B-9B07603F3F9F}" sibTransId="{0755B986-9CF4-4CB6-949F-B96B4A19E4C3}"/>
    <dgm:cxn modelId="{14B435D7-102F-4EA7-B7FB-C0ADE62E0D3E}" type="presOf" srcId="{32BF2514-E257-45BF-BA52-FC8B4BDF86D8}" destId="{9E4D37E1-3F8C-4D27-997F-74EE34F5DDDE}" srcOrd="0" destOrd="8" presId="urn:microsoft.com/office/officeart/2005/8/layout/vList2"/>
    <dgm:cxn modelId="{BB28ACEE-10F3-4DA1-88E1-A2B14718C57E}" type="presOf" srcId="{FBA67146-51D3-476E-A1C7-DAFC62F3E5D3}" destId="{74CBDDB0-8300-4FC0-9242-64DA340FE587}" srcOrd="0" destOrd="2" presId="urn:microsoft.com/office/officeart/2005/8/layout/vList2"/>
    <dgm:cxn modelId="{66459C16-C04A-433C-ACD5-B4DC3DEE89BB}" type="presParOf" srcId="{293DADF7-EC3E-4BA0-8A2A-79C40F0308F0}" destId="{D86A04BF-3CAA-4BFC-9C3A-FFCE9B1C6C54}" srcOrd="0" destOrd="0" presId="urn:microsoft.com/office/officeart/2005/8/layout/vList2"/>
    <dgm:cxn modelId="{09E6A919-1679-4DAA-8AE7-AD0018AC2958}" type="presParOf" srcId="{293DADF7-EC3E-4BA0-8A2A-79C40F0308F0}" destId="{9E4D37E1-3F8C-4D27-997F-74EE34F5DDDE}" srcOrd="1" destOrd="0" presId="urn:microsoft.com/office/officeart/2005/8/layout/vList2"/>
    <dgm:cxn modelId="{42E73CAC-A061-4B39-9AD6-EC778A4FEC5B}" type="presParOf" srcId="{293DADF7-EC3E-4BA0-8A2A-79C40F0308F0}" destId="{7CDF1F7C-7C23-40E1-AE01-42ACA284B6ED}" srcOrd="2" destOrd="0" presId="urn:microsoft.com/office/officeart/2005/8/layout/vList2"/>
    <dgm:cxn modelId="{3EAF3A92-39A6-483B-A16F-B4063F5FEB67}" type="presParOf" srcId="{293DADF7-EC3E-4BA0-8A2A-79C40F0308F0}" destId="{74CBDDB0-8300-4FC0-9242-64DA340FE58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30B1FA-8DBE-4117-9ADE-192BE576A5D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EE90AC4-3808-4884-80CC-0804F269ACA0}">
      <dgm:prSet/>
      <dgm:spPr/>
      <dgm:t>
        <a:bodyPr/>
        <a:lstStyle/>
        <a:p>
          <a:r>
            <a:rPr lang="en-IN"/>
            <a:t>Composition</a:t>
          </a:r>
          <a:endParaRPr lang="en-US"/>
        </a:p>
      </dgm:t>
    </dgm:pt>
    <dgm:pt modelId="{7A2087F4-8045-4112-AF6E-3E789BDDBE68}" type="parTrans" cxnId="{565F9419-8AA2-4DF2-9DB3-CDC6351F02E3}">
      <dgm:prSet/>
      <dgm:spPr/>
      <dgm:t>
        <a:bodyPr/>
        <a:lstStyle/>
        <a:p>
          <a:endParaRPr lang="en-US"/>
        </a:p>
      </dgm:t>
    </dgm:pt>
    <dgm:pt modelId="{46844493-D937-4D03-A55C-B7E43EA84EBB}" type="sibTrans" cxnId="{565F9419-8AA2-4DF2-9DB3-CDC6351F02E3}">
      <dgm:prSet/>
      <dgm:spPr/>
      <dgm:t>
        <a:bodyPr/>
        <a:lstStyle/>
        <a:p>
          <a:endParaRPr lang="en-US"/>
        </a:p>
      </dgm:t>
    </dgm:pt>
    <dgm:pt modelId="{C50273D7-7102-43A5-84CD-5B1BC250D778}">
      <dgm:prSet/>
      <dgm:spPr/>
      <dgm:t>
        <a:bodyPr/>
        <a:lstStyle/>
        <a:p>
          <a:r>
            <a:rPr lang="en-IN"/>
            <a:t>parent</a:t>
          </a:r>
          <a:endParaRPr lang="en-US"/>
        </a:p>
      </dgm:t>
    </dgm:pt>
    <dgm:pt modelId="{DD2241AC-3989-4297-B176-97D2DD8F3F90}" type="parTrans" cxnId="{426FE1E9-958E-4016-80DE-E371E01A85C3}">
      <dgm:prSet/>
      <dgm:spPr/>
      <dgm:t>
        <a:bodyPr/>
        <a:lstStyle/>
        <a:p>
          <a:endParaRPr lang="en-US"/>
        </a:p>
      </dgm:t>
    </dgm:pt>
    <dgm:pt modelId="{08857CD7-D8DA-4165-BF8F-89ADC303F31B}" type="sibTrans" cxnId="{426FE1E9-958E-4016-80DE-E371E01A85C3}">
      <dgm:prSet/>
      <dgm:spPr/>
      <dgm:t>
        <a:bodyPr/>
        <a:lstStyle/>
        <a:p>
          <a:endParaRPr lang="en-US"/>
        </a:p>
      </dgm:t>
    </dgm:pt>
    <dgm:pt modelId="{59F4FAAF-A701-4DF6-8BB4-28B1FD13D771}">
      <dgm:prSet/>
      <dgm:spPr/>
      <dgm:t>
        <a:bodyPr/>
        <a:lstStyle/>
        <a:p>
          <a:r>
            <a:rPr lang="en-IN"/>
            <a:t>mixins</a:t>
          </a:r>
          <a:endParaRPr lang="en-US"/>
        </a:p>
      </dgm:t>
    </dgm:pt>
    <dgm:pt modelId="{635AFC17-6BB6-4C8E-B8D3-8A8EE7DF275A}" type="parTrans" cxnId="{60182F9A-3003-4425-8C33-5F4DAF08C864}">
      <dgm:prSet/>
      <dgm:spPr/>
      <dgm:t>
        <a:bodyPr/>
        <a:lstStyle/>
        <a:p>
          <a:endParaRPr lang="en-US"/>
        </a:p>
      </dgm:t>
    </dgm:pt>
    <dgm:pt modelId="{72F47B0E-69FC-494E-943A-2737419450CC}" type="sibTrans" cxnId="{60182F9A-3003-4425-8C33-5F4DAF08C864}">
      <dgm:prSet/>
      <dgm:spPr/>
      <dgm:t>
        <a:bodyPr/>
        <a:lstStyle/>
        <a:p>
          <a:endParaRPr lang="en-US"/>
        </a:p>
      </dgm:t>
    </dgm:pt>
    <dgm:pt modelId="{DFE9B42F-010C-46C1-9AE8-C289340B5A45}">
      <dgm:prSet/>
      <dgm:spPr/>
      <dgm:t>
        <a:bodyPr/>
        <a:lstStyle/>
        <a:p>
          <a:r>
            <a:rPr lang="en-IN"/>
            <a:t>extends</a:t>
          </a:r>
          <a:endParaRPr lang="en-US"/>
        </a:p>
      </dgm:t>
    </dgm:pt>
    <dgm:pt modelId="{9A19F7C3-C52B-45FB-8916-AB8381152559}" type="parTrans" cxnId="{0B990BA7-D289-4DBC-A703-054A9121EA74}">
      <dgm:prSet/>
      <dgm:spPr/>
      <dgm:t>
        <a:bodyPr/>
        <a:lstStyle/>
        <a:p>
          <a:endParaRPr lang="en-US"/>
        </a:p>
      </dgm:t>
    </dgm:pt>
    <dgm:pt modelId="{A5C1A2E1-DCA5-47D9-8503-59E009BF16C3}" type="sibTrans" cxnId="{0B990BA7-D289-4DBC-A703-054A9121EA74}">
      <dgm:prSet/>
      <dgm:spPr/>
      <dgm:t>
        <a:bodyPr/>
        <a:lstStyle/>
        <a:p>
          <a:endParaRPr lang="en-US"/>
        </a:p>
      </dgm:t>
    </dgm:pt>
    <dgm:pt modelId="{51A7F215-F03F-4037-B664-83F5835B8909}">
      <dgm:prSet/>
      <dgm:spPr/>
      <dgm:t>
        <a:bodyPr/>
        <a:lstStyle/>
        <a:p>
          <a:r>
            <a:rPr lang="en-IN"/>
            <a:t>provide / inject</a:t>
          </a:r>
          <a:endParaRPr lang="en-US"/>
        </a:p>
      </dgm:t>
    </dgm:pt>
    <dgm:pt modelId="{E60ADB89-B683-4458-9F85-EB1B5D19FD56}" type="parTrans" cxnId="{3E23131D-AAA6-4914-8E0C-EC4F29E8369A}">
      <dgm:prSet/>
      <dgm:spPr/>
      <dgm:t>
        <a:bodyPr/>
        <a:lstStyle/>
        <a:p>
          <a:endParaRPr lang="en-US"/>
        </a:p>
      </dgm:t>
    </dgm:pt>
    <dgm:pt modelId="{F5229EBB-E371-4C26-B205-7BFFAA75B42D}" type="sibTrans" cxnId="{3E23131D-AAA6-4914-8E0C-EC4F29E8369A}">
      <dgm:prSet/>
      <dgm:spPr/>
      <dgm:t>
        <a:bodyPr/>
        <a:lstStyle/>
        <a:p>
          <a:endParaRPr lang="en-US"/>
        </a:p>
      </dgm:t>
    </dgm:pt>
    <dgm:pt modelId="{967FFAF0-B14B-4A05-AC50-53DEA6F9124E}">
      <dgm:prSet/>
      <dgm:spPr/>
      <dgm:t>
        <a:bodyPr/>
        <a:lstStyle/>
        <a:p>
          <a:r>
            <a:rPr lang="en-IN"/>
            <a:t>Misc</a:t>
          </a:r>
          <a:endParaRPr lang="en-US"/>
        </a:p>
      </dgm:t>
    </dgm:pt>
    <dgm:pt modelId="{D926C7E5-70D3-4ADE-B22F-A9ED23C2DAF5}" type="parTrans" cxnId="{20FAF5CE-E91F-4706-A529-39A236CC196B}">
      <dgm:prSet/>
      <dgm:spPr/>
      <dgm:t>
        <a:bodyPr/>
        <a:lstStyle/>
        <a:p>
          <a:endParaRPr lang="en-US"/>
        </a:p>
      </dgm:t>
    </dgm:pt>
    <dgm:pt modelId="{2A9E523E-7D23-448D-AB34-2D451A19B337}" type="sibTrans" cxnId="{20FAF5CE-E91F-4706-A529-39A236CC196B}">
      <dgm:prSet/>
      <dgm:spPr/>
      <dgm:t>
        <a:bodyPr/>
        <a:lstStyle/>
        <a:p>
          <a:endParaRPr lang="en-US"/>
        </a:p>
      </dgm:t>
    </dgm:pt>
    <dgm:pt modelId="{17B4EE72-51E8-4940-A56B-0F566667C709}">
      <dgm:prSet/>
      <dgm:spPr/>
      <dgm:t>
        <a:bodyPr/>
        <a:lstStyle/>
        <a:p>
          <a:r>
            <a:rPr lang="en-IN" b="1" dirty="0"/>
            <a:t>name</a:t>
          </a:r>
          <a:endParaRPr lang="en-US" dirty="0"/>
        </a:p>
      </dgm:t>
    </dgm:pt>
    <dgm:pt modelId="{CA554EF5-E975-494F-9254-149C2B028CB4}" type="parTrans" cxnId="{3B3FD0C1-CAD1-41A8-BE92-BC15EC960B2B}">
      <dgm:prSet/>
      <dgm:spPr/>
      <dgm:t>
        <a:bodyPr/>
        <a:lstStyle/>
        <a:p>
          <a:endParaRPr lang="en-US"/>
        </a:p>
      </dgm:t>
    </dgm:pt>
    <dgm:pt modelId="{5131036D-47A9-4591-8919-E107EC47B1CB}" type="sibTrans" cxnId="{3B3FD0C1-CAD1-41A8-BE92-BC15EC960B2B}">
      <dgm:prSet/>
      <dgm:spPr/>
      <dgm:t>
        <a:bodyPr/>
        <a:lstStyle/>
        <a:p>
          <a:endParaRPr lang="en-US"/>
        </a:p>
      </dgm:t>
    </dgm:pt>
    <dgm:pt modelId="{40B9B234-C21E-4CAC-A1DE-28418EB3CAB0}">
      <dgm:prSet/>
      <dgm:spPr/>
      <dgm:t>
        <a:bodyPr/>
        <a:lstStyle/>
        <a:p>
          <a:r>
            <a:rPr lang="en-IN"/>
            <a:t>delimiters</a:t>
          </a:r>
          <a:endParaRPr lang="en-US"/>
        </a:p>
      </dgm:t>
    </dgm:pt>
    <dgm:pt modelId="{0980D303-DA91-406D-8161-ECD4F2570FB2}" type="parTrans" cxnId="{A9677D37-128E-4D47-8215-88DF7362A1ED}">
      <dgm:prSet/>
      <dgm:spPr/>
      <dgm:t>
        <a:bodyPr/>
        <a:lstStyle/>
        <a:p>
          <a:endParaRPr lang="en-US"/>
        </a:p>
      </dgm:t>
    </dgm:pt>
    <dgm:pt modelId="{F213F7AA-3849-4805-9370-D2F52F5D4F42}" type="sibTrans" cxnId="{A9677D37-128E-4D47-8215-88DF7362A1ED}">
      <dgm:prSet/>
      <dgm:spPr/>
      <dgm:t>
        <a:bodyPr/>
        <a:lstStyle/>
        <a:p>
          <a:endParaRPr lang="en-US"/>
        </a:p>
      </dgm:t>
    </dgm:pt>
    <dgm:pt modelId="{C09DC32C-E12F-4DAD-A4F7-078C97BAD3E6}">
      <dgm:prSet/>
      <dgm:spPr/>
      <dgm:t>
        <a:bodyPr/>
        <a:lstStyle/>
        <a:p>
          <a:r>
            <a:rPr lang="en-IN"/>
            <a:t>functional</a:t>
          </a:r>
          <a:endParaRPr lang="en-US"/>
        </a:p>
      </dgm:t>
    </dgm:pt>
    <dgm:pt modelId="{8048AED0-87FD-42FA-9516-6C0520D497EE}" type="parTrans" cxnId="{9AA22571-D950-451D-A287-C18437366F70}">
      <dgm:prSet/>
      <dgm:spPr/>
      <dgm:t>
        <a:bodyPr/>
        <a:lstStyle/>
        <a:p>
          <a:endParaRPr lang="en-US"/>
        </a:p>
      </dgm:t>
    </dgm:pt>
    <dgm:pt modelId="{C0B24252-E408-447D-914C-7F93E7779729}" type="sibTrans" cxnId="{9AA22571-D950-451D-A287-C18437366F70}">
      <dgm:prSet/>
      <dgm:spPr/>
      <dgm:t>
        <a:bodyPr/>
        <a:lstStyle/>
        <a:p>
          <a:endParaRPr lang="en-US"/>
        </a:p>
      </dgm:t>
    </dgm:pt>
    <dgm:pt modelId="{C0A406B6-F437-4C33-ACA1-21EB144DC51B}">
      <dgm:prSet/>
      <dgm:spPr/>
      <dgm:t>
        <a:bodyPr/>
        <a:lstStyle/>
        <a:p>
          <a:r>
            <a:rPr lang="en-IN"/>
            <a:t>model</a:t>
          </a:r>
          <a:endParaRPr lang="en-US"/>
        </a:p>
      </dgm:t>
    </dgm:pt>
    <dgm:pt modelId="{33F60CF8-49FB-4EC9-8377-9D22CA2AA3B5}" type="parTrans" cxnId="{12F05E32-47E1-4DB4-BE9F-F945B3836C4F}">
      <dgm:prSet/>
      <dgm:spPr/>
      <dgm:t>
        <a:bodyPr/>
        <a:lstStyle/>
        <a:p>
          <a:endParaRPr lang="en-US"/>
        </a:p>
      </dgm:t>
    </dgm:pt>
    <dgm:pt modelId="{06622154-08F1-4506-8E36-93AEABF56661}" type="sibTrans" cxnId="{12F05E32-47E1-4DB4-BE9F-F945B3836C4F}">
      <dgm:prSet/>
      <dgm:spPr/>
      <dgm:t>
        <a:bodyPr/>
        <a:lstStyle/>
        <a:p>
          <a:endParaRPr lang="en-US"/>
        </a:p>
      </dgm:t>
    </dgm:pt>
    <dgm:pt modelId="{A495EE9C-EF12-4872-B7BF-F8EB22C3259F}">
      <dgm:prSet/>
      <dgm:spPr/>
      <dgm:t>
        <a:bodyPr/>
        <a:lstStyle/>
        <a:p>
          <a:r>
            <a:rPr lang="en-IN"/>
            <a:t>inheritAttrs</a:t>
          </a:r>
          <a:endParaRPr lang="en-US"/>
        </a:p>
      </dgm:t>
    </dgm:pt>
    <dgm:pt modelId="{5C48A7D9-BC26-4751-AF8B-A7D9735826A5}" type="parTrans" cxnId="{6EAF2D28-B961-4335-9858-36A65586207A}">
      <dgm:prSet/>
      <dgm:spPr/>
      <dgm:t>
        <a:bodyPr/>
        <a:lstStyle/>
        <a:p>
          <a:endParaRPr lang="en-US"/>
        </a:p>
      </dgm:t>
    </dgm:pt>
    <dgm:pt modelId="{78E8D067-652A-4B96-99A9-C4DC9A65CDA4}" type="sibTrans" cxnId="{6EAF2D28-B961-4335-9858-36A65586207A}">
      <dgm:prSet/>
      <dgm:spPr/>
      <dgm:t>
        <a:bodyPr/>
        <a:lstStyle/>
        <a:p>
          <a:endParaRPr lang="en-US"/>
        </a:p>
      </dgm:t>
    </dgm:pt>
    <dgm:pt modelId="{BAF3CC9E-1A04-47BA-B7F7-80669B777DB3}">
      <dgm:prSet/>
      <dgm:spPr/>
      <dgm:t>
        <a:bodyPr/>
        <a:lstStyle/>
        <a:p>
          <a:r>
            <a:rPr lang="en-IN"/>
            <a:t>comments</a:t>
          </a:r>
          <a:endParaRPr lang="en-US"/>
        </a:p>
      </dgm:t>
    </dgm:pt>
    <dgm:pt modelId="{AB3570FA-E8AE-4446-A1C3-377F4DC70384}" type="parTrans" cxnId="{46555DE9-9EBB-43A0-8A6C-028D02266B29}">
      <dgm:prSet/>
      <dgm:spPr/>
      <dgm:t>
        <a:bodyPr/>
        <a:lstStyle/>
        <a:p>
          <a:endParaRPr lang="en-US"/>
        </a:p>
      </dgm:t>
    </dgm:pt>
    <dgm:pt modelId="{A766D7FE-A5C5-4E70-ACDD-CEEBA109E476}" type="sibTrans" cxnId="{46555DE9-9EBB-43A0-8A6C-028D02266B29}">
      <dgm:prSet/>
      <dgm:spPr/>
      <dgm:t>
        <a:bodyPr/>
        <a:lstStyle/>
        <a:p>
          <a:endParaRPr lang="en-US"/>
        </a:p>
      </dgm:t>
    </dgm:pt>
    <dgm:pt modelId="{A55ABF24-3B1D-405D-A2C9-113B515D26F5}" type="pres">
      <dgm:prSet presAssocID="{A930B1FA-8DBE-4117-9ADE-192BE576A5DD}" presName="linear" presStyleCnt="0">
        <dgm:presLayoutVars>
          <dgm:animLvl val="lvl"/>
          <dgm:resizeHandles val="exact"/>
        </dgm:presLayoutVars>
      </dgm:prSet>
      <dgm:spPr/>
    </dgm:pt>
    <dgm:pt modelId="{2D4D3C4A-D02F-48F7-ADF1-302253FAB096}" type="pres">
      <dgm:prSet presAssocID="{3EE90AC4-3808-4884-80CC-0804F269ACA0}" presName="parentText" presStyleLbl="node1" presStyleIdx="0" presStyleCnt="2">
        <dgm:presLayoutVars>
          <dgm:chMax val="0"/>
          <dgm:bulletEnabled val="1"/>
        </dgm:presLayoutVars>
      </dgm:prSet>
      <dgm:spPr/>
    </dgm:pt>
    <dgm:pt modelId="{1AFF81D6-96B7-4369-80E9-FC820AFE6CCE}" type="pres">
      <dgm:prSet presAssocID="{3EE90AC4-3808-4884-80CC-0804F269ACA0}" presName="childText" presStyleLbl="revTx" presStyleIdx="0" presStyleCnt="2">
        <dgm:presLayoutVars>
          <dgm:bulletEnabled val="1"/>
        </dgm:presLayoutVars>
      </dgm:prSet>
      <dgm:spPr/>
    </dgm:pt>
    <dgm:pt modelId="{7960AE52-C8AD-491C-B07E-79FD46DFE812}" type="pres">
      <dgm:prSet presAssocID="{967FFAF0-B14B-4A05-AC50-53DEA6F9124E}" presName="parentText" presStyleLbl="node1" presStyleIdx="1" presStyleCnt="2">
        <dgm:presLayoutVars>
          <dgm:chMax val="0"/>
          <dgm:bulletEnabled val="1"/>
        </dgm:presLayoutVars>
      </dgm:prSet>
      <dgm:spPr/>
    </dgm:pt>
    <dgm:pt modelId="{C7BD2475-6C0B-49E0-AC57-B83722FCFA8C}" type="pres">
      <dgm:prSet presAssocID="{967FFAF0-B14B-4A05-AC50-53DEA6F9124E}" presName="childText" presStyleLbl="revTx" presStyleIdx="1" presStyleCnt="2">
        <dgm:presLayoutVars>
          <dgm:bulletEnabled val="1"/>
        </dgm:presLayoutVars>
      </dgm:prSet>
      <dgm:spPr/>
    </dgm:pt>
  </dgm:ptLst>
  <dgm:cxnLst>
    <dgm:cxn modelId="{44EF700D-C0DF-4D60-AFF9-E773EA28FFC2}" type="presOf" srcId="{A495EE9C-EF12-4872-B7BF-F8EB22C3259F}" destId="{C7BD2475-6C0B-49E0-AC57-B83722FCFA8C}" srcOrd="0" destOrd="4" presId="urn:microsoft.com/office/officeart/2005/8/layout/vList2"/>
    <dgm:cxn modelId="{565F9419-8AA2-4DF2-9DB3-CDC6351F02E3}" srcId="{A930B1FA-8DBE-4117-9ADE-192BE576A5DD}" destId="{3EE90AC4-3808-4884-80CC-0804F269ACA0}" srcOrd="0" destOrd="0" parTransId="{7A2087F4-8045-4112-AF6E-3E789BDDBE68}" sibTransId="{46844493-D937-4D03-A55C-B7E43EA84EBB}"/>
    <dgm:cxn modelId="{3E23131D-AAA6-4914-8E0C-EC4F29E8369A}" srcId="{3EE90AC4-3808-4884-80CC-0804F269ACA0}" destId="{51A7F215-F03F-4037-B664-83F5835B8909}" srcOrd="3" destOrd="0" parTransId="{E60ADB89-B683-4458-9F85-EB1B5D19FD56}" sibTransId="{F5229EBB-E371-4C26-B205-7BFFAA75B42D}"/>
    <dgm:cxn modelId="{FCE1881E-8C30-49AE-BE65-24942148A927}" type="presOf" srcId="{17B4EE72-51E8-4940-A56B-0F566667C709}" destId="{C7BD2475-6C0B-49E0-AC57-B83722FCFA8C}" srcOrd="0" destOrd="0" presId="urn:microsoft.com/office/officeart/2005/8/layout/vList2"/>
    <dgm:cxn modelId="{343D8E21-C48E-4DF0-ACC7-0696E1F5B51B}" type="presOf" srcId="{C0A406B6-F437-4C33-ACA1-21EB144DC51B}" destId="{C7BD2475-6C0B-49E0-AC57-B83722FCFA8C}" srcOrd="0" destOrd="3" presId="urn:microsoft.com/office/officeart/2005/8/layout/vList2"/>
    <dgm:cxn modelId="{6EAF2D28-B961-4335-9858-36A65586207A}" srcId="{967FFAF0-B14B-4A05-AC50-53DEA6F9124E}" destId="{A495EE9C-EF12-4872-B7BF-F8EB22C3259F}" srcOrd="4" destOrd="0" parTransId="{5C48A7D9-BC26-4751-AF8B-A7D9735826A5}" sibTransId="{78E8D067-652A-4B96-99A9-C4DC9A65CDA4}"/>
    <dgm:cxn modelId="{10975730-3F25-4144-890A-F961FD39B882}" type="presOf" srcId="{A930B1FA-8DBE-4117-9ADE-192BE576A5DD}" destId="{A55ABF24-3B1D-405D-A2C9-113B515D26F5}" srcOrd="0" destOrd="0" presId="urn:microsoft.com/office/officeart/2005/8/layout/vList2"/>
    <dgm:cxn modelId="{12F05E32-47E1-4DB4-BE9F-F945B3836C4F}" srcId="{967FFAF0-B14B-4A05-AC50-53DEA6F9124E}" destId="{C0A406B6-F437-4C33-ACA1-21EB144DC51B}" srcOrd="3" destOrd="0" parTransId="{33F60CF8-49FB-4EC9-8377-9D22CA2AA3B5}" sibTransId="{06622154-08F1-4506-8E36-93AEABF56661}"/>
    <dgm:cxn modelId="{A9677D37-128E-4D47-8215-88DF7362A1ED}" srcId="{967FFAF0-B14B-4A05-AC50-53DEA6F9124E}" destId="{40B9B234-C21E-4CAC-A1DE-28418EB3CAB0}" srcOrd="1" destOrd="0" parTransId="{0980D303-DA91-406D-8161-ECD4F2570FB2}" sibTransId="{F213F7AA-3849-4805-9370-D2F52F5D4F42}"/>
    <dgm:cxn modelId="{C599033D-BADC-44BB-89D1-633CE7E08AE4}" type="presOf" srcId="{3EE90AC4-3808-4884-80CC-0804F269ACA0}" destId="{2D4D3C4A-D02F-48F7-ADF1-302253FAB096}" srcOrd="0" destOrd="0" presId="urn:microsoft.com/office/officeart/2005/8/layout/vList2"/>
    <dgm:cxn modelId="{9AA22571-D950-451D-A287-C18437366F70}" srcId="{967FFAF0-B14B-4A05-AC50-53DEA6F9124E}" destId="{C09DC32C-E12F-4DAD-A4F7-078C97BAD3E6}" srcOrd="2" destOrd="0" parTransId="{8048AED0-87FD-42FA-9516-6C0520D497EE}" sibTransId="{C0B24252-E408-447D-914C-7F93E7779729}"/>
    <dgm:cxn modelId="{FDF2CE7C-BC1D-4E23-B04A-688248018044}" type="presOf" srcId="{BAF3CC9E-1A04-47BA-B7F7-80669B777DB3}" destId="{C7BD2475-6C0B-49E0-AC57-B83722FCFA8C}" srcOrd="0" destOrd="5" presId="urn:microsoft.com/office/officeart/2005/8/layout/vList2"/>
    <dgm:cxn modelId="{CA52767E-9011-4796-9C97-B612B7FE09DC}" type="presOf" srcId="{C09DC32C-E12F-4DAD-A4F7-078C97BAD3E6}" destId="{C7BD2475-6C0B-49E0-AC57-B83722FCFA8C}" srcOrd="0" destOrd="2" presId="urn:microsoft.com/office/officeart/2005/8/layout/vList2"/>
    <dgm:cxn modelId="{E9D20A87-BCF7-49DC-AF53-054E74A602BD}" type="presOf" srcId="{967FFAF0-B14B-4A05-AC50-53DEA6F9124E}" destId="{7960AE52-C8AD-491C-B07E-79FD46DFE812}" srcOrd="0" destOrd="0" presId="urn:microsoft.com/office/officeart/2005/8/layout/vList2"/>
    <dgm:cxn modelId="{60182F9A-3003-4425-8C33-5F4DAF08C864}" srcId="{3EE90AC4-3808-4884-80CC-0804F269ACA0}" destId="{59F4FAAF-A701-4DF6-8BB4-28B1FD13D771}" srcOrd="1" destOrd="0" parTransId="{635AFC17-6BB6-4C8E-B8D3-8A8EE7DF275A}" sibTransId="{72F47B0E-69FC-494E-943A-2737419450CC}"/>
    <dgm:cxn modelId="{FB49E89C-85E3-4C3B-90BB-75BC9668D9F6}" type="presOf" srcId="{59F4FAAF-A701-4DF6-8BB4-28B1FD13D771}" destId="{1AFF81D6-96B7-4369-80E9-FC820AFE6CCE}" srcOrd="0" destOrd="1" presId="urn:microsoft.com/office/officeart/2005/8/layout/vList2"/>
    <dgm:cxn modelId="{0B990BA7-D289-4DBC-A703-054A9121EA74}" srcId="{3EE90AC4-3808-4884-80CC-0804F269ACA0}" destId="{DFE9B42F-010C-46C1-9AE8-C289340B5A45}" srcOrd="2" destOrd="0" parTransId="{9A19F7C3-C52B-45FB-8916-AB8381152559}" sibTransId="{A5C1A2E1-DCA5-47D9-8503-59E009BF16C3}"/>
    <dgm:cxn modelId="{9D5859B0-1BE1-4CE1-A40D-523560F27936}" type="presOf" srcId="{C50273D7-7102-43A5-84CD-5B1BC250D778}" destId="{1AFF81D6-96B7-4369-80E9-FC820AFE6CCE}" srcOrd="0" destOrd="0" presId="urn:microsoft.com/office/officeart/2005/8/layout/vList2"/>
    <dgm:cxn modelId="{DDB03BB2-C186-4C59-8C58-3D54C543D486}" type="presOf" srcId="{DFE9B42F-010C-46C1-9AE8-C289340B5A45}" destId="{1AFF81D6-96B7-4369-80E9-FC820AFE6CCE}" srcOrd="0" destOrd="2" presId="urn:microsoft.com/office/officeart/2005/8/layout/vList2"/>
    <dgm:cxn modelId="{3B3FD0C1-CAD1-41A8-BE92-BC15EC960B2B}" srcId="{967FFAF0-B14B-4A05-AC50-53DEA6F9124E}" destId="{17B4EE72-51E8-4940-A56B-0F566667C709}" srcOrd="0" destOrd="0" parTransId="{CA554EF5-E975-494F-9254-149C2B028CB4}" sibTransId="{5131036D-47A9-4591-8919-E107EC47B1CB}"/>
    <dgm:cxn modelId="{20FAF5CE-E91F-4706-A529-39A236CC196B}" srcId="{A930B1FA-8DBE-4117-9ADE-192BE576A5DD}" destId="{967FFAF0-B14B-4A05-AC50-53DEA6F9124E}" srcOrd="1" destOrd="0" parTransId="{D926C7E5-70D3-4ADE-B22F-A9ED23C2DAF5}" sibTransId="{2A9E523E-7D23-448D-AB34-2D451A19B337}"/>
    <dgm:cxn modelId="{9464C2E4-6EE8-4D57-8090-2638CF6394A3}" type="presOf" srcId="{40B9B234-C21E-4CAC-A1DE-28418EB3CAB0}" destId="{C7BD2475-6C0B-49E0-AC57-B83722FCFA8C}" srcOrd="0" destOrd="1" presId="urn:microsoft.com/office/officeart/2005/8/layout/vList2"/>
    <dgm:cxn modelId="{46555DE9-9EBB-43A0-8A6C-028D02266B29}" srcId="{967FFAF0-B14B-4A05-AC50-53DEA6F9124E}" destId="{BAF3CC9E-1A04-47BA-B7F7-80669B777DB3}" srcOrd="5" destOrd="0" parTransId="{AB3570FA-E8AE-4446-A1C3-377F4DC70384}" sibTransId="{A766D7FE-A5C5-4E70-ACDD-CEEBA109E476}"/>
    <dgm:cxn modelId="{426FE1E9-958E-4016-80DE-E371E01A85C3}" srcId="{3EE90AC4-3808-4884-80CC-0804F269ACA0}" destId="{C50273D7-7102-43A5-84CD-5B1BC250D778}" srcOrd="0" destOrd="0" parTransId="{DD2241AC-3989-4297-B176-97D2DD8F3F90}" sibTransId="{08857CD7-D8DA-4165-BF8F-89ADC303F31B}"/>
    <dgm:cxn modelId="{ABC9C4F5-580D-4186-BA01-2DE8620C630D}" type="presOf" srcId="{51A7F215-F03F-4037-B664-83F5835B8909}" destId="{1AFF81D6-96B7-4369-80E9-FC820AFE6CCE}" srcOrd="0" destOrd="3" presId="urn:microsoft.com/office/officeart/2005/8/layout/vList2"/>
    <dgm:cxn modelId="{C7D11AAA-490E-4696-A32D-F4F3421AA6C6}" type="presParOf" srcId="{A55ABF24-3B1D-405D-A2C9-113B515D26F5}" destId="{2D4D3C4A-D02F-48F7-ADF1-302253FAB096}" srcOrd="0" destOrd="0" presId="urn:microsoft.com/office/officeart/2005/8/layout/vList2"/>
    <dgm:cxn modelId="{157142DF-8AAB-48FF-AB1C-A096BF8DBC1A}" type="presParOf" srcId="{A55ABF24-3B1D-405D-A2C9-113B515D26F5}" destId="{1AFF81D6-96B7-4369-80E9-FC820AFE6CCE}" srcOrd="1" destOrd="0" presId="urn:microsoft.com/office/officeart/2005/8/layout/vList2"/>
    <dgm:cxn modelId="{713665B5-ACDA-4EF4-8457-4308360D2D7E}" type="presParOf" srcId="{A55ABF24-3B1D-405D-A2C9-113B515D26F5}" destId="{7960AE52-C8AD-491C-B07E-79FD46DFE812}" srcOrd="2" destOrd="0" presId="urn:microsoft.com/office/officeart/2005/8/layout/vList2"/>
    <dgm:cxn modelId="{1043258D-5089-4587-B487-1AEDD8C89A34}" type="presParOf" srcId="{A55ABF24-3B1D-405D-A2C9-113B515D26F5}" destId="{C7BD2475-6C0B-49E0-AC57-B83722FCFA8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1036E4-AE44-4C19-A3B4-4381E02C2C10}"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613477C-4467-42A7-B649-A0BF91B3D527}">
      <dgm:prSet/>
      <dgm:spPr/>
      <dgm:t>
        <a:bodyPr/>
        <a:lstStyle/>
        <a:p>
          <a:r>
            <a:rPr lang="en-IN"/>
            <a:t>String</a:t>
          </a:r>
          <a:endParaRPr lang="en-US"/>
        </a:p>
      </dgm:t>
    </dgm:pt>
    <dgm:pt modelId="{F32C9682-AF39-490C-BF4B-DF6979E0A949}" type="parTrans" cxnId="{75F072F8-A32E-41AE-A424-016F3E5D1276}">
      <dgm:prSet/>
      <dgm:spPr/>
      <dgm:t>
        <a:bodyPr/>
        <a:lstStyle/>
        <a:p>
          <a:endParaRPr lang="en-US"/>
        </a:p>
      </dgm:t>
    </dgm:pt>
    <dgm:pt modelId="{5A3DE582-56BE-4421-B4E9-941B07E3C295}" type="sibTrans" cxnId="{75F072F8-A32E-41AE-A424-016F3E5D1276}">
      <dgm:prSet/>
      <dgm:spPr/>
      <dgm:t>
        <a:bodyPr/>
        <a:lstStyle/>
        <a:p>
          <a:endParaRPr lang="en-US"/>
        </a:p>
      </dgm:t>
    </dgm:pt>
    <dgm:pt modelId="{1B0BBA45-7654-45C5-8167-57D1F06F55F7}">
      <dgm:prSet/>
      <dgm:spPr/>
      <dgm:t>
        <a:bodyPr/>
        <a:lstStyle/>
        <a:p>
          <a:r>
            <a:rPr lang="en-IN"/>
            <a:t>Number</a:t>
          </a:r>
          <a:endParaRPr lang="en-US"/>
        </a:p>
      </dgm:t>
    </dgm:pt>
    <dgm:pt modelId="{BFA25405-C1AE-43E1-9199-A1DBD2DC1001}" type="parTrans" cxnId="{22AF25CE-AB93-42F9-976F-FA8A930DBE93}">
      <dgm:prSet/>
      <dgm:spPr/>
      <dgm:t>
        <a:bodyPr/>
        <a:lstStyle/>
        <a:p>
          <a:endParaRPr lang="en-US"/>
        </a:p>
      </dgm:t>
    </dgm:pt>
    <dgm:pt modelId="{C082FEFA-00C1-4959-B5F3-1F76D0147F75}" type="sibTrans" cxnId="{22AF25CE-AB93-42F9-976F-FA8A930DBE93}">
      <dgm:prSet/>
      <dgm:spPr/>
      <dgm:t>
        <a:bodyPr/>
        <a:lstStyle/>
        <a:p>
          <a:endParaRPr lang="en-US"/>
        </a:p>
      </dgm:t>
    </dgm:pt>
    <dgm:pt modelId="{4AEFAC8F-CF42-44DD-A265-C7143EF0FEA2}">
      <dgm:prSet/>
      <dgm:spPr/>
      <dgm:t>
        <a:bodyPr/>
        <a:lstStyle/>
        <a:p>
          <a:r>
            <a:rPr lang="en-IN"/>
            <a:t>Boolean</a:t>
          </a:r>
          <a:endParaRPr lang="en-US"/>
        </a:p>
      </dgm:t>
    </dgm:pt>
    <dgm:pt modelId="{6A03AAD8-4A9E-41DE-B0BB-4BA069DD0557}" type="parTrans" cxnId="{3F3AC677-502A-471C-9563-EDE3039BD1FE}">
      <dgm:prSet/>
      <dgm:spPr/>
      <dgm:t>
        <a:bodyPr/>
        <a:lstStyle/>
        <a:p>
          <a:endParaRPr lang="en-US"/>
        </a:p>
      </dgm:t>
    </dgm:pt>
    <dgm:pt modelId="{5887BDE6-0A05-4A3E-8C26-2A7871736E36}" type="sibTrans" cxnId="{3F3AC677-502A-471C-9563-EDE3039BD1FE}">
      <dgm:prSet/>
      <dgm:spPr/>
      <dgm:t>
        <a:bodyPr/>
        <a:lstStyle/>
        <a:p>
          <a:endParaRPr lang="en-US"/>
        </a:p>
      </dgm:t>
    </dgm:pt>
    <dgm:pt modelId="{5CBE5681-D8D1-4BF1-8AAE-F0E1EFE02123}">
      <dgm:prSet/>
      <dgm:spPr/>
      <dgm:t>
        <a:bodyPr/>
        <a:lstStyle/>
        <a:p>
          <a:r>
            <a:rPr lang="en-IN"/>
            <a:t>Array</a:t>
          </a:r>
          <a:endParaRPr lang="en-US"/>
        </a:p>
      </dgm:t>
    </dgm:pt>
    <dgm:pt modelId="{EB43778E-7A17-4597-B6DE-5FA887B6C932}" type="parTrans" cxnId="{33B0B6C3-95EB-49E7-946D-C519F481140B}">
      <dgm:prSet/>
      <dgm:spPr/>
      <dgm:t>
        <a:bodyPr/>
        <a:lstStyle/>
        <a:p>
          <a:endParaRPr lang="en-US"/>
        </a:p>
      </dgm:t>
    </dgm:pt>
    <dgm:pt modelId="{834F6716-6EAB-452B-A3E3-E637093BCCF8}" type="sibTrans" cxnId="{33B0B6C3-95EB-49E7-946D-C519F481140B}">
      <dgm:prSet/>
      <dgm:spPr/>
      <dgm:t>
        <a:bodyPr/>
        <a:lstStyle/>
        <a:p>
          <a:endParaRPr lang="en-US"/>
        </a:p>
      </dgm:t>
    </dgm:pt>
    <dgm:pt modelId="{5727EA32-2358-45F7-BA8F-A3148088D475}">
      <dgm:prSet/>
      <dgm:spPr/>
      <dgm:t>
        <a:bodyPr/>
        <a:lstStyle/>
        <a:p>
          <a:r>
            <a:rPr lang="en-IN"/>
            <a:t>Object</a:t>
          </a:r>
          <a:endParaRPr lang="en-US"/>
        </a:p>
      </dgm:t>
    </dgm:pt>
    <dgm:pt modelId="{80DBC3A8-4203-4C1A-BEED-CC1034F26CC4}" type="parTrans" cxnId="{4B36B893-9325-4EF4-9EA1-6EA1698CFA1C}">
      <dgm:prSet/>
      <dgm:spPr/>
      <dgm:t>
        <a:bodyPr/>
        <a:lstStyle/>
        <a:p>
          <a:endParaRPr lang="en-US"/>
        </a:p>
      </dgm:t>
    </dgm:pt>
    <dgm:pt modelId="{E9CBA1F8-B49E-4B8A-8DB0-FE67FDAC58B6}" type="sibTrans" cxnId="{4B36B893-9325-4EF4-9EA1-6EA1698CFA1C}">
      <dgm:prSet/>
      <dgm:spPr/>
      <dgm:t>
        <a:bodyPr/>
        <a:lstStyle/>
        <a:p>
          <a:endParaRPr lang="en-US"/>
        </a:p>
      </dgm:t>
    </dgm:pt>
    <dgm:pt modelId="{D03B34A6-12CB-48E9-B8B7-35339E85CD66}">
      <dgm:prSet/>
      <dgm:spPr/>
      <dgm:t>
        <a:bodyPr/>
        <a:lstStyle/>
        <a:p>
          <a:r>
            <a:rPr lang="en-IN"/>
            <a:t>Date</a:t>
          </a:r>
          <a:endParaRPr lang="en-US"/>
        </a:p>
      </dgm:t>
    </dgm:pt>
    <dgm:pt modelId="{74398935-D987-46AB-B34A-A0D9CD4E61B8}" type="parTrans" cxnId="{37E3E80C-FAB8-4267-8FD2-336112FA4817}">
      <dgm:prSet/>
      <dgm:spPr/>
      <dgm:t>
        <a:bodyPr/>
        <a:lstStyle/>
        <a:p>
          <a:endParaRPr lang="en-US"/>
        </a:p>
      </dgm:t>
    </dgm:pt>
    <dgm:pt modelId="{0E2177D1-A014-4C82-A07E-005E46F861EF}" type="sibTrans" cxnId="{37E3E80C-FAB8-4267-8FD2-336112FA4817}">
      <dgm:prSet/>
      <dgm:spPr/>
      <dgm:t>
        <a:bodyPr/>
        <a:lstStyle/>
        <a:p>
          <a:endParaRPr lang="en-US"/>
        </a:p>
      </dgm:t>
    </dgm:pt>
    <dgm:pt modelId="{CB085E8B-EF36-4EF4-B880-5BFA2EA4834D}">
      <dgm:prSet/>
      <dgm:spPr/>
      <dgm:t>
        <a:bodyPr/>
        <a:lstStyle/>
        <a:p>
          <a:r>
            <a:rPr lang="en-IN"/>
            <a:t>Function</a:t>
          </a:r>
          <a:endParaRPr lang="en-US"/>
        </a:p>
      </dgm:t>
    </dgm:pt>
    <dgm:pt modelId="{3C10196E-B232-419A-8A1E-7E20FEBCECF7}" type="parTrans" cxnId="{7B1CFD29-41B8-4231-BA00-2E7BE1225DA1}">
      <dgm:prSet/>
      <dgm:spPr/>
      <dgm:t>
        <a:bodyPr/>
        <a:lstStyle/>
        <a:p>
          <a:endParaRPr lang="en-US"/>
        </a:p>
      </dgm:t>
    </dgm:pt>
    <dgm:pt modelId="{AF0C4E06-BDAD-4BC2-BEA6-E5D5E99D6357}" type="sibTrans" cxnId="{7B1CFD29-41B8-4231-BA00-2E7BE1225DA1}">
      <dgm:prSet/>
      <dgm:spPr/>
      <dgm:t>
        <a:bodyPr/>
        <a:lstStyle/>
        <a:p>
          <a:endParaRPr lang="en-US"/>
        </a:p>
      </dgm:t>
    </dgm:pt>
    <dgm:pt modelId="{D625E7F5-48A3-4A92-8C95-71410F868115}">
      <dgm:prSet/>
      <dgm:spPr/>
      <dgm:t>
        <a:bodyPr/>
        <a:lstStyle/>
        <a:p>
          <a:r>
            <a:rPr lang="en-IN"/>
            <a:t>Symbol</a:t>
          </a:r>
          <a:endParaRPr lang="en-US"/>
        </a:p>
      </dgm:t>
    </dgm:pt>
    <dgm:pt modelId="{5A17243A-9C6C-4316-BF04-A42CC0EC5E0A}" type="parTrans" cxnId="{7C2F346D-3E64-4509-B9D7-A5609C22759A}">
      <dgm:prSet/>
      <dgm:spPr/>
      <dgm:t>
        <a:bodyPr/>
        <a:lstStyle/>
        <a:p>
          <a:endParaRPr lang="en-US"/>
        </a:p>
      </dgm:t>
    </dgm:pt>
    <dgm:pt modelId="{AB13962F-702C-4714-8720-22FDCB1CCA38}" type="sibTrans" cxnId="{7C2F346D-3E64-4509-B9D7-A5609C22759A}">
      <dgm:prSet/>
      <dgm:spPr/>
      <dgm:t>
        <a:bodyPr/>
        <a:lstStyle/>
        <a:p>
          <a:endParaRPr lang="en-US"/>
        </a:p>
      </dgm:t>
    </dgm:pt>
    <dgm:pt modelId="{C3B8C64A-AEB9-4BA2-B78F-AEE25EF6EBE5}" type="pres">
      <dgm:prSet presAssocID="{BA1036E4-AE44-4C19-A3B4-4381E02C2C10}" presName="linear" presStyleCnt="0">
        <dgm:presLayoutVars>
          <dgm:animLvl val="lvl"/>
          <dgm:resizeHandles val="exact"/>
        </dgm:presLayoutVars>
      </dgm:prSet>
      <dgm:spPr/>
    </dgm:pt>
    <dgm:pt modelId="{295458DE-FE62-4B92-8C0E-5DADF39B67AD}" type="pres">
      <dgm:prSet presAssocID="{1613477C-4467-42A7-B649-A0BF91B3D527}" presName="parentText" presStyleLbl="node1" presStyleIdx="0" presStyleCnt="8">
        <dgm:presLayoutVars>
          <dgm:chMax val="0"/>
          <dgm:bulletEnabled val="1"/>
        </dgm:presLayoutVars>
      </dgm:prSet>
      <dgm:spPr/>
    </dgm:pt>
    <dgm:pt modelId="{6EFECE9C-F0AE-471A-959A-FCD1AC159C62}" type="pres">
      <dgm:prSet presAssocID="{5A3DE582-56BE-4421-B4E9-941B07E3C295}" presName="spacer" presStyleCnt="0"/>
      <dgm:spPr/>
    </dgm:pt>
    <dgm:pt modelId="{78EB087B-C00B-47E3-8D94-962F71CBE27A}" type="pres">
      <dgm:prSet presAssocID="{1B0BBA45-7654-45C5-8167-57D1F06F55F7}" presName="parentText" presStyleLbl="node1" presStyleIdx="1" presStyleCnt="8">
        <dgm:presLayoutVars>
          <dgm:chMax val="0"/>
          <dgm:bulletEnabled val="1"/>
        </dgm:presLayoutVars>
      </dgm:prSet>
      <dgm:spPr/>
    </dgm:pt>
    <dgm:pt modelId="{FC7CED98-3C09-4B24-A136-50E90890E79D}" type="pres">
      <dgm:prSet presAssocID="{C082FEFA-00C1-4959-B5F3-1F76D0147F75}" presName="spacer" presStyleCnt="0"/>
      <dgm:spPr/>
    </dgm:pt>
    <dgm:pt modelId="{F5FC24B1-1A01-4E77-B0F1-D145AF928C78}" type="pres">
      <dgm:prSet presAssocID="{4AEFAC8F-CF42-44DD-A265-C7143EF0FEA2}" presName="parentText" presStyleLbl="node1" presStyleIdx="2" presStyleCnt="8">
        <dgm:presLayoutVars>
          <dgm:chMax val="0"/>
          <dgm:bulletEnabled val="1"/>
        </dgm:presLayoutVars>
      </dgm:prSet>
      <dgm:spPr/>
    </dgm:pt>
    <dgm:pt modelId="{AFEF139E-7585-4E85-8CDD-784BC54B7DCE}" type="pres">
      <dgm:prSet presAssocID="{5887BDE6-0A05-4A3E-8C26-2A7871736E36}" presName="spacer" presStyleCnt="0"/>
      <dgm:spPr/>
    </dgm:pt>
    <dgm:pt modelId="{A2527A55-EDD6-4316-BFE7-562563717D37}" type="pres">
      <dgm:prSet presAssocID="{5CBE5681-D8D1-4BF1-8AAE-F0E1EFE02123}" presName="parentText" presStyleLbl="node1" presStyleIdx="3" presStyleCnt="8">
        <dgm:presLayoutVars>
          <dgm:chMax val="0"/>
          <dgm:bulletEnabled val="1"/>
        </dgm:presLayoutVars>
      </dgm:prSet>
      <dgm:spPr/>
    </dgm:pt>
    <dgm:pt modelId="{BE5F68BA-E925-48CF-9CE5-34F5E780A397}" type="pres">
      <dgm:prSet presAssocID="{834F6716-6EAB-452B-A3E3-E637093BCCF8}" presName="spacer" presStyleCnt="0"/>
      <dgm:spPr/>
    </dgm:pt>
    <dgm:pt modelId="{AA37A658-6CC7-43EF-8420-CAD79A0BD335}" type="pres">
      <dgm:prSet presAssocID="{5727EA32-2358-45F7-BA8F-A3148088D475}" presName="parentText" presStyleLbl="node1" presStyleIdx="4" presStyleCnt="8">
        <dgm:presLayoutVars>
          <dgm:chMax val="0"/>
          <dgm:bulletEnabled val="1"/>
        </dgm:presLayoutVars>
      </dgm:prSet>
      <dgm:spPr/>
    </dgm:pt>
    <dgm:pt modelId="{491AB2E6-98AD-4BC2-9192-D5DCE8E40E05}" type="pres">
      <dgm:prSet presAssocID="{E9CBA1F8-B49E-4B8A-8DB0-FE67FDAC58B6}" presName="spacer" presStyleCnt="0"/>
      <dgm:spPr/>
    </dgm:pt>
    <dgm:pt modelId="{685BE067-2B47-4A53-B18B-F71B024F2FA3}" type="pres">
      <dgm:prSet presAssocID="{D03B34A6-12CB-48E9-B8B7-35339E85CD66}" presName="parentText" presStyleLbl="node1" presStyleIdx="5" presStyleCnt="8">
        <dgm:presLayoutVars>
          <dgm:chMax val="0"/>
          <dgm:bulletEnabled val="1"/>
        </dgm:presLayoutVars>
      </dgm:prSet>
      <dgm:spPr/>
    </dgm:pt>
    <dgm:pt modelId="{3499D8B3-3CE2-45EB-9A2D-C0807B0FA48C}" type="pres">
      <dgm:prSet presAssocID="{0E2177D1-A014-4C82-A07E-005E46F861EF}" presName="spacer" presStyleCnt="0"/>
      <dgm:spPr/>
    </dgm:pt>
    <dgm:pt modelId="{0366B899-3ABB-4D35-9A0E-102EDC95BE48}" type="pres">
      <dgm:prSet presAssocID="{CB085E8B-EF36-4EF4-B880-5BFA2EA4834D}" presName="parentText" presStyleLbl="node1" presStyleIdx="6" presStyleCnt="8">
        <dgm:presLayoutVars>
          <dgm:chMax val="0"/>
          <dgm:bulletEnabled val="1"/>
        </dgm:presLayoutVars>
      </dgm:prSet>
      <dgm:spPr/>
    </dgm:pt>
    <dgm:pt modelId="{6EA00842-3442-4F6A-945C-A8474D276229}" type="pres">
      <dgm:prSet presAssocID="{AF0C4E06-BDAD-4BC2-BEA6-E5D5E99D6357}" presName="spacer" presStyleCnt="0"/>
      <dgm:spPr/>
    </dgm:pt>
    <dgm:pt modelId="{ECF76BFF-5900-4C98-B878-474B18F504DB}" type="pres">
      <dgm:prSet presAssocID="{D625E7F5-48A3-4A92-8C95-71410F868115}" presName="parentText" presStyleLbl="node1" presStyleIdx="7" presStyleCnt="8">
        <dgm:presLayoutVars>
          <dgm:chMax val="0"/>
          <dgm:bulletEnabled val="1"/>
        </dgm:presLayoutVars>
      </dgm:prSet>
      <dgm:spPr/>
    </dgm:pt>
  </dgm:ptLst>
  <dgm:cxnLst>
    <dgm:cxn modelId="{37E3E80C-FAB8-4267-8FD2-336112FA4817}" srcId="{BA1036E4-AE44-4C19-A3B4-4381E02C2C10}" destId="{D03B34A6-12CB-48E9-B8B7-35339E85CD66}" srcOrd="5" destOrd="0" parTransId="{74398935-D987-46AB-B34A-A0D9CD4E61B8}" sibTransId="{0E2177D1-A014-4C82-A07E-005E46F861EF}"/>
    <dgm:cxn modelId="{F7D12C1E-AFA1-4B6A-A07A-603BF98AE0D9}" type="presOf" srcId="{D03B34A6-12CB-48E9-B8B7-35339E85CD66}" destId="{685BE067-2B47-4A53-B18B-F71B024F2FA3}" srcOrd="0" destOrd="0" presId="urn:microsoft.com/office/officeart/2005/8/layout/vList2"/>
    <dgm:cxn modelId="{DCA6E429-3EFF-4BE1-BD46-F3DEF981DD7C}" type="presOf" srcId="{D625E7F5-48A3-4A92-8C95-71410F868115}" destId="{ECF76BFF-5900-4C98-B878-474B18F504DB}" srcOrd="0" destOrd="0" presId="urn:microsoft.com/office/officeart/2005/8/layout/vList2"/>
    <dgm:cxn modelId="{7B1CFD29-41B8-4231-BA00-2E7BE1225DA1}" srcId="{BA1036E4-AE44-4C19-A3B4-4381E02C2C10}" destId="{CB085E8B-EF36-4EF4-B880-5BFA2EA4834D}" srcOrd="6" destOrd="0" parTransId="{3C10196E-B232-419A-8A1E-7E20FEBCECF7}" sibTransId="{AF0C4E06-BDAD-4BC2-BEA6-E5D5E99D6357}"/>
    <dgm:cxn modelId="{1BBD8C35-06D0-4725-B36B-7B17A1010EED}" type="presOf" srcId="{CB085E8B-EF36-4EF4-B880-5BFA2EA4834D}" destId="{0366B899-3ABB-4D35-9A0E-102EDC95BE48}" srcOrd="0" destOrd="0" presId="urn:microsoft.com/office/officeart/2005/8/layout/vList2"/>
    <dgm:cxn modelId="{0F1FB948-3564-40FF-B531-57BF6468AFBF}" type="presOf" srcId="{5727EA32-2358-45F7-BA8F-A3148088D475}" destId="{AA37A658-6CC7-43EF-8420-CAD79A0BD335}" srcOrd="0" destOrd="0" presId="urn:microsoft.com/office/officeart/2005/8/layout/vList2"/>
    <dgm:cxn modelId="{7C2F346D-3E64-4509-B9D7-A5609C22759A}" srcId="{BA1036E4-AE44-4C19-A3B4-4381E02C2C10}" destId="{D625E7F5-48A3-4A92-8C95-71410F868115}" srcOrd="7" destOrd="0" parTransId="{5A17243A-9C6C-4316-BF04-A42CC0EC5E0A}" sibTransId="{AB13962F-702C-4714-8720-22FDCB1CCA38}"/>
    <dgm:cxn modelId="{3F3AC677-502A-471C-9563-EDE3039BD1FE}" srcId="{BA1036E4-AE44-4C19-A3B4-4381E02C2C10}" destId="{4AEFAC8F-CF42-44DD-A265-C7143EF0FEA2}" srcOrd="2" destOrd="0" parTransId="{6A03AAD8-4A9E-41DE-B0BB-4BA069DD0557}" sibTransId="{5887BDE6-0A05-4A3E-8C26-2A7871736E36}"/>
    <dgm:cxn modelId="{4B36B893-9325-4EF4-9EA1-6EA1698CFA1C}" srcId="{BA1036E4-AE44-4C19-A3B4-4381E02C2C10}" destId="{5727EA32-2358-45F7-BA8F-A3148088D475}" srcOrd="4" destOrd="0" parTransId="{80DBC3A8-4203-4C1A-BEED-CC1034F26CC4}" sibTransId="{E9CBA1F8-B49E-4B8A-8DB0-FE67FDAC58B6}"/>
    <dgm:cxn modelId="{6772DAB4-DDED-4AD2-940A-66B831C59E89}" type="presOf" srcId="{1B0BBA45-7654-45C5-8167-57D1F06F55F7}" destId="{78EB087B-C00B-47E3-8D94-962F71CBE27A}" srcOrd="0" destOrd="0" presId="urn:microsoft.com/office/officeart/2005/8/layout/vList2"/>
    <dgm:cxn modelId="{527163BE-3859-44E8-BFDD-3BEE267D5E85}" type="presOf" srcId="{BA1036E4-AE44-4C19-A3B4-4381E02C2C10}" destId="{C3B8C64A-AEB9-4BA2-B78F-AEE25EF6EBE5}" srcOrd="0" destOrd="0" presId="urn:microsoft.com/office/officeart/2005/8/layout/vList2"/>
    <dgm:cxn modelId="{C40F1CC1-85A7-480E-A1FA-37CEED8B93AD}" type="presOf" srcId="{5CBE5681-D8D1-4BF1-8AAE-F0E1EFE02123}" destId="{A2527A55-EDD6-4316-BFE7-562563717D37}" srcOrd="0" destOrd="0" presId="urn:microsoft.com/office/officeart/2005/8/layout/vList2"/>
    <dgm:cxn modelId="{33B0B6C3-95EB-49E7-946D-C519F481140B}" srcId="{BA1036E4-AE44-4C19-A3B4-4381E02C2C10}" destId="{5CBE5681-D8D1-4BF1-8AAE-F0E1EFE02123}" srcOrd="3" destOrd="0" parTransId="{EB43778E-7A17-4597-B6DE-5FA887B6C932}" sibTransId="{834F6716-6EAB-452B-A3E3-E637093BCCF8}"/>
    <dgm:cxn modelId="{22AF25CE-AB93-42F9-976F-FA8A930DBE93}" srcId="{BA1036E4-AE44-4C19-A3B4-4381E02C2C10}" destId="{1B0BBA45-7654-45C5-8167-57D1F06F55F7}" srcOrd="1" destOrd="0" parTransId="{BFA25405-C1AE-43E1-9199-A1DBD2DC1001}" sibTransId="{C082FEFA-00C1-4959-B5F3-1F76D0147F75}"/>
    <dgm:cxn modelId="{A3E376DB-5FE8-4112-9B3C-D16F12E308D3}" type="presOf" srcId="{4AEFAC8F-CF42-44DD-A265-C7143EF0FEA2}" destId="{F5FC24B1-1A01-4E77-B0F1-D145AF928C78}" srcOrd="0" destOrd="0" presId="urn:microsoft.com/office/officeart/2005/8/layout/vList2"/>
    <dgm:cxn modelId="{FB4CA8E3-24BB-44F3-925F-2D38BC820564}" type="presOf" srcId="{1613477C-4467-42A7-B649-A0BF91B3D527}" destId="{295458DE-FE62-4B92-8C0E-5DADF39B67AD}" srcOrd="0" destOrd="0" presId="urn:microsoft.com/office/officeart/2005/8/layout/vList2"/>
    <dgm:cxn modelId="{75F072F8-A32E-41AE-A424-016F3E5D1276}" srcId="{BA1036E4-AE44-4C19-A3B4-4381E02C2C10}" destId="{1613477C-4467-42A7-B649-A0BF91B3D527}" srcOrd="0" destOrd="0" parTransId="{F32C9682-AF39-490C-BF4B-DF6979E0A949}" sibTransId="{5A3DE582-56BE-4421-B4E9-941B07E3C295}"/>
    <dgm:cxn modelId="{B16BCF9A-DCF8-4359-B7BD-E787E839B10B}" type="presParOf" srcId="{C3B8C64A-AEB9-4BA2-B78F-AEE25EF6EBE5}" destId="{295458DE-FE62-4B92-8C0E-5DADF39B67AD}" srcOrd="0" destOrd="0" presId="urn:microsoft.com/office/officeart/2005/8/layout/vList2"/>
    <dgm:cxn modelId="{87FB48D9-9BB3-40EC-9F14-3B06B2156E6B}" type="presParOf" srcId="{C3B8C64A-AEB9-4BA2-B78F-AEE25EF6EBE5}" destId="{6EFECE9C-F0AE-471A-959A-FCD1AC159C62}" srcOrd="1" destOrd="0" presId="urn:microsoft.com/office/officeart/2005/8/layout/vList2"/>
    <dgm:cxn modelId="{83BCD132-12A3-4582-AF2A-14A7FF84B43E}" type="presParOf" srcId="{C3B8C64A-AEB9-4BA2-B78F-AEE25EF6EBE5}" destId="{78EB087B-C00B-47E3-8D94-962F71CBE27A}" srcOrd="2" destOrd="0" presId="urn:microsoft.com/office/officeart/2005/8/layout/vList2"/>
    <dgm:cxn modelId="{84AFF0EA-C743-4CAA-A880-AB18B568CCEE}" type="presParOf" srcId="{C3B8C64A-AEB9-4BA2-B78F-AEE25EF6EBE5}" destId="{FC7CED98-3C09-4B24-A136-50E90890E79D}" srcOrd="3" destOrd="0" presId="urn:microsoft.com/office/officeart/2005/8/layout/vList2"/>
    <dgm:cxn modelId="{C5BE4F44-EBC5-4A84-AB6F-2779C6EF60A3}" type="presParOf" srcId="{C3B8C64A-AEB9-4BA2-B78F-AEE25EF6EBE5}" destId="{F5FC24B1-1A01-4E77-B0F1-D145AF928C78}" srcOrd="4" destOrd="0" presId="urn:microsoft.com/office/officeart/2005/8/layout/vList2"/>
    <dgm:cxn modelId="{181F0CEB-138B-4042-B453-168D885C4BBC}" type="presParOf" srcId="{C3B8C64A-AEB9-4BA2-B78F-AEE25EF6EBE5}" destId="{AFEF139E-7585-4E85-8CDD-784BC54B7DCE}" srcOrd="5" destOrd="0" presId="urn:microsoft.com/office/officeart/2005/8/layout/vList2"/>
    <dgm:cxn modelId="{17B7ED38-4080-4585-8BD1-C10944F43120}" type="presParOf" srcId="{C3B8C64A-AEB9-4BA2-B78F-AEE25EF6EBE5}" destId="{A2527A55-EDD6-4316-BFE7-562563717D37}" srcOrd="6" destOrd="0" presId="urn:microsoft.com/office/officeart/2005/8/layout/vList2"/>
    <dgm:cxn modelId="{9304142A-CD5F-49DF-B8F6-1328DDDF8739}" type="presParOf" srcId="{C3B8C64A-AEB9-4BA2-B78F-AEE25EF6EBE5}" destId="{BE5F68BA-E925-48CF-9CE5-34F5E780A397}" srcOrd="7" destOrd="0" presId="urn:microsoft.com/office/officeart/2005/8/layout/vList2"/>
    <dgm:cxn modelId="{75D880E7-5984-4D97-B182-E6C63B1AD4FE}" type="presParOf" srcId="{C3B8C64A-AEB9-4BA2-B78F-AEE25EF6EBE5}" destId="{AA37A658-6CC7-43EF-8420-CAD79A0BD335}" srcOrd="8" destOrd="0" presId="urn:microsoft.com/office/officeart/2005/8/layout/vList2"/>
    <dgm:cxn modelId="{676B923C-5065-42B2-B1F4-83C2A60A022F}" type="presParOf" srcId="{C3B8C64A-AEB9-4BA2-B78F-AEE25EF6EBE5}" destId="{491AB2E6-98AD-4BC2-9192-D5DCE8E40E05}" srcOrd="9" destOrd="0" presId="urn:microsoft.com/office/officeart/2005/8/layout/vList2"/>
    <dgm:cxn modelId="{9230F167-DB96-4807-B878-F966BBE7E3C2}" type="presParOf" srcId="{C3B8C64A-AEB9-4BA2-B78F-AEE25EF6EBE5}" destId="{685BE067-2B47-4A53-B18B-F71B024F2FA3}" srcOrd="10" destOrd="0" presId="urn:microsoft.com/office/officeart/2005/8/layout/vList2"/>
    <dgm:cxn modelId="{2A1A2712-6A28-47F5-86D4-6A67678B9EF7}" type="presParOf" srcId="{C3B8C64A-AEB9-4BA2-B78F-AEE25EF6EBE5}" destId="{3499D8B3-3CE2-45EB-9A2D-C0807B0FA48C}" srcOrd="11" destOrd="0" presId="urn:microsoft.com/office/officeart/2005/8/layout/vList2"/>
    <dgm:cxn modelId="{06DD71AF-3AF2-4795-A555-A67C59788BA8}" type="presParOf" srcId="{C3B8C64A-AEB9-4BA2-B78F-AEE25EF6EBE5}" destId="{0366B899-3ABB-4D35-9A0E-102EDC95BE48}" srcOrd="12" destOrd="0" presId="urn:microsoft.com/office/officeart/2005/8/layout/vList2"/>
    <dgm:cxn modelId="{684DBA85-AD67-4E70-8342-3E1ED5BF15DD}" type="presParOf" srcId="{C3B8C64A-AEB9-4BA2-B78F-AEE25EF6EBE5}" destId="{6EA00842-3442-4F6A-945C-A8474D276229}" srcOrd="13" destOrd="0" presId="urn:microsoft.com/office/officeart/2005/8/layout/vList2"/>
    <dgm:cxn modelId="{9A6B8127-EE36-44AA-9CDE-53180B2B55BB}" type="presParOf" srcId="{C3B8C64A-AEB9-4BA2-B78F-AEE25EF6EBE5}" destId="{ECF76BFF-5900-4C98-B878-474B18F504DB}"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1BAC80-0A2D-40C5-9DDF-9548FFFF18A5}"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IN"/>
        </a:p>
      </dgm:t>
    </dgm:pt>
    <dgm:pt modelId="{914933EA-F82F-43E1-B680-E4E86BBFA777}">
      <dgm:prSet phldrT="[Text]"/>
      <dgm:spPr/>
      <dgm:t>
        <a:bodyPr/>
        <a:lstStyle/>
        <a:p>
          <a:r>
            <a:rPr lang="en-IN" dirty="0"/>
            <a:t>Methods</a:t>
          </a:r>
        </a:p>
      </dgm:t>
    </dgm:pt>
    <dgm:pt modelId="{EBB10409-77EB-4B64-8763-7D896085AE6D}" type="parTrans" cxnId="{3628ACF3-A66E-4666-9BF7-15B9D5D9A054}">
      <dgm:prSet/>
      <dgm:spPr/>
      <dgm:t>
        <a:bodyPr/>
        <a:lstStyle/>
        <a:p>
          <a:endParaRPr lang="en-IN"/>
        </a:p>
      </dgm:t>
    </dgm:pt>
    <dgm:pt modelId="{9E7D0396-AE3A-4AF1-88E2-C26827562958}" type="sibTrans" cxnId="{3628ACF3-A66E-4666-9BF7-15B9D5D9A054}">
      <dgm:prSet/>
      <dgm:spPr/>
      <dgm:t>
        <a:bodyPr/>
        <a:lstStyle/>
        <a:p>
          <a:endParaRPr lang="en-IN"/>
        </a:p>
      </dgm:t>
    </dgm:pt>
    <dgm:pt modelId="{E8C205E7-DF7D-45D9-8C7F-7FD4A38B11AB}">
      <dgm:prSet phldrT="[Text]"/>
      <dgm:spPr/>
      <dgm:t>
        <a:bodyPr/>
        <a:lstStyle/>
        <a:p>
          <a:r>
            <a:rPr lang="en-IN" dirty="0"/>
            <a:t>State</a:t>
          </a:r>
        </a:p>
      </dgm:t>
    </dgm:pt>
    <dgm:pt modelId="{109BDF70-966C-4FAF-B826-1ED56D3B1629}" type="parTrans" cxnId="{049CE317-E7E0-4128-9230-07C71825D40E}">
      <dgm:prSet/>
      <dgm:spPr/>
      <dgm:t>
        <a:bodyPr/>
        <a:lstStyle/>
        <a:p>
          <a:endParaRPr lang="en-IN"/>
        </a:p>
      </dgm:t>
    </dgm:pt>
    <dgm:pt modelId="{7472A96D-FD9F-4CDC-8560-7745F0F7B416}" type="sibTrans" cxnId="{049CE317-E7E0-4128-9230-07C71825D40E}">
      <dgm:prSet/>
      <dgm:spPr/>
      <dgm:t>
        <a:bodyPr/>
        <a:lstStyle/>
        <a:p>
          <a:endParaRPr lang="en-IN"/>
        </a:p>
      </dgm:t>
    </dgm:pt>
    <dgm:pt modelId="{30806754-2FC7-42F8-8EEA-C906A8B54E64}">
      <dgm:prSet phldrT="[Text]"/>
      <dgm:spPr/>
      <dgm:t>
        <a:bodyPr/>
        <a:lstStyle/>
        <a:p>
          <a:r>
            <a:rPr lang="en-IN" dirty="0"/>
            <a:t>View</a:t>
          </a:r>
        </a:p>
      </dgm:t>
    </dgm:pt>
    <dgm:pt modelId="{903D5AB9-7E4F-47BE-891E-7292248C0C32}" type="parTrans" cxnId="{E0F50A3F-BE61-4D81-A8DA-6D1D5F7A415A}">
      <dgm:prSet/>
      <dgm:spPr/>
      <dgm:t>
        <a:bodyPr/>
        <a:lstStyle/>
        <a:p>
          <a:endParaRPr lang="en-IN"/>
        </a:p>
      </dgm:t>
    </dgm:pt>
    <dgm:pt modelId="{5E555301-641C-44C6-8393-29F9F533A562}" type="sibTrans" cxnId="{E0F50A3F-BE61-4D81-A8DA-6D1D5F7A415A}">
      <dgm:prSet/>
      <dgm:spPr/>
      <dgm:t>
        <a:bodyPr/>
        <a:lstStyle/>
        <a:p>
          <a:endParaRPr lang="en-IN"/>
        </a:p>
      </dgm:t>
    </dgm:pt>
    <dgm:pt modelId="{9DAD65F1-562F-41D5-8AB4-87E0833D967B}" type="pres">
      <dgm:prSet presAssocID="{401BAC80-0A2D-40C5-9DDF-9548FFFF18A5}" presName="cycle" presStyleCnt="0">
        <dgm:presLayoutVars>
          <dgm:dir/>
          <dgm:resizeHandles val="exact"/>
        </dgm:presLayoutVars>
      </dgm:prSet>
      <dgm:spPr/>
    </dgm:pt>
    <dgm:pt modelId="{532BB1E8-4111-4481-B5FF-C2E65FA91A9F}" type="pres">
      <dgm:prSet presAssocID="{914933EA-F82F-43E1-B680-E4E86BBFA777}" presName="node" presStyleLbl="node1" presStyleIdx="0" presStyleCnt="3">
        <dgm:presLayoutVars>
          <dgm:bulletEnabled val="1"/>
        </dgm:presLayoutVars>
      </dgm:prSet>
      <dgm:spPr/>
    </dgm:pt>
    <dgm:pt modelId="{F9E6B178-FD58-4525-8086-755C748213FE}" type="pres">
      <dgm:prSet presAssocID="{9E7D0396-AE3A-4AF1-88E2-C26827562958}" presName="sibTrans" presStyleLbl="sibTrans2D1" presStyleIdx="0" presStyleCnt="3"/>
      <dgm:spPr/>
    </dgm:pt>
    <dgm:pt modelId="{1F659A4D-6DE9-475F-BE65-6198A9A95FCE}" type="pres">
      <dgm:prSet presAssocID="{9E7D0396-AE3A-4AF1-88E2-C26827562958}" presName="connectorText" presStyleLbl="sibTrans2D1" presStyleIdx="0" presStyleCnt="3"/>
      <dgm:spPr/>
    </dgm:pt>
    <dgm:pt modelId="{157F60E4-17EA-45AD-B57F-381808164EAC}" type="pres">
      <dgm:prSet presAssocID="{E8C205E7-DF7D-45D9-8C7F-7FD4A38B11AB}" presName="node" presStyleLbl="node1" presStyleIdx="1" presStyleCnt="3">
        <dgm:presLayoutVars>
          <dgm:bulletEnabled val="1"/>
        </dgm:presLayoutVars>
      </dgm:prSet>
      <dgm:spPr/>
    </dgm:pt>
    <dgm:pt modelId="{7F5EB921-B70F-4755-84F9-48B46FAED36C}" type="pres">
      <dgm:prSet presAssocID="{7472A96D-FD9F-4CDC-8560-7745F0F7B416}" presName="sibTrans" presStyleLbl="sibTrans2D1" presStyleIdx="1" presStyleCnt="3"/>
      <dgm:spPr/>
    </dgm:pt>
    <dgm:pt modelId="{31A15381-FE78-4DDF-9510-3DBCF8A39498}" type="pres">
      <dgm:prSet presAssocID="{7472A96D-FD9F-4CDC-8560-7745F0F7B416}" presName="connectorText" presStyleLbl="sibTrans2D1" presStyleIdx="1" presStyleCnt="3"/>
      <dgm:spPr/>
    </dgm:pt>
    <dgm:pt modelId="{69610C1F-33C6-430C-8B02-CFE966E5CA96}" type="pres">
      <dgm:prSet presAssocID="{30806754-2FC7-42F8-8EEA-C906A8B54E64}" presName="node" presStyleLbl="node1" presStyleIdx="2" presStyleCnt="3">
        <dgm:presLayoutVars>
          <dgm:bulletEnabled val="1"/>
        </dgm:presLayoutVars>
      </dgm:prSet>
      <dgm:spPr/>
    </dgm:pt>
    <dgm:pt modelId="{9F55F90F-448C-4212-A2FD-1CF943F32B9D}" type="pres">
      <dgm:prSet presAssocID="{5E555301-641C-44C6-8393-29F9F533A562}" presName="sibTrans" presStyleLbl="sibTrans2D1" presStyleIdx="2" presStyleCnt="3"/>
      <dgm:spPr/>
    </dgm:pt>
    <dgm:pt modelId="{6ADE565B-35CB-4215-A2FF-A22986610831}" type="pres">
      <dgm:prSet presAssocID="{5E555301-641C-44C6-8393-29F9F533A562}" presName="connectorText" presStyleLbl="sibTrans2D1" presStyleIdx="2" presStyleCnt="3"/>
      <dgm:spPr/>
    </dgm:pt>
  </dgm:ptLst>
  <dgm:cxnLst>
    <dgm:cxn modelId="{CCBC5300-5ED2-4FBD-835C-15F99CE945C8}" type="presOf" srcId="{7472A96D-FD9F-4CDC-8560-7745F0F7B416}" destId="{7F5EB921-B70F-4755-84F9-48B46FAED36C}" srcOrd="0" destOrd="0" presId="urn:microsoft.com/office/officeart/2005/8/layout/cycle2"/>
    <dgm:cxn modelId="{049CE317-E7E0-4128-9230-07C71825D40E}" srcId="{401BAC80-0A2D-40C5-9DDF-9548FFFF18A5}" destId="{E8C205E7-DF7D-45D9-8C7F-7FD4A38B11AB}" srcOrd="1" destOrd="0" parTransId="{109BDF70-966C-4FAF-B826-1ED56D3B1629}" sibTransId="{7472A96D-FD9F-4CDC-8560-7745F0F7B416}"/>
    <dgm:cxn modelId="{14B34F18-2D5A-4705-97E2-FA58911148CC}" type="presOf" srcId="{5E555301-641C-44C6-8393-29F9F533A562}" destId="{9F55F90F-448C-4212-A2FD-1CF943F32B9D}" srcOrd="0" destOrd="0" presId="urn:microsoft.com/office/officeart/2005/8/layout/cycle2"/>
    <dgm:cxn modelId="{D9FE4931-EC5A-4170-98A3-F3221670FA56}" type="presOf" srcId="{9E7D0396-AE3A-4AF1-88E2-C26827562958}" destId="{F9E6B178-FD58-4525-8086-755C748213FE}" srcOrd="0" destOrd="0" presId="urn:microsoft.com/office/officeart/2005/8/layout/cycle2"/>
    <dgm:cxn modelId="{E0F50A3F-BE61-4D81-A8DA-6D1D5F7A415A}" srcId="{401BAC80-0A2D-40C5-9DDF-9548FFFF18A5}" destId="{30806754-2FC7-42F8-8EEA-C906A8B54E64}" srcOrd="2" destOrd="0" parTransId="{903D5AB9-7E4F-47BE-891E-7292248C0C32}" sibTransId="{5E555301-641C-44C6-8393-29F9F533A562}"/>
    <dgm:cxn modelId="{78E72A3F-79BF-48D3-9562-7C942FD5DD9B}" type="presOf" srcId="{7472A96D-FD9F-4CDC-8560-7745F0F7B416}" destId="{31A15381-FE78-4DDF-9510-3DBCF8A39498}" srcOrd="1" destOrd="0" presId="urn:microsoft.com/office/officeart/2005/8/layout/cycle2"/>
    <dgm:cxn modelId="{A6063A47-D414-4DB2-BFDA-0DD84143DA4E}" type="presOf" srcId="{9E7D0396-AE3A-4AF1-88E2-C26827562958}" destId="{1F659A4D-6DE9-475F-BE65-6198A9A95FCE}" srcOrd="1" destOrd="0" presId="urn:microsoft.com/office/officeart/2005/8/layout/cycle2"/>
    <dgm:cxn modelId="{C93C7A6F-9389-489A-BDC6-5D6D94043651}" type="presOf" srcId="{30806754-2FC7-42F8-8EEA-C906A8B54E64}" destId="{69610C1F-33C6-430C-8B02-CFE966E5CA96}" srcOrd="0" destOrd="0" presId="urn:microsoft.com/office/officeart/2005/8/layout/cycle2"/>
    <dgm:cxn modelId="{A1C5C673-A93D-4C74-898F-34D799F07C68}" type="presOf" srcId="{E8C205E7-DF7D-45D9-8C7F-7FD4A38B11AB}" destId="{157F60E4-17EA-45AD-B57F-381808164EAC}" srcOrd="0" destOrd="0" presId="urn:microsoft.com/office/officeart/2005/8/layout/cycle2"/>
    <dgm:cxn modelId="{46AC817C-D363-454E-8043-C84B002EAFC6}" type="presOf" srcId="{401BAC80-0A2D-40C5-9DDF-9548FFFF18A5}" destId="{9DAD65F1-562F-41D5-8AB4-87E0833D967B}" srcOrd="0" destOrd="0" presId="urn:microsoft.com/office/officeart/2005/8/layout/cycle2"/>
    <dgm:cxn modelId="{64646791-2021-4B2E-B901-80E336763E19}" type="presOf" srcId="{914933EA-F82F-43E1-B680-E4E86BBFA777}" destId="{532BB1E8-4111-4481-B5FF-C2E65FA91A9F}" srcOrd="0" destOrd="0" presId="urn:microsoft.com/office/officeart/2005/8/layout/cycle2"/>
    <dgm:cxn modelId="{300D30DE-BF06-4669-87E9-625189B96AE2}" type="presOf" srcId="{5E555301-641C-44C6-8393-29F9F533A562}" destId="{6ADE565B-35CB-4215-A2FF-A22986610831}" srcOrd="1" destOrd="0" presId="urn:microsoft.com/office/officeart/2005/8/layout/cycle2"/>
    <dgm:cxn modelId="{3628ACF3-A66E-4666-9BF7-15B9D5D9A054}" srcId="{401BAC80-0A2D-40C5-9DDF-9548FFFF18A5}" destId="{914933EA-F82F-43E1-B680-E4E86BBFA777}" srcOrd="0" destOrd="0" parTransId="{EBB10409-77EB-4B64-8763-7D896085AE6D}" sibTransId="{9E7D0396-AE3A-4AF1-88E2-C26827562958}"/>
    <dgm:cxn modelId="{1ABA0661-3581-4DB6-9F2A-57AE5515953A}" type="presParOf" srcId="{9DAD65F1-562F-41D5-8AB4-87E0833D967B}" destId="{532BB1E8-4111-4481-B5FF-C2E65FA91A9F}" srcOrd="0" destOrd="0" presId="urn:microsoft.com/office/officeart/2005/8/layout/cycle2"/>
    <dgm:cxn modelId="{CC9B93BD-C9E7-4E4B-96B0-950359DE2EF6}" type="presParOf" srcId="{9DAD65F1-562F-41D5-8AB4-87E0833D967B}" destId="{F9E6B178-FD58-4525-8086-755C748213FE}" srcOrd="1" destOrd="0" presId="urn:microsoft.com/office/officeart/2005/8/layout/cycle2"/>
    <dgm:cxn modelId="{9D537B29-9140-4BD3-8107-2EE28DD27B2C}" type="presParOf" srcId="{F9E6B178-FD58-4525-8086-755C748213FE}" destId="{1F659A4D-6DE9-475F-BE65-6198A9A95FCE}" srcOrd="0" destOrd="0" presId="urn:microsoft.com/office/officeart/2005/8/layout/cycle2"/>
    <dgm:cxn modelId="{A83BA4B2-8B1B-4525-8C90-735250D67DC6}" type="presParOf" srcId="{9DAD65F1-562F-41D5-8AB4-87E0833D967B}" destId="{157F60E4-17EA-45AD-B57F-381808164EAC}" srcOrd="2" destOrd="0" presId="urn:microsoft.com/office/officeart/2005/8/layout/cycle2"/>
    <dgm:cxn modelId="{BA28733D-4C9D-41DD-8671-EA0BE28DA864}" type="presParOf" srcId="{9DAD65F1-562F-41D5-8AB4-87E0833D967B}" destId="{7F5EB921-B70F-4755-84F9-48B46FAED36C}" srcOrd="3" destOrd="0" presId="urn:microsoft.com/office/officeart/2005/8/layout/cycle2"/>
    <dgm:cxn modelId="{E62E330C-312A-45E2-89F0-24AF43FA2BD2}" type="presParOf" srcId="{7F5EB921-B70F-4755-84F9-48B46FAED36C}" destId="{31A15381-FE78-4DDF-9510-3DBCF8A39498}" srcOrd="0" destOrd="0" presId="urn:microsoft.com/office/officeart/2005/8/layout/cycle2"/>
    <dgm:cxn modelId="{89AADF62-A918-4AC9-B283-849E25C2F757}" type="presParOf" srcId="{9DAD65F1-562F-41D5-8AB4-87E0833D967B}" destId="{69610C1F-33C6-430C-8B02-CFE966E5CA96}" srcOrd="4" destOrd="0" presId="urn:microsoft.com/office/officeart/2005/8/layout/cycle2"/>
    <dgm:cxn modelId="{6D41B79F-6E37-489E-9DEF-8342C7DFA589}" type="presParOf" srcId="{9DAD65F1-562F-41D5-8AB4-87E0833D967B}" destId="{9F55F90F-448C-4212-A2FD-1CF943F32B9D}" srcOrd="5" destOrd="0" presId="urn:microsoft.com/office/officeart/2005/8/layout/cycle2"/>
    <dgm:cxn modelId="{7CED6F05-2D27-4C1D-897E-B9F95A11AB51}" type="presParOf" srcId="{9F55F90F-448C-4212-A2FD-1CF943F32B9D}" destId="{6ADE565B-35CB-4215-A2FF-A2298661083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1BAC80-0A2D-40C5-9DDF-9548FFFF18A5}"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IN"/>
        </a:p>
      </dgm:t>
    </dgm:pt>
    <dgm:pt modelId="{914933EA-F82F-43E1-B680-E4E86BBFA777}">
      <dgm:prSet phldrT="[Text]"/>
      <dgm:spPr/>
      <dgm:t>
        <a:bodyPr/>
        <a:lstStyle/>
        <a:p>
          <a:r>
            <a:rPr lang="en-IN" dirty="0"/>
            <a:t>Methods</a:t>
          </a:r>
        </a:p>
      </dgm:t>
    </dgm:pt>
    <dgm:pt modelId="{EBB10409-77EB-4B64-8763-7D896085AE6D}" type="parTrans" cxnId="{3628ACF3-A66E-4666-9BF7-15B9D5D9A054}">
      <dgm:prSet/>
      <dgm:spPr/>
      <dgm:t>
        <a:bodyPr/>
        <a:lstStyle/>
        <a:p>
          <a:endParaRPr lang="en-IN"/>
        </a:p>
      </dgm:t>
    </dgm:pt>
    <dgm:pt modelId="{9E7D0396-AE3A-4AF1-88E2-C26827562958}" type="sibTrans" cxnId="{3628ACF3-A66E-4666-9BF7-15B9D5D9A054}">
      <dgm:prSet/>
      <dgm:spPr/>
      <dgm:t>
        <a:bodyPr/>
        <a:lstStyle/>
        <a:p>
          <a:endParaRPr lang="en-IN"/>
        </a:p>
      </dgm:t>
    </dgm:pt>
    <dgm:pt modelId="{E8C205E7-DF7D-45D9-8C7F-7FD4A38B11AB}">
      <dgm:prSet phldrT="[Text]"/>
      <dgm:spPr/>
      <dgm:t>
        <a:bodyPr/>
        <a:lstStyle/>
        <a:p>
          <a:r>
            <a:rPr lang="en-IN" dirty="0"/>
            <a:t>State</a:t>
          </a:r>
        </a:p>
      </dgm:t>
    </dgm:pt>
    <dgm:pt modelId="{109BDF70-966C-4FAF-B826-1ED56D3B1629}" type="parTrans" cxnId="{049CE317-E7E0-4128-9230-07C71825D40E}">
      <dgm:prSet/>
      <dgm:spPr/>
      <dgm:t>
        <a:bodyPr/>
        <a:lstStyle/>
        <a:p>
          <a:endParaRPr lang="en-IN"/>
        </a:p>
      </dgm:t>
    </dgm:pt>
    <dgm:pt modelId="{7472A96D-FD9F-4CDC-8560-7745F0F7B416}" type="sibTrans" cxnId="{049CE317-E7E0-4128-9230-07C71825D40E}">
      <dgm:prSet/>
      <dgm:spPr/>
      <dgm:t>
        <a:bodyPr/>
        <a:lstStyle/>
        <a:p>
          <a:endParaRPr lang="en-IN"/>
        </a:p>
      </dgm:t>
    </dgm:pt>
    <dgm:pt modelId="{30806754-2FC7-42F8-8EEA-C906A8B54E64}">
      <dgm:prSet phldrT="[Text]"/>
      <dgm:spPr/>
      <dgm:t>
        <a:bodyPr/>
        <a:lstStyle/>
        <a:p>
          <a:r>
            <a:rPr lang="en-IN" dirty="0"/>
            <a:t>View</a:t>
          </a:r>
        </a:p>
      </dgm:t>
    </dgm:pt>
    <dgm:pt modelId="{903D5AB9-7E4F-47BE-891E-7292248C0C32}" type="parTrans" cxnId="{E0F50A3F-BE61-4D81-A8DA-6D1D5F7A415A}">
      <dgm:prSet/>
      <dgm:spPr/>
      <dgm:t>
        <a:bodyPr/>
        <a:lstStyle/>
        <a:p>
          <a:endParaRPr lang="en-IN"/>
        </a:p>
      </dgm:t>
    </dgm:pt>
    <dgm:pt modelId="{5E555301-641C-44C6-8393-29F9F533A562}" type="sibTrans" cxnId="{E0F50A3F-BE61-4D81-A8DA-6D1D5F7A415A}">
      <dgm:prSet/>
      <dgm:spPr/>
      <dgm:t>
        <a:bodyPr/>
        <a:lstStyle/>
        <a:p>
          <a:endParaRPr lang="en-IN"/>
        </a:p>
      </dgm:t>
    </dgm:pt>
    <dgm:pt modelId="{9DAD65F1-562F-41D5-8AB4-87E0833D967B}" type="pres">
      <dgm:prSet presAssocID="{401BAC80-0A2D-40C5-9DDF-9548FFFF18A5}" presName="cycle" presStyleCnt="0">
        <dgm:presLayoutVars>
          <dgm:dir/>
          <dgm:resizeHandles val="exact"/>
        </dgm:presLayoutVars>
      </dgm:prSet>
      <dgm:spPr/>
    </dgm:pt>
    <dgm:pt modelId="{532BB1E8-4111-4481-B5FF-C2E65FA91A9F}" type="pres">
      <dgm:prSet presAssocID="{914933EA-F82F-43E1-B680-E4E86BBFA777}" presName="node" presStyleLbl="node1" presStyleIdx="0" presStyleCnt="3">
        <dgm:presLayoutVars>
          <dgm:bulletEnabled val="1"/>
        </dgm:presLayoutVars>
      </dgm:prSet>
      <dgm:spPr/>
    </dgm:pt>
    <dgm:pt modelId="{F9E6B178-FD58-4525-8086-755C748213FE}" type="pres">
      <dgm:prSet presAssocID="{9E7D0396-AE3A-4AF1-88E2-C26827562958}" presName="sibTrans" presStyleLbl="sibTrans2D1" presStyleIdx="0" presStyleCnt="3"/>
      <dgm:spPr/>
    </dgm:pt>
    <dgm:pt modelId="{1F659A4D-6DE9-475F-BE65-6198A9A95FCE}" type="pres">
      <dgm:prSet presAssocID="{9E7D0396-AE3A-4AF1-88E2-C26827562958}" presName="connectorText" presStyleLbl="sibTrans2D1" presStyleIdx="0" presStyleCnt="3"/>
      <dgm:spPr/>
    </dgm:pt>
    <dgm:pt modelId="{157F60E4-17EA-45AD-B57F-381808164EAC}" type="pres">
      <dgm:prSet presAssocID="{E8C205E7-DF7D-45D9-8C7F-7FD4A38B11AB}" presName="node" presStyleLbl="node1" presStyleIdx="1" presStyleCnt="3">
        <dgm:presLayoutVars>
          <dgm:bulletEnabled val="1"/>
        </dgm:presLayoutVars>
      </dgm:prSet>
      <dgm:spPr/>
    </dgm:pt>
    <dgm:pt modelId="{7F5EB921-B70F-4755-84F9-48B46FAED36C}" type="pres">
      <dgm:prSet presAssocID="{7472A96D-FD9F-4CDC-8560-7745F0F7B416}" presName="sibTrans" presStyleLbl="sibTrans2D1" presStyleIdx="1" presStyleCnt="3"/>
      <dgm:spPr/>
    </dgm:pt>
    <dgm:pt modelId="{31A15381-FE78-4DDF-9510-3DBCF8A39498}" type="pres">
      <dgm:prSet presAssocID="{7472A96D-FD9F-4CDC-8560-7745F0F7B416}" presName="connectorText" presStyleLbl="sibTrans2D1" presStyleIdx="1" presStyleCnt="3"/>
      <dgm:spPr/>
    </dgm:pt>
    <dgm:pt modelId="{69610C1F-33C6-430C-8B02-CFE966E5CA96}" type="pres">
      <dgm:prSet presAssocID="{30806754-2FC7-42F8-8EEA-C906A8B54E64}" presName="node" presStyleLbl="node1" presStyleIdx="2" presStyleCnt="3">
        <dgm:presLayoutVars>
          <dgm:bulletEnabled val="1"/>
        </dgm:presLayoutVars>
      </dgm:prSet>
      <dgm:spPr/>
    </dgm:pt>
    <dgm:pt modelId="{9F55F90F-448C-4212-A2FD-1CF943F32B9D}" type="pres">
      <dgm:prSet presAssocID="{5E555301-641C-44C6-8393-29F9F533A562}" presName="sibTrans" presStyleLbl="sibTrans2D1" presStyleIdx="2" presStyleCnt="3"/>
      <dgm:spPr/>
    </dgm:pt>
    <dgm:pt modelId="{6ADE565B-35CB-4215-A2FF-A22986610831}" type="pres">
      <dgm:prSet presAssocID="{5E555301-641C-44C6-8393-29F9F533A562}" presName="connectorText" presStyleLbl="sibTrans2D1" presStyleIdx="2" presStyleCnt="3"/>
      <dgm:spPr/>
    </dgm:pt>
  </dgm:ptLst>
  <dgm:cxnLst>
    <dgm:cxn modelId="{CCBC5300-5ED2-4FBD-835C-15F99CE945C8}" type="presOf" srcId="{7472A96D-FD9F-4CDC-8560-7745F0F7B416}" destId="{7F5EB921-B70F-4755-84F9-48B46FAED36C}" srcOrd="0" destOrd="0" presId="urn:microsoft.com/office/officeart/2005/8/layout/cycle2"/>
    <dgm:cxn modelId="{049CE317-E7E0-4128-9230-07C71825D40E}" srcId="{401BAC80-0A2D-40C5-9DDF-9548FFFF18A5}" destId="{E8C205E7-DF7D-45D9-8C7F-7FD4A38B11AB}" srcOrd="1" destOrd="0" parTransId="{109BDF70-966C-4FAF-B826-1ED56D3B1629}" sibTransId="{7472A96D-FD9F-4CDC-8560-7745F0F7B416}"/>
    <dgm:cxn modelId="{14B34F18-2D5A-4705-97E2-FA58911148CC}" type="presOf" srcId="{5E555301-641C-44C6-8393-29F9F533A562}" destId="{9F55F90F-448C-4212-A2FD-1CF943F32B9D}" srcOrd="0" destOrd="0" presId="urn:microsoft.com/office/officeart/2005/8/layout/cycle2"/>
    <dgm:cxn modelId="{D9FE4931-EC5A-4170-98A3-F3221670FA56}" type="presOf" srcId="{9E7D0396-AE3A-4AF1-88E2-C26827562958}" destId="{F9E6B178-FD58-4525-8086-755C748213FE}" srcOrd="0" destOrd="0" presId="urn:microsoft.com/office/officeart/2005/8/layout/cycle2"/>
    <dgm:cxn modelId="{E0F50A3F-BE61-4D81-A8DA-6D1D5F7A415A}" srcId="{401BAC80-0A2D-40C5-9DDF-9548FFFF18A5}" destId="{30806754-2FC7-42F8-8EEA-C906A8B54E64}" srcOrd="2" destOrd="0" parTransId="{903D5AB9-7E4F-47BE-891E-7292248C0C32}" sibTransId="{5E555301-641C-44C6-8393-29F9F533A562}"/>
    <dgm:cxn modelId="{78E72A3F-79BF-48D3-9562-7C942FD5DD9B}" type="presOf" srcId="{7472A96D-FD9F-4CDC-8560-7745F0F7B416}" destId="{31A15381-FE78-4DDF-9510-3DBCF8A39498}" srcOrd="1" destOrd="0" presId="urn:microsoft.com/office/officeart/2005/8/layout/cycle2"/>
    <dgm:cxn modelId="{A6063A47-D414-4DB2-BFDA-0DD84143DA4E}" type="presOf" srcId="{9E7D0396-AE3A-4AF1-88E2-C26827562958}" destId="{1F659A4D-6DE9-475F-BE65-6198A9A95FCE}" srcOrd="1" destOrd="0" presId="urn:microsoft.com/office/officeart/2005/8/layout/cycle2"/>
    <dgm:cxn modelId="{C93C7A6F-9389-489A-BDC6-5D6D94043651}" type="presOf" srcId="{30806754-2FC7-42F8-8EEA-C906A8B54E64}" destId="{69610C1F-33C6-430C-8B02-CFE966E5CA96}" srcOrd="0" destOrd="0" presId="urn:microsoft.com/office/officeart/2005/8/layout/cycle2"/>
    <dgm:cxn modelId="{A1C5C673-A93D-4C74-898F-34D799F07C68}" type="presOf" srcId="{E8C205E7-DF7D-45D9-8C7F-7FD4A38B11AB}" destId="{157F60E4-17EA-45AD-B57F-381808164EAC}" srcOrd="0" destOrd="0" presId="urn:microsoft.com/office/officeart/2005/8/layout/cycle2"/>
    <dgm:cxn modelId="{46AC817C-D363-454E-8043-C84B002EAFC6}" type="presOf" srcId="{401BAC80-0A2D-40C5-9DDF-9548FFFF18A5}" destId="{9DAD65F1-562F-41D5-8AB4-87E0833D967B}" srcOrd="0" destOrd="0" presId="urn:microsoft.com/office/officeart/2005/8/layout/cycle2"/>
    <dgm:cxn modelId="{64646791-2021-4B2E-B901-80E336763E19}" type="presOf" srcId="{914933EA-F82F-43E1-B680-E4E86BBFA777}" destId="{532BB1E8-4111-4481-B5FF-C2E65FA91A9F}" srcOrd="0" destOrd="0" presId="urn:microsoft.com/office/officeart/2005/8/layout/cycle2"/>
    <dgm:cxn modelId="{300D30DE-BF06-4669-87E9-625189B96AE2}" type="presOf" srcId="{5E555301-641C-44C6-8393-29F9F533A562}" destId="{6ADE565B-35CB-4215-A2FF-A22986610831}" srcOrd="1" destOrd="0" presId="urn:microsoft.com/office/officeart/2005/8/layout/cycle2"/>
    <dgm:cxn modelId="{3628ACF3-A66E-4666-9BF7-15B9D5D9A054}" srcId="{401BAC80-0A2D-40C5-9DDF-9548FFFF18A5}" destId="{914933EA-F82F-43E1-B680-E4E86BBFA777}" srcOrd="0" destOrd="0" parTransId="{EBB10409-77EB-4B64-8763-7D896085AE6D}" sibTransId="{9E7D0396-AE3A-4AF1-88E2-C26827562958}"/>
    <dgm:cxn modelId="{1ABA0661-3581-4DB6-9F2A-57AE5515953A}" type="presParOf" srcId="{9DAD65F1-562F-41D5-8AB4-87E0833D967B}" destId="{532BB1E8-4111-4481-B5FF-C2E65FA91A9F}" srcOrd="0" destOrd="0" presId="urn:microsoft.com/office/officeart/2005/8/layout/cycle2"/>
    <dgm:cxn modelId="{CC9B93BD-C9E7-4E4B-96B0-950359DE2EF6}" type="presParOf" srcId="{9DAD65F1-562F-41D5-8AB4-87E0833D967B}" destId="{F9E6B178-FD58-4525-8086-755C748213FE}" srcOrd="1" destOrd="0" presId="urn:microsoft.com/office/officeart/2005/8/layout/cycle2"/>
    <dgm:cxn modelId="{9D537B29-9140-4BD3-8107-2EE28DD27B2C}" type="presParOf" srcId="{F9E6B178-FD58-4525-8086-755C748213FE}" destId="{1F659A4D-6DE9-475F-BE65-6198A9A95FCE}" srcOrd="0" destOrd="0" presId="urn:microsoft.com/office/officeart/2005/8/layout/cycle2"/>
    <dgm:cxn modelId="{A83BA4B2-8B1B-4525-8C90-735250D67DC6}" type="presParOf" srcId="{9DAD65F1-562F-41D5-8AB4-87E0833D967B}" destId="{157F60E4-17EA-45AD-B57F-381808164EAC}" srcOrd="2" destOrd="0" presId="urn:microsoft.com/office/officeart/2005/8/layout/cycle2"/>
    <dgm:cxn modelId="{BA28733D-4C9D-41DD-8671-EA0BE28DA864}" type="presParOf" srcId="{9DAD65F1-562F-41D5-8AB4-87E0833D967B}" destId="{7F5EB921-B70F-4755-84F9-48B46FAED36C}" srcOrd="3" destOrd="0" presId="urn:microsoft.com/office/officeart/2005/8/layout/cycle2"/>
    <dgm:cxn modelId="{E62E330C-312A-45E2-89F0-24AF43FA2BD2}" type="presParOf" srcId="{7F5EB921-B70F-4755-84F9-48B46FAED36C}" destId="{31A15381-FE78-4DDF-9510-3DBCF8A39498}" srcOrd="0" destOrd="0" presId="urn:microsoft.com/office/officeart/2005/8/layout/cycle2"/>
    <dgm:cxn modelId="{89AADF62-A918-4AC9-B283-849E25C2F757}" type="presParOf" srcId="{9DAD65F1-562F-41D5-8AB4-87E0833D967B}" destId="{69610C1F-33C6-430C-8B02-CFE966E5CA96}" srcOrd="4" destOrd="0" presId="urn:microsoft.com/office/officeart/2005/8/layout/cycle2"/>
    <dgm:cxn modelId="{6D41B79F-6E37-489E-9DEF-8342C7DFA589}" type="presParOf" srcId="{9DAD65F1-562F-41D5-8AB4-87E0833D967B}" destId="{9F55F90F-448C-4212-A2FD-1CF943F32B9D}" srcOrd="5" destOrd="0" presId="urn:microsoft.com/office/officeart/2005/8/layout/cycle2"/>
    <dgm:cxn modelId="{7CED6F05-2D27-4C1D-897E-B9F95A11AB51}" type="presParOf" srcId="{9F55F90F-448C-4212-A2FD-1CF943F32B9D}" destId="{6ADE565B-35CB-4215-A2FF-A22986610831}"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E9B1D-3D94-4D91-877B-ABE2FC71019B}">
      <dsp:nvSpPr>
        <dsp:cNvPr id="0" name=""/>
        <dsp:cNvSpPr/>
      </dsp:nvSpPr>
      <dsp:spPr>
        <a:xfrm>
          <a:off x="0" y="61118"/>
          <a:ext cx="6263640"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Data</a:t>
          </a:r>
          <a:endParaRPr lang="en-US" sz="3000" kern="1200"/>
        </a:p>
      </dsp:txBody>
      <dsp:txXfrm>
        <a:off x="35125" y="96243"/>
        <a:ext cx="6193390" cy="649299"/>
      </dsp:txXfrm>
    </dsp:sp>
    <dsp:sp modelId="{51885533-0B77-4076-A4BF-D9CA604D0989}">
      <dsp:nvSpPr>
        <dsp:cNvPr id="0" name=""/>
        <dsp:cNvSpPr/>
      </dsp:nvSpPr>
      <dsp:spPr>
        <a:xfrm>
          <a:off x="0" y="780668"/>
          <a:ext cx="6263640" cy="235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IN" sz="2300" b="1" kern="1200" dirty="0"/>
            <a:t>data</a:t>
          </a:r>
          <a:endParaRPr lang="en-US" sz="2300" kern="1200" dirty="0"/>
        </a:p>
        <a:p>
          <a:pPr marL="228600" lvl="1" indent="-228600" algn="l" defTabSz="1022350">
            <a:lnSpc>
              <a:spcPct val="90000"/>
            </a:lnSpc>
            <a:spcBef>
              <a:spcPct val="0"/>
            </a:spcBef>
            <a:spcAft>
              <a:spcPct val="20000"/>
            </a:spcAft>
            <a:buChar char="•"/>
          </a:pPr>
          <a:r>
            <a:rPr lang="en-IN" sz="2300" kern="1200" dirty="0"/>
            <a:t>props</a:t>
          </a:r>
          <a:endParaRPr lang="en-US" sz="2300" kern="1200" dirty="0"/>
        </a:p>
        <a:p>
          <a:pPr marL="228600" lvl="1" indent="-228600" algn="l" defTabSz="1022350">
            <a:lnSpc>
              <a:spcPct val="90000"/>
            </a:lnSpc>
            <a:spcBef>
              <a:spcPct val="0"/>
            </a:spcBef>
            <a:spcAft>
              <a:spcPct val="20000"/>
            </a:spcAft>
            <a:buChar char="•"/>
          </a:pPr>
          <a:r>
            <a:rPr lang="en-IN" sz="2300" kern="1200"/>
            <a:t>propsData</a:t>
          </a:r>
          <a:endParaRPr lang="en-US" sz="2300" kern="1200"/>
        </a:p>
        <a:p>
          <a:pPr marL="228600" lvl="1" indent="-228600" algn="l" defTabSz="1022350">
            <a:lnSpc>
              <a:spcPct val="90000"/>
            </a:lnSpc>
            <a:spcBef>
              <a:spcPct val="0"/>
            </a:spcBef>
            <a:spcAft>
              <a:spcPct val="20000"/>
            </a:spcAft>
            <a:buChar char="•"/>
          </a:pPr>
          <a:r>
            <a:rPr lang="en-IN" sz="2300" b="1" kern="1200"/>
            <a:t>computed</a:t>
          </a:r>
          <a:endParaRPr lang="en-US" sz="2300" kern="1200"/>
        </a:p>
        <a:p>
          <a:pPr marL="228600" lvl="1" indent="-228600" algn="l" defTabSz="1022350">
            <a:lnSpc>
              <a:spcPct val="90000"/>
            </a:lnSpc>
            <a:spcBef>
              <a:spcPct val="0"/>
            </a:spcBef>
            <a:spcAft>
              <a:spcPct val="20000"/>
            </a:spcAft>
            <a:buChar char="•"/>
          </a:pPr>
          <a:r>
            <a:rPr lang="en-IN" sz="2300" kern="1200"/>
            <a:t>methods</a:t>
          </a:r>
          <a:endParaRPr lang="en-US" sz="2300" kern="1200"/>
        </a:p>
        <a:p>
          <a:pPr marL="228600" lvl="1" indent="-228600" algn="l" defTabSz="1022350">
            <a:lnSpc>
              <a:spcPct val="90000"/>
            </a:lnSpc>
            <a:spcBef>
              <a:spcPct val="0"/>
            </a:spcBef>
            <a:spcAft>
              <a:spcPct val="20000"/>
            </a:spcAft>
            <a:buChar char="•"/>
          </a:pPr>
          <a:r>
            <a:rPr lang="en-IN" sz="2300" kern="1200" dirty="0"/>
            <a:t>watch</a:t>
          </a:r>
          <a:endParaRPr lang="en-US" sz="2300" kern="1200" dirty="0"/>
        </a:p>
      </dsp:txBody>
      <dsp:txXfrm>
        <a:off x="0" y="780668"/>
        <a:ext cx="6263640" cy="2359800"/>
      </dsp:txXfrm>
    </dsp:sp>
    <dsp:sp modelId="{57B72C67-06FC-4E0F-908F-67CF609C5935}">
      <dsp:nvSpPr>
        <dsp:cNvPr id="0" name=""/>
        <dsp:cNvSpPr/>
      </dsp:nvSpPr>
      <dsp:spPr>
        <a:xfrm>
          <a:off x="0" y="3140469"/>
          <a:ext cx="6263640" cy="71954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DOM</a:t>
          </a:r>
          <a:endParaRPr lang="en-US" sz="3000" kern="1200"/>
        </a:p>
      </dsp:txBody>
      <dsp:txXfrm>
        <a:off x="35125" y="3175594"/>
        <a:ext cx="6193390" cy="649299"/>
      </dsp:txXfrm>
    </dsp:sp>
    <dsp:sp modelId="{66965713-376D-49CB-99DD-8F0B1A1B7EEC}">
      <dsp:nvSpPr>
        <dsp:cNvPr id="0" name=""/>
        <dsp:cNvSpPr/>
      </dsp:nvSpPr>
      <dsp:spPr>
        <a:xfrm>
          <a:off x="0" y="3860019"/>
          <a:ext cx="6263640" cy="1583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IN" sz="2300" b="1" kern="1200"/>
            <a:t>el</a:t>
          </a:r>
          <a:endParaRPr lang="en-US" sz="2300" kern="1200"/>
        </a:p>
        <a:p>
          <a:pPr marL="228600" lvl="1" indent="-228600" algn="l" defTabSz="1022350">
            <a:lnSpc>
              <a:spcPct val="90000"/>
            </a:lnSpc>
            <a:spcBef>
              <a:spcPct val="0"/>
            </a:spcBef>
            <a:spcAft>
              <a:spcPct val="20000"/>
            </a:spcAft>
            <a:buChar char="•"/>
          </a:pPr>
          <a:r>
            <a:rPr lang="en-IN" sz="2300" b="1" kern="1200"/>
            <a:t>template</a:t>
          </a:r>
          <a:endParaRPr lang="en-US" sz="2300" kern="1200"/>
        </a:p>
        <a:p>
          <a:pPr marL="228600" lvl="1" indent="-228600" algn="l" defTabSz="1022350">
            <a:lnSpc>
              <a:spcPct val="90000"/>
            </a:lnSpc>
            <a:spcBef>
              <a:spcPct val="0"/>
            </a:spcBef>
            <a:spcAft>
              <a:spcPct val="20000"/>
            </a:spcAft>
            <a:buChar char="•"/>
          </a:pPr>
          <a:r>
            <a:rPr lang="en-IN" sz="2300" b="1" kern="1200"/>
            <a:t>render</a:t>
          </a:r>
          <a:endParaRPr lang="en-US" sz="2300" kern="1200"/>
        </a:p>
        <a:p>
          <a:pPr marL="228600" lvl="1" indent="-228600" algn="l" defTabSz="1022350">
            <a:lnSpc>
              <a:spcPct val="90000"/>
            </a:lnSpc>
            <a:spcBef>
              <a:spcPct val="0"/>
            </a:spcBef>
            <a:spcAft>
              <a:spcPct val="20000"/>
            </a:spcAft>
            <a:buChar char="•"/>
          </a:pPr>
          <a:r>
            <a:rPr lang="en-IN" sz="2300" kern="1200"/>
            <a:t>renderError</a:t>
          </a:r>
          <a:endParaRPr lang="en-US" sz="2300" kern="1200"/>
        </a:p>
      </dsp:txBody>
      <dsp:txXfrm>
        <a:off x="0" y="3860019"/>
        <a:ext cx="6263640" cy="1583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A04BF-3CAA-4BFC-9C3A-FFCE9B1C6C54}">
      <dsp:nvSpPr>
        <dsp:cNvPr id="0" name=""/>
        <dsp:cNvSpPr/>
      </dsp:nvSpPr>
      <dsp:spPr>
        <a:xfrm>
          <a:off x="0" y="56249"/>
          <a:ext cx="6269038"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Lifecycle Hooks</a:t>
          </a:r>
          <a:endParaRPr lang="en-US" sz="2300" kern="1200"/>
        </a:p>
      </dsp:txBody>
      <dsp:txXfrm>
        <a:off x="26930" y="83179"/>
        <a:ext cx="6215178" cy="497795"/>
      </dsp:txXfrm>
    </dsp:sp>
    <dsp:sp modelId="{9E4D37E1-3F8C-4D27-997F-74EE34F5DDDE}">
      <dsp:nvSpPr>
        <dsp:cNvPr id="0" name=""/>
        <dsp:cNvSpPr/>
      </dsp:nvSpPr>
      <dsp:spPr>
        <a:xfrm>
          <a:off x="0" y="607904"/>
          <a:ext cx="6269038" cy="342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04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beforeCreate</a:t>
          </a:r>
        </a:p>
        <a:p>
          <a:pPr marL="171450" lvl="1" indent="-171450" algn="l" defTabSz="800100">
            <a:lnSpc>
              <a:spcPct val="90000"/>
            </a:lnSpc>
            <a:spcBef>
              <a:spcPct val="0"/>
            </a:spcBef>
            <a:spcAft>
              <a:spcPct val="20000"/>
            </a:spcAft>
            <a:buChar char="•"/>
          </a:pPr>
          <a:r>
            <a:rPr lang="en-US" sz="1800" kern="1200"/>
            <a:t>created</a:t>
          </a:r>
        </a:p>
        <a:p>
          <a:pPr marL="171450" lvl="1" indent="-171450" algn="l" defTabSz="800100">
            <a:lnSpc>
              <a:spcPct val="90000"/>
            </a:lnSpc>
            <a:spcBef>
              <a:spcPct val="0"/>
            </a:spcBef>
            <a:spcAft>
              <a:spcPct val="20000"/>
            </a:spcAft>
            <a:buChar char="•"/>
          </a:pPr>
          <a:r>
            <a:rPr lang="en-US" sz="1800" kern="1200"/>
            <a:t>beforeMount</a:t>
          </a:r>
        </a:p>
        <a:p>
          <a:pPr marL="171450" lvl="1" indent="-171450" algn="l" defTabSz="800100">
            <a:lnSpc>
              <a:spcPct val="90000"/>
            </a:lnSpc>
            <a:spcBef>
              <a:spcPct val="0"/>
            </a:spcBef>
            <a:spcAft>
              <a:spcPct val="20000"/>
            </a:spcAft>
            <a:buChar char="•"/>
          </a:pPr>
          <a:r>
            <a:rPr lang="en-US" sz="1800" kern="1200" dirty="0"/>
            <a:t>mounted</a:t>
          </a:r>
        </a:p>
        <a:p>
          <a:pPr marL="171450" lvl="1" indent="-171450" algn="l" defTabSz="800100">
            <a:lnSpc>
              <a:spcPct val="90000"/>
            </a:lnSpc>
            <a:spcBef>
              <a:spcPct val="0"/>
            </a:spcBef>
            <a:spcAft>
              <a:spcPct val="20000"/>
            </a:spcAft>
            <a:buChar char="•"/>
          </a:pPr>
          <a:r>
            <a:rPr lang="en-US" sz="1800" kern="1200" dirty="0" err="1"/>
            <a:t>beforeUpdate</a:t>
          </a:r>
          <a:endParaRPr lang="en-US" sz="1800" kern="1200" dirty="0"/>
        </a:p>
        <a:p>
          <a:pPr marL="171450" lvl="1" indent="-171450" algn="l" defTabSz="800100">
            <a:lnSpc>
              <a:spcPct val="90000"/>
            </a:lnSpc>
            <a:spcBef>
              <a:spcPct val="0"/>
            </a:spcBef>
            <a:spcAft>
              <a:spcPct val="20000"/>
            </a:spcAft>
            <a:buChar char="•"/>
          </a:pPr>
          <a:r>
            <a:rPr lang="en-US" sz="1800" kern="1200"/>
            <a:t>updated</a:t>
          </a:r>
        </a:p>
        <a:p>
          <a:pPr marL="171450" lvl="1" indent="-171450" algn="l" defTabSz="800100">
            <a:lnSpc>
              <a:spcPct val="90000"/>
            </a:lnSpc>
            <a:spcBef>
              <a:spcPct val="0"/>
            </a:spcBef>
            <a:spcAft>
              <a:spcPct val="20000"/>
            </a:spcAft>
            <a:buChar char="•"/>
          </a:pPr>
          <a:r>
            <a:rPr lang="en-US" sz="1800" kern="1200"/>
            <a:t>activated</a:t>
          </a:r>
        </a:p>
        <a:p>
          <a:pPr marL="171450" lvl="1" indent="-171450" algn="l" defTabSz="800100">
            <a:lnSpc>
              <a:spcPct val="90000"/>
            </a:lnSpc>
            <a:spcBef>
              <a:spcPct val="0"/>
            </a:spcBef>
            <a:spcAft>
              <a:spcPct val="20000"/>
            </a:spcAft>
            <a:buChar char="•"/>
          </a:pPr>
          <a:r>
            <a:rPr lang="en-US" sz="1800" kern="1200"/>
            <a:t>deactivated</a:t>
          </a:r>
        </a:p>
        <a:p>
          <a:pPr marL="171450" lvl="1" indent="-171450" algn="l" defTabSz="800100">
            <a:lnSpc>
              <a:spcPct val="90000"/>
            </a:lnSpc>
            <a:spcBef>
              <a:spcPct val="0"/>
            </a:spcBef>
            <a:spcAft>
              <a:spcPct val="20000"/>
            </a:spcAft>
            <a:buChar char="•"/>
          </a:pPr>
          <a:r>
            <a:rPr lang="en-US" sz="1800" kern="1200"/>
            <a:t>beforeDestroy</a:t>
          </a:r>
        </a:p>
        <a:p>
          <a:pPr marL="171450" lvl="1" indent="-171450" algn="l" defTabSz="800100">
            <a:lnSpc>
              <a:spcPct val="90000"/>
            </a:lnSpc>
            <a:spcBef>
              <a:spcPct val="0"/>
            </a:spcBef>
            <a:spcAft>
              <a:spcPct val="20000"/>
            </a:spcAft>
            <a:buChar char="•"/>
          </a:pPr>
          <a:r>
            <a:rPr lang="en-US" sz="1800" kern="1200"/>
            <a:t>destroyed</a:t>
          </a:r>
        </a:p>
        <a:p>
          <a:pPr marL="171450" lvl="1" indent="-171450" algn="l" defTabSz="800100">
            <a:lnSpc>
              <a:spcPct val="90000"/>
            </a:lnSpc>
            <a:spcBef>
              <a:spcPct val="0"/>
            </a:spcBef>
            <a:spcAft>
              <a:spcPct val="20000"/>
            </a:spcAft>
            <a:buChar char="•"/>
          </a:pPr>
          <a:r>
            <a:rPr lang="en-US" sz="1800" kern="1200"/>
            <a:t>errorCaptured</a:t>
          </a:r>
        </a:p>
      </dsp:txBody>
      <dsp:txXfrm>
        <a:off x="0" y="607904"/>
        <a:ext cx="6269038" cy="3427920"/>
      </dsp:txXfrm>
    </dsp:sp>
    <dsp:sp modelId="{7CDF1F7C-7C23-40E1-AE01-42ACA284B6ED}">
      <dsp:nvSpPr>
        <dsp:cNvPr id="0" name=""/>
        <dsp:cNvSpPr/>
      </dsp:nvSpPr>
      <dsp:spPr>
        <a:xfrm>
          <a:off x="0" y="4035825"/>
          <a:ext cx="6269038" cy="55165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Assets</a:t>
          </a:r>
          <a:endParaRPr lang="en-US" sz="2300" kern="1200"/>
        </a:p>
      </dsp:txBody>
      <dsp:txXfrm>
        <a:off x="26930" y="4062755"/>
        <a:ext cx="6215178" cy="497795"/>
      </dsp:txXfrm>
    </dsp:sp>
    <dsp:sp modelId="{74CBDDB0-8300-4FC0-9242-64DA340FE587}">
      <dsp:nvSpPr>
        <dsp:cNvPr id="0" name=""/>
        <dsp:cNvSpPr/>
      </dsp:nvSpPr>
      <dsp:spPr>
        <a:xfrm>
          <a:off x="0" y="4587480"/>
          <a:ext cx="6269038"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04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IN" sz="1800" kern="1200"/>
            <a:t>directives</a:t>
          </a:r>
          <a:endParaRPr lang="en-US" sz="1800" kern="1200"/>
        </a:p>
        <a:p>
          <a:pPr marL="171450" lvl="1" indent="-171450" algn="l" defTabSz="800100">
            <a:lnSpc>
              <a:spcPct val="90000"/>
            </a:lnSpc>
            <a:spcBef>
              <a:spcPct val="0"/>
            </a:spcBef>
            <a:spcAft>
              <a:spcPct val="20000"/>
            </a:spcAft>
            <a:buChar char="•"/>
          </a:pPr>
          <a:r>
            <a:rPr lang="en-IN" sz="1800" kern="1200"/>
            <a:t>filters</a:t>
          </a:r>
          <a:endParaRPr lang="en-US" sz="1800" kern="1200"/>
        </a:p>
        <a:p>
          <a:pPr marL="171450" lvl="1" indent="-171450" algn="l" defTabSz="800100">
            <a:lnSpc>
              <a:spcPct val="90000"/>
            </a:lnSpc>
            <a:spcBef>
              <a:spcPct val="0"/>
            </a:spcBef>
            <a:spcAft>
              <a:spcPct val="20000"/>
            </a:spcAft>
            <a:buChar char="•"/>
          </a:pPr>
          <a:r>
            <a:rPr lang="en-IN" sz="1800" b="1" kern="1200"/>
            <a:t>components</a:t>
          </a:r>
          <a:endParaRPr lang="en-US" sz="1800" kern="1200"/>
        </a:p>
      </dsp:txBody>
      <dsp:txXfrm>
        <a:off x="0" y="4587480"/>
        <a:ext cx="6269038" cy="9283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D3C4A-D02F-48F7-ADF1-302253FAB096}">
      <dsp:nvSpPr>
        <dsp:cNvPr id="0" name=""/>
        <dsp:cNvSpPr/>
      </dsp:nvSpPr>
      <dsp:spPr>
        <a:xfrm>
          <a:off x="0" y="61118"/>
          <a:ext cx="6263640"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Composition</a:t>
          </a:r>
          <a:endParaRPr lang="en-US" sz="3000" kern="1200"/>
        </a:p>
      </dsp:txBody>
      <dsp:txXfrm>
        <a:off x="35125" y="96243"/>
        <a:ext cx="6193390" cy="649299"/>
      </dsp:txXfrm>
    </dsp:sp>
    <dsp:sp modelId="{1AFF81D6-96B7-4369-80E9-FC820AFE6CCE}">
      <dsp:nvSpPr>
        <dsp:cNvPr id="0" name=""/>
        <dsp:cNvSpPr/>
      </dsp:nvSpPr>
      <dsp:spPr>
        <a:xfrm>
          <a:off x="0" y="780668"/>
          <a:ext cx="6263640" cy="1583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IN" sz="2300" kern="1200"/>
            <a:t>parent</a:t>
          </a:r>
          <a:endParaRPr lang="en-US" sz="2300" kern="1200"/>
        </a:p>
        <a:p>
          <a:pPr marL="228600" lvl="1" indent="-228600" algn="l" defTabSz="1022350">
            <a:lnSpc>
              <a:spcPct val="90000"/>
            </a:lnSpc>
            <a:spcBef>
              <a:spcPct val="0"/>
            </a:spcBef>
            <a:spcAft>
              <a:spcPct val="20000"/>
            </a:spcAft>
            <a:buChar char="•"/>
          </a:pPr>
          <a:r>
            <a:rPr lang="en-IN" sz="2300" kern="1200"/>
            <a:t>mixins</a:t>
          </a:r>
          <a:endParaRPr lang="en-US" sz="2300" kern="1200"/>
        </a:p>
        <a:p>
          <a:pPr marL="228600" lvl="1" indent="-228600" algn="l" defTabSz="1022350">
            <a:lnSpc>
              <a:spcPct val="90000"/>
            </a:lnSpc>
            <a:spcBef>
              <a:spcPct val="0"/>
            </a:spcBef>
            <a:spcAft>
              <a:spcPct val="20000"/>
            </a:spcAft>
            <a:buChar char="•"/>
          </a:pPr>
          <a:r>
            <a:rPr lang="en-IN" sz="2300" kern="1200"/>
            <a:t>extends</a:t>
          </a:r>
          <a:endParaRPr lang="en-US" sz="2300" kern="1200"/>
        </a:p>
        <a:p>
          <a:pPr marL="228600" lvl="1" indent="-228600" algn="l" defTabSz="1022350">
            <a:lnSpc>
              <a:spcPct val="90000"/>
            </a:lnSpc>
            <a:spcBef>
              <a:spcPct val="0"/>
            </a:spcBef>
            <a:spcAft>
              <a:spcPct val="20000"/>
            </a:spcAft>
            <a:buChar char="•"/>
          </a:pPr>
          <a:r>
            <a:rPr lang="en-IN" sz="2300" kern="1200"/>
            <a:t>provide / inject</a:t>
          </a:r>
          <a:endParaRPr lang="en-US" sz="2300" kern="1200"/>
        </a:p>
      </dsp:txBody>
      <dsp:txXfrm>
        <a:off x="0" y="780668"/>
        <a:ext cx="6263640" cy="1583549"/>
      </dsp:txXfrm>
    </dsp:sp>
    <dsp:sp modelId="{7960AE52-C8AD-491C-B07E-79FD46DFE812}">
      <dsp:nvSpPr>
        <dsp:cNvPr id="0" name=""/>
        <dsp:cNvSpPr/>
      </dsp:nvSpPr>
      <dsp:spPr>
        <a:xfrm>
          <a:off x="0" y="2364218"/>
          <a:ext cx="6263640" cy="71954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Misc</a:t>
          </a:r>
          <a:endParaRPr lang="en-US" sz="3000" kern="1200"/>
        </a:p>
      </dsp:txBody>
      <dsp:txXfrm>
        <a:off x="35125" y="2399343"/>
        <a:ext cx="6193390" cy="649299"/>
      </dsp:txXfrm>
    </dsp:sp>
    <dsp:sp modelId="{C7BD2475-6C0B-49E0-AC57-B83722FCFA8C}">
      <dsp:nvSpPr>
        <dsp:cNvPr id="0" name=""/>
        <dsp:cNvSpPr/>
      </dsp:nvSpPr>
      <dsp:spPr>
        <a:xfrm>
          <a:off x="0" y="3083768"/>
          <a:ext cx="6263640" cy="235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IN" sz="2300" b="1" kern="1200" dirty="0"/>
            <a:t>name</a:t>
          </a:r>
          <a:endParaRPr lang="en-US" sz="2300" kern="1200" dirty="0"/>
        </a:p>
        <a:p>
          <a:pPr marL="228600" lvl="1" indent="-228600" algn="l" defTabSz="1022350">
            <a:lnSpc>
              <a:spcPct val="90000"/>
            </a:lnSpc>
            <a:spcBef>
              <a:spcPct val="0"/>
            </a:spcBef>
            <a:spcAft>
              <a:spcPct val="20000"/>
            </a:spcAft>
            <a:buChar char="•"/>
          </a:pPr>
          <a:r>
            <a:rPr lang="en-IN" sz="2300" kern="1200"/>
            <a:t>delimiters</a:t>
          </a:r>
          <a:endParaRPr lang="en-US" sz="2300" kern="1200"/>
        </a:p>
        <a:p>
          <a:pPr marL="228600" lvl="1" indent="-228600" algn="l" defTabSz="1022350">
            <a:lnSpc>
              <a:spcPct val="90000"/>
            </a:lnSpc>
            <a:spcBef>
              <a:spcPct val="0"/>
            </a:spcBef>
            <a:spcAft>
              <a:spcPct val="20000"/>
            </a:spcAft>
            <a:buChar char="•"/>
          </a:pPr>
          <a:r>
            <a:rPr lang="en-IN" sz="2300" kern="1200"/>
            <a:t>functional</a:t>
          </a:r>
          <a:endParaRPr lang="en-US" sz="2300" kern="1200"/>
        </a:p>
        <a:p>
          <a:pPr marL="228600" lvl="1" indent="-228600" algn="l" defTabSz="1022350">
            <a:lnSpc>
              <a:spcPct val="90000"/>
            </a:lnSpc>
            <a:spcBef>
              <a:spcPct val="0"/>
            </a:spcBef>
            <a:spcAft>
              <a:spcPct val="20000"/>
            </a:spcAft>
            <a:buChar char="•"/>
          </a:pPr>
          <a:r>
            <a:rPr lang="en-IN" sz="2300" kern="1200"/>
            <a:t>model</a:t>
          </a:r>
          <a:endParaRPr lang="en-US" sz="2300" kern="1200"/>
        </a:p>
        <a:p>
          <a:pPr marL="228600" lvl="1" indent="-228600" algn="l" defTabSz="1022350">
            <a:lnSpc>
              <a:spcPct val="90000"/>
            </a:lnSpc>
            <a:spcBef>
              <a:spcPct val="0"/>
            </a:spcBef>
            <a:spcAft>
              <a:spcPct val="20000"/>
            </a:spcAft>
            <a:buChar char="•"/>
          </a:pPr>
          <a:r>
            <a:rPr lang="en-IN" sz="2300" kern="1200"/>
            <a:t>inheritAttrs</a:t>
          </a:r>
          <a:endParaRPr lang="en-US" sz="2300" kern="1200"/>
        </a:p>
        <a:p>
          <a:pPr marL="228600" lvl="1" indent="-228600" algn="l" defTabSz="1022350">
            <a:lnSpc>
              <a:spcPct val="90000"/>
            </a:lnSpc>
            <a:spcBef>
              <a:spcPct val="0"/>
            </a:spcBef>
            <a:spcAft>
              <a:spcPct val="20000"/>
            </a:spcAft>
            <a:buChar char="•"/>
          </a:pPr>
          <a:r>
            <a:rPr lang="en-IN" sz="2300" kern="1200"/>
            <a:t>comments</a:t>
          </a:r>
          <a:endParaRPr lang="en-US" sz="2300" kern="1200"/>
        </a:p>
      </dsp:txBody>
      <dsp:txXfrm>
        <a:off x="0" y="3083768"/>
        <a:ext cx="6263640" cy="2359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458DE-FE62-4B92-8C0E-5DADF39B67AD}">
      <dsp:nvSpPr>
        <dsp:cNvPr id="0" name=""/>
        <dsp:cNvSpPr/>
      </dsp:nvSpPr>
      <dsp:spPr>
        <a:xfrm>
          <a:off x="0" y="101843"/>
          <a:ext cx="6263640" cy="5996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String</a:t>
          </a:r>
          <a:endParaRPr lang="en-US" sz="2500" kern="1200"/>
        </a:p>
      </dsp:txBody>
      <dsp:txXfrm>
        <a:off x="29271" y="131114"/>
        <a:ext cx="6205098" cy="541083"/>
      </dsp:txXfrm>
    </dsp:sp>
    <dsp:sp modelId="{78EB087B-C00B-47E3-8D94-962F71CBE27A}">
      <dsp:nvSpPr>
        <dsp:cNvPr id="0" name=""/>
        <dsp:cNvSpPr/>
      </dsp:nvSpPr>
      <dsp:spPr>
        <a:xfrm>
          <a:off x="0" y="773468"/>
          <a:ext cx="6263640" cy="5996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Number</a:t>
          </a:r>
          <a:endParaRPr lang="en-US" sz="2500" kern="1200"/>
        </a:p>
      </dsp:txBody>
      <dsp:txXfrm>
        <a:off x="29271" y="802739"/>
        <a:ext cx="6205098" cy="541083"/>
      </dsp:txXfrm>
    </dsp:sp>
    <dsp:sp modelId="{F5FC24B1-1A01-4E77-B0F1-D145AF928C78}">
      <dsp:nvSpPr>
        <dsp:cNvPr id="0" name=""/>
        <dsp:cNvSpPr/>
      </dsp:nvSpPr>
      <dsp:spPr>
        <a:xfrm>
          <a:off x="0" y="1445093"/>
          <a:ext cx="6263640" cy="59962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Boolean</a:t>
          </a:r>
          <a:endParaRPr lang="en-US" sz="2500" kern="1200"/>
        </a:p>
      </dsp:txBody>
      <dsp:txXfrm>
        <a:off x="29271" y="1474364"/>
        <a:ext cx="6205098" cy="541083"/>
      </dsp:txXfrm>
    </dsp:sp>
    <dsp:sp modelId="{A2527A55-EDD6-4316-BFE7-562563717D37}">
      <dsp:nvSpPr>
        <dsp:cNvPr id="0" name=""/>
        <dsp:cNvSpPr/>
      </dsp:nvSpPr>
      <dsp:spPr>
        <a:xfrm>
          <a:off x="0" y="2116718"/>
          <a:ext cx="6263640" cy="5996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Array</a:t>
          </a:r>
          <a:endParaRPr lang="en-US" sz="2500" kern="1200"/>
        </a:p>
      </dsp:txBody>
      <dsp:txXfrm>
        <a:off x="29271" y="2145989"/>
        <a:ext cx="6205098" cy="541083"/>
      </dsp:txXfrm>
    </dsp:sp>
    <dsp:sp modelId="{AA37A658-6CC7-43EF-8420-CAD79A0BD335}">
      <dsp:nvSpPr>
        <dsp:cNvPr id="0" name=""/>
        <dsp:cNvSpPr/>
      </dsp:nvSpPr>
      <dsp:spPr>
        <a:xfrm>
          <a:off x="0" y="2788343"/>
          <a:ext cx="6263640" cy="59962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Object</a:t>
          </a:r>
          <a:endParaRPr lang="en-US" sz="2500" kern="1200"/>
        </a:p>
      </dsp:txBody>
      <dsp:txXfrm>
        <a:off x="29271" y="2817614"/>
        <a:ext cx="6205098" cy="541083"/>
      </dsp:txXfrm>
    </dsp:sp>
    <dsp:sp modelId="{685BE067-2B47-4A53-B18B-F71B024F2FA3}">
      <dsp:nvSpPr>
        <dsp:cNvPr id="0" name=""/>
        <dsp:cNvSpPr/>
      </dsp:nvSpPr>
      <dsp:spPr>
        <a:xfrm>
          <a:off x="0" y="3459969"/>
          <a:ext cx="6263640" cy="5996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Date</a:t>
          </a:r>
          <a:endParaRPr lang="en-US" sz="2500" kern="1200"/>
        </a:p>
      </dsp:txBody>
      <dsp:txXfrm>
        <a:off x="29271" y="3489240"/>
        <a:ext cx="6205098" cy="541083"/>
      </dsp:txXfrm>
    </dsp:sp>
    <dsp:sp modelId="{0366B899-3ABB-4D35-9A0E-102EDC95BE48}">
      <dsp:nvSpPr>
        <dsp:cNvPr id="0" name=""/>
        <dsp:cNvSpPr/>
      </dsp:nvSpPr>
      <dsp:spPr>
        <a:xfrm>
          <a:off x="0" y="4131594"/>
          <a:ext cx="6263640" cy="5996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Function</a:t>
          </a:r>
          <a:endParaRPr lang="en-US" sz="2500" kern="1200"/>
        </a:p>
      </dsp:txBody>
      <dsp:txXfrm>
        <a:off x="29271" y="4160865"/>
        <a:ext cx="6205098" cy="541083"/>
      </dsp:txXfrm>
    </dsp:sp>
    <dsp:sp modelId="{ECF76BFF-5900-4C98-B878-474B18F504DB}">
      <dsp:nvSpPr>
        <dsp:cNvPr id="0" name=""/>
        <dsp:cNvSpPr/>
      </dsp:nvSpPr>
      <dsp:spPr>
        <a:xfrm>
          <a:off x="0" y="4803219"/>
          <a:ext cx="6263640" cy="59962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Symbol</a:t>
          </a:r>
          <a:endParaRPr lang="en-US" sz="2500" kern="1200"/>
        </a:p>
      </dsp:txBody>
      <dsp:txXfrm>
        <a:off x="29271" y="4832490"/>
        <a:ext cx="6205098" cy="5410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BB1E8-4111-4481-B5FF-C2E65FA91A9F}">
      <dsp:nvSpPr>
        <dsp:cNvPr id="0" name=""/>
        <dsp:cNvSpPr/>
      </dsp:nvSpPr>
      <dsp:spPr>
        <a:xfrm>
          <a:off x="1595073" y="465"/>
          <a:ext cx="1350103" cy="135010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kern="1200" dirty="0"/>
            <a:t>Methods</a:t>
          </a:r>
        </a:p>
      </dsp:txBody>
      <dsp:txXfrm>
        <a:off x="1792791" y="198183"/>
        <a:ext cx="954667" cy="954667"/>
      </dsp:txXfrm>
    </dsp:sp>
    <dsp:sp modelId="{F9E6B178-FD58-4525-8086-755C748213FE}">
      <dsp:nvSpPr>
        <dsp:cNvPr id="0" name=""/>
        <dsp:cNvSpPr/>
      </dsp:nvSpPr>
      <dsp:spPr>
        <a:xfrm rot="3600000">
          <a:off x="2592345" y="1318024"/>
          <a:ext cx="360538" cy="45565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2619385" y="1362321"/>
        <a:ext cx="252377" cy="273395"/>
      </dsp:txXfrm>
    </dsp:sp>
    <dsp:sp modelId="{157F60E4-17EA-45AD-B57F-381808164EAC}">
      <dsp:nvSpPr>
        <dsp:cNvPr id="0" name=""/>
        <dsp:cNvSpPr/>
      </dsp:nvSpPr>
      <dsp:spPr>
        <a:xfrm>
          <a:off x="2610255" y="1758813"/>
          <a:ext cx="1350103" cy="135010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kern="1200" dirty="0"/>
            <a:t>State</a:t>
          </a:r>
        </a:p>
      </dsp:txBody>
      <dsp:txXfrm>
        <a:off x="2807973" y="1956531"/>
        <a:ext cx="954667" cy="954667"/>
      </dsp:txXfrm>
    </dsp:sp>
    <dsp:sp modelId="{7F5EB921-B70F-4755-84F9-48B46FAED36C}">
      <dsp:nvSpPr>
        <dsp:cNvPr id="0" name=""/>
        <dsp:cNvSpPr/>
      </dsp:nvSpPr>
      <dsp:spPr>
        <a:xfrm rot="10800000">
          <a:off x="2100059" y="2206035"/>
          <a:ext cx="360538" cy="45565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2208220" y="2297167"/>
        <a:ext cx="252377" cy="273395"/>
      </dsp:txXfrm>
    </dsp:sp>
    <dsp:sp modelId="{69610C1F-33C6-430C-8B02-CFE966E5CA96}">
      <dsp:nvSpPr>
        <dsp:cNvPr id="0" name=""/>
        <dsp:cNvSpPr/>
      </dsp:nvSpPr>
      <dsp:spPr>
        <a:xfrm>
          <a:off x="579890" y="1758813"/>
          <a:ext cx="1350103" cy="135010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kern="1200" dirty="0"/>
            <a:t>View</a:t>
          </a:r>
        </a:p>
      </dsp:txBody>
      <dsp:txXfrm>
        <a:off x="777608" y="1956531"/>
        <a:ext cx="954667" cy="954667"/>
      </dsp:txXfrm>
    </dsp:sp>
    <dsp:sp modelId="{9F55F90F-448C-4212-A2FD-1CF943F32B9D}">
      <dsp:nvSpPr>
        <dsp:cNvPr id="0" name=""/>
        <dsp:cNvSpPr/>
      </dsp:nvSpPr>
      <dsp:spPr>
        <a:xfrm rot="18000000">
          <a:off x="1577162" y="1335698"/>
          <a:ext cx="360538" cy="4556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1604202" y="1473665"/>
        <a:ext cx="252377" cy="2733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BB1E8-4111-4481-B5FF-C2E65FA91A9F}">
      <dsp:nvSpPr>
        <dsp:cNvPr id="0" name=""/>
        <dsp:cNvSpPr/>
      </dsp:nvSpPr>
      <dsp:spPr>
        <a:xfrm>
          <a:off x="1595073" y="465"/>
          <a:ext cx="1350103" cy="135010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kern="1200" dirty="0"/>
            <a:t>Methods</a:t>
          </a:r>
        </a:p>
      </dsp:txBody>
      <dsp:txXfrm>
        <a:off x="1792791" y="198183"/>
        <a:ext cx="954667" cy="954667"/>
      </dsp:txXfrm>
    </dsp:sp>
    <dsp:sp modelId="{F9E6B178-FD58-4525-8086-755C748213FE}">
      <dsp:nvSpPr>
        <dsp:cNvPr id="0" name=""/>
        <dsp:cNvSpPr/>
      </dsp:nvSpPr>
      <dsp:spPr>
        <a:xfrm rot="3600000">
          <a:off x="2592345" y="1318024"/>
          <a:ext cx="360538" cy="45565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2619385" y="1362321"/>
        <a:ext cx="252377" cy="273395"/>
      </dsp:txXfrm>
    </dsp:sp>
    <dsp:sp modelId="{157F60E4-17EA-45AD-B57F-381808164EAC}">
      <dsp:nvSpPr>
        <dsp:cNvPr id="0" name=""/>
        <dsp:cNvSpPr/>
      </dsp:nvSpPr>
      <dsp:spPr>
        <a:xfrm>
          <a:off x="2610255" y="1758813"/>
          <a:ext cx="1350103" cy="135010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kern="1200" dirty="0"/>
            <a:t>State</a:t>
          </a:r>
        </a:p>
      </dsp:txBody>
      <dsp:txXfrm>
        <a:off x="2807973" y="1956531"/>
        <a:ext cx="954667" cy="954667"/>
      </dsp:txXfrm>
    </dsp:sp>
    <dsp:sp modelId="{7F5EB921-B70F-4755-84F9-48B46FAED36C}">
      <dsp:nvSpPr>
        <dsp:cNvPr id="0" name=""/>
        <dsp:cNvSpPr/>
      </dsp:nvSpPr>
      <dsp:spPr>
        <a:xfrm rot="10800000">
          <a:off x="2100059" y="2206035"/>
          <a:ext cx="360538" cy="45565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2208220" y="2297167"/>
        <a:ext cx="252377" cy="273395"/>
      </dsp:txXfrm>
    </dsp:sp>
    <dsp:sp modelId="{69610C1F-33C6-430C-8B02-CFE966E5CA96}">
      <dsp:nvSpPr>
        <dsp:cNvPr id="0" name=""/>
        <dsp:cNvSpPr/>
      </dsp:nvSpPr>
      <dsp:spPr>
        <a:xfrm>
          <a:off x="579890" y="1758813"/>
          <a:ext cx="1350103" cy="135010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kern="1200" dirty="0"/>
            <a:t>View</a:t>
          </a:r>
        </a:p>
      </dsp:txBody>
      <dsp:txXfrm>
        <a:off x="777608" y="1956531"/>
        <a:ext cx="954667" cy="954667"/>
      </dsp:txXfrm>
    </dsp:sp>
    <dsp:sp modelId="{9F55F90F-448C-4212-A2FD-1CF943F32B9D}">
      <dsp:nvSpPr>
        <dsp:cNvPr id="0" name=""/>
        <dsp:cNvSpPr/>
      </dsp:nvSpPr>
      <dsp:spPr>
        <a:xfrm rot="18000000">
          <a:off x="1577162" y="1335698"/>
          <a:ext cx="360538" cy="4556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1604202" y="1473665"/>
        <a:ext cx="252377" cy="2733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4/28/2022</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4/28/2022</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4/28/2022</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4/28/2022</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4/28/2022</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4/28/2022</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4/28/2022</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4/28/2022</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4/28/2022</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4/28/2022</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4/28/2022</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4/28/2022</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vuejs-devtools/nhdogjmejiglipccpnnnanhbledajbp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Vue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4495-1874-47F5-A5C9-F88533747B24}"/>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5876B478-5032-476B-B2E5-34262A0BEF12}"/>
              </a:ext>
            </a:extLst>
          </p:cNvPr>
          <p:cNvSpPr>
            <a:spLocks noGrp="1"/>
          </p:cNvSpPr>
          <p:nvPr>
            <p:ph idx="1"/>
          </p:nvPr>
        </p:nvSpPr>
        <p:spPr/>
        <p:txBody>
          <a:bodyPr>
            <a:normAutofit fontScale="85000" lnSpcReduction="20000"/>
          </a:bodyPr>
          <a:lstStyle/>
          <a:p>
            <a:r>
              <a:rPr lang="en-IN" dirty="0"/>
              <a:t>Install Node 14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pPr lvl="1"/>
            <a:r>
              <a:rPr lang="en-IN" dirty="0"/>
              <a:t>CSS Formatter</a:t>
            </a:r>
          </a:p>
          <a:p>
            <a:pPr lvl="1"/>
            <a:r>
              <a:rPr lang="en-US" dirty="0"/>
              <a:t>IntelliSense for CSS class names in HTML</a:t>
            </a:r>
          </a:p>
          <a:p>
            <a:pPr lvl="1"/>
            <a:r>
              <a:rPr lang="en-IN" dirty="0" err="1"/>
              <a:t>Vetur</a:t>
            </a:r>
            <a:endParaRPr lang="en-IN" dirty="0"/>
          </a:p>
          <a:p>
            <a:pPr lvl="1"/>
            <a:r>
              <a:rPr lang="en-IN" dirty="0"/>
              <a:t>Vue </a:t>
            </a:r>
            <a:r>
              <a:rPr lang="en-IN" dirty="0" err="1"/>
              <a:t>VSCode</a:t>
            </a:r>
            <a:r>
              <a:rPr lang="en-IN" dirty="0"/>
              <a:t> Snippets</a:t>
            </a:r>
          </a:p>
          <a:p>
            <a:r>
              <a:rPr lang="en-IN" dirty="0"/>
              <a:t>Extension for Chrome</a:t>
            </a:r>
          </a:p>
          <a:p>
            <a:pPr lvl="1"/>
            <a:r>
              <a:rPr lang="en-IN" dirty="0"/>
              <a:t>Vue.js </a:t>
            </a:r>
            <a:r>
              <a:rPr lang="en-IN" dirty="0" err="1"/>
              <a:t>DevTools</a:t>
            </a:r>
            <a:r>
              <a:rPr lang="en-IN" dirty="0"/>
              <a:t> - </a:t>
            </a:r>
            <a:r>
              <a:rPr lang="en-IN" dirty="0">
                <a:hlinkClick r:id="rId4"/>
              </a:rPr>
              <a:t>https://chrome.google.com/webstore/detail/vuejs-devtools/nhdogjmejiglipccpnnnanhbledajbpd</a:t>
            </a:r>
            <a:endParaRPr lang="en-IN" dirty="0"/>
          </a:p>
          <a:p>
            <a:endParaRPr lang="en-IN" dirty="0"/>
          </a:p>
        </p:txBody>
      </p:sp>
    </p:spTree>
    <p:extLst>
      <p:ext uri="{BB962C8B-B14F-4D97-AF65-F5344CB8AC3E}">
        <p14:creationId xmlns:p14="http://schemas.microsoft.com/office/powerpoint/2010/main" val="1339344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B6B5-8EAD-417F-9819-5745778EE797}"/>
              </a:ext>
            </a:extLst>
          </p:cNvPr>
          <p:cNvSpPr>
            <a:spLocks noGrp="1"/>
          </p:cNvSpPr>
          <p:nvPr>
            <p:ph type="title"/>
          </p:nvPr>
        </p:nvSpPr>
        <p:spPr/>
        <p:txBody>
          <a:bodyPr/>
          <a:lstStyle/>
          <a:p>
            <a:r>
              <a:rPr lang="en-IN" dirty="0"/>
              <a:t>Create Application</a:t>
            </a:r>
            <a:endParaRPr lang="en-US" dirty="0"/>
          </a:p>
        </p:txBody>
      </p:sp>
      <p:sp>
        <p:nvSpPr>
          <p:cNvPr id="3" name="Content Placeholder 2">
            <a:extLst>
              <a:ext uri="{FF2B5EF4-FFF2-40B4-BE49-F238E27FC236}">
                <a16:creationId xmlns:a16="http://schemas.microsoft.com/office/drawing/2014/main" id="{31AB9EF7-CE79-4BF4-8715-7A33B0737D18}"/>
              </a:ext>
            </a:extLst>
          </p:cNvPr>
          <p:cNvSpPr>
            <a:spLocks noGrp="1"/>
          </p:cNvSpPr>
          <p:nvPr>
            <p:ph idx="1"/>
          </p:nvPr>
        </p:nvSpPr>
        <p:spPr/>
        <p:txBody>
          <a:bodyPr>
            <a:normAutofit lnSpcReduction="10000"/>
          </a:bodyPr>
          <a:lstStyle/>
          <a:p>
            <a:r>
              <a:rPr lang="en-US" dirty="0"/>
              <a:t>Refer Vue Framework JS file, on HTML Page and compile everything on the Client Side</a:t>
            </a:r>
          </a:p>
          <a:p>
            <a:r>
              <a:rPr lang="en-IN" dirty="0"/>
              <a:t>If we want to create SPA, with multiple source files, we will need a Build environment</a:t>
            </a:r>
          </a:p>
          <a:p>
            <a:pPr lvl="1"/>
            <a:r>
              <a:rPr lang="en-IN" dirty="0"/>
              <a:t>Manual Configuration</a:t>
            </a:r>
          </a:p>
          <a:p>
            <a:pPr lvl="2"/>
            <a:r>
              <a:rPr lang="en-IN" dirty="0"/>
              <a:t>Webpack + Babel</a:t>
            </a:r>
          </a:p>
          <a:p>
            <a:pPr lvl="1"/>
            <a:r>
              <a:rPr lang="en-IN" dirty="0"/>
              <a:t>Auto Configuration</a:t>
            </a:r>
          </a:p>
          <a:p>
            <a:pPr lvl="2"/>
            <a:r>
              <a:rPr lang="en-IN" dirty="0"/>
              <a:t>Vue CLI</a:t>
            </a:r>
          </a:p>
          <a:p>
            <a:pPr lvl="2"/>
            <a:endParaRPr lang="en-IN" dirty="0"/>
          </a:p>
          <a:p>
            <a:pPr marL="0" indent="0">
              <a:buNone/>
            </a:pPr>
            <a:r>
              <a:rPr lang="en-IN" dirty="0"/>
              <a:t>Note: </a:t>
            </a:r>
            <a:r>
              <a:rPr lang="en-IN" b="1" dirty="0"/>
              <a:t>Vue 2 CLI </a:t>
            </a:r>
            <a:r>
              <a:rPr lang="en-IN" dirty="0"/>
              <a:t>use </a:t>
            </a:r>
            <a:r>
              <a:rPr lang="en-IN" b="1" dirty="0"/>
              <a:t>Webpack</a:t>
            </a:r>
            <a:r>
              <a:rPr lang="en-IN" dirty="0"/>
              <a:t> as build tool and </a:t>
            </a:r>
            <a:r>
              <a:rPr lang="en-IN" b="1" dirty="0"/>
              <a:t>Vue 3 CLI </a:t>
            </a:r>
            <a:r>
              <a:rPr lang="en-IN" dirty="0"/>
              <a:t>uses </a:t>
            </a:r>
            <a:r>
              <a:rPr lang="en-IN" b="1" dirty="0" err="1"/>
              <a:t>Vite</a:t>
            </a:r>
            <a:r>
              <a:rPr lang="en-IN" dirty="0"/>
              <a:t> as build tool</a:t>
            </a:r>
          </a:p>
          <a:p>
            <a:endParaRPr lang="en-US" dirty="0"/>
          </a:p>
        </p:txBody>
      </p:sp>
    </p:spTree>
    <p:extLst>
      <p:ext uri="{BB962C8B-B14F-4D97-AF65-F5344CB8AC3E}">
        <p14:creationId xmlns:p14="http://schemas.microsoft.com/office/powerpoint/2010/main" val="4094012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7EE37B-6E6F-4F55-ADFB-B931D9CA4539}"/>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cxnSp>
        <p:nvCxnSpPr>
          <p:cNvPr id="5" name="Straight Arrow Connector 4">
            <a:extLst>
              <a:ext uri="{FF2B5EF4-FFF2-40B4-BE49-F238E27FC236}">
                <a16:creationId xmlns:a16="http://schemas.microsoft.com/office/drawing/2014/main" id="{A961D0CE-C017-4C35-A436-8E4B4AB548DE}"/>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6" name="TextBox 5">
            <a:extLst>
              <a:ext uri="{FF2B5EF4-FFF2-40B4-BE49-F238E27FC236}">
                <a16:creationId xmlns:a16="http://schemas.microsoft.com/office/drawing/2014/main" id="{21035284-3A76-4173-A2FB-BABE46BE1849}"/>
              </a:ext>
            </a:extLst>
          </p:cNvPr>
          <p:cNvSpPr txBox="1"/>
          <p:nvPr/>
        </p:nvSpPr>
        <p:spPr>
          <a:xfrm>
            <a:off x="9237003" y="1276743"/>
            <a:ext cx="1626984" cy="923330"/>
          </a:xfrm>
          <a:prstGeom prst="rect">
            <a:avLst/>
          </a:prstGeom>
          <a:noFill/>
        </p:spPr>
        <p:txBody>
          <a:bodyPr wrap="none" rtlCol="0">
            <a:spAutoFit/>
          </a:bodyPr>
          <a:lstStyle/>
          <a:p>
            <a:r>
              <a:rPr lang="en-IN" dirty="0"/>
              <a:t>Babel + Vue +</a:t>
            </a:r>
          </a:p>
          <a:p>
            <a:r>
              <a:rPr lang="en-IN" dirty="0" err="1"/>
              <a:t>Preset</a:t>
            </a:r>
            <a:r>
              <a:rPr lang="en-IN" dirty="0"/>
              <a:t> (Env) +</a:t>
            </a:r>
          </a:p>
          <a:p>
            <a:r>
              <a:rPr lang="en-IN" dirty="0" err="1"/>
              <a:t>Polyfill</a:t>
            </a:r>
            <a:r>
              <a:rPr lang="en-IN" dirty="0"/>
              <a:t> (core-</a:t>
            </a:r>
            <a:r>
              <a:rPr lang="en-IN" dirty="0" err="1"/>
              <a:t>js</a:t>
            </a:r>
            <a:r>
              <a:rPr lang="en-IN" dirty="0"/>
              <a:t>)</a:t>
            </a:r>
          </a:p>
        </p:txBody>
      </p:sp>
      <p:sp>
        <p:nvSpPr>
          <p:cNvPr id="7" name="Rectangle 6">
            <a:extLst>
              <a:ext uri="{FF2B5EF4-FFF2-40B4-BE49-F238E27FC236}">
                <a16:creationId xmlns:a16="http://schemas.microsoft.com/office/drawing/2014/main" id="{B10BADDF-A628-4B16-BD45-6EA7483A7D4E}"/>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Based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9238D225-86D5-41D6-9919-4F8F08C4E9CF}"/>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6D54650C-A9E8-459C-9D78-872E80C1D85C}"/>
              </a:ext>
            </a:extLst>
          </p:cNvPr>
          <p:cNvSpPr txBox="1"/>
          <p:nvPr/>
        </p:nvSpPr>
        <p:spPr>
          <a:xfrm>
            <a:off x="9749596" y="3301538"/>
            <a:ext cx="1194109" cy="646331"/>
          </a:xfrm>
          <a:prstGeom prst="rect">
            <a:avLst/>
          </a:prstGeom>
          <a:noFill/>
        </p:spPr>
        <p:txBody>
          <a:bodyPr wrap="none" rtlCol="0">
            <a:spAutoFit/>
          </a:bodyPr>
          <a:lstStyle/>
          <a:p>
            <a:r>
              <a:rPr lang="en-IN" dirty="0"/>
              <a:t>Bundling </a:t>
            </a:r>
          </a:p>
          <a:p>
            <a:r>
              <a:rPr lang="en-IN" dirty="0"/>
              <a:t>(Webpack)</a:t>
            </a:r>
          </a:p>
        </p:txBody>
      </p:sp>
      <p:sp>
        <p:nvSpPr>
          <p:cNvPr id="10" name="Rectangle 9">
            <a:extLst>
              <a:ext uri="{FF2B5EF4-FFF2-40B4-BE49-F238E27FC236}">
                <a16:creationId xmlns:a16="http://schemas.microsoft.com/office/drawing/2014/main" id="{EB4CD9DF-E818-4CC1-AA69-7A327CC5F6F3}"/>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017A3961-A699-4AA6-93CE-1E092E187193}"/>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FAFE8F67-51FB-49D2-99D3-4D81AFBD7082}"/>
              </a:ext>
            </a:extLst>
          </p:cNvPr>
          <p:cNvSpPr txBox="1"/>
          <p:nvPr/>
        </p:nvSpPr>
        <p:spPr>
          <a:xfrm>
            <a:off x="9749595" y="5974757"/>
            <a:ext cx="1510350" cy="369332"/>
          </a:xfrm>
          <a:prstGeom prst="rect">
            <a:avLst/>
          </a:prstGeom>
          <a:noFill/>
        </p:spPr>
        <p:txBody>
          <a:bodyPr wrap="none" rtlCol="0">
            <a:spAutoFit/>
          </a:bodyPr>
          <a:lstStyle/>
          <a:p>
            <a:r>
              <a:rPr lang="en-IN"/>
              <a:t>Inject Bundles</a:t>
            </a:r>
          </a:p>
        </p:txBody>
      </p:sp>
      <p:sp>
        <p:nvSpPr>
          <p:cNvPr id="13" name="Rectangle 12">
            <a:extLst>
              <a:ext uri="{FF2B5EF4-FFF2-40B4-BE49-F238E27FC236}">
                <a16:creationId xmlns:a16="http://schemas.microsoft.com/office/drawing/2014/main" id="{6F3194A8-4F31-4815-90EA-4BB384B75353}"/>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4" name="Rectangle 13">
            <a:extLst>
              <a:ext uri="{FF2B5EF4-FFF2-40B4-BE49-F238E27FC236}">
                <a16:creationId xmlns:a16="http://schemas.microsoft.com/office/drawing/2014/main" id="{35DDF73E-A88A-43F0-BE7C-975EA4B40843}"/>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5" name="Straight Arrow Connector 14">
            <a:extLst>
              <a:ext uri="{FF2B5EF4-FFF2-40B4-BE49-F238E27FC236}">
                <a16:creationId xmlns:a16="http://schemas.microsoft.com/office/drawing/2014/main" id="{F72C250A-CEB7-41F7-B252-687326B67B62}"/>
              </a:ext>
            </a:extLst>
          </p:cNvPr>
          <p:cNvCxnSpPr>
            <a:endCxn id="14"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6" name="Rectangle: Rounded Corners 15">
            <a:extLst>
              <a:ext uri="{FF2B5EF4-FFF2-40B4-BE49-F238E27FC236}">
                <a16:creationId xmlns:a16="http://schemas.microsoft.com/office/drawing/2014/main" id="{11955461-299B-4CDC-9A88-3C06761078E1}"/>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7" name="Straight Arrow Connector 16">
            <a:extLst>
              <a:ext uri="{FF2B5EF4-FFF2-40B4-BE49-F238E27FC236}">
                <a16:creationId xmlns:a16="http://schemas.microsoft.com/office/drawing/2014/main" id="{0AB835E8-A6AE-4E78-A266-BC93B02B494E}"/>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a:extLst>
              <a:ext uri="{FF2B5EF4-FFF2-40B4-BE49-F238E27FC236}">
                <a16:creationId xmlns:a16="http://schemas.microsoft.com/office/drawing/2014/main" id="{241217BC-CD88-41F2-B824-44D862B22967}"/>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9" name="TextBox 18">
            <a:extLst>
              <a:ext uri="{FF2B5EF4-FFF2-40B4-BE49-F238E27FC236}">
                <a16:creationId xmlns:a16="http://schemas.microsoft.com/office/drawing/2014/main" id="{C123697A-6413-4578-98E0-BD9BC065DB91}"/>
              </a:ext>
            </a:extLst>
          </p:cNvPr>
          <p:cNvSpPr txBox="1"/>
          <p:nvPr/>
        </p:nvSpPr>
        <p:spPr>
          <a:xfrm>
            <a:off x="7922029" y="4015047"/>
            <a:ext cx="1129733" cy="369332"/>
          </a:xfrm>
          <a:prstGeom prst="rect">
            <a:avLst/>
          </a:prstGeom>
          <a:noFill/>
        </p:spPr>
        <p:txBody>
          <a:bodyPr wrap="none" rtlCol="0">
            <a:spAutoFit/>
          </a:bodyPr>
          <a:lstStyle/>
          <a:p>
            <a:r>
              <a:rPr lang="en-IN" b="1" dirty="0"/>
              <a:t>WEBPACK</a:t>
            </a:r>
          </a:p>
        </p:txBody>
      </p:sp>
      <p:cxnSp>
        <p:nvCxnSpPr>
          <p:cNvPr id="20" name="Straight Connector 19">
            <a:extLst>
              <a:ext uri="{FF2B5EF4-FFF2-40B4-BE49-F238E27FC236}">
                <a16:creationId xmlns:a16="http://schemas.microsoft.com/office/drawing/2014/main" id="{6749A678-4307-47E5-AB30-C34905168164}"/>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00E61A34-F1BC-4704-B4FE-ED8309BDC61F}"/>
              </a:ext>
            </a:extLst>
          </p:cNvPr>
          <p:cNvSpPr txBox="1"/>
          <p:nvPr/>
        </p:nvSpPr>
        <p:spPr>
          <a:xfrm>
            <a:off x="6826857" y="2552051"/>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2" name="TextBox 21">
            <a:extLst>
              <a:ext uri="{FF2B5EF4-FFF2-40B4-BE49-F238E27FC236}">
                <a16:creationId xmlns:a16="http://schemas.microsoft.com/office/drawing/2014/main" id="{C12B508D-B10A-4253-A263-3E0E76900C85}"/>
              </a:ext>
            </a:extLst>
          </p:cNvPr>
          <p:cNvSpPr txBox="1"/>
          <p:nvPr/>
        </p:nvSpPr>
        <p:spPr>
          <a:xfrm>
            <a:off x="6668400" y="2100023"/>
            <a:ext cx="1854995" cy="369332"/>
          </a:xfrm>
          <a:prstGeom prst="rect">
            <a:avLst/>
          </a:prstGeom>
          <a:noFill/>
        </p:spPr>
        <p:txBody>
          <a:bodyPr wrap="none" rtlCol="0">
            <a:spAutoFit/>
          </a:bodyPr>
          <a:lstStyle/>
          <a:p>
            <a:r>
              <a:rPr lang="en-IN" dirty="0"/>
              <a:t>Build your project</a:t>
            </a:r>
          </a:p>
        </p:txBody>
      </p:sp>
      <p:cxnSp>
        <p:nvCxnSpPr>
          <p:cNvPr id="23" name="Straight Connector 22">
            <a:extLst>
              <a:ext uri="{FF2B5EF4-FFF2-40B4-BE49-F238E27FC236}">
                <a16:creationId xmlns:a16="http://schemas.microsoft.com/office/drawing/2014/main" id="{8D8F192C-FC01-4A2C-BEAB-11718B0DF83D}"/>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E4F17A5F-B9B3-4FE8-9105-154B1F934C06}"/>
              </a:ext>
            </a:extLst>
          </p:cNvPr>
          <p:cNvSpPr txBox="1"/>
          <p:nvPr/>
        </p:nvSpPr>
        <p:spPr>
          <a:xfrm>
            <a:off x="3502024" y="2598003"/>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5" name="TextBox 24">
            <a:extLst>
              <a:ext uri="{FF2B5EF4-FFF2-40B4-BE49-F238E27FC236}">
                <a16:creationId xmlns:a16="http://schemas.microsoft.com/office/drawing/2014/main" id="{9F6EC127-FF25-4BF1-ADB7-E71F756B4AA8}"/>
              </a:ext>
            </a:extLst>
          </p:cNvPr>
          <p:cNvSpPr txBox="1"/>
          <p:nvPr/>
        </p:nvSpPr>
        <p:spPr>
          <a:xfrm>
            <a:off x="3573022" y="1832981"/>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cxnSp>
        <p:nvCxnSpPr>
          <p:cNvPr id="26" name="Straight Connector 25">
            <a:extLst>
              <a:ext uri="{FF2B5EF4-FFF2-40B4-BE49-F238E27FC236}">
                <a16:creationId xmlns:a16="http://schemas.microsoft.com/office/drawing/2014/main" id="{2193118C-9E9F-4A42-9882-BC1C84A17EC6}"/>
              </a:ext>
            </a:extLst>
          </p:cNvPr>
          <p:cNvCxnSpPr>
            <a:cxnSpLocks/>
          </p:cNvCxnSpPr>
          <p:nvPr/>
        </p:nvCxnSpPr>
        <p:spPr>
          <a:xfrm>
            <a:off x="3017520" y="2477193"/>
            <a:ext cx="0" cy="422286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368703-2EE0-44FF-9808-336ADA5230DB}"/>
              </a:ext>
            </a:extLst>
          </p:cNvPr>
          <p:cNvSpPr txBox="1"/>
          <p:nvPr/>
        </p:nvSpPr>
        <p:spPr>
          <a:xfrm>
            <a:off x="388392" y="484248"/>
            <a:ext cx="5583837" cy="523220"/>
          </a:xfrm>
          <a:prstGeom prst="rect">
            <a:avLst/>
          </a:prstGeom>
          <a:noFill/>
        </p:spPr>
        <p:txBody>
          <a:bodyPr wrap="none" rtlCol="0">
            <a:spAutoFit/>
          </a:bodyPr>
          <a:lstStyle/>
          <a:p>
            <a:pPr algn="ctr"/>
            <a:r>
              <a:rPr lang="en-IN" sz="2800" b="1" dirty="0">
                <a:solidFill>
                  <a:srgbClr val="FF0000"/>
                </a:solidFill>
              </a:rPr>
              <a:t>CLIENT-SIDE BUILD USING WEBPACK</a:t>
            </a:r>
          </a:p>
        </p:txBody>
      </p:sp>
    </p:spTree>
    <p:extLst>
      <p:ext uri="{BB962C8B-B14F-4D97-AF65-F5344CB8AC3E}">
        <p14:creationId xmlns:p14="http://schemas.microsoft.com/office/powerpoint/2010/main" val="250476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7132-5120-4982-BE77-793B931417DE}"/>
              </a:ext>
            </a:extLst>
          </p:cNvPr>
          <p:cNvSpPr>
            <a:spLocks noGrp="1"/>
          </p:cNvSpPr>
          <p:nvPr>
            <p:ph type="title"/>
          </p:nvPr>
        </p:nvSpPr>
        <p:spPr/>
        <p:txBody>
          <a:bodyPr/>
          <a:lstStyle/>
          <a:p>
            <a:r>
              <a:rPr lang="en-IN" dirty="0"/>
              <a:t>Vue CLI</a:t>
            </a:r>
          </a:p>
        </p:txBody>
      </p:sp>
      <p:sp>
        <p:nvSpPr>
          <p:cNvPr id="3" name="Content Placeholder 2">
            <a:extLst>
              <a:ext uri="{FF2B5EF4-FFF2-40B4-BE49-F238E27FC236}">
                <a16:creationId xmlns:a16="http://schemas.microsoft.com/office/drawing/2014/main" id="{DE4740D1-7B52-4004-A9A6-44A6F6FD53B3}"/>
              </a:ext>
            </a:extLst>
          </p:cNvPr>
          <p:cNvSpPr>
            <a:spLocks noGrp="1"/>
          </p:cNvSpPr>
          <p:nvPr>
            <p:ph idx="1"/>
          </p:nvPr>
        </p:nvSpPr>
        <p:spPr/>
        <p:txBody>
          <a:bodyPr/>
          <a:lstStyle/>
          <a:p>
            <a:r>
              <a:rPr lang="en-US" dirty="0"/>
              <a:t>Vue CLI is a full system for rapid Vue.js development, providing:</a:t>
            </a:r>
          </a:p>
          <a:p>
            <a:pPr lvl="1"/>
            <a:r>
              <a:rPr lang="en-US" dirty="0"/>
              <a:t>Interactive project scaffolding via @vue/cli.</a:t>
            </a:r>
          </a:p>
          <a:p>
            <a:pPr lvl="1"/>
            <a:r>
              <a:rPr lang="en-US" dirty="0"/>
              <a:t>Zero config rapid prototyping via @vue/cli + @vue/cli-service-global.</a:t>
            </a:r>
          </a:p>
          <a:p>
            <a:pPr lvl="1"/>
            <a:r>
              <a:rPr lang="en-US" dirty="0"/>
              <a:t>A runtime dependency (@vue/cli-service) that is:</a:t>
            </a:r>
          </a:p>
          <a:p>
            <a:pPr lvl="2"/>
            <a:r>
              <a:rPr lang="en-US" dirty="0"/>
              <a:t>Upgradeable;</a:t>
            </a:r>
          </a:p>
          <a:p>
            <a:pPr lvl="2"/>
            <a:r>
              <a:rPr lang="en-US" dirty="0"/>
              <a:t>Built on top of webpack, with sensible defaults;</a:t>
            </a:r>
          </a:p>
          <a:p>
            <a:pPr lvl="2"/>
            <a:r>
              <a:rPr lang="en-US" dirty="0"/>
              <a:t>Configurable via in-project config file;</a:t>
            </a:r>
          </a:p>
          <a:p>
            <a:pPr lvl="2"/>
            <a:r>
              <a:rPr lang="en-US" dirty="0"/>
              <a:t>Extensible via plugins</a:t>
            </a:r>
          </a:p>
          <a:p>
            <a:pPr lvl="1"/>
            <a:r>
              <a:rPr lang="en-US" dirty="0"/>
              <a:t>A rich collection of official plugins integrating the best tools in the frontend ecosystem.</a:t>
            </a:r>
          </a:p>
          <a:p>
            <a:pPr lvl="1"/>
            <a:r>
              <a:rPr lang="en-US" dirty="0"/>
              <a:t>A full graphical user interface to create and manage Vue.js projects</a:t>
            </a:r>
            <a:endParaRPr lang="en-IN" dirty="0"/>
          </a:p>
        </p:txBody>
      </p:sp>
    </p:spTree>
    <p:extLst>
      <p:ext uri="{BB962C8B-B14F-4D97-AF65-F5344CB8AC3E}">
        <p14:creationId xmlns:p14="http://schemas.microsoft.com/office/powerpoint/2010/main" val="3800967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B953-B866-4928-896D-E103B132853F}"/>
              </a:ext>
            </a:extLst>
          </p:cNvPr>
          <p:cNvSpPr>
            <a:spLocks noGrp="1"/>
          </p:cNvSpPr>
          <p:nvPr>
            <p:ph type="title"/>
          </p:nvPr>
        </p:nvSpPr>
        <p:spPr/>
        <p:txBody>
          <a:bodyPr/>
          <a:lstStyle/>
          <a:p>
            <a:r>
              <a:rPr lang="en-IN" dirty="0"/>
              <a:t>Components of Vue CLI</a:t>
            </a:r>
          </a:p>
        </p:txBody>
      </p:sp>
      <p:sp>
        <p:nvSpPr>
          <p:cNvPr id="3" name="Content Placeholder 2">
            <a:extLst>
              <a:ext uri="{FF2B5EF4-FFF2-40B4-BE49-F238E27FC236}">
                <a16:creationId xmlns:a16="http://schemas.microsoft.com/office/drawing/2014/main" id="{E3409BB0-F2D3-4C60-B946-1EE33E7A265B}"/>
              </a:ext>
            </a:extLst>
          </p:cNvPr>
          <p:cNvSpPr>
            <a:spLocks noGrp="1"/>
          </p:cNvSpPr>
          <p:nvPr>
            <p:ph idx="1"/>
          </p:nvPr>
        </p:nvSpPr>
        <p:spPr/>
        <p:txBody>
          <a:bodyPr>
            <a:normAutofit/>
          </a:bodyPr>
          <a:lstStyle/>
          <a:p>
            <a:pPr algn="just"/>
            <a:r>
              <a:rPr lang="en-US" dirty="0"/>
              <a:t>The </a:t>
            </a:r>
            <a:r>
              <a:rPr lang="en-US" b="1" dirty="0"/>
              <a:t>CLI (@vue/cli) </a:t>
            </a:r>
            <a:r>
              <a:rPr lang="en-US" dirty="0"/>
              <a:t>is a globally installed </a:t>
            </a:r>
            <a:r>
              <a:rPr lang="en-US" dirty="0" err="1"/>
              <a:t>npm</a:t>
            </a:r>
            <a:r>
              <a:rPr lang="en-US" dirty="0"/>
              <a:t> package and provides the </a:t>
            </a:r>
            <a:r>
              <a:rPr lang="en-US" dirty="0" err="1"/>
              <a:t>vue</a:t>
            </a:r>
            <a:r>
              <a:rPr lang="en-US" dirty="0"/>
              <a:t> command in your terminal. It provides the ability to quickly scaffold a new project via </a:t>
            </a:r>
            <a:r>
              <a:rPr lang="en-US" dirty="0" err="1"/>
              <a:t>vue</a:t>
            </a:r>
            <a:r>
              <a:rPr lang="en-US" dirty="0"/>
              <a:t> </a:t>
            </a:r>
            <a:r>
              <a:rPr lang="en-US" b="1" dirty="0"/>
              <a:t>create</a:t>
            </a:r>
            <a:r>
              <a:rPr lang="en-US" dirty="0"/>
              <a:t>, or instantly prototype new ideas via </a:t>
            </a:r>
            <a:r>
              <a:rPr lang="en-US" dirty="0" err="1"/>
              <a:t>vue</a:t>
            </a:r>
            <a:r>
              <a:rPr lang="en-US" dirty="0"/>
              <a:t> </a:t>
            </a:r>
            <a:r>
              <a:rPr lang="en-US" b="1" dirty="0"/>
              <a:t>serve</a:t>
            </a:r>
          </a:p>
          <a:p>
            <a:pPr algn="just"/>
            <a:r>
              <a:rPr lang="en-US" dirty="0"/>
              <a:t>The </a:t>
            </a:r>
            <a:r>
              <a:rPr lang="en-US" b="1" dirty="0"/>
              <a:t>CLI Service (@vue/cli-service) </a:t>
            </a:r>
            <a:r>
              <a:rPr lang="en-US" dirty="0"/>
              <a:t>is a development dependency. It's a </a:t>
            </a:r>
            <a:r>
              <a:rPr lang="en-US" dirty="0" err="1"/>
              <a:t>npm</a:t>
            </a:r>
            <a:r>
              <a:rPr lang="en-US" dirty="0"/>
              <a:t> package installed locally into every project created by @vue/cli.</a:t>
            </a:r>
          </a:p>
          <a:p>
            <a:pPr algn="just"/>
            <a:r>
              <a:rPr lang="en-US" b="1" dirty="0"/>
              <a:t>CLI Plugins </a:t>
            </a:r>
            <a:r>
              <a:rPr lang="en-US" dirty="0"/>
              <a:t>are </a:t>
            </a:r>
            <a:r>
              <a:rPr lang="en-US" dirty="0" err="1"/>
              <a:t>npm</a:t>
            </a:r>
            <a:r>
              <a:rPr lang="en-US" dirty="0"/>
              <a:t> packages that provide optional features to your Vue CLI projects, such as Babel/TypeScript </a:t>
            </a:r>
            <a:r>
              <a:rPr lang="en-US" dirty="0" err="1"/>
              <a:t>transpilation</a:t>
            </a:r>
            <a:r>
              <a:rPr lang="en-US" dirty="0"/>
              <a:t>, </a:t>
            </a:r>
            <a:r>
              <a:rPr lang="en-US" dirty="0" err="1"/>
              <a:t>ESLint</a:t>
            </a:r>
            <a:r>
              <a:rPr lang="en-US" dirty="0"/>
              <a:t> integration, unit testing, and end-to-end testing.</a:t>
            </a:r>
          </a:p>
        </p:txBody>
      </p:sp>
    </p:spTree>
    <p:extLst>
      <p:ext uri="{BB962C8B-B14F-4D97-AF65-F5344CB8AC3E}">
        <p14:creationId xmlns:p14="http://schemas.microsoft.com/office/powerpoint/2010/main" val="2784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7132-5120-4982-BE77-793B931417DE}"/>
              </a:ext>
            </a:extLst>
          </p:cNvPr>
          <p:cNvSpPr>
            <a:spLocks noGrp="1"/>
          </p:cNvSpPr>
          <p:nvPr>
            <p:ph type="title"/>
          </p:nvPr>
        </p:nvSpPr>
        <p:spPr/>
        <p:txBody>
          <a:bodyPr/>
          <a:lstStyle/>
          <a:p>
            <a:r>
              <a:rPr lang="en-IN" dirty="0"/>
              <a:t>Install and Use Vue CLI (For Our Session)</a:t>
            </a:r>
          </a:p>
        </p:txBody>
      </p:sp>
      <p:sp>
        <p:nvSpPr>
          <p:cNvPr id="3" name="Content Placeholder 2">
            <a:extLst>
              <a:ext uri="{FF2B5EF4-FFF2-40B4-BE49-F238E27FC236}">
                <a16:creationId xmlns:a16="http://schemas.microsoft.com/office/drawing/2014/main" id="{DE4740D1-7B52-4004-A9A6-44A6F6FD53B3}"/>
              </a:ext>
            </a:extLst>
          </p:cNvPr>
          <p:cNvSpPr>
            <a:spLocks noGrp="1"/>
          </p:cNvSpPr>
          <p:nvPr>
            <p:ph idx="1"/>
          </p:nvPr>
        </p:nvSpPr>
        <p:spPr/>
        <p:txBody>
          <a:bodyPr>
            <a:normAutofit/>
          </a:bodyPr>
          <a:lstStyle/>
          <a:p>
            <a:r>
              <a:rPr lang="en-IN" dirty="0" err="1"/>
              <a:t>npm</a:t>
            </a:r>
            <a:r>
              <a:rPr lang="en-IN" dirty="0"/>
              <a:t> install -g @vue/cli</a:t>
            </a:r>
          </a:p>
          <a:p>
            <a:r>
              <a:rPr lang="en-IN" dirty="0"/>
              <a:t>Check the installation using</a:t>
            </a:r>
          </a:p>
          <a:p>
            <a:pPr lvl="1"/>
            <a:r>
              <a:rPr lang="en-IN" dirty="0" err="1"/>
              <a:t>vue</a:t>
            </a:r>
            <a:r>
              <a:rPr lang="en-IN" dirty="0"/>
              <a:t> --version</a:t>
            </a:r>
          </a:p>
          <a:p>
            <a:r>
              <a:rPr lang="en-IN" dirty="0"/>
              <a:t>To Create a Vue Project</a:t>
            </a:r>
          </a:p>
          <a:p>
            <a:pPr lvl="1"/>
            <a:r>
              <a:rPr lang="en-IN" dirty="0" err="1"/>
              <a:t>vue</a:t>
            </a:r>
            <a:r>
              <a:rPr lang="en-IN" dirty="0"/>
              <a:t> create </a:t>
            </a:r>
            <a:r>
              <a:rPr lang="en-IN" dirty="0" err="1"/>
              <a:t>vue</a:t>
            </a:r>
            <a:r>
              <a:rPr lang="en-IN" dirty="0"/>
              <a:t>-core (Will prompt for options – Select v2)</a:t>
            </a:r>
          </a:p>
          <a:p>
            <a:pPr lvl="1"/>
            <a:r>
              <a:rPr lang="en-IN" dirty="0"/>
              <a:t>cd </a:t>
            </a:r>
            <a:r>
              <a:rPr lang="en-IN" dirty="0" err="1"/>
              <a:t>vue</a:t>
            </a:r>
            <a:r>
              <a:rPr lang="en-IN" dirty="0"/>
              <a:t>-core</a:t>
            </a:r>
          </a:p>
          <a:p>
            <a:pPr lvl="1"/>
            <a:r>
              <a:rPr lang="en-IN" dirty="0" err="1"/>
              <a:t>npm</a:t>
            </a:r>
            <a:r>
              <a:rPr lang="en-IN" dirty="0"/>
              <a:t> run serve</a:t>
            </a:r>
          </a:p>
        </p:txBody>
      </p:sp>
    </p:spTree>
    <p:extLst>
      <p:ext uri="{BB962C8B-B14F-4D97-AF65-F5344CB8AC3E}">
        <p14:creationId xmlns:p14="http://schemas.microsoft.com/office/powerpoint/2010/main" val="367863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4618-8DB8-4F8F-A806-D9199E616025}"/>
              </a:ext>
            </a:extLst>
          </p:cNvPr>
          <p:cNvSpPr>
            <a:spLocks noGrp="1"/>
          </p:cNvSpPr>
          <p:nvPr>
            <p:ph type="title"/>
          </p:nvPr>
        </p:nvSpPr>
        <p:spPr/>
        <p:txBody>
          <a:bodyPr/>
          <a:lstStyle/>
          <a:p>
            <a:r>
              <a:rPr lang="en-US" dirty="0"/>
              <a:t>To Create Vue 3 Application (Webpack)</a:t>
            </a:r>
          </a:p>
        </p:txBody>
      </p:sp>
      <p:sp>
        <p:nvSpPr>
          <p:cNvPr id="3" name="Content Placeholder 2">
            <a:extLst>
              <a:ext uri="{FF2B5EF4-FFF2-40B4-BE49-F238E27FC236}">
                <a16:creationId xmlns:a16="http://schemas.microsoft.com/office/drawing/2014/main" id="{07AFCC2F-51C6-4F06-945C-7D853482C7C5}"/>
              </a:ext>
            </a:extLst>
          </p:cNvPr>
          <p:cNvSpPr>
            <a:spLocks noGrp="1"/>
          </p:cNvSpPr>
          <p:nvPr>
            <p:ph idx="1"/>
          </p:nvPr>
        </p:nvSpPr>
        <p:spPr/>
        <p:txBody>
          <a:bodyPr/>
          <a:lstStyle/>
          <a:p>
            <a:r>
              <a:rPr lang="en-IN" dirty="0" err="1"/>
              <a:t>npm</a:t>
            </a:r>
            <a:r>
              <a:rPr lang="en-IN" dirty="0"/>
              <a:t> install -g @vue/cli</a:t>
            </a:r>
          </a:p>
          <a:p>
            <a:r>
              <a:rPr lang="en-IN" dirty="0"/>
              <a:t>Check the installation using</a:t>
            </a:r>
          </a:p>
          <a:p>
            <a:pPr lvl="1"/>
            <a:r>
              <a:rPr lang="en-IN" dirty="0" err="1"/>
              <a:t>vue</a:t>
            </a:r>
            <a:r>
              <a:rPr lang="en-IN" dirty="0"/>
              <a:t> --version</a:t>
            </a:r>
          </a:p>
          <a:p>
            <a:r>
              <a:rPr lang="en-IN" dirty="0"/>
              <a:t>To Create a Vue Project</a:t>
            </a:r>
          </a:p>
          <a:p>
            <a:pPr lvl="1"/>
            <a:r>
              <a:rPr lang="en-IN" dirty="0" err="1"/>
              <a:t>vue</a:t>
            </a:r>
            <a:r>
              <a:rPr lang="en-IN" dirty="0"/>
              <a:t> create </a:t>
            </a:r>
            <a:r>
              <a:rPr lang="en-IN" dirty="0" err="1"/>
              <a:t>vue</a:t>
            </a:r>
            <a:r>
              <a:rPr lang="en-IN" dirty="0"/>
              <a:t>-core -d (With default options automatically picked as Vue 3)</a:t>
            </a:r>
          </a:p>
          <a:p>
            <a:pPr marL="457200" lvl="1" indent="0" algn="ctr">
              <a:buNone/>
            </a:pPr>
            <a:r>
              <a:rPr lang="en-IN" dirty="0"/>
              <a:t>	or</a:t>
            </a:r>
          </a:p>
          <a:p>
            <a:pPr lvl="1"/>
            <a:r>
              <a:rPr lang="en-IN" dirty="0" err="1"/>
              <a:t>vue</a:t>
            </a:r>
            <a:r>
              <a:rPr lang="en-IN" dirty="0"/>
              <a:t> create </a:t>
            </a:r>
            <a:r>
              <a:rPr lang="en-IN" dirty="0" err="1"/>
              <a:t>vue</a:t>
            </a:r>
            <a:r>
              <a:rPr lang="en-IN" dirty="0"/>
              <a:t>-core (Will prompt for options – Select v3)</a:t>
            </a:r>
          </a:p>
          <a:p>
            <a:pPr lvl="1"/>
            <a:r>
              <a:rPr lang="en-IN" dirty="0"/>
              <a:t>cd </a:t>
            </a:r>
            <a:r>
              <a:rPr lang="en-IN" dirty="0" err="1"/>
              <a:t>vue</a:t>
            </a:r>
            <a:r>
              <a:rPr lang="en-IN" dirty="0"/>
              <a:t>-core</a:t>
            </a:r>
          </a:p>
          <a:p>
            <a:pPr lvl="1"/>
            <a:r>
              <a:rPr lang="en-IN" dirty="0" err="1"/>
              <a:t>npm</a:t>
            </a:r>
            <a:r>
              <a:rPr lang="en-IN" dirty="0"/>
              <a:t> run serve</a:t>
            </a:r>
            <a:endParaRPr lang="en-US" dirty="0"/>
          </a:p>
        </p:txBody>
      </p:sp>
    </p:spTree>
    <p:extLst>
      <p:ext uri="{BB962C8B-B14F-4D97-AF65-F5344CB8AC3E}">
        <p14:creationId xmlns:p14="http://schemas.microsoft.com/office/powerpoint/2010/main" val="192716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B26B-ACDC-4594-A17D-1B90FFCEAC04}"/>
              </a:ext>
            </a:extLst>
          </p:cNvPr>
          <p:cNvSpPr>
            <a:spLocks noGrp="1"/>
          </p:cNvSpPr>
          <p:nvPr>
            <p:ph type="title"/>
          </p:nvPr>
        </p:nvSpPr>
        <p:spPr/>
        <p:txBody>
          <a:bodyPr/>
          <a:lstStyle/>
          <a:p>
            <a:r>
              <a:rPr lang="en-US" dirty="0"/>
              <a:t>To Create Vue 3 Application (</a:t>
            </a:r>
            <a:r>
              <a:rPr lang="en-US" dirty="0" err="1"/>
              <a:t>Vite</a:t>
            </a:r>
            <a:r>
              <a:rPr lang="en-US" dirty="0"/>
              <a:t>)</a:t>
            </a:r>
          </a:p>
        </p:txBody>
      </p:sp>
      <p:sp>
        <p:nvSpPr>
          <p:cNvPr id="3" name="Content Placeholder 2">
            <a:extLst>
              <a:ext uri="{FF2B5EF4-FFF2-40B4-BE49-F238E27FC236}">
                <a16:creationId xmlns:a16="http://schemas.microsoft.com/office/drawing/2014/main" id="{A14F99BD-BEEC-4543-8843-450F87F13611}"/>
              </a:ext>
            </a:extLst>
          </p:cNvPr>
          <p:cNvSpPr>
            <a:spLocks noGrp="1"/>
          </p:cNvSpPr>
          <p:nvPr>
            <p:ph idx="1"/>
          </p:nvPr>
        </p:nvSpPr>
        <p:spPr/>
        <p:txBody>
          <a:bodyPr/>
          <a:lstStyle/>
          <a:p>
            <a:r>
              <a:rPr lang="en-US" dirty="0" err="1"/>
              <a:t>npm</a:t>
            </a:r>
            <a:r>
              <a:rPr lang="en-US" dirty="0"/>
              <a:t> </a:t>
            </a:r>
            <a:r>
              <a:rPr lang="en-US" dirty="0" err="1"/>
              <a:t>init</a:t>
            </a:r>
            <a:r>
              <a:rPr lang="en-US" dirty="0"/>
              <a:t> </a:t>
            </a:r>
            <a:r>
              <a:rPr lang="en-US" dirty="0" err="1"/>
              <a:t>vue@latest</a:t>
            </a:r>
            <a:endParaRPr lang="en-US" dirty="0"/>
          </a:p>
          <a:p>
            <a:r>
              <a:rPr lang="en-US" dirty="0"/>
              <a:t>Will prompt for options, configure the options as needed and enjoy Vue 3 application using </a:t>
            </a:r>
            <a:r>
              <a:rPr lang="en-US" dirty="0" err="1"/>
              <a:t>Vite</a:t>
            </a:r>
            <a:r>
              <a:rPr lang="en-US" dirty="0"/>
              <a:t> Build</a:t>
            </a:r>
          </a:p>
        </p:txBody>
      </p:sp>
    </p:spTree>
    <p:extLst>
      <p:ext uri="{BB962C8B-B14F-4D97-AF65-F5344CB8AC3E}">
        <p14:creationId xmlns:p14="http://schemas.microsoft.com/office/powerpoint/2010/main" val="70573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B72A-6B61-4D32-8DB8-41E8C2843E08}"/>
              </a:ext>
            </a:extLst>
          </p:cNvPr>
          <p:cNvSpPr>
            <a:spLocks noGrp="1"/>
          </p:cNvSpPr>
          <p:nvPr>
            <p:ph type="title"/>
          </p:nvPr>
        </p:nvSpPr>
        <p:spPr/>
        <p:txBody>
          <a:bodyPr/>
          <a:lstStyle/>
          <a:p>
            <a:r>
              <a:rPr lang="en-IN" dirty="0"/>
              <a:t>Vue Builds</a:t>
            </a:r>
          </a:p>
        </p:txBody>
      </p:sp>
      <p:sp>
        <p:nvSpPr>
          <p:cNvPr id="3" name="Content Placeholder 2">
            <a:extLst>
              <a:ext uri="{FF2B5EF4-FFF2-40B4-BE49-F238E27FC236}">
                <a16:creationId xmlns:a16="http://schemas.microsoft.com/office/drawing/2014/main" id="{343E549C-5F08-412F-941F-FB6B65E12A94}"/>
              </a:ext>
            </a:extLst>
          </p:cNvPr>
          <p:cNvSpPr>
            <a:spLocks noGrp="1"/>
          </p:cNvSpPr>
          <p:nvPr>
            <p:ph idx="1"/>
          </p:nvPr>
        </p:nvSpPr>
        <p:spPr/>
        <p:txBody>
          <a:bodyPr/>
          <a:lstStyle/>
          <a:p>
            <a:r>
              <a:rPr lang="en-US" dirty="0"/>
              <a:t>In the </a:t>
            </a:r>
            <a:r>
              <a:rPr lang="en-US" dirty="0" err="1"/>
              <a:t>dist</a:t>
            </a:r>
            <a:r>
              <a:rPr lang="en-US" dirty="0"/>
              <a:t>/ directory of the NPM package you will find many different builds of Vue.js. Here’s an overview of the difference between them:</a:t>
            </a:r>
          </a:p>
          <a:p>
            <a:endParaRPr lang="en-IN" dirty="0"/>
          </a:p>
        </p:txBody>
      </p:sp>
      <p:pic>
        <p:nvPicPr>
          <p:cNvPr id="6" name="Picture 5">
            <a:extLst>
              <a:ext uri="{FF2B5EF4-FFF2-40B4-BE49-F238E27FC236}">
                <a16:creationId xmlns:a16="http://schemas.microsoft.com/office/drawing/2014/main" id="{61DAEE80-2E47-4ECC-AE0A-C41FA0935BF1}"/>
              </a:ext>
            </a:extLst>
          </p:cNvPr>
          <p:cNvPicPr>
            <a:picLocks noChangeAspect="1"/>
          </p:cNvPicPr>
          <p:nvPr/>
        </p:nvPicPr>
        <p:blipFill>
          <a:blip r:embed="rId2"/>
          <a:stretch>
            <a:fillRect/>
          </a:stretch>
        </p:blipFill>
        <p:spPr>
          <a:xfrm>
            <a:off x="1493584" y="2765036"/>
            <a:ext cx="9204832" cy="3546864"/>
          </a:xfrm>
          <a:prstGeom prst="rect">
            <a:avLst/>
          </a:prstGeom>
        </p:spPr>
      </p:pic>
    </p:spTree>
    <p:extLst>
      <p:ext uri="{BB962C8B-B14F-4D97-AF65-F5344CB8AC3E}">
        <p14:creationId xmlns:p14="http://schemas.microsoft.com/office/powerpoint/2010/main" val="2615748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6743-547D-4ABE-8AE7-12015DB6213C}"/>
              </a:ext>
            </a:extLst>
          </p:cNvPr>
          <p:cNvSpPr>
            <a:spLocks noGrp="1"/>
          </p:cNvSpPr>
          <p:nvPr>
            <p:ph type="title"/>
          </p:nvPr>
        </p:nvSpPr>
        <p:spPr/>
        <p:txBody>
          <a:bodyPr/>
          <a:lstStyle/>
          <a:p>
            <a:r>
              <a:rPr lang="en-IN" dirty="0"/>
              <a:t>Vue JS App Builds</a:t>
            </a:r>
          </a:p>
        </p:txBody>
      </p:sp>
      <p:sp>
        <p:nvSpPr>
          <p:cNvPr id="3" name="Content Placeholder 2">
            <a:extLst>
              <a:ext uri="{FF2B5EF4-FFF2-40B4-BE49-F238E27FC236}">
                <a16:creationId xmlns:a16="http://schemas.microsoft.com/office/drawing/2014/main" id="{93B8B1E2-52E1-4508-868F-4DA339371926}"/>
              </a:ext>
            </a:extLst>
          </p:cNvPr>
          <p:cNvSpPr>
            <a:spLocks noGrp="1"/>
          </p:cNvSpPr>
          <p:nvPr>
            <p:ph idx="1"/>
          </p:nvPr>
        </p:nvSpPr>
        <p:spPr/>
        <p:txBody>
          <a:bodyPr>
            <a:normAutofit fontScale="70000" lnSpcReduction="20000"/>
          </a:bodyPr>
          <a:lstStyle/>
          <a:p>
            <a:r>
              <a:rPr lang="en-US" dirty="0"/>
              <a:t>Compiler</a:t>
            </a:r>
          </a:p>
          <a:p>
            <a:pPr lvl="1"/>
            <a:r>
              <a:rPr lang="en-US" dirty="0"/>
              <a:t>code that is responsible for compiling template strings into JavaScript render functions.</a:t>
            </a:r>
          </a:p>
          <a:p>
            <a:r>
              <a:rPr lang="en-US" dirty="0"/>
              <a:t>Builds of Vue JS</a:t>
            </a:r>
          </a:p>
          <a:p>
            <a:pPr lvl="1"/>
            <a:r>
              <a:rPr lang="en-IN" dirty="0"/>
              <a:t>Full Build</a:t>
            </a:r>
          </a:p>
          <a:p>
            <a:pPr lvl="2"/>
            <a:r>
              <a:rPr lang="en-US" dirty="0"/>
              <a:t>builds that contain both the compiler and the runtime.</a:t>
            </a:r>
          </a:p>
          <a:p>
            <a:pPr lvl="1"/>
            <a:r>
              <a:rPr lang="en-IN" dirty="0"/>
              <a:t>Runtime Only (Pre-Compiled Templates)</a:t>
            </a:r>
          </a:p>
          <a:p>
            <a:pPr lvl="2"/>
            <a:r>
              <a:rPr lang="en-US" dirty="0"/>
              <a:t>code that is responsible for creating Vue instances, rendering and patching virtual DOM, etc. Basically everything minus the compiler.</a:t>
            </a:r>
          </a:p>
          <a:p>
            <a:r>
              <a:rPr lang="en-IN" dirty="0"/>
              <a:t>UMD </a:t>
            </a:r>
          </a:p>
          <a:p>
            <a:pPr lvl="1"/>
            <a:r>
              <a:rPr lang="en-IN" dirty="0"/>
              <a:t>UMD builds can be used directly in the browser via a &lt;script&gt; tag.</a:t>
            </a:r>
          </a:p>
          <a:p>
            <a:r>
              <a:rPr lang="en-IN" dirty="0" err="1"/>
              <a:t>CommonJS</a:t>
            </a:r>
            <a:r>
              <a:rPr lang="en-IN" dirty="0"/>
              <a:t>: </a:t>
            </a:r>
          </a:p>
          <a:p>
            <a:pPr lvl="1"/>
            <a:r>
              <a:rPr lang="en-IN" dirty="0" err="1"/>
              <a:t>CommonJS</a:t>
            </a:r>
            <a:r>
              <a:rPr lang="en-IN" dirty="0"/>
              <a:t> builds are intended for use with older bundlers like </a:t>
            </a:r>
            <a:r>
              <a:rPr lang="en-IN" dirty="0" err="1"/>
              <a:t>browserify</a:t>
            </a:r>
            <a:r>
              <a:rPr lang="en-IN" dirty="0"/>
              <a:t> or webpack 1. </a:t>
            </a:r>
          </a:p>
          <a:p>
            <a:r>
              <a:rPr lang="en-IN" dirty="0"/>
              <a:t>ES Module: starting in 2.6 Vue provides two ES Modules (ESM) builds:</a:t>
            </a:r>
          </a:p>
          <a:p>
            <a:pPr lvl="1"/>
            <a:r>
              <a:rPr lang="en-IN" dirty="0"/>
              <a:t>ESM for bundlers: intended for use with modern bundlers like webpack 2 and above or Rollup.</a:t>
            </a:r>
          </a:p>
          <a:p>
            <a:pPr lvl="1"/>
            <a:r>
              <a:rPr lang="en-IN" dirty="0"/>
              <a:t>ESM for browsers (2.6+ only): intended for direct imports in modern browsers via &lt;script type="module"&gt;.</a:t>
            </a:r>
          </a:p>
        </p:txBody>
      </p:sp>
    </p:spTree>
    <p:extLst>
      <p:ext uri="{BB962C8B-B14F-4D97-AF65-F5344CB8AC3E}">
        <p14:creationId xmlns:p14="http://schemas.microsoft.com/office/powerpoint/2010/main" val="177433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54F8CF-A6C4-4AFE-B00C-E5CAF003A773}"/>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3" name="Rectangle 2">
            <a:extLst>
              <a:ext uri="{FF2B5EF4-FFF2-40B4-BE49-F238E27FC236}">
                <a16:creationId xmlns:a16="http://schemas.microsoft.com/office/drawing/2014/main" id="{9C3D6BC4-D158-4B15-BC64-E4F379A6423C}"/>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4" name="Straight Arrow Connector 3">
            <a:extLst>
              <a:ext uri="{FF2B5EF4-FFF2-40B4-BE49-F238E27FC236}">
                <a16:creationId xmlns:a16="http://schemas.microsoft.com/office/drawing/2014/main" id="{69B683A7-1FF2-440A-95C2-E75417A33A02}"/>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301525C-FDCB-4BE3-AF8F-60BA1218B60E}"/>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grpSp>
        <p:nvGrpSpPr>
          <p:cNvPr id="6" name="Group 5">
            <a:extLst>
              <a:ext uri="{FF2B5EF4-FFF2-40B4-BE49-F238E27FC236}">
                <a16:creationId xmlns:a16="http://schemas.microsoft.com/office/drawing/2014/main" id="{50696D2E-476C-4B7B-9D94-A03325738254}"/>
              </a:ext>
            </a:extLst>
          </p:cNvPr>
          <p:cNvGrpSpPr/>
          <p:nvPr/>
        </p:nvGrpSpPr>
        <p:grpSpPr>
          <a:xfrm>
            <a:off x="8583679" y="1637468"/>
            <a:ext cx="1262108" cy="898124"/>
            <a:chOff x="8762260" y="1677880"/>
            <a:chExt cx="1262108" cy="898124"/>
          </a:xfrm>
        </p:grpSpPr>
        <p:sp>
          <p:nvSpPr>
            <p:cNvPr id="7" name="Rectangle: Rounded Corners 6">
              <a:extLst>
                <a:ext uri="{FF2B5EF4-FFF2-40B4-BE49-F238E27FC236}">
                  <a16:creationId xmlns:a16="http://schemas.microsoft.com/office/drawing/2014/main" id="{054A848C-2D92-45E7-BE6D-19BF6642853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563C6ED7-990B-44F1-AE80-35DD49A2350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9" name="Group 8">
            <a:extLst>
              <a:ext uri="{FF2B5EF4-FFF2-40B4-BE49-F238E27FC236}">
                <a16:creationId xmlns:a16="http://schemas.microsoft.com/office/drawing/2014/main" id="{58171061-A4FC-4A21-A2F7-A0E0CC55CFA1}"/>
              </a:ext>
            </a:extLst>
          </p:cNvPr>
          <p:cNvGrpSpPr/>
          <p:nvPr/>
        </p:nvGrpSpPr>
        <p:grpSpPr>
          <a:xfrm>
            <a:off x="9966646" y="1650331"/>
            <a:ext cx="1262108" cy="898124"/>
            <a:chOff x="8762260" y="1677880"/>
            <a:chExt cx="1262108" cy="898124"/>
          </a:xfrm>
        </p:grpSpPr>
        <p:sp>
          <p:nvSpPr>
            <p:cNvPr id="10" name="Rectangle: Rounded Corners 9">
              <a:extLst>
                <a:ext uri="{FF2B5EF4-FFF2-40B4-BE49-F238E27FC236}">
                  <a16:creationId xmlns:a16="http://schemas.microsoft.com/office/drawing/2014/main" id="{0BEA3902-8D4D-4676-9D8E-2C667705CEA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7BA4100-B879-410B-BA1A-8902873424E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2" name="Straight Arrow Connector 11">
            <a:extLst>
              <a:ext uri="{FF2B5EF4-FFF2-40B4-BE49-F238E27FC236}">
                <a16:creationId xmlns:a16="http://schemas.microsoft.com/office/drawing/2014/main" id="{533B0B52-74F0-423C-9185-A287669F95DA}"/>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A717A9B-C1CF-49AA-8084-3747FEFD2910}"/>
              </a:ext>
            </a:extLst>
          </p:cNvPr>
          <p:cNvSpPr/>
          <p:nvPr/>
        </p:nvSpPr>
        <p:spPr>
          <a:xfrm>
            <a:off x="5499470" y="2045386"/>
            <a:ext cx="1345240" cy="369332"/>
          </a:xfrm>
          <a:prstGeom prst="rect">
            <a:avLst/>
          </a:prstGeom>
        </p:spPr>
        <p:txBody>
          <a:bodyPr wrap="none">
            <a:spAutoFit/>
          </a:bodyPr>
          <a:lstStyle/>
          <a:p>
            <a:r>
              <a:rPr lang="en-IN"/>
              <a:t>HTML + CSS </a:t>
            </a:r>
          </a:p>
        </p:txBody>
      </p:sp>
      <p:sp>
        <p:nvSpPr>
          <p:cNvPr id="14" name="Rectangle 13">
            <a:extLst>
              <a:ext uri="{FF2B5EF4-FFF2-40B4-BE49-F238E27FC236}">
                <a16:creationId xmlns:a16="http://schemas.microsoft.com/office/drawing/2014/main" id="{A706E8AB-5DA2-4D57-9C72-C662E0DD54DF}"/>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5" name="Rectangle: Rounded Corners 14">
            <a:extLst>
              <a:ext uri="{FF2B5EF4-FFF2-40B4-BE49-F238E27FC236}">
                <a16:creationId xmlns:a16="http://schemas.microsoft.com/office/drawing/2014/main" id="{EEEF1BFF-D307-406B-B7D6-BE4002A38070}"/>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DC2C460-94A3-4884-B58C-7A9985FD5672}"/>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E6D41520-A91D-44D9-ABF8-A02B286728E9}"/>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8128A42D-6797-4E33-BBDA-7FA0AD404953}"/>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83DA9BE4-ED84-4D33-BEB1-EAC8B30547BD}"/>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EABC0C7-CE53-4231-B190-7BF3B37754C5}"/>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0C8A21E-632B-4248-940B-BC7E7C8AD4C1}"/>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20ACCF28-DA4C-4415-B706-8AE555B1A952}"/>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9B0CF2B0-74EA-41DB-8A04-FEDD55FF173A}"/>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A4F04110-CA92-4D44-8080-14E1261341CC}"/>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B6FD9A03-4672-4F8D-8947-443EA695A895}"/>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21113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C8BF-582D-474A-A87C-730629A886BD}"/>
              </a:ext>
            </a:extLst>
          </p:cNvPr>
          <p:cNvSpPr>
            <a:spLocks noGrp="1"/>
          </p:cNvSpPr>
          <p:nvPr>
            <p:ph type="title"/>
          </p:nvPr>
        </p:nvSpPr>
        <p:spPr/>
        <p:txBody>
          <a:bodyPr>
            <a:normAutofit/>
          </a:bodyPr>
          <a:lstStyle/>
          <a:p>
            <a:r>
              <a:rPr lang="en-US" dirty="0"/>
              <a:t>Component</a:t>
            </a:r>
            <a:br>
              <a:rPr lang="en-US" dirty="0"/>
            </a:br>
            <a:r>
              <a:rPr lang="en-US" sz="2000" dirty="0"/>
              <a:t>Components are reusable Vue instances with a name</a:t>
            </a:r>
            <a:endParaRPr lang="en-US" dirty="0"/>
          </a:p>
        </p:txBody>
      </p:sp>
      <p:sp>
        <p:nvSpPr>
          <p:cNvPr id="4" name="Rectangle 3">
            <a:extLst>
              <a:ext uri="{FF2B5EF4-FFF2-40B4-BE49-F238E27FC236}">
                <a16:creationId xmlns:a16="http://schemas.microsoft.com/office/drawing/2014/main" id="{C9868DB6-32D2-4B53-836A-F19C1D75BDF1}"/>
              </a:ext>
            </a:extLst>
          </p:cNvPr>
          <p:cNvSpPr/>
          <p:nvPr/>
        </p:nvSpPr>
        <p:spPr>
          <a:xfrm>
            <a:off x="3077633" y="2088621"/>
            <a:ext cx="6036733" cy="44042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b="1" dirty="0"/>
              <a:t>VUE COMPONENT</a:t>
            </a:r>
          </a:p>
          <a:p>
            <a:pPr algn="ctr"/>
            <a:endParaRPr lang="en-US" dirty="0"/>
          </a:p>
          <a:p>
            <a:pPr algn="ctr"/>
            <a:r>
              <a:rPr lang="en-US" b="1" dirty="0">
                <a:solidFill>
                  <a:srgbClr val="FF0000"/>
                </a:solidFill>
              </a:rPr>
              <a:t>UI*</a:t>
            </a:r>
          </a:p>
          <a:p>
            <a:pPr algn="ctr"/>
            <a:r>
              <a:rPr lang="en-US" dirty="0"/>
              <a:t>Template – HTML / JSX / PUG</a:t>
            </a:r>
          </a:p>
          <a:p>
            <a:pPr algn="ctr"/>
            <a:endParaRPr lang="en-US" dirty="0"/>
          </a:p>
          <a:p>
            <a:pPr algn="ctr"/>
            <a:r>
              <a:rPr lang="en-US" b="1" dirty="0"/>
              <a:t>STYLE</a:t>
            </a:r>
          </a:p>
          <a:p>
            <a:pPr algn="ctr"/>
            <a:r>
              <a:rPr lang="en-US" dirty="0"/>
              <a:t>CSS / JSX</a:t>
            </a:r>
          </a:p>
          <a:p>
            <a:pPr algn="ctr"/>
            <a:endParaRPr lang="en-US" dirty="0"/>
          </a:p>
          <a:p>
            <a:pPr algn="ctr"/>
            <a:r>
              <a:rPr lang="en-US" b="1" dirty="0"/>
              <a:t>DATA (State)</a:t>
            </a:r>
          </a:p>
          <a:p>
            <a:pPr algn="ctr"/>
            <a:r>
              <a:rPr lang="en-US" dirty="0"/>
              <a:t>Inside – data(), computed</a:t>
            </a:r>
          </a:p>
          <a:p>
            <a:pPr algn="ctr"/>
            <a:r>
              <a:rPr lang="en-US" dirty="0"/>
              <a:t>Outside – props</a:t>
            </a:r>
          </a:p>
          <a:p>
            <a:pPr algn="ctr"/>
            <a:endParaRPr lang="en-US" dirty="0"/>
          </a:p>
          <a:p>
            <a:pPr algn="ctr"/>
            <a:r>
              <a:rPr lang="en-US" b="1" dirty="0"/>
              <a:t>BEHAVIOR </a:t>
            </a:r>
          </a:p>
          <a:p>
            <a:pPr algn="ctr"/>
            <a:r>
              <a:rPr lang="en-US" dirty="0"/>
              <a:t>Methods (Interaction)</a:t>
            </a:r>
          </a:p>
        </p:txBody>
      </p:sp>
    </p:spTree>
    <p:extLst>
      <p:ext uri="{BB962C8B-B14F-4D97-AF65-F5344CB8AC3E}">
        <p14:creationId xmlns:p14="http://schemas.microsoft.com/office/powerpoint/2010/main" val="3085016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9D8F-D7BD-434A-924B-8DA1473963E1}"/>
              </a:ext>
            </a:extLst>
          </p:cNvPr>
          <p:cNvSpPr>
            <a:spLocks noGrp="1"/>
          </p:cNvSpPr>
          <p:nvPr>
            <p:ph type="title"/>
          </p:nvPr>
        </p:nvSpPr>
        <p:spPr/>
        <p:txBody>
          <a:bodyPr/>
          <a:lstStyle/>
          <a:p>
            <a:r>
              <a:rPr lang="en-IN" dirty="0"/>
              <a:t>Composite UI</a:t>
            </a:r>
            <a:endParaRPr lang="en-US" dirty="0"/>
          </a:p>
        </p:txBody>
      </p:sp>
      <p:grpSp>
        <p:nvGrpSpPr>
          <p:cNvPr id="10" name="Group 9">
            <a:extLst>
              <a:ext uri="{FF2B5EF4-FFF2-40B4-BE49-F238E27FC236}">
                <a16:creationId xmlns:a16="http://schemas.microsoft.com/office/drawing/2014/main" id="{03C14034-527E-4C28-ABF0-E146AEBF5935}"/>
              </a:ext>
            </a:extLst>
          </p:cNvPr>
          <p:cNvGrpSpPr/>
          <p:nvPr/>
        </p:nvGrpSpPr>
        <p:grpSpPr>
          <a:xfrm>
            <a:off x="3138348" y="1960572"/>
            <a:ext cx="5915304" cy="4231179"/>
            <a:chOff x="3138348" y="2028305"/>
            <a:chExt cx="5915304" cy="4231179"/>
          </a:xfrm>
        </p:grpSpPr>
        <p:sp>
          <p:nvSpPr>
            <p:cNvPr id="9" name="Rectangle 8">
              <a:extLst>
                <a:ext uri="{FF2B5EF4-FFF2-40B4-BE49-F238E27FC236}">
                  <a16:creationId xmlns:a16="http://schemas.microsoft.com/office/drawing/2014/main" id="{FD79E8CC-EF43-4B21-B97B-0837FF1BBC2F}"/>
                </a:ext>
              </a:extLst>
            </p:cNvPr>
            <p:cNvSpPr/>
            <p:nvPr/>
          </p:nvSpPr>
          <p:spPr>
            <a:xfrm>
              <a:off x="3138348" y="2028305"/>
              <a:ext cx="5915304" cy="423117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2CF1E93-6F0A-4696-84F0-059CD6CE0BC4}"/>
                </a:ext>
              </a:extLst>
            </p:cNvPr>
            <p:cNvSpPr/>
            <p:nvPr/>
          </p:nvSpPr>
          <p:spPr>
            <a:xfrm>
              <a:off x="3238099" y="2155628"/>
              <a:ext cx="5715803"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5" name="Rectangle 4">
              <a:extLst>
                <a:ext uri="{FF2B5EF4-FFF2-40B4-BE49-F238E27FC236}">
                  <a16:creationId xmlns:a16="http://schemas.microsoft.com/office/drawing/2014/main" id="{11A3AE09-D534-4457-B1FC-C06A67AB5284}"/>
                </a:ext>
              </a:extLst>
            </p:cNvPr>
            <p:cNvSpPr/>
            <p:nvPr/>
          </p:nvSpPr>
          <p:spPr>
            <a:xfrm>
              <a:off x="3238099" y="2712581"/>
              <a:ext cx="1966764"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SIDE NAV COMPONENT</a:t>
              </a:r>
            </a:p>
            <a:p>
              <a:pPr algn="ctr"/>
              <a:r>
                <a:rPr lang="en-IN" dirty="0"/>
                <a:t>+ CSS</a:t>
              </a:r>
            </a:p>
          </p:txBody>
        </p:sp>
        <p:sp>
          <p:nvSpPr>
            <p:cNvPr id="6" name="Rectangle 5">
              <a:extLst>
                <a:ext uri="{FF2B5EF4-FFF2-40B4-BE49-F238E27FC236}">
                  <a16:creationId xmlns:a16="http://schemas.microsoft.com/office/drawing/2014/main" id="{5B35B5C7-5A2D-479C-B207-514E7A43B38C}"/>
                </a:ext>
              </a:extLst>
            </p:cNvPr>
            <p:cNvSpPr/>
            <p:nvPr/>
          </p:nvSpPr>
          <p:spPr>
            <a:xfrm>
              <a:off x="5304614" y="2712581"/>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LIST COMPONENT</a:t>
              </a:r>
            </a:p>
            <a:p>
              <a:pPr algn="ctr"/>
              <a:r>
                <a:rPr lang="en-IN" dirty="0"/>
                <a:t>+ CSS</a:t>
              </a:r>
            </a:p>
          </p:txBody>
        </p:sp>
        <p:sp>
          <p:nvSpPr>
            <p:cNvPr id="7" name="Rectangle 6">
              <a:extLst>
                <a:ext uri="{FF2B5EF4-FFF2-40B4-BE49-F238E27FC236}">
                  <a16:creationId xmlns:a16="http://schemas.microsoft.com/office/drawing/2014/main" id="{6A0AD35E-5E7E-43BB-A7DA-CDE67DFEED05}"/>
                </a:ext>
              </a:extLst>
            </p:cNvPr>
            <p:cNvSpPr/>
            <p:nvPr/>
          </p:nvSpPr>
          <p:spPr>
            <a:xfrm>
              <a:off x="5304614" y="4158995"/>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DETAILS COMPONENT</a:t>
              </a:r>
            </a:p>
            <a:p>
              <a:pPr algn="ctr"/>
              <a:r>
                <a:rPr lang="en-IN" dirty="0"/>
                <a:t>+ CSS</a:t>
              </a:r>
            </a:p>
          </p:txBody>
        </p:sp>
        <p:sp>
          <p:nvSpPr>
            <p:cNvPr id="8" name="Rectangle 7">
              <a:extLst>
                <a:ext uri="{FF2B5EF4-FFF2-40B4-BE49-F238E27FC236}">
                  <a16:creationId xmlns:a16="http://schemas.microsoft.com/office/drawing/2014/main" id="{2B4E2759-A7FA-4779-8BD8-33CC428D2C38}"/>
                </a:ext>
              </a:extLst>
            </p:cNvPr>
            <p:cNvSpPr/>
            <p:nvPr/>
          </p:nvSpPr>
          <p:spPr>
            <a:xfrm>
              <a:off x="3238099" y="5663598"/>
              <a:ext cx="5715803"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grpSp>
    </p:spTree>
    <p:extLst>
      <p:ext uri="{BB962C8B-B14F-4D97-AF65-F5344CB8AC3E}">
        <p14:creationId xmlns:p14="http://schemas.microsoft.com/office/powerpoint/2010/main" val="352331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B2A1-5D83-40B4-AB15-B9727586C887}"/>
              </a:ext>
            </a:extLst>
          </p:cNvPr>
          <p:cNvSpPr>
            <a:spLocks noGrp="1"/>
          </p:cNvSpPr>
          <p:nvPr>
            <p:ph type="title"/>
          </p:nvPr>
        </p:nvSpPr>
        <p:spPr/>
        <p:txBody>
          <a:bodyPr/>
          <a:lstStyle/>
          <a:p>
            <a:r>
              <a:rPr lang="en-US"/>
              <a:t>Styling Vue components with CSS</a:t>
            </a:r>
            <a:endParaRPr lang="en-US" dirty="0"/>
          </a:p>
        </p:txBody>
      </p:sp>
      <p:sp>
        <p:nvSpPr>
          <p:cNvPr id="3" name="Content Placeholder 2">
            <a:extLst>
              <a:ext uri="{FF2B5EF4-FFF2-40B4-BE49-F238E27FC236}">
                <a16:creationId xmlns:a16="http://schemas.microsoft.com/office/drawing/2014/main" id="{627B6844-D7B2-4FF5-BC32-9BC78123A0A5}"/>
              </a:ext>
            </a:extLst>
          </p:cNvPr>
          <p:cNvSpPr>
            <a:spLocks noGrp="1"/>
          </p:cNvSpPr>
          <p:nvPr>
            <p:ph idx="1"/>
          </p:nvPr>
        </p:nvSpPr>
        <p:spPr/>
        <p:txBody>
          <a:bodyPr>
            <a:normAutofit fontScale="92500" lnSpcReduction="20000"/>
          </a:bodyPr>
          <a:lstStyle/>
          <a:p>
            <a:r>
              <a:rPr lang="en-US" dirty="0"/>
              <a:t>Vue has following approaches to styling apps:</a:t>
            </a:r>
          </a:p>
          <a:p>
            <a:pPr lvl="1"/>
            <a:r>
              <a:rPr lang="en-US" dirty="0"/>
              <a:t>Global styles in Single File Components (.</a:t>
            </a:r>
            <a:r>
              <a:rPr lang="en-US" dirty="0" err="1"/>
              <a:t>vue</a:t>
            </a:r>
            <a:r>
              <a:rPr lang="en-US" dirty="0"/>
              <a:t> files).</a:t>
            </a:r>
          </a:p>
          <a:p>
            <a:pPr lvl="2"/>
            <a:r>
              <a:rPr lang="en-US" dirty="0"/>
              <a:t>There are some styles that we will want to apply across components in our app. To do so efficiently, we will use global styling, rather than styling them in a scoped or external file </a:t>
            </a:r>
          </a:p>
          <a:p>
            <a:pPr lvl="1"/>
            <a:r>
              <a:rPr lang="en-US" dirty="0"/>
              <a:t>Component-scoped styles in Single File Components.</a:t>
            </a:r>
          </a:p>
          <a:p>
            <a:pPr lvl="2"/>
            <a:r>
              <a:rPr lang="en-US" dirty="0"/>
              <a:t>The scoped attribute attached to the style tag below means that any CSS style defined here is only going to be applied to this template and not outside the component/template.</a:t>
            </a:r>
          </a:p>
          <a:p>
            <a:pPr lvl="1"/>
            <a:r>
              <a:rPr lang="en-US" dirty="0"/>
              <a:t>External CSS files.</a:t>
            </a:r>
          </a:p>
          <a:p>
            <a:pPr lvl="2"/>
            <a:r>
              <a:rPr lang="en-US" dirty="0"/>
              <a:t>As our application grows bigger with lots of CSS, it is recommend separating the CSS styles into an external CSS file and linking it to the component. This is just one of many ways to clean up your code.</a:t>
            </a:r>
          </a:p>
          <a:p>
            <a:pPr lvl="1"/>
            <a:r>
              <a:rPr lang="en-US" dirty="0"/>
              <a:t>Use inline styling</a:t>
            </a:r>
          </a:p>
          <a:p>
            <a:pPr lvl="2"/>
            <a:r>
              <a:rPr lang="en-US" dirty="0"/>
              <a:t>An inline CSS is used to apply a unique style to a particular HTML element using the style attribute.</a:t>
            </a:r>
          </a:p>
          <a:p>
            <a:pPr lvl="2"/>
            <a:r>
              <a:rPr lang="en-US" dirty="0"/>
              <a:t>We can also add an inline style to our element by binding the style attribute in the HTML tag. </a:t>
            </a:r>
          </a:p>
        </p:txBody>
      </p:sp>
    </p:spTree>
    <p:extLst>
      <p:ext uri="{BB962C8B-B14F-4D97-AF65-F5344CB8AC3E}">
        <p14:creationId xmlns:p14="http://schemas.microsoft.com/office/powerpoint/2010/main" val="3869840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F38D-9814-4670-BE69-ADE960E72263}"/>
              </a:ext>
            </a:extLst>
          </p:cNvPr>
          <p:cNvSpPr>
            <a:spLocks noGrp="1"/>
          </p:cNvSpPr>
          <p:nvPr>
            <p:ph type="title"/>
          </p:nvPr>
        </p:nvSpPr>
        <p:spPr/>
        <p:txBody>
          <a:bodyPr/>
          <a:lstStyle/>
          <a:p>
            <a:r>
              <a:rPr lang="en-US" dirty="0"/>
              <a:t>Scoped vs Module CSS</a:t>
            </a:r>
          </a:p>
        </p:txBody>
      </p:sp>
      <p:sp>
        <p:nvSpPr>
          <p:cNvPr id="3" name="Content Placeholder 2">
            <a:extLst>
              <a:ext uri="{FF2B5EF4-FFF2-40B4-BE49-F238E27FC236}">
                <a16:creationId xmlns:a16="http://schemas.microsoft.com/office/drawing/2014/main" id="{64B1A93A-A202-4E12-803A-F2B1EA7249DB}"/>
              </a:ext>
            </a:extLst>
          </p:cNvPr>
          <p:cNvSpPr>
            <a:spLocks noGrp="1"/>
          </p:cNvSpPr>
          <p:nvPr>
            <p:ph idx="1"/>
          </p:nvPr>
        </p:nvSpPr>
        <p:spPr/>
        <p:txBody>
          <a:bodyPr>
            <a:normAutofit fontScale="62500" lnSpcReduction="20000"/>
          </a:bodyPr>
          <a:lstStyle/>
          <a:p>
            <a:endParaRPr lang="en-US" dirty="0"/>
          </a:p>
          <a:p>
            <a:r>
              <a:rPr lang="en-US" dirty="0"/>
              <a:t>They're both ways of handling scoped CSS and do pretty much the same thing. The way they handle it is a bit different though.</a:t>
            </a:r>
          </a:p>
          <a:p>
            <a:r>
              <a:rPr lang="en-US" dirty="0"/>
              <a:t>Scoped styles in Vue is just normal CSS but with some additional classes added scoping. It's similar to the shadow DOM in that it will scope things out to a component. The benefit of this approach is you carry on writing CSS how you usually do but you get some additional scoping if that's what you want.</a:t>
            </a:r>
          </a:p>
          <a:p>
            <a:r>
              <a:rPr lang="en-US" dirty="0"/>
              <a:t>CSS Modules is different in that it uses Webpack to compile unique class names based on the block and class. It's kind of automatically creating unique BEM classes. It has a lot of additional functionality above CSS.</a:t>
            </a:r>
          </a:p>
          <a:p>
            <a:r>
              <a:rPr lang="en-US" dirty="0"/>
              <a:t>CSS Modules is not a Vue specific thing so if you learnt that you could apply it to any build where you can import CSS Modules. CSS Modules uses JavaScript a bit more to manage styles.</a:t>
            </a:r>
          </a:p>
          <a:p>
            <a:r>
              <a:rPr lang="en-US" dirty="0"/>
              <a:t>CSS Modules classes will be built by webpack as .{component}__{</a:t>
            </a:r>
            <a:r>
              <a:rPr lang="en-US" dirty="0" err="1"/>
              <a:t>className</a:t>
            </a:r>
            <a:r>
              <a:rPr lang="en-US" dirty="0"/>
              <a:t>}__{</a:t>
            </a:r>
            <a:r>
              <a:rPr lang="en-US" dirty="0" err="1"/>
              <a:t>randomHash</a:t>
            </a:r>
            <a:r>
              <a:rPr lang="en-US" dirty="0"/>
              <a:t>}.</a:t>
            </a:r>
          </a:p>
          <a:p>
            <a:r>
              <a:rPr lang="en-US" dirty="0"/>
              <a:t>Scoped Vue CSS will be built by </a:t>
            </a:r>
            <a:r>
              <a:rPr lang="en-US" dirty="0" err="1"/>
              <a:t>postcss</a:t>
            </a:r>
            <a:r>
              <a:rPr lang="en-US" dirty="0"/>
              <a:t> as .{</a:t>
            </a:r>
            <a:r>
              <a:rPr lang="en-US" dirty="0" err="1"/>
              <a:t>className</a:t>
            </a:r>
            <a:r>
              <a:rPr lang="en-US" dirty="0"/>
              <a:t>}[data-v-{</a:t>
            </a:r>
            <a:r>
              <a:rPr lang="en-US" dirty="0" err="1"/>
              <a:t>componentHash</a:t>
            </a:r>
            <a:r>
              <a:rPr lang="en-US" dirty="0"/>
              <a:t>}]. The </a:t>
            </a:r>
            <a:r>
              <a:rPr lang="en-US" dirty="0" err="1"/>
              <a:t>componentHash</a:t>
            </a:r>
            <a:r>
              <a:rPr lang="en-US" dirty="0"/>
              <a:t> is applied to every element in that component. Scoped CSS is also adding additional data attributes to the HTML for it's scoping.</a:t>
            </a:r>
          </a:p>
          <a:p>
            <a:r>
              <a:rPr lang="en-US" dirty="0"/>
              <a:t>Both methods are compiling CSS based on hashes and class names. </a:t>
            </a:r>
          </a:p>
        </p:txBody>
      </p:sp>
    </p:spTree>
    <p:extLst>
      <p:ext uri="{BB962C8B-B14F-4D97-AF65-F5344CB8AC3E}">
        <p14:creationId xmlns:p14="http://schemas.microsoft.com/office/powerpoint/2010/main" val="2596759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FDA921-0AE3-4301-81DA-26D1EA142A81}"/>
              </a:ext>
            </a:extLst>
          </p:cNvPr>
          <p:cNvSpPr>
            <a:spLocks noGrp="1"/>
          </p:cNvSpPr>
          <p:nvPr>
            <p:ph type="title"/>
          </p:nvPr>
        </p:nvSpPr>
        <p:spPr>
          <a:xfrm>
            <a:off x="524741" y="620392"/>
            <a:ext cx="3808268" cy="5504688"/>
          </a:xfrm>
        </p:spPr>
        <p:txBody>
          <a:bodyPr>
            <a:normAutofit/>
          </a:bodyPr>
          <a:lstStyle/>
          <a:p>
            <a:r>
              <a:rPr lang="en-IN" sz="5100">
                <a:solidFill>
                  <a:schemeClr val="bg1"/>
                </a:solidFill>
              </a:rPr>
              <a:t>Vue Configuration Object</a:t>
            </a:r>
          </a:p>
        </p:txBody>
      </p:sp>
      <p:graphicFrame>
        <p:nvGraphicFramePr>
          <p:cNvPr id="5" name="Content Placeholder 2">
            <a:extLst>
              <a:ext uri="{FF2B5EF4-FFF2-40B4-BE49-F238E27FC236}">
                <a16:creationId xmlns:a16="http://schemas.microsoft.com/office/drawing/2014/main" id="{545DA6DC-280D-EABB-9F93-C3309A82D0A7}"/>
              </a:ext>
            </a:extLst>
          </p:cNvPr>
          <p:cNvGraphicFramePr>
            <a:graphicFrameLocks noGrp="1"/>
          </p:cNvGraphicFramePr>
          <p:nvPr>
            <p:ph idx="1"/>
            <p:extLst>
              <p:ext uri="{D42A27DB-BD31-4B8C-83A1-F6EECF244321}">
                <p14:modId xmlns:p14="http://schemas.microsoft.com/office/powerpoint/2010/main" val="144042671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0848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C34CBE-4B8D-424D-A10D-C5DA8E3B5380}"/>
              </a:ext>
            </a:extLst>
          </p:cNvPr>
          <p:cNvSpPr>
            <a:spLocks noGrp="1"/>
          </p:cNvSpPr>
          <p:nvPr>
            <p:ph type="title"/>
          </p:nvPr>
        </p:nvSpPr>
        <p:spPr>
          <a:xfrm>
            <a:off x="943277" y="712269"/>
            <a:ext cx="3370998" cy="5502264"/>
          </a:xfrm>
        </p:spPr>
        <p:txBody>
          <a:bodyPr>
            <a:normAutofit/>
          </a:bodyPr>
          <a:lstStyle/>
          <a:p>
            <a:r>
              <a:rPr lang="en-IN">
                <a:solidFill>
                  <a:srgbClr val="FFFFFF"/>
                </a:solidFill>
              </a:rPr>
              <a:t>Vue Configuration Object</a:t>
            </a: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1E744EE-E689-2B49-25A1-A828AD673239}"/>
              </a:ext>
            </a:extLst>
          </p:cNvPr>
          <p:cNvGraphicFramePr>
            <a:graphicFrameLocks noGrp="1"/>
          </p:cNvGraphicFramePr>
          <p:nvPr>
            <p:ph idx="1"/>
            <p:extLst>
              <p:ext uri="{D42A27DB-BD31-4B8C-83A1-F6EECF244321}">
                <p14:modId xmlns:p14="http://schemas.microsoft.com/office/powerpoint/2010/main" val="2614870493"/>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6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676D0A-5DBF-477F-9604-3A7EE2A357FE}"/>
              </a:ext>
            </a:extLst>
          </p:cNvPr>
          <p:cNvSpPr>
            <a:spLocks noGrp="1"/>
          </p:cNvSpPr>
          <p:nvPr>
            <p:ph type="title"/>
          </p:nvPr>
        </p:nvSpPr>
        <p:spPr>
          <a:xfrm>
            <a:off x="524741" y="620392"/>
            <a:ext cx="3808268" cy="5504688"/>
          </a:xfrm>
        </p:spPr>
        <p:txBody>
          <a:bodyPr>
            <a:normAutofit/>
          </a:bodyPr>
          <a:lstStyle/>
          <a:p>
            <a:r>
              <a:rPr lang="en-IN" sz="5100">
                <a:solidFill>
                  <a:schemeClr val="bg1"/>
                </a:solidFill>
              </a:rPr>
              <a:t>Vue Configuration Object</a:t>
            </a:r>
          </a:p>
        </p:txBody>
      </p:sp>
      <p:graphicFrame>
        <p:nvGraphicFramePr>
          <p:cNvPr id="5" name="Content Placeholder 2">
            <a:extLst>
              <a:ext uri="{FF2B5EF4-FFF2-40B4-BE49-F238E27FC236}">
                <a16:creationId xmlns:a16="http://schemas.microsoft.com/office/drawing/2014/main" id="{E8EA0D6B-0425-F0D6-3B46-A22D37674F80}"/>
              </a:ext>
            </a:extLst>
          </p:cNvPr>
          <p:cNvGraphicFramePr>
            <a:graphicFrameLocks noGrp="1"/>
          </p:cNvGraphicFramePr>
          <p:nvPr>
            <p:ph idx="1"/>
            <p:extLst>
              <p:ext uri="{D42A27DB-BD31-4B8C-83A1-F6EECF244321}">
                <p14:modId xmlns:p14="http://schemas.microsoft.com/office/powerpoint/2010/main" val="333123291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3996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EACD60-7EC3-439D-8D35-7052A1E557BE}"/>
              </a:ext>
            </a:extLst>
          </p:cNvPr>
          <p:cNvSpPr>
            <a:spLocks noGrp="1"/>
          </p:cNvSpPr>
          <p:nvPr>
            <p:ph type="title"/>
          </p:nvPr>
        </p:nvSpPr>
        <p:spPr/>
        <p:txBody>
          <a:bodyPr>
            <a:normAutofit/>
          </a:bodyPr>
          <a:lstStyle/>
          <a:p>
            <a:r>
              <a:rPr lang="en-US" dirty="0"/>
              <a:t>Directives</a:t>
            </a:r>
          </a:p>
        </p:txBody>
      </p:sp>
      <p:sp>
        <p:nvSpPr>
          <p:cNvPr id="5" name="Content Placeholder 4">
            <a:extLst>
              <a:ext uri="{FF2B5EF4-FFF2-40B4-BE49-F238E27FC236}">
                <a16:creationId xmlns:a16="http://schemas.microsoft.com/office/drawing/2014/main" id="{4C7308BC-6074-493E-97C7-72991D28FBD6}"/>
              </a:ext>
            </a:extLst>
          </p:cNvPr>
          <p:cNvSpPr>
            <a:spLocks noGrp="1"/>
          </p:cNvSpPr>
          <p:nvPr>
            <p:ph idx="1"/>
          </p:nvPr>
        </p:nvSpPr>
        <p:spPr/>
        <p:txBody>
          <a:bodyPr/>
          <a:lstStyle/>
          <a:p>
            <a:r>
              <a:rPr lang="en-US" dirty="0"/>
              <a:t>Vue.js Directives are special HTML attributes that allow us to manipulate the DOM elements based on the multiple parameter or conditions. </a:t>
            </a:r>
          </a:p>
          <a:p>
            <a:r>
              <a:rPr lang="en-US" dirty="0"/>
              <a:t>Directives are very powerful, and they can be used for day-to-day development activities like hiding/show elements, adding/removing elements, and so on.</a:t>
            </a:r>
          </a:p>
          <a:p>
            <a:r>
              <a:rPr lang="en-US" dirty="0"/>
              <a:t>Common directives are v-if, v-for and v-model.</a:t>
            </a:r>
          </a:p>
        </p:txBody>
      </p:sp>
    </p:spTree>
    <p:extLst>
      <p:ext uri="{BB962C8B-B14F-4D97-AF65-F5344CB8AC3E}">
        <p14:creationId xmlns:p14="http://schemas.microsoft.com/office/powerpoint/2010/main" val="603294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4B3F-5EED-4AF2-86D5-9888C27A60BF}"/>
              </a:ext>
            </a:extLst>
          </p:cNvPr>
          <p:cNvSpPr>
            <a:spLocks noGrp="1"/>
          </p:cNvSpPr>
          <p:nvPr>
            <p:ph type="title"/>
          </p:nvPr>
        </p:nvSpPr>
        <p:spPr/>
        <p:txBody>
          <a:bodyPr/>
          <a:lstStyle/>
          <a:p>
            <a:r>
              <a:rPr lang="en-US" dirty="0"/>
              <a:t>Built In Directives</a:t>
            </a:r>
            <a:endParaRPr lang="en-IN" dirty="0"/>
          </a:p>
        </p:txBody>
      </p:sp>
      <p:sp>
        <p:nvSpPr>
          <p:cNvPr id="3" name="Content Placeholder 2">
            <a:extLst>
              <a:ext uri="{FF2B5EF4-FFF2-40B4-BE49-F238E27FC236}">
                <a16:creationId xmlns:a16="http://schemas.microsoft.com/office/drawing/2014/main" id="{24F4398C-4C4E-4ED1-B9E7-6A8D3480B1D2}"/>
              </a:ext>
            </a:extLst>
          </p:cNvPr>
          <p:cNvSpPr>
            <a:spLocks noGrp="1"/>
          </p:cNvSpPr>
          <p:nvPr>
            <p:ph idx="1"/>
          </p:nvPr>
        </p:nvSpPr>
        <p:spPr/>
        <p:txBody>
          <a:bodyPr>
            <a:normAutofit fontScale="70000" lnSpcReduction="20000"/>
          </a:bodyPr>
          <a:lstStyle/>
          <a:p>
            <a:r>
              <a:rPr lang="en-US" dirty="0"/>
              <a:t>A directive is some special token in the markup that tells Vue to do something to a DOM element.</a:t>
            </a:r>
          </a:p>
          <a:p>
            <a:r>
              <a:rPr lang="en-US" dirty="0"/>
              <a:t>Built in Directives in Vue</a:t>
            </a:r>
          </a:p>
          <a:p>
            <a:pPr lvl="1"/>
            <a:r>
              <a:rPr lang="en-US" dirty="0"/>
              <a:t>v-text</a:t>
            </a:r>
          </a:p>
          <a:p>
            <a:pPr lvl="1"/>
            <a:r>
              <a:rPr lang="en-US" dirty="0"/>
              <a:t>v-html</a:t>
            </a:r>
          </a:p>
          <a:p>
            <a:pPr lvl="1"/>
            <a:r>
              <a:rPr lang="en-US" dirty="0"/>
              <a:t>v-show</a:t>
            </a:r>
          </a:p>
          <a:p>
            <a:pPr lvl="1"/>
            <a:r>
              <a:rPr lang="en-US" dirty="0"/>
              <a:t>v-if</a:t>
            </a:r>
          </a:p>
          <a:p>
            <a:pPr lvl="1"/>
            <a:r>
              <a:rPr lang="en-US" dirty="0"/>
              <a:t>v-else</a:t>
            </a:r>
          </a:p>
          <a:p>
            <a:pPr lvl="1"/>
            <a:r>
              <a:rPr lang="en-US" dirty="0"/>
              <a:t>v-else-if</a:t>
            </a:r>
          </a:p>
          <a:p>
            <a:pPr lvl="1"/>
            <a:r>
              <a:rPr lang="en-US" dirty="0"/>
              <a:t>v-for</a:t>
            </a:r>
          </a:p>
          <a:p>
            <a:pPr lvl="1"/>
            <a:r>
              <a:rPr lang="en-US" dirty="0"/>
              <a:t>v-on</a:t>
            </a:r>
          </a:p>
          <a:p>
            <a:pPr lvl="1"/>
            <a:r>
              <a:rPr lang="en-US" dirty="0"/>
              <a:t>v-bind</a:t>
            </a:r>
          </a:p>
          <a:p>
            <a:pPr lvl="1"/>
            <a:r>
              <a:rPr lang="en-US" dirty="0"/>
              <a:t>v-model</a:t>
            </a:r>
          </a:p>
          <a:p>
            <a:pPr lvl="1"/>
            <a:r>
              <a:rPr lang="en-US" dirty="0"/>
              <a:t>v-slot</a:t>
            </a:r>
          </a:p>
          <a:p>
            <a:pPr lvl="1"/>
            <a:r>
              <a:rPr lang="en-US" dirty="0"/>
              <a:t>v-pre</a:t>
            </a:r>
          </a:p>
          <a:p>
            <a:pPr lvl="1"/>
            <a:r>
              <a:rPr lang="en-US" dirty="0"/>
              <a:t>v-cloak</a:t>
            </a:r>
          </a:p>
          <a:p>
            <a:pPr lvl="1"/>
            <a:r>
              <a:rPr lang="en-US" dirty="0"/>
              <a:t>v-once</a:t>
            </a:r>
            <a:endParaRPr lang="en-IN" dirty="0"/>
          </a:p>
        </p:txBody>
      </p:sp>
    </p:spTree>
    <p:extLst>
      <p:ext uri="{BB962C8B-B14F-4D97-AF65-F5344CB8AC3E}">
        <p14:creationId xmlns:p14="http://schemas.microsoft.com/office/powerpoint/2010/main" val="1770479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DEA6-AC86-4477-80D6-8611387DC4A8}"/>
              </a:ext>
            </a:extLst>
          </p:cNvPr>
          <p:cNvSpPr>
            <a:spLocks noGrp="1"/>
          </p:cNvSpPr>
          <p:nvPr>
            <p:ph type="title"/>
          </p:nvPr>
        </p:nvSpPr>
        <p:spPr/>
        <p:txBody>
          <a:bodyPr/>
          <a:lstStyle/>
          <a:p>
            <a:r>
              <a:rPr lang="en-US" dirty="0"/>
              <a:t>What are Props in Vue.js?</a:t>
            </a:r>
          </a:p>
        </p:txBody>
      </p:sp>
      <p:sp>
        <p:nvSpPr>
          <p:cNvPr id="3" name="Content Placeholder 2">
            <a:extLst>
              <a:ext uri="{FF2B5EF4-FFF2-40B4-BE49-F238E27FC236}">
                <a16:creationId xmlns:a16="http://schemas.microsoft.com/office/drawing/2014/main" id="{F97D6C5F-1A1B-49AC-8F2D-EE0393E1680A}"/>
              </a:ext>
            </a:extLst>
          </p:cNvPr>
          <p:cNvSpPr>
            <a:spLocks noGrp="1"/>
          </p:cNvSpPr>
          <p:nvPr>
            <p:ph idx="1"/>
          </p:nvPr>
        </p:nvSpPr>
        <p:spPr/>
        <p:txBody>
          <a:bodyPr/>
          <a:lstStyle/>
          <a:p>
            <a:r>
              <a:rPr lang="en-US" dirty="0"/>
              <a:t>“Props” is a special keyword which stands for properties. It can be registered on a component to pass data from a parent component to one of its children components.</a:t>
            </a:r>
          </a:p>
          <a:p>
            <a:r>
              <a:rPr lang="en-US" dirty="0"/>
              <a:t>Data in props can only flow one way – from the top, or parent component, to the bottom, or child components. This simply means you cannot pass data from a child to a parent.</a:t>
            </a:r>
          </a:p>
          <a:p>
            <a:r>
              <a:rPr lang="en-US" dirty="0"/>
              <a:t>Another thing to keep in mind is that Props are read-only and cannot be modified by the child component because the parent component "owns" that value.</a:t>
            </a:r>
          </a:p>
        </p:txBody>
      </p:sp>
    </p:spTree>
    <p:extLst>
      <p:ext uri="{BB962C8B-B14F-4D97-AF65-F5344CB8AC3E}">
        <p14:creationId xmlns:p14="http://schemas.microsoft.com/office/powerpoint/2010/main" val="144911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D87DB8-A29E-43D6-A57B-1D9C2C81B4CD}"/>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Rectangle 2">
            <a:extLst>
              <a:ext uri="{FF2B5EF4-FFF2-40B4-BE49-F238E27FC236}">
                <a16:creationId xmlns:a16="http://schemas.microsoft.com/office/drawing/2014/main" id="{238AE0BF-FA8C-4394-B8E5-C49DC770F937}"/>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grpSp>
        <p:nvGrpSpPr>
          <p:cNvPr id="4" name="Group 3">
            <a:extLst>
              <a:ext uri="{FF2B5EF4-FFF2-40B4-BE49-F238E27FC236}">
                <a16:creationId xmlns:a16="http://schemas.microsoft.com/office/drawing/2014/main" id="{D393980A-3BB8-4CDE-9431-5CDE4B99BDC1}"/>
              </a:ext>
            </a:extLst>
          </p:cNvPr>
          <p:cNvGrpSpPr/>
          <p:nvPr/>
        </p:nvGrpSpPr>
        <p:grpSpPr>
          <a:xfrm>
            <a:off x="7810595" y="1906144"/>
            <a:ext cx="1262108" cy="898124"/>
            <a:chOff x="8762260" y="1677880"/>
            <a:chExt cx="1262108" cy="898124"/>
          </a:xfrm>
        </p:grpSpPr>
        <p:sp>
          <p:nvSpPr>
            <p:cNvPr id="5" name="Rectangle: Rounded Corners 4">
              <a:extLst>
                <a:ext uri="{FF2B5EF4-FFF2-40B4-BE49-F238E27FC236}">
                  <a16:creationId xmlns:a16="http://schemas.microsoft.com/office/drawing/2014/main" id="{16CFD015-F4A9-497D-AF0A-328631BC0EE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B976017F-F81B-4835-AE7D-AE6B8016662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7" name="Group 6">
            <a:extLst>
              <a:ext uri="{FF2B5EF4-FFF2-40B4-BE49-F238E27FC236}">
                <a16:creationId xmlns:a16="http://schemas.microsoft.com/office/drawing/2014/main" id="{452614FD-3970-4955-9EDF-8C147633A70E}"/>
              </a:ext>
            </a:extLst>
          </p:cNvPr>
          <p:cNvGrpSpPr/>
          <p:nvPr/>
        </p:nvGrpSpPr>
        <p:grpSpPr>
          <a:xfrm>
            <a:off x="9193562" y="1919007"/>
            <a:ext cx="1262108" cy="898124"/>
            <a:chOff x="8762260" y="1677880"/>
            <a:chExt cx="1262108" cy="898124"/>
          </a:xfrm>
        </p:grpSpPr>
        <p:sp>
          <p:nvSpPr>
            <p:cNvPr id="8" name="Rectangle: Rounded Corners 7">
              <a:extLst>
                <a:ext uri="{FF2B5EF4-FFF2-40B4-BE49-F238E27FC236}">
                  <a16:creationId xmlns:a16="http://schemas.microsoft.com/office/drawing/2014/main" id="{E7FF137E-A2DD-4661-8D07-1B5F25B85FF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5539D4EE-93FC-401E-A651-C74551BEDC2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sp>
        <p:nvSpPr>
          <p:cNvPr id="10" name="TextBox 9">
            <a:extLst>
              <a:ext uri="{FF2B5EF4-FFF2-40B4-BE49-F238E27FC236}">
                <a16:creationId xmlns:a16="http://schemas.microsoft.com/office/drawing/2014/main" id="{536F8942-FAD2-42D3-A63B-9A5A421D1D28}"/>
              </a:ext>
            </a:extLst>
          </p:cNvPr>
          <p:cNvSpPr txBox="1"/>
          <p:nvPr/>
        </p:nvSpPr>
        <p:spPr>
          <a:xfrm>
            <a:off x="8576221" y="3730245"/>
            <a:ext cx="102624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cxnSp>
        <p:nvCxnSpPr>
          <p:cNvPr id="11" name="Straight Connector 10">
            <a:extLst>
              <a:ext uri="{FF2B5EF4-FFF2-40B4-BE49-F238E27FC236}">
                <a16:creationId xmlns:a16="http://schemas.microsoft.com/office/drawing/2014/main" id="{8B239264-8E81-4A6B-8DB9-41282C5994EF}"/>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Arrow Connector 11">
            <a:extLst>
              <a:ext uri="{FF2B5EF4-FFF2-40B4-BE49-F238E27FC236}">
                <a16:creationId xmlns:a16="http://schemas.microsoft.com/office/drawing/2014/main" id="{2182CFB0-EBF2-4545-A2A6-BC1695FFE95F}"/>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562B409-ADAB-4349-9FDF-35A6E9559B5B}"/>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4" name="Connector: Elbow 13">
            <a:extLst>
              <a:ext uri="{FF2B5EF4-FFF2-40B4-BE49-F238E27FC236}">
                <a16:creationId xmlns:a16="http://schemas.microsoft.com/office/drawing/2014/main" id="{87D215E3-4F95-4F3F-9A57-E341433E8618}"/>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32CEB39-8DAF-40C3-A6F6-C34995623987}"/>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owchart: Magnetic Disk 15">
            <a:extLst>
              <a:ext uri="{FF2B5EF4-FFF2-40B4-BE49-F238E27FC236}">
                <a16:creationId xmlns:a16="http://schemas.microsoft.com/office/drawing/2014/main" id="{846E4D85-9493-4B63-952A-AC53DCE728BA}"/>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17" name="Straight Arrow Connector 16">
            <a:extLst>
              <a:ext uri="{FF2B5EF4-FFF2-40B4-BE49-F238E27FC236}">
                <a16:creationId xmlns:a16="http://schemas.microsoft.com/office/drawing/2014/main" id="{CB600B6D-0C9C-46F3-B440-115CF62119DC}"/>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824B220-9F20-42C0-97EF-F8B241BF862A}"/>
              </a:ext>
            </a:extLst>
          </p:cNvPr>
          <p:cNvSpPr/>
          <p:nvPr/>
        </p:nvSpPr>
        <p:spPr>
          <a:xfrm>
            <a:off x="4643503" y="2034350"/>
            <a:ext cx="1398140" cy="369332"/>
          </a:xfrm>
          <a:prstGeom prst="rect">
            <a:avLst/>
          </a:prstGeom>
        </p:spPr>
        <p:txBody>
          <a:bodyPr wrap="none">
            <a:spAutoFit/>
          </a:bodyPr>
          <a:lstStyle/>
          <a:p>
            <a:r>
              <a:rPr lang="en-IN" dirty="0"/>
              <a:t>HTML + CSS </a:t>
            </a:r>
          </a:p>
        </p:txBody>
      </p:sp>
      <p:sp>
        <p:nvSpPr>
          <p:cNvPr id="19" name="Rectangle 18">
            <a:extLst>
              <a:ext uri="{FF2B5EF4-FFF2-40B4-BE49-F238E27FC236}">
                <a16:creationId xmlns:a16="http://schemas.microsoft.com/office/drawing/2014/main" id="{29E39A81-6DF2-4C84-A4AB-19C2AA975089}"/>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566F5B27-50AE-484C-94A2-4850060DE4E4}"/>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634C8296-4F88-48EB-B64F-C9DE4819204F}"/>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2B6AB962-C6FC-49EB-A34D-4E7DA8695007}"/>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8B06ED30-CDD1-47D4-A4B5-B65CB3A6C49D}"/>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4691FEBA-8BEA-4B03-B2FE-4A03753ADBFD}"/>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33BBFDB-5110-409E-B8D2-54D218DF571C}"/>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FFA61228-00F8-47F0-813C-08DAEB7F75A9}"/>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9492CF3D-3CAC-4ECA-92FA-1EF48975371B}"/>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D2DC9408-141B-4130-9F25-70B0BACAE05E}"/>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89CB5BA2-BFAB-4212-8C67-D308B526E37C}"/>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0" name="Straight Arrow Connector 29">
            <a:extLst>
              <a:ext uri="{FF2B5EF4-FFF2-40B4-BE49-F238E27FC236}">
                <a16:creationId xmlns:a16="http://schemas.microsoft.com/office/drawing/2014/main" id="{DF92CC37-8A17-4737-965D-C22B9DA8C060}"/>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90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E580-6EB7-41C9-AFFF-18E322D20E4A}"/>
              </a:ext>
            </a:extLst>
          </p:cNvPr>
          <p:cNvSpPr>
            <a:spLocks noGrp="1"/>
          </p:cNvSpPr>
          <p:nvPr>
            <p:ph type="title"/>
          </p:nvPr>
        </p:nvSpPr>
        <p:spPr/>
        <p:txBody>
          <a:bodyPr/>
          <a:lstStyle/>
          <a:p>
            <a:r>
              <a:rPr lang="en-US" dirty="0"/>
              <a:t>Props Declaration</a:t>
            </a:r>
          </a:p>
        </p:txBody>
      </p:sp>
      <p:sp>
        <p:nvSpPr>
          <p:cNvPr id="3" name="Content Placeholder 2">
            <a:extLst>
              <a:ext uri="{FF2B5EF4-FFF2-40B4-BE49-F238E27FC236}">
                <a16:creationId xmlns:a16="http://schemas.microsoft.com/office/drawing/2014/main" id="{E3EE8C80-07C6-414C-9175-026C2B3F5ECB}"/>
              </a:ext>
            </a:extLst>
          </p:cNvPr>
          <p:cNvSpPr>
            <a:spLocks noGrp="1"/>
          </p:cNvSpPr>
          <p:nvPr>
            <p:ph idx="1"/>
          </p:nvPr>
        </p:nvSpPr>
        <p:spPr/>
        <p:txBody>
          <a:bodyPr>
            <a:normAutofit fontScale="92500" lnSpcReduction="20000"/>
          </a:bodyPr>
          <a:lstStyle/>
          <a:p>
            <a:r>
              <a:rPr lang="en-US" dirty="0"/>
              <a:t>Vue components require explicit props declaration so that Vue knows what external props passed to the component should be treated as </a:t>
            </a:r>
            <a:r>
              <a:rPr lang="en-US" dirty="0" err="1"/>
              <a:t>fallthrough</a:t>
            </a:r>
            <a:r>
              <a:rPr lang="en-US" dirty="0"/>
              <a:t> attributes.</a:t>
            </a:r>
          </a:p>
          <a:p>
            <a:r>
              <a:rPr lang="en-US" dirty="0"/>
              <a:t>Props are declared using the props option.</a:t>
            </a:r>
          </a:p>
          <a:p>
            <a:r>
              <a:rPr lang="en-US" dirty="0"/>
              <a:t>In addition to declaring props using an array of strings, we can also use the object syntax.</a:t>
            </a:r>
          </a:p>
          <a:p>
            <a:r>
              <a:rPr lang="en-US" dirty="0"/>
              <a:t>For each property in the object declaration syntax, the key is the name of the prop, while the value should be the constructor function of the expected type.</a:t>
            </a:r>
          </a:p>
          <a:p>
            <a:r>
              <a:rPr lang="en-US" dirty="0"/>
              <a:t>This not only documents your component but will also warn other developers using your component in the browser console if they pass the wrong type.</a:t>
            </a:r>
          </a:p>
        </p:txBody>
      </p:sp>
    </p:spTree>
    <p:extLst>
      <p:ext uri="{BB962C8B-B14F-4D97-AF65-F5344CB8AC3E}">
        <p14:creationId xmlns:p14="http://schemas.microsoft.com/office/powerpoint/2010/main" val="697300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D86B-DE4D-4FF8-8070-F315D63B7857}"/>
              </a:ext>
            </a:extLst>
          </p:cNvPr>
          <p:cNvSpPr>
            <a:spLocks noGrp="1"/>
          </p:cNvSpPr>
          <p:nvPr>
            <p:ph type="title"/>
          </p:nvPr>
        </p:nvSpPr>
        <p:spPr>
          <a:xfrm>
            <a:off x="524741" y="620392"/>
            <a:ext cx="3808268" cy="5504688"/>
          </a:xfrm>
        </p:spPr>
        <p:txBody>
          <a:bodyPr>
            <a:normAutofit/>
          </a:bodyPr>
          <a:lstStyle/>
          <a:p>
            <a:pPr>
              <a:tabLst>
                <a:tab pos="182563" algn="l"/>
                <a:tab pos="357188" algn="l"/>
              </a:tabLst>
            </a:pPr>
            <a:r>
              <a:rPr lang="en-IN" sz="3800" dirty="0">
                <a:solidFill>
                  <a:schemeClr val="accent5"/>
                </a:solidFill>
              </a:rPr>
              <a:t>Prop Type</a:t>
            </a:r>
            <a:br>
              <a:rPr lang="en-IN" sz="3800" dirty="0">
                <a:solidFill>
                  <a:schemeClr val="accent5"/>
                </a:solidFill>
              </a:rPr>
            </a:br>
            <a:br>
              <a:rPr lang="en-IN" sz="3800" dirty="0">
                <a:solidFill>
                  <a:schemeClr val="accent5"/>
                </a:solidFill>
              </a:rPr>
            </a:br>
            <a:r>
              <a:rPr lang="en-IN" sz="3800" b="0" dirty="0">
                <a:solidFill>
                  <a:schemeClr val="accent5"/>
                </a:solidFill>
              </a:rPr>
              <a:t>props: {</a:t>
            </a:r>
            <a:br>
              <a:rPr lang="en-IN" sz="3800" b="0" dirty="0">
                <a:solidFill>
                  <a:schemeClr val="accent5"/>
                </a:solidFill>
              </a:rPr>
            </a:br>
            <a:r>
              <a:rPr lang="en-IN" sz="3800" b="0" dirty="0">
                <a:solidFill>
                  <a:schemeClr val="accent5"/>
                </a:solidFill>
              </a:rPr>
              <a:t>	</a:t>
            </a:r>
            <a:r>
              <a:rPr lang="en-IN" sz="3800" b="0" dirty="0" err="1">
                <a:solidFill>
                  <a:schemeClr val="accent5"/>
                </a:solidFill>
              </a:rPr>
              <a:t>propName</a:t>
            </a:r>
            <a:r>
              <a:rPr lang="en-IN" sz="3800" b="0" dirty="0">
                <a:solidFill>
                  <a:schemeClr val="accent5"/>
                </a:solidFill>
              </a:rPr>
              <a:t>: {</a:t>
            </a:r>
            <a:br>
              <a:rPr lang="en-IN" sz="3800" b="0" dirty="0">
                <a:solidFill>
                  <a:schemeClr val="accent5"/>
                </a:solidFill>
              </a:rPr>
            </a:br>
            <a:r>
              <a:rPr lang="en-IN" sz="3800" b="0" dirty="0">
                <a:solidFill>
                  <a:schemeClr val="accent5"/>
                </a:solidFill>
              </a:rPr>
              <a:t>		type: ?,</a:t>
            </a:r>
            <a:br>
              <a:rPr lang="en-IN" sz="3800" b="0" dirty="0">
                <a:solidFill>
                  <a:schemeClr val="accent5"/>
                </a:solidFill>
              </a:rPr>
            </a:br>
            <a:r>
              <a:rPr lang="en-IN" sz="3800" b="0" dirty="0">
                <a:solidFill>
                  <a:schemeClr val="accent5"/>
                </a:solidFill>
              </a:rPr>
              <a:t>		default: ?,</a:t>
            </a:r>
            <a:br>
              <a:rPr lang="en-IN" sz="3800" b="0" dirty="0">
                <a:solidFill>
                  <a:schemeClr val="accent5"/>
                </a:solidFill>
              </a:rPr>
            </a:br>
            <a:r>
              <a:rPr lang="en-IN" sz="3800" b="0" dirty="0">
                <a:solidFill>
                  <a:schemeClr val="accent5"/>
                </a:solidFill>
              </a:rPr>
              <a:t>		required: ?,</a:t>
            </a:r>
            <a:br>
              <a:rPr lang="en-IN" sz="3800" b="0" dirty="0">
                <a:solidFill>
                  <a:schemeClr val="accent5"/>
                </a:solidFill>
              </a:rPr>
            </a:br>
            <a:r>
              <a:rPr lang="en-IN" sz="3800" b="0" dirty="0">
                <a:solidFill>
                  <a:schemeClr val="accent5"/>
                </a:solidFill>
              </a:rPr>
              <a:t>		validator: ?</a:t>
            </a:r>
            <a:br>
              <a:rPr lang="en-IN" sz="3800" b="0" dirty="0">
                <a:solidFill>
                  <a:schemeClr val="accent5"/>
                </a:solidFill>
              </a:rPr>
            </a:br>
            <a:r>
              <a:rPr lang="en-IN" sz="3800" b="0" dirty="0">
                <a:solidFill>
                  <a:schemeClr val="accent5"/>
                </a:solidFill>
              </a:rPr>
              <a:t>	}	</a:t>
            </a:r>
            <a:br>
              <a:rPr lang="en-IN" sz="3800" b="0" dirty="0">
                <a:solidFill>
                  <a:schemeClr val="accent5"/>
                </a:solidFill>
              </a:rPr>
            </a:br>
            <a:r>
              <a:rPr lang="en-IN" sz="3800" b="0" dirty="0">
                <a:solidFill>
                  <a:schemeClr val="accent5"/>
                </a:solidFill>
              </a:rPr>
              <a:t>}</a:t>
            </a:r>
          </a:p>
        </p:txBody>
      </p:sp>
      <p:graphicFrame>
        <p:nvGraphicFramePr>
          <p:cNvPr id="5" name="Content Placeholder 2">
            <a:extLst>
              <a:ext uri="{FF2B5EF4-FFF2-40B4-BE49-F238E27FC236}">
                <a16:creationId xmlns:a16="http://schemas.microsoft.com/office/drawing/2014/main" id="{21DEF201-9BC7-317A-2DB1-F48AB28EA5EB}"/>
              </a:ext>
            </a:extLst>
          </p:cNvPr>
          <p:cNvGraphicFramePr>
            <a:graphicFrameLocks noGrp="1"/>
          </p:cNvGraphicFramePr>
          <p:nvPr>
            <p:ph idx="1"/>
            <p:extLst>
              <p:ext uri="{D42A27DB-BD31-4B8C-83A1-F6EECF244321}">
                <p14:modId xmlns:p14="http://schemas.microsoft.com/office/powerpoint/2010/main" val="219904139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4027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CDDC-A119-4629-BDDF-56C8D3F1613D}"/>
              </a:ext>
            </a:extLst>
          </p:cNvPr>
          <p:cNvSpPr>
            <a:spLocks noGrp="1"/>
          </p:cNvSpPr>
          <p:nvPr>
            <p:ph type="title"/>
          </p:nvPr>
        </p:nvSpPr>
        <p:spPr/>
        <p:txBody>
          <a:bodyPr/>
          <a:lstStyle/>
          <a:p>
            <a:r>
              <a:rPr lang="en-US" dirty="0"/>
              <a:t>Event Handling</a:t>
            </a:r>
          </a:p>
        </p:txBody>
      </p:sp>
      <p:sp>
        <p:nvSpPr>
          <p:cNvPr id="3" name="Content Placeholder 2">
            <a:extLst>
              <a:ext uri="{FF2B5EF4-FFF2-40B4-BE49-F238E27FC236}">
                <a16:creationId xmlns:a16="http://schemas.microsoft.com/office/drawing/2014/main" id="{5D3BBC13-B81A-4C82-BD65-D1B480C4C2E9}"/>
              </a:ext>
            </a:extLst>
          </p:cNvPr>
          <p:cNvSpPr>
            <a:spLocks noGrp="1"/>
          </p:cNvSpPr>
          <p:nvPr>
            <p:ph idx="1"/>
          </p:nvPr>
        </p:nvSpPr>
        <p:spPr/>
        <p:txBody>
          <a:bodyPr>
            <a:normAutofit fontScale="92500" lnSpcReduction="10000"/>
          </a:bodyPr>
          <a:lstStyle/>
          <a:p>
            <a:r>
              <a:rPr lang="en-US" dirty="0"/>
              <a:t>We can use the v-on directive to listen to DOM events and run some JavaScript when they’re triggered.</a:t>
            </a:r>
          </a:p>
          <a:p>
            <a:r>
              <a:rPr lang="en-US" dirty="0"/>
              <a:t>v-on can accept the name of a method you’d like to call.</a:t>
            </a:r>
          </a:p>
          <a:p>
            <a:r>
              <a:rPr lang="en-US" dirty="0"/>
              <a:t>Sometimes we also need to access the original DOM event in an inline statement handler. You can pass it into a method using the special $event variable</a:t>
            </a:r>
          </a:p>
          <a:p>
            <a:r>
              <a:rPr lang="en-US" dirty="0"/>
              <a:t>It is a very common need to call </a:t>
            </a:r>
            <a:r>
              <a:rPr lang="en-US" dirty="0" err="1"/>
              <a:t>event.preventDefault</a:t>
            </a:r>
            <a:r>
              <a:rPr lang="en-US" dirty="0"/>
              <a:t>() or </a:t>
            </a:r>
            <a:r>
              <a:rPr lang="en-US" dirty="0" err="1"/>
              <a:t>event.stopPropagation</a:t>
            </a:r>
            <a:r>
              <a:rPr lang="en-US" dirty="0"/>
              <a:t>() inside event handlers. Although we can do this easily inside methods, it would be better if the methods can be purely about data logic rather than having to deal with DOM event details.</a:t>
            </a:r>
          </a:p>
          <a:p>
            <a:r>
              <a:rPr lang="en-US" dirty="0"/>
              <a:t>To address this problem, Vue provides event modifiers for v-on</a:t>
            </a:r>
          </a:p>
        </p:txBody>
      </p:sp>
    </p:spTree>
    <p:extLst>
      <p:ext uri="{BB962C8B-B14F-4D97-AF65-F5344CB8AC3E}">
        <p14:creationId xmlns:p14="http://schemas.microsoft.com/office/powerpoint/2010/main" val="2402096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82DB-5666-4D21-9ADB-5B816738A471}"/>
              </a:ext>
            </a:extLst>
          </p:cNvPr>
          <p:cNvSpPr>
            <a:spLocks noGrp="1"/>
          </p:cNvSpPr>
          <p:nvPr>
            <p:ph type="title"/>
          </p:nvPr>
        </p:nvSpPr>
        <p:spPr/>
        <p:txBody>
          <a:bodyPr>
            <a:normAutofit/>
          </a:bodyPr>
          <a:lstStyle/>
          <a:p>
            <a:r>
              <a:rPr lang="en-IN" dirty="0"/>
              <a:t>Event Modifiers </a:t>
            </a:r>
          </a:p>
        </p:txBody>
      </p:sp>
      <p:sp>
        <p:nvSpPr>
          <p:cNvPr id="4" name="Content Placeholder 3">
            <a:extLst>
              <a:ext uri="{FF2B5EF4-FFF2-40B4-BE49-F238E27FC236}">
                <a16:creationId xmlns:a16="http://schemas.microsoft.com/office/drawing/2014/main" id="{A0C155F6-EDA6-490E-8527-DD0DD1D7DA99}"/>
              </a:ext>
            </a:extLst>
          </p:cNvPr>
          <p:cNvSpPr>
            <a:spLocks noGrp="1"/>
          </p:cNvSpPr>
          <p:nvPr>
            <p:ph idx="1"/>
          </p:nvPr>
        </p:nvSpPr>
        <p:spPr/>
        <p:txBody>
          <a:bodyPr/>
          <a:lstStyle/>
          <a:p>
            <a:r>
              <a:rPr lang="en-IN" dirty="0"/>
              <a:t>.stop	- </a:t>
            </a:r>
            <a:r>
              <a:rPr lang="en-IN" dirty="0" err="1"/>
              <a:t>stopPropagation</a:t>
            </a:r>
            <a:endParaRPr lang="en-IN" dirty="0"/>
          </a:p>
          <a:p>
            <a:r>
              <a:rPr lang="en-IN" dirty="0"/>
              <a:t>.prevent	- </a:t>
            </a:r>
            <a:r>
              <a:rPr lang="en-IN" dirty="0" err="1"/>
              <a:t>preventDefault</a:t>
            </a:r>
            <a:endParaRPr lang="en-IN" dirty="0"/>
          </a:p>
          <a:p>
            <a:r>
              <a:rPr lang="en-IN" dirty="0"/>
              <a:t>.capture	- for event capturing</a:t>
            </a:r>
          </a:p>
          <a:p>
            <a:r>
              <a:rPr lang="en-IN" dirty="0"/>
              <a:t>.self		- only when the element is used</a:t>
            </a:r>
          </a:p>
          <a:p>
            <a:r>
              <a:rPr lang="en-IN" dirty="0"/>
              <a:t>.once	- Fire Only Once</a:t>
            </a:r>
          </a:p>
          <a:p>
            <a:r>
              <a:rPr lang="en-IN" dirty="0"/>
              <a:t>.passive	- </a:t>
            </a:r>
            <a:r>
              <a:rPr lang="en-US" dirty="0"/>
              <a:t>don't want to prevent the default behavior of the event</a:t>
            </a:r>
            <a:endParaRPr lang="en-IN" dirty="0"/>
          </a:p>
        </p:txBody>
      </p:sp>
    </p:spTree>
    <p:extLst>
      <p:ext uri="{BB962C8B-B14F-4D97-AF65-F5344CB8AC3E}">
        <p14:creationId xmlns:p14="http://schemas.microsoft.com/office/powerpoint/2010/main" val="4198382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E621E5-CFE1-43CF-BC48-3827E39EED18}"/>
              </a:ext>
            </a:extLst>
          </p:cNvPr>
          <p:cNvSpPr>
            <a:spLocks noGrp="1"/>
          </p:cNvSpPr>
          <p:nvPr>
            <p:ph type="title"/>
          </p:nvPr>
        </p:nvSpPr>
        <p:spPr/>
        <p:txBody>
          <a:bodyPr/>
          <a:lstStyle/>
          <a:p>
            <a:r>
              <a:rPr lang="en-IN" dirty="0"/>
              <a:t>Key Modifiers</a:t>
            </a:r>
          </a:p>
        </p:txBody>
      </p:sp>
      <p:sp>
        <p:nvSpPr>
          <p:cNvPr id="5" name="Content Placeholder 4">
            <a:extLst>
              <a:ext uri="{FF2B5EF4-FFF2-40B4-BE49-F238E27FC236}">
                <a16:creationId xmlns:a16="http://schemas.microsoft.com/office/drawing/2014/main" id="{FB8E7FB4-3224-4CDC-A90F-67E31FD29CF2}"/>
              </a:ext>
            </a:extLst>
          </p:cNvPr>
          <p:cNvSpPr>
            <a:spLocks noGrp="1"/>
          </p:cNvSpPr>
          <p:nvPr>
            <p:ph idx="1"/>
          </p:nvPr>
        </p:nvSpPr>
        <p:spPr/>
        <p:txBody>
          <a:bodyPr>
            <a:normAutofit fontScale="55000" lnSpcReduction="20000"/>
          </a:bodyPr>
          <a:lstStyle/>
          <a:p>
            <a:r>
              <a:rPr lang="en-US" dirty="0"/>
              <a:t>.enter</a:t>
            </a:r>
          </a:p>
          <a:p>
            <a:r>
              <a:rPr lang="en-US" dirty="0"/>
              <a:t>.tab</a:t>
            </a:r>
          </a:p>
          <a:p>
            <a:r>
              <a:rPr lang="en-US" dirty="0"/>
              <a:t>.ctrl</a:t>
            </a:r>
          </a:p>
          <a:p>
            <a:r>
              <a:rPr lang="en-US" dirty="0"/>
              <a:t>.alt</a:t>
            </a:r>
          </a:p>
          <a:p>
            <a:r>
              <a:rPr lang="en-US" dirty="0"/>
              <a:t>.shift</a:t>
            </a:r>
          </a:p>
          <a:p>
            <a:r>
              <a:rPr lang="en-US" dirty="0"/>
              <a:t>.meta</a:t>
            </a:r>
          </a:p>
          <a:p>
            <a:r>
              <a:rPr lang="en-US" dirty="0"/>
              <a:t>.delete (captures both “Delete” and “Backspace” keys)</a:t>
            </a:r>
          </a:p>
          <a:p>
            <a:r>
              <a:rPr lang="en-US" dirty="0"/>
              <a:t>.esc</a:t>
            </a:r>
          </a:p>
          <a:p>
            <a:r>
              <a:rPr lang="en-US" dirty="0"/>
              <a:t>.space</a:t>
            </a:r>
          </a:p>
          <a:p>
            <a:r>
              <a:rPr lang="en-US" dirty="0"/>
              <a:t>.up</a:t>
            </a:r>
          </a:p>
          <a:p>
            <a:r>
              <a:rPr lang="en-US" dirty="0"/>
              <a:t>.down</a:t>
            </a:r>
          </a:p>
          <a:p>
            <a:r>
              <a:rPr lang="en-US" dirty="0"/>
              <a:t>.left</a:t>
            </a:r>
          </a:p>
          <a:p>
            <a:r>
              <a:rPr lang="en-US" dirty="0"/>
              <a:t>.right</a:t>
            </a:r>
          </a:p>
          <a:p>
            <a:r>
              <a:rPr lang="en-US" dirty="0"/>
              <a:t>.exact</a:t>
            </a:r>
            <a:endParaRPr lang="en-IN" dirty="0"/>
          </a:p>
        </p:txBody>
      </p:sp>
    </p:spTree>
    <p:extLst>
      <p:ext uri="{BB962C8B-B14F-4D97-AF65-F5344CB8AC3E}">
        <p14:creationId xmlns:p14="http://schemas.microsoft.com/office/powerpoint/2010/main" val="3205903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57B1-3350-40A7-A29A-C4A784F369B5}"/>
              </a:ext>
            </a:extLst>
          </p:cNvPr>
          <p:cNvSpPr>
            <a:spLocks noGrp="1"/>
          </p:cNvSpPr>
          <p:nvPr>
            <p:ph type="title"/>
          </p:nvPr>
        </p:nvSpPr>
        <p:spPr/>
        <p:txBody>
          <a:bodyPr/>
          <a:lstStyle/>
          <a:p>
            <a:r>
              <a:rPr lang="en-IN" dirty="0"/>
              <a:t>Mouse Button Modifiers</a:t>
            </a:r>
          </a:p>
        </p:txBody>
      </p:sp>
      <p:sp>
        <p:nvSpPr>
          <p:cNvPr id="3" name="Content Placeholder 2">
            <a:extLst>
              <a:ext uri="{FF2B5EF4-FFF2-40B4-BE49-F238E27FC236}">
                <a16:creationId xmlns:a16="http://schemas.microsoft.com/office/drawing/2014/main" id="{930A1EC2-C234-4432-9D72-6C17352B15B5}"/>
              </a:ext>
            </a:extLst>
          </p:cNvPr>
          <p:cNvSpPr>
            <a:spLocks noGrp="1"/>
          </p:cNvSpPr>
          <p:nvPr>
            <p:ph idx="1"/>
          </p:nvPr>
        </p:nvSpPr>
        <p:spPr/>
        <p:txBody>
          <a:bodyPr/>
          <a:lstStyle/>
          <a:p>
            <a:r>
              <a:rPr lang="en-IN" dirty="0"/>
              <a:t>.left</a:t>
            </a:r>
          </a:p>
          <a:p>
            <a:r>
              <a:rPr lang="en-IN" dirty="0"/>
              <a:t>.right</a:t>
            </a:r>
          </a:p>
          <a:p>
            <a:r>
              <a:rPr lang="en-IN" dirty="0"/>
              <a:t>.middle</a:t>
            </a:r>
          </a:p>
        </p:txBody>
      </p:sp>
    </p:spTree>
    <p:extLst>
      <p:ext uri="{BB962C8B-B14F-4D97-AF65-F5344CB8AC3E}">
        <p14:creationId xmlns:p14="http://schemas.microsoft.com/office/powerpoint/2010/main" val="3016633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284BE-5F8A-4BC6-90E4-DDF649CBBEBF}"/>
              </a:ext>
            </a:extLst>
          </p:cNvPr>
          <p:cNvSpPr>
            <a:spLocks noGrp="1"/>
          </p:cNvSpPr>
          <p:nvPr>
            <p:ph type="title"/>
          </p:nvPr>
        </p:nvSpPr>
        <p:spPr/>
        <p:txBody>
          <a:bodyPr>
            <a:normAutofit/>
          </a:bodyPr>
          <a:lstStyle/>
          <a:p>
            <a:r>
              <a:rPr lang="en-IN" dirty="0"/>
              <a:t>Data Binding</a:t>
            </a:r>
          </a:p>
        </p:txBody>
      </p:sp>
      <p:sp>
        <p:nvSpPr>
          <p:cNvPr id="6" name="Content Placeholder 5">
            <a:extLst>
              <a:ext uri="{FF2B5EF4-FFF2-40B4-BE49-F238E27FC236}">
                <a16:creationId xmlns:a16="http://schemas.microsoft.com/office/drawing/2014/main" id="{CCF6C15B-D0C7-428D-A5C4-8CB761B5EB4E}"/>
              </a:ext>
            </a:extLst>
          </p:cNvPr>
          <p:cNvSpPr>
            <a:spLocks noGrp="1"/>
          </p:cNvSpPr>
          <p:nvPr>
            <p:ph idx="1"/>
          </p:nvPr>
        </p:nvSpPr>
        <p:spPr>
          <a:xfrm>
            <a:off x="517870" y="1911178"/>
            <a:ext cx="11165480" cy="422447"/>
          </a:xfrm>
        </p:spPr>
        <p:txBody>
          <a:bodyPr>
            <a:normAutofit fontScale="70000" lnSpcReduction="20000"/>
          </a:bodyPr>
          <a:lstStyle/>
          <a:p>
            <a:r>
              <a:rPr lang="en-IN" dirty="0"/>
              <a:t>Data Binding is a automatic process of Synchronizing Data between two parties (Source and Target)</a:t>
            </a:r>
          </a:p>
        </p:txBody>
      </p:sp>
      <p:sp>
        <p:nvSpPr>
          <p:cNvPr id="7" name="TextBox 6">
            <a:extLst>
              <a:ext uri="{FF2B5EF4-FFF2-40B4-BE49-F238E27FC236}">
                <a16:creationId xmlns:a16="http://schemas.microsoft.com/office/drawing/2014/main" id="{CE6440A1-F206-4BF9-A5C9-2A07CD0C0BCE}"/>
              </a:ext>
            </a:extLst>
          </p:cNvPr>
          <p:cNvSpPr txBox="1"/>
          <p:nvPr/>
        </p:nvSpPr>
        <p:spPr>
          <a:xfrm>
            <a:off x="676275" y="2971800"/>
            <a:ext cx="2165786" cy="1815882"/>
          </a:xfrm>
          <a:prstGeom prst="rect">
            <a:avLst/>
          </a:prstGeom>
          <a:noFill/>
        </p:spPr>
        <p:txBody>
          <a:bodyPr wrap="none" rtlCol="0">
            <a:spAutoFit/>
          </a:bodyPr>
          <a:lstStyle/>
          <a:p>
            <a:r>
              <a:rPr lang="en-IN" sz="2800" b="1" dirty="0"/>
              <a:t>Source</a:t>
            </a:r>
          </a:p>
          <a:p>
            <a:pPr>
              <a:tabLst>
                <a:tab pos="180975" algn="l"/>
              </a:tabLst>
            </a:pPr>
            <a:r>
              <a:rPr lang="en-IN" sz="2800" dirty="0"/>
              <a:t>	State (data)</a:t>
            </a:r>
          </a:p>
          <a:p>
            <a:pPr>
              <a:tabLst>
                <a:tab pos="180975" algn="l"/>
              </a:tabLst>
            </a:pPr>
            <a:r>
              <a:rPr lang="en-IN" sz="2800" dirty="0"/>
              <a:t>	Props</a:t>
            </a:r>
          </a:p>
          <a:p>
            <a:pPr>
              <a:tabLst>
                <a:tab pos="180975" algn="l"/>
              </a:tabLst>
            </a:pPr>
            <a:r>
              <a:rPr lang="en-IN" sz="2800" dirty="0"/>
              <a:t>	Computed</a:t>
            </a:r>
          </a:p>
        </p:txBody>
      </p:sp>
      <p:sp>
        <p:nvSpPr>
          <p:cNvPr id="8" name="TextBox 7">
            <a:extLst>
              <a:ext uri="{FF2B5EF4-FFF2-40B4-BE49-F238E27FC236}">
                <a16:creationId xmlns:a16="http://schemas.microsoft.com/office/drawing/2014/main" id="{8482C63B-6180-47FD-925A-EA58A2DF0365}"/>
              </a:ext>
            </a:extLst>
          </p:cNvPr>
          <p:cNvSpPr txBox="1"/>
          <p:nvPr/>
        </p:nvSpPr>
        <p:spPr>
          <a:xfrm>
            <a:off x="8551198" y="2971800"/>
            <a:ext cx="2014847" cy="1384995"/>
          </a:xfrm>
          <a:prstGeom prst="rect">
            <a:avLst/>
          </a:prstGeom>
          <a:noFill/>
        </p:spPr>
        <p:txBody>
          <a:bodyPr wrap="none" rtlCol="0">
            <a:spAutoFit/>
          </a:bodyPr>
          <a:lstStyle/>
          <a:p>
            <a:r>
              <a:rPr lang="en-IN" sz="2800" b="1" dirty="0"/>
              <a:t>Target</a:t>
            </a:r>
          </a:p>
          <a:p>
            <a:pPr>
              <a:tabLst>
                <a:tab pos="180975" algn="l"/>
              </a:tabLst>
            </a:pPr>
            <a:r>
              <a:rPr lang="en-IN" sz="2800" dirty="0"/>
              <a:t>	Template</a:t>
            </a:r>
          </a:p>
          <a:p>
            <a:pPr>
              <a:tabLst>
                <a:tab pos="180975" algn="l"/>
                <a:tab pos="357188" algn="l"/>
              </a:tabLst>
            </a:pPr>
            <a:r>
              <a:rPr lang="en-IN" sz="2800" dirty="0"/>
              <a:t>		Elements</a:t>
            </a:r>
          </a:p>
        </p:txBody>
      </p:sp>
      <p:cxnSp>
        <p:nvCxnSpPr>
          <p:cNvPr id="9" name="Straight Arrow Connector 8">
            <a:extLst>
              <a:ext uri="{FF2B5EF4-FFF2-40B4-BE49-F238E27FC236}">
                <a16:creationId xmlns:a16="http://schemas.microsoft.com/office/drawing/2014/main" id="{86765CC5-4CEE-4D91-A897-601D7341A5EA}"/>
              </a:ext>
            </a:extLst>
          </p:cNvPr>
          <p:cNvCxnSpPr/>
          <p:nvPr/>
        </p:nvCxnSpPr>
        <p:spPr>
          <a:xfrm>
            <a:off x="3108961" y="4787682"/>
            <a:ext cx="569041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53B3BB8-8BAF-4BB3-A6C2-9F0EF41C6244}"/>
              </a:ext>
            </a:extLst>
          </p:cNvPr>
          <p:cNvSpPr txBox="1"/>
          <p:nvPr/>
        </p:nvSpPr>
        <p:spPr>
          <a:xfrm>
            <a:off x="3484323" y="4387573"/>
            <a:ext cx="4939686" cy="369332"/>
          </a:xfrm>
          <a:prstGeom prst="rect">
            <a:avLst/>
          </a:prstGeom>
          <a:noFill/>
        </p:spPr>
        <p:txBody>
          <a:bodyPr wrap="none" rtlCol="0">
            <a:spAutoFit/>
          </a:bodyPr>
          <a:lstStyle/>
          <a:p>
            <a:r>
              <a:rPr lang="en-IN" dirty="0"/>
              <a:t>{{Interpolation}} or directives (v-bind) – One Way</a:t>
            </a:r>
          </a:p>
        </p:txBody>
      </p:sp>
      <p:cxnSp>
        <p:nvCxnSpPr>
          <p:cNvPr id="11" name="Straight Arrow Connector 10">
            <a:extLst>
              <a:ext uri="{FF2B5EF4-FFF2-40B4-BE49-F238E27FC236}">
                <a16:creationId xmlns:a16="http://schemas.microsoft.com/office/drawing/2014/main" id="{5B54D47C-2343-4D00-BDBE-98FB2456C173}"/>
              </a:ext>
            </a:extLst>
          </p:cNvPr>
          <p:cNvCxnSpPr>
            <a:cxnSpLocks/>
          </p:cNvCxnSpPr>
          <p:nvPr/>
        </p:nvCxnSpPr>
        <p:spPr>
          <a:xfrm flipH="1">
            <a:off x="3108961" y="5434013"/>
            <a:ext cx="569041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AC7E82-122A-4307-BC00-312BEE6A03DB}"/>
              </a:ext>
            </a:extLst>
          </p:cNvPr>
          <p:cNvSpPr txBox="1"/>
          <p:nvPr/>
        </p:nvSpPr>
        <p:spPr>
          <a:xfrm>
            <a:off x="3786471" y="5033904"/>
            <a:ext cx="4640309" cy="369332"/>
          </a:xfrm>
          <a:prstGeom prst="rect">
            <a:avLst/>
          </a:prstGeom>
          <a:noFill/>
        </p:spPr>
        <p:txBody>
          <a:bodyPr wrap="none" rtlCol="0">
            <a:spAutoFit/>
          </a:bodyPr>
          <a:lstStyle/>
          <a:p>
            <a:r>
              <a:rPr lang="en-IN" dirty="0"/>
              <a:t>(v-on) Event Arguments – One Way to Source</a:t>
            </a:r>
          </a:p>
        </p:txBody>
      </p:sp>
      <p:cxnSp>
        <p:nvCxnSpPr>
          <p:cNvPr id="13" name="Straight Arrow Connector 12">
            <a:extLst>
              <a:ext uri="{FF2B5EF4-FFF2-40B4-BE49-F238E27FC236}">
                <a16:creationId xmlns:a16="http://schemas.microsoft.com/office/drawing/2014/main" id="{30549599-F7B9-4BBB-87E6-376B33EEDF39}"/>
              </a:ext>
            </a:extLst>
          </p:cNvPr>
          <p:cNvCxnSpPr/>
          <p:nvPr/>
        </p:nvCxnSpPr>
        <p:spPr>
          <a:xfrm>
            <a:off x="3169921" y="6195304"/>
            <a:ext cx="569041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91EA8FC-1CB5-4757-9A3F-253CE8BC10DE}"/>
              </a:ext>
            </a:extLst>
          </p:cNvPr>
          <p:cNvSpPr txBox="1"/>
          <p:nvPr/>
        </p:nvSpPr>
        <p:spPr>
          <a:xfrm>
            <a:off x="5051291" y="5795194"/>
            <a:ext cx="2089418" cy="369332"/>
          </a:xfrm>
          <a:prstGeom prst="rect">
            <a:avLst/>
          </a:prstGeom>
          <a:noFill/>
        </p:spPr>
        <p:txBody>
          <a:bodyPr wrap="none" rtlCol="0">
            <a:spAutoFit/>
          </a:bodyPr>
          <a:lstStyle/>
          <a:p>
            <a:r>
              <a:rPr lang="en-IN" dirty="0"/>
              <a:t>v-model – Two Way</a:t>
            </a:r>
          </a:p>
        </p:txBody>
      </p:sp>
      <p:cxnSp>
        <p:nvCxnSpPr>
          <p:cNvPr id="15" name="Straight Arrow Connector 14">
            <a:extLst>
              <a:ext uri="{FF2B5EF4-FFF2-40B4-BE49-F238E27FC236}">
                <a16:creationId xmlns:a16="http://schemas.microsoft.com/office/drawing/2014/main" id="{20CD80A2-254E-4114-BF5D-F7B16CC935F2}"/>
              </a:ext>
            </a:extLst>
          </p:cNvPr>
          <p:cNvCxnSpPr>
            <a:cxnSpLocks/>
          </p:cNvCxnSpPr>
          <p:nvPr/>
        </p:nvCxnSpPr>
        <p:spPr>
          <a:xfrm flipH="1">
            <a:off x="3169921" y="6376122"/>
            <a:ext cx="569041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779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F960-4230-4B7D-BF82-FDD09DE73712}"/>
              </a:ext>
            </a:extLst>
          </p:cNvPr>
          <p:cNvSpPr>
            <a:spLocks noGrp="1"/>
          </p:cNvSpPr>
          <p:nvPr>
            <p:ph type="title"/>
          </p:nvPr>
        </p:nvSpPr>
        <p:spPr/>
        <p:txBody>
          <a:bodyPr>
            <a:normAutofit/>
          </a:bodyPr>
          <a:lstStyle/>
          <a:p>
            <a:r>
              <a:rPr lang="en-IN" dirty="0"/>
              <a:t>v-model – Two Way Binding</a:t>
            </a:r>
          </a:p>
        </p:txBody>
      </p:sp>
      <p:sp>
        <p:nvSpPr>
          <p:cNvPr id="3" name="Content Placeholder 2">
            <a:extLst>
              <a:ext uri="{FF2B5EF4-FFF2-40B4-BE49-F238E27FC236}">
                <a16:creationId xmlns:a16="http://schemas.microsoft.com/office/drawing/2014/main" id="{DE86228B-D693-4EF7-838C-125F37007CD2}"/>
              </a:ext>
            </a:extLst>
          </p:cNvPr>
          <p:cNvSpPr>
            <a:spLocks noGrp="1"/>
          </p:cNvSpPr>
          <p:nvPr>
            <p:ph idx="1"/>
          </p:nvPr>
        </p:nvSpPr>
        <p:spPr/>
        <p:txBody>
          <a:bodyPr>
            <a:normAutofit lnSpcReduction="10000"/>
          </a:bodyPr>
          <a:lstStyle/>
          <a:p>
            <a:r>
              <a:rPr lang="en-IN" dirty="0"/>
              <a:t>v-model</a:t>
            </a:r>
          </a:p>
          <a:p>
            <a:pPr lvl="1"/>
            <a:r>
              <a:rPr lang="en-US" dirty="0"/>
              <a:t>Create a two-way binding on a form input element or a component.</a:t>
            </a:r>
          </a:p>
          <a:p>
            <a:r>
              <a:rPr lang="en-US" dirty="0"/>
              <a:t>Limited to:</a:t>
            </a:r>
          </a:p>
          <a:p>
            <a:pPr lvl="1"/>
            <a:r>
              <a:rPr lang="en-US" dirty="0"/>
              <a:t>&lt;input&gt;</a:t>
            </a:r>
          </a:p>
          <a:p>
            <a:pPr lvl="1"/>
            <a:r>
              <a:rPr lang="en-US" dirty="0"/>
              <a:t>&lt;select&gt;</a:t>
            </a:r>
          </a:p>
          <a:p>
            <a:pPr lvl="1"/>
            <a:r>
              <a:rPr lang="en-US" dirty="0"/>
              <a:t>&lt;</a:t>
            </a:r>
            <a:r>
              <a:rPr lang="en-US" dirty="0" err="1"/>
              <a:t>textarea</a:t>
            </a:r>
            <a:r>
              <a:rPr lang="en-US" dirty="0"/>
              <a:t>&gt;</a:t>
            </a:r>
          </a:p>
          <a:p>
            <a:pPr lvl="1"/>
            <a:r>
              <a:rPr lang="en-US" dirty="0"/>
              <a:t>components</a:t>
            </a:r>
            <a:endParaRPr lang="en-IN" dirty="0"/>
          </a:p>
          <a:p>
            <a:r>
              <a:rPr lang="en-IN" dirty="0"/>
              <a:t>Modifiers</a:t>
            </a:r>
          </a:p>
          <a:p>
            <a:pPr lvl="1"/>
            <a:r>
              <a:rPr lang="en-IN" dirty="0"/>
              <a:t>.lazy</a:t>
            </a:r>
          </a:p>
          <a:p>
            <a:pPr lvl="1"/>
            <a:r>
              <a:rPr lang="en-IN" dirty="0"/>
              <a:t>.number</a:t>
            </a:r>
          </a:p>
          <a:p>
            <a:pPr lvl="1"/>
            <a:r>
              <a:rPr lang="en-IN" dirty="0"/>
              <a:t>.trim</a:t>
            </a:r>
          </a:p>
        </p:txBody>
      </p:sp>
    </p:spTree>
    <p:extLst>
      <p:ext uri="{BB962C8B-B14F-4D97-AF65-F5344CB8AC3E}">
        <p14:creationId xmlns:p14="http://schemas.microsoft.com/office/powerpoint/2010/main" val="4078862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665A-BE05-4761-9DBE-A11FAB4C41F3}"/>
              </a:ext>
            </a:extLst>
          </p:cNvPr>
          <p:cNvSpPr>
            <a:spLocks noGrp="1"/>
          </p:cNvSpPr>
          <p:nvPr>
            <p:ph type="title"/>
          </p:nvPr>
        </p:nvSpPr>
        <p:spPr/>
        <p:txBody>
          <a:bodyPr/>
          <a:lstStyle/>
          <a:p>
            <a:r>
              <a:rPr lang="en-US" dirty="0"/>
              <a:t>Parent Child Communication</a:t>
            </a:r>
          </a:p>
        </p:txBody>
      </p:sp>
      <p:sp>
        <p:nvSpPr>
          <p:cNvPr id="4" name="Rectangle: Rounded Corners 3">
            <a:extLst>
              <a:ext uri="{FF2B5EF4-FFF2-40B4-BE49-F238E27FC236}">
                <a16:creationId xmlns:a16="http://schemas.microsoft.com/office/drawing/2014/main" id="{08221015-350D-47BC-BBDD-207B40F7763B}"/>
              </a:ext>
            </a:extLst>
          </p:cNvPr>
          <p:cNvSpPr/>
          <p:nvPr/>
        </p:nvSpPr>
        <p:spPr>
          <a:xfrm>
            <a:off x="994930" y="2373456"/>
            <a:ext cx="2568633" cy="3441469"/>
          </a:xfrm>
          <a:prstGeom prst="roundRect">
            <a:avLst/>
          </a:prstGeom>
          <a:ln w="5715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C36AE461-760D-4BB7-823C-636D58A0EADE}"/>
              </a:ext>
            </a:extLst>
          </p:cNvPr>
          <p:cNvSpPr/>
          <p:nvPr/>
        </p:nvSpPr>
        <p:spPr>
          <a:xfrm>
            <a:off x="1402253" y="2672714"/>
            <a:ext cx="1762299" cy="7232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6" name="Rectangle: Rounded Corners 5">
            <a:extLst>
              <a:ext uri="{FF2B5EF4-FFF2-40B4-BE49-F238E27FC236}">
                <a16:creationId xmlns:a16="http://schemas.microsoft.com/office/drawing/2014/main" id="{D7E85EAC-E0BD-43ED-8DCC-BC664F1BF301}"/>
              </a:ext>
            </a:extLst>
          </p:cNvPr>
          <p:cNvSpPr/>
          <p:nvPr/>
        </p:nvSpPr>
        <p:spPr>
          <a:xfrm>
            <a:off x="1402253" y="4421157"/>
            <a:ext cx="1762299" cy="1202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a:t>
            </a:r>
          </a:p>
        </p:txBody>
      </p:sp>
      <p:cxnSp>
        <p:nvCxnSpPr>
          <p:cNvPr id="7" name="Straight Arrow Connector 6">
            <a:extLst>
              <a:ext uri="{FF2B5EF4-FFF2-40B4-BE49-F238E27FC236}">
                <a16:creationId xmlns:a16="http://schemas.microsoft.com/office/drawing/2014/main" id="{077A1741-96A7-47B1-A5D4-70C3B4D4EED2}"/>
              </a:ext>
            </a:extLst>
          </p:cNvPr>
          <p:cNvCxnSpPr>
            <a:stCxn id="5" idx="2"/>
            <a:endCxn id="6" idx="0"/>
          </p:cNvCxnSpPr>
          <p:nvPr/>
        </p:nvCxnSpPr>
        <p:spPr>
          <a:xfrm>
            <a:off x="2283403" y="3395921"/>
            <a:ext cx="0" cy="10252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D2AEB0C-23DD-462C-8881-E60BC2F19B45}"/>
              </a:ext>
            </a:extLst>
          </p:cNvPr>
          <p:cNvSpPr txBox="1"/>
          <p:nvPr/>
        </p:nvSpPr>
        <p:spPr>
          <a:xfrm>
            <a:off x="2279246" y="3505556"/>
            <a:ext cx="715196" cy="646331"/>
          </a:xfrm>
          <a:prstGeom prst="rect">
            <a:avLst/>
          </a:prstGeom>
          <a:noFill/>
        </p:spPr>
        <p:txBody>
          <a:bodyPr wrap="none" rtlCol="0">
            <a:spAutoFit/>
          </a:bodyPr>
          <a:lstStyle/>
          <a:p>
            <a:r>
              <a:rPr lang="en-IN" dirty="0"/>
              <a:t>props</a:t>
            </a:r>
          </a:p>
          <a:p>
            <a:r>
              <a:rPr lang="en-IN" dirty="0"/>
              <a:t>$refs</a:t>
            </a:r>
          </a:p>
        </p:txBody>
      </p:sp>
      <p:sp>
        <p:nvSpPr>
          <p:cNvPr id="9" name="Rectangle: Rounded Corners 8">
            <a:extLst>
              <a:ext uri="{FF2B5EF4-FFF2-40B4-BE49-F238E27FC236}">
                <a16:creationId xmlns:a16="http://schemas.microsoft.com/office/drawing/2014/main" id="{1C2FBEDE-2600-416C-9B2E-929E94BF6B0D}"/>
              </a:ext>
            </a:extLst>
          </p:cNvPr>
          <p:cNvSpPr/>
          <p:nvPr/>
        </p:nvSpPr>
        <p:spPr>
          <a:xfrm>
            <a:off x="4642831" y="2373456"/>
            <a:ext cx="2568633" cy="3441469"/>
          </a:xfrm>
          <a:prstGeom prst="roundRect">
            <a:avLst/>
          </a:prstGeom>
          <a:ln w="5715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3C413D3D-7B0F-4CEC-934E-F5BF1D8A174C}"/>
              </a:ext>
            </a:extLst>
          </p:cNvPr>
          <p:cNvSpPr/>
          <p:nvPr/>
        </p:nvSpPr>
        <p:spPr>
          <a:xfrm>
            <a:off x="5050154" y="2672714"/>
            <a:ext cx="1762299" cy="7232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11" name="Rectangle: Rounded Corners 10">
            <a:extLst>
              <a:ext uri="{FF2B5EF4-FFF2-40B4-BE49-F238E27FC236}">
                <a16:creationId xmlns:a16="http://schemas.microsoft.com/office/drawing/2014/main" id="{8115489F-A948-4B3D-B799-3BC004BCF88B}"/>
              </a:ext>
            </a:extLst>
          </p:cNvPr>
          <p:cNvSpPr/>
          <p:nvPr/>
        </p:nvSpPr>
        <p:spPr>
          <a:xfrm>
            <a:off x="5050154" y="4421157"/>
            <a:ext cx="1762299" cy="1202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a:t>
            </a:r>
          </a:p>
        </p:txBody>
      </p:sp>
      <p:cxnSp>
        <p:nvCxnSpPr>
          <p:cNvPr id="12" name="Straight Arrow Connector 11">
            <a:extLst>
              <a:ext uri="{FF2B5EF4-FFF2-40B4-BE49-F238E27FC236}">
                <a16:creationId xmlns:a16="http://schemas.microsoft.com/office/drawing/2014/main" id="{501C9F42-F08B-4CE9-844B-06B6896D92C2}"/>
              </a:ext>
            </a:extLst>
          </p:cNvPr>
          <p:cNvCxnSpPr>
            <a:cxnSpLocks/>
          </p:cNvCxnSpPr>
          <p:nvPr/>
        </p:nvCxnSpPr>
        <p:spPr>
          <a:xfrm flipV="1">
            <a:off x="5931304" y="3395921"/>
            <a:ext cx="0" cy="10252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5D4C050-4703-45D3-B440-CCDCF70AAAFF}"/>
              </a:ext>
            </a:extLst>
          </p:cNvPr>
          <p:cNvSpPr txBox="1"/>
          <p:nvPr/>
        </p:nvSpPr>
        <p:spPr>
          <a:xfrm>
            <a:off x="5927147" y="3480617"/>
            <a:ext cx="1126783" cy="923330"/>
          </a:xfrm>
          <a:prstGeom prst="rect">
            <a:avLst/>
          </a:prstGeom>
          <a:noFill/>
        </p:spPr>
        <p:txBody>
          <a:bodyPr wrap="none" rtlCol="0">
            <a:spAutoFit/>
          </a:bodyPr>
          <a:lstStyle/>
          <a:p>
            <a:r>
              <a:rPr lang="en-IN" dirty="0"/>
              <a:t>Parent </a:t>
            </a:r>
          </a:p>
          <a:p>
            <a:r>
              <a:rPr lang="en-IN" dirty="0"/>
              <a:t>Method </a:t>
            </a:r>
          </a:p>
          <a:p>
            <a:r>
              <a:rPr lang="en-IN" dirty="0"/>
              <a:t>Reference</a:t>
            </a:r>
          </a:p>
        </p:txBody>
      </p:sp>
      <p:sp>
        <p:nvSpPr>
          <p:cNvPr id="14" name="TextBox 13">
            <a:extLst>
              <a:ext uri="{FF2B5EF4-FFF2-40B4-BE49-F238E27FC236}">
                <a16:creationId xmlns:a16="http://schemas.microsoft.com/office/drawing/2014/main" id="{07B0927B-2A66-4244-AB7C-EA9F2FE87771}"/>
              </a:ext>
            </a:extLst>
          </p:cNvPr>
          <p:cNvSpPr txBox="1"/>
          <p:nvPr/>
        </p:nvSpPr>
        <p:spPr>
          <a:xfrm>
            <a:off x="5273217" y="5899621"/>
            <a:ext cx="1307859" cy="369332"/>
          </a:xfrm>
          <a:prstGeom prst="rect">
            <a:avLst/>
          </a:prstGeom>
          <a:noFill/>
        </p:spPr>
        <p:txBody>
          <a:bodyPr wrap="none" rtlCol="0">
            <a:spAutoFit/>
          </a:bodyPr>
          <a:lstStyle/>
          <a:p>
            <a:r>
              <a:rPr lang="en-IN" dirty="0"/>
              <a:t>Anti Pattern</a:t>
            </a:r>
          </a:p>
        </p:txBody>
      </p:sp>
      <p:sp>
        <p:nvSpPr>
          <p:cNvPr id="15" name="Rectangle: Rounded Corners 14">
            <a:extLst>
              <a:ext uri="{FF2B5EF4-FFF2-40B4-BE49-F238E27FC236}">
                <a16:creationId xmlns:a16="http://schemas.microsoft.com/office/drawing/2014/main" id="{C8986205-67EA-46DE-9BAF-5E9B76E5E74C}"/>
              </a:ext>
            </a:extLst>
          </p:cNvPr>
          <p:cNvSpPr/>
          <p:nvPr/>
        </p:nvSpPr>
        <p:spPr>
          <a:xfrm>
            <a:off x="8290732" y="2373456"/>
            <a:ext cx="2568633" cy="3441469"/>
          </a:xfrm>
          <a:prstGeom prst="roundRect">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64F4885E-05D6-494E-8079-6F8C4EDF919C}"/>
              </a:ext>
            </a:extLst>
          </p:cNvPr>
          <p:cNvSpPr/>
          <p:nvPr/>
        </p:nvSpPr>
        <p:spPr>
          <a:xfrm>
            <a:off x="8698055" y="2672714"/>
            <a:ext cx="1762299" cy="7232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17" name="Rectangle: Rounded Corners 16">
            <a:extLst>
              <a:ext uri="{FF2B5EF4-FFF2-40B4-BE49-F238E27FC236}">
                <a16:creationId xmlns:a16="http://schemas.microsoft.com/office/drawing/2014/main" id="{ACC08C3C-19B3-4ACE-88DB-414E1C9C9273}"/>
              </a:ext>
            </a:extLst>
          </p:cNvPr>
          <p:cNvSpPr/>
          <p:nvPr/>
        </p:nvSpPr>
        <p:spPr>
          <a:xfrm>
            <a:off x="8698055" y="4421157"/>
            <a:ext cx="1762299" cy="1202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a:t>
            </a:r>
          </a:p>
        </p:txBody>
      </p:sp>
      <p:cxnSp>
        <p:nvCxnSpPr>
          <p:cNvPr id="18" name="Straight Arrow Connector 17">
            <a:extLst>
              <a:ext uri="{FF2B5EF4-FFF2-40B4-BE49-F238E27FC236}">
                <a16:creationId xmlns:a16="http://schemas.microsoft.com/office/drawing/2014/main" id="{376E8AB0-805B-4B0C-97A5-F5EFEEF10771}"/>
              </a:ext>
            </a:extLst>
          </p:cNvPr>
          <p:cNvCxnSpPr>
            <a:cxnSpLocks/>
          </p:cNvCxnSpPr>
          <p:nvPr/>
        </p:nvCxnSpPr>
        <p:spPr>
          <a:xfrm flipV="1">
            <a:off x="9579205" y="3395921"/>
            <a:ext cx="0" cy="1025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42DBFCE-43DF-4953-A4A1-F271680D36F7}"/>
              </a:ext>
            </a:extLst>
          </p:cNvPr>
          <p:cNvSpPr txBox="1"/>
          <p:nvPr/>
        </p:nvSpPr>
        <p:spPr>
          <a:xfrm>
            <a:off x="9575048" y="3757616"/>
            <a:ext cx="731290" cy="369332"/>
          </a:xfrm>
          <a:prstGeom prst="rect">
            <a:avLst/>
          </a:prstGeom>
          <a:noFill/>
        </p:spPr>
        <p:txBody>
          <a:bodyPr wrap="none" rtlCol="0">
            <a:spAutoFit/>
          </a:bodyPr>
          <a:lstStyle/>
          <a:p>
            <a:r>
              <a:rPr lang="en-IN" dirty="0"/>
              <a:t>$emit</a:t>
            </a:r>
          </a:p>
        </p:txBody>
      </p:sp>
      <p:sp>
        <p:nvSpPr>
          <p:cNvPr id="20" name="TextBox 19">
            <a:extLst>
              <a:ext uri="{FF2B5EF4-FFF2-40B4-BE49-F238E27FC236}">
                <a16:creationId xmlns:a16="http://schemas.microsoft.com/office/drawing/2014/main" id="{D8772645-347E-4A7F-92B2-C0220FB81058}"/>
              </a:ext>
            </a:extLst>
          </p:cNvPr>
          <p:cNvSpPr txBox="1"/>
          <p:nvPr/>
        </p:nvSpPr>
        <p:spPr>
          <a:xfrm>
            <a:off x="9118755" y="5917941"/>
            <a:ext cx="1143133" cy="369332"/>
          </a:xfrm>
          <a:prstGeom prst="rect">
            <a:avLst/>
          </a:prstGeom>
          <a:noFill/>
        </p:spPr>
        <p:txBody>
          <a:bodyPr wrap="none" rtlCol="0">
            <a:spAutoFit/>
          </a:bodyPr>
          <a:lstStyle/>
          <a:p>
            <a:r>
              <a:rPr lang="en-IN" dirty="0"/>
              <a:t>Via Events</a:t>
            </a:r>
          </a:p>
        </p:txBody>
      </p:sp>
    </p:spTree>
    <p:extLst>
      <p:ext uri="{BB962C8B-B14F-4D97-AF65-F5344CB8AC3E}">
        <p14:creationId xmlns:p14="http://schemas.microsoft.com/office/powerpoint/2010/main" val="2987048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48FE-29BF-4045-ACCC-A406EBB59C48}"/>
              </a:ext>
            </a:extLst>
          </p:cNvPr>
          <p:cNvSpPr>
            <a:spLocks noGrp="1"/>
          </p:cNvSpPr>
          <p:nvPr>
            <p:ph type="title"/>
          </p:nvPr>
        </p:nvSpPr>
        <p:spPr/>
        <p:txBody>
          <a:bodyPr/>
          <a:lstStyle/>
          <a:p>
            <a:r>
              <a:rPr lang="en-IN" dirty="0"/>
              <a:t>Sibling Communication</a:t>
            </a:r>
            <a:endParaRPr lang="en-US" dirty="0"/>
          </a:p>
        </p:txBody>
      </p:sp>
      <p:sp>
        <p:nvSpPr>
          <p:cNvPr id="4" name="Oval 3">
            <a:extLst>
              <a:ext uri="{FF2B5EF4-FFF2-40B4-BE49-F238E27FC236}">
                <a16:creationId xmlns:a16="http://schemas.microsoft.com/office/drawing/2014/main" id="{B6B3E4A9-39DE-4055-8231-91B38084875E}"/>
              </a:ext>
            </a:extLst>
          </p:cNvPr>
          <p:cNvSpPr/>
          <p:nvPr/>
        </p:nvSpPr>
        <p:spPr>
          <a:xfrm>
            <a:off x="5029200" y="2156201"/>
            <a:ext cx="1939636" cy="1326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Parent Component</a:t>
            </a:r>
          </a:p>
        </p:txBody>
      </p:sp>
      <p:sp>
        <p:nvSpPr>
          <p:cNvPr id="5" name="Oval 4">
            <a:extLst>
              <a:ext uri="{FF2B5EF4-FFF2-40B4-BE49-F238E27FC236}">
                <a16:creationId xmlns:a16="http://schemas.microsoft.com/office/drawing/2014/main" id="{2FA4E1B8-4A34-4814-BB3C-BB7C8AC29558}"/>
              </a:ext>
            </a:extLst>
          </p:cNvPr>
          <p:cNvSpPr/>
          <p:nvPr/>
        </p:nvSpPr>
        <p:spPr>
          <a:xfrm>
            <a:off x="2380211" y="5206972"/>
            <a:ext cx="1939636" cy="132683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CHILD Component</a:t>
            </a:r>
          </a:p>
          <a:p>
            <a:pPr algn="ctr"/>
            <a:r>
              <a:rPr lang="en-IN" sz="1600" dirty="0"/>
              <a:t>1</a:t>
            </a:r>
          </a:p>
        </p:txBody>
      </p:sp>
      <p:sp>
        <p:nvSpPr>
          <p:cNvPr id="6" name="Oval 5">
            <a:extLst>
              <a:ext uri="{FF2B5EF4-FFF2-40B4-BE49-F238E27FC236}">
                <a16:creationId xmlns:a16="http://schemas.microsoft.com/office/drawing/2014/main" id="{926B9F55-4F9F-4D74-BCB7-9CCFC44DB17F}"/>
              </a:ext>
            </a:extLst>
          </p:cNvPr>
          <p:cNvSpPr/>
          <p:nvPr/>
        </p:nvSpPr>
        <p:spPr>
          <a:xfrm>
            <a:off x="7644939" y="5206972"/>
            <a:ext cx="1939636" cy="132683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CHILD Component</a:t>
            </a:r>
          </a:p>
          <a:p>
            <a:pPr algn="ctr"/>
            <a:r>
              <a:rPr lang="en-IN" sz="1600" dirty="0"/>
              <a:t>2</a:t>
            </a:r>
          </a:p>
        </p:txBody>
      </p:sp>
      <p:cxnSp>
        <p:nvCxnSpPr>
          <p:cNvPr id="7" name="Straight Arrow Connector 6">
            <a:extLst>
              <a:ext uri="{FF2B5EF4-FFF2-40B4-BE49-F238E27FC236}">
                <a16:creationId xmlns:a16="http://schemas.microsoft.com/office/drawing/2014/main" id="{5E7722F7-F24D-46D5-97D1-22407CB572AE}"/>
              </a:ext>
            </a:extLst>
          </p:cNvPr>
          <p:cNvCxnSpPr>
            <a:cxnSpLocks/>
            <a:stCxn id="4" idx="3"/>
            <a:endCxn id="5" idx="7"/>
          </p:cNvCxnSpPr>
          <p:nvPr/>
        </p:nvCxnSpPr>
        <p:spPr>
          <a:xfrm flipH="1">
            <a:off x="4035794" y="3288723"/>
            <a:ext cx="1277459" cy="21125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7177A5A-E774-4E8E-85A1-721DC3FB85C1}"/>
              </a:ext>
            </a:extLst>
          </p:cNvPr>
          <p:cNvCxnSpPr>
            <a:cxnSpLocks/>
            <a:stCxn id="4" idx="5"/>
            <a:endCxn id="6" idx="1"/>
          </p:cNvCxnSpPr>
          <p:nvPr/>
        </p:nvCxnSpPr>
        <p:spPr>
          <a:xfrm>
            <a:off x="6684783" y="3288723"/>
            <a:ext cx="1244209" cy="21125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2F0C32F2-27F8-4F78-BE64-1DBDF662B4D2}"/>
              </a:ext>
            </a:extLst>
          </p:cNvPr>
          <p:cNvSpPr/>
          <p:nvPr/>
        </p:nvSpPr>
        <p:spPr>
          <a:xfrm rot="16200000">
            <a:off x="2384570" y="3744032"/>
            <a:ext cx="1803862" cy="66083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825BA32D-296F-4092-A1AF-24997CDAEBBA}"/>
              </a:ext>
            </a:extLst>
          </p:cNvPr>
          <p:cNvSpPr/>
          <p:nvPr/>
        </p:nvSpPr>
        <p:spPr>
          <a:xfrm rot="5400000">
            <a:off x="7712825" y="3744033"/>
            <a:ext cx="1803862" cy="66083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D8A0E67-5410-4C90-A30B-689AE2BF5A3E}"/>
              </a:ext>
            </a:extLst>
          </p:cNvPr>
          <p:cNvSpPr txBox="1"/>
          <p:nvPr/>
        </p:nvSpPr>
        <p:spPr>
          <a:xfrm>
            <a:off x="2240069" y="4027867"/>
            <a:ext cx="731290" cy="369332"/>
          </a:xfrm>
          <a:prstGeom prst="rect">
            <a:avLst/>
          </a:prstGeom>
          <a:noFill/>
        </p:spPr>
        <p:txBody>
          <a:bodyPr wrap="none" rtlCol="0">
            <a:spAutoFit/>
          </a:bodyPr>
          <a:lstStyle/>
          <a:p>
            <a:r>
              <a:rPr lang="en-US" dirty="0"/>
              <a:t>$emit</a:t>
            </a:r>
            <a:endParaRPr lang="en-IN" dirty="0"/>
          </a:p>
        </p:txBody>
      </p:sp>
      <p:sp>
        <p:nvSpPr>
          <p:cNvPr id="12" name="TextBox 11">
            <a:extLst>
              <a:ext uri="{FF2B5EF4-FFF2-40B4-BE49-F238E27FC236}">
                <a16:creationId xmlns:a16="http://schemas.microsoft.com/office/drawing/2014/main" id="{E03C991D-605A-4C7B-ACE4-90790A935F9E}"/>
              </a:ext>
            </a:extLst>
          </p:cNvPr>
          <p:cNvSpPr txBox="1"/>
          <p:nvPr/>
        </p:nvSpPr>
        <p:spPr>
          <a:xfrm>
            <a:off x="8859644" y="4027867"/>
            <a:ext cx="715196" cy="369332"/>
          </a:xfrm>
          <a:prstGeom prst="rect">
            <a:avLst/>
          </a:prstGeom>
          <a:noFill/>
        </p:spPr>
        <p:txBody>
          <a:bodyPr wrap="none" rtlCol="0">
            <a:spAutoFit/>
          </a:bodyPr>
          <a:lstStyle/>
          <a:p>
            <a:r>
              <a:rPr lang="en-US" dirty="0"/>
              <a:t>props</a:t>
            </a:r>
            <a:endParaRPr lang="en-IN" dirty="0"/>
          </a:p>
        </p:txBody>
      </p:sp>
    </p:spTree>
    <p:extLst>
      <p:ext uri="{BB962C8B-B14F-4D97-AF65-F5344CB8AC3E}">
        <p14:creationId xmlns:p14="http://schemas.microsoft.com/office/powerpoint/2010/main" val="24165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148D8D-53A6-4C9D-863D-0EFC3BCAD720}"/>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Rectangle 2">
            <a:extLst>
              <a:ext uri="{FF2B5EF4-FFF2-40B4-BE49-F238E27FC236}">
                <a16:creationId xmlns:a16="http://schemas.microsoft.com/office/drawing/2014/main" id="{3B714C02-9938-4D3A-8D4C-9900AB20CE34}"/>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4" name="Straight Arrow Connector 3">
            <a:extLst>
              <a:ext uri="{FF2B5EF4-FFF2-40B4-BE49-F238E27FC236}">
                <a16:creationId xmlns:a16="http://schemas.microsoft.com/office/drawing/2014/main" id="{9D6A18D4-1CE6-4F05-A85E-214EE7A6B31D}"/>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F3D2C40-3A45-465F-B736-A8FFD55A8257}"/>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6" name="Straight Arrow Connector 5">
            <a:extLst>
              <a:ext uri="{FF2B5EF4-FFF2-40B4-BE49-F238E27FC236}">
                <a16:creationId xmlns:a16="http://schemas.microsoft.com/office/drawing/2014/main" id="{CEEB5117-0F24-42A2-A849-E9312264B358}"/>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2058B8-1BC0-4419-B331-95A3CA8E565E}"/>
              </a:ext>
            </a:extLst>
          </p:cNvPr>
          <p:cNvSpPr/>
          <p:nvPr/>
        </p:nvSpPr>
        <p:spPr>
          <a:xfrm>
            <a:off x="4486704" y="2034350"/>
            <a:ext cx="1745991" cy="369332"/>
          </a:xfrm>
          <a:prstGeom prst="rect">
            <a:avLst/>
          </a:prstGeom>
        </p:spPr>
        <p:txBody>
          <a:bodyPr wrap="none">
            <a:spAutoFit/>
          </a:bodyPr>
          <a:lstStyle/>
          <a:p>
            <a:r>
              <a:rPr lang="en-IN" dirty="0"/>
              <a:t>HTML + CSS + JS </a:t>
            </a:r>
          </a:p>
        </p:txBody>
      </p:sp>
      <p:grpSp>
        <p:nvGrpSpPr>
          <p:cNvPr id="8" name="Group 7">
            <a:extLst>
              <a:ext uri="{FF2B5EF4-FFF2-40B4-BE49-F238E27FC236}">
                <a16:creationId xmlns:a16="http://schemas.microsoft.com/office/drawing/2014/main" id="{DE085F8A-2F69-4518-BEF6-744271B0728C}"/>
              </a:ext>
            </a:extLst>
          </p:cNvPr>
          <p:cNvGrpSpPr/>
          <p:nvPr/>
        </p:nvGrpSpPr>
        <p:grpSpPr>
          <a:xfrm>
            <a:off x="7810595" y="1677880"/>
            <a:ext cx="1262108" cy="898124"/>
            <a:chOff x="8762260" y="1677880"/>
            <a:chExt cx="1262108" cy="898124"/>
          </a:xfrm>
        </p:grpSpPr>
        <p:sp>
          <p:nvSpPr>
            <p:cNvPr id="9" name="Rectangle: Rounded Corners 8">
              <a:extLst>
                <a:ext uri="{FF2B5EF4-FFF2-40B4-BE49-F238E27FC236}">
                  <a16:creationId xmlns:a16="http://schemas.microsoft.com/office/drawing/2014/main" id="{39EAB996-1AEF-4DD3-816B-1801C1053FF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5FFD6E1A-C617-41F4-A2AE-2809015A786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1" name="Group 10">
            <a:extLst>
              <a:ext uri="{FF2B5EF4-FFF2-40B4-BE49-F238E27FC236}">
                <a16:creationId xmlns:a16="http://schemas.microsoft.com/office/drawing/2014/main" id="{C4DEA8C9-CA92-4125-9349-2FE55BAF35E1}"/>
              </a:ext>
            </a:extLst>
          </p:cNvPr>
          <p:cNvGrpSpPr/>
          <p:nvPr/>
        </p:nvGrpSpPr>
        <p:grpSpPr>
          <a:xfrm>
            <a:off x="9193562" y="1690743"/>
            <a:ext cx="1262108" cy="898124"/>
            <a:chOff x="8762260" y="1677880"/>
            <a:chExt cx="1262108" cy="898124"/>
          </a:xfrm>
        </p:grpSpPr>
        <p:sp>
          <p:nvSpPr>
            <p:cNvPr id="12" name="Rectangle: Rounded Corners 11">
              <a:extLst>
                <a:ext uri="{FF2B5EF4-FFF2-40B4-BE49-F238E27FC236}">
                  <a16:creationId xmlns:a16="http://schemas.microsoft.com/office/drawing/2014/main" id="{4E015D22-5064-438D-B969-F8F4FF69FAE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BB461A02-3133-407B-89A4-73035B59781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4" name="Group 13">
            <a:extLst>
              <a:ext uri="{FF2B5EF4-FFF2-40B4-BE49-F238E27FC236}">
                <a16:creationId xmlns:a16="http://schemas.microsoft.com/office/drawing/2014/main" id="{28F2A429-A9DE-41A9-B89C-7F85D33AA10F}"/>
              </a:ext>
            </a:extLst>
          </p:cNvPr>
          <p:cNvGrpSpPr/>
          <p:nvPr/>
        </p:nvGrpSpPr>
        <p:grpSpPr>
          <a:xfrm>
            <a:off x="8562508" y="2719934"/>
            <a:ext cx="1262108" cy="898124"/>
            <a:chOff x="8762260" y="1677880"/>
            <a:chExt cx="1262108" cy="898124"/>
          </a:xfrm>
        </p:grpSpPr>
        <p:sp>
          <p:nvSpPr>
            <p:cNvPr id="15" name="Rectangle: Rounded Corners 14">
              <a:extLst>
                <a:ext uri="{FF2B5EF4-FFF2-40B4-BE49-F238E27FC236}">
                  <a16:creationId xmlns:a16="http://schemas.microsoft.com/office/drawing/2014/main" id="{0B75230B-A504-4B93-BD38-73BDD6A2E93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B31262F4-D5AA-46CC-A7DC-FFD2D5B3C3B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7" name="Rectangle 16">
            <a:extLst>
              <a:ext uri="{FF2B5EF4-FFF2-40B4-BE49-F238E27FC236}">
                <a16:creationId xmlns:a16="http://schemas.microsoft.com/office/drawing/2014/main" id="{CF215073-480F-40E9-B79B-8FA621F6D63E}"/>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8" name="Rectangle: Rounded Corners 17">
            <a:extLst>
              <a:ext uri="{FF2B5EF4-FFF2-40B4-BE49-F238E27FC236}">
                <a16:creationId xmlns:a16="http://schemas.microsoft.com/office/drawing/2014/main" id="{4CD7A601-F610-4FA9-9FFE-30F6051B6E74}"/>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AE3EDD75-4D1B-45D0-BDAA-C286C6C72969}"/>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67C9F016-1F68-4D82-969E-87F06DB2CBBA}"/>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4A884885-4151-4502-A042-AF3FAFE0E4AA}"/>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2" name="Connector: Elbow 21">
            <a:extLst>
              <a:ext uri="{FF2B5EF4-FFF2-40B4-BE49-F238E27FC236}">
                <a16:creationId xmlns:a16="http://schemas.microsoft.com/office/drawing/2014/main" id="{0B04AFA6-BB99-459F-BE23-85091DB7ACC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A5F868E1-932C-4BE0-AF92-A58714018146}"/>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lowchart: Magnetic Disk 23">
            <a:extLst>
              <a:ext uri="{FF2B5EF4-FFF2-40B4-BE49-F238E27FC236}">
                <a16:creationId xmlns:a16="http://schemas.microsoft.com/office/drawing/2014/main" id="{88C73ED6-31E2-4059-9DB8-19C83A6A8CA4}"/>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5" name="TextBox 24">
            <a:extLst>
              <a:ext uri="{FF2B5EF4-FFF2-40B4-BE49-F238E27FC236}">
                <a16:creationId xmlns:a16="http://schemas.microsoft.com/office/drawing/2014/main" id="{6F418EDB-2781-4BE8-A20C-34189C1F597E}"/>
              </a:ext>
            </a:extLst>
          </p:cNvPr>
          <p:cNvSpPr txBox="1"/>
          <p:nvPr/>
        </p:nvSpPr>
        <p:spPr>
          <a:xfrm>
            <a:off x="7810595" y="3968318"/>
            <a:ext cx="102624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cxnSp>
        <p:nvCxnSpPr>
          <p:cNvPr id="26" name="Straight Connector 25">
            <a:extLst>
              <a:ext uri="{FF2B5EF4-FFF2-40B4-BE49-F238E27FC236}">
                <a16:creationId xmlns:a16="http://schemas.microsoft.com/office/drawing/2014/main" id="{DABF820E-4879-412B-A9B3-1B7494BAF46A}"/>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27" name="Straight Arrow Connector 26">
            <a:extLst>
              <a:ext uri="{FF2B5EF4-FFF2-40B4-BE49-F238E27FC236}">
                <a16:creationId xmlns:a16="http://schemas.microsoft.com/office/drawing/2014/main" id="{E4273FFD-DDCE-47AF-890F-09AD9664620F}"/>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5371604-43B0-43A2-80E3-4892B25781B4}"/>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cxnSp>
        <p:nvCxnSpPr>
          <p:cNvPr id="29" name="Straight Arrow Connector 28">
            <a:extLst>
              <a:ext uri="{FF2B5EF4-FFF2-40B4-BE49-F238E27FC236}">
                <a16:creationId xmlns:a16="http://schemas.microsoft.com/office/drawing/2014/main" id="{326C1DD7-A6A2-49E5-8B72-E717B26030F6}"/>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C534594-1721-4A81-84F6-83A3918BD9E0}"/>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1" name="Rectangle 30">
            <a:extLst>
              <a:ext uri="{FF2B5EF4-FFF2-40B4-BE49-F238E27FC236}">
                <a16:creationId xmlns:a16="http://schemas.microsoft.com/office/drawing/2014/main" id="{E8B1563E-65CB-4349-A30E-F6338DF17139}"/>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2" name="Group 31">
            <a:extLst>
              <a:ext uri="{FF2B5EF4-FFF2-40B4-BE49-F238E27FC236}">
                <a16:creationId xmlns:a16="http://schemas.microsoft.com/office/drawing/2014/main" id="{778A6B20-728D-4CBB-A530-E59497D2C032}"/>
              </a:ext>
            </a:extLst>
          </p:cNvPr>
          <p:cNvGrpSpPr/>
          <p:nvPr/>
        </p:nvGrpSpPr>
        <p:grpSpPr>
          <a:xfrm>
            <a:off x="3485864" y="3510046"/>
            <a:ext cx="828000" cy="828000"/>
            <a:chOff x="4936328" y="4218830"/>
            <a:chExt cx="828000" cy="828000"/>
          </a:xfrm>
        </p:grpSpPr>
        <p:sp>
          <p:nvSpPr>
            <p:cNvPr id="33" name="Arc 32">
              <a:extLst>
                <a:ext uri="{FF2B5EF4-FFF2-40B4-BE49-F238E27FC236}">
                  <a16:creationId xmlns:a16="http://schemas.microsoft.com/office/drawing/2014/main" id="{1C6B29A0-D519-4CF7-9FC7-04E6DC8CE8A6}"/>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4" name="TextBox 33">
              <a:extLst>
                <a:ext uri="{FF2B5EF4-FFF2-40B4-BE49-F238E27FC236}">
                  <a16:creationId xmlns:a16="http://schemas.microsoft.com/office/drawing/2014/main" id="{F0FD7C2B-254F-46D1-898E-B04CD6662CBC}"/>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5" name="TextBox 34">
            <a:extLst>
              <a:ext uri="{FF2B5EF4-FFF2-40B4-BE49-F238E27FC236}">
                <a16:creationId xmlns:a16="http://schemas.microsoft.com/office/drawing/2014/main" id="{761A1082-3262-409D-962F-B3F18E3E79AA}"/>
              </a:ext>
            </a:extLst>
          </p:cNvPr>
          <p:cNvSpPr txBox="1"/>
          <p:nvPr/>
        </p:nvSpPr>
        <p:spPr>
          <a:xfrm>
            <a:off x="8947081" y="3971245"/>
            <a:ext cx="1629448" cy="923330"/>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p:txBody>
      </p:sp>
    </p:spTree>
    <p:extLst>
      <p:ext uri="{BB962C8B-B14F-4D97-AF65-F5344CB8AC3E}">
        <p14:creationId xmlns:p14="http://schemas.microsoft.com/office/powerpoint/2010/main" val="4156975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CB6B-C5DA-4BD4-8BC8-10F3F4196D63}"/>
              </a:ext>
            </a:extLst>
          </p:cNvPr>
          <p:cNvSpPr>
            <a:spLocks noGrp="1"/>
          </p:cNvSpPr>
          <p:nvPr>
            <p:ph type="title"/>
          </p:nvPr>
        </p:nvSpPr>
        <p:spPr/>
        <p:txBody>
          <a:bodyPr>
            <a:normAutofit/>
          </a:bodyPr>
          <a:lstStyle/>
          <a:p>
            <a:r>
              <a:rPr lang="en-IN" dirty="0"/>
              <a:t>Sibling Communication</a:t>
            </a:r>
          </a:p>
        </p:txBody>
      </p:sp>
      <p:sp>
        <p:nvSpPr>
          <p:cNvPr id="4" name="Oval 3">
            <a:extLst>
              <a:ext uri="{FF2B5EF4-FFF2-40B4-BE49-F238E27FC236}">
                <a16:creationId xmlns:a16="http://schemas.microsoft.com/office/drawing/2014/main" id="{AA477B0A-C42F-4010-A0C4-5701264FF2FB}"/>
              </a:ext>
            </a:extLst>
          </p:cNvPr>
          <p:cNvSpPr/>
          <p:nvPr/>
        </p:nvSpPr>
        <p:spPr>
          <a:xfrm>
            <a:off x="5012575" y="1953493"/>
            <a:ext cx="1911927"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Parent Component</a:t>
            </a:r>
          </a:p>
        </p:txBody>
      </p:sp>
      <p:sp>
        <p:nvSpPr>
          <p:cNvPr id="5" name="Oval 4">
            <a:extLst>
              <a:ext uri="{FF2B5EF4-FFF2-40B4-BE49-F238E27FC236}">
                <a16:creationId xmlns:a16="http://schemas.microsoft.com/office/drawing/2014/main" id="{1D64CEAD-B9C8-4E9C-9768-B64063A6813F}"/>
              </a:ext>
            </a:extLst>
          </p:cNvPr>
          <p:cNvSpPr/>
          <p:nvPr/>
        </p:nvSpPr>
        <p:spPr>
          <a:xfrm>
            <a:off x="1845425" y="5004264"/>
            <a:ext cx="1911927" cy="1828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400" dirty="0"/>
              <a:t>GRANDCHILD Component</a:t>
            </a:r>
          </a:p>
          <a:p>
            <a:pPr algn="ctr"/>
            <a:r>
              <a:rPr lang="en-IN" sz="1400" dirty="0"/>
              <a:t>1.1</a:t>
            </a:r>
          </a:p>
        </p:txBody>
      </p:sp>
      <p:sp>
        <p:nvSpPr>
          <p:cNvPr id="6" name="Oval 5">
            <a:extLst>
              <a:ext uri="{FF2B5EF4-FFF2-40B4-BE49-F238E27FC236}">
                <a16:creationId xmlns:a16="http://schemas.microsoft.com/office/drawing/2014/main" id="{7DD22896-7752-4510-8561-02AB37635B27}"/>
              </a:ext>
            </a:extLst>
          </p:cNvPr>
          <p:cNvSpPr/>
          <p:nvPr/>
        </p:nvSpPr>
        <p:spPr>
          <a:xfrm>
            <a:off x="8179723" y="5004264"/>
            <a:ext cx="1911927" cy="1828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400" dirty="0"/>
              <a:t>GRANDCHILD Component</a:t>
            </a:r>
          </a:p>
          <a:p>
            <a:pPr algn="ctr"/>
            <a:r>
              <a:rPr lang="en-IN" sz="1400" dirty="0"/>
              <a:t>2.1</a:t>
            </a:r>
          </a:p>
        </p:txBody>
      </p:sp>
      <p:cxnSp>
        <p:nvCxnSpPr>
          <p:cNvPr id="7" name="Straight Arrow Connector 6">
            <a:extLst>
              <a:ext uri="{FF2B5EF4-FFF2-40B4-BE49-F238E27FC236}">
                <a16:creationId xmlns:a16="http://schemas.microsoft.com/office/drawing/2014/main" id="{471A40CB-5834-4B8B-BAB7-1F6C3D16759A}"/>
              </a:ext>
            </a:extLst>
          </p:cNvPr>
          <p:cNvCxnSpPr>
            <a:cxnSpLocks/>
            <a:stCxn id="4" idx="2"/>
            <a:endCxn id="9" idx="6"/>
          </p:cNvCxnSpPr>
          <p:nvPr/>
        </p:nvCxnSpPr>
        <p:spPr>
          <a:xfrm flipH="1" flipV="1">
            <a:off x="3757353" y="2867892"/>
            <a:ext cx="12552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BBA7987-CEF0-48F6-B81C-19753955CD6A}"/>
              </a:ext>
            </a:extLst>
          </p:cNvPr>
          <p:cNvCxnSpPr>
            <a:cxnSpLocks/>
            <a:stCxn id="4" idx="6"/>
            <a:endCxn id="11" idx="2"/>
          </p:cNvCxnSpPr>
          <p:nvPr/>
        </p:nvCxnSpPr>
        <p:spPr>
          <a:xfrm flipV="1">
            <a:off x="6924502" y="2867892"/>
            <a:ext cx="12552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BB2A9B4C-35FA-4258-B7D7-41F8634ECEB2}"/>
              </a:ext>
            </a:extLst>
          </p:cNvPr>
          <p:cNvSpPr/>
          <p:nvPr/>
        </p:nvSpPr>
        <p:spPr>
          <a:xfrm>
            <a:off x="1845426" y="1953492"/>
            <a:ext cx="1911927"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CHILD Component</a:t>
            </a:r>
          </a:p>
          <a:p>
            <a:pPr algn="ctr"/>
            <a:r>
              <a:rPr lang="en-IN" sz="1600" dirty="0"/>
              <a:t>1</a:t>
            </a:r>
          </a:p>
        </p:txBody>
      </p:sp>
      <p:cxnSp>
        <p:nvCxnSpPr>
          <p:cNvPr id="10" name="Straight Arrow Connector 9">
            <a:extLst>
              <a:ext uri="{FF2B5EF4-FFF2-40B4-BE49-F238E27FC236}">
                <a16:creationId xmlns:a16="http://schemas.microsoft.com/office/drawing/2014/main" id="{07049626-1034-4C55-B4B0-15C6BAB665A8}"/>
              </a:ext>
            </a:extLst>
          </p:cNvPr>
          <p:cNvCxnSpPr>
            <a:stCxn id="9" idx="4"/>
            <a:endCxn id="5" idx="0"/>
          </p:cNvCxnSpPr>
          <p:nvPr/>
        </p:nvCxnSpPr>
        <p:spPr>
          <a:xfrm flipH="1">
            <a:off x="2801389" y="3782292"/>
            <a:ext cx="1" cy="122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5694600-6B1C-41F3-8BE7-90C0DA5F6EBC}"/>
              </a:ext>
            </a:extLst>
          </p:cNvPr>
          <p:cNvSpPr/>
          <p:nvPr/>
        </p:nvSpPr>
        <p:spPr>
          <a:xfrm>
            <a:off x="8179723" y="1953492"/>
            <a:ext cx="1911927"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CHILD Component</a:t>
            </a:r>
          </a:p>
          <a:p>
            <a:pPr algn="ctr"/>
            <a:r>
              <a:rPr lang="en-IN" sz="1600" dirty="0"/>
              <a:t>2</a:t>
            </a:r>
          </a:p>
        </p:txBody>
      </p:sp>
      <p:cxnSp>
        <p:nvCxnSpPr>
          <p:cNvPr id="12" name="Straight Arrow Connector 11">
            <a:extLst>
              <a:ext uri="{FF2B5EF4-FFF2-40B4-BE49-F238E27FC236}">
                <a16:creationId xmlns:a16="http://schemas.microsoft.com/office/drawing/2014/main" id="{8059C51B-33D6-48C6-A003-A6D1C2372CA7}"/>
              </a:ext>
            </a:extLst>
          </p:cNvPr>
          <p:cNvCxnSpPr>
            <a:stCxn id="11" idx="4"/>
            <a:endCxn id="6" idx="0"/>
          </p:cNvCxnSpPr>
          <p:nvPr/>
        </p:nvCxnSpPr>
        <p:spPr>
          <a:xfrm>
            <a:off x="9135687" y="3782292"/>
            <a:ext cx="0" cy="122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row: Right 12">
            <a:extLst>
              <a:ext uri="{FF2B5EF4-FFF2-40B4-BE49-F238E27FC236}">
                <a16:creationId xmlns:a16="http://schemas.microsoft.com/office/drawing/2014/main" id="{23A814CA-D8BC-4FDF-9970-D52764B5D4ED}"/>
              </a:ext>
            </a:extLst>
          </p:cNvPr>
          <p:cNvSpPr/>
          <p:nvPr/>
        </p:nvSpPr>
        <p:spPr>
          <a:xfrm rot="16200000">
            <a:off x="266688" y="3918251"/>
            <a:ext cx="1803862" cy="66083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1E5EBCD7-0064-4806-A160-9AC24781757F}"/>
              </a:ext>
            </a:extLst>
          </p:cNvPr>
          <p:cNvSpPr/>
          <p:nvPr/>
        </p:nvSpPr>
        <p:spPr>
          <a:xfrm>
            <a:off x="3757352" y="2069871"/>
            <a:ext cx="1255222" cy="4488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7207C941-DCCA-41FA-BB61-2760FEA45650}"/>
              </a:ext>
            </a:extLst>
          </p:cNvPr>
          <p:cNvSpPr/>
          <p:nvPr/>
        </p:nvSpPr>
        <p:spPr>
          <a:xfrm>
            <a:off x="6924501" y="2069870"/>
            <a:ext cx="1255222" cy="4488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989CB10A-F86D-4301-8A48-D9573F557F13}"/>
              </a:ext>
            </a:extLst>
          </p:cNvPr>
          <p:cNvSpPr/>
          <p:nvPr/>
        </p:nvSpPr>
        <p:spPr>
          <a:xfrm rot="5400000">
            <a:off x="9444642" y="4062861"/>
            <a:ext cx="1803862" cy="66083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06FC4C2A-950D-425F-9AA0-3CB01BF23365}"/>
              </a:ext>
            </a:extLst>
          </p:cNvPr>
          <p:cNvSpPr txBox="1"/>
          <p:nvPr/>
        </p:nvSpPr>
        <p:spPr>
          <a:xfrm>
            <a:off x="126167" y="4134545"/>
            <a:ext cx="731290" cy="369332"/>
          </a:xfrm>
          <a:prstGeom prst="rect">
            <a:avLst/>
          </a:prstGeom>
          <a:noFill/>
        </p:spPr>
        <p:txBody>
          <a:bodyPr wrap="none" rtlCol="0">
            <a:spAutoFit/>
          </a:bodyPr>
          <a:lstStyle/>
          <a:p>
            <a:r>
              <a:rPr lang="en-US" dirty="0"/>
              <a:t>$emit</a:t>
            </a:r>
            <a:endParaRPr lang="en-IN" dirty="0"/>
          </a:p>
        </p:txBody>
      </p:sp>
      <p:sp>
        <p:nvSpPr>
          <p:cNvPr id="18" name="TextBox 17">
            <a:extLst>
              <a:ext uri="{FF2B5EF4-FFF2-40B4-BE49-F238E27FC236}">
                <a16:creationId xmlns:a16="http://schemas.microsoft.com/office/drawing/2014/main" id="{D314DF5C-33FF-4309-80D8-6C66FB4DC067}"/>
              </a:ext>
            </a:extLst>
          </p:cNvPr>
          <p:cNvSpPr txBox="1"/>
          <p:nvPr/>
        </p:nvSpPr>
        <p:spPr>
          <a:xfrm>
            <a:off x="3982026" y="1720727"/>
            <a:ext cx="731290" cy="369332"/>
          </a:xfrm>
          <a:prstGeom prst="rect">
            <a:avLst/>
          </a:prstGeom>
          <a:noFill/>
        </p:spPr>
        <p:txBody>
          <a:bodyPr wrap="none" rtlCol="0">
            <a:spAutoFit/>
          </a:bodyPr>
          <a:lstStyle/>
          <a:p>
            <a:r>
              <a:rPr lang="en-US" dirty="0"/>
              <a:t>$emit</a:t>
            </a:r>
            <a:endParaRPr lang="en-IN" dirty="0"/>
          </a:p>
        </p:txBody>
      </p:sp>
      <p:sp>
        <p:nvSpPr>
          <p:cNvPr id="19" name="TextBox 18">
            <a:extLst>
              <a:ext uri="{FF2B5EF4-FFF2-40B4-BE49-F238E27FC236}">
                <a16:creationId xmlns:a16="http://schemas.microsoft.com/office/drawing/2014/main" id="{C8C79697-92B8-4C49-8479-2255B7B19B21}"/>
              </a:ext>
            </a:extLst>
          </p:cNvPr>
          <p:cNvSpPr txBox="1"/>
          <p:nvPr/>
        </p:nvSpPr>
        <p:spPr>
          <a:xfrm>
            <a:off x="7058266" y="1710632"/>
            <a:ext cx="715196" cy="369332"/>
          </a:xfrm>
          <a:prstGeom prst="rect">
            <a:avLst/>
          </a:prstGeom>
          <a:noFill/>
        </p:spPr>
        <p:txBody>
          <a:bodyPr wrap="none" rtlCol="0">
            <a:spAutoFit/>
          </a:bodyPr>
          <a:lstStyle/>
          <a:p>
            <a:r>
              <a:rPr lang="en-US" dirty="0"/>
              <a:t>props</a:t>
            </a:r>
            <a:endParaRPr lang="en-IN" dirty="0"/>
          </a:p>
        </p:txBody>
      </p:sp>
      <p:sp>
        <p:nvSpPr>
          <p:cNvPr id="20" name="TextBox 19">
            <a:extLst>
              <a:ext uri="{FF2B5EF4-FFF2-40B4-BE49-F238E27FC236}">
                <a16:creationId xmlns:a16="http://schemas.microsoft.com/office/drawing/2014/main" id="{E02CBDE9-036C-4EEC-B261-81BF3CDF6B4C}"/>
              </a:ext>
            </a:extLst>
          </p:cNvPr>
          <p:cNvSpPr txBox="1"/>
          <p:nvPr/>
        </p:nvSpPr>
        <p:spPr>
          <a:xfrm>
            <a:off x="10487266" y="4064002"/>
            <a:ext cx="715196" cy="369332"/>
          </a:xfrm>
          <a:prstGeom prst="rect">
            <a:avLst/>
          </a:prstGeom>
          <a:noFill/>
        </p:spPr>
        <p:txBody>
          <a:bodyPr wrap="none" rtlCol="0">
            <a:spAutoFit/>
          </a:bodyPr>
          <a:lstStyle/>
          <a:p>
            <a:r>
              <a:rPr lang="en-US" dirty="0"/>
              <a:t>props</a:t>
            </a:r>
            <a:endParaRPr lang="en-IN" dirty="0"/>
          </a:p>
        </p:txBody>
      </p:sp>
    </p:spTree>
    <p:extLst>
      <p:ext uri="{BB962C8B-B14F-4D97-AF65-F5344CB8AC3E}">
        <p14:creationId xmlns:p14="http://schemas.microsoft.com/office/powerpoint/2010/main" val="2548338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89F2-3157-4964-8BCE-FEAF4090256D}"/>
              </a:ext>
            </a:extLst>
          </p:cNvPr>
          <p:cNvSpPr>
            <a:spLocks noGrp="1"/>
          </p:cNvSpPr>
          <p:nvPr>
            <p:ph type="title"/>
          </p:nvPr>
        </p:nvSpPr>
        <p:spPr/>
        <p:txBody>
          <a:bodyPr>
            <a:normAutofit/>
          </a:bodyPr>
          <a:lstStyle/>
          <a:p>
            <a:r>
              <a:rPr lang="en-IN" dirty="0"/>
              <a:t>Sibling Communication – via Root</a:t>
            </a:r>
          </a:p>
        </p:txBody>
      </p:sp>
      <p:sp>
        <p:nvSpPr>
          <p:cNvPr id="4" name="Oval 3">
            <a:extLst>
              <a:ext uri="{FF2B5EF4-FFF2-40B4-BE49-F238E27FC236}">
                <a16:creationId xmlns:a16="http://schemas.microsoft.com/office/drawing/2014/main" id="{95050F2E-B417-4F01-8FE5-273A331390D2}"/>
              </a:ext>
            </a:extLst>
          </p:cNvPr>
          <p:cNvSpPr/>
          <p:nvPr/>
        </p:nvSpPr>
        <p:spPr>
          <a:xfrm>
            <a:off x="4894815" y="3399910"/>
            <a:ext cx="1956256" cy="1264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Parent Component</a:t>
            </a:r>
          </a:p>
        </p:txBody>
      </p:sp>
      <p:sp>
        <p:nvSpPr>
          <p:cNvPr id="5" name="Oval 4">
            <a:extLst>
              <a:ext uri="{FF2B5EF4-FFF2-40B4-BE49-F238E27FC236}">
                <a16:creationId xmlns:a16="http://schemas.microsoft.com/office/drawing/2014/main" id="{DFEBB10A-6B21-43FB-BC93-D66BED6FEE63}"/>
              </a:ext>
            </a:extLst>
          </p:cNvPr>
          <p:cNvSpPr/>
          <p:nvPr/>
        </p:nvSpPr>
        <p:spPr>
          <a:xfrm>
            <a:off x="1654233" y="5509982"/>
            <a:ext cx="1956256" cy="126489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400" dirty="0"/>
              <a:t>GRANDCHILD Component</a:t>
            </a:r>
          </a:p>
          <a:p>
            <a:pPr algn="ctr"/>
            <a:r>
              <a:rPr lang="en-IN" sz="1400" dirty="0"/>
              <a:t>1.1</a:t>
            </a:r>
          </a:p>
        </p:txBody>
      </p:sp>
      <p:sp>
        <p:nvSpPr>
          <p:cNvPr id="6" name="Oval 5">
            <a:extLst>
              <a:ext uri="{FF2B5EF4-FFF2-40B4-BE49-F238E27FC236}">
                <a16:creationId xmlns:a16="http://schemas.microsoft.com/office/drawing/2014/main" id="{E1796274-11FF-44FF-8F67-D91305F01D47}"/>
              </a:ext>
            </a:extLst>
          </p:cNvPr>
          <p:cNvSpPr/>
          <p:nvPr/>
        </p:nvSpPr>
        <p:spPr>
          <a:xfrm>
            <a:off x="8135394" y="5509982"/>
            <a:ext cx="1956256" cy="126489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400" dirty="0"/>
              <a:t>GRANDCHILD Component</a:t>
            </a:r>
          </a:p>
          <a:p>
            <a:pPr algn="ctr"/>
            <a:r>
              <a:rPr lang="en-IN" sz="1400" dirty="0"/>
              <a:t>2.1</a:t>
            </a:r>
          </a:p>
        </p:txBody>
      </p:sp>
      <p:cxnSp>
        <p:nvCxnSpPr>
          <p:cNvPr id="7" name="Straight Arrow Connector 6">
            <a:extLst>
              <a:ext uri="{FF2B5EF4-FFF2-40B4-BE49-F238E27FC236}">
                <a16:creationId xmlns:a16="http://schemas.microsoft.com/office/drawing/2014/main" id="{0C68E378-0703-418D-A72E-B051CE96F4EF}"/>
              </a:ext>
            </a:extLst>
          </p:cNvPr>
          <p:cNvCxnSpPr>
            <a:cxnSpLocks/>
            <a:stCxn id="4" idx="2"/>
            <a:endCxn id="9" idx="6"/>
          </p:cNvCxnSpPr>
          <p:nvPr/>
        </p:nvCxnSpPr>
        <p:spPr>
          <a:xfrm flipH="1" flipV="1">
            <a:off x="3610490" y="4032356"/>
            <a:ext cx="12843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C32B631-6A9B-451A-A7C0-6DA3D92D4094}"/>
              </a:ext>
            </a:extLst>
          </p:cNvPr>
          <p:cNvCxnSpPr>
            <a:cxnSpLocks/>
            <a:stCxn id="4" idx="6"/>
            <a:endCxn id="11" idx="2"/>
          </p:cNvCxnSpPr>
          <p:nvPr/>
        </p:nvCxnSpPr>
        <p:spPr>
          <a:xfrm flipV="1">
            <a:off x="6851070" y="4032356"/>
            <a:ext cx="128432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AE3AA4A-48CB-4B9D-A426-4D9D645B8346}"/>
              </a:ext>
            </a:extLst>
          </p:cNvPr>
          <p:cNvSpPr/>
          <p:nvPr/>
        </p:nvSpPr>
        <p:spPr>
          <a:xfrm>
            <a:off x="1654234" y="3399909"/>
            <a:ext cx="1956256" cy="1264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CHILD Component</a:t>
            </a:r>
          </a:p>
          <a:p>
            <a:pPr algn="ctr"/>
            <a:r>
              <a:rPr lang="en-IN" sz="1600" dirty="0"/>
              <a:t>1</a:t>
            </a:r>
          </a:p>
        </p:txBody>
      </p:sp>
      <p:cxnSp>
        <p:nvCxnSpPr>
          <p:cNvPr id="10" name="Straight Arrow Connector 9">
            <a:extLst>
              <a:ext uri="{FF2B5EF4-FFF2-40B4-BE49-F238E27FC236}">
                <a16:creationId xmlns:a16="http://schemas.microsoft.com/office/drawing/2014/main" id="{616EA423-2D2D-45F9-B6A1-3199F8369AD7}"/>
              </a:ext>
            </a:extLst>
          </p:cNvPr>
          <p:cNvCxnSpPr>
            <a:stCxn id="9" idx="4"/>
            <a:endCxn id="5" idx="0"/>
          </p:cNvCxnSpPr>
          <p:nvPr/>
        </p:nvCxnSpPr>
        <p:spPr>
          <a:xfrm flipH="1">
            <a:off x="2632361" y="4664803"/>
            <a:ext cx="1" cy="845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BB11C099-F50E-4F91-8533-2AA7E8C0C06A}"/>
              </a:ext>
            </a:extLst>
          </p:cNvPr>
          <p:cNvSpPr/>
          <p:nvPr/>
        </p:nvSpPr>
        <p:spPr>
          <a:xfrm>
            <a:off x="8135394" y="3399909"/>
            <a:ext cx="1956256" cy="1264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CHILD Component</a:t>
            </a:r>
          </a:p>
          <a:p>
            <a:pPr algn="ctr"/>
            <a:r>
              <a:rPr lang="en-IN" sz="1600" dirty="0"/>
              <a:t>2</a:t>
            </a:r>
          </a:p>
        </p:txBody>
      </p:sp>
      <p:cxnSp>
        <p:nvCxnSpPr>
          <p:cNvPr id="12" name="Straight Arrow Connector 11">
            <a:extLst>
              <a:ext uri="{FF2B5EF4-FFF2-40B4-BE49-F238E27FC236}">
                <a16:creationId xmlns:a16="http://schemas.microsoft.com/office/drawing/2014/main" id="{0EF33CA5-2A8A-4602-A1A4-5D89DCC16BEC}"/>
              </a:ext>
            </a:extLst>
          </p:cNvPr>
          <p:cNvCxnSpPr>
            <a:stCxn id="11" idx="4"/>
            <a:endCxn id="6" idx="0"/>
          </p:cNvCxnSpPr>
          <p:nvPr/>
        </p:nvCxnSpPr>
        <p:spPr>
          <a:xfrm>
            <a:off x="9113523" y="4664803"/>
            <a:ext cx="0" cy="845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29C8AF27-F2AB-4F98-A172-232229EEFEF8}"/>
              </a:ext>
            </a:extLst>
          </p:cNvPr>
          <p:cNvSpPr/>
          <p:nvPr/>
        </p:nvSpPr>
        <p:spPr>
          <a:xfrm rot="17923083">
            <a:off x="2525897" y="3944626"/>
            <a:ext cx="3277980" cy="37658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8" name="Arrow: Right 17">
            <a:extLst>
              <a:ext uri="{FF2B5EF4-FFF2-40B4-BE49-F238E27FC236}">
                <a16:creationId xmlns:a16="http://schemas.microsoft.com/office/drawing/2014/main" id="{E3504F55-6AF5-4DB9-ADE3-D3CBCDB4176F}"/>
              </a:ext>
            </a:extLst>
          </p:cNvPr>
          <p:cNvSpPr/>
          <p:nvPr/>
        </p:nvSpPr>
        <p:spPr>
          <a:xfrm rot="3375948" flipV="1">
            <a:off x="5953070" y="4023540"/>
            <a:ext cx="3303067" cy="37658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TextBox 12">
            <a:extLst>
              <a:ext uri="{FF2B5EF4-FFF2-40B4-BE49-F238E27FC236}">
                <a16:creationId xmlns:a16="http://schemas.microsoft.com/office/drawing/2014/main" id="{D79CE829-DF55-422C-AFEC-2420B5B1620D}"/>
              </a:ext>
            </a:extLst>
          </p:cNvPr>
          <p:cNvSpPr txBox="1"/>
          <p:nvPr/>
        </p:nvSpPr>
        <p:spPr>
          <a:xfrm>
            <a:off x="3417219" y="5562131"/>
            <a:ext cx="1346907" cy="338554"/>
          </a:xfrm>
          <a:prstGeom prst="rect">
            <a:avLst/>
          </a:prstGeom>
          <a:noFill/>
        </p:spPr>
        <p:txBody>
          <a:bodyPr wrap="none" rtlCol="0">
            <a:spAutoFit/>
          </a:bodyPr>
          <a:lstStyle/>
          <a:p>
            <a:r>
              <a:rPr lang="en-IN" sz="1600" dirty="0"/>
              <a:t>$</a:t>
            </a:r>
            <a:r>
              <a:rPr lang="en-IN" sz="1600" dirty="0" err="1"/>
              <a:t>root.$emit</a:t>
            </a:r>
            <a:r>
              <a:rPr lang="en-IN" sz="1600" dirty="0"/>
              <a:t>()</a:t>
            </a:r>
          </a:p>
        </p:txBody>
      </p:sp>
      <p:sp>
        <p:nvSpPr>
          <p:cNvPr id="19" name="TextBox 18">
            <a:extLst>
              <a:ext uri="{FF2B5EF4-FFF2-40B4-BE49-F238E27FC236}">
                <a16:creationId xmlns:a16="http://schemas.microsoft.com/office/drawing/2014/main" id="{8C5FFBE0-2CF4-4F5F-B8BD-875007F6FF9E}"/>
              </a:ext>
            </a:extLst>
          </p:cNvPr>
          <p:cNvSpPr txBox="1"/>
          <p:nvPr/>
        </p:nvSpPr>
        <p:spPr>
          <a:xfrm>
            <a:off x="7121719" y="5533478"/>
            <a:ext cx="1177502" cy="338554"/>
          </a:xfrm>
          <a:prstGeom prst="rect">
            <a:avLst/>
          </a:prstGeom>
          <a:noFill/>
        </p:spPr>
        <p:txBody>
          <a:bodyPr wrap="none" rtlCol="0">
            <a:spAutoFit/>
          </a:bodyPr>
          <a:lstStyle/>
          <a:p>
            <a:r>
              <a:rPr lang="en-IN" sz="1600" dirty="0"/>
              <a:t>$</a:t>
            </a:r>
            <a:r>
              <a:rPr lang="en-IN" sz="1600" dirty="0" err="1"/>
              <a:t>root.$on</a:t>
            </a:r>
            <a:r>
              <a:rPr lang="en-IN" sz="1600" dirty="0"/>
              <a:t>()</a:t>
            </a:r>
          </a:p>
        </p:txBody>
      </p:sp>
      <p:sp>
        <p:nvSpPr>
          <p:cNvPr id="21" name="Oval 20">
            <a:extLst>
              <a:ext uri="{FF2B5EF4-FFF2-40B4-BE49-F238E27FC236}">
                <a16:creationId xmlns:a16="http://schemas.microsoft.com/office/drawing/2014/main" id="{B6429BCF-9AA3-4AF3-891C-5A40D3369AA0}"/>
              </a:ext>
            </a:extLst>
          </p:cNvPr>
          <p:cNvSpPr/>
          <p:nvPr/>
        </p:nvSpPr>
        <p:spPr>
          <a:xfrm>
            <a:off x="4894815" y="1766502"/>
            <a:ext cx="1956256" cy="1264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Root Component</a:t>
            </a:r>
          </a:p>
        </p:txBody>
      </p:sp>
      <p:cxnSp>
        <p:nvCxnSpPr>
          <p:cNvPr id="23" name="Straight Arrow Connector 22">
            <a:extLst>
              <a:ext uri="{FF2B5EF4-FFF2-40B4-BE49-F238E27FC236}">
                <a16:creationId xmlns:a16="http://schemas.microsoft.com/office/drawing/2014/main" id="{B5D8D542-0491-427F-A03E-EF5D26C08032}"/>
              </a:ext>
            </a:extLst>
          </p:cNvPr>
          <p:cNvCxnSpPr>
            <a:stCxn id="21" idx="4"/>
            <a:endCxn id="4" idx="0"/>
          </p:cNvCxnSpPr>
          <p:nvPr/>
        </p:nvCxnSpPr>
        <p:spPr>
          <a:xfrm>
            <a:off x="5872943" y="3031396"/>
            <a:ext cx="0" cy="368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733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89F2-3157-4964-8BCE-FEAF4090256D}"/>
              </a:ext>
            </a:extLst>
          </p:cNvPr>
          <p:cNvSpPr>
            <a:spLocks noGrp="1"/>
          </p:cNvSpPr>
          <p:nvPr>
            <p:ph type="title"/>
          </p:nvPr>
        </p:nvSpPr>
        <p:spPr/>
        <p:txBody>
          <a:bodyPr>
            <a:normAutofit/>
          </a:bodyPr>
          <a:lstStyle/>
          <a:p>
            <a:r>
              <a:rPr lang="en-IN" dirty="0"/>
              <a:t>Sibling Communication – via </a:t>
            </a:r>
            <a:r>
              <a:rPr lang="en-IN" dirty="0" err="1"/>
              <a:t>EventBus</a:t>
            </a:r>
            <a:endParaRPr lang="en-IN" dirty="0"/>
          </a:p>
        </p:txBody>
      </p:sp>
      <p:sp>
        <p:nvSpPr>
          <p:cNvPr id="4" name="Oval 3">
            <a:extLst>
              <a:ext uri="{FF2B5EF4-FFF2-40B4-BE49-F238E27FC236}">
                <a16:creationId xmlns:a16="http://schemas.microsoft.com/office/drawing/2014/main" id="{95050F2E-B417-4F01-8FE5-273A331390D2}"/>
              </a:ext>
            </a:extLst>
          </p:cNvPr>
          <p:cNvSpPr/>
          <p:nvPr/>
        </p:nvSpPr>
        <p:spPr>
          <a:xfrm>
            <a:off x="5012575" y="1878680"/>
            <a:ext cx="1911927"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Parent Component</a:t>
            </a:r>
          </a:p>
        </p:txBody>
      </p:sp>
      <p:sp>
        <p:nvSpPr>
          <p:cNvPr id="5" name="Oval 4">
            <a:extLst>
              <a:ext uri="{FF2B5EF4-FFF2-40B4-BE49-F238E27FC236}">
                <a16:creationId xmlns:a16="http://schemas.microsoft.com/office/drawing/2014/main" id="{DFEBB10A-6B21-43FB-BC93-D66BED6FEE63}"/>
              </a:ext>
            </a:extLst>
          </p:cNvPr>
          <p:cNvSpPr/>
          <p:nvPr/>
        </p:nvSpPr>
        <p:spPr>
          <a:xfrm>
            <a:off x="1845425" y="4929451"/>
            <a:ext cx="1911927" cy="1828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400" dirty="0"/>
              <a:t>GRANDCHILD Component</a:t>
            </a:r>
          </a:p>
          <a:p>
            <a:pPr algn="ctr"/>
            <a:r>
              <a:rPr lang="en-IN" sz="1400" dirty="0"/>
              <a:t>1.1</a:t>
            </a:r>
          </a:p>
        </p:txBody>
      </p:sp>
      <p:sp>
        <p:nvSpPr>
          <p:cNvPr id="6" name="Oval 5">
            <a:extLst>
              <a:ext uri="{FF2B5EF4-FFF2-40B4-BE49-F238E27FC236}">
                <a16:creationId xmlns:a16="http://schemas.microsoft.com/office/drawing/2014/main" id="{E1796274-11FF-44FF-8F67-D91305F01D47}"/>
              </a:ext>
            </a:extLst>
          </p:cNvPr>
          <p:cNvSpPr/>
          <p:nvPr/>
        </p:nvSpPr>
        <p:spPr>
          <a:xfrm>
            <a:off x="8179723" y="4929451"/>
            <a:ext cx="1911927" cy="1828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400" dirty="0"/>
              <a:t>GRANDCHILD Component</a:t>
            </a:r>
          </a:p>
          <a:p>
            <a:pPr algn="ctr"/>
            <a:r>
              <a:rPr lang="en-IN" sz="1400" dirty="0"/>
              <a:t>2.1</a:t>
            </a:r>
          </a:p>
        </p:txBody>
      </p:sp>
      <p:cxnSp>
        <p:nvCxnSpPr>
          <p:cNvPr id="7" name="Straight Arrow Connector 6">
            <a:extLst>
              <a:ext uri="{FF2B5EF4-FFF2-40B4-BE49-F238E27FC236}">
                <a16:creationId xmlns:a16="http://schemas.microsoft.com/office/drawing/2014/main" id="{0C68E378-0703-418D-A72E-B051CE96F4EF}"/>
              </a:ext>
            </a:extLst>
          </p:cNvPr>
          <p:cNvCxnSpPr>
            <a:cxnSpLocks/>
            <a:stCxn id="4" idx="2"/>
            <a:endCxn id="9" idx="6"/>
          </p:cNvCxnSpPr>
          <p:nvPr/>
        </p:nvCxnSpPr>
        <p:spPr>
          <a:xfrm flipH="1" flipV="1">
            <a:off x="3757353" y="2793079"/>
            <a:ext cx="12552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C32B631-6A9B-451A-A7C0-6DA3D92D4094}"/>
              </a:ext>
            </a:extLst>
          </p:cNvPr>
          <p:cNvCxnSpPr>
            <a:cxnSpLocks/>
            <a:stCxn id="4" idx="6"/>
            <a:endCxn id="11" idx="2"/>
          </p:cNvCxnSpPr>
          <p:nvPr/>
        </p:nvCxnSpPr>
        <p:spPr>
          <a:xfrm flipV="1">
            <a:off x="6924502" y="2793079"/>
            <a:ext cx="12552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AE3AA4A-48CB-4B9D-A426-4D9D645B8346}"/>
              </a:ext>
            </a:extLst>
          </p:cNvPr>
          <p:cNvSpPr/>
          <p:nvPr/>
        </p:nvSpPr>
        <p:spPr>
          <a:xfrm>
            <a:off x="1845426" y="1878679"/>
            <a:ext cx="1911927"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CHILD Component</a:t>
            </a:r>
          </a:p>
          <a:p>
            <a:pPr algn="ctr"/>
            <a:r>
              <a:rPr lang="en-IN" sz="1600" dirty="0"/>
              <a:t>1</a:t>
            </a:r>
          </a:p>
        </p:txBody>
      </p:sp>
      <p:cxnSp>
        <p:nvCxnSpPr>
          <p:cNvPr id="10" name="Straight Arrow Connector 9">
            <a:extLst>
              <a:ext uri="{FF2B5EF4-FFF2-40B4-BE49-F238E27FC236}">
                <a16:creationId xmlns:a16="http://schemas.microsoft.com/office/drawing/2014/main" id="{616EA423-2D2D-45F9-B6A1-3199F8369AD7}"/>
              </a:ext>
            </a:extLst>
          </p:cNvPr>
          <p:cNvCxnSpPr>
            <a:stCxn id="9" idx="4"/>
            <a:endCxn id="5" idx="0"/>
          </p:cNvCxnSpPr>
          <p:nvPr/>
        </p:nvCxnSpPr>
        <p:spPr>
          <a:xfrm flipH="1">
            <a:off x="2801389" y="3707479"/>
            <a:ext cx="1" cy="122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BB11C099-F50E-4F91-8533-2AA7E8C0C06A}"/>
              </a:ext>
            </a:extLst>
          </p:cNvPr>
          <p:cNvSpPr/>
          <p:nvPr/>
        </p:nvSpPr>
        <p:spPr>
          <a:xfrm>
            <a:off x="8179723" y="1878679"/>
            <a:ext cx="1911927"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CHILD Component</a:t>
            </a:r>
          </a:p>
          <a:p>
            <a:pPr algn="ctr"/>
            <a:r>
              <a:rPr lang="en-IN" sz="1600" dirty="0"/>
              <a:t>2</a:t>
            </a:r>
          </a:p>
        </p:txBody>
      </p:sp>
      <p:cxnSp>
        <p:nvCxnSpPr>
          <p:cNvPr id="12" name="Straight Arrow Connector 11">
            <a:extLst>
              <a:ext uri="{FF2B5EF4-FFF2-40B4-BE49-F238E27FC236}">
                <a16:creationId xmlns:a16="http://schemas.microsoft.com/office/drawing/2014/main" id="{0EF33CA5-2A8A-4602-A1A4-5D89DCC16BEC}"/>
              </a:ext>
            </a:extLst>
          </p:cNvPr>
          <p:cNvCxnSpPr>
            <a:stCxn id="11" idx="4"/>
            <a:endCxn id="6" idx="0"/>
          </p:cNvCxnSpPr>
          <p:nvPr/>
        </p:nvCxnSpPr>
        <p:spPr>
          <a:xfrm>
            <a:off x="9135687" y="3707479"/>
            <a:ext cx="0" cy="122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E239066-C16F-4B12-993B-8C8A01F2E0C8}"/>
              </a:ext>
            </a:extLst>
          </p:cNvPr>
          <p:cNvSpPr/>
          <p:nvPr/>
        </p:nvSpPr>
        <p:spPr>
          <a:xfrm>
            <a:off x="5012575" y="5527969"/>
            <a:ext cx="1911927" cy="6317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EVENT BUS</a:t>
            </a:r>
          </a:p>
        </p:txBody>
      </p:sp>
      <p:sp>
        <p:nvSpPr>
          <p:cNvPr id="15" name="Arrow: Right 14">
            <a:extLst>
              <a:ext uri="{FF2B5EF4-FFF2-40B4-BE49-F238E27FC236}">
                <a16:creationId xmlns:a16="http://schemas.microsoft.com/office/drawing/2014/main" id="{3867BAC0-BBFD-4CC0-AFFA-198816F8831C}"/>
              </a:ext>
            </a:extLst>
          </p:cNvPr>
          <p:cNvSpPr/>
          <p:nvPr/>
        </p:nvSpPr>
        <p:spPr>
          <a:xfrm>
            <a:off x="3894512" y="5681763"/>
            <a:ext cx="1055717" cy="32417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20" name="Arrow: Right 19">
            <a:extLst>
              <a:ext uri="{FF2B5EF4-FFF2-40B4-BE49-F238E27FC236}">
                <a16:creationId xmlns:a16="http://schemas.microsoft.com/office/drawing/2014/main" id="{CAE379AD-CBE9-4275-A7E5-E6DAB8EE29E6}"/>
              </a:ext>
            </a:extLst>
          </p:cNvPr>
          <p:cNvSpPr/>
          <p:nvPr/>
        </p:nvSpPr>
        <p:spPr>
          <a:xfrm>
            <a:off x="7024254" y="5681763"/>
            <a:ext cx="1055717" cy="32417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3" name="TextBox 2">
            <a:extLst>
              <a:ext uri="{FF2B5EF4-FFF2-40B4-BE49-F238E27FC236}">
                <a16:creationId xmlns:a16="http://schemas.microsoft.com/office/drawing/2014/main" id="{D2E9EFFA-885B-4662-B039-079959B48AA7}"/>
              </a:ext>
            </a:extLst>
          </p:cNvPr>
          <p:cNvSpPr txBox="1"/>
          <p:nvPr/>
        </p:nvSpPr>
        <p:spPr>
          <a:xfrm>
            <a:off x="4056725" y="5343303"/>
            <a:ext cx="693908" cy="338554"/>
          </a:xfrm>
          <a:prstGeom prst="rect">
            <a:avLst/>
          </a:prstGeom>
          <a:noFill/>
        </p:spPr>
        <p:txBody>
          <a:bodyPr wrap="none" rtlCol="0">
            <a:spAutoFit/>
          </a:bodyPr>
          <a:lstStyle/>
          <a:p>
            <a:r>
              <a:rPr lang="en-US" sz="1600" dirty="0"/>
              <a:t>$emit</a:t>
            </a:r>
            <a:endParaRPr lang="en-IN" sz="1600" dirty="0"/>
          </a:p>
        </p:txBody>
      </p:sp>
      <p:sp>
        <p:nvSpPr>
          <p:cNvPr id="16" name="TextBox 15">
            <a:extLst>
              <a:ext uri="{FF2B5EF4-FFF2-40B4-BE49-F238E27FC236}">
                <a16:creationId xmlns:a16="http://schemas.microsoft.com/office/drawing/2014/main" id="{123E9842-5835-4DF1-9652-6111DDA1F518}"/>
              </a:ext>
            </a:extLst>
          </p:cNvPr>
          <p:cNvSpPr txBox="1"/>
          <p:nvPr/>
        </p:nvSpPr>
        <p:spPr>
          <a:xfrm>
            <a:off x="7149060" y="5346247"/>
            <a:ext cx="524503" cy="338554"/>
          </a:xfrm>
          <a:prstGeom prst="rect">
            <a:avLst/>
          </a:prstGeom>
          <a:noFill/>
        </p:spPr>
        <p:txBody>
          <a:bodyPr wrap="none" rtlCol="0">
            <a:spAutoFit/>
          </a:bodyPr>
          <a:lstStyle/>
          <a:p>
            <a:r>
              <a:rPr lang="en-US" sz="1600" dirty="0"/>
              <a:t>$on</a:t>
            </a:r>
            <a:endParaRPr lang="en-IN" sz="1600" dirty="0"/>
          </a:p>
        </p:txBody>
      </p:sp>
      <p:sp>
        <p:nvSpPr>
          <p:cNvPr id="17" name="TextBox 16">
            <a:extLst>
              <a:ext uri="{FF2B5EF4-FFF2-40B4-BE49-F238E27FC236}">
                <a16:creationId xmlns:a16="http://schemas.microsoft.com/office/drawing/2014/main" id="{A8DD90FB-57D0-4653-9F53-635BC67F840C}"/>
              </a:ext>
            </a:extLst>
          </p:cNvPr>
          <p:cNvSpPr txBox="1"/>
          <p:nvPr/>
        </p:nvSpPr>
        <p:spPr>
          <a:xfrm>
            <a:off x="5646879" y="6154321"/>
            <a:ext cx="643318" cy="338554"/>
          </a:xfrm>
          <a:prstGeom prst="rect">
            <a:avLst/>
          </a:prstGeom>
          <a:noFill/>
        </p:spPr>
        <p:txBody>
          <a:bodyPr wrap="none" rtlCol="0">
            <a:spAutoFit/>
          </a:bodyPr>
          <a:lstStyle/>
          <a:p>
            <a:r>
              <a:rPr lang="en-US" sz="1600" dirty="0"/>
              <a:t>Vue()</a:t>
            </a:r>
            <a:endParaRPr lang="en-IN" sz="1600" dirty="0"/>
          </a:p>
        </p:txBody>
      </p:sp>
    </p:spTree>
    <p:extLst>
      <p:ext uri="{BB962C8B-B14F-4D97-AF65-F5344CB8AC3E}">
        <p14:creationId xmlns:p14="http://schemas.microsoft.com/office/powerpoint/2010/main" val="508615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FFBF-CA81-4462-B071-7BB98E245255}"/>
              </a:ext>
            </a:extLst>
          </p:cNvPr>
          <p:cNvSpPr>
            <a:spLocks noGrp="1"/>
          </p:cNvSpPr>
          <p:nvPr>
            <p:ph type="title"/>
          </p:nvPr>
        </p:nvSpPr>
        <p:spPr/>
        <p:txBody>
          <a:bodyPr vert="horz" lIns="91440" tIns="45720" rIns="91440" bIns="45720" rtlCol="0" anchor="b">
            <a:normAutofit/>
          </a:bodyPr>
          <a:lstStyle/>
          <a:p>
            <a:r>
              <a:rPr lang="en-US" sz="5400" kern="1200">
                <a:solidFill>
                  <a:schemeClr val="tx1"/>
                </a:solidFill>
                <a:latin typeface="+mj-lt"/>
                <a:ea typeface="+mj-ea"/>
                <a:cs typeface="+mj-cs"/>
              </a:rPr>
              <a:t>Vue Lifecycle methods</a:t>
            </a:r>
          </a:p>
        </p:txBody>
      </p:sp>
      <p:pic>
        <p:nvPicPr>
          <p:cNvPr id="5" name="Picture 4" descr="Diagram&#10;&#10;Description automatically generated">
            <a:extLst>
              <a:ext uri="{FF2B5EF4-FFF2-40B4-BE49-F238E27FC236}">
                <a16:creationId xmlns:a16="http://schemas.microsoft.com/office/drawing/2014/main" id="{F07BACFA-C87B-434B-AF0E-FD28394E6D00}"/>
              </a:ext>
            </a:extLst>
          </p:cNvPr>
          <p:cNvPicPr>
            <a:picLocks noChangeAspect="1"/>
          </p:cNvPicPr>
          <p:nvPr/>
        </p:nvPicPr>
        <p:blipFill>
          <a:blip r:embed="rId2"/>
          <a:stretch>
            <a:fillRect/>
          </a:stretch>
        </p:blipFill>
        <p:spPr>
          <a:xfrm>
            <a:off x="2362199" y="1754659"/>
            <a:ext cx="7467602" cy="4823173"/>
          </a:xfrm>
          <a:prstGeom prst="rect">
            <a:avLst/>
          </a:prstGeom>
        </p:spPr>
      </p:pic>
    </p:spTree>
    <p:extLst>
      <p:ext uri="{BB962C8B-B14F-4D97-AF65-F5344CB8AC3E}">
        <p14:creationId xmlns:p14="http://schemas.microsoft.com/office/powerpoint/2010/main" val="3255258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DB447-50D7-4E01-9608-AF3EA7C974E8}"/>
              </a:ext>
            </a:extLst>
          </p:cNvPr>
          <p:cNvSpPr>
            <a:spLocks noGrp="1"/>
          </p:cNvSpPr>
          <p:nvPr>
            <p:ph type="title"/>
          </p:nvPr>
        </p:nvSpPr>
        <p:spPr/>
        <p:txBody>
          <a:bodyPr/>
          <a:lstStyle/>
          <a:p>
            <a:r>
              <a:rPr lang="en-US" dirty="0"/>
              <a:t>Slots</a:t>
            </a:r>
            <a:endParaRPr lang="en-IN" dirty="0"/>
          </a:p>
        </p:txBody>
      </p:sp>
      <p:sp>
        <p:nvSpPr>
          <p:cNvPr id="3" name="Content Placeholder 2">
            <a:extLst>
              <a:ext uri="{FF2B5EF4-FFF2-40B4-BE49-F238E27FC236}">
                <a16:creationId xmlns:a16="http://schemas.microsoft.com/office/drawing/2014/main" id="{B8F05CF7-146A-4554-9120-4BFA77BBD3C2}"/>
              </a:ext>
            </a:extLst>
          </p:cNvPr>
          <p:cNvSpPr>
            <a:spLocks noGrp="1"/>
          </p:cNvSpPr>
          <p:nvPr>
            <p:ph idx="1"/>
          </p:nvPr>
        </p:nvSpPr>
        <p:spPr/>
        <p:txBody>
          <a:bodyPr/>
          <a:lstStyle/>
          <a:p>
            <a:pPr algn="just"/>
            <a:r>
              <a:rPr lang="en-US" dirty="0"/>
              <a:t>Oftentimes you will need to allow your parent Vue components to embed arbitrary content inside of child components. Vue provides a way to accomplish this with slots.</a:t>
            </a:r>
          </a:p>
          <a:p>
            <a:pPr algn="just"/>
            <a:r>
              <a:rPr lang="en-US" dirty="0"/>
              <a:t>Vue implements a content distribution API inspired by the Web Components spec draft, using the &lt;slot&gt; element to serve as distribution outlets for content.</a:t>
            </a:r>
          </a:p>
          <a:p>
            <a:pPr algn="just"/>
            <a:r>
              <a:rPr lang="en-US" dirty="0"/>
              <a:t>If you are coming from an Angular background, this is a similar concept to </a:t>
            </a:r>
            <a:r>
              <a:rPr lang="en-US" dirty="0" err="1"/>
              <a:t>transclusion</a:t>
            </a:r>
            <a:r>
              <a:rPr lang="en-US" dirty="0"/>
              <a:t> or content projection.</a:t>
            </a:r>
            <a:endParaRPr lang="en-IN" dirty="0"/>
          </a:p>
        </p:txBody>
      </p:sp>
    </p:spTree>
    <p:extLst>
      <p:ext uri="{BB962C8B-B14F-4D97-AF65-F5344CB8AC3E}">
        <p14:creationId xmlns:p14="http://schemas.microsoft.com/office/powerpoint/2010/main" val="3248288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60EA-699C-450E-BE20-A40116DB8648}"/>
              </a:ext>
            </a:extLst>
          </p:cNvPr>
          <p:cNvSpPr>
            <a:spLocks noGrp="1"/>
          </p:cNvSpPr>
          <p:nvPr>
            <p:ph type="title"/>
          </p:nvPr>
        </p:nvSpPr>
        <p:spPr/>
        <p:txBody>
          <a:bodyPr/>
          <a:lstStyle/>
          <a:p>
            <a:r>
              <a:rPr lang="en-IN" dirty="0"/>
              <a:t>Filters</a:t>
            </a:r>
          </a:p>
        </p:txBody>
      </p:sp>
      <p:sp>
        <p:nvSpPr>
          <p:cNvPr id="3" name="Content Placeholder 2">
            <a:extLst>
              <a:ext uri="{FF2B5EF4-FFF2-40B4-BE49-F238E27FC236}">
                <a16:creationId xmlns:a16="http://schemas.microsoft.com/office/drawing/2014/main" id="{A8D50945-49AC-4CAD-9F7F-339990210172}"/>
              </a:ext>
            </a:extLst>
          </p:cNvPr>
          <p:cNvSpPr>
            <a:spLocks noGrp="1"/>
          </p:cNvSpPr>
          <p:nvPr>
            <p:ph idx="1"/>
          </p:nvPr>
        </p:nvSpPr>
        <p:spPr/>
        <p:txBody>
          <a:bodyPr/>
          <a:lstStyle/>
          <a:p>
            <a:r>
              <a:rPr lang="en-US" dirty="0"/>
              <a:t>Vue.js allows you to define filters that can be used to apply common text formatting. </a:t>
            </a:r>
          </a:p>
          <a:p>
            <a:r>
              <a:rPr lang="en-US" dirty="0"/>
              <a:t>Filters are usable in two places: mustache interpolations and v-bind expressions.</a:t>
            </a:r>
          </a:p>
          <a:p>
            <a:r>
              <a:rPr lang="en-US" dirty="0"/>
              <a:t>Filters should be appended to the end of the JavaScript expression, denoted by the “pipe” symbol</a:t>
            </a:r>
            <a:endParaRPr lang="en-IN" dirty="0"/>
          </a:p>
        </p:txBody>
      </p:sp>
    </p:spTree>
    <p:extLst>
      <p:ext uri="{BB962C8B-B14F-4D97-AF65-F5344CB8AC3E}">
        <p14:creationId xmlns:p14="http://schemas.microsoft.com/office/powerpoint/2010/main" val="3613728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E6E0-9011-4A07-9BDF-09216601568F}"/>
              </a:ext>
            </a:extLst>
          </p:cNvPr>
          <p:cNvSpPr>
            <a:spLocks noGrp="1"/>
          </p:cNvSpPr>
          <p:nvPr>
            <p:ph type="title"/>
          </p:nvPr>
        </p:nvSpPr>
        <p:spPr/>
        <p:txBody>
          <a:bodyPr/>
          <a:lstStyle/>
          <a:p>
            <a:r>
              <a:rPr lang="en-US" dirty="0"/>
              <a:t>Custom Directives</a:t>
            </a:r>
          </a:p>
        </p:txBody>
      </p:sp>
      <p:sp>
        <p:nvSpPr>
          <p:cNvPr id="3" name="Content Placeholder 2">
            <a:extLst>
              <a:ext uri="{FF2B5EF4-FFF2-40B4-BE49-F238E27FC236}">
                <a16:creationId xmlns:a16="http://schemas.microsoft.com/office/drawing/2014/main" id="{99B819CD-AA4F-4FD1-A882-3BBA80B69F75}"/>
              </a:ext>
            </a:extLst>
          </p:cNvPr>
          <p:cNvSpPr>
            <a:spLocks noGrp="1"/>
          </p:cNvSpPr>
          <p:nvPr>
            <p:ph idx="1"/>
          </p:nvPr>
        </p:nvSpPr>
        <p:spPr/>
        <p:txBody>
          <a:bodyPr/>
          <a:lstStyle/>
          <a:p>
            <a:r>
              <a:rPr lang="en-US" dirty="0"/>
              <a:t>In addition to the default set of directives shipped in core (v-model and v-show), Vue also allows you to register your own custom directives. </a:t>
            </a:r>
          </a:p>
          <a:p>
            <a:r>
              <a:rPr lang="en-US" dirty="0"/>
              <a:t>Note that in Vue 2.0, the primary form of code reuse and abstraction is components </a:t>
            </a:r>
          </a:p>
          <a:p>
            <a:r>
              <a:rPr lang="en-US" dirty="0"/>
              <a:t>However, there may be cases where you need some low-level DOM access on plain elements, and this is where custom directives would still be useful.</a:t>
            </a:r>
          </a:p>
        </p:txBody>
      </p:sp>
    </p:spTree>
    <p:extLst>
      <p:ext uri="{BB962C8B-B14F-4D97-AF65-F5344CB8AC3E}">
        <p14:creationId xmlns:p14="http://schemas.microsoft.com/office/powerpoint/2010/main" val="2870919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67CAFB4-C926-4D90-ACCD-AFB7E3738455}"/>
              </a:ext>
            </a:extLst>
          </p:cNvPr>
          <p:cNvSpPr txBox="1">
            <a:spLocks/>
          </p:cNvSpPr>
          <p:nvPr/>
        </p:nvSpPr>
        <p:spPr>
          <a:xfrm>
            <a:off x="1400175" y="757545"/>
            <a:ext cx="10029825" cy="5342910"/>
          </a:xfrm>
          <a:prstGeom prst="rect">
            <a:avLst/>
          </a:prstGeom>
        </p:spPr>
        <p:txBody>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v-example="value" – this will pass a value into the directive, and the directive figures out what to do based off of that value.</a:t>
            </a:r>
          </a:p>
          <a:p>
            <a:endParaRPr lang="en-US" dirty="0"/>
          </a:p>
          <a:p>
            <a:endParaRPr lang="en-US" dirty="0"/>
          </a:p>
          <a:p>
            <a:r>
              <a:rPr lang="en-US" dirty="0"/>
              <a:t>v-example="'string'" – this will let you use a string as an expression.</a:t>
            </a:r>
          </a:p>
          <a:p>
            <a:endParaRPr lang="en-US" dirty="0"/>
          </a:p>
          <a:p>
            <a:endParaRPr lang="en-US" dirty="0"/>
          </a:p>
          <a:p>
            <a:r>
              <a:rPr lang="en-US" dirty="0" err="1"/>
              <a:t>v-example:arg</a:t>
            </a:r>
            <a:r>
              <a:rPr lang="en-US" dirty="0"/>
              <a:t>="value" – this allows us to pass in an argument to the directive. </a:t>
            </a:r>
          </a:p>
          <a:p>
            <a:endParaRPr lang="en-US" dirty="0"/>
          </a:p>
          <a:p>
            <a:endParaRPr lang="en-US" dirty="0"/>
          </a:p>
          <a:p>
            <a:r>
              <a:rPr lang="en-US" dirty="0" err="1"/>
              <a:t>v-example:arg.modifier</a:t>
            </a:r>
            <a:r>
              <a:rPr lang="en-US" dirty="0"/>
              <a:t>="value" – this allows us to use a modifier.</a:t>
            </a:r>
          </a:p>
          <a:p>
            <a:endParaRPr lang="en-US" dirty="0"/>
          </a:p>
          <a:p>
            <a:endParaRPr lang="en-US" dirty="0"/>
          </a:p>
        </p:txBody>
      </p:sp>
      <p:pic>
        <p:nvPicPr>
          <p:cNvPr id="5" name="Picture 4">
            <a:extLst>
              <a:ext uri="{FF2B5EF4-FFF2-40B4-BE49-F238E27FC236}">
                <a16:creationId xmlns:a16="http://schemas.microsoft.com/office/drawing/2014/main" id="{50870611-ED37-408C-A312-15607201E6AC}"/>
              </a:ext>
            </a:extLst>
          </p:cNvPr>
          <p:cNvPicPr>
            <a:picLocks noChangeAspect="1"/>
          </p:cNvPicPr>
          <p:nvPr/>
        </p:nvPicPr>
        <p:blipFill>
          <a:blip r:embed="rId2"/>
          <a:stretch>
            <a:fillRect/>
          </a:stretch>
        </p:blipFill>
        <p:spPr>
          <a:xfrm>
            <a:off x="1967988" y="1556175"/>
            <a:ext cx="8946660" cy="856402"/>
          </a:xfrm>
          <a:prstGeom prst="rect">
            <a:avLst/>
          </a:prstGeom>
        </p:spPr>
      </p:pic>
      <p:pic>
        <p:nvPicPr>
          <p:cNvPr id="6" name="Picture 5">
            <a:extLst>
              <a:ext uri="{FF2B5EF4-FFF2-40B4-BE49-F238E27FC236}">
                <a16:creationId xmlns:a16="http://schemas.microsoft.com/office/drawing/2014/main" id="{E1CC2AD5-641F-41BD-B3A4-7091D6D69670}"/>
              </a:ext>
            </a:extLst>
          </p:cNvPr>
          <p:cNvPicPr>
            <a:picLocks noChangeAspect="1"/>
          </p:cNvPicPr>
          <p:nvPr/>
        </p:nvPicPr>
        <p:blipFill>
          <a:blip r:embed="rId3"/>
          <a:stretch>
            <a:fillRect/>
          </a:stretch>
        </p:blipFill>
        <p:spPr>
          <a:xfrm>
            <a:off x="1941757" y="2925457"/>
            <a:ext cx="8946660" cy="764312"/>
          </a:xfrm>
          <a:prstGeom prst="rect">
            <a:avLst/>
          </a:prstGeom>
        </p:spPr>
      </p:pic>
      <p:pic>
        <p:nvPicPr>
          <p:cNvPr id="7" name="Picture 6">
            <a:extLst>
              <a:ext uri="{FF2B5EF4-FFF2-40B4-BE49-F238E27FC236}">
                <a16:creationId xmlns:a16="http://schemas.microsoft.com/office/drawing/2014/main" id="{E9DEE99A-D48C-494C-9B2E-6D7F40D50E63}"/>
              </a:ext>
            </a:extLst>
          </p:cNvPr>
          <p:cNvPicPr>
            <a:picLocks noChangeAspect="1"/>
          </p:cNvPicPr>
          <p:nvPr/>
        </p:nvPicPr>
        <p:blipFill>
          <a:blip r:embed="rId4"/>
          <a:stretch>
            <a:fillRect/>
          </a:stretch>
        </p:blipFill>
        <p:spPr>
          <a:xfrm>
            <a:off x="3151291" y="4364574"/>
            <a:ext cx="5889417" cy="764313"/>
          </a:xfrm>
          <a:prstGeom prst="rect">
            <a:avLst/>
          </a:prstGeom>
        </p:spPr>
      </p:pic>
      <p:pic>
        <p:nvPicPr>
          <p:cNvPr id="8" name="Picture 7">
            <a:extLst>
              <a:ext uri="{FF2B5EF4-FFF2-40B4-BE49-F238E27FC236}">
                <a16:creationId xmlns:a16="http://schemas.microsoft.com/office/drawing/2014/main" id="{EFA9B6D9-7547-41B4-BBE9-EF10988D7C21}"/>
              </a:ext>
            </a:extLst>
          </p:cNvPr>
          <p:cNvPicPr>
            <a:picLocks noChangeAspect="1"/>
          </p:cNvPicPr>
          <p:nvPr/>
        </p:nvPicPr>
        <p:blipFill>
          <a:blip r:embed="rId5"/>
          <a:stretch>
            <a:fillRect/>
          </a:stretch>
        </p:blipFill>
        <p:spPr>
          <a:xfrm>
            <a:off x="3403419" y="5735946"/>
            <a:ext cx="5533195" cy="729018"/>
          </a:xfrm>
          <a:prstGeom prst="rect">
            <a:avLst/>
          </a:prstGeom>
        </p:spPr>
      </p:pic>
    </p:spTree>
    <p:extLst>
      <p:ext uri="{BB962C8B-B14F-4D97-AF65-F5344CB8AC3E}">
        <p14:creationId xmlns:p14="http://schemas.microsoft.com/office/powerpoint/2010/main" val="3301202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BF3E-5887-43AA-8B2F-98AAD870D3B1}"/>
              </a:ext>
            </a:extLst>
          </p:cNvPr>
          <p:cNvSpPr>
            <a:spLocks noGrp="1"/>
          </p:cNvSpPr>
          <p:nvPr>
            <p:ph type="title"/>
          </p:nvPr>
        </p:nvSpPr>
        <p:spPr/>
        <p:txBody>
          <a:bodyPr/>
          <a:lstStyle/>
          <a:p>
            <a:r>
              <a:rPr lang="en-US" dirty="0"/>
              <a:t>Directive Hooks</a:t>
            </a:r>
            <a:endParaRPr lang="en-IN" dirty="0"/>
          </a:p>
        </p:txBody>
      </p:sp>
      <p:sp>
        <p:nvSpPr>
          <p:cNvPr id="3" name="Content Placeholder 2">
            <a:extLst>
              <a:ext uri="{FF2B5EF4-FFF2-40B4-BE49-F238E27FC236}">
                <a16:creationId xmlns:a16="http://schemas.microsoft.com/office/drawing/2014/main" id="{FA438D10-619A-4991-AEE5-40ECD86BBEAD}"/>
              </a:ext>
            </a:extLst>
          </p:cNvPr>
          <p:cNvSpPr>
            <a:spLocks noGrp="1"/>
          </p:cNvSpPr>
          <p:nvPr>
            <p:ph idx="1"/>
          </p:nvPr>
        </p:nvSpPr>
        <p:spPr/>
        <p:txBody>
          <a:bodyPr>
            <a:normAutofit/>
          </a:bodyPr>
          <a:lstStyle/>
          <a:p>
            <a:r>
              <a:rPr lang="en-US" dirty="0"/>
              <a:t>There are a few hooks available to us, and each one has the option of a few arguments. The hooks are as follows:</a:t>
            </a:r>
          </a:p>
          <a:p>
            <a:pPr lvl="1"/>
            <a:r>
              <a:rPr lang="en-US" b="1" dirty="0"/>
              <a:t>bind</a:t>
            </a:r>
            <a:r>
              <a:rPr lang="en-US" dirty="0"/>
              <a:t> – This occurs once the directive is attached to the element.</a:t>
            </a:r>
          </a:p>
          <a:p>
            <a:pPr lvl="1"/>
            <a:r>
              <a:rPr lang="en-US" b="1" dirty="0"/>
              <a:t>inserted</a:t>
            </a:r>
            <a:r>
              <a:rPr lang="en-US" dirty="0"/>
              <a:t> – This hook occurs once the element is inserted into the parent DOM.</a:t>
            </a:r>
          </a:p>
          <a:p>
            <a:pPr lvl="1"/>
            <a:r>
              <a:rPr lang="en-US" b="1" dirty="0"/>
              <a:t>update</a:t>
            </a:r>
            <a:r>
              <a:rPr lang="en-US" dirty="0"/>
              <a:t> – This hook is called when the element updates, but children haven’t been updated yet.</a:t>
            </a:r>
          </a:p>
          <a:p>
            <a:pPr lvl="1"/>
            <a:r>
              <a:rPr lang="en-US" b="1" dirty="0" err="1"/>
              <a:t>componentUpdated</a:t>
            </a:r>
            <a:r>
              <a:rPr lang="en-US" dirty="0"/>
              <a:t> – This hook is called once the component and the children have been updated.</a:t>
            </a:r>
          </a:p>
          <a:p>
            <a:pPr lvl="1"/>
            <a:r>
              <a:rPr lang="en-US" b="1" dirty="0"/>
              <a:t>unbind</a:t>
            </a:r>
            <a:r>
              <a:rPr lang="en-US" dirty="0"/>
              <a:t> – This hook is called once the directive is removed.</a:t>
            </a:r>
            <a:endParaRPr lang="en-IN" dirty="0"/>
          </a:p>
        </p:txBody>
      </p:sp>
    </p:spTree>
    <p:extLst>
      <p:ext uri="{BB962C8B-B14F-4D97-AF65-F5344CB8AC3E}">
        <p14:creationId xmlns:p14="http://schemas.microsoft.com/office/powerpoint/2010/main" val="1208164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8ABF-D721-43B7-848F-33E6B350062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Assignment</a:t>
            </a:r>
          </a:p>
        </p:txBody>
      </p:sp>
      <p:pic>
        <p:nvPicPr>
          <p:cNvPr id="5" name="Content Placeholder 4" descr="Graphical user interface, application&#10;&#10;Description automatically generated">
            <a:extLst>
              <a:ext uri="{FF2B5EF4-FFF2-40B4-BE49-F238E27FC236}">
                <a16:creationId xmlns:a16="http://schemas.microsoft.com/office/drawing/2014/main" id="{6AED30FF-7B64-4D2F-96A4-2F613D72E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72009"/>
            <a:ext cx="7188199" cy="4510593"/>
          </a:xfrm>
          <a:prstGeom prst="rect">
            <a:avLst/>
          </a:prstGeom>
        </p:spPr>
      </p:pic>
    </p:spTree>
    <p:extLst>
      <p:ext uri="{BB962C8B-B14F-4D97-AF65-F5344CB8AC3E}">
        <p14:creationId xmlns:p14="http://schemas.microsoft.com/office/powerpoint/2010/main" val="282960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DEF085-7EA3-4E19-905B-B677819A1B7A}"/>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BC947282-E563-482A-BDBA-4E38ADAC36FA}"/>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A9386137-20DD-4DE7-83A1-C14A1DD53513}"/>
              </a:ext>
            </a:extLst>
          </p:cNvPr>
          <p:cNvSpPr txBox="1"/>
          <p:nvPr/>
        </p:nvSpPr>
        <p:spPr>
          <a:xfrm>
            <a:off x="8931927" y="2456866"/>
            <a:ext cx="1629448" cy="923330"/>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p:txBody>
      </p:sp>
      <p:grpSp>
        <p:nvGrpSpPr>
          <p:cNvPr id="5" name="Group 4">
            <a:extLst>
              <a:ext uri="{FF2B5EF4-FFF2-40B4-BE49-F238E27FC236}">
                <a16:creationId xmlns:a16="http://schemas.microsoft.com/office/drawing/2014/main" id="{E553E05A-E068-47D6-8B5A-75EEA636BD33}"/>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129EC2E6-E46D-4A92-94D5-E657B939A1E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B1392789-499B-41C3-8A2F-E8E3483C61A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6C13F607-596E-4AB1-9F14-58A000F17D02}"/>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771123E9-5273-45A4-9168-892A7907D55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1313F01D-D001-4576-9ABA-3E69A0F291C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E8F608FA-EA8E-48FE-B1A1-EFF529BD6EC5}"/>
              </a:ext>
            </a:extLst>
          </p:cNvPr>
          <p:cNvGrpSpPr/>
          <p:nvPr/>
        </p:nvGrpSpPr>
        <p:grpSpPr>
          <a:xfrm>
            <a:off x="8564239" y="1525159"/>
            <a:ext cx="1130132" cy="749454"/>
            <a:chOff x="8762260" y="1677880"/>
            <a:chExt cx="1262108" cy="898124"/>
          </a:xfrm>
        </p:grpSpPr>
        <p:sp>
          <p:nvSpPr>
            <p:cNvPr id="12" name="Rectangle: Rounded Corners 11">
              <a:extLst>
                <a:ext uri="{FF2B5EF4-FFF2-40B4-BE49-F238E27FC236}">
                  <a16:creationId xmlns:a16="http://schemas.microsoft.com/office/drawing/2014/main" id="{344B778A-4C9D-454E-A363-3625603B732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FEB7E8ED-2B8C-4476-9BEB-E3DE575EA85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4" name="Straight Connector 13">
            <a:extLst>
              <a:ext uri="{FF2B5EF4-FFF2-40B4-BE49-F238E27FC236}">
                <a16:creationId xmlns:a16="http://schemas.microsoft.com/office/drawing/2014/main" id="{9CBEC0F6-0EE2-48C6-943F-13920FFC0E52}"/>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5" name="Rectangle 14">
            <a:extLst>
              <a:ext uri="{FF2B5EF4-FFF2-40B4-BE49-F238E27FC236}">
                <a16:creationId xmlns:a16="http://schemas.microsoft.com/office/drawing/2014/main" id="{69468333-B9F7-4F98-92B8-D4C3A9EE4F59}"/>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6" name="Straight Arrow Connector 15">
            <a:extLst>
              <a:ext uri="{FF2B5EF4-FFF2-40B4-BE49-F238E27FC236}">
                <a16:creationId xmlns:a16="http://schemas.microsoft.com/office/drawing/2014/main" id="{573B00DB-DD62-444A-99F2-85C66C1EB875}"/>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EC0E1C-3E68-4CBB-93ED-D33370742036}"/>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7801D1E-F7B7-4699-898D-F2F11C24FBD3}"/>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9" name="TextBox 18">
            <a:extLst>
              <a:ext uri="{FF2B5EF4-FFF2-40B4-BE49-F238E27FC236}">
                <a16:creationId xmlns:a16="http://schemas.microsoft.com/office/drawing/2014/main" id="{03FF65F3-9AFF-429E-99D4-E98DD5179B38}"/>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sp>
        <p:nvSpPr>
          <p:cNvPr id="20" name="Rectangle 19">
            <a:extLst>
              <a:ext uri="{FF2B5EF4-FFF2-40B4-BE49-F238E27FC236}">
                <a16:creationId xmlns:a16="http://schemas.microsoft.com/office/drawing/2014/main" id="{4B53D55A-43C2-4227-BAE3-EFCF013BCBA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1" name="Rectangle: Rounded Corners 20">
            <a:extLst>
              <a:ext uri="{FF2B5EF4-FFF2-40B4-BE49-F238E27FC236}">
                <a16:creationId xmlns:a16="http://schemas.microsoft.com/office/drawing/2014/main" id="{C5DAB0D1-4DB3-4AB0-9C29-90C0C4AD4A5C}"/>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1C2AC69E-461B-4895-B8D0-1B07B90EEAC7}"/>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ECC74F66-3D3F-45F3-AD0B-FC5904A84A21}"/>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87B8F13D-41CB-4CCF-A206-39F53E95A5E2}"/>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99E57D49-1423-4687-BC0F-9BF2C955478D}"/>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26" name="Rectangle 25">
            <a:extLst>
              <a:ext uri="{FF2B5EF4-FFF2-40B4-BE49-F238E27FC236}">
                <a16:creationId xmlns:a16="http://schemas.microsoft.com/office/drawing/2014/main" id="{8B224890-01CB-4B0C-A0D0-B196CFF4E6F1}"/>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7" name="Straight Arrow Connector 26">
            <a:extLst>
              <a:ext uri="{FF2B5EF4-FFF2-40B4-BE49-F238E27FC236}">
                <a16:creationId xmlns:a16="http://schemas.microsoft.com/office/drawing/2014/main" id="{11B16DFF-ADE1-4754-9713-E24EDC1E2C4B}"/>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CE45171-4FE7-4D17-846F-AADD7585E1E9}"/>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A72FE1A-DCCB-484F-9E71-6211698FBEFF}"/>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0" name="TextBox 29">
            <a:extLst>
              <a:ext uri="{FF2B5EF4-FFF2-40B4-BE49-F238E27FC236}">
                <a16:creationId xmlns:a16="http://schemas.microsoft.com/office/drawing/2014/main" id="{45D87335-A900-4BB9-AD8E-678995A62D60}"/>
              </a:ext>
            </a:extLst>
          </p:cNvPr>
          <p:cNvSpPr txBox="1"/>
          <p:nvPr/>
        </p:nvSpPr>
        <p:spPr>
          <a:xfrm>
            <a:off x="7698216" y="4720523"/>
            <a:ext cx="1989071"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sp>
        <p:nvSpPr>
          <p:cNvPr id="31" name="Flowchart: Magnetic Disk 30">
            <a:extLst>
              <a:ext uri="{FF2B5EF4-FFF2-40B4-BE49-F238E27FC236}">
                <a16:creationId xmlns:a16="http://schemas.microsoft.com/office/drawing/2014/main" id="{0F12C12C-D98C-4220-8465-EEFE70792D5B}"/>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32" name="Straight Arrow Connector 31">
            <a:extLst>
              <a:ext uri="{FF2B5EF4-FFF2-40B4-BE49-F238E27FC236}">
                <a16:creationId xmlns:a16="http://schemas.microsoft.com/office/drawing/2014/main" id="{B0C24F82-7AB3-4D24-90B0-6DF0E52CB87D}"/>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2BE8F4F-9E8E-4E00-B961-A8EBEE65D34F}"/>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58F060B-C178-45BF-95DF-6AF86B25A424}"/>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5" name="TextBox 34">
            <a:extLst>
              <a:ext uri="{FF2B5EF4-FFF2-40B4-BE49-F238E27FC236}">
                <a16:creationId xmlns:a16="http://schemas.microsoft.com/office/drawing/2014/main" id="{DAE2FF06-4FF5-4D50-8A9E-A754A74C415C}"/>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6" name="Rectangle 35">
            <a:extLst>
              <a:ext uri="{FF2B5EF4-FFF2-40B4-BE49-F238E27FC236}">
                <a16:creationId xmlns:a16="http://schemas.microsoft.com/office/drawing/2014/main" id="{9D606178-CBA2-4DDB-BF79-7A554B47D558}"/>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7" name="TextBox 36">
            <a:extLst>
              <a:ext uri="{FF2B5EF4-FFF2-40B4-BE49-F238E27FC236}">
                <a16:creationId xmlns:a16="http://schemas.microsoft.com/office/drawing/2014/main" id="{5AD0B902-E913-4E21-A279-2F060F371312}"/>
              </a:ext>
            </a:extLst>
          </p:cNvPr>
          <p:cNvSpPr txBox="1"/>
          <p:nvPr/>
        </p:nvSpPr>
        <p:spPr>
          <a:xfrm>
            <a:off x="237067" y="5943600"/>
            <a:ext cx="3068917" cy="646331"/>
          </a:xfrm>
          <a:prstGeom prst="rect">
            <a:avLst/>
          </a:prstGeom>
          <a:noFill/>
        </p:spPr>
        <p:txBody>
          <a:bodyPr wrap="none" rtlCol="0">
            <a:spAutoFit/>
          </a:bodyPr>
          <a:lstStyle/>
          <a:p>
            <a:pPr algn="ctr"/>
            <a:r>
              <a:rPr lang="en-US" dirty="0"/>
              <a:t>Vanilla JS, jQuery, KO, BB, NG1,</a:t>
            </a:r>
          </a:p>
          <a:p>
            <a:pPr algn="ctr"/>
            <a:r>
              <a:rPr lang="en-US" dirty="0"/>
              <a:t>NG 2 and Above, React, Vue</a:t>
            </a:r>
          </a:p>
        </p:txBody>
      </p:sp>
      <p:sp>
        <p:nvSpPr>
          <p:cNvPr id="38" name="TextBox 37">
            <a:extLst>
              <a:ext uri="{FF2B5EF4-FFF2-40B4-BE49-F238E27FC236}">
                <a16:creationId xmlns:a16="http://schemas.microsoft.com/office/drawing/2014/main" id="{6A82A09E-8869-411E-A619-AD110B749EFD}"/>
              </a:ext>
            </a:extLst>
          </p:cNvPr>
          <p:cNvSpPr txBox="1"/>
          <p:nvPr/>
        </p:nvSpPr>
        <p:spPr>
          <a:xfrm>
            <a:off x="547856" y="268069"/>
            <a:ext cx="3884718" cy="461665"/>
          </a:xfrm>
          <a:prstGeom prst="rect">
            <a:avLst/>
          </a:prstGeom>
          <a:noFill/>
        </p:spPr>
        <p:txBody>
          <a:bodyPr wrap="none" rtlCol="0">
            <a:spAutoFit/>
          </a:bodyPr>
          <a:lstStyle/>
          <a:p>
            <a:r>
              <a:rPr lang="en-US" sz="2400" b="1" dirty="0"/>
              <a:t>Single Page Application (SPA)</a:t>
            </a:r>
          </a:p>
        </p:txBody>
      </p:sp>
    </p:spTree>
    <p:extLst>
      <p:ext uri="{BB962C8B-B14F-4D97-AF65-F5344CB8AC3E}">
        <p14:creationId xmlns:p14="http://schemas.microsoft.com/office/powerpoint/2010/main" val="845113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DC86-7201-4877-AA95-D6879E37294B}"/>
              </a:ext>
            </a:extLst>
          </p:cNvPr>
          <p:cNvSpPr>
            <a:spLocks noGrp="1"/>
          </p:cNvSpPr>
          <p:nvPr>
            <p:ph type="title"/>
          </p:nvPr>
        </p:nvSpPr>
        <p:spPr/>
        <p:txBody>
          <a:bodyPr/>
          <a:lstStyle/>
          <a:p>
            <a:r>
              <a:rPr lang="en-US" dirty="0"/>
              <a:t>Form validation</a:t>
            </a:r>
          </a:p>
        </p:txBody>
      </p:sp>
      <p:sp>
        <p:nvSpPr>
          <p:cNvPr id="3" name="Content Placeholder 2">
            <a:extLst>
              <a:ext uri="{FF2B5EF4-FFF2-40B4-BE49-F238E27FC236}">
                <a16:creationId xmlns:a16="http://schemas.microsoft.com/office/drawing/2014/main" id="{87BA42FF-7495-4AB2-A4B4-07F4D42E19DB}"/>
              </a:ext>
            </a:extLst>
          </p:cNvPr>
          <p:cNvSpPr>
            <a:spLocks noGrp="1"/>
          </p:cNvSpPr>
          <p:nvPr>
            <p:ph idx="1"/>
          </p:nvPr>
        </p:nvSpPr>
        <p:spPr/>
        <p:txBody>
          <a:bodyPr/>
          <a:lstStyle/>
          <a:p>
            <a:r>
              <a:rPr lang="en-US" dirty="0"/>
              <a:t>Form validation is one of the most difficult subjects in frontend, not only do you have to deal with ensuring correct values are submitted, you must also make sure to provide a suitable UX for your users. </a:t>
            </a:r>
          </a:p>
          <a:p>
            <a:r>
              <a:rPr lang="en-US" dirty="0"/>
              <a:t>We also have to deal with accessibility and making sure our forms are inclusive and usable for all types of our users. </a:t>
            </a:r>
          </a:p>
          <a:p>
            <a:r>
              <a:rPr lang="en-US" dirty="0"/>
              <a:t>Doing form validation by hand is painful, a lot of work, and fairly time consuming!</a:t>
            </a:r>
          </a:p>
        </p:txBody>
      </p:sp>
    </p:spTree>
    <p:extLst>
      <p:ext uri="{BB962C8B-B14F-4D97-AF65-F5344CB8AC3E}">
        <p14:creationId xmlns:p14="http://schemas.microsoft.com/office/powerpoint/2010/main" val="800310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7FDC-1A8A-42A9-B73A-10DD5F615233}"/>
              </a:ext>
            </a:extLst>
          </p:cNvPr>
          <p:cNvSpPr>
            <a:spLocks noGrp="1"/>
          </p:cNvSpPr>
          <p:nvPr>
            <p:ph type="title"/>
          </p:nvPr>
        </p:nvSpPr>
        <p:spPr/>
        <p:txBody>
          <a:bodyPr/>
          <a:lstStyle/>
          <a:p>
            <a:r>
              <a:rPr lang="en-US" dirty="0"/>
              <a:t>Form Validation (vee-validate)</a:t>
            </a:r>
          </a:p>
        </p:txBody>
      </p:sp>
      <p:sp>
        <p:nvSpPr>
          <p:cNvPr id="3" name="Content Placeholder 2">
            <a:extLst>
              <a:ext uri="{FF2B5EF4-FFF2-40B4-BE49-F238E27FC236}">
                <a16:creationId xmlns:a16="http://schemas.microsoft.com/office/drawing/2014/main" id="{B7C72FB6-B93D-4BE0-9F76-C020C1F068BA}"/>
              </a:ext>
            </a:extLst>
          </p:cNvPr>
          <p:cNvSpPr>
            <a:spLocks noGrp="1"/>
          </p:cNvSpPr>
          <p:nvPr>
            <p:ph idx="1"/>
          </p:nvPr>
        </p:nvSpPr>
        <p:spPr/>
        <p:txBody>
          <a:bodyPr>
            <a:normAutofit fontScale="92500" lnSpcReduction="20000"/>
          </a:bodyPr>
          <a:lstStyle/>
          <a:p>
            <a:r>
              <a:rPr lang="en-US" dirty="0" err="1"/>
              <a:t>VeeValidate</a:t>
            </a:r>
            <a:r>
              <a:rPr lang="en-US" dirty="0"/>
              <a:t> is a validation framework built specifically for Vue.js and as such it makes some assumptions and enforces "best-practices" for your forms while being versatile and customizable.</a:t>
            </a:r>
          </a:p>
          <a:p>
            <a:r>
              <a:rPr lang="en-US" dirty="0" err="1"/>
              <a:t>VeeValidate</a:t>
            </a:r>
            <a:r>
              <a:rPr lang="en-US" dirty="0"/>
              <a:t> is a collection of function-based APIs and Vue components, the main things that will be covered is how to add rules and use them on your fields and error messages.</a:t>
            </a:r>
          </a:p>
          <a:p>
            <a:r>
              <a:rPr lang="en-US" dirty="0"/>
              <a:t>vee-validate tackles the major pain points of form validation and addresses them in the most flexible way possible:</a:t>
            </a:r>
          </a:p>
          <a:p>
            <a:pPr lvl="1"/>
            <a:r>
              <a:rPr lang="en-US" dirty="0"/>
              <a:t>Ability to craft complicated UX for your users.</a:t>
            </a:r>
          </a:p>
          <a:p>
            <a:pPr lvl="1"/>
            <a:r>
              <a:rPr lang="en-US" dirty="0"/>
              <a:t>Most common validations are built-in.</a:t>
            </a:r>
          </a:p>
          <a:p>
            <a:pPr lvl="1"/>
            <a:r>
              <a:rPr lang="en-US" dirty="0"/>
              <a:t>Cross Field validation.</a:t>
            </a:r>
          </a:p>
          <a:p>
            <a:pPr lvl="1"/>
            <a:r>
              <a:rPr lang="en-US" dirty="0"/>
              <a:t>Utilities to enhance your forms </a:t>
            </a:r>
            <a:r>
              <a:rPr lang="en-US" dirty="0" err="1"/>
              <a:t>accessability</a:t>
            </a:r>
            <a:r>
              <a:rPr lang="en-US" dirty="0"/>
              <a:t> and styling.</a:t>
            </a:r>
          </a:p>
          <a:p>
            <a:pPr lvl="1"/>
            <a:r>
              <a:rPr lang="en-US" dirty="0"/>
              <a:t>Localization is built-in the core.</a:t>
            </a:r>
          </a:p>
        </p:txBody>
      </p:sp>
    </p:spTree>
    <p:extLst>
      <p:ext uri="{BB962C8B-B14F-4D97-AF65-F5344CB8AC3E}">
        <p14:creationId xmlns:p14="http://schemas.microsoft.com/office/powerpoint/2010/main" val="19670505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3FE706-8E22-4706-A9C2-1247B2DEA16B}"/>
              </a:ext>
            </a:extLst>
          </p:cNvPr>
          <p:cNvPicPr>
            <a:picLocks noChangeAspect="1"/>
          </p:cNvPicPr>
          <p:nvPr/>
        </p:nvPicPr>
        <p:blipFill>
          <a:blip r:embed="rId2"/>
          <a:stretch>
            <a:fillRect/>
          </a:stretch>
        </p:blipFill>
        <p:spPr>
          <a:xfrm>
            <a:off x="643467" y="819113"/>
            <a:ext cx="10905066" cy="5452533"/>
          </a:xfrm>
          <a:prstGeom prst="rect">
            <a:avLst/>
          </a:prstGeom>
          <a:ln>
            <a:noFill/>
          </a:ln>
        </p:spPr>
      </p:pic>
    </p:spTree>
    <p:extLst>
      <p:ext uri="{BB962C8B-B14F-4D97-AF65-F5344CB8AC3E}">
        <p14:creationId xmlns:p14="http://schemas.microsoft.com/office/powerpoint/2010/main" val="368790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613-3E07-4EC1-9FB0-756D9EF4F59C}"/>
              </a:ext>
            </a:extLst>
          </p:cNvPr>
          <p:cNvSpPr>
            <a:spLocks noGrp="1"/>
          </p:cNvSpPr>
          <p:nvPr>
            <p:ph type="title"/>
          </p:nvPr>
        </p:nvSpPr>
        <p:spPr/>
        <p:txBody>
          <a:bodyPr/>
          <a:lstStyle/>
          <a:p>
            <a:r>
              <a:rPr lang="en-IN" dirty="0"/>
              <a:t>Install Router</a:t>
            </a:r>
          </a:p>
        </p:txBody>
      </p:sp>
      <p:sp>
        <p:nvSpPr>
          <p:cNvPr id="3" name="Content Placeholder 2">
            <a:extLst>
              <a:ext uri="{FF2B5EF4-FFF2-40B4-BE49-F238E27FC236}">
                <a16:creationId xmlns:a16="http://schemas.microsoft.com/office/drawing/2014/main" id="{13D28530-1051-4C53-BF8C-12DDDDE191EF}"/>
              </a:ext>
            </a:extLst>
          </p:cNvPr>
          <p:cNvSpPr>
            <a:spLocks noGrp="1"/>
          </p:cNvSpPr>
          <p:nvPr>
            <p:ph idx="1"/>
          </p:nvPr>
        </p:nvSpPr>
        <p:spPr/>
        <p:txBody>
          <a:bodyPr/>
          <a:lstStyle/>
          <a:p>
            <a:r>
              <a:rPr lang="en-IN" dirty="0"/>
              <a:t>Manually</a:t>
            </a:r>
          </a:p>
          <a:p>
            <a:pPr lvl="1"/>
            <a:r>
              <a:rPr lang="en-IN" dirty="0" err="1"/>
              <a:t>npm</a:t>
            </a:r>
            <a:r>
              <a:rPr lang="en-IN" dirty="0"/>
              <a:t> </a:t>
            </a:r>
            <a:r>
              <a:rPr lang="en-IN" dirty="0" err="1"/>
              <a:t>i</a:t>
            </a:r>
            <a:r>
              <a:rPr lang="en-IN" dirty="0"/>
              <a:t> vue-router@3</a:t>
            </a:r>
          </a:p>
          <a:p>
            <a:pPr lvl="1"/>
            <a:r>
              <a:rPr lang="en-IN" dirty="0"/>
              <a:t>Create a router folder with route configuration file</a:t>
            </a:r>
          </a:p>
          <a:p>
            <a:pPr lvl="1"/>
            <a:r>
              <a:rPr lang="en-IN" dirty="0"/>
              <a:t>Add the router to your application (main.js)</a:t>
            </a:r>
          </a:p>
          <a:p>
            <a:r>
              <a:rPr lang="en-IN" dirty="0"/>
              <a:t>Using Vue CLI plugin</a:t>
            </a:r>
          </a:p>
          <a:p>
            <a:pPr lvl="1"/>
            <a:r>
              <a:rPr lang="en-IN" dirty="0" err="1"/>
              <a:t>vue</a:t>
            </a:r>
            <a:r>
              <a:rPr lang="en-IN" dirty="0"/>
              <a:t> add router</a:t>
            </a:r>
          </a:p>
        </p:txBody>
      </p:sp>
    </p:spTree>
    <p:extLst>
      <p:ext uri="{BB962C8B-B14F-4D97-AF65-F5344CB8AC3E}">
        <p14:creationId xmlns:p14="http://schemas.microsoft.com/office/powerpoint/2010/main" val="521453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D3C0D-432C-49A3-B263-6C7DA2E32C80}"/>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4283669B-9604-4383-AA36-8DD1322BD6AD}"/>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F3EF3837-BE39-47F9-834C-5DC84CAF9D5B}"/>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Vue Application</a:t>
            </a:r>
          </a:p>
        </p:txBody>
      </p:sp>
      <p:cxnSp>
        <p:nvCxnSpPr>
          <p:cNvPr id="7" name="Straight Arrow Connector 6">
            <a:extLst>
              <a:ext uri="{FF2B5EF4-FFF2-40B4-BE49-F238E27FC236}">
                <a16:creationId xmlns:a16="http://schemas.microsoft.com/office/drawing/2014/main" id="{40F8C7CA-5413-4F81-8A48-9B650B04009A}"/>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2E284CE-2377-4650-8057-F791EFDCEA41}"/>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38F8384-7C32-4E9F-BE08-77949556091F}"/>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34A622A1-5CBD-461D-BCA0-92EA2A5B2BA5}"/>
              </a:ext>
            </a:extLst>
          </p:cNvPr>
          <p:cNvSpPr txBox="1"/>
          <p:nvPr/>
        </p:nvSpPr>
        <p:spPr>
          <a:xfrm>
            <a:off x="3779642" y="1961538"/>
            <a:ext cx="2623154" cy="369332"/>
          </a:xfrm>
          <a:prstGeom prst="rect">
            <a:avLst/>
          </a:prstGeom>
          <a:noFill/>
        </p:spPr>
        <p:txBody>
          <a:bodyPr wrap="none" rtlCol="0">
            <a:spAutoFit/>
          </a:bodyPr>
          <a:lstStyle/>
          <a:p>
            <a:r>
              <a:rPr lang="en-IN" dirty="0"/>
              <a:t>HTML Page + JS (Vue App)</a:t>
            </a:r>
          </a:p>
        </p:txBody>
      </p:sp>
      <p:sp>
        <p:nvSpPr>
          <p:cNvPr id="11" name="Rectangle 10">
            <a:extLst>
              <a:ext uri="{FF2B5EF4-FFF2-40B4-BE49-F238E27FC236}">
                <a16:creationId xmlns:a16="http://schemas.microsoft.com/office/drawing/2014/main" id="{5525E2DC-CD45-4089-AC88-8E480C8E999B}"/>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73B59F53-F194-4A19-B5A7-B496AFFE9DEA}"/>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6F177D7F-0A8E-4E2E-A929-95C565FC722A}"/>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C3ED8BAC-7AB6-4117-BD6E-29C49C1D4BA6}"/>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645910-4CDB-4526-A8F8-46B6151714B9}"/>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0011B8E6-99B7-461D-832A-81C122B93276}"/>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99A0C64E-B65F-4B00-A520-94A0C535EA04}"/>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E839F5E3-4047-422F-8158-02A3BBE2390E}"/>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3D275896-D1A1-4A67-9BA5-2AC56D01D94F}"/>
              </a:ext>
            </a:extLst>
          </p:cNvPr>
          <p:cNvSpPr txBox="1"/>
          <p:nvPr/>
        </p:nvSpPr>
        <p:spPr>
          <a:xfrm>
            <a:off x="4248504" y="4659030"/>
            <a:ext cx="3525965" cy="369332"/>
          </a:xfrm>
          <a:prstGeom prst="rect">
            <a:avLst/>
          </a:prstGeom>
          <a:noFill/>
        </p:spPr>
        <p:txBody>
          <a:bodyPr wrap="none" rtlCol="0">
            <a:spAutoFit/>
          </a:bodyPr>
          <a:lstStyle/>
          <a:p>
            <a:r>
              <a:rPr lang="en-IN" dirty="0"/>
              <a:t>AJAX – localhost:8000/</a:t>
            </a:r>
            <a:r>
              <a:rPr lang="en-IN" dirty="0" err="1"/>
              <a:t>api</a:t>
            </a:r>
            <a:r>
              <a:rPr lang="en-IN" dirty="0"/>
              <a:t>/products</a:t>
            </a:r>
          </a:p>
        </p:txBody>
      </p:sp>
      <p:sp>
        <p:nvSpPr>
          <p:cNvPr id="20" name="TextBox 19">
            <a:extLst>
              <a:ext uri="{FF2B5EF4-FFF2-40B4-BE49-F238E27FC236}">
                <a16:creationId xmlns:a16="http://schemas.microsoft.com/office/drawing/2014/main" id="{7AD5CD1C-D448-4311-87AA-2942C9C359F5}"/>
              </a:ext>
            </a:extLst>
          </p:cNvPr>
          <p:cNvSpPr txBox="1"/>
          <p:nvPr/>
        </p:nvSpPr>
        <p:spPr>
          <a:xfrm>
            <a:off x="5517159" y="5395729"/>
            <a:ext cx="665567" cy="369332"/>
          </a:xfrm>
          <a:prstGeom prst="rect">
            <a:avLst/>
          </a:prstGeom>
          <a:noFill/>
        </p:spPr>
        <p:txBody>
          <a:bodyPr wrap="none" rtlCol="0">
            <a:spAutoFit/>
          </a:bodyPr>
          <a:lstStyle/>
          <a:p>
            <a:r>
              <a:rPr lang="en-IN" dirty="0"/>
              <a:t>JSON</a:t>
            </a:r>
          </a:p>
        </p:txBody>
      </p:sp>
      <p:sp>
        <p:nvSpPr>
          <p:cNvPr id="21" name="TextBox 20">
            <a:extLst>
              <a:ext uri="{FF2B5EF4-FFF2-40B4-BE49-F238E27FC236}">
                <a16:creationId xmlns:a16="http://schemas.microsoft.com/office/drawing/2014/main" id="{F43E96A3-C2E9-4EB5-89A4-6E00F59771B1}"/>
              </a:ext>
            </a:extLst>
          </p:cNvPr>
          <p:cNvSpPr txBox="1"/>
          <p:nvPr/>
        </p:nvSpPr>
        <p:spPr>
          <a:xfrm>
            <a:off x="418817" y="1637320"/>
            <a:ext cx="2871747" cy="1569660"/>
          </a:xfrm>
          <a:prstGeom prst="rect">
            <a:avLst/>
          </a:prstGeom>
          <a:noFill/>
        </p:spPr>
        <p:txBody>
          <a:bodyPr wrap="none" rtlCol="0">
            <a:spAutoFit/>
          </a:bodyPr>
          <a:lstStyle/>
          <a:p>
            <a:pPr algn="ctr"/>
            <a:r>
              <a:rPr lang="en-IN" sz="1600" dirty="0">
                <a:solidFill>
                  <a:schemeClr val="tx1">
                    <a:lumMod val="95000"/>
                    <a:lumOff val="5000"/>
                  </a:schemeClr>
                </a:solidFill>
              </a:rPr>
              <a:t>Click on Admin link, load the</a:t>
            </a:r>
          </a:p>
          <a:p>
            <a:pPr algn="ctr"/>
            <a:r>
              <a:rPr lang="en-IN" sz="1600" dirty="0">
                <a:solidFill>
                  <a:schemeClr val="tx1">
                    <a:lumMod val="95000"/>
                    <a:lumOff val="5000"/>
                  </a:schemeClr>
                </a:solidFill>
              </a:rPr>
              <a:t>Admin Component, which</a:t>
            </a:r>
          </a:p>
          <a:p>
            <a:pPr algn="ctr"/>
            <a:r>
              <a:rPr lang="en-IN" sz="1600" dirty="0">
                <a:solidFill>
                  <a:schemeClr val="tx1">
                    <a:lumMod val="95000"/>
                    <a:lumOff val="5000"/>
                  </a:schemeClr>
                </a:solidFill>
              </a:rPr>
              <a:t>Sends AJAX req. to the server in </a:t>
            </a:r>
          </a:p>
          <a:p>
            <a:pPr algn="ctr"/>
            <a:r>
              <a:rPr lang="en-IN" sz="1600" dirty="0" err="1">
                <a:solidFill>
                  <a:schemeClr val="tx1">
                    <a:lumMod val="95000"/>
                    <a:lumOff val="5000"/>
                  </a:schemeClr>
                </a:solidFill>
              </a:rPr>
              <a:t>beforeMount</a:t>
            </a:r>
            <a:r>
              <a:rPr lang="en-IN" sz="1600" dirty="0">
                <a:solidFill>
                  <a:schemeClr val="tx1">
                    <a:lumMod val="95000"/>
                    <a:lumOff val="5000"/>
                  </a:schemeClr>
                </a:solidFill>
              </a:rPr>
              <a:t> lifecycle hook,</a:t>
            </a:r>
          </a:p>
          <a:p>
            <a:pPr algn="ctr"/>
            <a:r>
              <a:rPr lang="en-IN" sz="1600" dirty="0">
                <a:solidFill>
                  <a:schemeClr val="tx1">
                    <a:lumMod val="95000"/>
                    <a:lumOff val="5000"/>
                  </a:schemeClr>
                </a:solidFill>
              </a:rPr>
              <a:t>Gets the result and stores it into</a:t>
            </a:r>
          </a:p>
          <a:p>
            <a:pPr algn="ctr"/>
            <a:r>
              <a:rPr lang="en-IN" sz="1600" dirty="0">
                <a:solidFill>
                  <a:schemeClr val="tx1">
                    <a:lumMod val="95000"/>
                    <a:lumOff val="5000"/>
                  </a:schemeClr>
                </a:solidFill>
              </a:rPr>
              <a:t>Products state</a:t>
            </a:r>
          </a:p>
        </p:txBody>
      </p:sp>
    </p:spTree>
    <p:extLst>
      <p:ext uri="{BB962C8B-B14F-4D97-AF65-F5344CB8AC3E}">
        <p14:creationId xmlns:p14="http://schemas.microsoft.com/office/powerpoint/2010/main" val="32848537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C20A2CD-D4F4-41CC-87BA-807300928314}"/>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5" name="Rectangle: Rounded Corners 4">
            <a:extLst>
              <a:ext uri="{FF2B5EF4-FFF2-40B4-BE49-F238E27FC236}">
                <a16:creationId xmlns:a16="http://schemas.microsoft.com/office/drawing/2014/main" id="{FE331525-1330-47D5-BC6F-D22BC5E72A57}"/>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Vue Application</a:t>
            </a:r>
          </a:p>
        </p:txBody>
      </p:sp>
      <p:cxnSp>
        <p:nvCxnSpPr>
          <p:cNvPr id="6" name="Straight Arrow Connector 5">
            <a:extLst>
              <a:ext uri="{FF2B5EF4-FFF2-40B4-BE49-F238E27FC236}">
                <a16:creationId xmlns:a16="http://schemas.microsoft.com/office/drawing/2014/main" id="{574210FF-F4A4-48FF-88FE-7AC7889B952F}"/>
              </a:ext>
            </a:extLst>
          </p:cNvPr>
          <p:cNvCxnSpPr/>
          <p:nvPr/>
        </p:nvCxnSpPr>
        <p:spPr>
          <a:xfrm>
            <a:off x="3254215" y="1382544"/>
            <a:ext cx="37771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D0E9AB4-7F59-49C8-B4B2-B416E3FC31B2}"/>
              </a:ext>
            </a:extLst>
          </p:cNvPr>
          <p:cNvCxnSpPr/>
          <p:nvPr/>
        </p:nvCxnSpPr>
        <p:spPr>
          <a:xfrm flipH="1">
            <a:off x="3254215" y="1582995"/>
            <a:ext cx="37771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CA615E0-ACC3-46D4-998C-8DC94793E593}"/>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9" name="TextBox 8">
            <a:extLst>
              <a:ext uri="{FF2B5EF4-FFF2-40B4-BE49-F238E27FC236}">
                <a16:creationId xmlns:a16="http://schemas.microsoft.com/office/drawing/2014/main" id="{268589AC-5461-4DC4-ADFE-8D6569FDF274}"/>
              </a:ext>
            </a:extLst>
          </p:cNvPr>
          <p:cNvSpPr txBox="1"/>
          <p:nvPr/>
        </p:nvSpPr>
        <p:spPr>
          <a:xfrm>
            <a:off x="3779642" y="1637342"/>
            <a:ext cx="2623154" cy="369332"/>
          </a:xfrm>
          <a:prstGeom prst="rect">
            <a:avLst/>
          </a:prstGeom>
          <a:noFill/>
        </p:spPr>
        <p:txBody>
          <a:bodyPr wrap="none" rtlCol="0">
            <a:spAutoFit/>
          </a:bodyPr>
          <a:lstStyle/>
          <a:p>
            <a:r>
              <a:rPr lang="en-IN" dirty="0"/>
              <a:t>HTML Page + JS (Vue App)</a:t>
            </a:r>
          </a:p>
        </p:txBody>
      </p:sp>
      <p:sp>
        <p:nvSpPr>
          <p:cNvPr id="10" name="Rectangle 9">
            <a:extLst>
              <a:ext uri="{FF2B5EF4-FFF2-40B4-BE49-F238E27FC236}">
                <a16:creationId xmlns:a16="http://schemas.microsoft.com/office/drawing/2014/main" id="{01040051-7819-41E3-B843-6AF8CCE24344}"/>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000" b="1" dirty="0"/>
              <a:t>BROWSER</a:t>
            </a:r>
            <a:endParaRPr lang="en-IN" b="1" dirty="0"/>
          </a:p>
        </p:txBody>
      </p:sp>
      <p:sp>
        <p:nvSpPr>
          <p:cNvPr id="11" name="Rectangle 10">
            <a:extLst>
              <a:ext uri="{FF2B5EF4-FFF2-40B4-BE49-F238E27FC236}">
                <a16:creationId xmlns:a16="http://schemas.microsoft.com/office/drawing/2014/main" id="{6ADC2FB9-D583-4DB4-99F2-E2B6EBD8DFF6}"/>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3" name="TextBox 12">
            <a:extLst>
              <a:ext uri="{FF2B5EF4-FFF2-40B4-BE49-F238E27FC236}">
                <a16:creationId xmlns:a16="http://schemas.microsoft.com/office/drawing/2014/main" id="{55D924A9-6D8B-4D1C-9EAA-19D3D727BB88}"/>
              </a:ext>
            </a:extLst>
          </p:cNvPr>
          <p:cNvSpPr txBox="1"/>
          <p:nvPr/>
        </p:nvSpPr>
        <p:spPr>
          <a:xfrm>
            <a:off x="482441" y="1637320"/>
            <a:ext cx="2771774" cy="1077218"/>
          </a:xfrm>
          <a:prstGeom prst="rect">
            <a:avLst/>
          </a:prstGeom>
          <a:noFill/>
        </p:spPr>
        <p:txBody>
          <a:bodyPr wrap="square">
            <a:spAutoFit/>
          </a:bodyPr>
          <a:lstStyle/>
          <a:p>
            <a:r>
              <a:rPr lang="en-IN" sz="1600" dirty="0">
                <a:solidFill>
                  <a:schemeClr val="tx1">
                    <a:lumMod val="95000"/>
                    <a:lumOff val="5000"/>
                  </a:schemeClr>
                </a:solidFill>
              </a:rPr>
              <a:t>Click on Admin link, Will Verify token in </a:t>
            </a:r>
            <a:r>
              <a:rPr lang="en-IN" sz="1600" dirty="0" err="1">
                <a:solidFill>
                  <a:schemeClr val="tx1">
                    <a:lumMod val="95000"/>
                    <a:lumOff val="5000"/>
                  </a:schemeClr>
                </a:solidFill>
              </a:rPr>
              <a:t>sessionStorage</a:t>
            </a:r>
            <a:r>
              <a:rPr lang="en-IN" sz="1600" dirty="0">
                <a:solidFill>
                  <a:schemeClr val="tx1">
                    <a:lumMod val="95000"/>
                    <a:lumOff val="5000"/>
                  </a:schemeClr>
                </a:solidFill>
              </a:rPr>
              <a:t>. If not, you will be redirected </a:t>
            </a:r>
          </a:p>
          <a:p>
            <a:r>
              <a:rPr lang="en-IN" sz="1600" dirty="0">
                <a:solidFill>
                  <a:schemeClr val="tx1">
                    <a:lumMod val="95000"/>
                    <a:lumOff val="5000"/>
                  </a:schemeClr>
                </a:solidFill>
              </a:rPr>
              <a:t>to Login</a:t>
            </a:r>
          </a:p>
        </p:txBody>
      </p:sp>
      <p:sp>
        <p:nvSpPr>
          <p:cNvPr id="14" name="Rectangle: Rounded Corners 13">
            <a:extLst>
              <a:ext uri="{FF2B5EF4-FFF2-40B4-BE49-F238E27FC236}">
                <a16:creationId xmlns:a16="http://schemas.microsoft.com/office/drawing/2014/main" id="{404E97E9-D072-4B71-9035-E0FC2D8D42BF}"/>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15" name="Rectangle: Rounded Corners 14">
            <a:extLst>
              <a:ext uri="{FF2B5EF4-FFF2-40B4-BE49-F238E27FC236}">
                <a16:creationId xmlns:a16="http://schemas.microsoft.com/office/drawing/2014/main" id="{D1AFB065-9FE0-4B9B-9D28-C2C77AE96945}"/>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6" name="Straight Arrow Connector 15">
            <a:extLst>
              <a:ext uri="{FF2B5EF4-FFF2-40B4-BE49-F238E27FC236}">
                <a16:creationId xmlns:a16="http://schemas.microsoft.com/office/drawing/2014/main" id="{34EE194C-B99C-482B-9D76-C62D8AF646BC}"/>
              </a:ext>
            </a:extLst>
          </p:cNvPr>
          <p:cNvCxnSpPr>
            <a:cxnSpLocks/>
          </p:cNvCxnSpPr>
          <p:nvPr/>
        </p:nvCxnSpPr>
        <p:spPr>
          <a:xfrm>
            <a:off x="3236627" y="3338995"/>
            <a:ext cx="379478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46682D3-96B8-4627-89B5-2CCBF7E8FE14}"/>
              </a:ext>
            </a:extLst>
          </p:cNvPr>
          <p:cNvSpPr txBox="1"/>
          <p:nvPr/>
        </p:nvSpPr>
        <p:spPr>
          <a:xfrm>
            <a:off x="3383433" y="2708269"/>
            <a:ext cx="3555628" cy="646331"/>
          </a:xfrm>
          <a:prstGeom prst="rect">
            <a:avLst/>
          </a:prstGeom>
          <a:noFill/>
        </p:spPr>
        <p:txBody>
          <a:bodyPr wrap="square" rtlCol="0">
            <a:spAutoFit/>
          </a:bodyPr>
          <a:lstStyle/>
          <a:p>
            <a:pPr algn="ctr"/>
            <a:r>
              <a:rPr lang="en-IN" dirty="0"/>
              <a:t>HTTP + URL (AJAX) + Username &amp; Password</a:t>
            </a:r>
          </a:p>
        </p:txBody>
      </p:sp>
      <p:cxnSp>
        <p:nvCxnSpPr>
          <p:cNvPr id="18" name="Straight Arrow Connector 17">
            <a:extLst>
              <a:ext uri="{FF2B5EF4-FFF2-40B4-BE49-F238E27FC236}">
                <a16:creationId xmlns:a16="http://schemas.microsoft.com/office/drawing/2014/main" id="{8AE4A08B-90B4-408A-AF01-14B1552984D2}"/>
              </a:ext>
            </a:extLst>
          </p:cNvPr>
          <p:cNvCxnSpPr>
            <a:cxnSpLocks/>
          </p:cNvCxnSpPr>
          <p:nvPr/>
        </p:nvCxnSpPr>
        <p:spPr>
          <a:xfrm flipH="1">
            <a:off x="3236628" y="3735135"/>
            <a:ext cx="381236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04D87E1-BEFD-4BAA-8A9A-7306BE7E2E36}"/>
              </a:ext>
            </a:extLst>
          </p:cNvPr>
          <p:cNvSpPr txBox="1"/>
          <p:nvPr/>
        </p:nvSpPr>
        <p:spPr>
          <a:xfrm>
            <a:off x="4475968" y="3359726"/>
            <a:ext cx="1404552" cy="369332"/>
          </a:xfrm>
          <a:prstGeom prst="rect">
            <a:avLst/>
          </a:prstGeom>
          <a:noFill/>
        </p:spPr>
        <p:txBody>
          <a:bodyPr wrap="none" rtlCol="0">
            <a:spAutoFit/>
          </a:bodyPr>
          <a:lstStyle/>
          <a:p>
            <a:r>
              <a:rPr lang="en-US" dirty="0"/>
              <a:t>Login Submit</a:t>
            </a:r>
            <a:endParaRPr lang="en-IN" dirty="0"/>
          </a:p>
        </p:txBody>
      </p:sp>
      <p:sp>
        <p:nvSpPr>
          <p:cNvPr id="20" name="TextBox 19">
            <a:extLst>
              <a:ext uri="{FF2B5EF4-FFF2-40B4-BE49-F238E27FC236}">
                <a16:creationId xmlns:a16="http://schemas.microsoft.com/office/drawing/2014/main" id="{CDFE32EC-D7C4-4D26-AA6E-670B1BE3315B}"/>
              </a:ext>
            </a:extLst>
          </p:cNvPr>
          <p:cNvSpPr txBox="1"/>
          <p:nvPr/>
        </p:nvSpPr>
        <p:spPr>
          <a:xfrm>
            <a:off x="4223422" y="3724107"/>
            <a:ext cx="1735668" cy="646331"/>
          </a:xfrm>
          <a:prstGeom prst="rect">
            <a:avLst/>
          </a:prstGeom>
          <a:noFill/>
        </p:spPr>
        <p:txBody>
          <a:bodyPr wrap="none" rtlCol="0">
            <a:spAutoFit/>
          </a:bodyPr>
          <a:lstStyle/>
          <a:p>
            <a:pPr algn="ctr"/>
            <a:r>
              <a:rPr lang="en-IN" dirty="0"/>
              <a:t>JSON with Token</a:t>
            </a:r>
          </a:p>
          <a:p>
            <a:pPr algn="ctr"/>
            <a:r>
              <a:rPr lang="en-IN" dirty="0"/>
              <a:t>{“token”:”___”}</a:t>
            </a:r>
          </a:p>
        </p:txBody>
      </p:sp>
      <p:sp>
        <p:nvSpPr>
          <p:cNvPr id="21" name="TextBox 20">
            <a:extLst>
              <a:ext uri="{FF2B5EF4-FFF2-40B4-BE49-F238E27FC236}">
                <a16:creationId xmlns:a16="http://schemas.microsoft.com/office/drawing/2014/main" id="{0F3008C9-5C64-4FEA-8FE7-41EC4662CC11}"/>
              </a:ext>
            </a:extLst>
          </p:cNvPr>
          <p:cNvSpPr txBox="1"/>
          <p:nvPr/>
        </p:nvSpPr>
        <p:spPr>
          <a:xfrm>
            <a:off x="681725" y="3924862"/>
            <a:ext cx="2200282" cy="1569660"/>
          </a:xfrm>
          <a:prstGeom prst="rect">
            <a:avLst/>
          </a:prstGeom>
          <a:noFill/>
        </p:spPr>
        <p:txBody>
          <a:bodyPr wrap="none" rtlCol="0">
            <a:spAutoFit/>
          </a:bodyPr>
          <a:lstStyle/>
          <a:p>
            <a:r>
              <a:rPr lang="en-IN" sz="1600" dirty="0">
                <a:solidFill>
                  <a:schemeClr val="tx1">
                    <a:lumMod val="95000"/>
                    <a:lumOff val="5000"/>
                  </a:schemeClr>
                </a:solidFill>
              </a:rPr>
              <a:t>Store Token in Session</a:t>
            </a:r>
          </a:p>
          <a:p>
            <a:r>
              <a:rPr lang="en-IN" sz="1600" dirty="0">
                <a:solidFill>
                  <a:schemeClr val="tx1">
                    <a:lumMod val="95000"/>
                    <a:lumOff val="5000"/>
                  </a:schemeClr>
                </a:solidFill>
              </a:rPr>
              <a:t>Storage of the browser</a:t>
            </a:r>
          </a:p>
          <a:p>
            <a:endParaRPr lang="en-IN" sz="1600" dirty="0">
              <a:solidFill>
                <a:schemeClr val="tx1">
                  <a:lumMod val="95000"/>
                  <a:lumOff val="5000"/>
                </a:schemeClr>
              </a:solidFill>
            </a:endParaRPr>
          </a:p>
          <a:p>
            <a:r>
              <a:rPr lang="en-IN" sz="1600" dirty="0">
                <a:solidFill>
                  <a:schemeClr val="tx1">
                    <a:lumMod val="95000"/>
                    <a:lumOff val="5000"/>
                  </a:schemeClr>
                </a:solidFill>
              </a:rPr>
              <a:t>Send the same token to </a:t>
            </a:r>
          </a:p>
          <a:p>
            <a:r>
              <a:rPr lang="en-IN" sz="1600" dirty="0">
                <a:solidFill>
                  <a:schemeClr val="tx1">
                    <a:lumMod val="95000"/>
                    <a:lumOff val="5000"/>
                  </a:schemeClr>
                </a:solidFill>
              </a:rPr>
              <a:t>Access data from the </a:t>
            </a:r>
          </a:p>
          <a:p>
            <a:r>
              <a:rPr lang="en-IN" sz="1600" dirty="0">
                <a:solidFill>
                  <a:schemeClr val="tx1">
                    <a:lumMod val="95000"/>
                    <a:lumOff val="5000"/>
                  </a:schemeClr>
                </a:solidFill>
              </a:rPr>
              <a:t>Server using interceptor</a:t>
            </a:r>
          </a:p>
        </p:txBody>
      </p:sp>
      <p:sp>
        <p:nvSpPr>
          <p:cNvPr id="22" name="Flowchart: Magnetic Disk 21">
            <a:extLst>
              <a:ext uri="{FF2B5EF4-FFF2-40B4-BE49-F238E27FC236}">
                <a16:creationId xmlns:a16="http://schemas.microsoft.com/office/drawing/2014/main" id="{34685AE4-7D25-45E7-9EF4-B8966B37381A}"/>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cxnSp>
        <p:nvCxnSpPr>
          <p:cNvPr id="23" name="Connector: Elbow 22">
            <a:extLst>
              <a:ext uri="{FF2B5EF4-FFF2-40B4-BE49-F238E27FC236}">
                <a16:creationId xmlns:a16="http://schemas.microsoft.com/office/drawing/2014/main" id="{87BE75E1-4EF4-4A54-93FA-8D15CCAE8C2C}"/>
              </a:ext>
            </a:extLst>
          </p:cNvPr>
          <p:cNvCxnSpPr>
            <a:cxnSpLocks/>
            <a:endCxn id="2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Connector: Elbow 23">
            <a:extLst>
              <a:ext uri="{FF2B5EF4-FFF2-40B4-BE49-F238E27FC236}">
                <a16:creationId xmlns:a16="http://schemas.microsoft.com/office/drawing/2014/main" id="{D4B19EA5-77F2-411A-A754-67BB8FE9D681}"/>
              </a:ext>
            </a:extLst>
          </p:cNvPr>
          <p:cNvCxnSpPr>
            <a:cxnSpLocks/>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5" name="Connector: Elbow 24">
            <a:extLst>
              <a:ext uri="{FF2B5EF4-FFF2-40B4-BE49-F238E27FC236}">
                <a16:creationId xmlns:a16="http://schemas.microsoft.com/office/drawing/2014/main" id="{85132336-3DD5-400B-8339-BB984EBB3FB0}"/>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6" name="Connector: Elbow 25">
            <a:extLst>
              <a:ext uri="{FF2B5EF4-FFF2-40B4-BE49-F238E27FC236}">
                <a16:creationId xmlns:a16="http://schemas.microsoft.com/office/drawing/2014/main" id="{6E95D253-4DA6-41C9-B9AA-347D56010D3E}"/>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62CA2CAA-E31F-4A36-8E7A-3150B9C8E049}"/>
              </a:ext>
            </a:extLst>
          </p:cNvPr>
          <p:cNvSpPr txBox="1"/>
          <p:nvPr/>
        </p:nvSpPr>
        <p:spPr>
          <a:xfrm>
            <a:off x="3587239" y="4743898"/>
            <a:ext cx="4525406" cy="369332"/>
          </a:xfrm>
          <a:prstGeom prst="rect">
            <a:avLst/>
          </a:prstGeom>
          <a:noFill/>
        </p:spPr>
        <p:txBody>
          <a:bodyPr wrap="none" rtlCol="0">
            <a:spAutoFit/>
          </a:bodyPr>
          <a:lstStyle/>
          <a:p>
            <a:r>
              <a:rPr lang="en-IN" dirty="0"/>
              <a:t>AJAX – localhost:8000/</a:t>
            </a:r>
            <a:r>
              <a:rPr lang="en-IN" dirty="0" err="1"/>
              <a:t>api</a:t>
            </a:r>
            <a:r>
              <a:rPr lang="en-IN" dirty="0"/>
              <a:t>/products + Token</a:t>
            </a:r>
          </a:p>
        </p:txBody>
      </p:sp>
      <p:sp>
        <p:nvSpPr>
          <p:cNvPr id="28" name="TextBox 27">
            <a:extLst>
              <a:ext uri="{FF2B5EF4-FFF2-40B4-BE49-F238E27FC236}">
                <a16:creationId xmlns:a16="http://schemas.microsoft.com/office/drawing/2014/main" id="{2393788A-7F5D-450B-9F48-1FAE9CBBEABE}"/>
              </a:ext>
            </a:extLst>
          </p:cNvPr>
          <p:cNvSpPr txBox="1"/>
          <p:nvPr/>
        </p:nvSpPr>
        <p:spPr>
          <a:xfrm>
            <a:off x="5517159" y="5395729"/>
            <a:ext cx="665567" cy="369332"/>
          </a:xfrm>
          <a:prstGeom prst="rect">
            <a:avLst/>
          </a:prstGeom>
          <a:noFill/>
        </p:spPr>
        <p:txBody>
          <a:bodyPr wrap="none" rtlCol="0">
            <a:spAutoFit/>
          </a:bodyPr>
          <a:lstStyle/>
          <a:p>
            <a:r>
              <a:rPr lang="en-IN" dirty="0"/>
              <a:t>JSON</a:t>
            </a:r>
          </a:p>
        </p:txBody>
      </p:sp>
    </p:spTree>
    <p:extLst>
      <p:ext uri="{BB962C8B-B14F-4D97-AF65-F5344CB8AC3E}">
        <p14:creationId xmlns:p14="http://schemas.microsoft.com/office/powerpoint/2010/main" val="432255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0618-1630-459A-AB8E-4CB348D7A586}"/>
              </a:ext>
            </a:extLst>
          </p:cNvPr>
          <p:cNvSpPr>
            <a:spLocks noGrp="1"/>
          </p:cNvSpPr>
          <p:nvPr>
            <p:ph type="title"/>
          </p:nvPr>
        </p:nvSpPr>
        <p:spPr/>
        <p:txBody>
          <a:bodyPr/>
          <a:lstStyle/>
          <a:p>
            <a:r>
              <a:rPr lang="en-US" dirty="0"/>
              <a:t>Vue Router Guards</a:t>
            </a:r>
            <a:endParaRPr lang="en-IN" dirty="0"/>
          </a:p>
        </p:txBody>
      </p:sp>
      <p:sp>
        <p:nvSpPr>
          <p:cNvPr id="3" name="Content Placeholder 2">
            <a:extLst>
              <a:ext uri="{FF2B5EF4-FFF2-40B4-BE49-F238E27FC236}">
                <a16:creationId xmlns:a16="http://schemas.microsoft.com/office/drawing/2014/main" id="{000FFB38-14C8-4FA5-9BEA-5700A2BCB58E}"/>
              </a:ext>
            </a:extLst>
          </p:cNvPr>
          <p:cNvSpPr>
            <a:spLocks noGrp="1"/>
          </p:cNvSpPr>
          <p:nvPr>
            <p:ph idx="1"/>
          </p:nvPr>
        </p:nvSpPr>
        <p:spPr/>
        <p:txBody>
          <a:bodyPr>
            <a:normAutofit/>
          </a:bodyPr>
          <a:lstStyle/>
          <a:p>
            <a:r>
              <a:rPr lang="en-US" dirty="0"/>
              <a:t>Global guards – These are called each time the URL changes</a:t>
            </a:r>
          </a:p>
          <a:p>
            <a:pPr lvl="1"/>
            <a:r>
              <a:rPr lang="en-US" dirty="0" err="1"/>
              <a:t>beforeEach</a:t>
            </a:r>
            <a:r>
              <a:rPr lang="en-US" dirty="0"/>
              <a:t>, </a:t>
            </a:r>
            <a:r>
              <a:rPr lang="en-US" dirty="0" err="1"/>
              <a:t>beforeResolve</a:t>
            </a:r>
            <a:r>
              <a:rPr lang="en-US" dirty="0"/>
              <a:t>, </a:t>
            </a:r>
            <a:r>
              <a:rPr lang="en-US" dirty="0" err="1"/>
              <a:t>afterEach</a:t>
            </a:r>
            <a:endParaRPr lang="en-US" dirty="0"/>
          </a:p>
          <a:p>
            <a:r>
              <a:rPr lang="en-US" dirty="0"/>
              <a:t>Route guards – These are only called when the associated ROUTE is matched</a:t>
            </a:r>
          </a:p>
          <a:p>
            <a:pPr lvl="1"/>
            <a:r>
              <a:rPr lang="en-US" dirty="0" err="1"/>
              <a:t>beforeEnter</a:t>
            </a:r>
            <a:endParaRPr lang="en-US" dirty="0"/>
          </a:p>
          <a:p>
            <a:r>
              <a:rPr lang="en-US" dirty="0"/>
              <a:t>Route Component guards – These are only called when a ROUTE COMPONENT is used/unused</a:t>
            </a:r>
          </a:p>
          <a:p>
            <a:pPr lvl="1"/>
            <a:r>
              <a:rPr lang="en-US" dirty="0" err="1"/>
              <a:t>beforeRouteEnter</a:t>
            </a:r>
            <a:r>
              <a:rPr lang="en-US" dirty="0"/>
              <a:t>, </a:t>
            </a:r>
            <a:r>
              <a:rPr lang="en-US" dirty="0" err="1"/>
              <a:t>beforeRouteUpdate</a:t>
            </a:r>
            <a:r>
              <a:rPr lang="en-US" dirty="0"/>
              <a:t>, </a:t>
            </a:r>
            <a:r>
              <a:rPr lang="en-US" dirty="0" err="1"/>
              <a:t>beforeRouteLeave</a:t>
            </a:r>
            <a:endParaRPr lang="en-IN" dirty="0"/>
          </a:p>
        </p:txBody>
      </p:sp>
    </p:spTree>
    <p:extLst>
      <p:ext uri="{BB962C8B-B14F-4D97-AF65-F5344CB8AC3E}">
        <p14:creationId xmlns:p14="http://schemas.microsoft.com/office/powerpoint/2010/main" val="3345084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8E2858B-445B-49A0-AB61-CA46110FA53C}"/>
              </a:ext>
            </a:extLst>
          </p:cNvPr>
          <p:cNvGraphicFramePr/>
          <p:nvPr>
            <p:extLst>
              <p:ext uri="{D42A27DB-BD31-4B8C-83A1-F6EECF244321}">
                <p14:modId xmlns:p14="http://schemas.microsoft.com/office/powerpoint/2010/main" val="924296235"/>
              </p:ext>
            </p:extLst>
          </p:nvPr>
        </p:nvGraphicFramePr>
        <p:xfrm>
          <a:off x="698501" y="2053167"/>
          <a:ext cx="4540250" cy="3109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C16354D0-EE6B-4398-9CD1-DC4674C90862}"/>
              </a:ext>
            </a:extLst>
          </p:cNvPr>
          <p:cNvGraphicFramePr/>
          <p:nvPr>
            <p:extLst>
              <p:ext uri="{D42A27DB-BD31-4B8C-83A1-F6EECF244321}">
                <p14:modId xmlns:p14="http://schemas.microsoft.com/office/powerpoint/2010/main" val="2371092989"/>
              </p:ext>
            </p:extLst>
          </p:nvPr>
        </p:nvGraphicFramePr>
        <p:xfrm>
          <a:off x="6308726" y="2053166"/>
          <a:ext cx="4540250" cy="31093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a:extLst>
              <a:ext uri="{FF2B5EF4-FFF2-40B4-BE49-F238E27FC236}">
                <a16:creationId xmlns:a16="http://schemas.microsoft.com/office/drawing/2014/main" id="{11C6FF36-F788-4146-B417-9BD389E1903A}"/>
              </a:ext>
            </a:extLst>
          </p:cNvPr>
          <p:cNvSpPr txBox="1"/>
          <p:nvPr/>
        </p:nvSpPr>
        <p:spPr>
          <a:xfrm>
            <a:off x="2101497" y="5655733"/>
            <a:ext cx="1734257" cy="369332"/>
          </a:xfrm>
          <a:prstGeom prst="rect">
            <a:avLst/>
          </a:prstGeom>
          <a:noFill/>
        </p:spPr>
        <p:txBody>
          <a:bodyPr wrap="none" rtlCol="0">
            <a:spAutoFit/>
          </a:bodyPr>
          <a:lstStyle/>
          <a:p>
            <a:r>
              <a:rPr lang="en-US" dirty="0"/>
              <a:t>Component One</a:t>
            </a:r>
          </a:p>
        </p:txBody>
      </p:sp>
      <p:sp>
        <p:nvSpPr>
          <p:cNvPr id="7" name="TextBox 6">
            <a:extLst>
              <a:ext uri="{FF2B5EF4-FFF2-40B4-BE49-F238E27FC236}">
                <a16:creationId xmlns:a16="http://schemas.microsoft.com/office/drawing/2014/main" id="{F60DEF90-A717-463E-AFDD-4F7C3959F2B3}"/>
              </a:ext>
            </a:extLst>
          </p:cNvPr>
          <p:cNvSpPr txBox="1"/>
          <p:nvPr/>
        </p:nvSpPr>
        <p:spPr>
          <a:xfrm>
            <a:off x="7711722" y="5655733"/>
            <a:ext cx="1732077" cy="369332"/>
          </a:xfrm>
          <a:prstGeom prst="rect">
            <a:avLst/>
          </a:prstGeom>
          <a:noFill/>
        </p:spPr>
        <p:txBody>
          <a:bodyPr wrap="none" rtlCol="0">
            <a:spAutoFit/>
          </a:bodyPr>
          <a:lstStyle/>
          <a:p>
            <a:r>
              <a:rPr lang="en-US" dirty="0"/>
              <a:t>Component Two</a:t>
            </a:r>
          </a:p>
        </p:txBody>
      </p:sp>
      <p:sp>
        <p:nvSpPr>
          <p:cNvPr id="9" name="Title 8">
            <a:extLst>
              <a:ext uri="{FF2B5EF4-FFF2-40B4-BE49-F238E27FC236}">
                <a16:creationId xmlns:a16="http://schemas.microsoft.com/office/drawing/2014/main" id="{495C30E1-8EF4-4FB8-96BF-384561863D13}"/>
              </a:ext>
            </a:extLst>
          </p:cNvPr>
          <p:cNvSpPr>
            <a:spLocks noGrp="1"/>
          </p:cNvSpPr>
          <p:nvPr>
            <p:ph type="title"/>
          </p:nvPr>
        </p:nvSpPr>
        <p:spPr/>
        <p:txBody>
          <a:bodyPr>
            <a:normAutofit fontScale="90000"/>
          </a:bodyPr>
          <a:lstStyle/>
          <a:p>
            <a:r>
              <a:rPr lang="en-US" dirty="0" err="1"/>
              <a:t>VueX</a:t>
            </a:r>
            <a:br>
              <a:rPr lang="en-US" dirty="0"/>
            </a:br>
            <a:r>
              <a:rPr lang="en-US" sz="1200" dirty="0"/>
              <a:t>How can you access data of Component One in Component Two?</a:t>
            </a:r>
            <a:br>
              <a:rPr lang="en-US" sz="1200" dirty="0"/>
            </a:br>
            <a:r>
              <a:rPr lang="en-US" sz="1200" dirty="0"/>
              <a:t>What if Component Two wants to modify the data in Component One?</a:t>
            </a:r>
            <a:br>
              <a:rPr lang="en-US" dirty="0"/>
            </a:br>
            <a:endParaRPr lang="en-US" dirty="0"/>
          </a:p>
        </p:txBody>
      </p:sp>
    </p:spTree>
    <p:extLst>
      <p:ext uri="{BB962C8B-B14F-4D97-AF65-F5344CB8AC3E}">
        <p14:creationId xmlns:p14="http://schemas.microsoft.com/office/powerpoint/2010/main" val="28198679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0BCA-A9C0-4427-82DE-5C8060307AC3}"/>
              </a:ext>
            </a:extLst>
          </p:cNvPr>
          <p:cNvSpPr>
            <a:spLocks noGrp="1"/>
          </p:cNvSpPr>
          <p:nvPr>
            <p:ph type="title"/>
          </p:nvPr>
        </p:nvSpPr>
        <p:spPr/>
        <p:txBody>
          <a:bodyPr/>
          <a:lstStyle/>
          <a:p>
            <a:r>
              <a:rPr lang="en-IN" dirty="0" err="1"/>
              <a:t>Vuex</a:t>
            </a:r>
            <a:endParaRPr lang="en-IN" dirty="0"/>
          </a:p>
        </p:txBody>
      </p:sp>
      <p:sp>
        <p:nvSpPr>
          <p:cNvPr id="3" name="Content Placeholder 2">
            <a:extLst>
              <a:ext uri="{FF2B5EF4-FFF2-40B4-BE49-F238E27FC236}">
                <a16:creationId xmlns:a16="http://schemas.microsoft.com/office/drawing/2014/main" id="{56B91AF4-A51F-48D8-800A-96836C80699F}"/>
              </a:ext>
            </a:extLst>
          </p:cNvPr>
          <p:cNvSpPr>
            <a:spLocks noGrp="1"/>
          </p:cNvSpPr>
          <p:nvPr>
            <p:ph idx="1"/>
          </p:nvPr>
        </p:nvSpPr>
        <p:spPr/>
        <p:txBody>
          <a:bodyPr>
            <a:normAutofit fontScale="92500" lnSpcReduction="10000"/>
          </a:bodyPr>
          <a:lstStyle/>
          <a:p>
            <a:pPr algn="just"/>
            <a:r>
              <a:rPr lang="en-US" dirty="0" err="1"/>
              <a:t>Vuex</a:t>
            </a:r>
            <a:r>
              <a:rPr lang="en-US" dirty="0"/>
              <a:t> is a </a:t>
            </a:r>
            <a:r>
              <a:rPr lang="en-US" b="1" dirty="0"/>
              <a:t>state management pattern + library </a:t>
            </a:r>
            <a:r>
              <a:rPr lang="en-US" dirty="0"/>
              <a:t>for Vue.js applications. </a:t>
            </a:r>
          </a:p>
          <a:p>
            <a:pPr algn="just"/>
            <a:r>
              <a:rPr lang="en-US" dirty="0"/>
              <a:t>It serves as a centralized store for all the components in an application, with rules ensuring that the state can only be mutated in a predictable fashion. </a:t>
            </a:r>
          </a:p>
          <a:p>
            <a:pPr algn="just"/>
            <a:r>
              <a:rPr lang="en-US" dirty="0"/>
              <a:t>It also integrates with Vue's official </a:t>
            </a:r>
            <a:r>
              <a:rPr lang="en-US" b="1" dirty="0" err="1"/>
              <a:t>devtools</a:t>
            </a:r>
            <a:r>
              <a:rPr lang="en-US" b="1" dirty="0"/>
              <a:t> extension</a:t>
            </a:r>
            <a:r>
              <a:rPr lang="en-US" dirty="0"/>
              <a:t> to provide advanced features such as zero-config time-travel debugging.</a:t>
            </a:r>
          </a:p>
          <a:p>
            <a:pPr algn="just"/>
            <a:r>
              <a:rPr lang="en-US" dirty="0"/>
              <a:t>By defining and separating the concepts involved in state management and enforcing rules that maintain independence between views and states, we give our code more structure and maintainability.</a:t>
            </a:r>
          </a:p>
          <a:p>
            <a:pPr algn="just"/>
            <a:r>
              <a:rPr lang="en-US" dirty="0"/>
              <a:t>This is the basic idea behind </a:t>
            </a:r>
            <a:r>
              <a:rPr lang="en-US" dirty="0" err="1"/>
              <a:t>Vuex</a:t>
            </a:r>
            <a:r>
              <a:rPr lang="en-US" dirty="0"/>
              <a:t>, inspired by </a:t>
            </a:r>
            <a:r>
              <a:rPr lang="en-US" b="1" dirty="0"/>
              <a:t>Flux</a:t>
            </a:r>
            <a:r>
              <a:rPr lang="en-US" dirty="0"/>
              <a:t>, </a:t>
            </a:r>
            <a:r>
              <a:rPr lang="en-US" b="1" dirty="0"/>
              <a:t>Redux </a:t>
            </a:r>
            <a:r>
              <a:rPr lang="en-US" dirty="0"/>
              <a:t>and </a:t>
            </a:r>
            <a:r>
              <a:rPr lang="en-US" b="1" dirty="0"/>
              <a:t>The Elm Architecture</a:t>
            </a:r>
            <a:r>
              <a:rPr lang="en-US" dirty="0"/>
              <a:t>. </a:t>
            </a:r>
            <a:endParaRPr lang="en-IN" dirty="0"/>
          </a:p>
        </p:txBody>
      </p:sp>
    </p:spTree>
    <p:extLst>
      <p:ext uri="{BB962C8B-B14F-4D97-AF65-F5344CB8AC3E}">
        <p14:creationId xmlns:p14="http://schemas.microsoft.com/office/powerpoint/2010/main" val="20846445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E482-C730-4034-A2E2-01689B78B2AB}"/>
              </a:ext>
            </a:extLst>
          </p:cNvPr>
          <p:cNvSpPr>
            <a:spLocks noGrp="1"/>
          </p:cNvSpPr>
          <p:nvPr>
            <p:ph type="title"/>
          </p:nvPr>
        </p:nvSpPr>
        <p:spPr/>
        <p:txBody>
          <a:bodyPr/>
          <a:lstStyle/>
          <a:p>
            <a:r>
              <a:rPr lang="en-US" dirty="0" err="1"/>
              <a:t>Vuex</a:t>
            </a:r>
            <a:r>
              <a:rPr lang="en-US" dirty="0"/>
              <a:t> Core Concepts</a:t>
            </a:r>
          </a:p>
        </p:txBody>
      </p:sp>
      <p:sp>
        <p:nvSpPr>
          <p:cNvPr id="3" name="Content Placeholder 2">
            <a:extLst>
              <a:ext uri="{FF2B5EF4-FFF2-40B4-BE49-F238E27FC236}">
                <a16:creationId xmlns:a16="http://schemas.microsoft.com/office/drawing/2014/main" id="{CE2D1EA6-ABED-4526-AD07-7577DED90340}"/>
              </a:ext>
            </a:extLst>
          </p:cNvPr>
          <p:cNvSpPr>
            <a:spLocks noGrp="1"/>
          </p:cNvSpPr>
          <p:nvPr>
            <p:ph idx="1"/>
          </p:nvPr>
        </p:nvSpPr>
        <p:spPr/>
        <p:txBody>
          <a:bodyPr/>
          <a:lstStyle/>
          <a:p>
            <a:r>
              <a:rPr lang="en-US" dirty="0"/>
              <a:t>State</a:t>
            </a:r>
          </a:p>
          <a:p>
            <a:r>
              <a:rPr lang="en-US" dirty="0"/>
              <a:t>Getters</a:t>
            </a:r>
          </a:p>
          <a:p>
            <a:r>
              <a:rPr lang="en-US" dirty="0"/>
              <a:t>Mutations</a:t>
            </a:r>
          </a:p>
          <a:p>
            <a:r>
              <a:rPr lang="en-US" dirty="0"/>
              <a:t>Actions</a:t>
            </a:r>
          </a:p>
          <a:p>
            <a:r>
              <a:rPr lang="en-US" dirty="0"/>
              <a:t>Modules</a:t>
            </a:r>
          </a:p>
        </p:txBody>
      </p:sp>
    </p:spTree>
    <p:extLst>
      <p:ext uri="{BB962C8B-B14F-4D97-AF65-F5344CB8AC3E}">
        <p14:creationId xmlns:p14="http://schemas.microsoft.com/office/powerpoint/2010/main" val="408887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DEF085-7EA3-4E19-905B-B677819A1B7A}"/>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BC947282-E563-482A-BDBA-4E38ADAC36FA}"/>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A9386137-20DD-4DE7-83A1-C14A1DD53513}"/>
              </a:ext>
            </a:extLst>
          </p:cNvPr>
          <p:cNvSpPr txBox="1"/>
          <p:nvPr/>
        </p:nvSpPr>
        <p:spPr>
          <a:xfrm>
            <a:off x="8931927" y="2456866"/>
            <a:ext cx="1629448" cy="923330"/>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p:txBody>
      </p:sp>
      <p:grpSp>
        <p:nvGrpSpPr>
          <p:cNvPr id="5" name="Group 4">
            <a:extLst>
              <a:ext uri="{FF2B5EF4-FFF2-40B4-BE49-F238E27FC236}">
                <a16:creationId xmlns:a16="http://schemas.microsoft.com/office/drawing/2014/main" id="{E553E05A-E068-47D6-8B5A-75EEA636BD33}"/>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129EC2E6-E46D-4A92-94D5-E657B939A1E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B1392789-499B-41C3-8A2F-E8E3483C61A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6C13F607-596E-4AB1-9F14-58A000F17D02}"/>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771123E9-5273-45A4-9168-892A7907D55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1313F01D-D001-4576-9ABA-3E69A0F291C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E8F608FA-EA8E-48FE-B1A1-EFF529BD6EC5}"/>
              </a:ext>
            </a:extLst>
          </p:cNvPr>
          <p:cNvGrpSpPr/>
          <p:nvPr/>
        </p:nvGrpSpPr>
        <p:grpSpPr>
          <a:xfrm>
            <a:off x="8564239" y="1525159"/>
            <a:ext cx="1130132" cy="749454"/>
            <a:chOff x="8762260" y="1677880"/>
            <a:chExt cx="1262108" cy="898124"/>
          </a:xfrm>
        </p:grpSpPr>
        <p:sp>
          <p:nvSpPr>
            <p:cNvPr id="12" name="Rectangle: Rounded Corners 11">
              <a:extLst>
                <a:ext uri="{FF2B5EF4-FFF2-40B4-BE49-F238E27FC236}">
                  <a16:creationId xmlns:a16="http://schemas.microsoft.com/office/drawing/2014/main" id="{344B778A-4C9D-454E-A363-3625603B732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FEB7E8ED-2B8C-4476-9BEB-E3DE575EA85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4" name="Straight Connector 13">
            <a:extLst>
              <a:ext uri="{FF2B5EF4-FFF2-40B4-BE49-F238E27FC236}">
                <a16:creationId xmlns:a16="http://schemas.microsoft.com/office/drawing/2014/main" id="{9CBEC0F6-0EE2-48C6-943F-13920FFC0E52}"/>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5" name="Rectangle 14">
            <a:extLst>
              <a:ext uri="{FF2B5EF4-FFF2-40B4-BE49-F238E27FC236}">
                <a16:creationId xmlns:a16="http://schemas.microsoft.com/office/drawing/2014/main" id="{69468333-B9F7-4F98-92B8-D4C3A9EE4F59}"/>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6" name="Straight Arrow Connector 15">
            <a:extLst>
              <a:ext uri="{FF2B5EF4-FFF2-40B4-BE49-F238E27FC236}">
                <a16:creationId xmlns:a16="http://schemas.microsoft.com/office/drawing/2014/main" id="{573B00DB-DD62-444A-99F2-85C66C1EB875}"/>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EC0E1C-3E68-4CBB-93ED-D33370742036}"/>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7801D1E-F7B7-4699-898D-F2F11C24FBD3}"/>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9" name="TextBox 18">
            <a:extLst>
              <a:ext uri="{FF2B5EF4-FFF2-40B4-BE49-F238E27FC236}">
                <a16:creationId xmlns:a16="http://schemas.microsoft.com/office/drawing/2014/main" id="{03FF65F3-9AFF-429E-99D4-E98DD5179B38}"/>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sp>
        <p:nvSpPr>
          <p:cNvPr id="20" name="Rectangle 19">
            <a:extLst>
              <a:ext uri="{FF2B5EF4-FFF2-40B4-BE49-F238E27FC236}">
                <a16:creationId xmlns:a16="http://schemas.microsoft.com/office/drawing/2014/main" id="{4B53D55A-43C2-4227-BAE3-EFCF013BCBA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1" name="Rectangle: Rounded Corners 20">
            <a:extLst>
              <a:ext uri="{FF2B5EF4-FFF2-40B4-BE49-F238E27FC236}">
                <a16:creationId xmlns:a16="http://schemas.microsoft.com/office/drawing/2014/main" id="{C5DAB0D1-4DB3-4AB0-9C29-90C0C4AD4A5C}"/>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1C2AC69E-461B-4895-B8D0-1B07B90EEAC7}"/>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ECC74F66-3D3F-45F3-AD0B-FC5904A84A21}"/>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87B8F13D-41CB-4CCF-A206-39F53E95A5E2}"/>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99E57D49-1423-4687-BC0F-9BF2C955478D}"/>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35" name="TextBox 34">
            <a:extLst>
              <a:ext uri="{FF2B5EF4-FFF2-40B4-BE49-F238E27FC236}">
                <a16:creationId xmlns:a16="http://schemas.microsoft.com/office/drawing/2014/main" id="{DAE2FF06-4FF5-4D50-8A9E-A754A74C415C}"/>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6" name="Rectangle 35">
            <a:extLst>
              <a:ext uri="{FF2B5EF4-FFF2-40B4-BE49-F238E27FC236}">
                <a16:creationId xmlns:a16="http://schemas.microsoft.com/office/drawing/2014/main" id="{9D606178-CBA2-4DDB-BF79-7A554B47D558}"/>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7" name="TextBox 36">
            <a:extLst>
              <a:ext uri="{FF2B5EF4-FFF2-40B4-BE49-F238E27FC236}">
                <a16:creationId xmlns:a16="http://schemas.microsoft.com/office/drawing/2014/main" id="{5AD0B902-E913-4E21-A279-2F060F371312}"/>
              </a:ext>
            </a:extLst>
          </p:cNvPr>
          <p:cNvSpPr txBox="1"/>
          <p:nvPr/>
        </p:nvSpPr>
        <p:spPr>
          <a:xfrm>
            <a:off x="237067" y="5943600"/>
            <a:ext cx="3068917" cy="646331"/>
          </a:xfrm>
          <a:prstGeom prst="rect">
            <a:avLst/>
          </a:prstGeom>
          <a:noFill/>
        </p:spPr>
        <p:txBody>
          <a:bodyPr wrap="none" rtlCol="0">
            <a:spAutoFit/>
          </a:bodyPr>
          <a:lstStyle/>
          <a:p>
            <a:pPr algn="ctr"/>
            <a:r>
              <a:rPr lang="en-US" dirty="0"/>
              <a:t>Vanilla JS, jQuery, KO, BB, NG1,</a:t>
            </a:r>
          </a:p>
          <a:p>
            <a:pPr algn="ctr"/>
            <a:r>
              <a:rPr lang="en-US" dirty="0"/>
              <a:t>NG 2 and Above, React, Vue</a:t>
            </a:r>
          </a:p>
        </p:txBody>
      </p:sp>
      <p:sp>
        <p:nvSpPr>
          <p:cNvPr id="38" name="TextBox 37">
            <a:extLst>
              <a:ext uri="{FF2B5EF4-FFF2-40B4-BE49-F238E27FC236}">
                <a16:creationId xmlns:a16="http://schemas.microsoft.com/office/drawing/2014/main" id="{6A82A09E-8869-411E-A619-AD110B749EFD}"/>
              </a:ext>
            </a:extLst>
          </p:cNvPr>
          <p:cNvSpPr txBox="1"/>
          <p:nvPr/>
        </p:nvSpPr>
        <p:spPr>
          <a:xfrm>
            <a:off x="547856" y="268069"/>
            <a:ext cx="3884718" cy="461665"/>
          </a:xfrm>
          <a:prstGeom prst="rect">
            <a:avLst/>
          </a:prstGeom>
          <a:noFill/>
        </p:spPr>
        <p:txBody>
          <a:bodyPr wrap="none" rtlCol="0">
            <a:spAutoFit/>
          </a:bodyPr>
          <a:lstStyle/>
          <a:p>
            <a:r>
              <a:rPr lang="en-US" sz="2400" b="1" dirty="0"/>
              <a:t>Single Page Application (SPA)</a:t>
            </a:r>
          </a:p>
        </p:txBody>
      </p:sp>
      <p:sp>
        <p:nvSpPr>
          <p:cNvPr id="39" name="Rectangle 38">
            <a:extLst>
              <a:ext uri="{FF2B5EF4-FFF2-40B4-BE49-F238E27FC236}">
                <a16:creationId xmlns:a16="http://schemas.microsoft.com/office/drawing/2014/main" id="{559A6351-C4CF-4985-A781-3772803FF57A}"/>
              </a:ext>
            </a:extLst>
          </p:cNvPr>
          <p:cNvSpPr/>
          <p:nvPr/>
        </p:nvSpPr>
        <p:spPr>
          <a:xfrm>
            <a:off x="6577318" y="4304735"/>
            <a:ext cx="1145140" cy="2275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API GATEWAY</a:t>
            </a:r>
          </a:p>
        </p:txBody>
      </p:sp>
      <p:cxnSp>
        <p:nvCxnSpPr>
          <p:cNvPr id="40" name="Straight Arrow Connector 39">
            <a:extLst>
              <a:ext uri="{FF2B5EF4-FFF2-40B4-BE49-F238E27FC236}">
                <a16:creationId xmlns:a16="http://schemas.microsoft.com/office/drawing/2014/main" id="{ED5D627E-3FAE-4F29-8FD3-12013E6FD216}"/>
              </a:ext>
            </a:extLst>
          </p:cNvPr>
          <p:cNvCxnSpPr>
            <a:cxnSpLocks/>
          </p:cNvCxnSpPr>
          <p:nvPr/>
        </p:nvCxnSpPr>
        <p:spPr>
          <a:xfrm>
            <a:off x="3376980" y="4761055"/>
            <a:ext cx="317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D0C6DBD-A6AF-4E93-ABEB-E56434667384}"/>
              </a:ext>
            </a:extLst>
          </p:cNvPr>
          <p:cNvCxnSpPr>
            <a:cxnSpLocks/>
          </p:cNvCxnSpPr>
          <p:nvPr/>
        </p:nvCxnSpPr>
        <p:spPr>
          <a:xfrm flipH="1">
            <a:off x="3376981" y="5156111"/>
            <a:ext cx="3173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58E4188-2A40-4336-BE66-DE4D7419E10C}"/>
              </a:ext>
            </a:extLst>
          </p:cNvPr>
          <p:cNvSpPr txBox="1"/>
          <p:nvPr/>
        </p:nvSpPr>
        <p:spPr>
          <a:xfrm>
            <a:off x="4015849" y="4391723"/>
            <a:ext cx="1901611" cy="369332"/>
          </a:xfrm>
          <a:prstGeom prst="rect">
            <a:avLst/>
          </a:prstGeom>
          <a:noFill/>
        </p:spPr>
        <p:txBody>
          <a:bodyPr wrap="none" rtlCol="0">
            <a:spAutoFit/>
          </a:bodyPr>
          <a:lstStyle/>
          <a:p>
            <a:r>
              <a:rPr lang="en-IN" dirty="0"/>
              <a:t>AJAX - HTTP + URL</a:t>
            </a:r>
          </a:p>
        </p:txBody>
      </p:sp>
      <p:sp>
        <p:nvSpPr>
          <p:cNvPr id="43" name="TextBox 42">
            <a:extLst>
              <a:ext uri="{FF2B5EF4-FFF2-40B4-BE49-F238E27FC236}">
                <a16:creationId xmlns:a16="http://schemas.microsoft.com/office/drawing/2014/main" id="{06DE84FC-0210-47AF-8E8C-A8ACA71E3ABB}"/>
              </a:ext>
            </a:extLst>
          </p:cNvPr>
          <p:cNvSpPr txBox="1"/>
          <p:nvPr/>
        </p:nvSpPr>
        <p:spPr>
          <a:xfrm>
            <a:off x="4540933" y="5112308"/>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grpSp>
        <p:nvGrpSpPr>
          <p:cNvPr id="44" name="Group 43">
            <a:extLst>
              <a:ext uri="{FF2B5EF4-FFF2-40B4-BE49-F238E27FC236}">
                <a16:creationId xmlns:a16="http://schemas.microsoft.com/office/drawing/2014/main" id="{98029039-554A-4576-A610-F64F8D03AAC7}"/>
              </a:ext>
            </a:extLst>
          </p:cNvPr>
          <p:cNvGrpSpPr/>
          <p:nvPr/>
        </p:nvGrpSpPr>
        <p:grpSpPr>
          <a:xfrm>
            <a:off x="8601665" y="4152191"/>
            <a:ext cx="2103120" cy="816865"/>
            <a:chOff x="9193562" y="4058871"/>
            <a:chExt cx="2103120" cy="816865"/>
          </a:xfrm>
        </p:grpSpPr>
        <p:sp>
          <p:nvSpPr>
            <p:cNvPr id="45" name="Rectangle 44">
              <a:extLst>
                <a:ext uri="{FF2B5EF4-FFF2-40B4-BE49-F238E27FC236}">
                  <a16:creationId xmlns:a16="http://schemas.microsoft.com/office/drawing/2014/main" id="{E5CD26E1-47EB-446E-A1BB-E4BD03F45E59}"/>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Account </a:t>
              </a:r>
            </a:p>
            <a:p>
              <a:pPr algn="ctr"/>
              <a:r>
                <a:rPr lang="en-IN" sz="1200" b="1" dirty="0"/>
                <a:t>Service</a:t>
              </a:r>
            </a:p>
          </p:txBody>
        </p:sp>
        <p:sp>
          <p:nvSpPr>
            <p:cNvPr id="46" name="Hexagon 45">
              <a:extLst>
                <a:ext uri="{FF2B5EF4-FFF2-40B4-BE49-F238E27FC236}">
                  <a16:creationId xmlns:a16="http://schemas.microsoft.com/office/drawing/2014/main" id="{B9C96DAA-AD5A-4DB9-86B8-4EB4C0847C0A}"/>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7" name="Flowchart: Magnetic Disk 46">
              <a:extLst>
                <a:ext uri="{FF2B5EF4-FFF2-40B4-BE49-F238E27FC236}">
                  <a16:creationId xmlns:a16="http://schemas.microsoft.com/office/drawing/2014/main" id="{E410895E-AF73-4931-8A16-FD02FEDC0D94}"/>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8" name="Group 47">
            <a:extLst>
              <a:ext uri="{FF2B5EF4-FFF2-40B4-BE49-F238E27FC236}">
                <a16:creationId xmlns:a16="http://schemas.microsoft.com/office/drawing/2014/main" id="{661CBB6B-FEF8-491C-93FA-F39B7EDA7879}"/>
              </a:ext>
            </a:extLst>
          </p:cNvPr>
          <p:cNvGrpSpPr/>
          <p:nvPr/>
        </p:nvGrpSpPr>
        <p:grpSpPr>
          <a:xfrm>
            <a:off x="8601665" y="5034107"/>
            <a:ext cx="2103120" cy="816865"/>
            <a:chOff x="9193562" y="4058871"/>
            <a:chExt cx="2103120" cy="816865"/>
          </a:xfrm>
        </p:grpSpPr>
        <p:sp>
          <p:nvSpPr>
            <p:cNvPr id="49" name="Rectangle 48">
              <a:extLst>
                <a:ext uri="{FF2B5EF4-FFF2-40B4-BE49-F238E27FC236}">
                  <a16:creationId xmlns:a16="http://schemas.microsoft.com/office/drawing/2014/main" id="{6DB2A42F-2FB5-4EA3-B99B-B9E5A9D210B8}"/>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Inventory </a:t>
              </a:r>
            </a:p>
            <a:p>
              <a:pPr algn="ctr"/>
              <a:r>
                <a:rPr lang="en-IN" sz="1200" b="1" dirty="0"/>
                <a:t>Service</a:t>
              </a:r>
            </a:p>
          </p:txBody>
        </p:sp>
        <p:sp>
          <p:nvSpPr>
            <p:cNvPr id="50" name="Hexagon 49">
              <a:extLst>
                <a:ext uri="{FF2B5EF4-FFF2-40B4-BE49-F238E27FC236}">
                  <a16:creationId xmlns:a16="http://schemas.microsoft.com/office/drawing/2014/main" id="{58F0D08A-D3A9-448F-8B9E-0125ABB3CA1A}"/>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1" name="Flowchart: Magnetic Disk 50">
              <a:extLst>
                <a:ext uri="{FF2B5EF4-FFF2-40B4-BE49-F238E27FC236}">
                  <a16:creationId xmlns:a16="http://schemas.microsoft.com/office/drawing/2014/main" id="{2357726A-D365-4299-8597-84DC8281637D}"/>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52" name="Group 51">
            <a:extLst>
              <a:ext uri="{FF2B5EF4-FFF2-40B4-BE49-F238E27FC236}">
                <a16:creationId xmlns:a16="http://schemas.microsoft.com/office/drawing/2014/main" id="{7621F6F4-638A-4676-9B1A-CF2C564AB8D6}"/>
              </a:ext>
            </a:extLst>
          </p:cNvPr>
          <p:cNvGrpSpPr/>
          <p:nvPr/>
        </p:nvGrpSpPr>
        <p:grpSpPr>
          <a:xfrm>
            <a:off x="8601665" y="5918017"/>
            <a:ext cx="2103120" cy="816865"/>
            <a:chOff x="9193562" y="4058871"/>
            <a:chExt cx="2103120" cy="816865"/>
          </a:xfrm>
        </p:grpSpPr>
        <p:sp>
          <p:nvSpPr>
            <p:cNvPr id="53" name="Rectangle 52">
              <a:extLst>
                <a:ext uri="{FF2B5EF4-FFF2-40B4-BE49-F238E27FC236}">
                  <a16:creationId xmlns:a16="http://schemas.microsoft.com/office/drawing/2014/main" id="{05C3A4F0-C8FD-4861-9F01-223B7F2B8EB6}"/>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Shipping </a:t>
              </a:r>
            </a:p>
            <a:p>
              <a:pPr algn="ctr"/>
              <a:r>
                <a:rPr lang="en-IN" sz="1200" b="1" dirty="0"/>
                <a:t>Service</a:t>
              </a:r>
            </a:p>
          </p:txBody>
        </p:sp>
        <p:sp>
          <p:nvSpPr>
            <p:cNvPr id="54" name="Hexagon 53">
              <a:extLst>
                <a:ext uri="{FF2B5EF4-FFF2-40B4-BE49-F238E27FC236}">
                  <a16:creationId xmlns:a16="http://schemas.microsoft.com/office/drawing/2014/main" id="{066DE79E-F7F2-4244-A8BF-5DFD5E0566D9}"/>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5" name="Flowchart: Magnetic Disk 54">
              <a:extLst>
                <a:ext uri="{FF2B5EF4-FFF2-40B4-BE49-F238E27FC236}">
                  <a16:creationId xmlns:a16="http://schemas.microsoft.com/office/drawing/2014/main" id="{282DB89F-6AAF-40F2-8596-F0B9DED6FAF8}"/>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cxnSp>
        <p:nvCxnSpPr>
          <p:cNvPr id="56" name="Straight Arrow Connector 55">
            <a:extLst>
              <a:ext uri="{FF2B5EF4-FFF2-40B4-BE49-F238E27FC236}">
                <a16:creationId xmlns:a16="http://schemas.microsoft.com/office/drawing/2014/main" id="{D4A24DF1-A4EF-4657-8658-8AAB70CBC3CA}"/>
              </a:ext>
            </a:extLst>
          </p:cNvPr>
          <p:cNvCxnSpPr/>
          <p:nvPr/>
        </p:nvCxnSpPr>
        <p:spPr>
          <a:xfrm flipV="1">
            <a:off x="7722458" y="4560624"/>
            <a:ext cx="879207" cy="88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B01E0D3-5D12-4B3A-B40F-BD26F907F6E5}"/>
              </a:ext>
            </a:extLst>
          </p:cNvPr>
          <p:cNvCxnSpPr>
            <a:cxnSpLocks/>
          </p:cNvCxnSpPr>
          <p:nvPr/>
        </p:nvCxnSpPr>
        <p:spPr>
          <a:xfrm flipV="1">
            <a:off x="7722458" y="5442540"/>
            <a:ext cx="8792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AC428DD-8B73-4EDB-A225-C5E9D3155F5B}"/>
              </a:ext>
            </a:extLst>
          </p:cNvPr>
          <p:cNvCxnSpPr>
            <a:cxnSpLocks/>
          </p:cNvCxnSpPr>
          <p:nvPr/>
        </p:nvCxnSpPr>
        <p:spPr>
          <a:xfrm>
            <a:off x="7722458" y="5442541"/>
            <a:ext cx="879207" cy="88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9798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vuex">
            <a:extLst>
              <a:ext uri="{FF2B5EF4-FFF2-40B4-BE49-F238E27FC236}">
                <a16:creationId xmlns:a16="http://schemas.microsoft.com/office/drawing/2014/main" id="{C99C7BFE-22FD-4AE5-85EA-8F697B5476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1334" y="763138"/>
            <a:ext cx="8432800" cy="59932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B6639E-6FCD-4284-A213-ADDAC81F8A3A}"/>
              </a:ext>
            </a:extLst>
          </p:cNvPr>
          <p:cNvSpPr>
            <a:spLocks noGrp="1"/>
          </p:cNvSpPr>
          <p:nvPr>
            <p:ph type="title"/>
          </p:nvPr>
        </p:nvSpPr>
        <p:spPr/>
        <p:txBody>
          <a:bodyPr/>
          <a:lstStyle/>
          <a:p>
            <a:r>
              <a:rPr lang="en-IN" dirty="0" err="1"/>
              <a:t>Vuex</a:t>
            </a:r>
            <a:endParaRPr lang="en-IN" dirty="0"/>
          </a:p>
        </p:txBody>
      </p:sp>
    </p:spTree>
    <p:extLst>
      <p:ext uri="{BB962C8B-B14F-4D97-AF65-F5344CB8AC3E}">
        <p14:creationId xmlns:p14="http://schemas.microsoft.com/office/powerpoint/2010/main" val="17601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73C143-E91E-4251-AB02-931AC46934C2}"/>
              </a:ext>
            </a:extLst>
          </p:cNvPr>
          <p:cNvSpPr>
            <a:spLocks noGrp="1"/>
          </p:cNvSpPr>
          <p:nvPr>
            <p:ph type="title"/>
          </p:nvPr>
        </p:nvSpPr>
        <p:spPr>
          <a:xfrm>
            <a:off x="870204" y="606564"/>
            <a:ext cx="10451592" cy="1325563"/>
          </a:xfrm>
        </p:spPr>
        <p:txBody>
          <a:bodyPr anchor="ctr">
            <a:normAutofit/>
          </a:bodyPr>
          <a:lstStyle/>
          <a:p>
            <a:r>
              <a:rPr lang="en-IN"/>
              <a:t>JavaScript Full Stack Application</a:t>
            </a:r>
          </a:p>
        </p:txBody>
      </p:sp>
      <p:graphicFrame>
        <p:nvGraphicFramePr>
          <p:cNvPr id="5" name="Content Placeholder 4">
            <a:extLst>
              <a:ext uri="{FF2B5EF4-FFF2-40B4-BE49-F238E27FC236}">
                <a16:creationId xmlns:a16="http://schemas.microsoft.com/office/drawing/2014/main" id="{782EC05F-F9B8-4538-9312-8FF4F87F82D9}"/>
              </a:ext>
            </a:extLst>
          </p:cNvPr>
          <p:cNvGraphicFramePr>
            <a:graphicFrameLocks noGrp="1"/>
          </p:cNvGraphicFramePr>
          <p:nvPr>
            <p:ph idx="1"/>
          </p:nvPr>
        </p:nvGraphicFramePr>
        <p:xfrm>
          <a:off x="1000874" y="2488845"/>
          <a:ext cx="10190254" cy="3410936"/>
        </p:xfrm>
        <a:graphic>
          <a:graphicData uri="http://schemas.openxmlformats.org/drawingml/2006/table">
            <a:tbl>
              <a:tblPr firstRow="1" bandRow="1">
                <a:tableStyleId>{5C22544A-7EE6-4342-B048-85BDC9FD1C3A}</a:tableStyleId>
              </a:tblPr>
              <a:tblGrid>
                <a:gridCol w="1560442">
                  <a:extLst>
                    <a:ext uri="{9D8B030D-6E8A-4147-A177-3AD203B41FA5}">
                      <a16:colId xmlns:a16="http://schemas.microsoft.com/office/drawing/2014/main" val="3853211641"/>
                    </a:ext>
                  </a:extLst>
                </a:gridCol>
                <a:gridCol w="2106343">
                  <a:extLst>
                    <a:ext uri="{9D8B030D-6E8A-4147-A177-3AD203B41FA5}">
                      <a16:colId xmlns:a16="http://schemas.microsoft.com/office/drawing/2014/main" val="3174142414"/>
                    </a:ext>
                  </a:extLst>
                </a:gridCol>
                <a:gridCol w="2939330">
                  <a:extLst>
                    <a:ext uri="{9D8B030D-6E8A-4147-A177-3AD203B41FA5}">
                      <a16:colId xmlns:a16="http://schemas.microsoft.com/office/drawing/2014/main" val="3886812675"/>
                    </a:ext>
                  </a:extLst>
                </a:gridCol>
                <a:gridCol w="1740960">
                  <a:extLst>
                    <a:ext uri="{9D8B030D-6E8A-4147-A177-3AD203B41FA5}">
                      <a16:colId xmlns:a16="http://schemas.microsoft.com/office/drawing/2014/main" val="2214009400"/>
                    </a:ext>
                  </a:extLst>
                </a:gridCol>
                <a:gridCol w="1843179">
                  <a:extLst>
                    <a:ext uri="{9D8B030D-6E8A-4147-A177-3AD203B41FA5}">
                      <a16:colId xmlns:a16="http://schemas.microsoft.com/office/drawing/2014/main" val="3481863326"/>
                    </a:ext>
                  </a:extLst>
                </a:gridCol>
              </a:tblGrid>
              <a:tr h="1071964">
                <a:tc>
                  <a:txBody>
                    <a:bodyPr/>
                    <a:lstStyle/>
                    <a:p>
                      <a:pPr algn="ctr"/>
                      <a:endParaRPr lang="en-IN" sz="2900" dirty="0"/>
                    </a:p>
                  </a:txBody>
                  <a:tcPr marL="144933" marR="144933" marT="72467" marB="72467" anchor="ctr"/>
                </a:tc>
                <a:tc>
                  <a:txBody>
                    <a:bodyPr/>
                    <a:lstStyle/>
                    <a:p>
                      <a:pPr algn="ctr"/>
                      <a:r>
                        <a:rPr lang="en-IN" sz="2900"/>
                        <a:t>Database</a:t>
                      </a:r>
                    </a:p>
                  </a:txBody>
                  <a:tcPr marL="144933" marR="144933" marT="72467" marB="72467" anchor="ctr"/>
                </a:tc>
                <a:tc>
                  <a:txBody>
                    <a:bodyPr/>
                    <a:lstStyle/>
                    <a:p>
                      <a:pPr algn="ctr"/>
                      <a:r>
                        <a:rPr lang="en-IN" sz="2900"/>
                        <a:t>Application FW</a:t>
                      </a:r>
                    </a:p>
                    <a:p>
                      <a:pPr algn="ctr"/>
                      <a:r>
                        <a:rPr lang="en-IN" sz="2900"/>
                        <a:t>API FW</a:t>
                      </a:r>
                    </a:p>
                  </a:txBody>
                  <a:tcPr marL="144933" marR="144933" marT="72467" marB="72467" anchor="ctr"/>
                </a:tc>
                <a:tc>
                  <a:txBody>
                    <a:bodyPr/>
                    <a:lstStyle/>
                    <a:p>
                      <a:pPr algn="ctr"/>
                      <a:r>
                        <a:rPr lang="en-IN" sz="2900"/>
                        <a:t>Client Side</a:t>
                      </a:r>
                    </a:p>
                  </a:txBody>
                  <a:tcPr marL="144933" marR="144933" marT="72467" marB="72467" anchor="ctr"/>
                </a:tc>
                <a:tc>
                  <a:txBody>
                    <a:bodyPr/>
                    <a:lstStyle/>
                    <a:p>
                      <a:pPr algn="ctr"/>
                      <a:r>
                        <a:rPr lang="en-IN" sz="2900"/>
                        <a:t>Runtime</a:t>
                      </a:r>
                    </a:p>
                  </a:txBody>
                  <a:tcPr marL="144933" marR="144933" marT="72467" marB="72467" anchor="ctr"/>
                </a:tc>
                <a:extLst>
                  <a:ext uri="{0D108BD9-81ED-4DB2-BD59-A6C34878D82A}">
                    <a16:rowId xmlns:a16="http://schemas.microsoft.com/office/drawing/2014/main" val="2723754585"/>
                  </a:ext>
                </a:extLst>
              </a:tr>
              <a:tr h="633504">
                <a:tc>
                  <a:txBody>
                    <a:bodyPr/>
                    <a:lstStyle/>
                    <a:p>
                      <a:pPr algn="ctr"/>
                      <a:r>
                        <a:rPr lang="en-IN" sz="2900" b="1"/>
                        <a:t>MEAN</a:t>
                      </a:r>
                    </a:p>
                  </a:txBody>
                  <a:tcPr marL="144933" marR="144933" marT="72467" marB="72467" anchor="ctr">
                    <a:solidFill>
                      <a:schemeClr val="accent1">
                        <a:lumMod val="60000"/>
                        <a:lumOff val="40000"/>
                      </a:schemeClr>
                    </a:solidFill>
                  </a:tcPr>
                </a:tc>
                <a:tc>
                  <a:txBody>
                    <a:bodyPr/>
                    <a:lstStyle/>
                    <a:p>
                      <a:pPr algn="ctr"/>
                      <a:r>
                        <a:rPr lang="en-IN" sz="2900" dirty="0"/>
                        <a:t>MongoDB</a:t>
                      </a:r>
                    </a:p>
                  </a:txBody>
                  <a:tcPr marL="144933" marR="144933" marT="72467" marB="72467" anchor="ctr"/>
                </a:tc>
                <a:tc>
                  <a:txBody>
                    <a:bodyPr/>
                    <a:lstStyle/>
                    <a:p>
                      <a:pPr algn="ctr"/>
                      <a:r>
                        <a:rPr lang="en-IN" sz="2900" dirty="0"/>
                        <a:t>Express JS</a:t>
                      </a:r>
                    </a:p>
                  </a:txBody>
                  <a:tcPr marL="144933" marR="144933" marT="72467" marB="72467" anchor="ctr"/>
                </a:tc>
                <a:tc>
                  <a:txBody>
                    <a:bodyPr/>
                    <a:lstStyle/>
                    <a:p>
                      <a:pPr algn="ctr"/>
                      <a:r>
                        <a:rPr lang="en-IN" sz="2900" dirty="0"/>
                        <a:t>Angular</a:t>
                      </a:r>
                    </a:p>
                  </a:txBody>
                  <a:tcPr marL="144933" marR="144933" marT="72467" marB="72467" anchor="ctr"/>
                </a:tc>
                <a:tc>
                  <a:txBody>
                    <a:bodyPr/>
                    <a:lstStyle/>
                    <a:p>
                      <a:pPr algn="ctr"/>
                      <a:r>
                        <a:rPr lang="en-IN" sz="2900"/>
                        <a:t>Node</a:t>
                      </a:r>
                    </a:p>
                  </a:txBody>
                  <a:tcPr marL="144933" marR="144933" marT="72467" marB="72467" anchor="ctr"/>
                </a:tc>
                <a:extLst>
                  <a:ext uri="{0D108BD9-81ED-4DB2-BD59-A6C34878D82A}">
                    <a16:rowId xmlns:a16="http://schemas.microsoft.com/office/drawing/2014/main" val="2565842906"/>
                  </a:ext>
                </a:extLst>
              </a:tr>
              <a:tr h="1071964">
                <a:tc>
                  <a:txBody>
                    <a:bodyPr/>
                    <a:lstStyle/>
                    <a:p>
                      <a:pPr algn="ctr"/>
                      <a:r>
                        <a:rPr lang="en-IN" sz="2900" b="1"/>
                        <a:t>MERN</a:t>
                      </a:r>
                    </a:p>
                  </a:txBody>
                  <a:tcPr marL="144933" marR="144933" marT="72467" marB="72467" anchor="ctr">
                    <a:solidFill>
                      <a:schemeClr val="accent1">
                        <a:lumMod val="60000"/>
                        <a:lumOff val="40000"/>
                      </a:schemeClr>
                    </a:solidFill>
                  </a:tcPr>
                </a:tc>
                <a:tc>
                  <a:txBody>
                    <a:bodyPr/>
                    <a:lstStyle/>
                    <a:p>
                      <a:pPr algn="ctr"/>
                      <a:r>
                        <a:rPr lang="en-IN" sz="2900"/>
                        <a:t>MongoDB</a:t>
                      </a:r>
                    </a:p>
                  </a:txBody>
                  <a:tcPr marL="144933" marR="144933" marT="72467" marB="72467" anchor="ctr"/>
                </a:tc>
                <a:tc>
                  <a:txBody>
                    <a:bodyPr/>
                    <a:lstStyle/>
                    <a:p>
                      <a:pPr algn="ctr"/>
                      <a:r>
                        <a:rPr lang="en-IN" sz="2900"/>
                        <a:t>Express JS</a:t>
                      </a:r>
                    </a:p>
                  </a:txBody>
                  <a:tcPr marL="144933" marR="144933" marT="72467" marB="72467" anchor="ctr"/>
                </a:tc>
                <a:tc>
                  <a:txBody>
                    <a:bodyPr/>
                    <a:lstStyle/>
                    <a:p>
                      <a:pPr algn="ctr"/>
                      <a:r>
                        <a:rPr lang="en-IN" sz="2900"/>
                        <a:t>React JS</a:t>
                      </a:r>
                    </a:p>
                  </a:txBody>
                  <a:tcPr marL="144933" marR="144933" marT="72467" marB="72467" anchor="ctr"/>
                </a:tc>
                <a:tc>
                  <a:txBody>
                    <a:bodyPr/>
                    <a:lstStyle/>
                    <a:p>
                      <a:pPr algn="ctr"/>
                      <a:r>
                        <a:rPr lang="en-IN" sz="2900"/>
                        <a:t>Node</a:t>
                      </a:r>
                    </a:p>
                  </a:txBody>
                  <a:tcPr marL="144933" marR="144933" marT="72467" marB="72467" anchor="ctr"/>
                </a:tc>
                <a:extLst>
                  <a:ext uri="{0D108BD9-81ED-4DB2-BD59-A6C34878D82A}">
                    <a16:rowId xmlns:a16="http://schemas.microsoft.com/office/drawing/2014/main" val="1941598794"/>
                  </a:ext>
                </a:extLst>
              </a:tr>
              <a:tr h="633504">
                <a:tc>
                  <a:txBody>
                    <a:bodyPr/>
                    <a:lstStyle/>
                    <a:p>
                      <a:pPr algn="ctr"/>
                      <a:r>
                        <a:rPr lang="en-IN" sz="2900" b="1" dirty="0"/>
                        <a:t>MEVN</a:t>
                      </a:r>
                    </a:p>
                  </a:txBody>
                  <a:tcPr marL="144933" marR="144933" marT="72467" marB="72467" anchor="ctr">
                    <a:solidFill>
                      <a:schemeClr val="accent1">
                        <a:lumMod val="60000"/>
                        <a:lumOff val="40000"/>
                      </a:schemeClr>
                    </a:solidFill>
                  </a:tcPr>
                </a:tc>
                <a:tc>
                  <a:txBody>
                    <a:bodyPr/>
                    <a:lstStyle/>
                    <a:p>
                      <a:pPr algn="ctr"/>
                      <a:r>
                        <a:rPr lang="en-IN" sz="2900"/>
                        <a:t>MongoDB</a:t>
                      </a:r>
                    </a:p>
                  </a:txBody>
                  <a:tcPr marL="144933" marR="144933" marT="72467" marB="72467" anchor="ctr"/>
                </a:tc>
                <a:tc>
                  <a:txBody>
                    <a:bodyPr/>
                    <a:lstStyle/>
                    <a:p>
                      <a:pPr algn="ctr"/>
                      <a:r>
                        <a:rPr lang="en-IN" sz="2900"/>
                        <a:t>Express JS</a:t>
                      </a:r>
                    </a:p>
                  </a:txBody>
                  <a:tcPr marL="144933" marR="144933" marT="72467" marB="72467" anchor="ctr"/>
                </a:tc>
                <a:tc>
                  <a:txBody>
                    <a:bodyPr/>
                    <a:lstStyle/>
                    <a:p>
                      <a:pPr algn="ctr"/>
                      <a:r>
                        <a:rPr lang="en-IN" sz="2900"/>
                        <a:t>Vue JS</a:t>
                      </a:r>
                    </a:p>
                  </a:txBody>
                  <a:tcPr marL="144933" marR="144933" marT="72467" marB="72467" anchor="ctr"/>
                </a:tc>
                <a:tc>
                  <a:txBody>
                    <a:bodyPr/>
                    <a:lstStyle/>
                    <a:p>
                      <a:pPr algn="ctr"/>
                      <a:r>
                        <a:rPr lang="en-IN" sz="2900" dirty="0"/>
                        <a:t>Node</a:t>
                      </a:r>
                    </a:p>
                  </a:txBody>
                  <a:tcPr marL="144933" marR="144933" marT="72467" marB="72467" anchor="ctr"/>
                </a:tc>
                <a:extLst>
                  <a:ext uri="{0D108BD9-81ED-4DB2-BD59-A6C34878D82A}">
                    <a16:rowId xmlns:a16="http://schemas.microsoft.com/office/drawing/2014/main" val="3490553246"/>
                  </a:ext>
                </a:extLst>
              </a:tr>
            </a:tbl>
          </a:graphicData>
        </a:graphic>
      </p:graphicFrame>
    </p:spTree>
    <p:extLst>
      <p:ext uri="{BB962C8B-B14F-4D97-AF65-F5344CB8AC3E}">
        <p14:creationId xmlns:p14="http://schemas.microsoft.com/office/powerpoint/2010/main" val="13105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27D4-A790-4219-A9B6-22E40CB1E1A1}"/>
              </a:ext>
            </a:extLst>
          </p:cNvPr>
          <p:cNvSpPr>
            <a:spLocks noGrp="1"/>
          </p:cNvSpPr>
          <p:nvPr>
            <p:ph type="title"/>
          </p:nvPr>
        </p:nvSpPr>
        <p:spPr/>
        <p:txBody>
          <a:bodyPr>
            <a:normAutofit/>
          </a:bodyPr>
          <a:lstStyle/>
          <a:p>
            <a:r>
              <a:rPr lang="en-IN" dirty="0"/>
              <a:t>Library vs Framework</a:t>
            </a:r>
          </a:p>
        </p:txBody>
      </p:sp>
      <p:pic>
        <p:nvPicPr>
          <p:cNvPr id="8" name="Picture 7">
            <a:extLst>
              <a:ext uri="{FF2B5EF4-FFF2-40B4-BE49-F238E27FC236}">
                <a16:creationId xmlns:a16="http://schemas.microsoft.com/office/drawing/2014/main" id="{F42E02D7-8D34-46D0-A02F-71713FE1BCF4}"/>
              </a:ext>
            </a:extLst>
          </p:cNvPr>
          <p:cNvPicPr>
            <a:picLocks noChangeAspect="1"/>
          </p:cNvPicPr>
          <p:nvPr/>
        </p:nvPicPr>
        <p:blipFill>
          <a:blip r:embed="rId2"/>
          <a:stretch>
            <a:fillRect/>
          </a:stretch>
        </p:blipFill>
        <p:spPr>
          <a:xfrm>
            <a:off x="819454" y="1752662"/>
            <a:ext cx="10553091" cy="4432176"/>
          </a:xfrm>
          <a:prstGeom prst="rect">
            <a:avLst/>
          </a:prstGeom>
        </p:spPr>
      </p:pic>
    </p:spTree>
    <p:extLst>
      <p:ext uri="{BB962C8B-B14F-4D97-AF65-F5344CB8AC3E}">
        <p14:creationId xmlns:p14="http://schemas.microsoft.com/office/powerpoint/2010/main" val="334389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8525-BA0B-4309-8264-7CFA96C780E4}"/>
              </a:ext>
            </a:extLst>
          </p:cNvPr>
          <p:cNvSpPr>
            <a:spLocks noGrp="1"/>
          </p:cNvSpPr>
          <p:nvPr>
            <p:ph type="title"/>
          </p:nvPr>
        </p:nvSpPr>
        <p:spPr/>
        <p:txBody>
          <a:bodyPr>
            <a:normAutofit/>
          </a:bodyPr>
          <a:lstStyle/>
          <a:p>
            <a:r>
              <a:rPr lang="en-IN" dirty="0"/>
              <a:t>Vue JS</a:t>
            </a:r>
          </a:p>
        </p:txBody>
      </p:sp>
      <p:sp>
        <p:nvSpPr>
          <p:cNvPr id="3" name="Content Placeholder 2">
            <a:extLst>
              <a:ext uri="{FF2B5EF4-FFF2-40B4-BE49-F238E27FC236}">
                <a16:creationId xmlns:a16="http://schemas.microsoft.com/office/drawing/2014/main" id="{B0ECE1E7-75BB-47FE-BCEC-8B5EC80D6326}"/>
              </a:ext>
            </a:extLst>
          </p:cNvPr>
          <p:cNvSpPr>
            <a:spLocks noGrp="1"/>
          </p:cNvSpPr>
          <p:nvPr>
            <p:ph idx="1"/>
          </p:nvPr>
        </p:nvSpPr>
        <p:spPr/>
        <p:txBody>
          <a:bodyPr/>
          <a:lstStyle/>
          <a:p>
            <a:r>
              <a:rPr lang="en-US" dirty="0"/>
              <a:t>Vue is a </a:t>
            </a:r>
            <a:r>
              <a:rPr lang="en-US" b="1" dirty="0"/>
              <a:t>progressive framework </a:t>
            </a:r>
            <a:r>
              <a:rPr lang="en-US" dirty="0"/>
              <a:t>for building user interfaces.</a:t>
            </a:r>
          </a:p>
          <a:p>
            <a:r>
              <a:rPr lang="en-US" dirty="0"/>
              <a:t>Vue is designed from the ground up to be incrementally adoptable.</a:t>
            </a:r>
          </a:p>
          <a:p>
            <a:r>
              <a:rPr lang="en-US" dirty="0"/>
              <a:t>Vue is easy to pick up and integrate with other libraries or existing projects.</a:t>
            </a:r>
          </a:p>
          <a:p>
            <a:r>
              <a:rPr lang="en-US" dirty="0"/>
              <a:t>Vue is also perfectly capable of powering sophisticated Single-Page Applications when used in combination with modern tooling and supporting libraries.</a:t>
            </a:r>
          </a:p>
          <a:p>
            <a:pPr lvl="1"/>
            <a:r>
              <a:rPr lang="en-US" dirty="0"/>
              <a:t>Like Vue Router and </a:t>
            </a:r>
            <a:r>
              <a:rPr lang="en-US" dirty="0" err="1"/>
              <a:t>Vuex</a:t>
            </a:r>
            <a:endParaRPr lang="en-IN" dirty="0"/>
          </a:p>
        </p:txBody>
      </p:sp>
    </p:spTree>
    <p:extLst>
      <p:ext uri="{BB962C8B-B14F-4D97-AF65-F5344CB8AC3E}">
        <p14:creationId xmlns:p14="http://schemas.microsoft.com/office/powerpoint/2010/main" val="2065797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16093</TotalTime>
  <Words>3674</Words>
  <Application>Microsoft Office PowerPoint</Application>
  <PresentationFormat>Widescreen</PresentationFormat>
  <Paragraphs>657</Paragraphs>
  <Slides>61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JavaScript Full Stack Application</vt:lpstr>
      <vt:lpstr>Library vs Framework</vt:lpstr>
      <vt:lpstr>Vue JS</vt:lpstr>
      <vt:lpstr>Installation</vt:lpstr>
      <vt:lpstr>Create Application</vt:lpstr>
      <vt:lpstr>PowerPoint Presentation</vt:lpstr>
      <vt:lpstr>Vue CLI</vt:lpstr>
      <vt:lpstr>Components of Vue CLI</vt:lpstr>
      <vt:lpstr>Install and Use Vue CLI (For Our Session)</vt:lpstr>
      <vt:lpstr>To Create Vue 3 Application (Webpack)</vt:lpstr>
      <vt:lpstr>To Create Vue 3 Application (Vite)</vt:lpstr>
      <vt:lpstr>Vue Builds</vt:lpstr>
      <vt:lpstr>Vue JS App Builds</vt:lpstr>
      <vt:lpstr>Component Components are reusable Vue instances with a name</vt:lpstr>
      <vt:lpstr>Composite UI</vt:lpstr>
      <vt:lpstr>Styling Vue components with CSS</vt:lpstr>
      <vt:lpstr>Scoped vs Module CSS</vt:lpstr>
      <vt:lpstr>Vue Configuration Object</vt:lpstr>
      <vt:lpstr>Vue Configuration Object</vt:lpstr>
      <vt:lpstr>Vue Configuration Object</vt:lpstr>
      <vt:lpstr>Directives</vt:lpstr>
      <vt:lpstr>Built In Directives</vt:lpstr>
      <vt:lpstr>What are Props in Vue.js?</vt:lpstr>
      <vt:lpstr>Props Declaration</vt:lpstr>
      <vt:lpstr>Prop Type  props: {  propName: {   type: ?,   default: ?,   required: ?,   validator: ?  }  }</vt:lpstr>
      <vt:lpstr>Event Handling</vt:lpstr>
      <vt:lpstr>Event Modifiers </vt:lpstr>
      <vt:lpstr>Key Modifiers</vt:lpstr>
      <vt:lpstr>Mouse Button Modifiers</vt:lpstr>
      <vt:lpstr>Data Binding</vt:lpstr>
      <vt:lpstr>v-model – Two Way Binding</vt:lpstr>
      <vt:lpstr>Parent Child Communication</vt:lpstr>
      <vt:lpstr>Sibling Communication</vt:lpstr>
      <vt:lpstr>Sibling Communication</vt:lpstr>
      <vt:lpstr>Sibling Communication – via Root</vt:lpstr>
      <vt:lpstr>Sibling Communication – via EventBus</vt:lpstr>
      <vt:lpstr>Vue Lifecycle methods</vt:lpstr>
      <vt:lpstr>Slots</vt:lpstr>
      <vt:lpstr>Filters</vt:lpstr>
      <vt:lpstr>Custom Directives</vt:lpstr>
      <vt:lpstr>PowerPoint Presentation</vt:lpstr>
      <vt:lpstr>Directive Hooks</vt:lpstr>
      <vt:lpstr>Assignment</vt:lpstr>
      <vt:lpstr>Form validation</vt:lpstr>
      <vt:lpstr>Form Validation (vee-validate)</vt:lpstr>
      <vt:lpstr>PowerPoint Presentation</vt:lpstr>
      <vt:lpstr>Install Router</vt:lpstr>
      <vt:lpstr>PowerPoint Presentation</vt:lpstr>
      <vt:lpstr>PowerPoint Presentation</vt:lpstr>
      <vt:lpstr>Vue Router Guards</vt:lpstr>
      <vt:lpstr>VueX How can you access data of Component One in Component Two? What if Component Two wants to modify the data in Component One? </vt:lpstr>
      <vt:lpstr>Vuex</vt:lpstr>
      <vt:lpstr>Vuex Core Concepts</vt:lpstr>
      <vt:lpstr>Vuex</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2022-04-28T09:17:42Z</dcterms:modified>
</cp:coreProperties>
</file>