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6" r:id="rId7"/>
    <p:sldId id="264" r:id="rId8"/>
    <p:sldId id="308" r:id="rId9"/>
    <p:sldId id="260" r:id="rId10"/>
    <p:sldId id="261" r:id="rId11"/>
    <p:sldId id="309" r:id="rId12"/>
    <p:sldId id="360" r:id="rId13"/>
    <p:sldId id="361" r:id="rId14"/>
    <p:sldId id="364" r:id="rId15"/>
    <p:sldId id="374" r:id="rId16"/>
    <p:sldId id="376" r:id="rId17"/>
    <p:sldId id="375" r:id="rId18"/>
    <p:sldId id="282" r:id="rId19"/>
    <p:sldId id="378" r:id="rId20"/>
    <p:sldId id="379" r:id="rId21"/>
    <p:sldId id="380" r:id="rId22"/>
    <p:sldId id="287" r:id="rId23"/>
    <p:sldId id="381" r:id="rId24"/>
    <p:sldId id="390" r:id="rId25"/>
    <p:sldId id="391" r:id="rId26"/>
    <p:sldId id="392" r:id="rId27"/>
    <p:sldId id="393" r:id="rId28"/>
    <p:sldId id="383" r:id="rId29"/>
    <p:sldId id="388" r:id="rId30"/>
    <p:sldId id="394" r:id="rId31"/>
    <p:sldId id="389" r:id="rId32"/>
    <p:sldId id="395" r:id="rId33"/>
    <p:sldId id="396" r:id="rId34"/>
    <p:sldId id="384" r:id="rId35"/>
    <p:sldId id="292" r:id="rId36"/>
    <p:sldId id="385" r:id="rId37"/>
    <p:sldId id="386" r:id="rId38"/>
    <p:sldId id="397" r:id="rId39"/>
    <p:sldId id="271" r:id="rId40"/>
    <p:sldId id="398" r:id="rId41"/>
    <p:sldId id="294" r:id="rId42"/>
    <p:sldId id="399" r:id="rId43"/>
    <p:sldId id="295" r:id="rId44"/>
    <p:sldId id="400" r:id="rId45"/>
    <p:sldId id="297" r:id="rId46"/>
    <p:sldId id="401" r:id="rId47"/>
    <p:sldId id="402" r:id="rId48"/>
    <p:sldId id="403" r:id="rId49"/>
    <p:sldId id="404" r:id="rId50"/>
    <p:sldId id="298" r:id="rId51"/>
    <p:sldId id="439" r:id="rId52"/>
    <p:sldId id="440" r:id="rId53"/>
    <p:sldId id="441" r:id="rId54"/>
    <p:sldId id="442" r:id="rId55"/>
    <p:sldId id="438" r:id="rId56"/>
    <p:sldId id="443" r:id="rId57"/>
    <p:sldId id="299" r:id="rId58"/>
    <p:sldId id="444" r:id="rId59"/>
    <p:sldId id="405" r:id="rId60"/>
    <p:sldId id="406" r:id="rId61"/>
    <p:sldId id="407" r:id="rId62"/>
    <p:sldId id="408" r:id="rId63"/>
    <p:sldId id="409" r:id="rId64"/>
    <p:sldId id="410" r:id="rId65"/>
    <p:sldId id="411" r:id="rId66"/>
    <p:sldId id="412" r:id="rId67"/>
    <p:sldId id="413" r:id="rId68"/>
    <p:sldId id="445" r:id="rId69"/>
    <p:sldId id="300" r:id="rId70"/>
    <p:sldId id="414" r:id="rId71"/>
    <p:sldId id="415" r:id="rId72"/>
    <p:sldId id="416" r:id="rId73"/>
    <p:sldId id="417" r:id="rId74"/>
    <p:sldId id="418"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347" r:id="rId88"/>
    <p:sldId id="446" r:id="rId89"/>
    <p:sldId id="433" r:id="rId90"/>
    <p:sldId id="30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87DDE-3BEC-43E9-A0B1-7B1662FFB33B}" v="2" dt="2022-10-12T03:46:15.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07" d="100"/>
          <a:sy n="107"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7F487DDE-3BEC-43E9-A0B1-7B1662FFB33B}"/>
    <pc:docChg chg="undo custSel modSld">
      <pc:chgData name="Manish Sharma" userId="b799adb9ba789c8f" providerId="LiveId" clId="{7F487DDE-3BEC-43E9-A0B1-7B1662FFB33B}" dt="2022-10-13T11:14:32.818" v="89" actId="6549"/>
      <pc:docMkLst>
        <pc:docMk/>
      </pc:docMkLst>
      <pc:sldChg chg="addSp delSp modSp">
        <pc:chgData name="Manish Sharma" userId="b799adb9ba789c8f" providerId="LiveId" clId="{7F487DDE-3BEC-43E9-A0B1-7B1662FFB33B}" dt="2022-10-12T03:46:15.263" v="1"/>
        <pc:sldMkLst>
          <pc:docMk/>
          <pc:sldMk cId="2931250679" sldId="302"/>
        </pc:sldMkLst>
        <pc:spChg chg="add del mod">
          <ac:chgData name="Manish Sharma" userId="b799adb9ba789c8f" providerId="LiveId" clId="{7F487DDE-3BEC-43E9-A0B1-7B1662FFB33B}" dt="2022-10-12T03:46:15.263" v="1"/>
          <ac:spMkLst>
            <pc:docMk/>
            <pc:sldMk cId="2931250679" sldId="302"/>
            <ac:spMk id="26" creationId="{D545DA47-203A-E04E-F9D9-857007DE9EC4}"/>
          </ac:spMkLst>
        </pc:spChg>
        <pc:spChg chg="add del mod">
          <ac:chgData name="Manish Sharma" userId="b799adb9ba789c8f" providerId="LiveId" clId="{7F487DDE-3BEC-43E9-A0B1-7B1662FFB33B}" dt="2022-10-12T03:46:15.263" v="1"/>
          <ac:spMkLst>
            <pc:docMk/>
            <pc:sldMk cId="2931250679" sldId="302"/>
            <ac:spMk id="27" creationId="{003470BA-383D-7670-9133-6D3784DE363B}"/>
          </ac:spMkLst>
        </pc:spChg>
        <pc:spChg chg="add del mod">
          <ac:chgData name="Manish Sharma" userId="b799adb9ba789c8f" providerId="LiveId" clId="{7F487DDE-3BEC-43E9-A0B1-7B1662FFB33B}" dt="2022-10-12T03:46:15.263" v="1"/>
          <ac:spMkLst>
            <pc:docMk/>
            <pc:sldMk cId="2931250679" sldId="302"/>
            <ac:spMk id="28" creationId="{664B324F-F665-FEEB-FBBE-85309398AB4B}"/>
          </ac:spMkLst>
        </pc:spChg>
        <pc:spChg chg="add del mod">
          <ac:chgData name="Manish Sharma" userId="b799adb9ba789c8f" providerId="LiveId" clId="{7F487DDE-3BEC-43E9-A0B1-7B1662FFB33B}" dt="2022-10-12T03:46:15.263" v="1"/>
          <ac:spMkLst>
            <pc:docMk/>
            <pc:sldMk cId="2931250679" sldId="302"/>
            <ac:spMk id="29" creationId="{90F77B17-76CE-B368-4180-403CC70533A3}"/>
          </ac:spMkLst>
        </pc:spChg>
        <pc:spChg chg="add del mod">
          <ac:chgData name="Manish Sharma" userId="b799adb9ba789c8f" providerId="LiveId" clId="{7F487DDE-3BEC-43E9-A0B1-7B1662FFB33B}" dt="2022-10-12T03:46:15.263" v="1"/>
          <ac:spMkLst>
            <pc:docMk/>
            <pc:sldMk cId="2931250679" sldId="302"/>
            <ac:spMk id="30" creationId="{6C2C3CE0-DF80-58AF-DFEB-F415B9750656}"/>
          </ac:spMkLst>
        </pc:spChg>
      </pc:sldChg>
      <pc:sldChg chg="modSp mod">
        <pc:chgData name="Manish Sharma" userId="b799adb9ba789c8f" providerId="LiveId" clId="{7F487DDE-3BEC-43E9-A0B1-7B1662FFB33B}" dt="2022-10-12T04:51:42.321" v="19" actId="20577"/>
        <pc:sldMkLst>
          <pc:docMk/>
          <pc:sldMk cId="493138841" sldId="364"/>
        </pc:sldMkLst>
        <pc:spChg chg="mod">
          <ac:chgData name="Manish Sharma" userId="b799adb9ba789c8f" providerId="LiveId" clId="{7F487DDE-3BEC-43E9-A0B1-7B1662FFB33B}" dt="2022-10-12T04:51:42.321" v="19" actId="20577"/>
          <ac:spMkLst>
            <pc:docMk/>
            <pc:sldMk cId="493138841" sldId="364"/>
            <ac:spMk id="3" creationId="{00D03CB7-7F7A-4376-9693-4163852D9499}"/>
          </ac:spMkLst>
        </pc:spChg>
      </pc:sldChg>
      <pc:sldChg chg="modSp mod">
        <pc:chgData name="Manish Sharma" userId="b799adb9ba789c8f" providerId="LiveId" clId="{7F487DDE-3BEC-43E9-A0B1-7B1662FFB33B}" dt="2022-10-12T06:35:24.600" v="40" actId="20577"/>
        <pc:sldMkLst>
          <pc:docMk/>
          <pc:sldMk cId="2235251600" sldId="378"/>
        </pc:sldMkLst>
        <pc:spChg chg="mod">
          <ac:chgData name="Manish Sharma" userId="b799adb9ba789c8f" providerId="LiveId" clId="{7F487DDE-3BEC-43E9-A0B1-7B1662FFB33B}" dt="2022-10-12T06:35:24.600" v="40" actId="20577"/>
          <ac:spMkLst>
            <pc:docMk/>
            <pc:sldMk cId="2235251600" sldId="378"/>
            <ac:spMk id="3" creationId="{D919D671-21F1-490C-8A34-9CB655A62128}"/>
          </ac:spMkLst>
        </pc:spChg>
      </pc:sldChg>
      <pc:sldChg chg="modSp mod">
        <pc:chgData name="Manish Sharma" userId="b799adb9ba789c8f" providerId="LiveId" clId="{7F487DDE-3BEC-43E9-A0B1-7B1662FFB33B}" dt="2022-10-12T07:17:44.959" v="46" actId="1076"/>
        <pc:sldMkLst>
          <pc:docMk/>
          <pc:sldMk cId="4240999695" sldId="381"/>
        </pc:sldMkLst>
        <pc:spChg chg="mod">
          <ac:chgData name="Manish Sharma" userId="b799adb9ba789c8f" providerId="LiveId" clId="{7F487DDE-3BEC-43E9-A0B1-7B1662FFB33B}" dt="2022-10-12T07:17:44.959" v="46" actId="1076"/>
          <ac:spMkLst>
            <pc:docMk/>
            <pc:sldMk cId="4240999695" sldId="381"/>
            <ac:spMk id="5" creationId="{CEF9811B-110A-91E7-87E0-E253D26AF77A}"/>
          </ac:spMkLst>
        </pc:spChg>
      </pc:sldChg>
      <pc:sldChg chg="modSp mod">
        <pc:chgData name="Manish Sharma" userId="b799adb9ba789c8f" providerId="LiveId" clId="{7F487DDE-3BEC-43E9-A0B1-7B1662FFB33B}" dt="2022-10-12T10:16:23.037" v="86" actId="20577"/>
        <pc:sldMkLst>
          <pc:docMk/>
          <pc:sldMk cId="1783579526" sldId="396"/>
        </pc:sldMkLst>
        <pc:spChg chg="mod">
          <ac:chgData name="Manish Sharma" userId="b799adb9ba789c8f" providerId="LiveId" clId="{7F487DDE-3BEC-43E9-A0B1-7B1662FFB33B}" dt="2022-10-12T10:16:23.037" v="86" actId="20577"/>
          <ac:spMkLst>
            <pc:docMk/>
            <pc:sldMk cId="1783579526" sldId="396"/>
            <ac:spMk id="3" creationId="{7B57B80E-DD84-F075-C546-94924E15C0E2}"/>
          </ac:spMkLst>
        </pc:spChg>
      </pc:sldChg>
      <pc:sldChg chg="addSp delSp modSp mod">
        <pc:chgData name="Manish Sharma" userId="b799adb9ba789c8f" providerId="LiveId" clId="{7F487DDE-3BEC-43E9-A0B1-7B1662FFB33B}" dt="2022-10-13T10:43:53.637" v="88" actId="21"/>
        <pc:sldMkLst>
          <pc:docMk/>
          <pc:sldMk cId="1346657712" sldId="400"/>
        </pc:sldMkLst>
        <pc:spChg chg="add del">
          <ac:chgData name="Manish Sharma" userId="b799adb9ba789c8f" providerId="LiveId" clId="{7F487DDE-3BEC-43E9-A0B1-7B1662FFB33B}" dt="2022-10-13T10:43:53.637" v="88" actId="21"/>
          <ac:spMkLst>
            <pc:docMk/>
            <pc:sldMk cId="1346657712" sldId="400"/>
            <ac:spMk id="10" creationId="{C90FD92B-9295-5B46-975F-565B7A7ECC1C}"/>
          </ac:spMkLst>
        </pc:spChg>
        <pc:spChg chg="add del">
          <ac:chgData name="Manish Sharma" userId="b799adb9ba789c8f" providerId="LiveId" clId="{7F487DDE-3BEC-43E9-A0B1-7B1662FFB33B}" dt="2022-10-13T10:43:53.637" v="88" actId="21"/>
          <ac:spMkLst>
            <pc:docMk/>
            <pc:sldMk cId="1346657712" sldId="400"/>
            <ac:spMk id="11" creationId="{FDAAB750-E1C2-A563-AC8B-5072BB50FA52}"/>
          </ac:spMkLst>
        </pc:spChg>
        <pc:spChg chg="add del">
          <ac:chgData name="Manish Sharma" userId="b799adb9ba789c8f" providerId="LiveId" clId="{7F487DDE-3BEC-43E9-A0B1-7B1662FFB33B}" dt="2022-10-13T10:43:53.637" v="88" actId="21"/>
          <ac:spMkLst>
            <pc:docMk/>
            <pc:sldMk cId="1346657712" sldId="400"/>
            <ac:spMk id="12" creationId="{A3F4AB54-290D-828D-6F13-C94D2926651D}"/>
          </ac:spMkLst>
        </pc:spChg>
        <pc:cxnChg chg="add del mod">
          <ac:chgData name="Manish Sharma" userId="b799adb9ba789c8f" providerId="LiveId" clId="{7F487DDE-3BEC-43E9-A0B1-7B1662FFB33B}" dt="2022-10-13T10:43:53.637" v="88" actId="21"/>
          <ac:cxnSpMkLst>
            <pc:docMk/>
            <pc:sldMk cId="1346657712" sldId="400"/>
            <ac:cxnSpMk id="13" creationId="{B051C9CB-81C9-038B-A865-608B1698C123}"/>
          </ac:cxnSpMkLst>
        </pc:cxnChg>
        <pc:cxnChg chg="add del mod">
          <ac:chgData name="Manish Sharma" userId="b799adb9ba789c8f" providerId="LiveId" clId="{7F487DDE-3BEC-43E9-A0B1-7B1662FFB33B}" dt="2022-10-13T10:43:53.637" v="88" actId="21"/>
          <ac:cxnSpMkLst>
            <pc:docMk/>
            <pc:sldMk cId="1346657712" sldId="400"/>
            <ac:cxnSpMk id="14" creationId="{0C348142-8580-9A94-F601-F7C3C910E2C3}"/>
          </ac:cxnSpMkLst>
        </pc:cxnChg>
      </pc:sldChg>
      <pc:sldChg chg="modSp mod">
        <pc:chgData name="Manish Sharma" userId="b799adb9ba789c8f" providerId="LiveId" clId="{7F487DDE-3BEC-43E9-A0B1-7B1662FFB33B}" dt="2022-10-13T11:14:32.818" v="89" actId="6549"/>
        <pc:sldMkLst>
          <pc:docMk/>
          <pc:sldMk cId="1951104242" sldId="401"/>
        </pc:sldMkLst>
        <pc:spChg chg="mod">
          <ac:chgData name="Manish Sharma" userId="b799adb9ba789c8f" providerId="LiveId" clId="{7F487DDE-3BEC-43E9-A0B1-7B1662FFB33B}" dt="2022-10-13T11:14:32.818" v="89" actId="6549"/>
          <ac:spMkLst>
            <pc:docMk/>
            <pc:sldMk cId="1951104242" sldId="401"/>
            <ac:spMk id="3" creationId="{889E1A10-EADD-6A9E-F2F3-0D8DEF25C453}"/>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5CF78E78-85FF-427A-A9EF-00EE9000A88C}"/>
    <pc:docChg chg="undo redo custSel addSld delSld modSld">
      <pc:chgData name="Manish Sharma" userId="b799adb9ba789c8f" providerId="LiveId" clId="{5CF78E78-85FF-427A-A9EF-00EE9000A88C}" dt="2022-08-25T03:15:21.394" v="1857" actId="26606"/>
      <pc:docMkLst>
        <pc:docMk/>
      </pc:docMkLst>
      <pc:sldChg chg="add">
        <pc:chgData name="Manish Sharma" userId="b799adb9ba789c8f" providerId="LiveId" clId="{5CF78E78-85FF-427A-A9EF-00EE9000A88C}" dt="2022-08-16T03:51:57.527" v="158"/>
        <pc:sldMkLst>
          <pc:docMk/>
          <pc:sldMk cId="0" sldId="260"/>
        </pc:sldMkLst>
      </pc:sldChg>
      <pc:sldChg chg="add">
        <pc:chgData name="Manish Sharma" userId="b799adb9ba789c8f" providerId="LiveId" clId="{5CF78E78-85FF-427A-A9EF-00EE9000A88C}" dt="2022-08-16T03:51:57.527" v="158"/>
        <pc:sldMkLst>
          <pc:docMk/>
          <pc:sldMk cId="0" sldId="261"/>
        </pc:sldMkLst>
      </pc:sldChg>
      <pc:sldChg chg="add del">
        <pc:chgData name="Manish Sharma" userId="b799adb9ba789c8f" providerId="LiveId" clId="{5CF78E78-85FF-427A-A9EF-00EE9000A88C}" dt="2022-08-16T03:15:28.224" v="138"/>
        <pc:sldMkLst>
          <pc:docMk/>
          <pc:sldMk cId="2807569457" sldId="264"/>
        </pc:sldMkLst>
      </pc:sldChg>
      <pc:sldChg chg="addSp delSp add del mod setBg delDesignElem">
        <pc:chgData name="Manish Sharma" userId="b799adb9ba789c8f" providerId="LiveId" clId="{5CF78E78-85FF-427A-A9EF-00EE9000A88C}" dt="2022-08-18T04:48:09.379" v="1353" actId="26606"/>
        <pc:sldMkLst>
          <pc:docMk/>
          <pc:sldMk cId="255127609" sldId="271"/>
        </pc:sldMkLst>
        <pc:spChg chg="del">
          <ac:chgData name="Manish Sharma" userId="b799adb9ba789c8f" providerId="LiveId" clId="{5CF78E78-85FF-427A-A9EF-00EE9000A88C}" dt="2022-08-18T04:48:01.404" v="1352"/>
          <ac:spMkLst>
            <pc:docMk/>
            <pc:sldMk cId="255127609" sldId="271"/>
            <ac:spMk id="71" creationId="{A8384FB5-9ADC-4DDC-881B-597D56F5B15D}"/>
          </ac:spMkLst>
        </pc:spChg>
        <pc:spChg chg="del">
          <ac:chgData name="Manish Sharma" userId="b799adb9ba789c8f" providerId="LiveId" clId="{5CF78E78-85FF-427A-A9EF-00EE9000A88C}" dt="2022-08-18T04:48:01.404" v="1352"/>
          <ac:spMkLst>
            <pc:docMk/>
            <pc:sldMk cId="255127609" sldId="271"/>
            <ac:spMk id="73" creationId="{91E5A9A7-95C6-4F4F-B00E-C82E07FE62EF}"/>
          </ac:spMkLst>
        </pc:spChg>
        <pc:spChg chg="del">
          <ac:chgData name="Manish Sharma" userId="b799adb9ba789c8f" providerId="LiveId" clId="{5CF78E78-85FF-427A-A9EF-00EE9000A88C}" dt="2022-08-18T04:48:01.404" v="1352"/>
          <ac:spMkLst>
            <pc:docMk/>
            <pc:sldMk cId="255127609" sldId="271"/>
            <ac:spMk id="75" creationId="{D07DD2DE-F619-49DD-B5E7-03A290FF4ED1}"/>
          </ac:spMkLst>
        </pc:spChg>
        <pc:spChg chg="del">
          <ac:chgData name="Manish Sharma" userId="b799adb9ba789c8f" providerId="LiveId" clId="{5CF78E78-85FF-427A-A9EF-00EE9000A88C}" dt="2022-08-18T04:48:01.404" v="1352"/>
          <ac:spMkLst>
            <pc:docMk/>
            <pc:sldMk cId="255127609" sldId="271"/>
            <ac:spMk id="77" creationId="{85149191-5F60-4A28-AAFF-039F96B0F3EC}"/>
          </ac:spMkLst>
        </pc:spChg>
        <pc:spChg chg="del">
          <ac:chgData name="Manish Sharma" userId="b799adb9ba789c8f" providerId="LiveId" clId="{5CF78E78-85FF-427A-A9EF-00EE9000A88C}" dt="2022-08-18T04:48:01.404" v="1352"/>
          <ac:spMkLst>
            <pc:docMk/>
            <pc:sldMk cId="255127609" sldId="271"/>
            <ac:spMk id="79" creationId="{F8260ED5-17F7-4158-B241-D51DD4CF1B7E}"/>
          </ac:spMkLst>
        </pc:spChg>
        <pc:spChg chg="add">
          <ac:chgData name="Manish Sharma" userId="b799adb9ba789c8f" providerId="LiveId" clId="{5CF78E78-85FF-427A-A9EF-00EE9000A88C}" dt="2022-08-18T04:48:09.379" v="1353" actId="26606"/>
          <ac:spMkLst>
            <pc:docMk/>
            <pc:sldMk cId="255127609" sldId="271"/>
            <ac:spMk id="1031" creationId="{A8384FB5-9ADC-4DDC-881B-597D56F5B15D}"/>
          </ac:spMkLst>
        </pc:spChg>
        <pc:spChg chg="add">
          <ac:chgData name="Manish Sharma" userId="b799adb9ba789c8f" providerId="LiveId" clId="{5CF78E78-85FF-427A-A9EF-00EE9000A88C}" dt="2022-08-18T04:48:09.379" v="1353" actId="26606"/>
          <ac:spMkLst>
            <pc:docMk/>
            <pc:sldMk cId="255127609" sldId="271"/>
            <ac:spMk id="1033" creationId="{91E5A9A7-95C6-4F4F-B00E-C82E07FE62EF}"/>
          </ac:spMkLst>
        </pc:spChg>
        <pc:spChg chg="add">
          <ac:chgData name="Manish Sharma" userId="b799adb9ba789c8f" providerId="LiveId" clId="{5CF78E78-85FF-427A-A9EF-00EE9000A88C}" dt="2022-08-18T04:48:09.379" v="1353" actId="26606"/>
          <ac:spMkLst>
            <pc:docMk/>
            <pc:sldMk cId="255127609" sldId="271"/>
            <ac:spMk id="1035" creationId="{D07DD2DE-F619-49DD-B5E7-03A290FF4ED1}"/>
          </ac:spMkLst>
        </pc:spChg>
        <pc:spChg chg="add">
          <ac:chgData name="Manish Sharma" userId="b799adb9ba789c8f" providerId="LiveId" clId="{5CF78E78-85FF-427A-A9EF-00EE9000A88C}" dt="2022-08-18T04:48:09.379" v="1353" actId="26606"/>
          <ac:spMkLst>
            <pc:docMk/>
            <pc:sldMk cId="255127609" sldId="271"/>
            <ac:spMk id="1037" creationId="{85149191-5F60-4A28-AAFF-039F96B0F3EC}"/>
          </ac:spMkLst>
        </pc:spChg>
        <pc:spChg chg="add">
          <ac:chgData name="Manish Sharma" userId="b799adb9ba789c8f" providerId="LiveId" clId="{5CF78E78-85FF-427A-A9EF-00EE9000A88C}" dt="2022-08-18T04:48:09.379" v="1353" actId="26606"/>
          <ac:spMkLst>
            <pc:docMk/>
            <pc:sldMk cId="255127609" sldId="271"/>
            <ac:spMk id="1039" creationId="{F8260ED5-17F7-4158-B241-D51DD4CF1B7E}"/>
          </ac:spMkLst>
        </pc:spChg>
      </pc:sldChg>
      <pc:sldChg chg="add del">
        <pc:chgData name="Manish Sharma" userId="b799adb9ba789c8f" providerId="LiveId" clId="{5CF78E78-85FF-427A-A9EF-00EE9000A88C}" dt="2022-08-16T05:14:32.253" v="194"/>
        <pc:sldMkLst>
          <pc:docMk/>
          <pc:sldMk cId="2868707546" sldId="282"/>
        </pc:sldMkLst>
      </pc:sldChg>
      <pc:sldChg chg="add del">
        <pc:chgData name="Manish Sharma" userId="b799adb9ba789c8f" providerId="LiveId" clId="{5CF78E78-85FF-427A-A9EF-00EE9000A88C}" dt="2022-08-17T03:16:52.124" v="195"/>
        <pc:sldMkLst>
          <pc:docMk/>
          <pc:sldMk cId="3166340807" sldId="287"/>
        </pc:sldMkLst>
      </pc:sldChg>
      <pc:sldChg chg="add del">
        <pc:chgData name="Manish Sharma" userId="b799adb9ba789c8f" providerId="LiveId" clId="{5CF78E78-85FF-427A-A9EF-00EE9000A88C}" dt="2022-08-18T03:05:03.096" v="1338"/>
        <pc:sldMkLst>
          <pc:docMk/>
          <pc:sldMk cId="4049329401" sldId="292"/>
        </pc:sldMkLst>
      </pc:sldChg>
      <pc:sldChg chg="add del">
        <pc:chgData name="Manish Sharma" userId="b799adb9ba789c8f" providerId="LiveId" clId="{5CF78E78-85FF-427A-A9EF-00EE9000A88C}" dt="2022-08-19T02:30:53.766" v="1355"/>
        <pc:sldMkLst>
          <pc:docMk/>
          <pc:sldMk cId="1018331093" sldId="294"/>
        </pc:sldMkLst>
      </pc:sldChg>
      <pc:sldChg chg="add del">
        <pc:chgData name="Manish Sharma" userId="b799adb9ba789c8f" providerId="LiveId" clId="{5CF78E78-85FF-427A-A9EF-00EE9000A88C}" dt="2022-08-19T02:43:36.089" v="1356"/>
        <pc:sldMkLst>
          <pc:docMk/>
          <pc:sldMk cId="2791508209" sldId="295"/>
        </pc:sldMkLst>
      </pc:sldChg>
      <pc:sldChg chg="add del">
        <pc:chgData name="Manish Sharma" userId="b799adb9ba789c8f" providerId="LiveId" clId="{5CF78E78-85FF-427A-A9EF-00EE9000A88C}" dt="2022-08-20T05:47:04.047" v="1365"/>
        <pc:sldMkLst>
          <pc:docMk/>
          <pc:sldMk cId="3655672511" sldId="297"/>
        </pc:sldMkLst>
      </pc:sldChg>
      <pc:sldChg chg="add del">
        <pc:chgData name="Manish Sharma" userId="b799adb9ba789c8f" providerId="LiveId" clId="{5CF78E78-85FF-427A-A9EF-00EE9000A88C}" dt="2022-08-20T06:51:17.427" v="1371"/>
        <pc:sldMkLst>
          <pc:docMk/>
          <pc:sldMk cId="2048991383" sldId="298"/>
        </pc:sldMkLst>
      </pc:sldChg>
      <pc:sldChg chg="add del">
        <pc:chgData name="Manish Sharma" userId="b799adb9ba789c8f" providerId="LiveId" clId="{5CF78E78-85FF-427A-A9EF-00EE9000A88C}" dt="2022-08-22T02:46:49.479" v="1446"/>
        <pc:sldMkLst>
          <pc:docMk/>
          <pc:sldMk cId="2680455687" sldId="299"/>
        </pc:sldMkLst>
      </pc:sldChg>
      <pc:sldChg chg="add del">
        <pc:chgData name="Manish Sharma" userId="b799adb9ba789c8f" providerId="LiveId" clId="{5CF78E78-85FF-427A-A9EF-00EE9000A88C}" dt="2022-08-24T02:32:25.142" v="1468"/>
        <pc:sldMkLst>
          <pc:docMk/>
          <pc:sldMk cId="551039886" sldId="300"/>
        </pc:sldMkLst>
      </pc:sldChg>
      <pc:sldChg chg="del">
        <pc:chgData name="Manish Sharma" userId="b799adb9ba789c8f" providerId="LiveId" clId="{5CF78E78-85FF-427A-A9EF-00EE9000A88C}" dt="2022-08-16T02:38:26.583" v="0" actId="47"/>
        <pc:sldMkLst>
          <pc:docMk/>
          <pc:sldMk cId="1998737686" sldId="302"/>
        </pc:sldMkLst>
      </pc:sldChg>
      <pc:sldChg chg="addSp modSp new">
        <pc:chgData name="Manish Sharma" userId="b799adb9ba789c8f" providerId="LiveId" clId="{5CF78E78-85FF-427A-A9EF-00EE9000A88C}" dt="2022-08-16T02:49:12.650" v="5"/>
        <pc:sldMkLst>
          <pc:docMk/>
          <pc:sldMk cId="2931250679" sldId="302"/>
        </pc:sldMkLst>
        <pc:spChg chg="add mod">
          <ac:chgData name="Manish Sharma" userId="b799adb9ba789c8f" providerId="LiveId" clId="{5CF78E78-85FF-427A-A9EF-00EE9000A88C}" dt="2022-08-16T02:48:18.344" v="2"/>
          <ac:spMkLst>
            <pc:docMk/>
            <pc:sldMk cId="2931250679" sldId="302"/>
            <ac:spMk id="2" creationId="{8BEC5DD2-967E-9C57-45F2-1B45F403DF74}"/>
          </ac:spMkLst>
        </pc:spChg>
        <pc:spChg chg="mod">
          <ac:chgData name="Manish Sharma" userId="b799adb9ba789c8f" providerId="LiveId" clId="{5CF78E78-85FF-427A-A9EF-00EE9000A88C}" dt="2022-08-16T02:48:18.344" v="2"/>
          <ac:spMkLst>
            <pc:docMk/>
            <pc:sldMk cId="2931250679" sldId="302"/>
            <ac:spMk id="4" creationId="{F7C16F5B-3D76-32C9-135A-FD32FF2AF16A}"/>
          </ac:spMkLst>
        </pc:spChg>
        <pc:spChg chg="mod">
          <ac:chgData name="Manish Sharma" userId="b799adb9ba789c8f" providerId="LiveId" clId="{5CF78E78-85FF-427A-A9EF-00EE9000A88C}" dt="2022-08-16T02:48:18.344" v="2"/>
          <ac:spMkLst>
            <pc:docMk/>
            <pc:sldMk cId="2931250679" sldId="302"/>
            <ac:spMk id="5" creationId="{20089C3B-FC0E-78F1-6D93-68559DAD0059}"/>
          </ac:spMkLst>
        </pc:spChg>
        <pc:spChg chg="mod">
          <ac:chgData name="Manish Sharma" userId="b799adb9ba789c8f" providerId="LiveId" clId="{5CF78E78-85FF-427A-A9EF-00EE9000A88C}" dt="2022-08-16T02:48:18.344" v="2"/>
          <ac:spMkLst>
            <pc:docMk/>
            <pc:sldMk cId="2931250679" sldId="302"/>
            <ac:spMk id="7" creationId="{E234D0F6-5745-DD57-6CB6-41C0BE504193}"/>
          </ac:spMkLst>
        </pc:spChg>
        <pc:spChg chg="mod">
          <ac:chgData name="Manish Sharma" userId="b799adb9ba789c8f" providerId="LiveId" clId="{5CF78E78-85FF-427A-A9EF-00EE9000A88C}" dt="2022-08-16T02:48:18.344" v="2"/>
          <ac:spMkLst>
            <pc:docMk/>
            <pc:sldMk cId="2931250679" sldId="302"/>
            <ac:spMk id="8" creationId="{E64FD035-870A-DD58-A1BA-14B3E0B436D4}"/>
          </ac:spMkLst>
        </pc:spChg>
        <pc:spChg chg="add mod">
          <ac:chgData name="Manish Sharma" userId="b799adb9ba789c8f" providerId="LiveId" clId="{5CF78E78-85FF-427A-A9EF-00EE9000A88C}" dt="2022-08-16T02:48:33.660" v="3"/>
          <ac:spMkLst>
            <pc:docMk/>
            <pc:sldMk cId="2931250679" sldId="302"/>
            <ac:spMk id="9" creationId="{FD40622D-6CAC-3E9F-312F-7CF1C816EA4C}"/>
          </ac:spMkLst>
        </pc:spChg>
        <pc:spChg chg="add mod">
          <ac:chgData name="Manish Sharma" userId="b799adb9ba789c8f" providerId="LiveId" clId="{5CF78E78-85FF-427A-A9EF-00EE9000A88C}" dt="2022-08-16T02:48:33.660" v="3"/>
          <ac:spMkLst>
            <pc:docMk/>
            <pc:sldMk cId="2931250679" sldId="302"/>
            <ac:spMk id="11" creationId="{412349AE-5593-126B-6F71-6EE4D682EA84}"/>
          </ac:spMkLst>
        </pc:spChg>
        <pc:spChg chg="add mod">
          <ac:chgData name="Manish Sharma" userId="b799adb9ba789c8f" providerId="LiveId" clId="{5CF78E78-85FF-427A-A9EF-00EE9000A88C}" dt="2022-08-16T02:48:33.660" v="3"/>
          <ac:spMkLst>
            <pc:docMk/>
            <pc:sldMk cId="2931250679" sldId="302"/>
            <ac:spMk id="13" creationId="{58240966-D80F-A4F3-2742-17F0E5B07807}"/>
          </ac:spMkLst>
        </pc:spChg>
        <pc:spChg chg="add mod">
          <ac:chgData name="Manish Sharma" userId="b799adb9ba789c8f" providerId="LiveId" clId="{5CF78E78-85FF-427A-A9EF-00EE9000A88C}" dt="2022-08-16T02:48:47.285" v="4"/>
          <ac:spMkLst>
            <pc:docMk/>
            <pc:sldMk cId="2931250679" sldId="302"/>
            <ac:spMk id="14" creationId="{E0F3B245-F46E-BF9E-F11F-AA9FFB98ED63}"/>
          </ac:spMkLst>
        </pc:spChg>
        <pc:spChg chg="add mod">
          <ac:chgData name="Manish Sharma" userId="b799adb9ba789c8f" providerId="LiveId" clId="{5CF78E78-85FF-427A-A9EF-00EE9000A88C}" dt="2022-08-16T02:48:47.285" v="4"/>
          <ac:spMkLst>
            <pc:docMk/>
            <pc:sldMk cId="2931250679" sldId="302"/>
            <ac:spMk id="15" creationId="{F0D9145A-33C2-41A9-D1B9-DF94C50A4658}"/>
          </ac:spMkLst>
        </pc:spChg>
        <pc:spChg chg="add mod">
          <ac:chgData name="Manish Sharma" userId="b799adb9ba789c8f" providerId="LiveId" clId="{5CF78E78-85FF-427A-A9EF-00EE9000A88C}" dt="2022-08-16T02:48:47.285" v="4"/>
          <ac:spMkLst>
            <pc:docMk/>
            <pc:sldMk cId="2931250679" sldId="302"/>
            <ac:spMk id="16" creationId="{580AC889-E261-0BCD-6602-086D1EECDA89}"/>
          </ac:spMkLst>
        </pc:spChg>
        <pc:spChg chg="add mod">
          <ac:chgData name="Manish Sharma" userId="b799adb9ba789c8f" providerId="LiveId" clId="{5CF78E78-85FF-427A-A9EF-00EE9000A88C}" dt="2022-08-16T02:48:47.285" v="4"/>
          <ac:spMkLst>
            <pc:docMk/>
            <pc:sldMk cId="2931250679" sldId="302"/>
            <ac:spMk id="17" creationId="{A841E789-7AA8-BE9A-9D4B-3CFDBFD606B9}"/>
          </ac:spMkLst>
        </pc:spChg>
        <pc:spChg chg="add mod">
          <ac:chgData name="Manish Sharma" userId="b799adb9ba789c8f" providerId="LiveId" clId="{5CF78E78-85FF-427A-A9EF-00EE9000A88C}" dt="2022-08-16T02:48:47.285" v="4"/>
          <ac:spMkLst>
            <pc:docMk/>
            <pc:sldMk cId="2931250679" sldId="302"/>
            <ac:spMk id="18" creationId="{3CE72C80-B77D-CF2F-C797-26C5B967CE93}"/>
          </ac:spMkLst>
        </pc:spChg>
        <pc:spChg chg="add mod">
          <ac:chgData name="Manish Sharma" userId="b799adb9ba789c8f" providerId="LiveId" clId="{5CF78E78-85FF-427A-A9EF-00EE9000A88C}" dt="2022-08-16T02:49:12.650" v="5"/>
          <ac:spMkLst>
            <pc:docMk/>
            <pc:sldMk cId="2931250679" sldId="302"/>
            <ac:spMk id="21" creationId="{6844B160-909A-493D-B1A5-82152884B812}"/>
          </ac:spMkLst>
        </pc:spChg>
        <pc:spChg chg="add mod">
          <ac:chgData name="Manish Sharma" userId="b799adb9ba789c8f" providerId="LiveId" clId="{5CF78E78-85FF-427A-A9EF-00EE9000A88C}" dt="2022-08-16T02:49:12.650" v="5"/>
          <ac:spMkLst>
            <pc:docMk/>
            <pc:sldMk cId="2931250679" sldId="302"/>
            <ac:spMk id="22" creationId="{4076C704-75CE-0495-DA8E-4C1996E2B90F}"/>
          </ac:spMkLst>
        </pc:spChg>
        <pc:spChg chg="mod">
          <ac:chgData name="Manish Sharma" userId="b799adb9ba789c8f" providerId="LiveId" clId="{5CF78E78-85FF-427A-A9EF-00EE9000A88C}" dt="2022-08-16T02:49:12.650" v="5"/>
          <ac:spMkLst>
            <pc:docMk/>
            <pc:sldMk cId="2931250679" sldId="302"/>
            <ac:spMk id="24" creationId="{E600F5F8-9944-9007-B4AB-5F7B0D8D2AD2}"/>
          </ac:spMkLst>
        </pc:spChg>
        <pc:spChg chg="mod">
          <ac:chgData name="Manish Sharma" userId="b799adb9ba789c8f" providerId="LiveId" clId="{5CF78E78-85FF-427A-A9EF-00EE9000A88C}" dt="2022-08-16T02:49:12.650" v="5"/>
          <ac:spMkLst>
            <pc:docMk/>
            <pc:sldMk cId="2931250679" sldId="302"/>
            <ac:spMk id="25" creationId="{8E52A9BB-CBE0-FF7B-42F6-933A05B3D95B}"/>
          </ac:spMkLst>
        </pc:spChg>
        <pc:grpChg chg="add mod">
          <ac:chgData name="Manish Sharma" userId="b799adb9ba789c8f" providerId="LiveId" clId="{5CF78E78-85FF-427A-A9EF-00EE9000A88C}" dt="2022-08-16T02:48:18.344" v="2"/>
          <ac:grpSpMkLst>
            <pc:docMk/>
            <pc:sldMk cId="2931250679" sldId="302"/>
            <ac:grpSpMk id="3" creationId="{6310E998-000F-7AE6-C845-1D268C2C4541}"/>
          </ac:grpSpMkLst>
        </pc:grpChg>
        <pc:grpChg chg="add mod">
          <ac:chgData name="Manish Sharma" userId="b799adb9ba789c8f" providerId="LiveId" clId="{5CF78E78-85FF-427A-A9EF-00EE9000A88C}" dt="2022-08-16T02:48:18.344" v="2"/>
          <ac:grpSpMkLst>
            <pc:docMk/>
            <pc:sldMk cId="2931250679" sldId="302"/>
            <ac:grpSpMk id="6" creationId="{03164EE6-A7F5-236E-FA47-0CD4A5DBBCB9}"/>
          </ac:grpSpMkLst>
        </pc:grpChg>
        <pc:grpChg chg="add mod">
          <ac:chgData name="Manish Sharma" userId="b799adb9ba789c8f" providerId="LiveId" clId="{5CF78E78-85FF-427A-A9EF-00EE9000A88C}" dt="2022-08-16T02:49:12.650" v="5"/>
          <ac:grpSpMkLst>
            <pc:docMk/>
            <pc:sldMk cId="2931250679" sldId="302"/>
            <ac:grpSpMk id="23" creationId="{B8A4B863-9EFC-B2B0-7E8A-7FD73BD81E94}"/>
          </ac:grpSpMkLst>
        </pc:grpChg>
        <pc:cxnChg chg="add mod">
          <ac:chgData name="Manish Sharma" userId="b799adb9ba789c8f" providerId="LiveId" clId="{5CF78E78-85FF-427A-A9EF-00EE9000A88C}" dt="2022-08-16T02:48:33.660" v="3"/>
          <ac:cxnSpMkLst>
            <pc:docMk/>
            <pc:sldMk cId="2931250679" sldId="302"/>
            <ac:cxnSpMk id="10" creationId="{B7A7BECC-84F4-B097-89EC-487FDF4E052B}"/>
          </ac:cxnSpMkLst>
        </pc:cxnChg>
        <pc:cxnChg chg="add mod">
          <ac:chgData name="Manish Sharma" userId="b799adb9ba789c8f" providerId="LiveId" clId="{5CF78E78-85FF-427A-A9EF-00EE9000A88C}" dt="2022-08-16T02:48:33.660" v="3"/>
          <ac:cxnSpMkLst>
            <pc:docMk/>
            <pc:sldMk cId="2931250679" sldId="302"/>
            <ac:cxnSpMk id="12" creationId="{58D771B2-2FD2-0A7B-79FC-68016234E82E}"/>
          </ac:cxnSpMkLst>
        </pc:cxnChg>
        <pc:cxnChg chg="add mod">
          <ac:chgData name="Manish Sharma" userId="b799adb9ba789c8f" providerId="LiveId" clId="{5CF78E78-85FF-427A-A9EF-00EE9000A88C}" dt="2022-08-16T02:49:12.650" v="5"/>
          <ac:cxnSpMkLst>
            <pc:docMk/>
            <pc:sldMk cId="2931250679" sldId="302"/>
            <ac:cxnSpMk id="19" creationId="{05AB07D3-F698-94AA-0990-3A128208E117}"/>
          </ac:cxnSpMkLst>
        </pc:cxnChg>
        <pc:cxnChg chg="add mod">
          <ac:chgData name="Manish Sharma" userId="b799adb9ba789c8f" providerId="LiveId" clId="{5CF78E78-85FF-427A-A9EF-00EE9000A88C}" dt="2022-08-16T02:49:12.650" v="5"/>
          <ac:cxnSpMkLst>
            <pc:docMk/>
            <pc:sldMk cId="2931250679" sldId="302"/>
            <ac:cxnSpMk id="20" creationId="{166E9FEA-A877-6558-04CC-1B0EC8254E18}"/>
          </ac:cxnSpMkLst>
        </pc:cxnChg>
      </pc:sldChg>
      <pc:sldChg chg="addSp modSp new">
        <pc:chgData name="Manish Sharma" userId="b799adb9ba789c8f" providerId="LiveId" clId="{5CF78E78-85FF-427A-A9EF-00EE9000A88C}" dt="2022-08-16T02:50:59.178" v="11"/>
        <pc:sldMkLst>
          <pc:docMk/>
          <pc:sldMk cId="15718374" sldId="303"/>
        </pc:sldMkLst>
        <pc:spChg chg="add mod">
          <ac:chgData name="Manish Sharma" userId="b799adb9ba789c8f" providerId="LiveId" clId="{5CF78E78-85FF-427A-A9EF-00EE9000A88C}" dt="2022-08-16T02:50:00.077" v="7"/>
          <ac:spMkLst>
            <pc:docMk/>
            <pc:sldMk cId="15718374" sldId="303"/>
            <ac:spMk id="2" creationId="{93BB215F-6191-B280-2CEB-766C3CE20612}"/>
          </ac:spMkLst>
        </pc:spChg>
        <pc:spChg chg="mod">
          <ac:chgData name="Manish Sharma" userId="b799adb9ba789c8f" providerId="LiveId" clId="{5CF78E78-85FF-427A-A9EF-00EE9000A88C}" dt="2022-08-16T02:50:00.077" v="7"/>
          <ac:spMkLst>
            <pc:docMk/>
            <pc:sldMk cId="15718374" sldId="303"/>
            <ac:spMk id="6" creationId="{ABE0A0B3-0806-D165-E889-18EF2344A396}"/>
          </ac:spMkLst>
        </pc:spChg>
        <pc:spChg chg="mod">
          <ac:chgData name="Manish Sharma" userId="b799adb9ba789c8f" providerId="LiveId" clId="{5CF78E78-85FF-427A-A9EF-00EE9000A88C}" dt="2022-08-16T02:50:00.077" v="7"/>
          <ac:spMkLst>
            <pc:docMk/>
            <pc:sldMk cId="15718374" sldId="303"/>
            <ac:spMk id="7" creationId="{907D304A-0427-FD23-DF54-F4D22E167556}"/>
          </ac:spMkLst>
        </pc:spChg>
        <pc:spChg chg="mod">
          <ac:chgData name="Manish Sharma" userId="b799adb9ba789c8f" providerId="LiveId" clId="{5CF78E78-85FF-427A-A9EF-00EE9000A88C}" dt="2022-08-16T02:50:00.077" v="7"/>
          <ac:spMkLst>
            <pc:docMk/>
            <pc:sldMk cId="15718374" sldId="303"/>
            <ac:spMk id="9" creationId="{FAEC076F-AD38-A4BB-D35A-FFE9BC75F247}"/>
          </ac:spMkLst>
        </pc:spChg>
        <pc:spChg chg="mod">
          <ac:chgData name="Manish Sharma" userId="b799adb9ba789c8f" providerId="LiveId" clId="{5CF78E78-85FF-427A-A9EF-00EE9000A88C}" dt="2022-08-16T02:50:00.077" v="7"/>
          <ac:spMkLst>
            <pc:docMk/>
            <pc:sldMk cId="15718374" sldId="303"/>
            <ac:spMk id="10" creationId="{012D7A72-1EE6-3F11-EA68-D1E57B9D6273}"/>
          </ac:spMkLst>
        </pc:spChg>
        <pc:spChg chg="add mod">
          <ac:chgData name="Manish Sharma" userId="b799adb9ba789c8f" providerId="LiveId" clId="{5CF78E78-85FF-427A-A9EF-00EE9000A88C}" dt="2022-08-16T02:50:00.077" v="7"/>
          <ac:spMkLst>
            <pc:docMk/>
            <pc:sldMk cId="15718374" sldId="303"/>
            <ac:spMk id="12" creationId="{B187817A-CE4C-2385-8CA6-F940849D3E25}"/>
          </ac:spMkLst>
        </pc:spChg>
        <pc:spChg chg="add mod">
          <ac:chgData name="Manish Sharma" userId="b799adb9ba789c8f" providerId="LiveId" clId="{5CF78E78-85FF-427A-A9EF-00EE9000A88C}" dt="2022-08-16T02:50:06.029" v="8"/>
          <ac:spMkLst>
            <pc:docMk/>
            <pc:sldMk cId="15718374" sldId="303"/>
            <ac:spMk id="13" creationId="{ECF614FF-E460-DA76-B5EE-97BC52CE2868}"/>
          </ac:spMkLst>
        </pc:spChg>
        <pc:spChg chg="add mod">
          <ac:chgData name="Manish Sharma" userId="b799adb9ba789c8f" providerId="LiveId" clId="{5CF78E78-85FF-427A-A9EF-00EE9000A88C}" dt="2022-08-16T02:50:27.181" v="9"/>
          <ac:spMkLst>
            <pc:docMk/>
            <pc:sldMk cId="15718374" sldId="303"/>
            <ac:spMk id="14" creationId="{946B1D51-39FB-D4AB-E229-694467EE7A68}"/>
          </ac:spMkLst>
        </pc:spChg>
        <pc:spChg chg="add mod">
          <ac:chgData name="Manish Sharma" userId="b799adb9ba789c8f" providerId="LiveId" clId="{5CF78E78-85FF-427A-A9EF-00EE9000A88C}" dt="2022-08-16T02:50:27.181" v="9"/>
          <ac:spMkLst>
            <pc:docMk/>
            <pc:sldMk cId="15718374" sldId="303"/>
            <ac:spMk id="16" creationId="{791C7EF8-994D-803D-7E65-AA2C98D465E2}"/>
          </ac:spMkLst>
        </pc:spChg>
        <pc:spChg chg="add mod">
          <ac:chgData name="Manish Sharma" userId="b799adb9ba789c8f" providerId="LiveId" clId="{5CF78E78-85FF-427A-A9EF-00EE9000A88C}" dt="2022-08-16T02:50:27.181" v="9"/>
          <ac:spMkLst>
            <pc:docMk/>
            <pc:sldMk cId="15718374" sldId="303"/>
            <ac:spMk id="18" creationId="{717F6504-D282-8B1E-F689-FD866EB601A1}"/>
          </ac:spMkLst>
        </pc:spChg>
        <pc:spChg chg="add mod">
          <ac:chgData name="Manish Sharma" userId="b799adb9ba789c8f" providerId="LiveId" clId="{5CF78E78-85FF-427A-A9EF-00EE9000A88C}" dt="2022-08-16T02:50:45.005" v="10"/>
          <ac:spMkLst>
            <pc:docMk/>
            <pc:sldMk cId="15718374" sldId="303"/>
            <ac:spMk id="19" creationId="{6494C414-C9C4-3C8A-AB86-AB97C97B1ED2}"/>
          </ac:spMkLst>
        </pc:spChg>
        <pc:spChg chg="add mod">
          <ac:chgData name="Manish Sharma" userId="b799adb9ba789c8f" providerId="LiveId" clId="{5CF78E78-85FF-427A-A9EF-00EE9000A88C}" dt="2022-08-16T02:50:45.005" v="10"/>
          <ac:spMkLst>
            <pc:docMk/>
            <pc:sldMk cId="15718374" sldId="303"/>
            <ac:spMk id="20" creationId="{D1C6597D-54F9-20F1-DB06-C0909A1F6170}"/>
          </ac:spMkLst>
        </pc:spChg>
        <pc:spChg chg="add mod">
          <ac:chgData name="Manish Sharma" userId="b799adb9ba789c8f" providerId="LiveId" clId="{5CF78E78-85FF-427A-A9EF-00EE9000A88C}" dt="2022-08-16T02:50:45.005" v="10"/>
          <ac:spMkLst>
            <pc:docMk/>
            <pc:sldMk cId="15718374" sldId="303"/>
            <ac:spMk id="21" creationId="{8167DE4D-AF79-9361-755C-30D1CB947CE3}"/>
          </ac:spMkLst>
        </pc:spChg>
        <pc:spChg chg="add mod">
          <ac:chgData name="Manish Sharma" userId="b799adb9ba789c8f" providerId="LiveId" clId="{5CF78E78-85FF-427A-A9EF-00EE9000A88C}" dt="2022-08-16T02:50:45.005" v="10"/>
          <ac:spMkLst>
            <pc:docMk/>
            <pc:sldMk cId="15718374" sldId="303"/>
            <ac:spMk id="22" creationId="{B3B615DF-6220-6DDC-298E-32D1B143E1FC}"/>
          </ac:spMkLst>
        </pc:spChg>
        <pc:spChg chg="add mod">
          <ac:chgData name="Manish Sharma" userId="b799adb9ba789c8f" providerId="LiveId" clId="{5CF78E78-85FF-427A-A9EF-00EE9000A88C}" dt="2022-08-16T02:50:45.005" v="10"/>
          <ac:spMkLst>
            <pc:docMk/>
            <pc:sldMk cId="15718374" sldId="303"/>
            <ac:spMk id="23" creationId="{32A4E526-07F6-DCA1-5113-E9E766E51B81}"/>
          </ac:spMkLst>
        </pc:spChg>
        <pc:spChg chg="add mod">
          <ac:chgData name="Manish Sharma" userId="b799adb9ba789c8f" providerId="LiveId" clId="{5CF78E78-85FF-427A-A9EF-00EE9000A88C}" dt="2022-08-16T02:50:59.178" v="11"/>
          <ac:spMkLst>
            <pc:docMk/>
            <pc:sldMk cId="15718374" sldId="303"/>
            <ac:spMk id="25" creationId="{D97495D9-12EA-F4E0-1555-B1E177DA7036}"/>
          </ac:spMkLst>
        </pc:spChg>
        <pc:spChg chg="add mod">
          <ac:chgData name="Manish Sharma" userId="b799adb9ba789c8f" providerId="LiveId" clId="{5CF78E78-85FF-427A-A9EF-00EE9000A88C}" dt="2022-08-16T02:50:59.178" v="11"/>
          <ac:spMkLst>
            <pc:docMk/>
            <pc:sldMk cId="15718374" sldId="303"/>
            <ac:spMk id="26" creationId="{C835CE02-4573-E6FB-7D83-11DFD0F7CBE8}"/>
          </ac:spMkLst>
        </pc:spChg>
        <pc:spChg chg="mod">
          <ac:chgData name="Manish Sharma" userId="b799adb9ba789c8f" providerId="LiveId" clId="{5CF78E78-85FF-427A-A9EF-00EE9000A88C}" dt="2022-08-16T02:50:59.178" v="11"/>
          <ac:spMkLst>
            <pc:docMk/>
            <pc:sldMk cId="15718374" sldId="303"/>
            <ac:spMk id="28" creationId="{E2CDC40E-1D30-0480-5ED3-8F30352D0007}"/>
          </ac:spMkLst>
        </pc:spChg>
        <pc:spChg chg="mod">
          <ac:chgData name="Manish Sharma" userId="b799adb9ba789c8f" providerId="LiveId" clId="{5CF78E78-85FF-427A-A9EF-00EE9000A88C}" dt="2022-08-16T02:50:59.178" v="11"/>
          <ac:spMkLst>
            <pc:docMk/>
            <pc:sldMk cId="15718374" sldId="303"/>
            <ac:spMk id="29" creationId="{DEBCA732-B2B8-638D-A18F-F04E1D76C2E6}"/>
          </ac:spMkLst>
        </pc:spChg>
        <pc:grpChg chg="add mod">
          <ac:chgData name="Manish Sharma" userId="b799adb9ba789c8f" providerId="LiveId" clId="{5CF78E78-85FF-427A-A9EF-00EE9000A88C}" dt="2022-08-16T02:50:00.077" v="7"/>
          <ac:grpSpMkLst>
            <pc:docMk/>
            <pc:sldMk cId="15718374" sldId="303"/>
            <ac:grpSpMk id="5" creationId="{FE116482-3940-2D16-2FA0-F1573496E6A9}"/>
          </ac:grpSpMkLst>
        </pc:grpChg>
        <pc:grpChg chg="add mod">
          <ac:chgData name="Manish Sharma" userId="b799adb9ba789c8f" providerId="LiveId" clId="{5CF78E78-85FF-427A-A9EF-00EE9000A88C}" dt="2022-08-16T02:50:00.077" v="7"/>
          <ac:grpSpMkLst>
            <pc:docMk/>
            <pc:sldMk cId="15718374" sldId="303"/>
            <ac:grpSpMk id="8" creationId="{DC126808-1483-8014-B34F-09AEA46402C4}"/>
          </ac:grpSpMkLst>
        </pc:grpChg>
        <pc:grpChg chg="add mod">
          <ac:chgData name="Manish Sharma" userId="b799adb9ba789c8f" providerId="LiveId" clId="{5CF78E78-85FF-427A-A9EF-00EE9000A88C}" dt="2022-08-16T02:50:59.178" v="11"/>
          <ac:grpSpMkLst>
            <pc:docMk/>
            <pc:sldMk cId="15718374" sldId="303"/>
            <ac:grpSpMk id="27" creationId="{5B0E1AD8-3D06-2695-1E1E-2055BABB419D}"/>
          </ac:grpSpMkLst>
        </pc:grpChg>
        <pc:cxnChg chg="add mod">
          <ac:chgData name="Manish Sharma" userId="b799adb9ba789c8f" providerId="LiveId" clId="{5CF78E78-85FF-427A-A9EF-00EE9000A88C}" dt="2022-08-16T02:50:00.077" v="7"/>
          <ac:cxnSpMkLst>
            <pc:docMk/>
            <pc:sldMk cId="15718374" sldId="303"/>
            <ac:cxnSpMk id="3" creationId="{EB326A08-0A83-F682-7EC4-CDFB2E96DD1A}"/>
          </ac:cxnSpMkLst>
        </pc:cxnChg>
        <pc:cxnChg chg="add mod">
          <ac:chgData name="Manish Sharma" userId="b799adb9ba789c8f" providerId="LiveId" clId="{5CF78E78-85FF-427A-A9EF-00EE9000A88C}" dt="2022-08-16T02:50:00.077" v="7"/>
          <ac:cxnSpMkLst>
            <pc:docMk/>
            <pc:sldMk cId="15718374" sldId="303"/>
            <ac:cxnSpMk id="4" creationId="{60A5CBE0-57CC-2788-9E02-849FA3804EB9}"/>
          </ac:cxnSpMkLst>
        </pc:cxnChg>
        <pc:cxnChg chg="add mod">
          <ac:chgData name="Manish Sharma" userId="b799adb9ba789c8f" providerId="LiveId" clId="{5CF78E78-85FF-427A-A9EF-00EE9000A88C}" dt="2022-08-16T02:50:00.077" v="7"/>
          <ac:cxnSpMkLst>
            <pc:docMk/>
            <pc:sldMk cId="15718374" sldId="303"/>
            <ac:cxnSpMk id="11" creationId="{A0986395-2509-CADD-E7B6-BCEB08316CCD}"/>
          </ac:cxnSpMkLst>
        </pc:cxnChg>
        <pc:cxnChg chg="add mod">
          <ac:chgData name="Manish Sharma" userId="b799adb9ba789c8f" providerId="LiveId" clId="{5CF78E78-85FF-427A-A9EF-00EE9000A88C}" dt="2022-08-16T02:50:27.181" v="9"/>
          <ac:cxnSpMkLst>
            <pc:docMk/>
            <pc:sldMk cId="15718374" sldId="303"/>
            <ac:cxnSpMk id="15" creationId="{9AFC577F-9866-695B-62BC-1F1F587A7150}"/>
          </ac:cxnSpMkLst>
        </pc:cxnChg>
        <pc:cxnChg chg="add mod">
          <ac:chgData name="Manish Sharma" userId="b799adb9ba789c8f" providerId="LiveId" clId="{5CF78E78-85FF-427A-A9EF-00EE9000A88C}" dt="2022-08-16T02:50:27.181" v="9"/>
          <ac:cxnSpMkLst>
            <pc:docMk/>
            <pc:sldMk cId="15718374" sldId="303"/>
            <ac:cxnSpMk id="17" creationId="{963A70D1-B55B-D97D-ECCA-A0D8272B1B63}"/>
          </ac:cxnSpMkLst>
        </pc:cxnChg>
        <pc:cxnChg chg="add mod">
          <ac:chgData name="Manish Sharma" userId="b799adb9ba789c8f" providerId="LiveId" clId="{5CF78E78-85FF-427A-A9EF-00EE9000A88C}" dt="2022-08-16T02:50:59.178" v="11"/>
          <ac:cxnSpMkLst>
            <pc:docMk/>
            <pc:sldMk cId="15718374" sldId="303"/>
            <ac:cxnSpMk id="24" creationId="{29AF7B4D-1B0A-B20E-464B-C469A1184633}"/>
          </ac:cxnSpMkLst>
        </pc:cxnChg>
        <pc:cxnChg chg="add mod">
          <ac:chgData name="Manish Sharma" userId="b799adb9ba789c8f" providerId="LiveId" clId="{5CF78E78-85FF-427A-A9EF-00EE9000A88C}" dt="2022-08-16T02:50:59.178" v="11"/>
          <ac:cxnSpMkLst>
            <pc:docMk/>
            <pc:sldMk cId="15718374" sldId="303"/>
            <ac:cxnSpMk id="30" creationId="{E22D9158-E2C8-E587-A9B8-8D63169C47CB}"/>
          </ac:cxnSpMkLst>
        </pc:cxnChg>
      </pc:sldChg>
      <pc:sldChg chg="del">
        <pc:chgData name="Manish Sharma" userId="b799adb9ba789c8f" providerId="LiveId" clId="{5CF78E78-85FF-427A-A9EF-00EE9000A88C}" dt="2022-08-16T02:38:26.583" v="0" actId="47"/>
        <pc:sldMkLst>
          <pc:docMk/>
          <pc:sldMk cId="3489219998" sldId="303"/>
        </pc:sldMkLst>
      </pc:sldChg>
      <pc:sldChg chg="addSp modSp new">
        <pc:chgData name="Manish Sharma" userId="b799adb9ba789c8f" providerId="LiveId" clId="{5CF78E78-85FF-427A-A9EF-00EE9000A88C}" dt="2022-08-16T02:53:08.344" v="18"/>
        <pc:sldMkLst>
          <pc:docMk/>
          <pc:sldMk cId="675711768" sldId="304"/>
        </pc:sldMkLst>
        <pc:spChg chg="add mod">
          <ac:chgData name="Manish Sharma" userId="b799adb9ba789c8f" providerId="LiveId" clId="{5CF78E78-85FF-427A-A9EF-00EE9000A88C}" dt="2022-08-16T02:51:53.056" v="13"/>
          <ac:spMkLst>
            <pc:docMk/>
            <pc:sldMk cId="675711768" sldId="304"/>
            <ac:spMk id="2" creationId="{D88E5CD0-E577-E7BD-A6CE-B1275AE3FD96}"/>
          </ac:spMkLst>
        </pc:spChg>
        <pc:spChg chg="mod">
          <ac:chgData name="Manish Sharma" userId="b799adb9ba789c8f" providerId="LiveId" clId="{5CF78E78-85FF-427A-A9EF-00EE9000A88C}" dt="2022-08-16T02:51:53.056" v="13"/>
          <ac:spMkLst>
            <pc:docMk/>
            <pc:sldMk cId="675711768" sldId="304"/>
            <ac:spMk id="6" creationId="{8D20FEEC-CE02-D862-8E03-74A866B33390}"/>
          </ac:spMkLst>
        </pc:spChg>
        <pc:spChg chg="mod">
          <ac:chgData name="Manish Sharma" userId="b799adb9ba789c8f" providerId="LiveId" clId="{5CF78E78-85FF-427A-A9EF-00EE9000A88C}" dt="2022-08-16T02:51:53.056" v="13"/>
          <ac:spMkLst>
            <pc:docMk/>
            <pc:sldMk cId="675711768" sldId="304"/>
            <ac:spMk id="7" creationId="{698566F1-1BD5-8174-D356-418BFF6596AF}"/>
          </ac:spMkLst>
        </pc:spChg>
        <pc:spChg chg="mod">
          <ac:chgData name="Manish Sharma" userId="b799adb9ba789c8f" providerId="LiveId" clId="{5CF78E78-85FF-427A-A9EF-00EE9000A88C}" dt="2022-08-16T02:51:53.056" v="13"/>
          <ac:spMkLst>
            <pc:docMk/>
            <pc:sldMk cId="675711768" sldId="304"/>
            <ac:spMk id="9" creationId="{8C1916A8-292D-E0ED-1086-56C15A0D62FF}"/>
          </ac:spMkLst>
        </pc:spChg>
        <pc:spChg chg="mod">
          <ac:chgData name="Manish Sharma" userId="b799adb9ba789c8f" providerId="LiveId" clId="{5CF78E78-85FF-427A-A9EF-00EE9000A88C}" dt="2022-08-16T02:51:53.056" v="13"/>
          <ac:spMkLst>
            <pc:docMk/>
            <pc:sldMk cId="675711768" sldId="304"/>
            <ac:spMk id="10" creationId="{083CE934-9727-3751-08F7-54C13219BB31}"/>
          </ac:spMkLst>
        </pc:spChg>
        <pc:spChg chg="mod">
          <ac:chgData name="Manish Sharma" userId="b799adb9ba789c8f" providerId="LiveId" clId="{5CF78E78-85FF-427A-A9EF-00EE9000A88C}" dt="2022-08-16T02:51:53.056" v="13"/>
          <ac:spMkLst>
            <pc:docMk/>
            <pc:sldMk cId="675711768" sldId="304"/>
            <ac:spMk id="13" creationId="{F5D27958-228A-1839-E382-1BD79414A2BC}"/>
          </ac:spMkLst>
        </pc:spChg>
        <pc:spChg chg="mod">
          <ac:chgData name="Manish Sharma" userId="b799adb9ba789c8f" providerId="LiveId" clId="{5CF78E78-85FF-427A-A9EF-00EE9000A88C}" dt="2022-08-16T02:51:53.056" v="13"/>
          <ac:spMkLst>
            <pc:docMk/>
            <pc:sldMk cId="675711768" sldId="304"/>
            <ac:spMk id="14" creationId="{62F40FEB-F9FD-D041-0424-5A53BC6D33D8}"/>
          </ac:spMkLst>
        </pc:spChg>
        <pc:spChg chg="add mod">
          <ac:chgData name="Manish Sharma" userId="b799adb9ba789c8f" providerId="LiveId" clId="{5CF78E78-85FF-427A-A9EF-00EE9000A88C}" dt="2022-08-16T02:51:53.056" v="13"/>
          <ac:spMkLst>
            <pc:docMk/>
            <pc:sldMk cId="675711768" sldId="304"/>
            <ac:spMk id="15" creationId="{1308B243-D606-117E-6AD4-2C62118B25E3}"/>
          </ac:spMkLst>
        </pc:spChg>
        <pc:spChg chg="add mod">
          <ac:chgData name="Manish Sharma" userId="b799adb9ba789c8f" providerId="LiveId" clId="{5CF78E78-85FF-427A-A9EF-00EE9000A88C}" dt="2022-08-16T02:51:53.056" v="13"/>
          <ac:spMkLst>
            <pc:docMk/>
            <pc:sldMk cId="675711768" sldId="304"/>
            <ac:spMk id="16" creationId="{22ED9609-385B-79AD-D3E3-9A986A350678}"/>
          </ac:spMkLst>
        </pc:spChg>
        <pc:spChg chg="add mod">
          <ac:chgData name="Manish Sharma" userId="b799adb9ba789c8f" providerId="LiveId" clId="{5CF78E78-85FF-427A-A9EF-00EE9000A88C}" dt="2022-08-16T02:51:53.056" v="13"/>
          <ac:spMkLst>
            <pc:docMk/>
            <pc:sldMk cId="675711768" sldId="304"/>
            <ac:spMk id="17" creationId="{456DF4F7-F984-8A04-4986-248AA4EEEC4E}"/>
          </ac:spMkLst>
        </pc:spChg>
        <pc:spChg chg="add mod">
          <ac:chgData name="Manish Sharma" userId="b799adb9ba789c8f" providerId="LiveId" clId="{5CF78E78-85FF-427A-A9EF-00EE9000A88C}" dt="2022-08-16T02:52:13.351" v="14"/>
          <ac:spMkLst>
            <pc:docMk/>
            <pc:sldMk cId="675711768" sldId="304"/>
            <ac:spMk id="18" creationId="{200B80B9-F5F9-5002-DC85-989589AC1BF3}"/>
          </ac:spMkLst>
        </pc:spChg>
        <pc:spChg chg="add mod">
          <ac:chgData name="Manish Sharma" userId="b799adb9ba789c8f" providerId="LiveId" clId="{5CF78E78-85FF-427A-A9EF-00EE9000A88C}" dt="2022-08-16T02:52:13.351" v="14"/>
          <ac:spMkLst>
            <pc:docMk/>
            <pc:sldMk cId="675711768" sldId="304"/>
            <ac:spMk id="20" creationId="{76AEA264-4960-1890-3583-744B7FACBD1C}"/>
          </ac:spMkLst>
        </pc:spChg>
        <pc:spChg chg="add mod">
          <ac:chgData name="Manish Sharma" userId="b799adb9ba789c8f" providerId="LiveId" clId="{5CF78E78-85FF-427A-A9EF-00EE9000A88C}" dt="2022-08-16T02:52:13.351" v="14"/>
          <ac:spMkLst>
            <pc:docMk/>
            <pc:sldMk cId="675711768" sldId="304"/>
            <ac:spMk id="22" creationId="{5C682171-9CA2-50DF-BC12-7753B13E87F6}"/>
          </ac:spMkLst>
        </pc:spChg>
        <pc:spChg chg="add mod">
          <ac:chgData name="Manish Sharma" userId="b799adb9ba789c8f" providerId="LiveId" clId="{5CF78E78-85FF-427A-A9EF-00EE9000A88C}" dt="2022-08-16T02:52:23.291" v="15"/>
          <ac:spMkLst>
            <pc:docMk/>
            <pc:sldMk cId="675711768" sldId="304"/>
            <ac:spMk id="23" creationId="{9439EF2B-481C-598B-D927-1201AD69D28B}"/>
          </ac:spMkLst>
        </pc:spChg>
        <pc:spChg chg="add mod">
          <ac:chgData name="Manish Sharma" userId="b799adb9ba789c8f" providerId="LiveId" clId="{5CF78E78-85FF-427A-A9EF-00EE9000A88C}" dt="2022-08-16T02:52:23.291" v="15"/>
          <ac:spMkLst>
            <pc:docMk/>
            <pc:sldMk cId="675711768" sldId="304"/>
            <ac:spMk id="24" creationId="{0F43D39B-A43D-CDF6-4C02-82B45171E91F}"/>
          </ac:spMkLst>
        </pc:spChg>
        <pc:spChg chg="add mod">
          <ac:chgData name="Manish Sharma" userId="b799adb9ba789c8f" providerId="LiveId" clId="{5CF78E78-85FF-427A-A9EF-00EE9000A88C}" dt="2022-08-16T02:52:23.291" v="15"/>
          <ac:spMkLst>
            <pc:docMk/>
            <pc:sldMk cId="675711768" sldId="304"/>
            <ac:spMk id="25" creationId="{98237E66-3D1B-B994-4F0B-D32680616D0C}"/>
          </ac:spMkLst>
        </pc:spChg>
        <pc:spChg chg="add mod">
          <ac:chgData name="Manish Sharma" userId="b799adb9ba789c8f" providerId="LiveId" clId="{5CF78E78-85FF-427A-A9EF-00EE9000A88C}" dt="2022-08-16T02:52:23.291" v="15"/>
          <ac:spMkLst>
            <pc:docMk/>
            <pc:sldMk cId="675711768" sldId="304"/>
            <ac:spMk id="26" creationId="{40E2BED4-1F72-4244-15B5-9A68DD45A158}"/>
          </ac:spMkLst>
        </pc:spChg>
        <pc:spChg chg="add mod">
          <ac:chgData name="Manish Sharma" userId="b799adb9ba789c8f" providerId="LiveId" clId="{5CF78E78-85FF-427A-A9EF-00EE9000A88C}" dt="2022-08-16T02:52:23.291" v="15"/>
          <ac:spMkLst>
            <pc:docMk/>
            <pc:sldMk cId="675711768" sldId="304"/>
            <ac:spMk id="27" creationId="{32CDFE45-9484-6BC1-8297-2EDA2A9CB920}"/>
          </ac:spMkLst>
        </pc:spChg>
        <pc:spChg chg="add mod">
          <ac:chgData name="Manish Sharma" userId="b799adb9ba789c8f" providerId="LiveId" clId="{5CF78E78-85FF-427A-A9EF-00EE9000A88C}" dt="2022-08-16T02:52:46.380" v="16"/>
          <ac:spMkLst>
            <pc:docMk/>
            <pc:sldMk cId="675711768" sldId="304"/>
            <ac:spMk id="30" creationId="{C1ED78C8-8198-4FFF-3CEE-120D10A6B75B}"/>
          </ac:spMkLst>
        </pc:spChg>
        <pc:spChg chg="add mod">
          <ac:chgData name="Manish Sharma" userId="b799adb9ba789c8f" providerId="LiveId" clId="{5CF78E78-85FF-427A-A9EF-00EE9000A88C}" dt="2022-08-16T02:52:46.380" v="16"/>
          <ac:spMkLst>
            <pc:docMk/>
            <pc:sldMk cId="675711768" sldId="304"/>
            <ac:spMk id="31" creationId="{DE742F2E-46A0-9F49-9FBD-428C138F5B18}"/>
          </ac:spMkLst>
        </pc:spChg>
        <pc:spChg chg="add mod">
          <ac:chgData name="Manish Sharma" userId="b799adb9ba789c8f" providerId="LiveId" clId="{5CF78E78-85FF-427A-A9EF-00EE9000A88C}" dt="2022-08-16T02:52:57.279" v="17"/>
          <ac:spMkLst>
            <pc:docMk/>
            <pc:sldMk cId="675711768" sldId="304"/>
            <ac:spMk id="32" creationId="{EF7806D4-A207-C14B-6385-EA80BC8FC395}"/>
          </ac:spMkLst>
        </pc:spChg>
        <pc:spChg chg="mod">
          <ac:chgData name="Manish Sharma" userId="b799adb9ba789c8f" providerId="LiveId" clId="{5CF78E78-85FF-427A-A9EF-00EE9000A88C}" dt="2022-08-16T02:53:08.344" v="18"/>
          <ac:spMkLst>
            <pc:docMk/>
            <pc:sldMk cId="675711768" sldId="304"/>
            <ac:spMk id="34" creationId="{CF5E9E6D-D71E-5EE9-8297-C8670641453F}"/>
          </ac:spMkLst>
        </pc:spChg>
        <pc:spChg chg="mod">
          <ac:chgData name="Manish Sharma" userId="b799adb9ba789c8f" providerId="LiveId" clId="{5CF78E78-85FF-427A-A9EF-00EE9000A88C}" dt="2022-08-16T02:53:08.344" v="18"/>
          <ac:spMkLst>
            <pc:docMk/>
            <pc:sldMk cId="675711768" sldId="304"/>
            <ac:spMk id="35" creationId="{229E47F6-705B-4CF1-C1B4-576CC31045DE}"/>
          </ac:spMkLst>
        </pc:spChg>
        <pc:grpChg chg="add mod">
          <ac:chgData name="Manish Sharma" userId="b799adb9ba789c8f" providerId="LiveId" clId="{5CF78E78-85FF-427A-A9EF-00EE9000A88C}" dt="2022-08-16T02:51:53.056" v="13"/>
          <ac:grpSpMkLst>
            <pc:docMk/>
            <pc:sldMk cId="675711768" sldId="304"/>
            <ac:grpSpMk id="5" creationId="{C9C3837E-3EC6-A19D-9597-C750428DF405}"/>
          </ac:grpSpMkLst>
        </pc:grpChg>
        <pc:grpChg chg="add mod">
          <ac:chgData name="Manish Sharma" userId="b799adb9ba789c8f" providerId="LiveId" clId="{5CF78E78-85FF-427A-A9EF-00EE9000A88C}" dt="2022-08-16T02:51:53.056" v="13"/>
          <ac:grpSpMkLst>
            <pc:docMk/>
            <pc:sldMk cId="675711768" sldId="304"/>
            <ac:grpSpMk id="8" creationId="{4789AAD2-B15E-8B50-7E05-0DF9EBB2B413}"/>
          </ac:grpSpMkLst>
        </pc:grpChg>
        <pc:grpChg chg="add mod">
          <ac:chgData name="Manish Sharma" userId="b799adb9ba789c8f" providerId="LiveId" clId="{5CF78E78-85FF-427A-A9EF-00EE9000A88C}" dt="2022-08-16T02:51:53.056" v="13"/>
          <ac:grpSpMkLst>
            <pc:docMk/>
            <pc:sldMk cId="675711768" sldId="304"/>
            <ac:grpSpMk id="12" creationId="{E0FC90CA-F926-5882-3218-7ABDE0DA1432}"/>
          </ac:grpSpMkLst>
        </pc:grpChg>
        <pc:grpChg chg="add mod">
          <ac:chgData name="Manish Sharma" userId="b799adb9ba789c8f" providerId="LiveId" clId="{5CF78E78-85FF-427A-A9EF-00EE9000A88C}" dt="2022-08-16T02:53:08.344" v="18"/>
          <ac:grpSpMkLst>
            <pc:docMk/>
            <pc:sldMk cId="675711768" sldId="304"/>
            <ac:grpSpMk id="33" creationId="{3C658B5A-79E2-4F5A-1EC8-737173D28A05}"/>
          </ac:grpSpMkLst>
        </pc:grpChg>
        <pc:cxnChg chg="add mod">
          <ac:chgData name="Manish Sharma" userId="b799adb9ba789c8f" providerId="LiveId" clId="{5CF78E78-85FF-427A-A9EF-00EE9000A88C}" dt="2022-08-16T02:51:53.056" v="13"/>
          <ac:cxnSpMkLst>
            <pc:docMk/>
            <pc:sldMk cId="675711768" sldId="304"/>
            <ac:cxnSpMk id="3" creationId="{067DFD9A-F265-8AEE-2F7B-15F075439023}"/>
          </ac:cxnSpMkLst>
        </pc:cxnChg>
        <pc:cxnChg chg="add mod">
          <ac:chgData name="Manish Sharma" userId="b799adb9ba789c8f" providerId="LiveId" clId="{5CF78E78-85FF-427A-A9EF-00EE9000A88C}" dt="2022-08-16T02:51:53.056" v="13"/>
          <ac:cxnSpMkLst>
            <pc:docMk/>
            <pc:sldMk cId="675711768" sldId="304"/>
            <ac:cxnSpMk id="4" creationId="{E42B1093-AC43-5DB3-6639-AFC2EE377577}"/>
          </ac:cxnSpMkLst>
        </pc:cxnChg>
        <pc:cxnChg chg="add mod">
          <ac:chgData name="Manish Sharma" userId="b799adb9ba789c8f" providerId="LiveId" clId="{5CF78E78-85FF-427A-A9EF-00EE9000A88C}" dt="2022-08-16T02:51:53.056" v="13"/>
          <ac:cxnSpMkLst>
            <pc:docMk/>
            <pc:sldMk cId="675711768" sldId="304"/>
            <ac:cxnSpMk id="11" creationId="{D659DF24-2480-219E-3D90-B85CD3A21DDF}"/>
          </ac:cxnSpMkLst>
        </pc:cxnChg>
        <pc:cxnChg chg="add mod">
          <ac:chgData name="Manish Sharma" userId="b799adb9ba789c8f" providerId="LiveId" clId="{5CF78E78-85FF-427A-A9EF-00EE9000A88C}" dt="2022-08-16T02:52:13.351" v="14"/>
          <ac:cxnSpMkLst>
            <pc:docMk/>
            <pc:sldMk cId="675711768" sldId="304"/>
            <ac:cxnSpMk id="19" creationId="{AC148E06-62F5-D1DC-0069-1AEE2B62AF23}"/>
          </ac:cxnSpMkLst>
        </pc:cxnChg>
        <pc:cxnChg chg="add mod">
          <ac:chgData name="Manish Sharma" userId="b799adb9ba789c8f" providerId="LiveId" clId="{5CF78E78-85FF-427A-A9EF-00EE9000A88C}" dt="2022-08-16T02:52:13.351" v="14"/>
          <ac:cxnSpMkLst>
            <pc:docMk/>
            <pc:sldMk cId="675711768" sldId="304"/>
            <ac:cxnSpMk id="21" creationId="{866B7A24-7A81-E5CD-1373-7066C4669737}"/>
          </ac:cxnSpMkLst>
        </pc:cxnChg>
        <pc:cxnChg chg="add mod">
          <ac:chgData name="Manish Sharma" userId="b799adb9ba789c8f" providerId="LiveId" clId="{5CF78E78-85FF-427A-A9EF-00EE9000A88C}" dt="2022-08-16T02:52:46.380" v="16"/>
          <ac:cxnSpMkLst>
            <pc:docMk/>
            <pc:sldMk cId="675711768" sldId="304"/>
            <ac:cxnSpMk id="28" creationId="{8709DAB8-D66E-41D7-C47B-BFAB6300537B}"/>
          </ac:cxnSpMkLst>
        </pc:cxnChg>
        <pc:cxnChg chg="add mod">
          <ac:chgData name="Manish Sharma" userId="b799adb9ba789c8f" providerId="LiveId" clId="{5CF78E78-85FF-427A-A9EF-00EE9000A88C}" dt="2022-08-16T02:52:46.380" v="16"/>
          <ac:cxnSpMkLst>
            <pc:docMk/>
            <pc:sldMk cId="675711768" sldId="304"/>
            <ac:cxnSpMk id="29" creationId="{EA14CDDC-3BF3-4CB2-60D1-81AB0D138775}"/>
          </ac:cxnSpMkLst>
        </pc:cxnChg>
      </pc:sldChg>
      <pc:sldChg chg="del">
        <pc:chgData name="Manish Sharma" userId="b799adb9ba789c8f" providerId="LiveId" clId="{5CF78E78-85FF-427A-A9EF-00EE9000A88C}" dt="2022-08-16T02:38:26.583" v="0" actId="47"/>
        <pc:sldMkLst>
          <pc:docMk/>
          <pc:sldMk cId="3313151872" sldId="304"/>
        </pc:sldMkLst>
      </pc:sldChg>
      <pc:sldChg chg="addSp modSp new mod">
        <pc:chgData name="Manish Sharma" userId="b799adb9ba789c8f" providerId="LiveId" clId="{5CF78E78-85FF-427A-A9EF-00EE9000A88C}" dt="2022-08-16T03:00:44.958" v="95" actId="5793"/>
        <pc:sldMkLst>
          <pc:docMk/>
          <pc:sldMk cId="914981438" sldId="305"/>
        </pc:sldMkLst>
        <pc:spChg chg="add mod">
          <ac:chgData name="Manish Sharma" userId="b799adb9ba789c8f" providerId="LiveId" clId="{5CF78E78-85FF-427A-A9EF-00EE9000A88C}" dt="2022-08-16T02:56:54.018" v="20"/>
          <ac:spMkLst>
            <pc:docMk/>
            <pc:sldMk cId="914981438" sldId="305"/>
            <ac:spMk id="2" creationId="{08583475-1278-1899-1D62-A266357D82C7}"/>
          </ac:spMkLst>
        </pc:spChg>
        <pc:spChg chg="add mod">
          <ac:chgData name="Manish Sharma" userId="b799adb9ba789c8f" providerId="LiveId" clId="{5CF78E78-85FF-427A-A9EF-00EE9000A88C}" dt="2022-08-16T02:56:54.018" v="20"/>
          <ac:spMkLst>
            <pc:docMk/>
            <pc:sldMk cId="914981438" sldId="305"/>
            <ac:spMk id="3" creationId="{ACDFB5CC-7DAB-118B-46D9-0C964CC3F1FC}"/>
          </ac:spMkLst>
        </pc:spChg>
        <pc:spChg chg="add mod">
          <ac:chgData name="Manish Sharma" userId="b799adb9ba789c8f" providerId="LiveId" clId="{5CF78E78-85FF-427A-A9EF-00EE9000A88C}" dt="2022-08-16T02:56:54.018" v="20"/>
          <ac:spMkLst>
            <pc:docMk/>
            <pc:sldMk cId="914981438" sldId="305"/>
            <ac:spMk id="4" creationId="{A96B1908-DEF8-3E6E-A25F-0E096EFB7C58}"/>
          </ac:spMkLst>
        </pc:spChg>
        <pc:spChg chg="mod">
          <ac:chgData name="Manish Sharma" userId="b799adb9ba789c8f" providerId="LiveId" clId="{5CF78E78-85FF-427A-A9EF-00EE9000A88C}" dt="2022-08-16T02:56:54.018" v="20"/>
          <ac:spMkLst>
            <pc:docMk/>
            <pc:sldMk cId="914981438" sldId="305"/>
            <ac:spMk id="7" creationId="{BEF8D7EB-AAB7-8F80-E36F-BCF0CA415ABC}"/>
          </ac:spMkLst>
        </pc:spChg>
        <pc:spChg chg="mod">
          <ac:chgData name="Manish Sharma" userId="b799adb9ba789c8f" providerId="LiveId" clId="{5CF78E78-85FF-427A-A9EF-00EE9000A88C}" dt="2022-08-16T02:56:54.018" v="20"/>
          <ac:spMkLst>
            <pc:docMk/>
            <pc:sldMk cId="914981438" sldId="305"/>
            <ac:spMk id="8" creationId="{69FD88B7-297F-4551-92DE-97B2242ED2FF}"/>
          </ac:spMkLst>
        </pc:spChg>
        <pc:spChg chg="mod">
          <ac:chgData name="Manish Sharma" userId="b799adb9ba789c8f" providerId="LiveId" clId="{5CF78E78-85FF-427A-A9EF-00EE9000A88C}" dt="2022-08-16T02:56:54.018" v="20"/>
          <ac:spMkLst>
            <pc:docMk/>
            <pc:sldMk cId="914981438" sldId="305"/>
            <ac:spMk id="10" creationId="{56A641DB-FA63-379A-3AF7-4F0A3380833B}"/>
          </ac:spMkLst>
        </pc:spChg>
        <pc:spChg chg="mod">
          <ac:chgData name="Manish Sharma" userId="b799adb9ba789c8f" providerId="LiveId" clId="{5CF78E78-85FF-427A-A9EF-00EE9000A88C}" dt="2022-08-16T02:56:54.018" v="20"/>
          <ac:spMkLst>
            <pc:docMk/>
            <pc:sldMk cId="914981438" sldId="305"/>
            <ac:spMk id="11" creationId="{8F6AFF44-C29A-BF98-8FE5-7B468DAFFD6C}"/>
          </ac:spMkLst>
        </pc:spChg>
        <pc:spChg chg="add mod">
          <ac:chgData name="Manish Sharma" userId="b799adb9ba789c8f" providerId="LiveId" clId="{5CF78E78-85FF-427A-A9EF-00EE9000A88C}" dt="2022-08-16T02:56:54.018" v="20"/>
          <ac:spMkLst>
            <pc:docMk/>
            <pc:sldMk cId="914981438" sldId="305"/>
            <ac:spMk id="12" creationId="{DFE01752-00CA-EE07-2184-41E0FFFC5F18}"/>
          </ac:spMkLst>
        </pc:spChg>
        <pc:spChg chg="add mod">
          <ac:chgData name="Manish Sharma" userId="b799adb9ba789c8f" providerId="LiveId" clId="{5CF78E78-85FF-427A-A9EF-00EE9000A88C}" dt="2022-08-16T02:57:02.315" v="21"/>
          <ac:spMkLst>
            <pc:docMk/>
            <pc:sldMk cId="914981438" sldId="305"/>
            <ac:spMk id="13" creationId="{20BE4B39-92FE-29E5-943E-13D225F0040E}"/>
          </ac:spMkLst>
        </pc:spChg>
        <pc:spChg chg="add mod">
          <ac:chgData name="Manish Sharma" userId="b799adb9ba789c8f" providerId="LiveId" clId="{5CF78E78-85FF-427A-A9EF-00EE9000A88C}" dt="2022-08-16T02:57:02.315" v="21"/>
          <ac:spMkLst>
            <pc:docMk/>
            <pc:sldMk cId="914981438" sldId="305"/>
            <ac:spMk id="15" creationId="{05FF5AC0-4871-6600-2692-7A86588691FD}"/>
          </ac:spMkLst>
        </pc:spChg>
        <pc:spChg chg="add mod">
          <ac:chgData name="Manish Sharma" userId="b799adb9ba789c8f" providerId="LiveId" clId="{5CF78E78-85FF-427A-A9EF-00EE9000A88C}" dt="2022-08-16T02:57:02.315" v="21"/>
          <ac:spMkLst>
            <pc:docMk/>
            <pc:sldMk cId="914981438" sldId="305"/>
            <ac:spMk id="16" creationId="{F09704FF-4633-998E-3A04-651B9EEB9237}"/>
          </ac:spMkLst>
        </pc:spChg>
        <pc:spChg chg="add mod">
          <ac:chgData name="Manish Sharma" userId="b799adb9ba789c8f" providerId="LiveId" clId="{5CF78E78-85FF-427A-A9EF-00EE9000A88C}" dt="2022-08-16T02:57:02.315" v="21"/>
          <ac:spMkLst>
            <pc:docMk/>
            <pc:sldMk cId="914981438" sldId="305"/>
            <ac:spMk id="18" creationId="{5A5827E8-C786-43AD-ADA6-72C382CBCEA8}"/>
          </ac:spMkLst>
        </pc:spChg>
        <pc:spChg chg="add mod">
          <ac:chgData name="Manish Sharma" userId="b799adb9ba789c8f" providerId="LiveId" clId="{5CF78E78-85FF-427A-A9EF-00EE9000A88C}" dt="2022-08-16T02:58:58.524" v="27" actId="1037"/>
          <ac:spMkLst>
            <pc:docMk/>
            <pc:sldMk cId="914981438" sldId="305"/>
            <ac:spMk id="19" creationId="{1690442E-565C-14F8-C7F1-CFD9F1B6F008}"/>
          </ac:spMkLst>
        </pc:spChg>
        <pc:spChg chg="add mod">
          <ac:chgData name="Manish Sharma" userId="b799adb9ba789c8f" providerId="LiveId" clId="{5CF78E78-85FF-427A-A9EF-00EE9000A88C}" dt="2022-08-16T02:58:58.524" v="27" actId="1037"/>
          <ac:spMkLst>
            <pc:docMk/>
            <pc:sldMk cId="914981438" sldId="305"/>
            <ac:spMk id="20" creationId="{500790E5-F88E-2E1E-229F-7381270ACAF0}"/>
          </ac:spMkLst>
        </pc:spChg>
        <pc:spChg chg="add mod">
          <ac:chgData name="Manish Sharma" userId="b799adb9ba789c8f" providerId="LiveId" clId="{5CF78E78-85FF-427A-A9EF-00EE9000A88C}" dt="2022-08-16T02:58:58.524" v="27" actId="1037"/>
          <ac:spMkLst>
            <pc:docMk/>
            <pc:sldMk cId="914981438" sldId="305"/>
            <ac:spMk id="21" creationId="{3D70ECDA-4C80-7E65-EA7A-71128C6CD29B}"/>
          </ac:spMkLst>
        </pc:spChg>
        <pc:spChg chg="add mod">
          <ac:chgData name="Manish Sharma" userId="b799adb9ba789c8f" providerId="LiveId" clId="{5CF78E78-85FF-427A-A9EF-00EE9000A88C}" dt="2022-08-16T02:58:58.524" v="27" actId="1037"/>
          <ac:spMkLst>
            <pc:docMk/>
            <pc:sldMk cId="914981438" sldId="305"/>
            <ac:spMk id="22" creationId="{988C28A2-E3C9-FFAA-5C37-05FA735B471C}"/>
          </ac:spMkLst>
        </pc:spChg>
        <pc:spChg chg="add mod">
          <ac:chgData name="Manish Sharma" userId="b799adb9ba789c8f" providerId="LiveId" clId="{5CF78E78-85FF-427A-A9EF-00EE9000A88C}" dt="2022-08-16T02:57:20.275" v="22"/>
          <ac:spMkLst>
            <pc:docMk/>
            <pc:sldMk cId="914981438" sldId="305"/>
            <ac:spMk id="23" creationId="{39E7B322-8BFB-D8A8-2F6D-1FA665EBBA71}"/>
          </ac:spMkLst>
        </pc:spChg>
        <pc:spChg chg="add mod">
          <ac:chgData name="Manish Sharma" userId="b799adb9ba789c8f" providerId="LiveId" clId="{5CF78E78-85FF-427A-A9EF-00EE9000A88C}" dt="2022-08-16T02:57:43.380" v="23"/>
          <ac:spMkLst>
            <pc:docMk/>
            <pc:sldMk cId="914981438" sldId="305"/>
            <ac:spMk id="24" creationId="{A35A1F72-09AF-5752-CE67-54CC4BD014F8}"/>
          </ac:spMkLst>
        </pc:spChg>
        <pc:spChg chg="add mod">
          <ac:chgData name="Manish Sharma" userId="b799adb9ba789c8f" providerId="LiveId" clId="{5CF78E78-85FF-427A-A9EF-00EE9000A88C}" dt="2022-08-16T02:57:43.380" v="23"/>
          <ac:spMkLst>
            <pc:docMk/>
            <pc:sldMk cId="914981438" sldId="305"/>
            <ac:spMk id="25" creationId="{56957E4E-77EF-7C28-0A84-5631E7764AF4}"/>
          </ac:spMkLst>
        </pc:spChg>
        <pc:spChg chg="add mod">
          <ac:chgData name="Manish Sharma" userId="b799adb9ba789c8f" providerId="LiveId" clId="{5CF78E78-85FF-427A-A9EF-00EE9000A88C}" dt="2022-08-16T02:57:43.380" v="23"/>
          <ac:spMkLst>
            <pc:docMk/>
            <pc:sldMk cId="914981438" sldId="305"/>
            <ac:spMk id="28" creationId="{FE451B73-E1C2-CB6C-44D2-B166938D07BC}"/>
          </ac:spMkLst>
        </pc:spChg>
        <pc:spChg chg="add mod">
          <ac:chgData name="Manish Sharma" userId="b799adb9ba789c8f" providerId="LiveId" clId="{5CF78E78-85FF-427A-A9EF-00EE9000A88C}" dt="2022-08-16T02:57:43.380" v="23"/>
          <ac:spMkLst>
            <pc:docMk/>
            <pc:sldMk cId="914981438" sldId="305"/>
            <ac:spMk id="31" creationId="{6053DEAF-CFB0-6128-3E54-FF7BAEF7BE5B}"/>
          </ac:spMkLst>
        </pc:spChg>
        <pc:spChg chg="add mod">
          <ac:chgData name="Manish Sharma" userId="b799adb9ba789c8f" providerId="LiveId" clId="{5CF78E78-85FF-427A-A9EF-00EE9000A88C}" dt="2022-08-16T02:57:43.380" v="23"/>
          <ac:spMkLst>
            <pc:docMk/>
            <pc:sldMk cId="914981438" sldId="305"/>
            <ac:spMk id="32" creationId="{6F11643C-12DF-BB18-C9BA-3FF73E8A21C3}"/>
          </ac:spMkLst>
        </pc:spChg>
        <pc:spChg chg="add mod">
          <ac:chgData name="Manish Sharma" userId="b799adb9ba789c8f" providerId="LiveId" clId="{5CF78E78-85FF-427A-A9EF-00EE9000A88C}" dt="2022-08-16T02:57:50.749" v="24"/>
          <ac:spMkLst>
            <pc:docMk/>
            <pc:sldMk cId="914981438" sldId="305"/>
            <ac:spMk id="33" creationId="{20F22C43-63CD-1A42-745E-E68B1C72226C}"/>
          </ac:spMkLst>
        </pc:spChg>
        <pc:spChg chg="add mod">
          <ac:chgData name="Manish Sharma" userId="b799adb9ba789c8f" providerId="LiveId" clId="{5CF78E78-85FF-427A-A9EF-00EE9000A88C}" dt="2022-08-16T02:59:05.226" v="28"/>
          <ac:spMkLst>
            <pc:docMk/>
            <pc:sldMk cId="914981438" sldId="305"/>
            <ac:spMk id="34" creationId="{12C0EAD6-0ECD-929C-2011-B5639EC42400}"/>
          </ac:spMkLst>
        </pc:spChg>
        <pc:spChg chg="add mod">
          <ac:chgData name="Manish Sharma" userId="b799adb9ba789c8f" providerId="LiveId" clId="{5CF78E78-85FF-427A-A9EF-00EE9000A88C}" dt="2022-08-16T03:00:01.951" v="91" actId="1076"/>
          <ac:spMkLst>
            <pc:docMk/>
            <pc:sldMk cId="914981438" sldId="305"/>
            <ac:spMk id="35" creationId="{41D1D70C-B56C-2007-D733-A11238922BE0}"/>
          </ac:spMkLst>
        </pc:spChg>
        <pc:spChg chg="add mod">
          <ac:chgData name="Manish Sharma" userId="b799adb9ba789c8f" providerId="LiveId" clId="{5CF78E78-85FF-427A-A9EF-00EE9000A88C}" dt="2022-08-16T03:00:14.364" v="92"/>
          <ac:spMkLst>
            <pc:docMk/>
            <pc:sldMk cId="914981438" sldId="305"/>
            <ac:spMk id="36" creationId="{6162059B-DBE1-A717-C238-7CECE98D6E21}"/>
          </ac:spMkLst>
        </pc:spChg>
        <pc:spChg chg="add mod">
          <ac:chgData name="Manish Sharma" userId="b799adb9ba789c8f" providerId="LiveId" clId="{5CF78E78-85FF-427A-A9EF-00EE9000A88C}" dt="2022-08-16T03:00:44.958" v="95" actId="5793"/>
          <ac:spMkLst>
            <pc:docMk/>
            <pc:sldMk cId="914981438" sldId="305"/>
            <ac:spMk id="37" creationId="{E8746BFB-19AF-C601-E517-DFE88F7DDA0F}"/>
          </ac:spMkLst>
        </pc:spChg>
        <pc:grpChg chg="add mod">
          <ac:chgData name="Manish Sharma" userId="b799adb9ba789c8f" providerId="LiveId" clId="{5CF78E78-85FF-427A-A9EF-00EE9000A88C}" dt="2022-08-16T02:56:54.018" v="20"/>
          <ac:grpSpMkLst>
            <pc:docMk/>
            <pc:sldMk cId="914981438" sldId="305"/>
            <ac:grpSpMk id="6" creationId="{54890B3C-5556-A92F-0DA0-9D35753C7103}"/>
          </ac:grpSpMkLst>
        </pc:grpChg>
        <pc:grpChg chg="add mod">
          <ac:chgData name="Manish Sharma" userId="b799adb9ba789c8f" providerId="LiveId" clId="{5CF78E78-85FF-427A-A9EF-00EE9000A88C}" dt="2022-08-16T02:56:54.018" v="20"/>
          <ac:grpSpMkLst>
            <pc:docMk/>
            <pc:sldMk cId="914981438" sldId="305"/>
            <ac:grpSpMk id="9" creationId="{A821B653-E6AB-F099-6FE6-6A4616EEAF52}"/>
          </ac:grpSpMkLst>
        </pc:grpChg>
        <pc:cxnChg chg="add mod">
          <ac:chgData name="Manish Sharma" userId="b799adb9ba789c8f" providerId="LiveId" clId="{5CF78E78-85FF-427A-A9EF-00EE9000A88C}" dt="2022-08-16T02:56:54.018" v="20"/>
          <ac:cxnSpMkLst>
            <pc:docMk/>
            <pc:sldMk cId="914981438" sldId="305"/>
            <ac:cxnSpMk id="5" creationId="{42778ACA-7B06-7E3A-4AB0-6C8F09B5F8F7}"/>
          </ac:cxnSpMkLst>
        </pc:cxnChg>
        <pc:cxnChg chg="add mod">
          <ac:chgData name="Manish Sharma" userId="b799adb9ba789c8f" providerId="LiveId" clId="{5CF78E78-85FF-427A-A9EF-00EE9000A88C}" dt="2022-08-16T02:57:02.315" v="21"/>
          <ac:cxnSpMkLst>
            <pc:docMk/>
            <pc:sldMk cId="914981438" sldId="305"/>
            <ac:cxnSpMk id="14" creationId="{288B4E4E-81C3-49C8-8AB3-F23E4DD11946}"/>
          </ac:cxnSpMkLst>
        </pc:cxnChg>
        <pc:cxnChg chg="add mod">
          <ac:chgData name="Manish Sharma" userId="b799adb9ba789c8f" providerId="LiveId" clId="{5CF78E78-85FF-427A-A9EF-00EE9000A88C}" dt="2022-08-16T02:57:02.315" v="21"/>
          <ac:cxnSpMkLst>
            <pc:docMk/>
            <pc:sldMk cId="914981438" sldId="305"/>
            <ac:cxnSpMk id="17" creationId="{BF99B62C-9DDF-4F32-830A-EFE88693147F}"/>
          </ac:cxnSpMkLst>
        </pc:cxnChg>
        <pc:cxnChg chg="add mod">
          <ac:chgData name="Manish Sharma" userId="b799adb9ba789c8f" providerId="LiveId" clId="{5CF78E78-85FF-427A-A9EF-00EE9000A88C}" dt="2022-08-16T02:57:43.380" v="23"/>
          <ac:cxnSpMkLst>
            <pc:docMk/>
            <pc:sldMk cId="914981438" sldId="305"/>
            <ac:cxnSpMk id="26" creationId="{6BE63E93-FA83-BA64-7625-97D197A17410}"/>
          </ac:cxnSpMkLst>
        </pc:cxnChg>
        <pc:cxnChg chg="add mod">
          <ac:chgData name="Manish Sharma" userId="b799adb9ba789c8f" providerId="LiveId" clId="{5CF78E78-85FF-427A-A9EF-00EE9000A88C}" dt="2022-08-16T02:57:43.380" v="23"/>
          <ac:cxnSpMkLst>
            <pc:docMk/>
            <pc:sldMk cId="914981438" sldId="305"/>
            <ac:cxnSpMk id="27" creationId="{CD6B191E-2384-C0B7-1EC9-8337D5EE1813}"/>
          </ac:cxnSpMkLst>
        </pc:cxnChg>
        <pc:cxnChg chg="add mod">
          <ac:chgData name="Manish Sharma" userId="b799adb9ba789c8f" providerId="LiveId" clId="{5CF78E78-85FF-427A-A9EF-00EE9000A88C}" dt="2022-08-16T02:57:43.380" v="23"/>
          <ac:cxnSpMkLst>
            <pc:docMk/>
            <pc:sldMk cId="914981438" sldId="305"/>
            <ac:cxnSpMk id="29" creationId="{C8E68A11-BD39-86D4-0894-EDA118D7EEC5}"/>
          </ac:cxnSpMkLst>
        </pc:cxnChg>
        <pc:cxnChg chg="add mod">
          <ac:chgData name="Manish Sharma" userId="b799adb9ba789c8f" providerId="LiveId" clId="{5CF78E78-85FF-427A-A9EF-00EE9000A88C}" dt="2022-08-16T02:57:43.380" v="23"/>
          <ac:cxnSpMkLst>
            <pc:docMk/>
            <pc:sldMk cId="914981438" sldId="305"/>
            <ac:cxnSpMk id="30" creationId="{D9E81778-9C9E-934A-9D7B-C96BF68E79F3}"/>
          </ac:cxnSpMkLst>
        </pc:cxnChg>
      </pc:sldChg>
      <pc:sldChg chg="del">
        <pc:chgData name="Manish Sharma" userId="b799adb9ba789c8f" providerId="LiveId" clId="{5CF78E78-85FF-427A-A9EF-00EE9000A88C}" dt="2022-08-16T02:38:26.583" v="0" actId="47"/>
        <pc:sldMkLst>
          <pc:docMk/>
          <pc:sldMk cId="2913268918" sldId="305"/>
        </pc:sldMkLst>
      </pc:sldChg>
      <pc:sldChg chg="addSp delSp modSp new mod modClrScheme chgLayout">
        <pc:chgData name="Manish Sharma" userId="b799adb9ba789c8f" providerId="LiveId" clId="{5CF78E78-85FF-427A-A9EF-00EE9000A88C}" dt="2022-08-16T03:11:08.912" v="137" actId="20577"/>
        <pc:sldMkLst>
          <pc:docMk/>
          <pc:sldMk cId="1215355755" sldId="306"/>
        </pc:sldMkLst>
        <pc:spChg chg="add mod">
          <ac:chgData name="Manish Sharma" userId="b799adb9ba789c8f" providerId="LiveId" clId="{5CF78E78-85FF-427A-A9EF-00EE9000A88C}" dt="2022-08-16T03:02:49.626" v="97"/>
          <ac:spMkLst>
            <pc:docMk/>
            <pc:sldMk cId="1215355755" sldId="306"/>
            <ac:spMk id="2" creationId="{F8655B16-BE5C-E6E8-E583-02CAAAC08762}"/>
          </ac:spMkLst>
        </pc:spChg>
        <pc:spChg chg="add mod">
          <ac:chgData name="Manish Sharma" userId="b799adb9ba789c8f" providerId="LiveId" clId="{5CF78E78-85FF-427A-A9EF-00EE9000A88C}" dt="2022-08-16T03:02:49.626" v="97"/>
          <ac:spMkLst>
            <pc:docMk/>
            <pc:sldMk cId="1215355755" sldId="306"/>
            <ac:spMk id="3" creationId="{24498409-2796-CBB5-1462-0E2D03FF42E9}"/>
          </ac:spMkLst>
        </pc:spChg>
        <pc:spChg chg="add mod">
          <ac:chgData name="Manish Sharma" userId="b799adb9ba789c8f" providerId="LiveId" clId="{5CF78E78-85FF-427A-A9EF-00EE9000A88C}" dt="2022-08-16T03:02:49.626" v="97"/>
          <ac:spMkLst>
            <pc:docMk/>
            <pc:sldMk cId="1215355755" sldId="306"/>
            <ac:spMk id="4" creationId="{599941D2-434B-D787-277E-C87EAC5CA719}"/>
          </ac:spMkLst>
        </pc:spChg>
        <pc:spChg chg="add mod">
          <ac:chgData name="Manish Sharma" userId="b799adb9ba789c8f" providerId="LiveId" clId="{5CF78E78-85FF-427A-A9EF-00EE9000A88C}" dt="2022-08-16T03:02:49.626" v="97"/>
          <ac:spMkLst>
            <pc:docMk/>
            <pc:sldMk cId="1215355755" sldId="306"/>
            <ac:spMk id="5" creationId="{BD672A21-D701-B8F4-742D-BDF3CF740D4E}"/>
          </ac:spMkLst>
        </pc:spChg>
        <pc:spChg chg="add mod">
          <ac:chgData name="Manish Sharma" userId="b799adb9ba789c8f" providerId="LiveId" clId="{5CF78E78-85FF-427A-A9EF-00EE9000A88C}" dt="2022-08-16T03:02:49.626" v="97"/>
          <ac:spMkLst>
            <pc:docMk/>
            <pc:sldMk cId="1215355755" sldId="306"/>
            <ac:spMk id="6" creationId="{0DC9C259-4374-A159-5B80-9C342D089DF2}"/>
          </ac:spMkLst>
        </pc:spChg>
        <pc:spChg chg="add mod">
          <ac:chgData name="Manish Sharma" userId="b799adb9ba789c8f" providerId="LiveId" clId="{5CF78E78-85FF-427A-A9EF-00EE9000A88C}" dt="2022-08-16T03:07:17.012" v="99" actId="1076"/>
          <ac:spMkLst>
            <pc:docMk/>
            <pc:sldMk cId="1215355755" sldId="306"/>
            <ac:spMk id="7" creationId="{6D509140-0BDF-10D6-CD39-E3EF54015592}"/>
          </ac:spMkLst>
        </pc:spChg>
        <pc:spChg chg="add mod">
          <ac:chgData name="Manish Sharma" userId="b799adb9ba789c8f" providerId="LiveId" clId="{5CF78E78-85FF-427A-A9EF-00EE9000A88C}" dt="2022-08-16T03:07:17.012" v="99" actId="1076"/>
          <ac:spMkLst>
            <pc:docMk/>
            <pc:sldMk cId="1215355755" sldId="306"/>
            <ac:spMk id="8" creationId="{A1392E2E-8D34-FB7F-B52C-69DC731AF896}"/>
          </ac:spMkLst>
        </pc:spChg>
        <pc:spChg chg="add mod">
          <ac:chgData name="Manish Sharma" userId="b799adb9ba789c8f" providerId="LiveId" clId="{5CF78E78-85FF-427A-A9EF-00EE9000A88C}" dt="2022-08-16T03:07:17.012" v="99" actId="1076"/>
          <ac:spMkLst>
            <pc:docMk/>
            <pc:sldMk cId="1215355755" sldId="306"/>
            <ac:spMk id="9" creationId="{723D6014-74C0-93BF-D9D8-4AAD416912A3}"/>
          </ac:spMkLst>
        </pc:spChg>
        <pc:spChg chg="add mod">
          <ac:chgData name="Manish Sharma" userId="b799adb9ba789c8f" providerId="LiveId" clId="{5CF78E78-85FF-427A-A9EF-00EE9000A88C}" dt="2022-08-16T03:07:17.012" v="99" actId="1076"/>
          <ac:spMkLst>
            <pc:docMk/>
            <pc:sldMk cId="1215355755" sldId="306"/>
            <ac:spMk id="10" creationId="{3ACFE5CD-4C14-E3B3-C95E-07C158C09BCD}"/>
          </ac:spMkLst>
        </pc:spChg>
        <pc:spChg chg="add mod">
          <ac:chgData name="Manish Sharma" userId="b799adb9ba789c8f" providerId="LiveId" clId="{5CF78E78-85FF-427A-A9EF-00EE9000A88C}" dt="2022-08-16T03:07:17.012" v="99" actId="1076"/>
          <ac:spMkLst>
            <pc:docMk/>
            <pc:sldMk cId="1215355755" sldId="306"/>
            <ac:spMk id="11" creationId="{49394130-A5EE-F006-1BA2-6CDD052CF17B}"/>
          </ac:spMkLst>
        </pc:spChg>
        <pc:spChg chg="add mod">
          <ac:chgData name="Manish Sharma" userId="b799adb9ba789c8f" providerId="LiveId" clId="{5CF78E78-85FF-427A-A9EF-00EE9000A88C}" dt="2022-08-16T03:07:39.402" v="100"/>
          <ac:spMkLst>
            <pc:docMk/>
            <pc:sldMk cId="1215355755" sldId="306"/>
            <ac:spMk id="12" creationId="{4E09A2DE-49A0-C12B-AE54-A0329C360F33}"/>
          </ac:spMkLst>
        </pc:spChg>
        <pc:spChg chg="add mod">
          <ac:chgData name="Manish Sharma" userId="b799adb9ba789c8f" providerId="LiveId" clId="{5CF78E78-85FF-427A-A9EF-00EE9000A88C}" dt="2022-08-16T03:08:00.319" v="101"/>
          <ac:spMkLst>
            <pc:docMk/>
            <pc:sldMk cId="1215355755" sldId="306"/>
            <ac:spMk id="14" creationId="{1D9D05CF-828E-DF71-3581-1D85DD90F80B}"/>
          </ac:spMkLst>
        </pc:spChg>
        <pc:spChg chg="add mod">
          <ac:chgData name="Manish Sharma" userId="b799adb9ba789c8f" providerId="LiveId" clId="{5CF78E78-85FF-427A-A9EF-00EE9000A88C}" dt="2022-08-16T03:09:30.151" v="103"/>
          <ac:spMkLst>
            <pc:docMk/>
            <pc:sldMk cId="1215355755" sldId="306"/>
            <ac:spMk id="19" creationId="{5E2494A1-231A-4BC3-0175-9452DCC9DCD9}"/>
          </ac:spMkLst>
        </pc:spChg>
        <pc:spChg chg="add mod">
          <ac:chgData name="Manish Sharma" userId="b799adb9ba789c8f" providerId="LiveId" clId="{5CF78E78-85FF-427A-A9EF-00EE9000A88C}" dt="2022-08-16T03:09:30.151" v="103"/>
          <ac:spMkLst>
            <pc:docMk/>
            <pc:sldMk cId="1215355755" sldId="306"/>
            <ac:spMk id="21" creationId="{74CF52B1-58B8-931A-296B-26A22F0BC6DB}"/>
          </ac:spMkLst>
        </pc:spChg>
        <pc:spChg chg="add mod">
          <ac:chgData name="Manish Sharma" userId="b799adb9ba789c8f" providerId="LiveId" clId="{5CF78E78-85FF-427A-A9EF-00EE9000A88C}" dt="2022-08-16T03:10:13.450" v="118" actId="1035"/>
          <ac:spMkLst>
            <pc:docMk/>
            <pc:sldMk cId="1215355755" sldId="306"/>
            <ac:spMk id="27" creationId="{C07CD908-9C5D-FDE0-05DC-D8BD6E1483F5}"/>
          </ac:spMkLst>
        </pc:spChg>
        <pc:spChg chg="add mod">
          <ac:chgData name="Manish Sharma" userId="b799adb9ba789c8f" providerId="LiveId" clId="{5CF78E78-85FF-427A-A9EF-00EE9000A88C}" dt="2022-08-16T03:10:31.096" v="130" actId="1076"/>
          <ac:spMkLst>
            <pc:docMk/>
            <pc:sldMk cId="1215355755" sldId="306"/>
            <ac:spMk id="28" creationId="{0551692C-FB55-FD8C-E322-8A940C973CDC}"/>
          </ac:spMkLst>
        </pc:spChg>
        <pc:spChg chg="add del mod">
          <ac:chgData name="Manish Sharma" userId="b799adb9ba789c8f" providerId="LiveId" clId="{5CF78E78-85FF-427A-A9EF-00EE9000A88C}" dt="2022-08-16T03:11:02.853" v="134" actId="478"/>
          <ac:spMkLst>
            <pc:docMk/>
            <pc:sldMk cId="1215355755" sldId="306"/>
            <ac:spMk id="29" creationId="{9A212C56-5A56-CE7C-3EA6-23F97C30ED55}"/>
          </ac:spMkLst>
        </pc:spChg>
        <pc:spChg chg="add del mod ord">
          <ac:chgData name="Manish Sharma" userId="b799adb9ba789c8f" providerId="LiveId" clId="{5CF78E78-85FF-427A-A9EF-00EE9000A88C}" dt="2022-08-16T03:10:58.531" v="133" actId="700"/>
          <ac:spMkLst>
            <pc:docMk/>
            <pc:sldMk cId="1215355755" sldId="306"/>
            <ac:spMk id="30" creationId="{D8031DA9-0D0B-2E5C-2EF6-74331B8B87E3}"/>
          </ac:spMkLst>
        </pc:spChg>
        <pc:spChg chg="add mod ord">
          <ac:chgData name="Manish Sharma" userId="b799adb9ba789c8f" providerId="LiveId" clId="{5CF78E78-85FF-427A-A9EF-00EE9000A88C}" dt="2022-08-16T03:11:08.912" v="137" actId="20577"/>
          <ac:spMkLst>
            <pc:docMk/>
            <pc:sldMk cId="1215355755" sldId="306"/>
            <ac:spMk id="31" creationId="{F75ECB0F-A11F-A375-8F60-BBEA42EA21BB}"/>
          </ac:spMkLst>
        </pc:spChg>
        <pc:cxnChg chg="add mod">
          <ac:chgData name="Manish Sharma" userId="b799adb9ba789c8f" providerId="LiveId" clId="{5CF78E78-85FF-427A-A9EF-00EE9000A88C}" dt="2022-08-16T03:08:00.319" v="101"/>
          <ac:cxnSpMkLst>
            <pc:docMk/>
            <pc:sldMk cId="1215355755" sldId="306"/>
            <ac:cxnSpMk id="13" creationId="{E5E99391-C795-FCA4-1C9C-025CF1F8FCF7}"/>
          </ac:cxnSpMkLst>
        </pc:cxnChg>
        <pc:cxnChg chg="add mod">
          <ac:chgData name="Manish Sharma" userId="b799adb9ba789c8f" providerId="LiveId" clId="{5CF78E78-85FF-427A-A9EF-00EE9000A88C}" dt="2022-08-16T03:08:00.319" v="101"/>
          <ac:cxnSpMkLst>
            <pc:docMk/>
            <pc:sldMk cId="1215355755" sldId="306"/>
            <ac:cxnSpMk id="15" creationId="{F7AB250E-81DD-A640-C0B8-3E2E1C76A858}"/>
          </ac:cxnSpMkLst>
        </pc:cxnChg>
        <pc:cxnChg chg="add mod">
          <ac:chgData name="Manish Sharma" userId="b799adb9ba789c8f" providerId="LiveId" clId="{5CF78E78-85FF-427A-A9EF-00EE9000A88C}" dt="2022-08-16T03:08:11.005" v="102"/>
          <ac:cxnSpMkLst>
            <pc:docMk/>
            <pc:sldMk cId="1215355755" sldId="306"/>
            <ac:cxnSpMk id="16" creationId="{3363AF0E-846B-7870-8201-7A4D1980DEC2}"/>
          </ac:cxnSpMkLst>
        </pc:cxnChg>
        <pc:cxnChg chg="add mod">
          <ac:chgData name="Manish Sharma" userId="b799adb9ba789c8f" providerId="LiveId" clId="{5CF78E78-85FF-427A-A9EF-00EE9000A88C}" dt="2022-08-16T03:08:11.005" v="102"/>
          <ac:cxnSpMkLst>
            <pc:docMk/>
            <pc:sldMk cId="1215355755" sldId="306"/>
            <ac:cxnSpMk id="17" creationId="{9590C239-F6E3-9B54-E054-C603DD5F60A6}"/>
          </ac:cxnSpMkLst>
        </pc:cxnChg>
        <pc:cxnChg chg="add mod">
          <ac:chgData name="Manish Sharma" userId="b799adb9ba789c8f" providerId="LiveId" clId="{5CF78E78-85FF-427A-A9EF-00EE9000A88C}" dt="2022-08-16T03:08:11.005" v="102"/>
          <ac:cxnSpMkLst>
            <pc:docMk/>
            <pc:sldMk cId="1215355755" sldId="306"/>
            <ac:cxnSpMk id="18" creationId="{24AE41BB-D0A3-3BE7-0C8D-9E7241B2C686}"/>
          </ac:cxnSpMkLst>
        </pc:cxnChg>
        <pc:cxnChg chg="add mod">
          <ac:chgData name="Manish Sharma" userId="b799adb9ba789c8f" providerId="LiveId" clId="{5CF78E78-85FF-427A-A9EF-00EE9000A88C}" dt="2022-08-16T03:09:30.151" v="103"/>
          <ac:cxnSpMkLst>
            <pc:docMk/>
            <pc:sldMk cId="1215355755" sldId="306"/>
            <ac:cxnSpMk id="20" creationId="{0A6AE53B-8F6C-A94E-4B26-DFCC2F753699}"/>
          </ac:cxnSpMkLst>
        </pc:cxnChg>
        <pc:cxnChg chg="add mod">
          <ac:chgData name="Manish Sharma" userId="b799adb9ba789c8f" providerId="LiveId" clId="{5CF78E78-85FF-427A-A9EF-00EE9000A88C}" dt="2022-08-16T03:09:30.151" v="103"/>
          <ac:cxnSpMkLst>
            <pc:docMk/>
            <pc:sldMk cId="1215355755" sldId="306"/>
            <ac:cxnSpMk id="22" creationId="{061D6DF7-E387-9555-D379-5791F621A4FC}"/>
          </ac:cxnSpMkLst>
        </pc:cxnChg>
        <pc:cxnChg chg="add mod">
          <ac:chgData name="Manish Sharma" userId="b799adb9ba789c8f" providerId="LiveId" clId="{5CF78E78-85FF-427A-A9EF-00EE9000A88C}" dt="2022-08-16T03:09:41.988" v="104"/>
          <ac:cxnSpMkLst>
            <pc:docMk/>
            <pc:sldMk cId="1215355755" sldId="306"/>
            <ac:cxnSpMk id="23" creationId="{D3CA64C3-B98B-45AF-3445-D5898691E5B0}"/>
          </ac:cxnSpMkLst>
        </pc:cxnChg>
        <pc:cxnChg chg="add mod">
          <ac:chgData name="Manish Sharma" userId="b799adb9ba789c8f" providerId="LiveId" clId="{5CF78E78-85FF-427A-A9EF-00EE9000A88C}" dt="2022-08-16T03:09:41.988" v="104"/>
          <ac:cxnSpMkLst>
            <pc:docMk/>
            <pc:sldMk cId="1215355755" sldId="306"/>
            <ac:cxnSpMk id="24" creationId="{78666611-9A52-FC4C-8C18-3F34468744CA}"/>
          </ac:cxnSpMkLst>
        </pc:cxnChg>
        <pc:cxnChg chg="add mod">
          <ac:chgData name="Manish Sharma" userId="b799adb9ba789c8f" providerId="LiveId" clId="{5CF78E78-85FF-427A-A9EF-00EE9000A88C}" dt="2022-08-16T03:09:41.988" v="104"/>
          <ac:cxnSpMkLst>
            <pc:docMk/>
            <pc:sldMk cId="1215355755" sldId="306"/>
            <ac:cxnSpMk id="25" creationId="{D729B238-92D3-96A5-6B87-50694FD177EC}"/>
          </ac:cxnSpMkLst>
        </pc:cxnChg>
        <pc:cxnChg chg="add mod">
          <ac:chgData name="Manish Sharma" userId="b799adb9ba789c8f" providerId="LiveId" clId="{5CF78E78-85FF-427A-A9EF-00EE9000A88C}" dt="2022-08-16T03:09:59.007" v="105"/>
          <ac:cxnSpMkLst>
            <pc:docMk/>
            <pc:sldMk cId="1215355755" sldId="306"/>
            <ac:cxnSpMk id="26" creationId="{80026DCA-A930-69E4-E037-3A01D4074EDC}"/>
          </ac:cxnSpMkLst>
        </pc:cxnChg>
      </pc:sldChg>
      <pc:sldChg chg="del">
        <pc:chgData name="Manish Sharma" userId="b799adb9ba789c8f" providerId="LiveId" clId="{5CF78E78-85FF-427A-A9EF-00EE9000A88C}" dt="2022-08-16T02:38:26.583" v="0" actId="47"/>
        <pc:sldMkLst>
          <pc:docMk/>
          <pc:sldMk cId="3730921031" sldId="306"/>
        </pc:sldMkLst>
      </pc:sldChg>
      <pc:sldChg chg="del">
        <pc:chgData name="Manish Sharma" userId="b799adb9ba789c8f" providerId="LiveId" clId="{5CF78E78-85FF-427A-A9EF-00EE9000A88C}" dt="2022-08-16T02:38:26.583" v="0" actId="47"/>
        <pc:sldMkLst>
          <pc:docMk/>
          <pc:sldMk cId="4012715993" sldId="307"/>
        </pc:sldMkLst>
      </pc:sldChg>
      <pc:sldChg chg="add del">
        <pc:chgData name="Manish Sharma" userId="b799adb9ba789c8f" providerId="LiveId" clId="{5CF78E78-85FF-427A-A9EF-00EE9000A88C}" dt="2022-08-16T03:19:17.835" v="139"/>
        <pc:sldMkLst>
          <pc:docMk/>
          <pc:sldMk cId="3302700364" sldId="308"/>
        </pc:sldMkLst>
      </pc:sldChg>
      <pc:sldChg chg="del">
        <pc:chgData name="Manish Sharma" userId="b799adb9ba789c8f" providerId="LiveId" clId="{5CF78E78-85FF-427A-A9EF-00EE9000A88C}" dt="2022-08-16T02:38:26.583" v="0" actId="47"/>
        <pc:sldMkLst>
          <pc:docMk/>
          <pc:sldMk cId="2602850610" sldId="309"/>
        </pc:sldMkLst>
      </pc:sldChg>
      <pc:sldChg chg="addSp delSp modSp new mod">
        <pc:chgData name="Manish Sharma" userId="b799adb9ba789c8f" providerId="LiveId" clId="{5CF78E78-85FF-427A-A9EF-00EE9000A88C}" dt="2022-08-16T03:51:25.554" v="157" actId="1076"/>
        <pc:sldMkLst>
          <pc:docMk/>
          <pc:sldMk cId="3931238638" sldId="309"/>
        </pc:sldMkLst>
        <pc:spChg chg="del">
          <ac:chgData name="Manish Sharma" userId="b799adb9ba789c8f" providerId="LiveId" clId="{5CF78E78-85FF-427A-A9EF-00EE9000A88C}" dt="2022-08-16T03:28:50.456" v="141" actId="478"/>
          <ac:spMkLst>
            <pc:docMk/>
            <pc:sldMk cId="3931238638" sldId="309"/>
            <ac:spMk id="2" creationId="{9A81DA6C-F486-A7EB-9299-5C9840CE620C}"/>
          </ac:spMkLst>
        </pc:spChg>
        <pc:spChg chg="del">
          <ac:chgData name="Manish Sharma" userId="b799adb9ba789c8f" providerId="LiveId" clId="{5CF78E78-85FF-427A-A9EF-00EE9000A88C}" dt="2022-08-16T03:28:50.456" v="141" actId="478"/>
          <ac:spMkLst>
            <pc:docMk/>
            <pc:sldMk cId="3931238638" sldId="309"/>
            <ac:spMk id="3" creationId="{01CD1E2F-AE4C-F174-B8F8-27734751110F}"/>
          </ac:spMkLst>
        </pc:spChg>
        <pc:spChg chg="add mod">
          <ac:chgData name="Manish Sharma" userId="b799adb9ba789c8f" providerId="LiveId" clId="{5CF78E78-85FF-427A-A9EF-00EE9000A88C}" dt="2022-08-16T03:29:08.792" v="142"/>
          <ac:spMkLst>
            <pc:docMk/>
            <pc:sldMk cId="3931238638" sldId="309"/>
            <ac:spMk id="4" creationId="{C57F2097-7DD1-F851-EDC0-4AE714ACC90D}"/>
          </ac:spMkLst>
        </pc:spChg>
        <pc:spChg chg="add mod">
          <ac:chgData name="Manish Sharma" userId="b799adb9ba789c8f" providerId="LiveId" clId="{5CF78E78-85FF-427A-A9EF-00EE9000A88C}" dt="2022-08-16T03:29:08.792" v="142"/>
          <ac:spMkLst>
            <pc:docMk/>
            <pc:sldMk cId="3931238638" sldId="309"/>
            <ac:spMk id="5" creationId="{2C6B1166-5C30-FB3A-D26F-9E9291EA4D37}"/>
          </ac:spMkLst>
        </pc:spChg>
        <pc:spChg chg="add mod">
          <ac:chgData name="Manish Sharma" userId="b799adb9ba789c8f" providerId="LiveId" clId="{5CF78E78-85FF-427A-A9EF-00EE9000A88C}" dt="2022-08-16T03:29:20.814" v="143"/>
          <ac:spMkLst>
            <pc:docMk/>
            <pc:sldMk cId="3931238638" sldId="309"/>
            <ac:spMk id="6" creationId="{EDCF442D-1DC8-A18C-4D86-0FB92969FCA7}"/>
          </ac:spMkLst>
        </pc:spChg>
        <pc:spChg chg="add mod">
          <ac:chgData name="Manish Sharma" userId="b799adb9ba789c8f" providerId="LiveId" clId="{5CF78E78-85FF-427A-A9EF-00EE9000A88C}" dt="2022-08-16T03:29:42.909" v="144"/>
          <ac:spMkLst>
            <pc:docMk/>
            <pc:sldMk cId="3931238638" sldId="309"/>
            <ac:spMk id="7" creationId="{EA6ECBA9-17B6-CE2B-D721-F64AB5E850EE}"/>
          </ac:spMkLst>
        </pc:spChg>
        <pc:spChg chg="add mod">
          <ac:chgData name="Manish Sharma" userId="b799adb9ba789c8f" providerId="LiveId" clId="{5CF78E78-85FF-427A-A9EF-00EE9000A88C}" dt="2022-08-16T03:29:42.909" v="144"/>
          <ac:spMkLst>
            <pc:docMk/>
            <pc:sldMk cId="3931238638" sldId="309"/>
            <ac:spMk id="8" creationId="{49A703DC-F24F-4BCB-CE41-DD45EDDC446C}"/>
          </ac:spMkLst>
        </pc:spChg>
        <pc:spChg chg="add mod">
          <ac:chgData name="Manish Sharma" userId="b799adb9ba789c8f" providerId="LiveId" clId="{5CF78E78-85FF-427A-A9EF-00EE9000A88C}" dt="2022-08-16T03:29:56.439" v="145"/>
          <ac:spMkLst>
            <pc:docMk/>
            <pc:sldMk cId="3931238638" sldId="309"/>
            <ac:spMk id="9" creationId="{E0591115-1511-3AB2-9CAB-6C3B57B63AE2}"/>
          </ac:spMkLst>
        </pc:spChg>
        <pc:spChg chg="add mod">
          <ac:chgData name="Manish Sharma" userId="b799adb9ba789c8f" providerId="LiveId" clId="{5CF78E78-85FF-427A-A9EF-00EE9000A88C}" dt="2022-08-16T03:51:25.554" v="157" actId="1076"/>
          <ac:spMkLst>
            <pc:docMk/>
            <pc:sldMk cId="3931238638" sldId="309"/>
            <ac:spMk id="10" creationId="{5CDE395A-D746-B8AD-FC0E-0804F17BAE49}"/>
          </ac:spMkLst>
        </pc:spChg>
        <pc:spChg chg="add mod">
          <ac:chgData name="Manish Sharma" userId="b799adb9ba789c8f" providerId="LiveId" clId="{5CF78E78-85FF-427A-A9EF-00EE9000A88C}" dt="2022-08-16T03:51:25.554" v="157" actId="1076"/>
          <ac:spMkLst>
            <pc:docMk/>
            <pc:sldMk cId="3931238638" sldId="309"/>
            <ac:spMk id="11" creationId="{7663A4BF-722C-CA5C-F728-30E6566F156C}"/>
          </ac:spMkLst>
        </pc:spChg>
        <pc:spChg chg="add mod">
          <ac:chgData name="Manish Sharma" userId="b799adb9ba789c8f" providerId="LiveId" clId="{5CF78E78-85FF-427A-A9EF-00EE9000A88C}" dt="2022-08-16T03:51:25.554" v="157" actId="1076"/>
          <ac:spMkLst>
            <pc:docMk/>
            <pc:sldMk cId="3931238638" sldId="309"/>
            <ac:spMk id="12" creationId="{E5AACA90-A57F-58CA-31EE-5F8025172EA0}"/>
          </ac:spMkLst>
        </pc:spChg>
        <pc:spChg chg="add mod">
          <ac:chgData name="Manish Sharma" userId="b799adb9ba789c8f" providerId="LiveId" clId="{5CF78E78-85FF-427A-A9EF-00EE9000A88C}" dt="2022-08-16T03:51:25.554" v="157" actId="1076"/>
          <ac:spMkLst>
            <pc:docMk/>
            <pc:sldMk cId="3931238638" sldId="309"/>
            <ac:spMk id="13" creationId="{D55764A6-4988-1B55-CBD2-448097F14A76}"/>
          </ac:spMkLst>
        </pc:spChg>
        <pc:spChg chg="add mod">
          <ac:chgData name="Manish Sharma" userId="b799adb9ba789c8f" providerId="LiveId" clId="{5CF78E78-85FF-427A-A9EF-00EE9000A88C}" dt="2022-08-16T03:50:52.656" v="149" actId="1076"/>
          <ac:spMkLst>
            <pc:docMk/>
            <pc:sldMk cId="3931238638" sldId="309"/>
            <ac:spMk id="14" creationId="{378C1945-3B91-F09C-1ABA-1EC046E199E9}"/>
          </ac:spMkLst>
        </pc:spChg>
        <pc:spChg chg="add mod">
          <ac:chgData name="Manish Sharma" userId="b799adb9ba789c8f" providerId="LiveId" clId="{5CF78E78-85FF-427A-A9EF-00EE9000A88C}" dt="2022-08-16T03:50:52.656" v="149" actId="1076"/>
          <ac:spMkLst>
            <pc:docMk/>
            <pc:sldMk cId="3931238638" sldId="309"/>
            <ac:spMk id="15" creationId="{F7CCE7A6-912C-17A7-B4B7-BBEA57A136EE}"/>
          </ac:spMkLst>
        </pc:spChg>
        <pc:spChg chg="add mod">
          <ac:chgData name="Manish Sharma" userId="b799adb9ba789c8f" providerId="LiveId" clId="{5CF78E78-85FF-427A-A9EF-00EE9000A88C}" dt="2022-08-16T03:50:52.656" v="149" actId="1076"/>
          <ac:spMkLst>
            <pc:docMk/>
            <pc:sldMk cId="3931238638" sldId="309"/>
            <ac:spMk id="16" creationId="{92AD0F90-C968-19A9-7973-1B4FBFA5B6E8}"/>
          </ac:spMkLst>
        </pc:spChg>
        <pc:spChg chg="add mod">
          <ac:chgData name="Manish Sharma" userId="b799adb9ba789c8f" providerId="LiveId" clId="{5CF78E78-85FF-427A-A9EF-00EE9000A88C}" dt="2022-08-16T03:50:52.656" v="149" actId="1076"/>
          <ac:spMkLst>
            <pc:docMk/>
            <pc:sldMk cId="3931238638" sldId="309"/>
            <ac:spMk id="17" creationId="{51020E63-90A9-E633-24C4-A2BF9455DD6E}"/>
          </ac:spMkLst>
        </pc:spChg>
        <pc:spChg chg="add mod">
          <ac:chgData name="Manish Sharma" userId="b799adb9ba789c8f" providerId="LiveId" clId="{5CF78E78-85FF-427A-A9EF-00EE9000A88C}" dt="2022-08-16T03:51:13.919" v="156" actId="20577"/>
          <ac:spMkLst>
            <pc:docMk/>
            <pc:sldMk cId="3931238638" sldId="309"/>
            <ac:spMk id="18" creationId="{B5CBE573-A228-0006-D1FE-81125E13FB9A}"/>
          </ac:spMkLst>
        </pc:spChg>
        <pc:spChg chg="add mod">
          <ac:chgData name="Manish Sharma" userId="b799adb9ba789c8f" providerId="LiveId" clId="{5CF78E78-85FF-427A-A9EF-00EE9000A88C}" dt="2022-08-16T03:51:09.098" v="154" actId="20577"/>
          <ac:spMkLst>
            <pc:docMk/>
            <pc:sldMk cId="3931238638" sldId="309"/>
            <ac:spMk id="19" creationId="{5C3026BB-CE3D-1267-D0E9-29ED13C03282}"/>
          </ac:spMkLst>
        </pc:spChg>
      </pc:sldChg>
      <pc:sldChg chg="modSp add del mod">
        <pc:chgData name="Manish Sharma" userId="b799adb9ba789c8f" providerId="LiveId" clId="{5CF78E78-85FF-427A-A9EF-00EE9000A88C}" dt="2022-08-24T04:57:52.879" v="1476" actId="20577"/>
        <pc:sldMkLst>
          <pc:docMk/>
          <pc:sldMk cId="2986602669" sldId="347"/>
        </pc:sldMkLst>
        <pc:spChg chg="mod">
          <ac:chgData name="Manish Sharma" userId="b799adb9ba789c8f" providerId="LiveId" clId="{5CF78E78-85FF-427A-A9EF-00EE9000A88C}" dt="2022-08-24T04:57:52.879" v="1476" actId="20577"/>
          <ac:spMkLst>
            <pc:docMk/>
            <pc:sldMk cId="2986602669" sldId="347"/>
            <ac:spMk id="6" creationId="{23E7895E-D929-4855-9EAF-892D4917DFE9}"/>
          </ac:spMkLst>
        </pc:spChg>
      </pc:sldChg>
      <pc:sldChg chg="add">
        <pc:chgData name="Manish Sharma" userId="b799adb9ba789c8f" providerId="LiveId" clId="{5CF78E78-85FF-427A-A9EF-00EE9000A88C}" dt="2022-08-16T03:55:53.743" v="159"/>
        <pc:sldMkLst>
          <pc:docMk/>
          <pc:sldMk cId="972214110" sldId="360"/>
        </pc:sldMkLst>
      </pc:sldChg>
      <pc:sldChg chg="addSp delSp modSp new mod">
        <pc:chgData name="Manish Sharma" userId="b799adb9ba789c8f" providerId="LiveId" clId="{5CF78E78-85FF-427A-A9EF-00EE9000A88C}" dt="2022-08-16T04:02:09.022" v="175"/>
        <pc:sldMkLst>
          <pc:docMk/>
          <pc:sldMk cId="1310457973" sldId="361"/>
        </pc:sldMkLst>
        <pc:spChg chg="del">
          <ac:chgData name="Manish Sharma" userId="b799adb9ba789c8f" providerId="LiveId" clId="{5CF78E78-85FF-427A-A9EF-00EE9000A88C}" dt="2022-08-16T03:56:28.019" v="161" actId="478"/>
          <ac:spMkLst>
            <pc:docMk/>
            <pc:sldMk cId="1310457973" sldId="361"/>
            <ac:spMk id="2" creationId="{CCAE0293-47A5-C0D9-D8B8-C0A4F0F00C9D}"/>
          </ac:spMkLst>
        </pc:spChg>
        <pc:spChg chg="del">
          <ac:chgData name="Manish Sharma" userId="b799adb9ba789c8f" providerId="LiveId" clId="{5CF78E78-85FF-427A-A9EF-00EE9000A88C}" dt="2022-08-16T03:56:28.019" v="161" actId="478"/>
          <ac:spMkLst>
            <pc:docMk/>
            <pc:sldMk cId="1310457973" sldId="361"/>
            <ac:spMk id="3" creationId="{791EBBB0-A1C5-535F-F9E8-7823C6302F87}"/>
          </ac:spMkLst>
        </pc:spChg>
        <pc:spChg chg="add mod">
          <ac:chgData name="Manish Sharma" userId="b799adb9ba789c8f" providerId="LiveId" clId="{5CF78E78-85FF-427A-A9EF-00EE9000A88C}" dt="2022-08-16T03:56:35.044" v="162"/>
          <ac:spMkLst>
            <pc:docMk/>
            <pc:sldMk cId="1310457973" sldId="361"/>
            <ac:spMk id="4" creationId="{E1AA1254-4841-41F0-A8EA-06D08612D21C}"/>
          </ac:spMkLst>
        </pc:spChg>
        <pc:spChg chg="add mod">
          <ac:chgData name="Manish Sharma" userId="b799adb9ba789c8f" providerId="LiveId" clId="{5CF78E78-85FF-427A-A9EF-00EE9000A88C}" dt="2022-08-16T03:56:35.044" v="162"/>
          <ac:spMkLst>
            <pc:docMk/>
            <pc:sldMk cId="1310457973" sldId="361"/>
            <ac:spMk id="6" creationId="{02CD96B4-B096-CB12-D33B-74A6EB516305}"/>
          </ac:spMkLst>
        </pc:spChg>
        <pc:spChg chg="add mod">
          <ac:chgData name="Manish Sharma" userId="b799adb9ba789c8f" providerId="LiveId" clId="{5CF78E78-85FF-427A-A9EF-00EE9000A88C}" dt="2022-08-16T03:56:46.357" v="163"/>
          <ac:spMkLst>
            <pc:docMk/>
            <pc:sldMk cId="1310457973" sldId="361"/>
            <ac:spMk id="7" creationId="{948B8A1B-00F5-2EA7-C345-9AEBE09B2587}"/>
          </ac:spMkLst>
        </pc:spChg>
        <pc:spChg chg="add mod">
          <ac:chgData name="Manish Sharma" userId="b799adb9ba789c8f" providerId="LiveId" clId="{5CF78E78-85FF-427A-A9EF-00EE9000A88C}" dt="2022-08-16T03:58:16.330" v="164"/>
          <ac:spMkLst>
            <pc:docMk/>
            <pc:sldMk cId="1310457973" sldId="361"/>
            <ac:spMk id="9" creationId="{2E9B66FA-4722-3F3C-6B8F-700CD0445F82}"/>
          </ac:spMkLst>
        </pc:spChg>
        <pc:spChg chg="add mod">
          <ac:chgData name="Manish Sharma" userId="b799adb9ba789c8f" providerId="LiveId" clId="{5CF78E78-85FF-427A-A9EF-00EE9000A88C}" dt="2022-08-16T03:58:29.227" v="166" actId="1076"/>
          <ac:spMkLst>
            <pc:docMk/>
            <pc:sldMk cId="1310457973" sldId="361"/>
            <ac:spMk id="10" creationId="{BEB0753B-C2F9-5818-CDF1-9CB544EB1393}"/>
          </ac:spMkLst>
        </pc:spChg>
        <pc:spChg chg="add mod">
          <ac:chgData name="Manish Sharma" userId="b799adb9ba789c8f" providerId="LiveId" clId="{5CF78E78-85FF-427A-A9EF-00EE9000A88C}" dt="2022-08-16T03:58:47.472" v="167"/>
          <ac:spMkLst>
            <pc:docMk/>
            <pc:sldMk cId="1310457973" sldId="361"/>
            <ac:spMk id="12" creationId="{62647B3E-6EB1-6E65-6E59-7BEA7B1551AB}"/>
          </ac:spMkLst>
        </pc:spChg>
        <pc:spChg chg="add mod">
          <ac:chgData name="Manish Sharma" userId="b799adb9ba789c8f" providerId="LiveId" clId="{5CF78E78-85FF-427A-A9EF-00EE9000A88C}" dt="2022-08-16T03:58:47.472" v="167"/>
          <ac:spMkLst>
            <pc:docMk/>
            <pc:sldMk cId="1310457973" sldId="361"/>
            <ac:spMk id="13" creationId="{DCF1038E-3D05-50FD-DA82-19A814EA45AD}"/>
          </ac:spMkLst>
        </pc:spChg>
        <pc:spChg chg="add mod">
          <ac:chgData name="Manish Sharma" userId="b799adb9ba789c8f" providerId="LiveId" clId="{5CF78E78-85FF-427A-A9EF-00EE9000A88C}" dt="2022-08-16T03:59:11.285" v="168"/>
          <ac:spMkLst>
            <pc:docMk/>
            <pc:sldMk cId="1310457973" sldId="361"/>
            <ac:spMk id="14" creationId="{ED3511F2-DBA4-FD07-B02C-9A672F16D389}"/>
          </ac:spMkLst>
        </pc:spChg>
        <pc:spChg chg="add mod">
          <ac:chgData name="Manish Sharma" userId="b799adb9ba789c8f" providerId="LiveId" clId="{5CF78E78-85FF-427A-A9EF-00EE9000A88C}" dt="2022-08-16T03:59:37.733" v="170" actId="1076"/>
          <ac:spMkLst>
            <pc:docMk/>
            <pc:sldMk cId="1310457973" sldId="361"/>
            <ac:spMk id="15" creationId="{B50FD795-353B-EBDA-92A5-9FBAC9243FD1}"/>
          </ac:spMkLst>
        </pc:spChg>
        <pc:spChg chg="add mod">
          <ac:chgData name="Manish Sharma" userId="b799adb9ba789c8f" providerId="LiveId" clId="{5CF78E78-85FF-427A-A9EF-00EE9000A88C}" dt="2022-08-16T03:59:32.227" v="169"/>
          <ac:spMkLst>
            <pc:docMk/>
            <pc:sldMk cId="1310457973" sldId="361"/>
            <ac:spMk id="16" creationId="{09287167-819D-9FA4-7A04-26C597C9BA72}"/>
          </ac:spMkLst>
        </pc:spChg>
        <pc:spChg chg="add mod">
          <ac:chgData name="Manish Sharma" userId="b799adb9ba789c8f" providerId="LiveId" clId="{5CF78E78-85FF-427A-A9EF-00EE9000A88C}" dt="2022-08-16T04:01:04.301" v="171"/>
          <ac:spMkLst>
            <pc:docMk/>
            <pc:sldMk cId="1310457973" sldId="361"/>
            <ac:spMk id="19" creationId="{A11F0572-FBE9-215A-5C07-13C4E442CE07}"/>
          </ac:spMkLst>
        </pc:spChg>
        <pc:spChg chg="add mod">
          <ac:chgData name="Manish Sharma" userId="b799adb9ba789c8f" providerId="LiveId" clId="{5CF78E78-85FF-427A-A9EF-00EE9000A88C}" dt="2022-08-16T04:01:04.301" v="171"/>
          <ac:spMkLst>
            <pc:docMk/>
            <pc:sldMk cId="1310457973" sldId="361"/>
            <ac:spMk id="20" creationId="{8FDAAAA5-1182-D200-CEF1-96544DEEBEA7}"/>
          </ac:spMkLst>
        </pc:spChg>
        <pc:spChg chg="add mod">
          <ac:chgData name="Manish Sharma" userId="b799adb9ba789c8f" providerId="LiveId" clId="{5CF78E78-85FF-427A-A9EF-00EE9000A88C}" dt="2022-08-16T04:01:16.621" v="172"/>
          <ac:spMkLst>
            <pc:docMk/>
            <pc:sldMk cId="1310457973" sldId="361"/>
            <ac:spMk id="21" creationId="{9F8D07CA-2D89-315E-7A17-319B8EA8D456}"/>
          </ac:spMkLst>
        </pc:spChg>
        <pc:spChg chg="add mod">
          <ac:chgData name="Manish Sharma" userId="b799adb9ba789c8f" providerId="LiveId" clId="{5CF78E78-85FF-427A-A9EF-00EE9000A88C}" dt="2022-08-16T04:01:16.621" v="172"/>
          <ac:spMkLst>
            <pc:docMk/>
            <pc:sldMk cId="1310457973" sldId="361"/>
            <ac:spMk id="22" creationId="{67064415-6869-758E-A55D-028345E648BE}"/>
          </ac:spMkLst>
        </pc:spChg>
        <pc:spChg chg="add mod">
          <ac:chgData name="Manish Sharma" userId="b799adb9ba789c8f" providerId="LiveId" clId="{5CF78E78-85FF-427A-A9EF-00EE9000A88C}" dt="2022-08-16T04:01:31.035" v="173"/>
          <ac:spMkLst>
            <pc:docMk/>
            <pc:sldMk cId="1310457973" sldId="361"/>
            <ac:spMk id="24" creationId="{232F7B60-B73F-4B3B-6A7E-538B2AC07B79}"/>
          </ac:spMkLst>
        </pc:spChg>
        <pc:spChg chg="add mod">
          <ac:chgData name="Manish Sharma" userId="b799adb9ba789c8f" providerId="LiveId" clId="{5CF78E78-85FF-427A-A9EF-00EE9000A88C}" dt="2022-08-16T04:01:48.553" v="174"/>
          <ac:spMkLst>
            <pc:docMk/>
            <pc:sldMk cId="1310457973" sldId="361"/>
            <ac:spMk id="28" creationId="{38EBB99B-0665-2255-1A52-16E168CC2D9F}"/>
          </ac:spMkLst>
        </pc:spChg>
        <pc:spChg chg="add mod">
          <ac:chgData name="Manish Sharma" userId="b799adb9ba789c8f" providerId="LiveId" clId="{5CF78E78-85FF-427A-A9EF-00EE9000A88C}" dt="2022-08-16T04:02:09.022" v="175"/>
          <ac:spMkLst>
            <pc:docMk/>
            <pc:sldMk cId="1310457973" sldId="361"/>
            <ac:spMk id="29" creationId="{313322F7-39D2-33B4-9305-938B48A7848C}"/>
          </ac:spMkLst>
        </pc:spChg>
        <pc:cxnChg chg="add mod">
          <ac:chgData name="Manish Sharma" userId="b799adb9ba789c8f" providerId="LiveId" clId="{5CF78E78-85FF-427A-A9EF-00EE9000A88C}" dt="2022-08-16T03:56:35.044" v="162"/>
          <ac:cxnSpMkLst>
            <pc:docMk/>
            <pc:sldMk cId="1310457973" sldId="361"/>
            <ac:cxnSpMk id="5" creationId="{9BC4B891-E6BF-1721-9727-D730F7B2E976}"/>
          </ac:cxnSpMkLst>
        </pc:cxnChg>
        <pc:cxnChg chg="add mod">
          <ac:chgData name="Manish Sharma" userId="b799adb9ba789c8f" providerId="LiveId" clId="{5CF78E78-85FF-427A-A9EF-00EE9000A88C}" dt="2022-08-16T03:58:16.330" v="164"/>
          <ac:cxnSpMkLst>
            <pc:docMk/>
            <pc:sldMk cId="1310457973" sldId="361"/>
            <ac:cxnSpMk id="8" creationId="{8310A58F-22BA-AA54-B556-1AA8DE005625}"/>
          </ac:cxnSpMkLst>
        </pc:cxnChg>
        <pc:cxnChg chg="add mod">
          <ac:chgData name="Manish Sharma" userId="b799adb9ba789c8f" providerId="LiveId" clId="{5CF78E78-85FF-427A-A9EF-00EE9000A88C}" dt="2022-08-16T03:58:47.472" v="167"/>
          <ac:cxnSpMkLst>
            <pc:docMk/>
            <pc:sldMk cId="1310457973" sldId="361"/>
            <ac:cxnSpMk id="11" creationId="{1C00D5B2-7275-5FE9-4D96-D54390922779}"/>
          </ac:cxnSpMkLst>
        </pc:cxnChg>
        <pc:cxnChg chg="add mod">
          <ac:chgData name="Manish Sharma" userId="b799adb9ba789c8f" providerId="LiveId" clId="{5CF78E78-85FF-427A-A9EF-00EE9000A88C}" dt="2022-08-16T03:59:32.227" v="169"/>
          <ac:cxnSpMkLst>
            <pc:docMk/>
            <pc:sldMk cId="1310457973" sldId="361"/>
            <ac:cxnSpMk id="17" creationId="{F0690E78-2E38-338C-F94D-BBAF8A5D5050}"/>
          </ac:cxnSpMkLst>
        </pc:cxnChg>
        <pc:cxnChg chg="add mod">
          <ac:chgData name="Manish Sharma" userId="b799adb9ba789c8f" providerId="LiveId" clId="{5CF78E78-85FF-427A-A9EF-00EE9000A88C}" dt="2022-08-16T04:01:04.301" v="171"/>
          <ac:cxnSpMkLst>
            <pc:docMk/>
            <pc:sldMk cId="1310457973" sldId="361"/>
            <ac:cxnSpMk id="18" creationId="{909E61BF-219E-AEB5-6389-F63FFE4F9453}"/>
          </ac:cxnSpMkLst>
        </pc:cxnChg>
        <pc:cxnChg chg="add mod">
          <ac:chgData name="Manish Sharma" userId="b799adb9ba789c8f" providerId="LiveId" clId="{5CF78E78-85FF-427A-A9EF-00EE9000A88C}" dt="2022-08-16T04:01:16.621" v="172"/>
          <ac:cxnSpMkLst>
            <pc:docMk/>
            <pc:sldMk cId="1310457973" sldId="361"/>
            <ac:cxnSpMk id="23" creationId="{ED69A41C-BB4B-3102-CE82-0798067033D7}"/>
          </ac:cxnSpMkLst>
        </pc:cxnChg>
        <pc:cxnChg chg="add mod">
          <ac:chgData name="Manish Sharma" userId="b799adb9ba789c8f" providerId="LiveId" clId="{5CF78E78-85FF-427A-A9EF-00EE9000A88C}" dt="2022-08-16T04:01:31.035" v="173"/>
          <ac:cxnSpMkLst>
            <pc:docMk/>
            <pc:sldMk cId="1310457973" sldId="361"/>
            <ac:cxnSpMk id="25" creationId="{C64CC988-2095-8A2F-A6A6-F37B6B6A65B9}"/>
          </ac:cxnSpMkLst>
        </pc:cxnChg>
        <pc:cxnChg chg="add mod">
          <ac:chgData name="Manish Sharma" userId="b799adb9ba789c8f" providerId="LiveId" clId="{5CF78E78-85FF-427A-A9EF-00EE9000A88C}" dt="2022-08-16T04:01:31.035" v="173"/>
          <ac:cxnSpMkLst>
            <pc:docMk/>
            <pc:sldMk cId="1310457973" sldId="361"/>
            <ac:cxnSpMk id="26" creationId="{41E1BD01-2860-85C3-58B6-5763A2D5B074}"/>
          </ac:cxnSpMkLst>
        </pc:cxnChg>
        <pc:cxnChg chg="add mod">
          <ac:chgData name="Manish Sharma" userId="b799adb9ba789c8f" providerId="LiveId" clId="{5CF78E78-85FF-427A-A9EF-00EE9000A88C}" dt="2022-08-16T04:01:31.035" v="173"/>
          <ac:cxnSpMkLst>
            <pc:docMk/>
            <pc:sldMk cId="1310457973" sldId="361"/>
            <ac:cxnSpMk id="27" creationId="{2E7C3846-6B0D-8E7A-823C-E9D7F1F9148B}"/>
          </ac:cxnSpMkLst>
        </pc:cxnChg>
      </pc:sldChg>
      <pc:sldChg chg="modSp add del mod">
        <pc:chgData name="Manish Sharma" userId="b799adb9ba789c8f" providerId="LiveId" clId="{5CF78E78-85FF-427A-A9EF-00EE9000A88C}" dt="2022-08-16T04:07:14.437" v="182" actId="20577"/>
        <pc:sldMkLst>
          <pc:docMk/>
          <pc:sldMk cId="493138841" sldId="364"/>
        </pc:sldMkLst>
        <pc:spChg chg="mod">
          <ac:chgData name="Manish Sharma" userId="b799adb9ba789c8f" providerId="LiveId" clId="{5CF78E78-85FF-427A-A9EF-00EE9000A88C}" dt="2022-08-16T04:07:14.437" v="182" actId="20577"/>
          <ac:spMkLst>
            <pc:docMk/>
            <pc:sldMk cId="493138841" sldId="364"/>
            <ac:spMk id="3" creationId="{00D03CB7-7F7A-4376-9693-4163852D9499}"/>
          </ac:spMkLst>
        </pc:spChg>
      </pc:sldChg>
      <pc:sldChg chg="add del">
        <pc:chgData name="Manish Sharma" userId="b799adb9ba789c8f" providerId="LiveId" clId="{5CF78E78-85FF-427A-A9EF-00EE9000A88C}" dt="2022-08-16T04:07:51.354" v="183"/>
        <pc:sldMkLst>
          <pc:docMk/>
          <pc:sldMk cId="1828995850" sldId="374"/>
        </pc:sldMkLst>
      </pc:sldChg>
      <pc:sldChg chg="add del">
        <pc:chgData name="Manish Sharma" userId="b799adb9ba789c8f" providerId="LiveId" clId="{5CF78E78-85FF-427A-A9EF-00EE9000A88C}" dt="2022-08-16T05:14:32.253" v="194"/>
        <pc:sldMkLst>
          <pc:docMk/>
          <pc:sldMk cId="3996413173" sldId="375"/>
        </pc:sldMkLst>
      </pc:sldChg>
      <pc:sldChg chg="add del">
        <pc:chgData name="Manish Sharma" userId="b799adb9ba789c8f" providerId="LiveId" clId="{5CF78E78-85FF-427A-A9EF-00EE9000A88C}" dt="2022-08-16T04:53:00.704" v="185"/>
        <pc:sldMkLst>
          <pc:docMk/>
          <pc:sldMk cId="1122893291" sldId="376"/>
        </pc:sldMkLst>
      </pc:sldChg>
      <pc:sldChg chg="add del">
        <pc:chgData name="Manish Sharma" userId="b799adb9ba789c8f" providerId="LiveId" clId="{5CF78E78-85FF-427A-A9EF-00EE9000A88C}" dt="2022-08-16T04:48:52.161" v="184"/>
        <pc:sldMkLst>
          <pc:docMk/>
          <pc:sldMk cId="2235251600" sldId="378"/>
        </pc:sldMkLst>
      </pc:sldChg>
      <pc:sldChg chg="del">
        <pc:chgData name="Manish Sharma" userId="b799adb9ba789c8f" providerId="LiveId" clId="{5CF78E78-85FF-427A-A9EF-00EE9000A88C}" dt="2022-08-16T02:38:26.583" v="0" actId="47"/>
        <pc:sldMkLst>
          <pc:docMk/>
          <pc:sldMk cId="2276966480" sldId="379"/>
        </pc:sldMkLst>
      </pc:sldChg>
      <pc:sldChg chg="addSp delSp modSp new mod">
        <pc:chgData name="Manish Sharma" userId="b799adb9ba789c8f" providerId="LiveId" clId="{5CF78E78-85FF-427A-A9EF-00EE9000A88C}" dt="2022-08-16T04:56:39.746" v="193"/>
        <pc:sldMkLst>
          <pc:docMk/>
          <pc:sldMk cId="2569840191" sldId="379"/>
        </pc:sldMkLst>
        <pc:spChg chg="del">
          <ac:chgData name="Manish Sharma" userId="b799adb9ba789c8f" providerId="LiveId" clId="{5CF78E78-85FF-427A-A9EF-00EE9000A88C}" dt="2022-08-16T04:53:38.315" v="187" actId="478"/>
          <ac:spMkLst>
            <pc:docMk/>
            <pc:sldMk cId="2569840191" sldId="379"/>
            <ac:spMk id="2" creationId="{B510B3F2-5162-E0F1-905B-5880411C9DDC}"/>
          </ac:spMkLst>
        </pc:spChg>
        <pc:spChg chg="del">
          <ac:chgData name="Manish Sharma" userId="b799adb9ba789c8f" providerId="LiveId" clId="{5CF78E78-85FF-427A-A9EF-00EE9000A88C}" dt="2022-08-16T04:53:38.315" v="187" actId="478"/>
          <ac:spMkLst>
            <pc:docMk/>
            <pc:sldMk cId="2569840191" sldId="379"/>
            <ac:spMk id="3" creationId="{44ACEDB2-B239-C2A8-AA49-4A8B7FFF06DA}"/>
          </ac:spMkLst>
        </pc:spChg>
        <pc:spChg chg="add mod">
          <ac:chgData name="Manish Sharma" userId="b799adb9ba789c8f" providerId="LiveId" clId="{5CF78E78-85FF-427A-A9EF-00EE9000A88C}" dt="2022-08-16T04:53:42.661" v="188"/>
          <ac:spMkLst>
            <pc:docMk/>
            <pc:sldMk cId="2569840191" sldId="379"/>
            <ac:spMk id="4" creationId="{E74C9A20-A950-0A49-C789-11C62E1BF552}"/>
          </ac:spMkLst>
        </pc:spChg>
        <pc:spChg chg="add mod">
          <ac:chgData name="Manish Sharma" userId="b799adb9ba789c8f" providerId="LiveId" clId="{5CF78E78-85FF-427A-A9EF-00EE9000A88C}" dt="2022-08-16T04:53:46.402" v="189"/>
          <ac:spMkLst>
            <pc:docMk/>
            <pc:sldMk cId="2569840191" sldId="379"/>
            <ac:spMk id="5" creationId="{B669B91F-6206-9396-B824-AE11C4DB66CD}"/>
          </ac:spMkLst>
        </pc:spChg>
        <pc:spChg chg="add mod">
          <ac:chgData name="Manish Sharma" userId="b799adb9ba789c8f" providerId="LiveId" clId="{5CF78E78-85FF-427A-A9EF-00EE9000A88C}" dt="2022-08-16T04:53:57.018" v="190"/>
          <ac:spMkLst>
            <pc:docMk/>
            <pc:sldMk cId="2569840191" sldId="379"/>
            <ac:spMk id="6" creationId="{8DB4217C-E036-6E07-58B4-DB2E15F50D31}"/>
          </ac:spMkLst>
        </pc:spChg>
        <pc:spChg chg="add mod">
          <ac:chgData name="Manish Sharma" userId="b799adb9ba789c8f" providerId="LiveId" clId="{5CF78E78-85FF-427A-A9EF-00EE9000A88C}" dt="2022-08-16T04:55:56.560" v="191"/>
          <ac:spMkLst>
            <pc:docMk/>
            <pc:sldMk cId="2569840191" sldId="379"/>
            <ac:spMk id="7" creationId="{D838F12E-2129-2D46-BED7-6D085E99D9ED}"/>
          </ac:spMkLst>
        </pc:spChg>
        <pc:spChg chg="add mod">
          <ac:chgData name="Manish Sharma" userId="b799adb9ba789c8f" providerId="LiveId" clId="{5CF78E78-85FF-427A-A9EF-00EE9000A88C}" dt="2022-08-16T04:56:26.699" v="192"/>
          <ac:spMkLst>
            <pc:docMk/>
            <pc:sldMk cId="2569840191" sldId="379"/>
            <ac:spMk id="8" creationId="{665BF84C-44DB-534B-F171-03B303ADBF6D}"/>
          </ac:spMkLst>
        </pc:spChg>
        <pc:spChg chg="add mod">
          <ac:chgData name="Manish Sharma" userId="b799adb9ba789c8f" providerId="LiveId" clId="{5CF78E78-85FF-427A-A9EF-00EE9000A88C}" dt="2022-08-16T04:56:39.746" v="193"/>
          <ac:spMkLst>
            <pc:docMk/>
            <pc:sldMk cId="2569840191" sldId="379"/>
            <ac:spMk id="9" creationId="{964BC299-544F-D140-0123-261E8280595A}"/>
          </ac:spMkLst>
        </pc:spChg>
      </pc:sldChg>
      <pc:sldChg chg="add del">
        <pc:chgData name="Manish Sharma" userId="b799adb9ba789c8f" providerId="LiveId" clId="{5CF78E78-85FF-427A-A9EF-00EE9000A88C}" dt="2022-08-17T03:16:52.124" v="195"/>
        <pc:sldMkLst>
          <pc:docMk/>
          <pc:sldMk cId="3222575608" sldId="380"/>
        </pc:sldMkLst>
      </pc:sldChg>
      <pc:sldChg chg="del">
        <pc:chgData name="Manish Sharma" userId="b799adb9ba789c8f" providerId="LiveId" clId="{5CF78E78-85FF-427A-A9EF-00EE9000A88C}" dt="2022-08-16T02:38:26.583" v="0" actId="47"/>
        <pc:sldMkLst>
          <pc:docMk/>
          <pc:sldMk cId="3275381845" sldId="381"/>
        </pc:sldMkLst>
      </pc:sldChg>
      <pc:sldChg chg="addSp delSp modSp new mod">
        <pc:chgData name="Manish Sharma" userId="b799adb9ba789c8f" providerId="LiveId" clId="{5CF78E78-85FF-427A-A9EF-00EE9000A88C}" dt="2022-08-17T03:25:03.445" v="415" actId="20577"/>
        <pc:sldMkLst>
          <pc:docMk/>
          <pc:sldMk cId="4240999695" sldId="381"/>
        </pc:sldMkLst>
        <pc:spChg chg="del">
          <ac:chgData name="Manish Sharma" userId="b799adb9ba789c8f" providerId="LiveId" clId="{5CF78E78-85FF-427A-A9EF-00EE9000A88C}" dt="2022-08-17T03:19:26.231" v="197" actId="478"/>
          <ac:spMkLst>
            <pc:docMk/>
            <pc:sldMk cId="4240999695" sldId="381"/>
            <ac:spMk id="2" creationId="{DFCBA776-A4B8-6088-B000-D158D42260C7}"/>
          </ac:spMkLst>
        </pc:spChg>
        <pc:spChg chg="del">
          <ac:chgData name="Manish Sharma" userId="b799adb9ba789c8f" providerId="LiveId" clId="{5CF78E78-85FF-427A-A9EF-00EE9000A88C}" dt="2022-08-17T03:19:26.231" v="197" actId="478"/>
          <ac:spMkLst>
            <pc:docMk/>
            <pc:sldMk cId="4240999695" sldId="381"/>
            <ac:spMk id="3" creationId="{921C5592-E4C0-47D5-1916-EC518CEE8B2B}"/>
          </ac:spMkLst>
        </pc:spChg>
        <pc:spChg chg="add mod">
          <ac:chgData name="Manish Sharma" userId="b799adb9ba789c8f" providerId="LiveId" clId="{5CF78E78-85FF-427A-A9EF-00EE9000A88C}" dt="2022-08-17T03:19:27.347" v="198"/>
          <ac:spMkLst>
            <pc:docMk/>
            <pc:sldMk cId="4240999695" sldId="381"/>
            <ac:spMk id="4" creationId="{B485C42E-42C1-7DFA-0A47-83E1748FEBCB}"/>
          </ac:spMkLst>
        </pc:spChg>
        <pc:spChg chg="add mod">
          <ac:chgData name="Manish Sharma" userId="b799adb9ba789c8f" providerId="LiveId" clId="{5CF78E78-85FF-427A-A9EF-00EE9000A88C}" dt="2022-08-17T03:21:46.913" v="319" actId="404"/>
          <ac:spMkLst>
            <pc:docMk/>
            <pc:sldMk cId="4240999695" sldId="381"/>
            <ac:spMk id="5" creationId="{CEF9811B-110A-91E7-87E0-E253D26AF77A}"/>
          </ac:spMkLst>
        </pc:spChg>
        <pc:spChg chg="add mod">
          <ac:chgData name="Manish Sharma" userId="b799adb9ba789c8f" providerId="LiveId" clId="{5CF78E78-85FF-427A-A9EF-00EE9000A88C}" dt="2022-08-17T03:23:09.826" v="325" actId="20577"/>
          <ac:spMkLst>
            <pc:docMk/>
            <pc:sldMk cId="4240999695" sldId="381"/>
            <ac:spMk id="6" creationId="{E0083FD4-5171-E3A2-7EE8-4811B6E979C0}"/>
          </ac:spMkLst>
        </pc:spChg>
        <pc:spChg chg="add mod">
          <ac:chgData name="Manish Sharma" userId="b799adb9ba789c8f" providerId="LiveId" clId="{5CF78E78-85FF-427A-A9EF-00EE9000A88C}" dt="2022-08-17T03:24:13.042" v="376" actId="1076"/>
          <ac:spMkLst>
            <pc:docMk/>
            <pc:sldMk cId="4240999695" sldId="381"/>
            <ac:spMk id="7" creationId="{8F0B11E9-C1BF-6D78-419F-DA3669FE3129}"/>
          </ac:spMkLst>
        </pc:spChg>
        <pc:spChg chg="add mod">
          <ac:chgData name="Manish Sharma" userId="b799adb9ba789c8f" providerId="LiveId" clId="{5CF78E78-85FF-427A-A9EF-00EE9000A88C}" dt="2022-08-17T03:24:42.789" v="407" actId="1076"/>
          <ac:spMkLst>
            <pc:docMk/>
            <pc:sldMk cId="4240999695" sldId="381"/>
            <ac:spMk id="8" creationId="{6D10ED53-E083-D9CC-1CDA-AD08240774E1}"/>
          </ac:spMkLst>
        </pc:spChg>
        <pc:spChg chg="add mod">
          <ac:chgData name="Manish Sharma" userId="b799adb9ba789c8f" providerId="LiveId" clId="{5CF78E78-85FF-427A-A9EF-00EE9000A88C}" dt="2022-08-17T03:25:03.445" v="415" actId="20577"/>
          <ac:spMkLst>
            <pc:docMk/>
            <pc:sldMk cId="4240999695" sldId="381"/>
            <ac:spMk id="9" creationId="{72FC6458-B2F4-E203-4C35-DE91D14A42BB}"/>
          </ac:spMkLst>
        </pc:spChg>
      </pc:sldChg>
      <pc:sldChg chg="del">
        <pc:chgData name="Manish Sharma" userId="b799adb9ba789c8f" providerId="LiveId" clId="{5CF78E78-85FF-427A-A9EF-00EE9000A88C}" dt="2022-08-16T02:38:26.583" v="0" actId="47"/>
        <pc:sldMkLst>
          <pc:docMk/>
          <pc:sldMk cId="451150365" sldId="382"/>
        </pc:sldMkLst>
      </pc:sldChg>
      <pc:sldChg chg="add del">
        <pc:chgData name="Manish Sharma" userId="b799adb9ba789c8f" providerId="LiveId" clId="{5CF78E78-85FF-427A-A9EF-00EE9000A88C}" dt="2022-08-17T04:24:03.742" v="777"/>
        <pc:sldMkLst>
          <pc:docMk/>
          <pc:sldMk cId="2390603842" sldId="383"/>
        </pc:sldMkLst>
      </pc:sldChg>
      <pc:sldChg chg="add del">
        <pc:chgData name="Manish Sharma" userId="b799adb9ba789c8f" providerId="LiveId" clId="{5CF78E78-85FF-427A-A9EF-00EE9000A88C}" dt="2022-08-18T03:05:03.096" v="1338"/>
        <pc:sldMkLst>
          <pc:docMk/>
          <pc:sldMk cId="1302610745" sldId="384"/>
        </pc:sldMkLst>
      </pc:sldChg>
      <pc:sldChg chg="add del">
        <pc:chgData name="Manish Sharma" userId="b799adb9ba789c8f" providerId="LiveId" clId="{5CF78E78-85FF-427A-A9EF-00EE9000A88C}" dt="2022-08-18T03:17:29.613" v="1339"/>
        <pc:sldMkLst>
          <pc:docMk/>
          <pc:sldMk cId="3344806649" sldId="385"/>
        </pc:sldMkLst>
      </pc:sldChg>
      <pc:sldChg chg="add del">
        <pc:chgData name="Manish Sharma" userId="b799adb9ba789c8f" providerId="LiveId" clId="{5CF78E78-85FF-427A-A9EF-00EE9000A88C}" dt="2022-08-18T03:17:29.613" v="1339"/>
        <pc:sldMkLst>
          <pc:docMk/>
          <pc:sldMk cId="3925259308" sldId="386"/>
        </pc:sldMkLst>
      </pc:sldChg>
      <pc:sldChg chg="modSp add del mod">
        <pc:chgData name="Manish Sharma" userId="b799adb9ba789c8f" providerId="LiveId" clId="{5CF78E78-85FF-427A-A9EF-00EE9000A88C}" dt="2022-08-17T04:56:58.168" v="781"/>
        <pc:sldMkLst>
          <pc:docMk/>
          <pc:sldMk cId="4262467837" sldId="388"/>
        </pc:sldMkLst>
        <pc:spChg chg="mod">
          <ac:chgData name="Manish Sharma" userId="b799adb9ba789c8f" providerId="LiveId" clId="{5CF78E78-85FF-427A-A9EF-00EE9000A88C}" dt="2022-08-17T04:56:58.168" v="781"/>
          <ac:spMkLst>
            <pc:docMk/>
            <pc:sldMk cId="4262467837" sldId="388"/>
            <ac:spMk id="3" creationId="{7FA4AB94-CA75-4D04-A33E-2B573ED699B9}"/>
          </ac:spMkLst>
        </pc:spChg>
      </pc:sldChg>
      <pc:sldChg chg="add del">
        <pc:chgData name="Manish Sharma" userId="b799adb9ba789c8f" providerId="LiveId" clId="{5CF78E78-85FF-427A-A9EF-00EE9000A88C}" dt="2022-08-17T04:54:37.547" v="778"/>
        <pc:sldMkLst>
          <pc:docMk/>
          <pc:sldMk cId="2791342229" sldId="389"/>
        </pc:sldMkLst>
      </pc:sldChg>
      <pc:sldChg chg="modSp add del mod">
        <pc:chgData name="Manish Sharma" userId="b799adb9ba789c8f" providerId="LiveId" clId="{5CF78E78-85FF-427A-A9EF-00EE9000A88C}" dt="2022-08-17T03:26:05.135" v="425" actId="20577"/>
        <pc:sldMkLst>
          <pc:docMk/>
          <pc:sldMk cId="3525173823" sldId="390"/>
        </pc:sldMkLst>
        <pc:spChg chg="mod">
          <ac:chgData name="Manish Sharma" userId="b799adb9ba789c8f" providerId="LiveId" clId="{5CF78E78-85FF-427A-A9EF-00EE9000A88C}" dt="2022-08-17T03:26:05.135" v="425" actId="20577"/>
          <ac:spMkLst>
            <pc:docMk/>
            <pc:sldMk cId="3525173823" sldId="390"/>
            <ac:spMk id="3" creationId="{BA95B9CE-65EB-4CA4-9477-50C0EBA3519B}"/>
          </ac:spMkLst>
        </pc:spChg>
      </pc:sldChg>
      <pc:sldChg chg="del">
        <pc:chgData name="Manish Sharma" userId="b799adb9ba789c8f" providerId="LiveId" clId="{5CF78E78-85FF-427A-A9EF-00EE9000A88C}" dt="2022-08-16T02:38:26.583" v="0" actId="47"/>
        <pc:sldMkLst>
          <pc:docMk/>
          <pc:sldMk cId="968565763" sldId="391"/>
        </pc:sldMkLst>
      </pc:sldChg>
      <pc:sldChg chg="addSp delSp modSp new mod">
        <pc:chgData name="Manish Sharma" userId="b799adb9ba789c8f" providerId="LiveId" clId="{5CF78E78-85FF-427A-A9EF-00EE9000A88C}" dt="2022-08-17T04:16:58.701" v="776" actId="1076"/>
        <pc:sldMkLst>
          <pc:docMk/>
          <pc:sldMk cId="2278710225" sldId="391"/>
        </pc:sldMkLst>
        <pc:spChg chg="mod">
          <ac:chgData name="Manish Sharma" userId="b799adb9ba789c8f" providerId="LiveId" clId="{5CF78E78-85FF-427A-A9EF-00EE9000A88C}" dt="2022-08-17T03:28:01.643" v="438" actId="20577"/>
          <ac:spMkLst>
            <pc:docMk/>
            <pc:sldMk cId="2278710225" sldId="391"/>
            <ac:spMk id="2" creationId="{47595E80-D0D7-0EC7-D4BE-561D9CBFFCC6}"/>
          </ac:spMkLst>
        </pc:spChg>
        <pc:spChg chg="del">
          <ac:chgData name="Manish Sharma" userId="b799adb9ba789c8f" providerId="LiveId" clId="{5CF78E78-85FF-427A-A9EF-00EE9000A88C}" dt="2022-08-17T03:28:15.334" v="439" actId="478"/>
          <ac:spMkLst>
            <pc:docMk/>
            <pc:sldMk cId="2278710225" sldId="391"/>
            <ac:spMk id="3" creationId="{000C68F2-D5B6-8223-5523-B53307236FAC}"/>
          </ac:spMkLst>
        </pc:spChg>
        <pc:spChg chg="add mod">
          <ac:chgData name="Manish Sharma" userId="b799adb9ba789c8f" providerId="LiveId" clId="{5CF78E78-85FF-427A-A9EF-00EE9000A88C}" dt="2022-08-17T04:16:58.701" v="776" actId="1076"/>
          <ac:spMkLst>
            <pc:docMk/>
            <pc:sldMk cId="2278710225" sldId="391"/>
            <ac:spMk id="4" creationId="{A81827CA-BC3F-71BB-9075-A2A1B3194C2B}"/>
          </ac:spMkLst>
        </pc:spChg>
        <pc:spChg chg="add mod">
          <ac:chgData name="Manish Sharma" userId="b799adb9ba789c8f" providerId="LiveId" clId="{5CF78E78-85FF-427A-A9EF-00EE9000A88C}" dt="2022-08-17T03:28:25.118" v="440"/>
          <ac:spMkLst>
            <pc:docMk/>
            <pc:sldMk cId="2278710225" sldId="391"/>
            <ac:spMk id="5" creationId="{42CB3168-9A8E-4551-D474-25A76A4305F9}"/>
          </ac:spMkLst>
        </pc:spChg>
        <pc:spChg chg="add mod">
          <ac:chgData name="Manish Sharma" userId="b799adb9ba789c8f" providerId="LiveId" clId="{5CF78E78-85FF-427A-A9EF-00EE9000A88C}" dt="2022-08-17T03:28:39.995" v="441"/>
          <ac:spMkLst>
            <pc:docMk/>
            <pc:sldMk cId="2278710225" sldId="391"/>
            <ac:spMk id="6" creationId="{4458CF15-5199-495B-16A6-D395A7FE4872}"/>
          </ac:spMkLst>
        </pc:spChg>
        <pc:spChg chg="add mod">
          <ac:chgData name="Manish Sharma" userId="b799adb9ba789c8f" providerId="LiveId" clId="{5CF78E78-85FF-427A-A9EF-00EE9000A88C}" dt="2022-08-17T03:28:46.763" v="442"/>
          <ac:spMkLst>
            <pc:docMk/>
            <pc:sldMk cId="2278710225" sldId="391"/>
            <ac:spMk id="7" creationId="{AEA21EC3-5C1D-5201-1160-77A4CA7BEF95}"/>
          </ac:spMkLst>
        </pc:spChg>
        <pc:spChg chg="add mod">
          <ac:chgData name="Manish Sharma" userId="b799adb9ba789c8f" providerId="LiveId" clId="{5CF78E78-85FF-427A-A9EF-00EE9000A88C}" dt="2022-08-17T03:28:54.874" v="443"/>
          <ac:spMkLst>
            <pc:docMk/>
            <pc:sldMk cId="2278710225" sldId="391"/>
            <ac:spMk id="8" creationId="{2913CE44-6B0D-5543-5002-86C2AC74ADA4}"/>
          </ac:spMkLst>
        </pc:spChg>
        <pc:spChg chg="add mod">
          <ac:chgData name="Manish Sharma" userId="b799adb9ba789c8f" providerId="LiveId" clId="{5CF78E78-85FF-427A-A9EF-00EE9000A88C}" dt="2022-08-17T03:28:54.874" v="443"/>
          <ac:spMkLst>
            <pc:docMk/>
            <pc:sldMk cId="2278710225" sldId="391"/>
            <ac:spMk id="9" creationId="{DA4EB9C4-54AA-C279-AA55-2F088A188A77}"/>
          </ac:spMkLst>
        </pc:spChg>
        <pc:spChg chg="add mod">
          <ac:chgData name="Manish Sharma" userId="b799adb9ba789c8f" providerId="LiveId" clId="{5CF78E78-85FF-427A-A9EF-00EE9000A88C}" dt="2022-08-17T03:29:01.053" v="444"/>
          <ac:spMkLst>
            <pc:docMk/>
            <pc:sldMk cId="2278710225" sldId="391"/>
            <ac:spMk id="10" creationId="{DCFF1A3B-82A5-FFC2-B3DB-E06CB28CBA74}"/>
          </ac:spMkLst>
        </pc:spChg>
      </pc:sldChg>
      <pc:sldChg chg="del">
        <pc:chgData name="Manish Sharma" userId="b799adb9ba789c8f" providerId="LiveId" clId="{5CF78E78-85FF-427A-A9EF-00EE9000A88C}" dt="2022-08-16T02:38:26.583" v="0" actId="47"/>
        <pc:sldMkLst>
          <pc:docMk/>
          <pc:sldMk cId="1176937191" sldId="392"/>
        </pc:sldMkLst>
      </pc:sldChg>
      <pc:sldChg chg="modSp new mod">
        <pc:chgData name="Manish Sharma" userId="b799adb9ba789c8f" providerId="LiveId" clId="{5CF78E78-85FF-427A-A9EF-00EE9000A88C}" dt="2022-08-17T03:45:58.248" v="615"/>
        <pc:sldMkLst>
          <pc:docMk/>
          <pc:sldMk cId="3346829864" sldId="392"/>
        </pc:sldMkLst>
        <pc:spChg chg="mod">
          <ac:chgData name="Manish Sharma" userId="b799adb9ba789c8f" providerId="LiveId" clId="{5CF78E78-85FF-427A-A9EF-00EE9000A88C}" dt="2022-08-17T03:44:04.345" v="461" actId="20577"/>
          <ac:spMkLst>
            <pc:docMk/>
            <pc:sldMk cId="3346829864" sldId="392"/>
            <ac:spMk id="2" creationId="{A09EE48C-AA02-C51C-2666-870A63665795}"/>
          </ac:spMkLst>
        </pc:spChg>
        <pc:spChg chg="mod">
          <ac:chgData name="Manish Sharma" userId="b799adb9ba789c8f" providerId="LiveId" clId="{5CF78E78-85FF-427A-A9EF-00EE9000A88C}" dt="2022-08-17T03:45:58.248" v="615"/>
          <ac:spMkLst>
            <pc:docMk/>
            <pc:sldMk cId="3346829864" sldId="392"/>
            <ac:spMk id="3" creationId="{923948FD-F05D-2202-30D0-EAA9D546CB60}"/>
          </ac:spMkLst>
        </pc:spChg>
      </pc:sldChg>
      <pc:sldChg chg="modSp new mod">
        <pc:chgData name="Manish Sharma" userId="b799adb9ba789c8f" providerId="LiveId" clId="{5CF78E78-85FF-427A-A9EF-00EE9000A88C}" dt="2022-08-17T03:53:44.365" v="774" actId="20577"/>
        <pc:sldMkLst>
          <pc:docMk/>
          <pc:sldMk cId="768182514" sldId="393"/>
        </pc:sldMkLst>
        <pc:spChg chg="mod">
          <ac:chgData name="Manish Sharma" userId="b799adb9ba789c8f" providerId="LiveId" clId="{5CF78E78-85FF-427A-A9EF-00EE9000A88C}" dt="2022-08-17T03:52:05.007" v="626" actId="20577"/>
          <ac:spMkLst>
            <pc:docMk/>
            <pc:sldMk cId="768182514" sldId="393"/>
            <ac:spMk id="2" creationId="{03474DEF-0E6D-D028-CF07-0F2CEC7A9B0E}"/>
          </ac:spMkLst>
        </pc:spChg>
        <pc:spChg chg="mod">
          <ac:chgData name="Manish Sharma" userId="b799adb9ba789c8f" providerId="LiveId" clId="{5CF78E78-85FF-427A-A9EF-00EE9000A88C}" dt="2022-08-17T03:53:44.365" v="774" actId="20577"/>
          <ac:spMkLst>
            <pc:docMk/>
            <pc:sldMk cId="768182514" sldId="393"/>
            <ac:spMk id="3" creationId="{6DF42FF1-19F3-E05F-0A02-AF56C129DEE3}"/>
          </ac:spMkLst>
        </pc:spChg>
      </pc:sldChg>
      <pc:sldChg chg="del">
        <pc:chgData name="Manish Sharma" userId="b799adb9ba789c8f" providerId="LiveId" clId="{5CF78E78-85FF-427A-A9EF-00EE9000A88C}" dt="2022-08-16T02:38:26.583" v="0" actId="47"/>
        <pc:sldMkLst>
          <pc:docMk/>
          <pc:sldMk cId="3982515735" sldId="393"/>
        </pc:sldMkLst>
      </pc:sldChg>
      <pc:sldChg chg="del">
        <pc:chgData name="Manish Sharma" userId="b799adb9ba789c8f" providerId="LiveId" clId="{5CF78E78-85FF-427A-A9EF-00EE9000A88C}" dt="2022-08-16T02:38:26.583" v="0" actId="47"/>
        <pc:sldMkLst>
          <pc:docMk/>
          <pc:sldMk cId="521042143" sldId="394"/>
        </pc:sldMkLst>
      </pc:sldChg>
      <pc:sldChg chg="modSp new mod">
        <pc:chgData name="Manish Sharma" userId="b799adb9ba789c8f" providerId="LiveId" clId="{5CF78E78-85FF-427A-A9EF-00EE9000A88C}" dt="2022-08-17T04:58:25.966" v="788"/>
        <pc:sldMkLst>
          <pc:docMk/>
          <pc:sldMk cId="3841044751" sldId="394"/>
        </pc:sldMkLst>
        <pc:spChg chg="mod">
          <ac:chgData name="Manish Sharma" userId="b799adb9ba789c8f" providerId="LiveId" clId="{5CF78E78-85FF-427A-A9EF-00EE9000A88C}" dt="2022-08-17T04:58:08.861" v="785"/>
          <ac:spMkLst>
            <pc:docMk/>
            <pc:sldMk cId="3841044751" sldId="394"/>
            <ac:spMk id="2" creationId="{DF8581F9-3EEB-1749-2B56-C9E49D98E605}"/>
          </ac:spMkLst>
        </pc:spChg>
        <pc:spChg chg="mod">
          <ac:chgData name="Manish Sharma" userId="b799adb9ba789c8f" providerId="LiveId" clId="{5CF78E78-85FF-427A-A9EF-00EE9000A88C}" dt="2022-08-17T04:58:25.966" v="788"/>
          <ac:spMkLst>
            <pc:docMk/>
            <pc:sldMk cId="3841044751" sldId="394"/>
            <ac:spMk id="3" creationId="{58210C36-C248-B4A5-0279-A700A45ECC45}"/>
          </ac:spMkLst>
        </pc:spChg>
      </pc:sldChg>
      <pc:sldChg chg="del">
        <pc:chgData name="Manish Sharma" userId="b799adb9ba789c8f" providerId="LiveId" clId="{5CF78E78-85FF-427A-A9EF-00EE9000A88C}" dt="2022-08-16T02:38:26.583" v="0" actId="47"/>
        <pc:sldMkLst>
          <pc:docMk/>
          <pc:sldMk cId="286721605" sldId="395"/>
        </pc:sldMkLst>
      </pc:sldChg>
      <pc:sldChg chg="addSp delSp modSp new mod">
        <pc:chgData name="Manish Sharma" userId="b799adb9ba789c8f" providerId="LiveId" clId="{5CF78E78-85FF-427A-A9EF-00EE9000A88C}" dt="2022-08-17T05:04:09.301" v="967" actId="20577"/>
        <pc:sldMkLst>
          <pc:docMk/>
          <pc:sldMk cId="882040305" sldId="395"/>
        </pc:sldMkLst>
        <pc:spChg chg="mod">
          <ac:chgData name="Manish Sharma" userId="b799adb9ba789c8f" providerId="LiveId" clId="{5CF78E78-85FF-427A-A9EF-00EE9000A88C}" dt="2022-08-17T04:59:16.612" v="816" actId="20577"/>
          <ac:spMkLst>
            <pc:docMk/>
            <pc:sldMk cId="882040305" sldId="395"/>
            <ac:spMk id="2" creationId="{197ABA56-8E57-C226-CE34-99A59B282F1A}"/>
          </ac:spMkLst>
        </pc:spChg>
        <pc:spChg chg="mod">
          <ac:chgData name="Manish Sharma" userId="b799adb9ba789c8f" providerId="LiveId" clId="{5CF78E78-85FF-427A-A9EF-00EE9000A88C}" dt="2022-08-17T05:04:09.301" v="967" actId="20577"/>
          <ac:spMkLst>
            <pc:docMk/>
            <pc:sldMk cId="882040305" sldId="395"/>
            <ac:spMk id="3" creationId="{8C961680-1D3A-ECBD-BD17-7B5C0460F182}"/>
          </ac:spMkLst>
        </pc:spChg>
        <pc:spChg chg="add del">
          <ac:chgData name="Manish Sharma" userId="b799adb9ba789c8f" providerId="LiveId" clId="{5CF78E78-85FF-427A-A9EF-00EE9000A88C}" dt="2022-08-17T05:01:19.754" v="915"/>
          <ac:spMkLst>
            <pc:docMk/>
            <pc:sldMk cId="882040305" sldId="395"/>
            <ac:spMk id="4" creationId="{5A9F36FC-3689-7752-8C36-E50846AA0302}"/>
          </ac:spMkLst>
        </pc:spChg>
      </pc:sldChg>
      <pc:sldChg chg="addSp delSp modSp new mod">
        <pc:chgData name="Manish Sharma" userId="b799adb9ba789c8f" providerId="LiveId" clId="{5CF78E78-85FF-427A-A9EF-00EE9000A88C}" dt="2022-08-17T05:24:45.464" v="1337" actId="20577"/>
        <pc:sldMkLst>
          <pc:docMk/>
          <pc:sldMk cId="1783579526" sldId="396"/>
        </pc:sldMkLst>
        <pc:spChg chg="mod">
          <ac:chgData name="Manish Sharma" userId="b799adb9ba789c8f" providerId="LiveId" clId="{5CF78E78-85FF-427A-A9EF-00EE9000A88C}" dt="2022-08-17T05:20:34.845" v="1005" actId="20577"/>
          <ac:spMkLst>
            <pc:docMk/>
            <pc:sldMk cId="1783579526" sldId="396"/>
            <ac:spMk id="2" creationId="{A3ABEFA4-0C14-02D6-C66C-24876F5664A1}"/>
          </ac:spMkLst>
        </pc:spChg>
        <pc:spChg chg="mod">
          <ac:chgData name="Manish Sharma" userId="b799adb9ba789c8f" providerId="LiveId" clId="{5CF78E78-85FF-427A-A9EF-00EE9000A88C}" dt="2022-08-17T05:24:45.464" v="1337" actId="20577"/>
          <ac:spMkLst>
            <pc:docMk/>
            <pc:sldMk cId="1783579526" sldId="396"/>
            <ac:spMk id="3" creationId="{7B57B80E-DD84-F075-C546-94924E15C0E2}"/>
          </ac:spMkLst>
        </pc:spChg>
        <pc:spChg chg="add del">
          <ac:chgData name="Manish Sharma" userId="b799adb9ba789c8f" providerId="LiveId" clId="{5CF78E78-85FF-427A-A9EF-00EE9000A88C}" dt="2022-08-17T05:21:05.963" v="1013"/>
          <ac:spMkLst>
            <pc:docMk/>
            <pc:sldMk cId="1783579526" sldId="396"/>
            <ac:spMk id="4" creationId="{A87C3036-2539-FCA3-7621-E4072642309F}"/>
          </ac:spMkLst>
        </pc:spChg>
      </pc:sldChg>
      <pc:sldChg chg="del">
        <pc:chgData name="Manish Sharma" userId="b799adb9ba789c8f" providerId="LiveId" clId="{5CF78E78-85FF-427A-A9EF-00EE9000A88C}" dt="2022-08-16T02:38:26.583" v="0" actId="47"/>
        <pc:sldMkLst>
          <pc:docMk/>
          <pc:sldMk cId="2384314681" sldId="396"/>
        </pc:sldMkLst>
      </pc:sldChg>
      <pc:sldChg chg="addSp delSp modSp new mod">
        <pc:chgData name="Manish Sharma" userId="b799adb9ba789c8f" providerId="LiveId" clId="{5CF78E78-85FF-427A-A9EF-00EE9000A88C}" dt="2022-08-18T04:47:55.119" v="1350" actId="22"/>
        <pc:sldMkLst>
          <pc:docMk/>
          <pc:sldMk cId="3574447149" sldId="397"/>
        </pc:sldMkLst>
        <pc:spChg chg="mod">
          <ac:chgData name="Manish Sharma" userId="b799adb9ba789c8f" providerId="LiveId" clId="{5CF78E78-85FF-427A-A9EF-00EE9000A88C}" dt="2022-08-18T03:18:27.541" v="1341"/>
          <ac:spMkLst>
            <pc:docMk/>
            <pc:sldMk cId="3574447149" sldId="397"/>
            <ac:spMk id="2" creationId="{13F55C71-73AC-FF77-666D-DB792BAC157B}"/>
          </ac:spMkLst>
        </pc:spChg>
        <pc:spChg chg="del">
          <ac:chgData name="Manish Sharma" userId="b799adb9ba789c8f" providerId="LiveId" clId="{5CF78E78-85FF-427A-A9EF-00EE9000A88C}" dt="2022-08-18T03:18:30.051" v="1342" actId="478"/>
          <ac:spMkLst>
            <pc:docMk/>
            <pc:sldMk cId="3574447149" sldId="397"/>
            <ac:spMk id="3" creationId="{1EC94160-909F-0B72-278C-E0FC70C85B70}"/>
          </ac:spMkLst>
        </pc:spChg>
        <pc:spChg chg="add mod">
          <ac:chgData name="Manish Sharma" userId="b799adb9ba789c8f" providerId="LiveId" clId="{5CF78E78-85FF-427A-A9EF-00EE9000A88C}" dt="2022-08-18T03:18:46.323" v="1343"/>
          <ac:spMkLst>
            <pc:docMk/>
            <pc:sldMk cId="3574447149" sldId="397"/>
            <ac:spMk id="4" creationId="{10B58D3E-AA4A-46D2-C344-B00E3DBD0B28}"/>
          </ac:spMkLst>
        </pc:spChg>
        <pc:spChg chg="add mod">
          <ac:chgData name="Manish Sharma" userId="b799adb9ba789c8f" providerId="LiveId" clId="{5CF78E78-85FF-427A-A9EF-00EE9000A88C}" dt="2022-08-18T03:19:06.396" v="1344"/>
          <ac:spMkLst>
            <pc:docMk/>
            <pc:sldMk cId="3574447149" sldId="397"/>
            <ac:spMk id="5" creationId="{E2FB1DD9-CE82-86E6-6FB2-330E425385BA}"/>
          </ac:spMkLst>
        </pc:spChg>
        <pc:spChg chg="add mod">
          <ac:chgData name="Manish Sharma" userId="b799adb9ba789c8f" providerId="LiveId" clId="{5CF78E78-85FF-427A-A9EF-00EE9000A88C}" dt="2022-08-18T03:56:19.901" v="1346"/>
          <ac:spMkLst>
            <pc:docMk/>
            <pc:sldMk cId="3574447149" sldId="397"/>
            <ac:spMk id="7" creationId="{E55A38CF-759C-7943-2905-349F651B26A4}"/>
          </ac:spMkLst>
        </pc:spChg>
        <pc:spChg chg="add mod">
          <ac:chgData name="Manish Sharma" userId="b799adb9ba789c8f" providerId="LiveId" clId="{5CF78E78-85FF-427A-A9EF-00EE9000A88C}" dt="2022-08-18T04:26:59.568" v="1347"/>
          <ac:spMkLst>
            <pc:docMk/>
            <pc:sldMk cId="3574447149" sldId="397"/>
            <ac:spMk id="9" creationId="{F10B3DD7-E774-F709-F571-DFB77FC87094}"/>
          </ac:spMkLst>
        </pc:spChg>
        <pc:spChg chg="add mod">
          <ac:chgData name="Manish Sharma" userId="b799adb9ba789c8f" providerId="LiveId" clId="{5CF78E78-85FF-427A-A9EF-00EE9000A88C}" dt="2022-08-18T04:27:07.884" v="1348"/>
          <ac:spMkLst>
            <pc:docMk/>
            <pc:sldMk cId="3574447149" sldId="397"/>
            <ac:spMk id="12" creationId="{D3A99716-77DA-FC5D-E3F7-86E61A02C6DC}"/>
          </ac:spMkLst>
        </pc:spChg>
        <pc:spChg chg="add del">
          <ac:chgData name="Manish Sharma" userId="b799adb9ba789c8f" providerId="LiveId" clId="{5CF78E78-85FF-427A-A9EF-00EE9000A88C}" dt="2022-08-18T04:47:55.119" v="1350" actId="22"/>
          <ac:spMkLst>
            <pc:docMk/>
            <pc:sldMk cId="3574447149" sldId="397"/>
            <ac:spMk id="14" creationId="{83CC06E2-257A-25C4-4FEB-7DC1A8B38B30}"/>
          </ac:spMkLst>
        </pc:spChg>
        <pc:cxnChg chg="add mod">
          <ac:chgData name="Manish Sharma" userId="b799adb9ba789c8f" providerId="LiveId" clId="{5CF78E78-85FF-427A-A9EF-00EE9000A88C}" dt="2022-08-18T03:56:14.161" v="1345"/>
          <ac:cxnSpMkLst>
            <pc:docMk/>
            <pc:sldMk cId="3574447149" sldId="397"/>
            <ac:cxnSpMk id="6" creationId="{C73C4264-8976-2B91-8135-9870D4089A85}"/>
          </ac:cxnSpMkLst>
        </pc:cxnChg>
        <pc:cxnChg chg="add mod">
          <ac:chgData name="Manish Sharma" userId="b799adb9ba789c8f" providerId="LiveId" clId="{5CF78E78-85FF-427A-A9EF-00EE9000A88C}" dt="2022-08-18T04:26:59.568" v="1347"/>
          <ac:cxnSpMkLst>
            <pc:docMk/>
            <pc:sldMk cId="3574447149" sldId="397"/>
            <ac:cxnSpMk id="8" creationId="{F1E0946F-4E4A-E61D-1F8B-150D0A37495A}"/>
          </ac:cxnSpMkLst>
        </pc:cxnChg>
        <pc:cxnChg chg="add mod">
          <ac:chgData name="Manish Sharma" userId="b799adb9ba789c8f" providerId="LiveId" clId="{5CF78E78-85FF-427A-A9EF-00EE9000A88C}" dt="2022-08-18T04:27:07.884" v="1348"/>
          <ac:cxnSpMkLst>
            <pc:docMk/>
            <pc:sldMk cId="3574447149" sldId="397"/>
            <ac:cxnSpMk id="10" creationId="{DAF6A94E-3123-2310-AB94-0571EC06493D}"/>
          </ac:cxnSpMkLst>
        </pc:cxnChg>
        <pc:cxnChg chg="add mod">
          <ac:chgData name="Manish Sharma" userId="b799adb9ba789c8f" providerId="LiveId" clId="{5CF78E78-85FF-427A-A9EF-00EE9000A88C}" dt="2022-08-18T04:27:07.884" v="1348"/>
          <ac:cxnSpMkLst>
            <pc:docMk/>
            <pc:sldMk cId="3574447149" sldId="397"/>
            <ac:cxnSpMk id="11" creationId="{4A8EBD5C-A919-3429-3973-36D919D67BE8}"/>
          </ac:cxnSpMkLst>
        </pc:cxnChg>
      </pc:sldChg>
      <pc:sldChg chg="del">
        <pc:chgData name="Manish Sharma" userId="b799adb9ba789c8f" providerId="LiveId" clId="{5CF78E78-85FF-427A-A9EF-00EE9000A88C}" dt="2022-08-16T02:38:26.583" v="0" actId="47"/>
        <pc:sldMkLst>
          <pc:docMk/>
          <pc:sldMk cId="3578060852" sldId="397"/>
        </pc:sldMkLst>
      </pc:sldChg>
      <pc:sldChg chg="add">
        <pc:chgData name="Manish Sharma" userId="b799adb9ba789c8f" providerId="LiveId" clId="{5CF78E78-85FF-427A-A9EF-00EE9000A88C}" dt="2022-08-18T04:48:38.340" v="1354"/>
        <pc:sldMkLst>
          <pc:docMk/>
          <pc:sldMk cId="1176937191" sldId="398"/>
        </pc:sldMkLst>
      </pc:sldChg>
      <pc:sldChg chg="del">
        <pc:chgData name="Manish Sharma" userId="b799adb9ba789c8f" providerId="LiveId" clId="{5CF78E78-85FF-427A-A9EF-00EE9000A88C}" dt="2022-08-16T02:38:26.583" v="0" actId="47"/>
        <pc:sldMkLst>
          <pc:docMk/>
          <pc:sldMk cId="2021387729" sldId="398"/>
        </pc:sldMkLst>
      </pc:sldChg>
      <pc:sldChg chg="del">
        <pc:chgData name="Manish Sharma" userId="b799adb9ba789c8f" providerId="LiveId" clId="{5CF78E78-85FF-427A-A9EF-00EE9000A88C}" dt="2022-08-16T02:38:26.583" v="0" actId="47"/>
        <pc:sldMkLst>
          <pc:docMk/>
          <pc:sldMk cId="2339964951" sldId="399"/>
        </pc:sldMkLst>
      </pc:sldChg>
      <pc:sldChg chg="add">
        <pc:chgData name="Manish Sharma" userId="b799adb9ba789c8f" providerId="LiveId" clId="{5CF78E78-85FF-427A-A9EF-00EE9000A88C}" dt="2022-08-19T02:30:53.766" v="1355"/>
        <pc:sldMkLst>
          <pc:docMk/>
          <pc:sldMk cId="3982515735" sldId="399"/>
        </pc:sldMkLst>
      </pc:sldChg>
      <pc:sldChg chg="addSp delSp modSp new mod">
        <pc:chgData name="Manish Sharma" userId="b799adb9ba789c8f" providerId="LiveId" clId="{5CF78E78-85FF-427A-A9EF-00EE9000A88C}" dt="2022-08-20T04:55:24.705" v="1364"/>
        <pc:sldMkLst>
          <pc:docMk/>
          <pc:sldMk cId="1346657712" sldId="400"/>
        </pc:sldMkLst>
        <pc:spChg chg="mod">
          <ac:chgData name="Manish Sharma" userId="b799adb9ba789c8f" providerId="LiveId" clId="{5CF78E78-85FF-427A-A9EF-00EE9000A88C}" dt="2022-08-19T04:55:16.967" v="1358"/>
          <ac:spMkLst>
            <pc:docMk/>
            <pc:sldMk cId="1346657712" sldId="400"/>
            <ac:spMk id="2" creationId="{29536021-628D-AACE-59D5-E22978A16FD0}"/>
          </ac:spMkLst>
        </pc:spChg>
        <pc:spChg chg="del">
          <ac:chgData name="Manish Sharma" userId="b799adb9ba789c8f" providerId="LiveId" clId="{5CF78E78-85FF-427A-A9EF-00EE9000A88C}" dt="2022-08-19T04:55:19.113" v="1359" actId="478"/>
          <ac:spMkLst>
            <pc:docMk/>
            <pc:sldMk cId="1346657712" sldId="400"/>
            <ac:spMk id="3" creationId="{A8E66651-74E4-53F7-A489-104C8CC7875A}"/>
          </ac:spMkLst>
        </pc:spChg>
        <pc:spChg chg="add mod">
          <ac:chgData name="Manish Sharma" userId="b799adb9ba789c8f" providerId="LiveId" clId="{5CF78E78-85FF-427A-A9EF-00EE9000A88C}" dt="2022-08-20T04:31:48.047" v="1362"/>
          <ac:spMkLst>
            <pc:docMk/>
            <pc:sldMk cId="1346657712" sldId="400"/>
            <ac:spMk id="3" creationId="{F0F7922B-BC63-0D81-A463-B21E99CEF12A}"/>
          </ac:spMkLst>
        </pc:spChg>
        <pc:spChg chg="add mod">
          <ac:chgData name="Manish Sharma" userId="b799adb9ba789c8f" providerId="LiveId" clId="{5CF78E78-85FF-427A-A9EF-00EE9000A88C}" dt="2022-08-19T04:55:23.893" v="1360"/>
          <ac:spMkLst>
            <pc:docMk/>
            <pc:sldMk cId="1346657712" sldId="400"/>
            <ac:spMk id="4" creationId="{B44B7201-8699-CC4B-FD1E-61347B6B4AF3}"/>
          </ac:spMkLst>
        </pc:spChg>
        <pc:spChg chg="add mod">
          <ac:chgData name="Manish Sharma" userId="b799adb9ba789c8f" providerId="LiveId" clId="{5CF78E78-85FF-427A-A9EF-00EE9000A88C}" dt="2022-08-19T04:55:23.893" v="1360"/>
          <ac:spMkLst>
            <pc:docMk/>
            <pc:sldMk cId="1346657712" sldId="400"/>
            <ac:spMk id="5" creationId="{77AA5BC3-4E71-5BAF-29ED-73A065C033EE}"/>
          </ac:spMkLst>
        </pc:spChg>
        <pc:spChg chg="add mod">
          <ac:chgData name="Manish Sharma" userId="b799adb9ba789c8f" providerId="LiveId" clId="{5CF78E78-85FF-427A-A9EF-00EE9000A88C}" dt="2022-08-19T04:55:29.244" v="1361"/>
          <ac:spMkLst>
            <pc:docMk/>
            <pc:sldMk cId="1346657712" sldId="400"/>
            <ac:spMk id="7" creationId="{08632EE2-16A5-D0FE-8E44-C29719EA75CE}"/>
          </ac:spMkLst>
        </pc:spChg>
        <pc:spChg chg="add mod">
          <ac:chgData name="Manish Sharma" userId="b799adb9ba789c8f" providerId="LiveId" clId="{5CF78E78-85FF-427A-A9EF-00EE9000A88C}" dt="2022-08-20T04:54:56.249" v="1363"/>
          <ac:spMkLst>
            <pc:docMk/>
            <pc:sldMk cId="1346657712" sldId="400"/>
            <ac:spMk id="9" creationId="{8DCB2DA3-BB80-2319-AC45-95238B015DB2}"/>
          </ac:spMkLst>
        </pc:spChg>
        <pc:spChg chg="add mod">
          <ac:chgData name="Manish Sharma" userId="b799adb9ba789c8f" providerId="LiveId" clId="{5CF78E78-85FF-427A-A9EF-00EE9000A88C}" dt="2022-08-20T04:55:24.705" v="1364"/>
          <ac:spMkLst>
            <pc:docMk/>
            <pc:sldMk cId="1346657712" sldId="400"/>
            <ac:spMk id="10" creationId="{C90FD92B-9295-5B46-975F-565B7A7ECC1C}"/>
          </ac:spMkLst>
        </pc:spChg>
        <pc:spChg chg="add mod">
          <ac:chgData name="Manish Sharma" userId="b799adb9ba789c8f" providerId="LiveId" clId="{5CF78E78-85FF-427A-A9EF-00EE9000A88C}" dt="2022-08-20T04:55:24.705" v="1364"/>
          <ac:spMkLst>
            <pc:docMk/>
            <pc:sldMk cId="1346657712" sldId="400"/>
            <ac:spMk id="11" creationId="{FDAAB750-E1C2-A563-AC8B-5072BB50FA52}"/>
          </ac:spMkLst>
        </pc:spChg>
        <pc:spChg chg="add mod">
          <ac:chgData name="Manish Sharma" userId="b799adb9ba789c8f" providerId="LiveId" clId="{5CF78E78-85FF-427A-A9EF-00EE9000A88C}" dt="2022-08-20T04:55:24.705" v="1364"/>
          <ac:spMkLst>
            <pc:docMk/>
            <pc:sldMk cId="1346657712" sldId="400"/>
            <ac:spMk id="12" creationId="{A3F4AB54-290D-828D-6F13-C94D2926651D}"/>
          </ac:spMkLst>
        </pc:spChg>
        <pc:spChg chg="add mod">
          <ac:chgData name="Manish Sharma" userId="b799adb9ba789c8f" providerId="LiveId" clId="{5CF78E78-85FF-427A-A9EF-00EE9000A88C}" dt="2022-08-20T04:55:24.705" v="1364"/>
          <ac:spMkLst>
            <pc:docMk/>
            <pc:sldMk cId="1346657712" sldId="400"/>
            <ac:spMk id="15" creationId="{98DA4B5E-410D-9D09-7B81-612BB221061C}"/>
          </ac:spMkLst>
        </pc:spChg>
        <pc:spChg chg="add mod">
          <ac:chgData name="Manish Sharma" userId="b799adb9ba789c8f" providerId="LiveId" clId="{5CF78E78-85FF-427A-A9EF-00EE9000A88C}" dt="2022-08-20T04:55:24.705" v="1364"/>
          <ac:spMkLst>
            <pc:docMk/>
            <pc:sldMk cId="1346657712" sldId="400"/>
            <ac:spMk id="16" creationId="{A59B0580-4E38-4C12-3BA5-D96DA1FFD002}"/>
          </ac:spMkLst>
        </pc:spChg>
        <pc:cxnChg chg="add mod">
          <ac:chgData name="Manish Sharma" userId="b799adb9ba789c8f" providerId="LiveId" clId="{5CF78E78-85FF-427A-A9EF-00EE9000A88C}" dt="2022-08-19T04:55:23.893" v="1360"/>
          <ac:cxnSpMkLst>
            <pc:docMk/>
            <pc:sldMk cId="1346657712" sldId="400"/>
            <ac:cxnSpMk id="6" creationId="{D11AF7D9-E144-EE82-2688-2D7294DD6251}"/>
          </ac:cxnSpMkLst>
        </pc:cxnChg>
        <pc:cxnChg chg="add mod">
          <ac:chgData name="Manish Sharma" userId="b799adb9ba789c8f" providerId="LiveId" clId="{5CF78E78-85FF-427A-A9EF-00EE9000A88C}" dt="2022-08-20T04:54:56.249" v="1363"/>
          <ac:cxnSpMkLst>
            <pc:docMk/>
            <pc:sldMk cId="1346657712" sldId="400"/>
            <ac:cxnSpMk id="8" creationId="{EC378820-CE8E-EF24-B1F3-69DA4A255759}"/>
          </ac:cxnSpMkLst>
        </pc:cxnChg>
        <pc:cxnChg chg="add mod">
          <ac:chgData name="Manish Sharma" userId="b799adb9ba789c8f" providerId="LiveId" clId="{5CF78E78-85FF-427A-A9EF-00EE9000A88C}" dt="2022-08-20T04:55:24.705" v="1364"/>
          <ac:cxnSpMkLst>
            <pc:docMk/>
            <pc:sldMk cId="1346657712" sldId="400"/>
            <ac:cxnSpMk id="13" creationId="{B051C9CB-81C9-038B-A865-608B1698C123}"/>
          </ac:cxnSpMkLst>
        </pc:cxnChg>
        <pc:cxnChg chg="add mod">
          <ac:chgData name="Manish Sharma" userId="b799adb9ba789c8f" providerId="LiveId" clId="{5CF78E78-85FF-427A-A9EF-00EE9000A88C}" dt="2022-08-20T04:55:24.705" v="1364"/>
          <ac:cxnSpMkLst>
            <pc:docMk/>
            <pc:sldMk cId="1346657712" sldId="400"/>
            <ac:cxnSpMk id="14" creationId="{0C348142-8580-9A94-F601-F7C3C910E2C3}"/>
          </ac:cxnSpMkLst>
        </pc:cxnChg>
      </pc:sldChg>
      <pc:sldChg chg="del">
        <pc:chgData name="Manish Sharma" userId="b799adb9ba789c8f" providerId="LiveId" clId="{5CF78E78-85FF-427A-A9EF-00EE9000A88C}" dt="2022-08-16T02:38:26.583" v="0" actId="47"/>
        <pc:sldMkLst>
          <pc:docMk/>
          <pc:sldMk cId="3293002024" sldId="400"/>
        </pc:sldMkLst>
      </pc:sldChg>
      <pc:sldChg chg="del">
        <pc:chgData name="Manish Sharma" userId="b799adb9ba789c8f" providerId="LiveId" clId="{5CF78E78-85FF-427A-A9EF-00EE9000A88C}" dt="2022-08-16T02:38:26.583" v="0" actId="47"/>
        <pc:sldMkLst>
          <pc:docMk/>
          <pc:sldMk cId="201721731" sldId="401"/>
        </pc:sldMkLst>
      </pc:sldChg>
      <pc:sldChg chg="modSp new mod">
        <pc:chgData name="Manish Sharma" userId="b799adb9ba789c8f" providerId="LiveId" clId="{5CF78E78-85FF-427A-A9EF-00EE9000A88C}" dt="2022-08-20T06:52:07.345" v="1443" actId="20577"/>
        <pc:sldMkLst>
          <pc:docMk/>
          <pc:sldMk cId="1951104242" sldId="401"/>
        </pc:sldMkLst>
        <pc:spChg chg="mod">
          <ac:chgData name="Manish Sharma" userId="b799adb9ba789c8f" providerId="LiveId" clId="{5CF78E78-85FF-427A-A9EF-00EE9000A88C}" dt="2022-08-20T06:25:01.991" v="1370"/>
          <ac:spMkLst>
            <pc:docMk/>
            <pc:sldMk cId="1951104242" sldId="401"/>
            <ac:spMk id="2" creationId="{1EF3E49F-BEA7-4BD2-CE4B-B4365A15D571}"/>
          </ac:spMkLst>
        </pc:spChg>
        <pc:spChg chg="mod">
          <ac:chgData name="Manish Sharma" userId="b799adb9ba789c8f" providerId="LiveId" clId="{5CF78E78-85FF-427A-A9EF-00EE9000A88C}" dt="2022-08-20T06:52:07.345" v="1443" actId="20577"/>
          <ac:spMkLst>
            <pc:docMk/>
            <pc:sldMk cId="1951104242" sldId="401"/>
            <ac:spMk id="3" creationId="{889E1A10-EADD-6A9E-F2F3-0D8DEF25C453}"/>
          </ac:spMkLst>
        </pc:spChg>
      </pc:sldChg>
      <pc:sldChg chg="del">
        <pc:chgData name="Manish Sharma" userId="b799adb9ba789c8f" providerId="LiveId" clId="{5CF78E78-85FF-427A-A9EF-00EE9000A88C}" dt="2022-08-16T02:38:26.583" v="0" actId="47"/>
        <pc:sldMkLst>
          <pc:docMk/>
          <pc:sldMk cId="1558293216" sldId="402"/>
        </pc:sldMkLst>
      </pc:sldChg>
      <pc:sldChg chg="add">
        <pc:chgData name="Manish Sharma" userId="b799adb9ba789c8f" providerId="LiveId" clId="{5CF78E78-85FF-427A-A9EF-00EE9000A88C}" dt="2022-08-20T06:51:17.427" v="1371"/>
        <pc:sldMkLst>
          <pc:docMk/>
          <pc:sldMk cId="2384314681" sldId="402"/>
        </pc:sldMkLst>
      </pc:sldChg>
      <pc:sldChg chg="del">
        <pc:chgData name="Manish Sharma" userId="b799adb9ba789c8f" providerId="LiveId" clId="{5CF78E78-85FF-427A-A9EF-00EE9000A88C}" dt="2022-08-16T02:38:26.583" v="0" actId="47"/>
        <pc:sldMkLst>
          <pc:docMk/>
          <pc:sldMk cId="2894626958" sldId="403"/>
        </pc:sldMkLst>
      </pc:sldChg>
      <pc:sldChg chg="add">
        <pc:chgData name="Manish Sharma" userId="b799adb9ba789c8f" providerId="LiveId" clId="{5CF78E78-85FF-427A-A9EF-00EE9000A88C}" dt="2022-08-20T06:51:17.427" v="1371"/>
        <pc:sldMkLst>
          <pc:docMk/>
          <pc:sldMk cId="3578060852" sldId="403"/>
        </pc:sldMkLst>
      </pc:sldChg>
      <pc:sldChg chg="add">
        <pc:chgData name="Manish Sharma" userId="b799adb9ba789c8f" providerId="LiveId" clId="{5CF78E78-85FF-427A-A9EF-00EE9000A88C}" dt="2022-08-20T06:51:17.427" v="1371"/>
        <pc:sldMkLst>
          <pc:docMk/>
          <pc:sldMk cId="2021387729" sldId="404"/>
        </pc:sldMkLst>
      </pc:sldChg>
      <pc:sldChg chg="del">
        <pc:chgData name="Manish Sharma" userId="b799adb9ba789c8f" providerId="LiveId" clId="{5CF78E78-85FF-427A-A9EF-00EE9000A88C}" dt="2022-08-16T02:38:26.583" v="0" actId="47"/>
        <pc:sldMkLst>
          <pc:docMk/>
          <pc:sldMk cId="3501379099" sldId="404"/>
        </pc:sldMkLst>
      </pc:sldChg>
      <pc:sldChg chg="add del">
        <pc:chgData name="Manish Sharma" userId="b799adb9ba789c8f" providerId="LiveId" clId="{5CF78E78-85FF-427A-A9EF-00EE9000A88C}" dt="2022-08-22T03:00:30.466" v="1447"/>
        <pc:sldMkLst>
          <pc:docMk/>
          <pc:sldMk cId="4010599673" sldId="405"/>
        </pc:sldMkLst>
      </pc:sldChg>
      <pc:sldChg chg="add del">
        <pc:chgData name="Manish Sharma" userId="b799adb9ba789c8f" providerId="LiveId" clId="{5CF78E78-85FF-427A-A9EF-00EE9000A88C}" dt="2022-08-22T03:00:30.466" v="1447"/>
        <pc:sldMkLst>
          <pc:docMk/>
          <pc:sldMk cId="33911187" sldId="406"/>
        </pc:sldMkLst>
      </pc:sldChg>
      <pc:sldChg chg="add del">
        <pc:chgData name="Manish Sharma" userId="b799adb9ba789c8f" providerId="LiveId" clId="{5CF78E78-85FF-427A-A9EF-00EE9000A88C}" dt="2022-08-22T03:00:30.466" v="1447"/>
        <pc:sldMkLst>
          <pc:docMk/>
          <pc:sldMk cId="957610491" sldId="407"/>
        </pc:sldMkLst>
      </pc:sldChg>
      <pc:sldChg chg="add del">
        <pc:chgData name="Manish Sharma" userId="b799adb9ba789c8f" providerId="LiveId" clId="{5CF78E78-85FF-427A-A9EF-00EE9000A88C}" dt="2022-08-22T03:00:30.466" v="1447"/>
        <pc:sldMkLst>
          <pc:docMk/>
          <pc:sldMk cId="2340989941" sldId="408"/>
        </pc:sldMkLst>
      </pc:sldChg>
      <pc:sldChg chg="add del">
        <pc:chgData name="Manish Sharma" userId="b799adb9ba789c8f" providerId="LiveId" clId="{5CF78E78-85FF-427A-A9EF-00EE9000A88C}" dt="2022-08-22T03:00:30.466" v="1447"/>
        <pc:sldMkLst>
          <pc:docMk/>
          <pc:sldMk cId="1308915854" sldId="409"/>
        </pc:sldMkLst>
      </pc:sldChg>
      <pc:sldChg chg="add del">
        <pc:chgData name="Manish Sharma" userId="b799adb9ba789c8f" providerId="LiveId" clId="{5CF78E78-85FF-427A-A9EF-00EE9000A88C}" dt="2022-08-22T03:00:30.466" v="1447"/>
        <pc:sldMkLst>
          <pc:docMk/>
          <pc:sldMk cId="4247937068" sldId="410"/>
        </pc:sldMkLst>
      </pc:sldChg>
      <pc:sldChg chg="add del">
        <pc:chgData name="Manish Sharma" userId="b799adb9ba789c8f" providerId="LiveId" clId="{5CF78E78-85FF-427A-A9EF-00EE9000A88C}" dt="2022-08-22T03:00:30.466" v="1447"/>
        <pc:sldMkLst>
          <pc:docMk/>
          <pc:sldMk cId="745396596" sldId="411"/>
        </pc:sldMkLst>
      </pc:sldChg>
      <pc:sldChg chg="add del">
        <pc:chgData name="Manish Sharma" userId="b799adb9ba789c8f" providerId="LiveId" clId="{5CF78E78-85FF-427A-A9EF-00EE9000A88C}" dt="2022-08-22T03:00:30.466" v="1447"/>
        <pc:sldMkLst>
          <pc:docMk/>
          <pc:sldMk cId="503224813" sldId="412"/>
        </pc:sldMkLst>
      </pc:sldChg>
      <pc:sldChg chg="add del">
        <pc:chgData name="Manish Sharma" userId="b799adb9ba789c8f" providerId="LiveId" clId="{5CF78E78-85FF-427A-A9EF-00EE9000A88C}" dt="2022-08-22T03:00:30.466" v="1447"/>
        <pc:sldMkLst>
          <pc:docMk/>
          <pc:sldMk cId="2716841137" sldId="413"/>
        </pc:sldMkLst>
      </pc:sldChg>
      <pc:sldChg chg="add del">
        <pc:chgData name="Manish Sharma" userId="b799adb9ba789c8f" providerId="LiveId" clId="{5CF78E78-85FF-427A-A9EF-00EE9000A88C}" dt="2022-08-24T02:32:25.142" v="1468"/>
        <pc:sldMkLst>
          <pc:docMk/>
          <pc:sldMk cId="2503257329" sldId="414"/>
        </pc:sldMkLst>
      </pc:sldChg>
      <pc:sldChg chg="add del">
        <pc:chgData name="Manish Sharma" userId="b799adb9ba789c8f" providerId="LiveId" clId="{5CF78E78-85FF-427A-A9EF-00EE9000A88C}" dt="2022-08-24T02:32:25.142" v="1468"/>
        <pc:sldMkLst>
          <pc:docMk/>
          <pc:sldMk cId="3625819302" sldId="415"/>
        </pc:sldMkLst>
      </pc:sldChg>
      <pc:sldChg chg="add del">
        <pc:chgData name="Manish Sharma" userId="b799adb9ba789c8f" providerId="LiveId" clId="{5CF78E78-85FF-427A-A9EF-00EE9000A88C}" dt="2022-08-24T02:32:25.142" v="1468"/>
        <pc:sldMkLst>
          <pc:docMk/>
          <pc:sldMk cId="593562158" sldId="416"/>
        </pc:sldMkLst>
      </pc:sldChg>
      <pc:sldChg chg="add del">
        <pc:chgData name="Manish Sharma" userId="b799adb9ba789c8f" providerId="LiveId" clId="{5CF78E78-85FF-427A-A9EF-00EE9000A88C}" dt="2022-08-24T02:32:25.142" v="1468"/>
        <pc:sldMkLst>
          <pc:docMk/>
          <pc:sldMk cId="3287422598" sldId="417"/>
        </pc:sldMkLst>
      </pc:sldChg>
      <pc:sldChg chg="add del">
        <pc:chgData name="Manish Sharma" userId="b799adb9ba789c8f" providerId="LiveId" clId="{5CF78E78-85FF-427A-A9EF-00EE9000A88C}" dt="2022-08-24T02:32:25.142" v="1468"/>
        <pc:sldMkLst>
          <pc:docMk/>
          <pc:sldMk cId="2825204980" sldId="418"/>
        </pc:sldMkLst>
      </pc:sldChg>
      <pc:sldChg chg="add del">
        <pc:chgData name="Manish Sharma" userId="b799adb9ba789c8f" providerId="LiveId" clId="{5CF78E78-85FF-427A-A9EF-00EE9000A88C}" dt="2022-08-24T02:32:25.142" v="1468"/>
        <pc:sldMkLst>
          <pc:docMk/>
          <pc:sldMk cId="2489027455" sldId="419"/>
        </pc:sldMkLst>
      </pc:sldChg>
      <pc:sldChg chg="add del">
        <pc:chgData name="Manish Sharma" userId="b799adb9ba789c8f" providerId="LiveId" clId="{5CF78E78-85FF-427A-A9EF-00EE9000A88C}" dt="2022-08-24T02:32:25.142" v="1468"/>
        <pc:sldMkLst>
          <pc:docMk/>
          <pc:sldMk cId="634653430" sldId="420"/>
        </pc:sldMkLst>
      </pc:sldChg>
      <pc:sldChg chg="add del">
        <pc:chgData name="Manish Sharma" userId="b799adb9ba789c8f" providerId="LiveId" clId="{5CF78E78-85FF-427A-A9EF-00EE9000A88C}" dt="2022-08-24T02:32:25.142" v="1468"/>
        <pc:sldMkLst>
          <pc:docMk/>
          <pc:sldMk cId="2024206920" sldId="421"/>
        </pc:sldMkLst>
      </pc:sldChg>
      <pc:sldChg chg="add del">
        <pc:chgData name="Manish Sharma" userId="b799adb9ba789c8f" providerId="LiveId" clId="{5CF78E78-85FF-427A-A9EF-00EE9000A88C}" dt="2022-08-24T02:32:25.142" v="1468"/>
        <pc:sldMkLst>
          <pc:docMk/>
          <pc:sldMk cId="363106514" sldId="422"/>
        </pc:sldMkLst>
      </pc:sldChg>
      <pc:sldChg chg="add del">
        <pc:chgData name="Manish Sharma" userId="b799adb9ba789c8f" providerId="LiveId" clId="{5CF78E78-85FF-427A-A9EF-00EE9000A88C}" dt="2022-08-24T02:32:25.142" v="1468"/>
        <pc:sldMkLst>
          <pc:docMk/>
          <pc:sldMk cId="2853759004" sldId="423"/>
        </pc:sldMkLst>
      </pc:sldChg>
      <pc:sldChg chg="add del">
        <pc:chgData name="Manish Sharma" userId="b799adb9ba789c8f" providerId="LiveId" clId="{5CF78E78-85FF-427A-A9EF-00EE9000A88C}" dt="2022-08-24T02:32:25.142" v="1468"/>
        <pc:sldMkLst>
          <pc:docMk/>
          <pc:sldMk cId="757705804" sldId="424"/>
        </pc:sldMkLst>
      </pc:sldChg>
      <pc:sldChg chg="add del">
        <pc:chgData name="Manish Sharma" userId="b799adb9ba789c8f" providerId="LiveId" clId="{5CF78E78-85FF-427A-A9EF-00EE9000A88C}" dt="2022-08-24T02:32:25.142" v="1468"/>
        <pc:sldMkLst>
          <pc:docMk/>
          <pc:sldMk cId="959263370" sldId="425"/>
        </pc:sldMkLst>
      </pc:sldChg>
      <pc:sldChg chg="add del">
        <pc:chgData name="Manish Sharma" userId="b799adb9ba789c8f" providerId="LiveId" clId="{5CF78E78-85FF-427A-A9EF-00EE9000A88C}" dt="2022-08-24T02:32:25.142" v="1468"/>
        <pc:sldMkLst>
          <pc:docMk/>
          <pc:sldMk cId="1148178458" sldId="426"/>
        </pc:sldMkLst>
      </pc:sldChg>
      <pc:sldChg chg="add del">
        <pc:chgData name="Manish Sharma" userId="b799adb9ba789c8f" providerId="LiveId" clId="{5CF78E78-85FF-427A-A9EF-00EE9000A88C}" dt="2022-08-24T02:32:25.142" v="1468"/>
        <pc:sldMkLst>
          <pc:docMk/>
          <pc:sldMk cId="313141964" sldId="427"/>
        </pc:sldMkLst>
      </pc:sldChg>
      <pc:sldChg chg="add del">
        <pc:chgData name="Manish Sharma" userId="b799adb9ba789c8f" providerId="LiveId" clId="{5CF78E78-85FF-427A-A9EF-00EE9000A88C}" dt="2022-08-24T02:32:25.142" v="1468"/>
        <pc:sldMkLst>
          <pc:docMk/>
          <pc:sldMk cId="498877505" sldId="428"/>
        </pc:sldMkLst>
      </pc:sldChg>
      <pc:sldChg chg="add del">
        <pc:chgData name="Manish Sharma" userId="b799adb9ba789c8f" providerId="LiveId" clId="{5CF78E78-85FF-427A-A9EF-00EE9000A88C}" dt="2022-08-24T02:32:25.142" v="1468"/>
        <pc:sldMkLst>
          <pc:docMk/>
          <pc:sldMk cId="3581351146" sldId="429"/>
        </pc:sldMkLst>
      </pc:sldChg>
      <pc:sldChg chg="add del">
        <pc:chgData name="Manish Sharma" userId="b799adb9ba789c8f" providerId="LiveId" clId="{5CF78E78-85FF-427A-A9EF-00EE9000A88C}" dt="2022-08-24T04:57:38.082" v="1469"/>
        <pc:sldMkLst>
          <pc:docMk/>
          <pc:sldMk cId="41877520" sldId="430"/>
        </pc:sldMkLst>
      </pc:sldChg>
      <pc:sldChg chg="del">
        <pc:chgData name="Manish Sharma" userId="b799adb9ba789c8f" providerId="LiveId" clId="{5CF78E78-85FF-427A-A9EF-00EE9000A88C}" dt="2022-08-16T02:38:26.583" v="0" actId="47"/>
        <pc:sldMkLst>
          <pc:docMk/>
          <pc:sldMk cId="3722790757" sldId="431"/>
        </pc:sldMkLst>
      </pc:sldChg>
      <pc:sldChg chg="del">
        <pc:chgData name="Manish Sharma" userId="b799adb9ba789c8f" providerId="LiveId" clId="{5CF78E78-85FF-427A-A9EF-00EE9000A88C}" dt="2022-08-16T02:38:26.583" v="0" actId="47"/>
        <pc:sldMkLst>
          <pc:docMk/>
          <pc:sldMk cId="2817809417" sldId="432"/>
        </pc:sldMkLst>
      </pc:sldChg>
      <pc:sldChg chg="addSp delSp modSp add del mod setBg delDesignElem">
        <pc:chgData name="Manish Sharma" userId="b799adb9ba789c8f" providerId="LiveId" clId="{5CF78E78-85FF-427A-A9EF-00EE9000A88C}" dt="2022-08-25T03:15:21.394" v="1857" actId="26606"/>
        <pc:sldMkLst>
          <pc:docMk/>
          <pc:sldMk cId="1565417734" sldId="433"/>
        </pc:sldMkLst>
        <pc:spChg chg="mod">
          <ac:chgData name="Manish Sharma" userId="b799adb9ba789c8f" providerId="LiveId" clId="{5CF78E78-85FF-427A-A9EF-00EE9000A88C}" dt="2022-08-25T03:15:21.394" v="1857" actId="26606"/>
          <ac:spMkLst>
            <pc:docMk/>
            <pc:sldMk cId="1565417734" sldId="433"/>
            <ac:spMk id="3" creationId="{372B17DD-0106-4B06-95E5-D082DEE04FAB}"/>
          </ac:spMkLst>
        </pc:spChg>
        <pc:spChg chg="del">
          <ac:chgData name="Manish Sharma" userId="b799adb9ba789c8f" providerId="LiveId" clId="{5CF78E78-85FF-427A-A9EF-00EE9000A88C}" dt="2022-08-25T03:15:10.030" v="1856"/>
          <ac:spMkLst>
            <pc:docMk/>
            <pc:sldMk cId="1565417734" sldId="433"/>
            <ac:spMk id="8" creationId="{09588DA8-065E-4F6F-8EFD-43104AB2E0CF}"/>
          </ac:spMkLst>
        </pc:spChg>
        <pc:spChg chg="del">
          <ac:chgData name="Manish Sharma" userId="b799adb9ba789c8f" providerId="LiveId" clId="{5CF78E78-85FF-427A-A9EF-00EE9000A88C}" dt="2022-08-25T03:15:10.030" v="1856"/>
          <ac:spMkLst>
            <pc:docMk/>
            <pc:sldMk cId="1565417734" sldId="433"/>
            <ac:spMk id="10" creationId="{C4285719-470E-454C-AF62-8323075F1F5B}"/>
          </ac:spMkLst>
        </pc:spChg>
        <pc:spChg chg="del">
          <ac:chgData name="Manish Sharma" userId="b799adb9ba789c8f" providerId="LiveId" clId="{5CF78E78-85FF-427A-A9EF-00EE9000A88C}" dt="2022-08-25T03:15:10.030" v="1856"/>
          <ac:spMkLst>
            <pc:docMk/>
            <pc:sldMk cId="1565417734" sldId="433"/>
            <ac:spMk id="12" creationId="{CD9FE4EF-C4D8-49A0-B2FF-81D8DB7D8A24}"/>
          </ac:spMkLst>
        </pc:spChg>
        <pc:spChg chg="del">
          <ac:chgData name="Manish Sharma" userId="b799adb9ba789c8f" providerId="LiveId" clId="{5CF78E78-85FF-427A-A9EF-00EE9000A88C}" dt="2022-08-25T03:15:10.030" v="1856"/>
          <ac:spMkLst>
            <pc:docMk/>
            <pc:sldMk cId="1565417734" sldId="433"/>
            <ac:spMk id="14" creationId="{4300840D-0A0B-4512-BACA-B439D5B9C57C}"/>
          </ac:spMkLst>
        </pc:spChg>
        <pc:spChg chg="del">
          <ac:chgData name="Manish Sharma" userId="b799adb9ba789c8f" providerId="LiveId" clId="{5CF78E78-85FF-427A-A9EF-00EE9000A88C}" dt="2022-08-25T03:15:10.030" v="1856"/>
          <ac:spMkLst>
            <pc:docMk/>
            <pc:sldMk cId="1565417734" sldId="433"/>
            <ac:spMk id="16" creationId="{D2B78728-A580-49A7-84F9-6EF6F583ADE0}"/>
          </ac:spMkLst>
        </pc:spChg>
        <pc:spChg chg="add">
          <ac:chgData name="Manish Sharma" userId="b799adb9ba789c8f" providerId="LiveId" clId="{5CF78E78-85FF-427A-A9EF-00EE9000A88C}" dt="2022-08-25T03:15:21.394" v="1857" actId="26606"/>
          <ac:spMkLst>
            <pc:docMk/>
            <pc:sldMk cId="1565417734" sldId="433"/>
            <ac:spMk id="17" creationId="{09588DA8-065E-4F6F-8EFD-43104AB2E0CF}"/>
          </ac:spMkLst>
        </pc:spChg>
        <pc:spChg chg="del">
          <ac:chgData name="Manish Sharma" userId="b799adb9ba789c8f" providerId="LiveId" clId="{5CF78E78-85FF-427A-A9EF-00EE9000A88C}" dt="2022-08-25T03:15:10.030" v="1856"/>
          <ac:spMkLst>
            <pc:docMk/>
            <pc:sldMk cId="1565417734" sldId="433"/>
            <ac:spMk id="18" creationId="{38FAA1A1-D861-433F-88FA-1E9D6FD31D11}"/>
          </ac:spMkLst>
        </pc:spChg>
        <pc:spChg chg="add">
          <ac:chgData name="Manish Sharma" userId="b799adb9ba789c8f" providerId="LiveId" clId="{5CF78E78-85FF-427A-A9EF-00EE9000A88C}" dt="2022-08-25T03:15:21.394" v="1857" actId="26606"/>
          <ac:spMkLst>
            <pc:docMk/>
            <pc:sldMk cId="1565417734" sldId="433"/>
            <ac:spMk id="19" creationId="{C4285719-470E-454C-AF62-8323075F1F5B}"/>
          </ac:spMkLst>
        </pc:spChg>
        <pc:spChg chg="del">
          <ac:chgData name="Manish Sharma" userId="b799adb9ba789c8f" providerId="LiveId" clId="{5CF78E78-85FF-427A-A9EF-00EE9000A88C}" dt="2022-08-25T03:15:10.030" v="1856"/>
          <ac:spMkLst>
            <pc:docMk/>
            <pc:sldMk cId="1565417734" sldId="433"/>
            <ac:spMk id="20" creationId="{8D71EDA1-87BF-4D5D-AB79-F346FD19278A}"/>
          </ac:spMkLst>
        </pc:spChg>
        <pc:spChg chg="add">
          <ac:chgData name="Manish Sharma" userId="b799adb9ba789c8f" providerId="LiveId" clId="{5CF78E78-85FF-427A-A9EF-00EE9000A88C}" dt="2022-08-25T03:15:21.394" v="1857" actId="26606"/>
          <ac:spMkLst>
            <pc:docMk/>
            <pc:sldMk cId="1565417734" sldId="433"/>
            <ac:spMk id="21" creationId="{CD9FE4EF-C4D8-49A0-B2FF-81D8DB7D8A24}"/>
          </ac:spMkLst>
        </pc:spChg>
        <pc:spChg chg="add">
          <ac:chgData name="Manish Sharma" userId="b799adb9ba789c8f" providerId="LiveId" clId="{5CF78E78-85FF-427A-A9EF-00EE9000A88C}" dt="2022-08-25T03:15:21.394" v="1857" actId="26606"/>
          <ac:spMkLst>
            <pc:docMk/>
            <pc:sldMk cId="1565417734" sldId="433"/>
            <ac:spMk id="22" creationId="{4300840D-0A0B-4512-BACA-B439D5B9C57C}"/>
          </ac:spMkLst>
        </pc:spChg>
        <pc:spChg chg="add">
          <ac:chgData name="Manish Sharma" userId="b799adb9ba789c8f" providerId="LiveId" clId="{5CF78E78-85FF-427A-A9EF-00EE9000A88C}" dt="2022-08-25T03:15:21.394" v="1857" actId="26606"/>
          <ac:spMkLst>
            <pc:docMk/>
            <pc:sldMk cId="1565417734" sldId="433"/>
            <ac:spMk id="23" creationId="{D2B78728-A580-49A7-84F9-6EF6F583ADE0}"/>
          </ac:spMkLst>
        </pc:spChg>
        <pc:spChg chg="add">
          <ac:chgData name="Manish Sharma" userId="b799adb9ba789c8f" providerId="LiveId" clId="{5CF78E78-85FF-427A-A9EF-00EE9000A88C}" dt="2022-08-25T03:15:21.394" v="1857" actId="26606"/>
          <ac:spMkLst>
            <pc:docMk/>
            <pc:sldMk cId="1565417734" sldId="433"/>
            <ac:spMk id="24" creationId="{38FAA1A1-D861-433F-88FA-1E9D6FD31D11}"/>
          </ac:spMkLst>
        </pc:spChg>
        <pc:spChg chg="add">
          <ac:chgData name="Manish Sharma" userId="b799adb9ba789c8f" providerId="LiveId" clId="{5CF78E78-85FF-427A-A9EF-00EE9000A88C}" dt="2022-08-25T03:15:21.394" v="1857" actId="26606"/>
          <ac:spMkLst>
            <pc:docMk/>
            <pc:sldMk cId="1565417734" sldId="433"/>
            <ac:spMk id="25" creationId="{8D71EDA1-87BF-4D5D-AB79-F346FD19278A}"/>
          </ac:spMkLst>
        </pc:spChg>
      </pc:sldChg>
      <pc:sldChg chg="del">
        <pc:chgData name="Manish Sharma" userId="b799adb9ba789c8f" providerId="LiveId" clId="{5CF78E78-85FF-427A-A9EF-00EE9000A88C}" dt="2022-08-16T02:38:26.583" v="0" actId="47"/>
        <pc:sldMkLst>
          <pc:docMk/>
          <pc:sldMk cId="1795810273" sldId="434"/>
        </pc:sldMkLst>
      </pc:sldChg>
      <pc:sldChg chg="del">
        <pc:chgData name="Manish Sharma" userId="b799adb9ba789c8f" providerId="LiveId" clId="{5CF78E78-85FF-427A-A9EF-00EE9000A88C}" dt="2022-08-16T02:38:26.583" v="0" actId="47"/>
        <pc:sldMkLst>
          <pc:docMk/>
          <pc:sldMk cId="3656162023" sldId="435"/>
        </pc:sldMkLst>
      </pc:sldChg>
      <pc:sldChg chg="del">
        <pc:chgData name="Manish Sharma" userId="b799adb9ba789c8f" providerId="LiveId" clId="{5CF78E78-85FF-427A-A9EF-00EE9000A88C}" dt="2022-08-16T02:38:26.583" v="0" actId="47"/>
        <pc:sldMkLst>
          <pc:docMk/>
          <pc:sldMk cId="2381066136" sldId="436"/>
        </pc:sldMkLst>
      </pc:sldChg>
      <pc:sldChg chg="del">
        <pc:chgData name="Manish Sharma" userId="b799adb9ba789c8f" providerId="LiveId" clId="{5CF78E78-85FF-427A-A9EF-00EE9000A88C}" dt="2022-08-16T02:38:26.583" v="0" actId="47"/>
        <pc:sldMkLst>
          <pc:docMk/>
          <pc:sldMk cId="2495799992" sldId="437"/>
        </pc:sldMkLst>
      </pc:sldChg>
      <pc:sldChg chg="add del">
        <pc:chgData name="Manish Sharma" userId="b799adb9ba789c8f" providerId="LiveId" clId="{5CF78E78-85FF-427A-A9EF-00EE9000A88C}" dt="2022-08-20T09:48:58.160" v="1444"/>
        <pc:sldMkLst>
          <pc:docMk/>
          <pc:sldMk cId="220428449" sldId="438"/>
        </pc:sldMkLst>
      </pc:sldChg>
      <pc:sldChg chg="add">
        <pc:chgData name="Manish Sharma" userId="b799adb9ba789c8f" providerId="LiveId" clId="{5CF78E78-85FF-427A-A9EF-00EE9000A88C}" dt="2022-08-20T10:14:03.151" v="1445"/>
        <pc:sldMkLst>
          <pc:docMk/>
          <pc:sldMk cId="2339964951" sldId="439"/>
        </pc:sldMkLst>
      </pc:sldChg>
      <pc:sldChg chg="add">
        <pc:chgData name="Manish Sharma" userId="b799adb9ba789c8f" providerId="LiveId" clId="{5CF78E78-85FF-427A-A9EF-00EE9000A88C}" dt="2022-08-20T10:14:03.151" v="1445"/>
        <pc:sldMkLst>
          <pc:docMk/>
          <pc:sldMk cId="3293002024" sldId="440"/>
        </pc:sldMkLst>
      </pc:sldChg>
      <pc:sldChg chg="add">
        <pc:chgData name="Manish Sharma" userId="b799adb9ba789c8f" providerId="LiveId" clId="{5CF78E78-85FF-427A-A9EF-00EE9000A88C}" dt="2022-08-20T10:14:03.151" v="1445"/>
        <pc:sldMkLst>
          <pc:docMk/>
          <pc:sldMk cId="201721731" sldId="441"/>
        </pc:sldMkLst>
      </pc:sldChg>
      <pc:sldChg chg="add">
        <pc:chgData name="Manish Sharma" userId="b799adb9ba789c8f" providerId="LiveId" clId="{5CF78E78-85FF-427A-A9EF-00EE9000A88C}" dt="2022-08-20T10:14:03.151" v="1445"/>
        <pc:sldMkLst>
          <pc:docMk/>
          <pc:sldMk cId="1558293216" sldId="442"/>
        </pc:sldMkLst>
      </pc:sldChg>
      <pc:sldChg chg="add">
        <pc:chgData name="Manish Sharma" userId="b799adb9ba789c8f" providerId="LiveId" clId="{5CF78E78-85FF-427A-A9EF-00EE9000A88C}" dt="2022-08-22T02:46:49.479" v="1446"/>
        <pc:sldMkLst>
          <pc:docMk/>
          <pc:sldMk cId="2894626958" sldId="443"/>
        </pc:sldMkLst>
      </pc:sldChg>
      <pc:sldChg chg="add">
        <pc:chgData name="Manish Sharma" userId="b799adb9ba789c8f" providerId="LiveId" clId="{5CF78E78-85FF-427A-A9EF-00EE9000A88C}" dt="2022-08-22T03:00:30.466" v="1447"/>
        <pc:sldMkLst>
          <pc:docMk/>
          <pc:sldMk cId="3501379099" sldId="444"/>
        </pc:sldMkLst>
      </pc:sldChg>
      <pc:sldChg chg="modSp new mod">
        <pc:chgData name="Manish Sharma" userId="b799adb9ba789c8f" providerId="LiveId" clId="{5CF78E78-85FF-427A-A9EF-00EE9000A88C}" dt="2022-08-22T03:03:22.032" v="1467" actId="20577"/>
        <pc:sldMkLst>
          <pc:docMk/>
          <pc:sldMk cId="1018253915" sldId="445"/>
        </pc:sldMkLst>
        <pc:spChg chg="mod">
          <ac:chgData name="Manish Sharma" userId="b799adb9ba789c8f" providerId="LiveId" clId="{5CF78E78-85FF-427A-A9EF-00EE9000A88C}" dt="2022-08-22T03:02:43.851" v="1461" actId="20577"/>
          <ac:spMkLst>
            <pc:docMk/>
            <pc:sldMk cId="1018253915" sldId="445"/>
            <ac:spMk id="2" creationId="{542E7012-A7EA-B287-E9F2-C274AF7DB263}"/>
          </ac:spMkLst>
        </pc:spChg>
        <pc:spChg chg="mod">
          <ac:chgData name="Manish Sharma" userId="b799adb9ba789c8f" providerId="LiveId" clId="{5CF78E78-85FF-427A-A9EF-00EE9000A88C}" dt="2022-08-22T03:03:22.032" v="1467" actId="20577"/>
          <ac:spMkLst>
            <pc:docMk/>
            <pc:sldMk cId="1018253915" sldId="445"/>
            <ac:spMk id="3" creationId="{DB47289B-51F5-4DEA-76F9-6B8113DF3781}"/>
          </ac:spMkLst>
        </pc:spChg>
      </pc:sldChg>
      <pc:sldChg chg="addSp modSp add mod">
        <pc:chgData name="Manish Sharma" userId="b799adb9ba789c8f" providerId="LiveId" clId="{5CF78E78-85FF-427A-A9EF-00EE9000A88C}" dt="2022-08-25T03:04:15.468" v="1854" actId="1076"/>
        <pc:sldMkLst>
          <pc:docMk/>
          <pc:sldMk cId="2189218860" sldId="446"/>
        </pc:sldMkLst>
        <pc:spChg chg="add mod">
          <ac:chgData name="Manish Sharma" userId="b799adb9ba789c8f" providerId="LiveId" clId="{5CF78E78-85FF-427A-A9EF-00EE9000A88C}" dt="2022-08-24T05:15:56.781" v="1525" actId="1076"/>
          <ac:spMkLst>
            <pc:docMk/>
            <pc:sldMk cId="2189218860" sldId="446"/>
            <ac:spMk id="2" creationId="{C46316B0-4404-0D2E-A22A-4383B6217C75}"/>
          </ac:spMkLst>
        </pc:spChg>
        <pc:spChg chg="mod">
          <ac:chgData name="Manish Sharma" userId="b799adb9ba789c8f" providerId="LiveId" clId="{5CF78E78-85FF-427A-A9EF-00EE9000A88C}" dt="2022-08-24T05:15:24.219" v="1486" actId="1076"/>
          <ac:spMkLst>
            <pc:docMk/>
            <pc:sldMk cId="2189218860" sldId="446"/>
            <ac:spMk id="19" creationId="{D507D3D7-27BF-4EFD-9D27-78D98CF08C74}"/>
          </ac:spMkLst>
        </pc:spChg>
        <pc:spChg chg="mod">
          <ac:chgData name="Manish Sharma" userId="b799adb9ba789c8f" providerId="LiveId" clId="{5CF78E78-85FF-427A-A9EF-00EE9000A88C}" dt="2022-08-24T05:19:09.307" v="1655" actId="20577"/>
          <ac:spMkLst>
            <pc:docMk/>
            <pc:sldMk cId="2189218860" sldId="446"/>
            <ac:spMk id="21" creationId="{45A88D24-C1EF-454D-B377-5B1C8F5BDFAC}"/>
          </ac:spMkLst>
        </pc:spChg>
        <pc:spChg chg="add mod">
          <ac:chgData name="Manish Sharma" userId="b799adb9ba789c8f" providerId="LiveId" clId="{5CF78E78-85FF-427A-A9EF-00EE9000A88C}" dt="2022-08-25T03:01:56.109" v="1656"/>
          <ac:spMkLst>
            <pc:docMk/>
            <pc:sldMk cId="2189218860" sldId="446"/>
            <ac:spMk id="23" creationId="{F206AE56-D809-6E3A-0059-2029B0395549}"/>
          </ac:spMkLst>
        </pc:spChg>
        <pc:spChg chg="add mod">
          <ac:chgData name="Manish Sharma" userId="b799adb9ba789c8f" providerId="LiveId" clId="{5CF78E78-85FF-427A-A9EF-00EE9000A88C}" dt="2022-08-25T03:01:56.109" v="1656"/>
          <ac:spMkLst>
            <pc:docMk/>
            <pc:sldMk cId="2189218860" sldId="446"/>
            <ac:spMk id="25" creationId="{42EA7DB1-3F71-4B4E-C0A5-BE887374A6FD}"/>
          </ac:spMkLst>
        </pc:spChg>
        <pc:spChg chg="add mod">
          <ac:chgData name="Manish Sharma" userId="b799adb9ba789c8f" providerId="LiveId" clId="{5CF78E78-85FF-427A-A9EF-00EE9000A88C}" dt="2022-08-25T03:03:24.688" v="1800" actId="14100"/>
          <ac:spMkLst>
            <pc:docMk/>
            <pc:sldMk cId="2189218860" sldId="446"/>
            <ac:spMk id="26" creationId="{1EE9F7D3-003C-61FC-ADC4-B02B7BB46E06}"/>
          </ac:spMkLst>
        </pc:spChg>
        <pc:spChg chg="add mod">
          <ac:chgData name="Manish Sharma" userId="b799adb9ba789c8f" providerId="LiveId" clId="{5CF78E78-85FF-427A-A9EF-00EE9000A88C}" dt="2022-08-25T03:04:15.468" v="1854" actId="1076"/>
          <ac:spMkLst>
            <pc:docMk/>
            <pc:sldMk cId="2189218860" sldId="446"/>
            <ac:spMk id="27" creationId="{BDB15B0F-6EAC-02FF-CA84-9FB25F58CA7A}"/>
          </ac:spMkLst>
        </pc:spChg>
        <pc:cxnChg chg="add mod">
          <ac:chgData name="Manish Sharma" userId="b799adb9ba789c8f" providerId="LiveId" clId="{5CF78E78-85FF-427A-A9EF-00EE9000A88C}" dt="2022-08-25T03:01:56.109" v="1656"/>
          <ac:cxnSpMkLst>
            <pc:docMk/>
            <pc:sldMk cId="2189218860" sldId="446"/>
            <ac:cxnSpMk id="3" creationId="{0EA1B860-C051-5A97-FC32-97935E9C860B}"/>
          </ac:cxnSpMkLst>
        </pc:cxnChg>
        <pc:cxnChg chg="add">
          <ac:chgData name="Manish Sharma" userId="b799adb9ba789c8f" providerId="LiveId" clId="{5CF78E78-85FF-427A-A9EF-00EE9000A88C}" dt="2022-08-24T05:16:03.219" v="1526" actId="11529"/>
          <ac:cxnSpMkLst>
            <pc:docMk/>
            <pc:sldMk cId="2189218860" sldId="446"/>
            <ac:cxnSpMk id="22" creationId="{388007FA-3779-6E07-FB97-224D4A032B27}"/>
          </ac:cxnSpMkLst>
        </pc:cxnChg>
        <pc:cxnChg chg="add mod">
          <ac:chgData name="Manish Sharma" userId="b799adb9ba789c8f" providerId="LiveId" clId="{5CF78E78-85FF-427A-A9EF-00EE9000A88C}" dt="2022-08-25T03:01:56.109" v="1656"/>
          <ac:cxnSpMkLst>
            <pc:docMk/>
            <pc:sldMk cId="2189218860" sldId="446"/>
            <ac:cxnSpMk id="24" creationId="{6C69CBD4-DF6E-5523-1364-B89B932F6902}"/>
          </ac:cxnSpMkLst>
        </pc:cxn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10/13/2022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10/13/2022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7F2097-7DD1-F851-EDC0-4AE714ACC90D}"/>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5" name="Rectangle 4">
            <a:extLst>
              <a:ext uri="{FF2B5EF4-FFF2-40B4-BE49-F238E27FC236}">
                <a16:creationId xmlns:a16="http://schemas.microsoft.com/office/drawing/2014/main" id="{2C6B1166-5C30-FB3A-D26F-9E9291EA4D37}"/>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6" name="Rectangle 5">
            <a:extLst>
              <a:ext uri="{FF2B5EF4-FFF2-40B4-BE49-F238E27FC236}">
                <a16:creationId xmlns:a16="http://schemas.microsoft.com/office/drawing/2014/main" id="{EDCF442D-1DC8-A18C-4D86-0FB92969FCA7}"/>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7" name="Rectangle 6">
            <a:extLst>
              <a:ext uri="{FF2B5EF4-FFF2-40B4-BE49-F238E27FC236}">
                <a16:creationId xmlns:a16="http://schemas.microsoft.com/office/drawing/2014/main" id="{EA6ECBA9-17B6-CE2B-D721-F64AB5E850EE}"/>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8" name="Rectangle 7">
            <a:extLst>
              <a:ext uri="{FF2B5EF4-FFF2-40B4-BE49-F238E27FC236}">
                <a16:creationId xmlns:a16="http://schemas.microsoft.com/office/drawing/2014/main" id="{49A703DC-F24F-4BCB-CE41-DD45EDDC446C}"/>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9" name="Rectangle 8">
            <a:extLst>
              <a:ext uri="{FF2B5EF4-FFF2-40B4-BE49-F238E27FC236}">
                <a16:creationId xmlns:a16="http://schemas.microsoft.com/office/drawing/2014/main" id="{E0591115-1511-3AB2-9CAB-6C3B57B63AE2}"/>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10" name="Rectangle 9">
            <a:extLst>
              <a:ext uri="{FF2B5EF4-FFF2-40B4-BE49-F238E27FC236}">
                <a16:creationId xmlns:a16="http://schemas.microsoft.com/office/drawing/2014/main" id="{5CDE395A-D746-B8AD-FC0E-0804F17BAE49}"/>
              </a:ext>
            </a:extLst>
          </p:cNvPr>
          <p:cNvSpPr/>
          <p:nvPr/>
        </p:nvSpPr>
        <p:spPr>
          <a:xfrm>
            <a:off x="5291667"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Rectangle 10">
            <a:extLst>
              <a:ext uri="{FF2B5EF4-FFF2-40B4-BE49-F238E27FC236}">
                <a16:creationId xmlns:a16="http://schemas.microsoft.com/office/drawing/2014/main" id="{7663A4BF-722C-CA5C-F728-30E6566F156C}"/>
              </a:ext>
            </a:extLst>
          </p:cNvPr>
          <p:cNvSpPr/>
          <p:nvPr/>
        </p:nvSpPr>
        <p:spPr>
          <a:xfrm>
            <a:off x="5300133"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2" name="Rectangle 11">
            <a:extLst>
              <a:ext uri="{FF2B5EF4-FFF2-40B4-BE49-F238E27FC236}">
                <a16:creationId xmlns:a16="http://schemas.microsoft.com/office/drawing/2014/main" id="{E5AACA90-A57F-58CA-31EE-5F8025172EA0}"/>
              </a:ext>
            </a:extLst>
          </p:cNvPr>
          <p:cNvSpPr/>
          <p:nvPr/>
        </p:nvSpPr>
        <p:spPr>
          <a:xfrm>
            <a:off x="5300133"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3" name="Rectangle 12">
            <a:extLst>
              <a:ext uri="{FF2B5EF4-FFF2-40B4-BE49-F238E27FC236}">
                <a16:creationId xmlns:a16="http://schemas.microsoft.com/office/drawing/2014/main" id="{D55764A6-4988-1B55-CBD2-448097F14A76}"/>
              </a:ext>
            </a:extLst>
          </p:cNvPr>
          <p:cNvSpPr/>
          <p:nvPr/>
        </p:nvSpPr>
        <p:spPr>
          <a:xfrm>
            <a:off x="5300133"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4" name="Rectangle 13">
            <a:extLst>
              <a:ext uri="{FF2B5EF4-FFF2-40B4-BE49-F238E27FC236}">
                <a16:creationId xmlns:a16="http://schemas.microsoft.com/office/drawing/2014/main" id="{378C1945-3B91-F09C-1ABA-1EC046E199E9}"/>
              </a:ext>
            </a:extLst>
          </p:cNvPr>
          <p:cNvSpPr/>
          <p:nvPr/>
        </p:nvSpPr>
        <p:spPr>
          <a:xfrm>
            <a:off x="904240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5" name="Rectangle 14">
            <a:extLst>
              <a:ext uri="{FF2B5EF4-FFF2-40B4-BE49-F238E27FC236}">
                <a16:creationId xmlns:a16="http://schemas.microsoft.com/office/drawing/2014/main" id="{F7CCE7A6-912C-17A7-B4B7-BBEA57A136EE}"/>
              </a:ext>
            </a:extLst>
          </p:cNvPr>
          <p:cNvSpPr/>
          <p:nvPr/>
        </p:nvSpPr>
        <p:spPr>
          <a:xfrm>
            <a:off x="905086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6" name="Rectangle 15">
            <a:extLst>
              <a:ext uri="{FF2B5EF4-FFF2-40B4-BE49-F238E27FC236}">
                <a16:creationId xmlns:a16="http://schemas.microsoft.com/office/drawing/2014/main" id="{92AD0F90-C968-19A9-7973-1B4FBFA5B6E8}"/>
              </a:ext>
            </a:extLst>
          </p:cNvPr>
          <p:cNvSpPr/>
          <p:nvPr/>
        </p:nvSpPr>
        <p:spPr>
          <a:xfrm>
            <a:off x="905086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7" name="Rectangle 16">
            <a:extLst>
              <a:ext uri="{FF2B5EF4-FFF2-40B4-BE49-F238E27FC236}">
                <a16:creationId xmlns:a16="http://schemas.microsoft.com/office/drawing/2014/main" id="{51020E63-90A9-E633-24C4-A2BF9455DD6E}"/>
              </a:ext>
            </a:extLst>
          </p:cNvPr>
          <p:cNvSpPr/>
          <p:nvPr/>
        </p:nvSpPr>
        <p:spPr>
          <a:xfrm>
            <a:off x="905086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8" name="Rectangle 17">
            <a:extLst>
              <a:ext uri="{FF2B5EF4-FFF2-40B4-BE49-F238E27FC236}">
                <a16:creationId xmlns:a16="http://schemas.microsoft.com/office/drawing/2014/main" id="{B5CBE573-A228-0006-D1FE-81125E13FB9A}"/>
              </a:ext>
            </a:extLst>
          </p:cNvPr>
          <p:cNvSpPr/>
          <p:nvPr/>
        </p:nvSpPr>
        <p:spPr>
          <a:xfrm>
            <a:off x="9033936" y="78316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19" name="Rectangle 18">
            <a:extLst>
              <a:ext uri="{FF2B5EF4-FFF2-40B4-BE49-F238E27FC236}">
                <a16:creationId xmlns:a16="http://schemas.microsoft.com/office/drawing/2014/main" id="{5C3026BB-CE3D-1267-D0E9-29ED13C03282}"/>
              </a:ext>
            </a:extLst>
          </p:cNvPr>
          <p:cNvSpPr/>
          <p:nvPr/>
        </p:nvSpPr>
        <p:spPr>
          <a:xfrm>
            <a:off x="9042402" y="177376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393123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TypeScript.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AA1254-4841-41F0-A8EA-06D08612D21C}"/>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9BC4B891-E6BF-1721-9727-D730F7B2E976}"/>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02CD96B4-B096-CB12-D33B-74A6EB516305}"/>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948B8A1B-00F5-2EA7-C345-9AEBE09B2587}"/>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8310A58F-22BA-AA54-B556-1AA8DE00562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E9B66FA-4722-3F3C-6B8F-700CD0445F82}"/>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BEB0753B-C2F9-5818-CDF1-9CB544EB1393}"/>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1C00D5B2-7275-5FE9-4D96-D54390922779}"/>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62647B3E-6EB1-6E65-6E59-7BEA7B1551AB}"/>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DCF1038E-3D05-50FD-DA82-19A814EA45AD}"/>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TextBox 13">
            <a:extLst>
              <a:ext uri="{FF2B5EF4-FFF2-40B4-BE49-F238E27FC236}">
                <a16:creationId xmlns:a16="http://schemas.microsoft.com/office/drawing/2014/main" id="{ED3511F2-DBA4-FD07-B02C-9A672F16D389}"/>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15" name="TextBox 14">
            <a:extLst>
              <a:ext uri="{FF2B5EF4-FFF2-40B4-BE49-F238E27FC236}">
                <a16:creationId xmlns:a16="http://schemas.microsoft.com/office/drawing/2014/main" id="{B50FD795-353B-EBDA-92A5-9FBAC9243FD1}"/>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6" name="TextBox 15">
            <a:extLst>
              <a:ext uri="{FF2B5EF4-FFF2-40B4-BE49-F238E27FC236}">
                <a16:creationId xmlns:a16="http://schemas.microsoft.com/office/drawing/2014/main" id="{09287167-819D-9FA4-7A04-26C597C9BA72}"/>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17" name="Straight Connector 16">
            <a:extLst>
              <a:ext uri="{FF2B5EF4-FFF2-40B4-BE49-F238E27FC236}">
                <a16:creationId xmlns:a16="http://schemas.microsoft.com/office/drawing/2014/main" id="{F0690E78-2E38-338C-F94D-BBAF8A5D5050}"/>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09E61BF-219E-AEB5-6389-F63FFE4F9453}"/>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A11F0572-FBE9-215A-5C07-13C4E442CE07}"/>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0" name="TextBox 19">
            <a:extLst>
              <a:ext uri="{FF2B5EF4-FFF2-40B4-BE49-F238E27FC236}">
                <a16:creationId xmlns:a16="http://schemas.microsoft.com/office/drawing/2014/main" id="{8FDAAAA5-1182-D200-CEF1-96544DEEBEA7}"/>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1" name="Rectangle 20">
            <a:extLst>
              <a:ext uri="{FF2B5EF4-FFF2-40B4-BE49-F238E27FC236}">
                <a16:creationId xmlns:a16="http://schemas.microsoft.com/office/drawing/2014/main" id="{9F8D07CA-2D89-315E-7A17-319B8EA8D456}"/>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sp>
        <p:nvSpPr>
          <p:cNvPr id="22" name="TextBox 21">
            <a:extLst>
              <a:ext uri="{FF2B5EF4-FFF2-40B4-BE49-F238E27FC236}">
                <a16:creationId xmlns:a16="http://schemas.microsoft.com/office/drawing/2014/main" id="{67064415-6869-758E-A55D-028345E648B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3" name="Straight Arrow Connector 22">
            <a:extLst>
              <a:ext uri="{FF2B5EF4-FFF2-40B4-BE49-F238E27FC236}">
                <a16:creationId xmlns:a16="http://schemas.microsoft.com/office/drawing/2014/main" id="{ED69A41C-BB4B-3102-CE82-0798067033D7}"/>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4" name="Rectangle: Rounded Corners 23">
            <a:extLst>
              <a:ext uri="{FF2B5EF4-FFF2-40B4-BE49-F238E27FC236}">
                <a16:creationId xmlns:a16="http://schemas.microsoft.com/office/drawing/2014/main" id="{232F7B60-B73F-4B3B-6A7E-538B2AC07B79}"/>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5" name="Straight Arrow Connector 24">
            <a:extLst>
              <a:ext uri="{FF2B5EF4-FFF2-40B4-BE49-F238E27FC236}">
                <a16:creationId xmlns:a16="http://schemas.microsoft.com/office/drawing/2014/main" id="{C64CC988-2095-8A2F-A6A6-F37B6B6A65B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41E1BD01-2860-85C3-58B6-5763A2D5B074}"/>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2E7C3846-6B0D-8E7A-823C-E9D7F1F9148B}"/>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8EBB99B-0665-2255-1A52-16E168CC2D9F}"/>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313322F7-39D2-33B4-9305-938B48A7848C}"/>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131045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@angular/cli@14</a:t>
            </a:r>
          </a:p>
          <a:p>
            <a:pPr marL="457200" lvl="1" indent="0">
              <a:buNone/>
            </a:pPr>
            <a:r>
              <a:rPr lang="en-US" dirty="0"/>
              <a:t>	OR</a:t>
            </a:r>
          </a:p>
          <a:p>
            <a:pPr lvl="1"/>
            <a:r>
              <a:rPr lang="en-US" dirty="0" err="1"/>
              <a:t>npm</a:t>
            </a:r>
            <a:r>
              <a:rPr lang="en-US" dirty="0"/>
              <a:t> install -g @angular/cli@14</a:t>
            </a:r>
          </a:p>
          <a:p>
            <a:pPr marL="457200" lvl="1" indent="0">
              <a:buNone/>
            </a:pPr>
            <a:r>
              <a:rPr lang="en-US" dirty="0"/>
              <a:t>	OR</a:t>
            </a:r>
          </a:p>
          <a:p>
            <a:pPr lvl="1"/>
            <a:r>
              <a:rPr lang="en-US" dirty="0" err="1"/>
              <a:t>npm</a:t>
            </a:r>
            <a:r>
              <a:rPr lang="en-US" dirty="0"/>
              <a:t> </a:t>
            </a:r>
            <a:r>
              <a:rPr lang="en-US" dirty="0" err="1"/>
              <a:t>i</a:t>
            </a:r>
            <a:r>
              <a:rPr lang="en-US" dirty="0"/>
              <a:t> -g @angular/cli@14</a:t>
            </a:r>
          </a:p>
        </p:txBody>
      </p:sp>
    </p:spTree>
    <p:extLst>
      <p:ext uri="{BB962C8B-B14F-4D97-AF65-F5344CB8AC3E}">
        <p14:creationId xmlns:p14="http://schemas.microsoft.com/office/powerpoint/2010/main" val="4931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app-name</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1"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EC5DD2-967E-9C57-45F2-1B45F403DF74}"/>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6310E998-000F-7AE6-C845-1D268C2C4541}"/>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F7C16F5B-3D76-32C9-135A-FD32FF2AF16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0089C3B-FC0E-78F1-6D93-68559DAD00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03164EE6-A7F5-236E-FA47-0CD4A5DBBCB9}"/>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E234D0F6-5745-DD57-6CB6-41C0BE50419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64FD035-870A-DD58-A1BA-14B3E0B436D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FD40622D-6CAC-3E9F-312F-7CF1C816EA4C}"/>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B7A7BECC-84F4-B097-89EC-487FDF4E052B}"/>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2349AE-5593-126B-6F71-6EE4D682EA84}"/>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58D771B2-2FD2-0A7B-79FC-68016234E82E}"/>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240966-D80F-A4F3-2742-17F0E5B07807}"/>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4" name="Rectangle 13">
            <a:extLst>
              <a:ext uri="{FF2B5EF4-FFF2-40B4-BE49-F238E27FC236}">
                <a16:creationId xmlns:a16="http://schemas.microsoft.com/office/drawing/2014/main" id="{E0F3B245-F46E-BF9E-F11F-AA9FFB98ED63}"/>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F0D9145A-33C2-41A9-D1B9-DF94C50A4658}"/>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580AC889-E261-0BCD-6602-086D1EECDA89}"/>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A841E789-7AA8-BE9A-9D4B-3CFDBFD606B9}"/>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CE72C80-B77D-CF2F-C797-26C5B967CE93}"/>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5AB07D3-F698-94AA-0990-3A128208E11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E9FEA-A877-6558-04CC-1B0EC8254E18}"/>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844B160-909A-493D-B1A5-82152884B812}"/>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4076C704-75CE-0495-DA8E-4C1996E2B90F}"/>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B8A4B863-9EFC-B2B0-7E8A-7FD73BD81E94}"/>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600F5F8-9944-9007-B4AB-5F7B0D8D2AD2}"/>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8E52A9BB-CBE0-FF7B-42F6-933A05B3D95B}"/>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93125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4C9A20-A950-0A49-C789-11C62E1BF552}"/>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669B91F-6206-9396-B824-AE11C4DB66CD}"/>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8DB4217C-E036-6E07-58B4-DB2E15F50D31}"/>
              </a:ext>
            </a:extLst>
          </p:cNvPr>
          <p:cNvSpPr/>
          <p:nvPr/>
        </p:nvSpPr>
        <p:spPr>
          <a:xfrm>
            <a:off x="4165599" y="17272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7" name="Rectangle 6">
            <a:extLst>
              <a:ext uri="{FF2B5EF4-FFF2-40B4-BE49-F238E27FC236}">
                <a16:creationId xmlns:a16="http://schemas.microsoft.com/office/drawing/2014/main" id="{D838F12E-2129-2D46-BED7-6D085E99D9ED}"/>
              </a:ext>
            </a:extLst>
          </p:cNvPr>
          <p:cNvSpPr/>
          <p:nvPr/>
        </p:nvSpPr>
        <p:spPr>
          <a:xfrm>
            <a:off x="4165600" y="11430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665BF84C-44DB-534B-F171-03B303ADBF6D}"/>
              </a:ext>
            </a:extLst>
          </p:cNvPr>
          <p:cNvSpPr/>
          <p:nvPr/>
        </p:nvSpPr>
        <p:spPr>
          <a:xfrm>
            <a:off x="4165598" y="2434166"/>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964BC299-544F-D140-0123-261E8280595A}"/>
              </a:ext>
            </a:extLst>
          </p:cNvPr>
          <p:cNvSpPr/>
          <p:nvPr/>
        </p:nvSpPr>
        <p:spPr>
          <a:xfrm>
            <a:off x="4538133" y="29718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256984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85C42E-42C1-7DFA-0A47-83E1748FEBCB}"/>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dirty="0"/>
              <a:t>MODULE</a:t>
            </a:r>
            <a:endParaRPr lang="en-US" b="1" dirty="0"/>
          </a:p>
        </p:txBody>
      </p:sp>
      <p:sp>
        <p:nvSpPr>
          <p:cNvPr id="5" name="Rectangle 4">
            <a:extLst>
              <a:ext uri="{FF2B5EF4-FFF2-40B4-BE49-F238E27FC236}">
                <a16:creationId xmlns:a16="http://schemas.microsoft.com/office/drawing/2014/main" id="{CEF9811B-110A-91E7-87E0-E253D26AF77A}"/>
              </a:ext>
            </a:extLst>
          </p:cNvPr>
          <p:cNvSpPr/>
          <p:nvPr/>
        </p:nvSpPr>
        <p:spPr>
          <a:xfrm>
            <a:off x="4628962" y="1265159"/>
            <a:ext cx="3090334" cy="476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400" b="1" dirty="0"/>
              <a:t>COMPONENT</a:t>
            </a:r>
            <a:endParaRPr lang="en-US" b="1" dirty="0"/>
          </a:p>
          <a:p>
            <a:pPr algn="ctr"/>
            <a:endParaRPr lang="en-US" dirty="0"/>
          </a:p>
          <a:p>
            <a:pPr algn="ctr"/>
            <a:r>
              <a:rPr lang="en-US" sz="2400" dirty="0">
                <a:solidFill>
                  <a:srgbClr val="FF0000"/>
                </a:solidFill>
              </a:rPr>
              <a:t>VIEW (UI)* - </a:t>
            </a:r>
          </a:p>
          <a:p>
            <a:pPr algn="ctr"/>
            <a:r>
              <a:rPr lang="en-US" sz="2000" dirty="0">
                <a:solidFill>
                  <a:srgbClr val="FF0000"/>
                </a:solidFill>
              </a:rPr>
              <a:t>Template / Template URL</a:t>
            </a:r>
          </a:p>
          <a:p>
            <a:pPr algn="ctr"/>
            <a:endParaRPr lang="en-US" sz="2400" dirty="0"/>
          </a:p>
          <a:p>
            <a:pPr algn="ctr"/>
            <a:r>
              <a:rPr lang="en-US" sz="2400" dirty="0"/>
              <a:t>STYLE (Inline, CSS)</a:t>
            </a:r>
          </a:p>
          <a:p>
            <a:pPr algn="ctr"/>
            <a:endParaRPr lang="en-US" sz="2400" dirty="0"/>
          </a:p>
          <a:p>
            <a:pPr algn="ctr"/>
            <a:r>
              <a:rPr lang="en-US" sz="2400" dirty="0"/>
              <a:t>DATA</a:t>
            </a:r>
          </a:p>
          <a:p>
            <a:pPr algn="ctr"/>
            <a:r>
              <a:rPr lang="en-US" sz="2000" dirty="0"/>
              <a:t>State (Inside)</a:t>
            </a:r>
          </a:p>
          <a:p>
            <a:pPr algn="ctr"/>
            <a:r>
              <a:rPr lang="en-US" sz="2000" dirty="0"/>
              <a:t>Properties (Outside)</a:t>
            </a:r>
          </a:p>
          <a:p>
            <a:pPr algn="ctr"/>
            <a:endParaRPr lang="en-US" sz="2400" dirty="0"/>
          </a:p>
          <a:p>
            <a:pPr algn="ctr"/>
            <a:r>
              <a:rPr lang="en-US" sz="2400" dirty="0"/>
              <a:t>BEHAVIOR (Methods)</a:t>
            </a:r>
          </a:p>
          <a:p>
            <a:pPr algn="ctr"/>
            <a:r>
              <a:rPr lang="en-US" sz="2000" dirty="0"/>
              <a:t>Interactions</a:t>
            </a:r>
            <a:endParaRPr lang="en-US" sz="2400" dirty="0"/>
          </a:p>
        </p:txBody>
      </p:sp>
      <p:sp>
        <p:nvSpPr>
          <p:cNvPr id="6" name="Rectangle: Rounded Corners 5">
            <a:extLst>
              <a:ext uri="{FF2B5EF4-FFF2-40B4-BE49-F238E27FC236}">
                <a16:creationId xmlns:a16="http://schemas.microsoft.com/office/drawing/2014/main" id="{E0083FD4-5171-E3A2-7EE8-4811B6E979C0}"/>
              </a:ext>
            </a:extLst>
          </p:cNvPr>
          <p:cNvSpPr/>
          <p:nvPr/>
        </p:nvSpPr>
        <p:spPr>
          <a:xfrm>
            <a:off x="364067" y="364067"/>
            <a:ext cx="1744133" cy="36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a:t>
            </a:r>
            <a:endParaRPr lang="en-IN" dirty="0"/>
          </a:p>
        </p:txBody>
      </p:sp>
      <p:sp>
        <p:nvSpPr>
          <p:cNvPr id="7" name="TextBox 6">
            <a:extLst>
              <a:ext uri="{FF2B5EF4-FFF2-40B4-BE49-F238E27FC236}">
                <a16:creationId xmlns:a16="http://schemas.microsoft.com/office/drawing/2014/main" id="{8F0B11E9-C1BF-6D78-419F-DA3669FE3129}"/>
              </a:ext>
            </a:extLst>
          </p:cNvPr>
          <p:cNvSpPr txBox="1"/>
          <p:nvPr/>
        </p:nvSpPr>
        <p:spPr>
          <a:xfrm>
            <a:off x="364067" y="880533"/>
            <a:ext cx="2888227" cy="923330"/>
          </a:xfrm>
          <a:prstGeom prst="rect">
            <a:avLst/>
          </a:prstGeom>
          <a:noFill/>
        </p:spPr>
        <p:txBody>
          <a:bodyPr wrap="none" rtlCol="0">
            <a:spAutoFit/>
          </a:bodyPr>
          <a:lstStyle/>
          <a:p>
            <a:r>
              <a:rPr lang="en-US" dirty="0"/>
              <a:t>&lt;button click=“function(){}”&gt;</a:t>
            </a:r>
          </a:p>
          <a:p>
            <a:pPr>
              <a:tabLst>
                <a:tab pos="355600" algn="l"/>
              </a:tabLst>
            </a:pPr>
            <a:r>
              <a:rPr lang="en-US" dirty="0"/>
              <a:t>	Click</a:t>
            </a:r>
          </a:p>
          <a:p>
            <a:r>
              <a:rPr lang="en-US" dirty="0"/>
              <a:t>&lt;/button&gt;</a:t>
            </a:r>
            <a:endParaRPr lang="en-IN" dirty="0"/>
          </a:p>
        </p:txBody>
      </p:sp>
      <p:sp>
        <p:nvSpPr>
          <p:cNvPr id="8" name="TextBox 7">
            <a:extLst>
              <a:ext uri="{FF2B5EF4-FFF2-40B4-BE49-F238E27FC236}">
                <a16:creationId xmlns:a16="http://schemas.microsoft.com/office/drawing/2014/main" id="{6D10ED53-E083-D9CC-1CDA-AD08240774E1}"/>
              </a:ext>
            </a:extLst>
          </p:cNvPr>
          <p:cNvSpPr txBox="1"/>
          <p:nvPr/>
        </p:nvSpPr>
        <p:spPr>
          <a:xfrm>
            <a:off x="366766" y="2345267"/>
            <a:ext cx="2511265" cy="369332"/>
          </a:xfrm>
          <a:prstGeom prst="rect">
            <a:avLst/>
          </a:prstGeom>
          <a:noFill/>
        </p:spPr>
        <p:txBody>
          <a:bodyPr wrap="none" rtlCol="0">
            <a:spAutoFit/>
          </a:bodyPr>
          <a:lstStyle/>
          <a:p>
            <a:r>
              <a:rPr lang="en-US" dirty="0"/>
              <a:t>&lt;app-hello&gt;&lt;/app-hello&gt;</a:t>
            </a:r>
            <a:endParaRPr lang="en-IN" dirty="0"/>
          </a:p>
        </p:txBody>
      </p:sp>
      <p:sp>
        <p:nvSpPr>
          <p:cNvPr id="9" name="TextBox 8">
            <a:extLst>
              <a:ext uri="{FF2B5EF4-FFF2-40B4-BE49-F238E27FC236}">
                <a16:creationId xmlns:a16="http://schemas.microsoft.com/office/drawing/2014/main" id="{72FC6458-B2F4-E203-4C35-DE91D14A42BB}"/>
              </a:ext>
            </a:extLst>
          </p:cNvPr>
          <p:cNvSpPr txBox="1"/>
          <p:nvPr/>
        </p:nvSpPr>
        <p:spPr>
          <a:xfrm>
            <a:off x="366766" y="2886671"/>
            <a:ext cx="1930978" cy="369332"/>
          </a:xfrm>
          <a:prstGeom prst="rect">
            <a:avLst/>
          </a:prstGeom>
          <a:noFill/>
        </p:spPr>
        <p:txBody>
          <a:bodyPr wrap="none" rtlCol="0">
            <a:spAutoFit/>
          </a:bodyPr>
          <a:lstStyle/>
          <a:p>
            <a:r>
              <a:rPr lang="en-US" dirty="0"/>
              <a:t>&lt;app-hi&gt;&lt;/app-hi&gt;</a:t>
            </a:r>
            <a:endParaRPr lang="en-IN" dirty="0"/>
          </a:p>
        </p:txBody>
      </p:sp>
    </p:spTree>
    <p:extLst>
      <p:ext uri="{BB962C8B-B14F-4D97-AF65-F5344CB8AC3E}">
        <p14:creationId xmlns:p14="http://schemas.microsoft.com/office/powerpoint/2010/main" val="4240999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536-7992-4BA6-9D1C-DC73F3BEBCBC}"/>
              </a:ext>
            </a:extLst>
          </p:cNvPr>
          <p:cNvSpPr>
            <a:spLocks noGrp="1"/>
          </p:cNvSpPr>
          <p:nvPr>
            <p:ph type="title"/>
          </p:nvPr>
        </p:nvSpPr>
        <p:spPr/>
        <p:txBody>
          <a:bodyPr/>
          <a:lstStyle/>
          <a:p>
            <a:r>
              <a:rPr lang="en-IN" dirty="0"/>
              <a:t>Create a Component</a:t>
            </a:r>
            <a:endParaRPr lang="en-US" dirty="0"/>
          </a:p>
        </p:txBody>
      </p:sp>
      <p:sp>
        <p:nvSpPr>
          <p:cNvPr id="3" name="Content Placeholder 2">
            <a:extLst>
              <a:ext uri="{FF2B5EF4-FFF2-40B4-BE49-F238E27FC236}">
                <a16:creationId xmlns:a16="http://schemas.microsoft.com/office/drawing/2014/main" id="{BA95B9CE-65EB-4CA4-9477-50C0EBA3519B}"/>
              </a:ext>
            </a:extLst>
          </p:cNvPr>
          <p:cNvSpPr>
            <a:spLocks noGrp="1"/>
          </p:cNvSpPr>
          <p:nvPr>
            <p:ph idx="1"/>
          </p:nvPr>
        </p:nvSpPr>
        <p:spPr/>
        <p:txBody>
          <a:bodyPr/>
          <a:lstStyle/>
          <a:p>
            <a:r>
              <a:rPr lang="en-IN" dirty="0"/>
              <a:t>ng generate component hi</a:t>
            </a:r>
          </a:p>
          <a:p>
            <a:pPr marL="0" indent="0">
              <a:buNone/>
            </a:pPr>
            <a:r>
              <a:rPr lang="en-IN" dirty="0"/>
              <a:t>	or</a:t>
            </a:r>
          </a:p>
          <a:p>
            <a:r>
              <a:rPr lang="en-IN" dirty="0"/>
              <a:t>ng g c hi</a:t>
            </a:r>
          </a:p>
          <a:p>
            <a:r>
              <a:rPr lang="en-IN" dirty="0"/>
              <a:t>Customizations</a:t>
            </a:r>
          </a:p>
          <a:p>
            <a:pPr lvl="1"/>
            <a:r>
              <a:rPr lang="en-IN" dirty="0"/>
              <a:t>ng g c hi -s -t --</a:t>
            </a:r>
            <a:r>
              <a:rPr lang="en-IN" dirty="0" err="1"/>
              <a:t>skipTests</a:t>
            </a:r>
            <a:r>
              <a:rPr lang="en-IN" dirty="0"/>
              <a:t>=true</a:t>
            </a:r>
          </a:p>
          <a:p>
            <a:r>
              <a:rPr lang="en-IN" dirty="0"/>
              <a:t>Link to learn more about ng generate </a:t>
            </a:r>
            <a:r>
              <a:rPr lang="en-US" dirty="0">
                <a:hlinkClick r:id="rId2"/>
              </a:rPr>
              <a:t>Angular - ng generate</a:t>
            </a:r>
            <a:endParaRPr lang="en-US" dirty="0"/>
          </a:p>
        </p:txBody>
      </p:sp>
    </p:spTree>
    <p:extLst>
      <p:ext uri="{BB962C8B-B14F-4D97-AF65-F5344CB8AC3E}">
        <p14:creationId xmlns:p14="http://schemas.microsoft.com/office/powerpoint/2010/main" val="3525173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5E80-D0D7-0EC7-D4BE-561D9CBFFCC6}"/>
              </a:ext>
            </a:extLst>
          </p:cNvPr>
          <p:cNvSpPr>
            <a:spLocks noGrp="1"/>
          </p:cNvSpPr>
          <p:nvPr>
            <p:ph type="title"/>
          </p:nvPr>
        </p:nvSpPr>
        <p:spPr/>
        <p:txBody>
          <a:bodyPr/>
          <a:lstStyle/>
          <a:p>
            <a:r>
              <a:rPr lang="en-US" dirty="0"/>
              <a:t>Composite UI</a:t>
            </a:r>
            <a:endParaRPr lang="en-IN" dirty="0"/>
          </a:p>
        </p:txBody>
      </p:sp>
      <p:sp>
        <p:nvSpPr>
          <p:cNvPr id="4" name="Rectangle 3">
            <a:extLst>
              <a:ext uri="{FF2B5EF4-FFF2-40B4-BE49-F238E27FC236}">
                <a16:creationId xmlns:a16="http://schemas.microsoft.com/office/drawing/2014/main" id="{A81827CA-BC3F-71BB-9075-A2A1B3194C2B}"/>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dirty="0"/>
              <a:t>APP AREA</a:t>
            </a:r>
          </a:p>
        </p:txBody>
      </p:sp>
      <p:sp>
        <p:nvSpPr>
          <p:cNvPr id="5" name="Rectangle 4">
            <a:extLst>
              <a:ext uri="{FF2B5EF4-FFF2-40B4-BE49-F238E27FC236}">
                <a16:creationId xmlns:a16="http://schemas.microsoft.com/office/drawing/2014/main" id="{42CB3168-9A8E-4551-D474-25A76A4305F9}"/>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ADVERTISEMENT</a:t>
            </a:r>
          </a:p>
          <a:p>
            <a:pPr algn="ctr"/>
            <a:r>
              <a:rPr lang="en-US" dirty="0"/>
              <a:t>AREA</a:t>
            </a:r>
          </a:p>
        </p:txBody>
      </p:sp>
      <p:sp>
        <p:nvSpPr>
          <p:cNvPr id="6" name="Rectangle 5">
            <a:extLst>
              <a:ext uri="{FF2B5EF4-FFF2-40B4-BE49-F238E27FC236}">
                <a16:creationId xmlns:a16="http://schemas.microsoft.com/office/drawing/2014/main" id="{4458CF15-5199-495B-16A6-D395A7FE4872}"/>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AEA21EC3-5C1D-5201-1160-77A4CA7BEF95}"/>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8" name="Rectangle 7">
            <a:extLst>
              <a:ext uri="{FF2B5EF4-FFF2-40B4-BE49-F238E27FC236}">
                <a16:creationId xmlns:a16="http://schemas.microsoft.com/office/drawing/2014/main" id="{2913CE44-6B0D-5543-5002-86C2AC74ADA4}"/>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9" name="Rectangle 8">
            <a:extLst>
              <a:ext uri="{FF2B5EF4-FFF2-40B4-BE49-F238E27FC236}">
                <a16:creationId xmlns:a16="http://schemas.microsoft.com/office/drawing/2014/main" id="{DA4EB9C4-54AA-C279-AA55-2F088A188A77}"/>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10" name="Rectangle 9">
            <a:extLst>
              <a:ext uri="{FF2B5EF4-FFF2-40B4-BE49-F238E27FC236}">
                <a16:creationId xmlns:a16="http://schemas.microsoft.com/office/drawing/2014/main" id="{DCFF1A3B-82A5-FFC2-B3DB-E06CB28CBA74}"/>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227871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p>
          <a:p>
            <a:pPr marL="457200" lvl="1" indent="0">
              <a:buNone/>
            </a:pPr>
            <a:r>
              <a:rPr lang="en-US" dirty="0"/>
              <a:t>        "</a:t>
            </a:r>
            <a:r>
              <a:rPr lang="en-US" dirty="0" err="1"/>
              <a:t>node_modules</a:t>
            </a:r>
            <a:r>
              <a:rPr lang="en-US" dirty="0"/>
              <a:t>/bootstrap-icons/font/bootstrap-icons.css",</a:t>
            </a:r>
          </a:p>
          <a:p>
            <a:pPr marL="457200" lvl="1" indent="0">
              <a:buNone/>
            </a:pPr>
            <a:r>
              <a:rPr lang="en-US" dirty="0"/>
              <a:t>]</a:t>
            </a:r>
          </a:p>
          <a:p>
            <a:pPr lvl="1"/>
            <a:r>
              <a:rPr lang="en-US" dirty="0"/>
              <a:t>scripts: [</a:t>
            </a:r>
          </a:p>
          <a:p>
            <a:pPr marL="457200" lvl="1" indent="0">
              <a:buNone/>
            </a:pPr>
            <a:r>
              <a:rPr lang="en-US" dirty="0"/>
              <a:t>	</a:t>
            </a:r>
            <a:r>
              <a:rPr lang="nl-NL" dirty="0"/>
              <a:t>"</a:t>
            </a:r>
            <a:r>
              <a:rPr lang="nl-NL" dirty="0" err="1"/>
              <a:t>node_modules</a:t>
            </a:r>
            <a:r>
              <a:rPr lang="nl-NL" dirty="0"/>
              <a:t>/bootstrap/dist/</a:t>
            </a:r>
            <a:r>
              <a:rPr lang="nl-NL" dirty="0" err="1"/>
              <a:t>js</a:t>
            </a:r>
            <a:r>
              <a:rPr lang="nl-NL" dirty="0"/>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B215F-6191-B280-2CEB-766C3CE2061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EB326A08-0A83-F682-7EC4-CDFB2E96DD1A}"/>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60A5CBE0-57CC-2788-9E02-849FA3804EB9}"/>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E116482-3940-2D16-2FA0-F1573496E6A9}"/>
              </a:ext>
            </a:extLst>
          </p:cNvPr>
          <p:cNvGrpSpPr/>
          <p:nvPr/>
        </p:nvGrpSpPr>
        <p:grpSpPr>
          <a:xfrm>
            <a:off x="7810595" y="1906144"/>
            <a:ext cx="1262108" cy="898124"/>
            <a:chOff x="8762260" y="1677880"/>
            <a:chExt cx="1262108" cy="898124"/>
          </a:xfrm>
        </p:grpSpPr>
        <p:sp>
          <p:nvSpPr>
            <p:cNvPr id="6" name="Rectangle: Rounded Corners 5">
              <a:extLst>
                <a:ext uri="{FF2B5EF4-FFF2-40B4-BE49-F238E27FC236}">
                  <a16:creationId xmlns:a16="http://schemas.microsoft.com/office/drawing/2014/main" id="{ABE0A0B3-0806-D165-E889-18EF2344A39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07D304A-0427-FD23-DF54-F4D22E16755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DC126808-1483-8014-B34F-09AEA46402C4}"/>
              </a:ext>
            </a:extLst>
          </p:cNvPr>
          <p:cNvGrpSpPr/>
          <p:nvPr/>
        </p:nvGrpSpPr>
        <p:grpSpPr>
          <a:xfrm>
            <a:off x="9193562" y="1919007"/>
            <a:ext cx="1262108" cy="898124"/>
            <a:chOff x="8762260" y="1677880"/>
            <a:chExt cx="1262108" cy="898124"/>
          </a:xfrm>
        </p:grpSpPr>
        <p:sp>
          <p:nvSpPr>
            <p:cNvPr id="9" name="Rectangle: Rounded Corners 8">
              <a:extLst>
                <a:ext uri="{FF2B5EF4-FFF2-40B4-BE49-F238E27FC236}">
                  <a16:creationId xmlns:a16="http://schemas.microsoft.com/office/drawing/2014/main" id="{FAEC076F-AD38-A4BB-D35A-FFE9BC75F24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12D7A72-1EE6-3F11-EA68-D1E57B9D627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A0986395-2509-CADD-E7B6-BCEB08316CC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B187817A-CE4C-2385-8CA6-F940849D3E25}"/>
              </a:ext>
            </a:extLst>
          </p:cNvPr>
          <p:cNvSpPr txBox="1"/>
          <p:nvPr/>
        </p:nvSpPr>
        <p:spPr>
          <a:xfrm>
            <a:off x="8625319" y="3806469"/>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3" name="Flowchart: Magnetic Disk 12">
            <a:extLst>
              <a:ext uri="{FF2B5EF4-FFF2-40B4-BE49-F238E27FC236}">
                <a16:creationId xmlns:a16="http://schemas.microsoft.com/office/drawing/2014/main" id="{ECF614FF-E460-DA76-B5EE-97BC52CE2868}"/>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4" name="Rectangle 13">
            <a:extLst>
              <a:ext uri="{FF2B5EF4-FFF2-40B4-BE49-F238E27FC236}">
                <a16:creationId xmlns:a16="http://schemas.microsoft.com/office/drawing/2014/main" id="{946B1D51-39FB-D4AB-E229-694467EE7A6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9AFC577F-9866-695B-62BC-1F1F587A715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1C7EF8-994D-803D-7E65-AA2C98D465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963A70D1-B55B-D97D-ECCA-A0D8272B1B6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17F6504-D282-8B1E-F689-FD866EB601A1}"/>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6494C414-C9C4-3C8A-AB86-AB97C97B1ED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D1C6597D-54F9-20F1-DB06-C0909A1F6170}"/>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8167DE4D-AF79-9361-755C-30D1CB947CE3}"/>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B3B615DF-6220-6DDC-298E-32D1B143E1FC}"/>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32A4E526-07F6-DCA1-5113-E9E766E51B81}"/>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29AF7B4D-1B0A-B20E-464B-C469A1184633}"/>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97495D9-12EA-F4E0-1555-B1E177DA7036}"/>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C835CE02-4573-E6FB-7D83-11DFD0F7CBE8}"/>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5B0E1AD8-3D06-2695-1E1E-2055BABB419D}"/>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E2CDC40E-1D30-0480-5ED3-8F30352D0007}"/>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DEBCA732-B2B8-638D-A18F-F04E1D76C2E6}"/>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E22D9158-E2C8-E587-A9B8-8D63169C47CB}"/>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dirty="0"/>
              <a:t>Why use modules in Angular?</a:t>
            </a:r>
            <a:endParaRPr lang="en-IN" dirty="0"/>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endParaRPr lang="en-IN" dirty="0"/>
          </a:p>
        </p:txBody>
      </p:sp>
    </p:spTree>
    <p:extLst>
      <p:ext uri="{BB962C8B-B14F-4D97-AF65-F5344CB8AC3E}">
        <p14:creationId xmlns:p14="http://schemas.microsoft.com/office/powerpoint/2010/main" val="384104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dirty="0"/>
              <a:t>Types of Module</a:t>
            </a:r>
            <a:endParaRPr lang="en-IN" dirty="0"/>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dirty="0"/>
              <a:t>We can break our application into following modules:</a:t>
            </a:r>
          </a:p>
          <a:p>
            <a:pPr lvl="1"/>
            <a:r>
              <a:rPr lang="en-IN" dirty="0"/>
              <a:t>Root module</a:t>
            </a:r>
          </a:p>
          <a:p>
            <a:pPr lvl="2"/>
            <a:r>
              <a:rPr lang="en-US" dirty="0"/>
              <a:t>The root module is the main module in an Angular application. It is generated by the Angular CLI as </a:t>
            </a:r>
            <a:r>
              <a:rPr lang="en-US" dirty="0" err="1"/>
              <a:t>AppModule</a:t>
            </a:r>
            <a:r>
              <a:rPr lang="en-US" dirty="0"/>
              <a:t> and bootstrapped when the application starts.</a:t>
            </a:r>
          </a:p>
          <a:p>
            <a:pPr lvl="2"/>
            <a:r>
              <a:rPr lang="en-US" dirty="0"/>
              <a:t>Every other Angular module depends either directly or indirectly on the root module. Only one root module can exist in an Angular application.</a:t>
            </a:r>
            <a:endParaRPr lang="en-IN" dirty="0"/>
          </a:p>
          <a:p>
            <a:pPr lvl="1"/>
            <a:r>
              <a:rPr lang="en-IN" dirty="0"/>
              <a:t>Core module</a:t>
            </a:r>
          </a:p>
          <a:p>
            <a:pPr lvl="2"/>
            <a:r>
              <a:rPr lang="en-US" dirty="0"/>
              <a:t>The core module usually contains components that are used once in an Angular application, such as a navigation bar, loader, footer, etc. </a:t>
            </a:r>
            <a:endParaRPr lang="en-IN" dirty="0"/>
          </a:p>
          <a:p>
            <a:pPr lvl="1"/>
            <a:r>
              <a:rPr lang="en-IN" dirty="0"/>
              <a:t>Shared module</a:t>
            </a:r>
          </a:p>
          <a:p>
            <a:pPr lvl="2"/>
            <a:r>
              <a:rPr lang="en-US" dirty="0"/>
              <a:t>A shared module is made up of directives, pipes, and components that can be reused in feature modules.</a:t>
            </a:r>
            <a:endParaRPr lang="en-IN" dirty="0"/>
          </a:p>
          <a:p>
            <a:pPr lvl="1"/>
            <a:r>
              <a:rPr lang="en-IN" dirty="0"/>
              <a:t>Feature modules</a:t>
            </a:r>
          </a:p>
          <a:p>
            <a:pPr lvl="2"/>
            <a:r>
              <a:rPr lang="en-US" dirty="0"/>
              <a:t>Feature modules house the main features of your Angular application.</a:t>
            </a:r>
          </a:p>
          <a:p>
            <a:pPr lvl="2"/>
            <a:r>
              <a:rPr lang="en-US" dirty="0"/>
              <a:t>If you’re building an ecommerce application, for example, you might have specific sets of functionalities, such as orders, products, cart, customers, etc. </a:t>
            </a:r>
            <a:endParaRPr lang="en-IN" dirty="0"/>
          </a:p>
        </p:txBody>
      </p:sp>
    </p:spTree>
    <p:extLst>
      <p:ext uri="{BB962C8B-B14F-4D97-AF65-F5344CB8AC3E}">
        <p14:creationId xmlns:p14="http://schemas.microsoft.com/office/powerpoint/2010/main" val="882040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EFA4-0C14-02D6-C66C-24876F5664A1}"/>
              </a:ext>
            </a:extLst>
          </p:cNvPr>
          <p:cNvSpPr>
            <a:spLocks noGrp="1"/>
          </p:cNvSpPr>
          <p:nvPr>
            <p:ph type="title"/>
          </p:nvPr>
        </p:nvSpPr>
        <p:spPr/>
        <p:txBody>
          <a:bodyPr/>
          <a:lstStyle/>
          <a:p>
            <a:r>
              <a:rPr lang="en-US" dirty="0"/>
              <a:t>Creating Component in Angular Library</a:t>
            </a:r>
            <a:endParaRPr lang="en-IN" dirty="0"/>
          </a:p>
        </p:txBody>
      </p:sp>
      <p:sp>
        <p:nvSpPr>
          <p:cNvPr id="3" name="Content Placeholder 2">
            <a:extLst>
              <a:ext uri="{FF2B5EF4-FFF2-40B4-BE49-F238E27FC236}">
                <a16:creationId xmlns:a16="http://schemas.microsoft.com/office/drawing/2014/main" id="{7B57B80E-DD84-F075-C546-94924E15C0E2}"/>
              </a:ext>
            </a:extLst>
          </p:cNvPr>
          <p:cNvSpPr>
            <a:spLocks noGrp="1"/>
          </p:cNvSpPr>
          <p:nvPr>
            <p:ph idx="1"/>
          </p:nvPr>
        </p:nvSpPr>
        <p:spPr/>
        <p:txBody>
          <a:bodyPr>
            <a:normAutofit fontScale="85000" lnSpcReduction="20000"/>
          </a:bodyPr>
          <a:lstStyle/>
          <a:p>
            <a:r>
              <a:rPr lang="en-US" dirty="0"/>
              <a:t>Create an Angular workspace for angular library which is not an application. </a:t>
            </a:r>
          </a:p>
          <a:p>
            <a:pPr lvl="1"/>
            <a:r>
              <a:rPr lang="en-US" dirty="0"/>
              <a:t>ng new my-library --create-application=false </a:t>
            </a:r>
          </a:p>
          <a:p>
            <a:r>
              <a:rPr lang="en-US" dirty="0"/>
              <a:t>Generate Angular Library in the created angular workspace named ‘ManishLibAug22’</a:t>
            </a:r>
          </a:p>
          <a:p>
            <a:pPr lvl="1"/>
            <a:r>
              <a:rPr lang="en-US" dirty="0"/>
              <a:t>ng g library ManishLibAug22</a:t>
            </a:r>
          </a:p>
          <a:p>
            <a:r>
              <a:rPr lang="en-US" dirty="0"/>
              <a:t>Add component to the Library </a:t>
            </a:r>
            <a:r>
              <a:rPr lang="en-US"/>
              <a:t>and export it.</a:t>
            </a:r>
            <a:endParaRPr lang="en-US" dirty="0"/>
          </a:p>
          <a:p>
            <a:r>
              <a:rPr lang="en-US" dirty="0"/>
              <a:t>Build the Library</a:t>
            </a:r>
          </a:p>
          <a:p>
            <a:pPr lvl="1"/>
            <a:r>
              <a:rPr lang="en-US" dirty="0"/>
              <a:t>ng build ManishLibAug22</a:t>
            </a:r>
          </a:p>
          <a:p>
            <a:r>
              <a:rPr lang="en-US" dirty="0"/>
              <a:t>Publish the Angular Library to </a:t>
            </a:r>
            <a:r>
              <a:rPr lang="en-US" dirty="0" err="1"/>
              <a:t>npm</a:t>
            </a:r>
            <a:endParaRPr lang="en-US" dirty="0"/>
          </a:p>
          <a:p>
            <a:pPr lvl="1"/>
            <a:r>
              <a:rPr lang="en-IN" dirty="0"/>
              <a:t>Register on npmjs.com</a:t>
            </a:r>
          </a:p>
          <a:p>
            <a:pPr lvl="1"/>
            <a:r>
              <a:rPr lang="en-IN" dirty="0" err="1"/>
              <a:t>npm</a:t>
            </a:r>
            <a:r>
              <a:rPr lang="en-IN" dirty="0"/>
              <a:t> </a:t>
            </a:r>
            <a:r>
              <a:rPr lang="en-IN" dirty="0" err="1"/>
              <a:t>adduser</a:t>
            </a:r>
            <a:r>
              <a:rPr lang="en-IN" dirty="0"/>
              <a:t> on Command Prompt and login</a:t>
            </a:r>
          </a:p>
          <a:p>
            <a:pPr lvl="1"/>
            <a:r>
              <a:rPr lang="en-IN" dirty="0" err="1"/>
              <a:t>npm</a:t>
            </a:r>
            <a:r>
              <a:rPr lang="en-IN" dirty="0"/>
              <a:t> login</a:t>
            </a:r>
          </a:p>
          <a:p>
            <a:pPr lvl="1"/>
            <a:r>
              <a:rPr lang="en-IN" dirty="0"/>
              <a:t>Navigate to the </a:t>
            </a:r>
            <a:r>
              <a:rPr lang="en-IN" dirty="0" err="1"/>
              <a:t>dist</a:t>
            </a:r>
            <a:r>
              <a:rPr lang="en-IN" dirty="0"/>
              <a:t> folder</a:t>
            </a:r>
          </a:p>
          <a:p>
            <a:pPr lvl="2"/>
            <a:r>
              <a:rPr lang="en-IN" dirty="0" err="1"/>
              <a:t>npm</a:t>
            </a:r>
            <a:r>
              <a:rPr lang="en-IN" dirty="0"/>
              <a:t> publish</a:t>
            </a:r>
          </a:p>
        </p:txBody>
      </p:sp>
    </p:spTree>
    <p:extLst>
      <p:ext uri="{BB962C8B-B14F-4D97-AF65-F5344CB8AC3E}">
        <p14:creationId xmlns:p14="http://schemas.microsoft.com/office/powerpoint/2010/main" val="1783579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5C71-73AC-FF77-666D-DB792BAC157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10B58D3E-AA4A-46D2-C344-B00E3DBD0B28}"/>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5" name="TextBox 4">
            <a:extLst>
              <a:ext uri="{FF2B5EF4-FFF2-40B4-BE49-F238E27FC236}">
                <a16:creationId xmlns:a16="http://schemas.microsoft.com/office/drawing/2014/main" id="{E2FB1DD9-CE82-86E6-6FB2-330E425385BA}"/>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6" name="Straight Arrow Connector 5">
            <a:extLst>
              <a:ext uri="{FF2B5EF4-FFF2-40B4-BE49-F238E27FC236}">
                <a16:creationId xmlns:a16="http://schemas.microsoft.com/office/drawing/2014/main" id="{C73C4264-8976-2B91-8135-9870D4089A85}"/>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5A38CF-759C-7943-2905-349F651B26A4}"/>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b="1"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cxnSp>
        <p:nvCxnSpPr>
          <p:cNvPr id="8" name="Straight Arrow Connector 7">
            <a:extLst>
              <a:ext uri="{FF2B5EF4-FFF2-40B4-BE49-F238E27FC236}">
                <a16:creationId xmlns:a16="http://schemas.microsoft.com/office/drawing/2014/main" id="{F1E0946F-4E4A-E61D-1F8B-150D0A37495A}"/>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0B3DD7-E774-F709-F571-DFB77FC87094}"/>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0" name="Straight Arrow Connector 9">
            <a:extLst>
              <a:ext uri="{FF2B5EF4-FFF2-40B4-BE49-F238E27FC236}">
                <a16:creationId xmlns:a16="http://schemas.microsoft.com/office/drawing/2014/main" id="{DAF6A94E-3123-2310-AB94-0571EC06493D}"/>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A8EBD5C-A919-3429-3973-36D919D67BE8}"/>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A99716-77DA-FC5D-E3F7-86E61A02C6DC}"/>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3574447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216879" y="467208"/>
            <a:ext cx="5796846"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E5CD0-E577-E7BD-A6CE-B1275AE3FD9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067DFD9A-F265-8AEE-2F7B-15F075439023}"/>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E42B1093-AC43-5DB3-6639-AFC2EE377577}"/>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9C3837E-3EC6-A19D-9597-C750428DF405}"/>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8D20FEEC-CE02-D862-8E03-74A866B3339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98566F1-1BD5-8174-D356-418BFF6596A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4789AAD2-B15E-8B50-7E05-0DF9EBB2B413}"/>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8C1916A8-292D-E0ED-1086-56C15A0D62F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83CE934-9727-3751-08F7-54C13219BB3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D659DF24-2480-219E-3D90-B85CD3A21DDF}"/>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E0FC90CA-F926-5882-3218-7ABDE0DA1432}"/>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F5D27958-228A-1839-E382-1BD79414A2B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62F40FEB-F9FD-D041-0424-5A53BC6D33D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TextBox 14">
            <a:extLst>
              <a:ext uri="{FF2B5EF4-FFF2-40B4-BE49-F238E27FC236}">
                <a16:creationId xmlns:a16="http://schemas.microsoft.com/office/drawing/2014/main" id="{1308B243-D606-117E-6AD4-2C62118B25E3}"/>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6" name="TextBox 15">
            <a:extLst>
              <a:ext uri="{FF2B5EF4-FFF2-40B4-BE49-F238E27FC236}">
                <a16:creationId xmlns:a16="http://schemas.microsoft.com/office/drawing/2014/main" id="{22ED9609-385B-79AD-D3E3-9A986A350678}"/>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17" name="Flowchart: Magnetic Disk 16">
            <a:extLst>
              <a:ext uri="{FF2B5EF4-FFF2-40B4-BE49-F238E27FC236}">
                <a16:creationId xmlns:a16="http://schemas.microsoft.com/office/drawing/2014/main" id="{456DF4F7-F984-8A04-4986-248AA4EEEC4E}"/>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8" name="Rectangle 17">
            <a:extLst>
              <a:ext uri="{FF2B5EF4-FFF2-40B4-BE49-F238E27FC236}">
                <a16:creationId xmlns:a16="http://schemas.microsoft.com/office/drawing/2014/main" id="{200B80B9-F5F9-5002-DC85-989589AC1BF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9" name="Straight Arrow Connector 18">
            <a:extLst>
              <a:ext uri="{FF2B5EF4-FFF2-40B4-BE49-F238E27FC236}">
                <a16:creationId xmlns:a16="http://schemas.microsoft.com/office/drawing/2014/main" id="{AC148E06-62F5-D1DC-0069-1AEE2B62AF23}"/>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6AEA264-4960-1890-3583-744B7FACBD1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1" name="Straight Arrow Connector 20">
            <a:extLst>
              <a:ext uri="{FF2B5EF4-FFF2-40B4-BE49-F238E27FC236}">
                <a16:creationId xmlns:a16="http://schemas.microsoft.com/office/drawing/2014/main" id="{866B7A24-7A81-E5CD-1373-7066C4669737}"/>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C682171-9CA2-50DF-BC12-7753B13E87F6}"/>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3" name="Rectangle 22">
            <a:extLst>
              <a:ext uri="{FF2B5EF4-FFF2-40B4-BE49-F238E27FC236}">
                <a16:creationId xmlns:a16="http://schemas.microsoft.com/office/drawing/2014/main" id="{9439EF2B-481C-598B-D927-1201AD69D28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0F43D39B-A43D-CDF6-4C02-82B45171E91F}"/>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8237E66-3D1B-B994-4F0B-D32680616D0C}"/>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40E2BED4-1F72-4244-15B5-9A68DD45A15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32CDFE45-9484-6BC1-8297-2EDA2A9CB920}"/>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8709DAB8-D66E-41D7-C47B-BFAB6300537B}"/>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A14CDDC-3BF3-4CB2-60D1-81AB0D138775}"/>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1ED78C8-8198-4FFF-3CEE-120D10A6B75B}"/>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DE742F2E-46A0-9F49-9FBD-428C138F5B18}"/>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EF7806D4-A207-C14B-6385-EA80BC8FC395}"/>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3C658B5A-79E2-4F5A-1EC8-737173D28A05}"/>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CF5E9E6D-D71E-5EE9-8297-C8670641453F}"/>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229E47F6-705B-4CF1-C1B4-576CC31045DE}"/>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675711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0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dirty="0"/>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dirty="0"/>
              <a:t>Typically, updates occur for one of the following reasons:</a:t>
            </a:r>
          </a:p>
          <a:p>
            <a:pPr lvl="1"/>
            <a:r>
              <a:rPr lang="en-US" dirty="0"/>
              <a:t>Component initialization: When bootstrapping an Angular application, Angular loads the bootstrap component and triggers the </a:t>
            </a:r>
            <a:r>
              <a:rPr lang="en-US" dirty="0" err="1"/>
              <a:t>ApplicationRef.tick</a:t>
            </a:r>
            <a:r>
              <a:rPr lang="en-US" dirty="0"/>
              <a:t>() to call change detection and View Rendering</a:t>
            </a:r>
          </a:p>
          <a:p>
            <a:pPr lvl="1"/>
            <a:r>
              <a:rPr lang="en-US" dirty="0"/>
              <a:t>Event listener: The DOM event listener can update the data in an Angular component and trigger change detection.</a:t>
            </a:r>
          </a:p>
          <a:p>
            <a:pPr lvl="1"/>
            <a:r>
              <a:rPr lang="en-US" dirty="0"/>
              <a:t>HTTP Data Request. You can also get data from a server through an HTTP request.</a:t>
            </a:r>
          </a:p>
          <a:p>
            <a:pPr lvl="1"/>
            <a:r>
              <a:rPr lang="en-US" dirty="0" err="1"/>
              <a:t>MacroTasks</a:t>
            </a:r>
            <a:r>
              <a:rPr lang="en-US" dirty="0"/>
              <a:t>, such as </a:t>
            </a:r>
            <a:r>
              <a:rPr lang="en-US" dirty="0" err="1"/>
              <a:t>setTimeout</a:t>
            </a:r>
            <a:r>
              <a:rPr lang="en-US" dirty="0"/>
              <a:t>() or </a:t>
            </a:r>
            <a:r>
              <a:rPr lang="en-US" dirty="0" err="1"/>
              <a:t>setInterval</a:t>
            </a:r>
            <a:r>
              <a:rPr lang="en-US" dirty="0"/>
              <a:t>(). You can also update the data in the callback function of a </a:t>
            </a:r>
            <a:r>
              <a:rPr lang="en-US" dirty="0" err="1"/>
              <a:t>macroTask</a:t>
            </a:r>
            <a:r>
              <a:rPr lang="en-US" dirty="0"/>
              <a:t> such as </a:t>
            </a:r>
            <a:r>
              <a:rPr lang="en-US" dirty="0" err="1"/>
              <a:t>setTimeout</a:t>
            </a:r>
            <a:r>
              <a:rPr lang="en-US" dirty="0"/>
              <a:t>()</a:t>
            </a:r>
          </a:p>
          <a:p>
            <a:pPr lvl="1"/>
            <a:r>
              <a:rPr lang="en-US" dirty="0" err="1"/>
              <a:t>MicroTasks</a:t>
            </a:r>
            <a:r>
              <a:rPr lang="en-US" dirty="0"/>
              <a:t>, such as </a:t>
            </a:r>
            <a:r>
              <a:rPr lang="en-US" dirty="0" err="1"/>
              <a:t>Promise.then</a:t>
            </a:r>
            <a:r>
              <a:rPr lang="en-US" dirty="0"/>
              <a:t>(). Other asynchronous APIs return a Promise object (such as fetch), so the then() callback function can also update the data.</a:t>
            </a:r>
          </a:p>
          <a:p>
            <a:pPr lvl="1"/>
            <a:r>
              <a:rPr lang="en-US" dirty="0"/>
              <a:t>Other async operations. In addition to </a:t>
            </a:r>
            <a:r>
              <a:rPr lang="en-US" dirty="0" err="1"/>
              <a:t>addEventListener</a:t>
            </a:r>
            <a:r>
              <a:rPr lang="en-US" dirty="0"/>
              <a:t>(), </a:t>
            </a:r>
            <a:r>
              <a:rPr lang="en-US" dirty="0" err="1"/>
              <a:t>setTimeout</a:t>
            </a:r>
            <a:r>
              <a:rPr lang="en-US" dirty="0"/>
              <a:t>() and </a:t>
            </a:r>
            <a:r>
              <a:rPr lang="en-US" dirty="0" err="1"/>
              <a:t>Promise.then</a:t>
            </a:r>
            <a:r>
              <a:rPr lang="en-US" dirty="0"/>
              <a:t>(), there are other operations that can update the data asynchronously. E.g., </a:t>
            </a:r>
            <a:r>
              <a:rPr lang="en-US" dirty="0" err="1"/>
              <a:t>WebSocket.onmessage</a:t>
            </a:r>
            <a:r>
              <a:rPr lang="en-US" dirty="0"/>
              <a:t>()</a:t>
            </a:r>
          </a:p>
        </p:txBody>
      </p:sp>
    </p:spTree>
    <p:extLst>
      <p:ext uri="{BB962C8B-B14F-4D97-AF65-F5344CB8AC3E}">
        <p14:creationId xmlns:p14="http://schemas.microsoft.com/office/powerpoint/2010/main" val="3982515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6021-628D-AACE-59D5-E22978A16FD0}"/>
              </a:ext>
            </a:extLst>
          </p:cNvPr>
          <p:cNvSpPr>
            <a:spLocks noGrp="1"/>
          </p:cNvSpPr>
          <p:nvPr>
            <p:ph type="title"/>
          </p:nvPr>
        </p:nvSpPr>
        <p:spPr/>
        <p:txBody>
          <a:bodyPr/>
          <a:lstStyle/>
          <a:p>
            <a:r>
              <a:rPr lang="en-US" dirty="0"/>
              <a:t>Parent Child Communication</a:t>
            </a:r>
            <a:endParaRPr lang="en-IN" dirty="0"/>
          </a:p>
        </p:txBody>
      </p:sp>
      <p:sp>
        <p:nvSpPr>
          <p:cNvPr id="4" name="Oval 3">
            <a:extLst>
              <a:ext uri="{FF2B5EF4-FFF2-40B4-BE49-F238E27FC236}">
                <a16:creationId xmlns:a16="http://schemas.microsoft.com/office/drawing/2014/main" id="{B44B7201-8699-CC4B-FD1E-61347B6B4AF3}"/>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77AA5BC3-4E71-5BAF-29ED-73A065C033EE}"/>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D11AF7D9-E144-EE82-2688-2D7294DD6251}"/>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632EE2-16A5-D0FE-8E44-C29719EA75CE}"/>
              </a:ext>
            </a:extLst>
          </p:cNvPr>
          <p:cNvSpPr txBox="1"/>
          <p:nvPr/>
        </p:nvSpPr>
        <p:spPr>
          <a:xfrm>
            <a:off x="413286" y="3296812"/>
            <a:ext cx="1931170" cy="369332"/>
          </a:xfrm>
          <a:prstGeom prst="rect">
            <a:avLst/>
          </a:prstGeom>
          <a:noFill/>
          <a:ln>
            <a:noFill/>
          </a:ln>
        </p:spPr>
        <p:txBody>
          <a:bodyPr wrap="square" rtlCol="0">
            <a:spAutoFit/>
          </a:bodyPr>
          <a:lstStyle/>
          <a:p>
            <a:r>
              <a:rPr lang="en-IN" dirty="0"/>
              <a:t>@Input() Property</a:t>
            </a:r>
          </a:p>
        </p:txBody>
      </p:sp>
      <p:sp>
        <p:nvSpPr>
          <p:cNvPr id="3" name="TextBox 2">
            <a:extLst>
              <a:ext uri="{FF2B5EF4-FFF2-40B4-BE49-F238E27FC236}">
                <a16:creationId xmlns:a16="http://schemas.microsoft.com/office/drawing/2014/main" id="{F0F7922B-BC63-0D81-A463-B21E99CEF12A}"/>
              </a:ext>
            </a:extLst>
          </p:cNvPr>
          <p:cNvSpPr txBox="1"/>
          <p:nvPr/>
        </p:nvSpPr>
        <p:spPr>
          <a:xfrm>
            <a:off x="413286" y="3783753"/>
            <a:ext cx="1931170" cy="923330"/>
          </a:xfrm>
          <a:prstGeom prst="rect">
            <a:avLst/>
          </a:prstGeom>
          <a:noFill/>
          <a:ln>
            <a:no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8" name="Straight Arrow Connector 7">
            <a:extLst>
              <a:ext uri="{FF2B5EF4-FFF2-40B4-BE49-F238E27FC236}">
                <a16:creationId xmlns:a16="http://schemas.microsoft.com/office/drawing/2014/main" id="{EC378820-CE8E-EF24-B1F3-69DA4A255759}"/>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CB2DA3-BB80-2319-AC45-95238B015DB2}"/>
              </a:ext>
            </a:extLst>
          </p:cNvPr>
          <p:cNvSpPr txBox="1"/>
          <p:nvPr/>
        </p:nvSpPr>
        <p:spPr>
          <a:xfrm>
            <a:off x="3698181" y="3648241"/>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0" name="Oval 9">
            <a:extLst>
              <a:ext uri="{FF2B5EF4-FFF2-40B4-BE49-F238E27FC236}">
                <a16:creationId xmlns:a16="http://schemas.microsoft.com/office/drawing/2014/main" id="{C90FD92B-9295-5B46-975F-565B7A7ECC1C}"/>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1" name="Oval 10">
            <a:extLst>
              <a:ext uri="{FF2B5EF4-FFF2-40B4-BE49-F238E27FC236}">
                <a16:creationId xmlns:a16="http://schemas.microsoft.com/office/drawing/2014/main" id="{FDAAB750-E1C2-A563-AC8B-5072BB50FA52}"/>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2" name="Oval 11">
            <a:extLst>
              <a:ext uri="{FF2B5EF4-FFF2-40B4-BE49-F238E27FC236}">
                <a16:creationId xmlns:a16="http://schemas.microsoft.com/office/drawing/2014/main" id="{A3F4AB54-290D-828D-6F13-C94D2926651D}"/>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3" name="Straight Arrow Connector 12">
            <a:extLst>
              <a:ext uri="{FF2B5EF4-FFF2-40B4-BE49-F238E27FC236}">
                <a16:creationId xmlns:a16="http://schemas.microsoft.com/office/drawing/2014/main" id="{B051C9CB-81C9-038B-A865-608B1698C123}"/>
              </a:ext>
            </a:extLst>
          </p:cNvPr>
          <p:cNvCxnSpPr>
            <a:cxnSpLocks/>
            <a:stCxn id="11" idx="0"/>
            <a:endCxn id="10"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348142-8580-9A94-F601-F7C3C910E2C3}"/>
              </a:ext>
            </a:extLst>
          </p:cNvPr>
          <p:cNvCxnSpPr>
            <a:cxnSpLocks/>
            <a:stCxn id="10" idx="5"/>
            <a:endCxn id="12"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DA4B5E-410D-9D09-7B81-612BB221061C}"/>
              </a:ext>
            </a:extLst>
          </p:cNvPr>
          <p:cNvSpPr txBox="1"/>
          <p:nvPr/>
        </p:nvSpPr>
        <p:spPr>
          <a:xfrm>
            <a:off x="6204400" y="3586382"/>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6" name="TextBox 15">
            <a:extLst>
              <a:ext uri="{FF2B5EF4-FFF2-40B4-BE49-F238E27FC236}">
                <a16:creationId xmlns:a16="http://schemas.microsoft.com/office/drawing/2014/main" id="{A59B0580-4E38-4C12-3BA5-D96DA1FFD002}"/>
              </a:ext>
            </a:extLst>
          </p:cNvPr>
          <p:cNvSpPr txBox="1"/>
          <p:nvPr/>
        </p:nvSpPr>
        <p:spPr>
          <a:xfrm>
            <a:off x="9845774" y="3659278"/>
            <a:ext cx="1931170" cy="369332"/>
          </a:xfrm>
          <a:prstGeom prst="rect">
            <a:avLst/>
          </a:prstGeom>
          <a:noFill/>
          <a:ln>
            <a:noFill/>
          </a:ln>
        </p:spPr>
        <p:txBody>
          <a:bodyPr wrap="square" rtlCol="0">
            <a:spAutoFit/>
          </a:bodyPr>
          <a:lstStyle/>
          <a:p>
            <a:r>
              <a:rPr lang="en-IN" dirty="0"/>
              <a:t>@Input() Property</a:t>
            </a:r>
          </a:p>
        </p:txBody>
      </p:sp>
    </p:spTree>
    <p:extLst>
      <p:ext uri="{BB962C8B-B14F-4D97-AF65-F5344CB8AC3E}">
        <p14:creationId xmlns:p14="http://schemas.microsoft.com/office/powerpoint/2010/main" val="1346657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E49F-BEA7-4BD2-CE4B-B4365A15D57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889E1A10-EADD-6A9E-F2F3-0D8DEF25C453}"/>
              </a:ext>
            </a:extLst>
          </p:cNvPr>
          <p:cNvSpPr>
            <a:spLocks noGrp="1"/>
          </p:cNvSpPr>
          <p:nvPr>
            <p:ph idx="1"/>
          </p:nvPr>
        </p:nvSpPr>
        <p:spPr/>
        <p:txBody>
          <a:bodyPr/>
          <a:lstStyle/>
          <a:p>
            <a:r>
              <a:rPr lang="en-US" dirty="0"/>
              <a:t>Learn how to download and use </a:t>
            </a:r>
            <a:r>
              <a:rPr lang="en-US" dirty="0" err="1"/>
              <a:t>ngx</a:t>
            </a:r>
            <a:r>
              <a:rPr lang="en-US" dirty="0"/>
              <a:t> pipes</a:t>
            </a:r>
          </a:p>
          <a:p>
            <a:pPr lvl="1"/>
            <a:r>
              <a:rPr lang="en-US" dirty="0">
                <a:hlinkClick r:id="rId2"/>
              </a:rPr>
              <a:t>https://github.com/danrevah/ngx-pipes</a:t>
            </a:r>
            <a:endParaRPr lang="en-US" dirty="0"/>
          </a:p>
        </p:txBody>
      </p:sp>
    </p:spTree>
    <p:extLst>
      <p:ext uri="{BB962C8B-B14F-4D97-AF65-F5344CB8AC3E}">
        <p14:creationId xmlns:p14="http://schemas.microsoft.com/office/powerpoint/2010/main" val="1951104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dirty="0"/>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dirty="0"/>
              <a:t>Creates an </a:t>
            </a:r>
            <a:r>
              <a:rPr lang="en-US" dirty="0" err="1"/>
              <a:t>AbstractControl</a:t>
            </a:r>
            <a:r>
              <a:rPr lang="en-US" dirty="0"/>
              <a:t> from a user-specified configuration.</a:t>
            </a:r>
          </a:p>
          <a:p>
            <a:r>
              <a:rPr lang="en-US" dirty="0"/>
              <a:t>The </a:t>
            </a:r>
            <a:r>
              <a:rPr lang="en-US" dirty="0" err="1"/>
              <a:t>FormBuilder</a:t>
            </a:r>
            <a:r>
              <a:rPr lang="en-US" dirty="0"/>
              <a:t> provides syntactic sugar that shortens creating instances of a </a:t>
            </a:r>
            <a:r>
              <a:rPr lang="en-US" dirty="0" err="1"/>
              <a:t>FormControl</a:t>
            </a:r>
            <a:r>
              <a:rPr lang="en-US" dirty="0"/>
              <a:t>, </a:t>
            </a:r>
            <a:r>
              <a:rPr lang="en-US" dirty="0" err="1"/>
              <a:t>FormGroup</a:t>
            </a:r>
            <a:r>
              <a:rPr lang="en-US" dirty="0"/>
              <a:t>, or </a:t>
            </a:r>
            <a:r>
              <a:rPr lang="en-US" dirty="0" err="1"/>
              <a:t>FormArray</a:t>
            </a:r>
            <a:r>
              <a:rPr lang="en-US" dirty="0"/>
              <a:t>. </a:t>
            </a:r>
          </a:p>
          <a:p>
            <a:r>
              <a:rPr lang="en-US" dirty="0"/>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583475-1278-1899-1D62-A266357D82C7}"/>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ACDFB5CC-7DAB-118B-46D9-0C964CC3F1FC}"/>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A96B1908-DEF8-3E6E-A25F-0E096EFB7C58}"/>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42778ACA-7B06-7E3A-4AB0-6C8F09B5F8F7}"/>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54890B3C-5556-A92F-0DA0-9D35753C7103}"/>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BEF8D7EB-AAB7-8F80-E36F-BCF0CA415AB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9FD88B7-297F-4551-92DE-97B2242ED2F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A821B653-E6AB-F099-6FE6-6A4616EEAF52}"/>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56A641DB-FA63-379A-3AF7-4F0A3380833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8F6AFF44-C29A-BF98-8FE5-7B468DAFFD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2" name="Rectangle: Rounded Corners 11">
            <a:extLst>
              <a:ext uri="{FF2B5EF4-FFF2-40B4-BE49-F238E27FC236}">
                <a16:creationId xmlns:a16="http://schemas.microsoft.com/office/drawing/2014/main" id="{DFE01752-00CA-EE07-2184-41E0FFFC5F1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3" name="Rectangle 12">
            <a:extLst>
              <a:ext uri="{FF2B5EF4-FFF2-40B4-BE49-F238E27FC236}">
                <a16:creationId xmlns:a16="http://schemas.microsoft.com/office/drawing/2014/main" id="{20BE4B39-92FE-29E5-943E-13D225F004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288B4E4E-81C3-49C8-8AB3-F23E4DD11946}"/>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FF5AC0-4871-6600-2692-7A86588691F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F09704FF-4633-998E-3A04-651B9EEB923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BF99B62C-9DDF-4F32-830A-EFE88693147F}"/>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5827E8-C786-43AD-ADA6-72C382CBCEA8}"/>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19" name="Rectangle: Rounded Corners 18">
            <a:extLst>
              <a:ext uri="{FF2B5EF4-FFF2-40B4-BE49-F238E27FC236}">
                <a16:creationId xmlns:a16="http://schemas.microsoft.com/office/drawing/2014/main" id="{1690442E-565C-14F8-C7F1-CFD9F1B6F008}"/>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500790E5-F88E-2E1E-229F-7381270ACAF0}"/>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D70ECDA-4C80-7E65-EA7A-71128C6CD29B}"/>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988C28A2-E3C9-FFAA-5C37-05FA735B471C}"/>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9E7B322-8BFB-D8A8-2F6D-1FA665EBBA71}"/>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Flowchart: Magnetic Disk 23">
            <a:extLst>
              <a:ext uri="{FF2B5EF4-FFF2-40B4-BE49-F238E27FC236}">
                <a16:creationId xmlns:a16="http://schemas.microsoft.com/office/drawing/2014/main" id="{A35A1F72-09AF-5752-CE67-54CC4BD014F8}"/>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5" name="Rectangle 24">
            <a:extLst>
              <a:ext uri="{FF2B5EF4-FFF2-40B4-BE49-F238E27FC236}">
                <a16:creationId xmlns:a16="http://schemas.microsoft.com/office/drawing/2014/main" id="{56957E4E-77EF-7C28-0A84-5631E7764AF4}"/>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6" name="Straight Arrow Connector 25">
            <a:extLst>
              <a:ext uri="{FF2B5EF4-FFF2-40B4-BE49-F238E27FC236}">
                <a16:creationId xmlns:a16="http://schemas.microsoft.com/office/drawing/2014/main" id="{6BE63E93-FA83-BA64-7625-97D197A17410}"/>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6B191E-2384-C0B7-1EC9-8337D5EE1813}"/>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E451B73-E1C2-CB6C-44D2-B166938D07BC}"/>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9" name="Straight Arrow Connector 28">
            <a:extLst>
              <a:ext uri="{FF2B5EF4-FFF2-40B4-BE49-F238E27FC236}">
                <a16:creationId xmlns:a16="http://schemas.microsoft.com/office/drawing/2014/main" id="{C8E68A11-BD39-86D4-0894-EDA118D7EEC5}"/>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E81778-9C9E-934A-9D7B-C96BF68E79F3}"/>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53DEAF-CFB0-6128-3E54-FF7BAEF7BE5B}"/>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2" name="TextBox 31">
            <a:extLst>
              <a:ext uri="{FF2B5EF4-FFF2-40B4-BE49-F238E27FC236}">
                <a16:creationId xmlns:a16="http://schemas.microsoft.com/office/drawing/2014/main" id="{6F11643C-12DF-BB18-C9BA-3FF73E8A21C3}"/>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3" name="TextBox 32">
            <a:extLst>
              <a:ext uri="{FF2B5EF4-FFF2-40B4-BE49-F238E27FC236}">
                <a16:creationId xmlns:a16="http://schemas.microsoft.com/office/drawing/2014/main" id="{20F22C43-63CD-1A42-745E-E68B1C72226C}"/>
              </a:ext>
            </a:extLst>
          </p:cNvPr>
          <p:cNvSpPr txBox="1"/>
          <p:nvPr/>
        </p:nvSpPr>
        <p:spPr>
          <a:xfrm>
            <a:off x="3940142" y="4114300"/>
            <a:ext cx="2903102" cy="369332"/>
          </a:xfrm>
          <a:prstGeom prst="rect">
            <a:avLst/>
          </a:prstGeom>
          <a:noFill/>
        </p:spPr>
        <p:txBody>
          <a:bodyPr wrap="none" rtlCol="0">
            <a:spAutoFit/>
          </a:bodyPr>
          <a:lstStyle/>
          <a:p>
            <a:r>
              <a:rPr lang="en-US" dirty="0"/>
              <a:t>www.xyz.com/api/customers</a:t>
            </a:r>
          </a:p>
        </p:txBody>
      </p:sp>
      <p:sp>
        <p:nvSpPr>
          <p:cNvPr id="34" name="TextBox 33">
            <a:extLst>
              <a:ext uri="{FF2B5EF4-FFF2-40B4-BE49-F238E27FC236}">
                <a16:creationId xmlns:a16="http://schemas.microsoft.com/office/drawing/2014/main" id="{12C0EAD6-0ECD-929C-2011-B5639EC42400}"/>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TextBox 34">
            <a:extLst>
              <a:ext uri="{FF2B5EF4-FFF2-40B4-BE49-F238E27FC236}">
                <a16:creationId xmlns:a16="http://schemas.microsoft.com/office/drawing/2014/main" id="{41D1D70C-B56C-2007-D733-A11238922BE0}"/>
              </a:ext>
            </a:extLst>
          </p:cNvPr>
          <p:cNvSpPr txBox="1"/>
          <p:nvPr/>
        </p:nvSpPr>
        <p:spPr>
          <a:xfrm>
            <a:off x="234573" y="5814902"/>
            <a:ext cx="3068917" cy="646331"/>
          </a:xfrm>
          <a:prstGeom prst="rect">
            <a:avLst/>
          </a:prstGeom>
          <a:noFill/>
        </p:spPr>
        <p:txBody>
          <a:bodyPr wrap="none" rtlCol="0">
            <a:spAutoFit/>
          </a:bodyPr>
          <a:lstStyle/>
          <a:p>
            <a:pPr algn="ctr"/>
            <a:r>
              <a:rPr lang="en-IN" dirty="0"/>
              <a:t>Vanilla JS, jQuery, KO, BB, NG1,</a:t>
            </a:r>
          </a:p>
          <a:p>
            <a:pPr algn="ctr"/>
            <a:r>
              <a:rPr lang="en-IN" dirty="0"/>
              <a:t>NG2 &amp; above, React, Vue</a:t>
            </a:r>
          </a:p>
        </p:txBody>
      </p:sp>
      <p:sp>
        <p:nvSpPr>
          <p:cNvPr id="36" name="Rectangle 35">
            <a:extLst>
              <a:ext uri="{FF2B5EF4-FFF2-40B4-BE49-F238E27FC236}">
                <a16:creationId xmlns:a16="http://schemas.microsoft.com/office/drawing/2014/main" id="{6162059B-DBE1-A717-C238-7CECE98D6E2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E8746BFB-19AF-C601-E517-DFE88F7DDA0F}"/>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914981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dirty="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20428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dirty="0" err="1"/>
              <a:t>RxJS</a:t>
            </a:r>
            <a:r>
              <a:rPr lang="en-US" dirty="0"/>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dirty="0"/>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dirty="0"/>
              <a:t>ajax</a:t>
            </a:r>
          </a:p>
          <a:p>
            <a:r>
              <a:rPr lang="en-US" dirty="0" err="1"/>
              <a:t>bindCallback</a:t>
            </a:r>
            <a:endParaRPr lang="en-US" dirty="0"/>
          </a:p>
          <a:p>
            <a:r>
              <a:rPr lang="en-US" dirty="0" err="1"/>
              <a:t>bindNodeCallback</a:t>
            </a:r>
            <a:endParaRPr lang="en-US" dirty="0"/>
          </a:p>
          <a:p>
            <a:r>
              <a:rPr lang="en-US" dirty="0"/>
              <a:t>defer</a:t>
            </a:r>
          </a:p>
          <a:p>
            <a:r>
              <a:rPr lang="en-US" dirty="0"/>
              <a:t>empty</a:t>
            </a:r>
          </a:p>
          <a:p>
            <a:r>
              <a:rPr lang="en-US" dirty="0"/>
              <a:t>from</a:t>
            </a:r>
          </a:p>
          <a:p>
            <a:r>
              <a:rPr lang="en-US" dirty="0" err="1"/>
              <a:t>fromEvent</a:t>
            </a:r>
            <a:endParaRPr lang="en-US" dirty="0"/>
          </a:p>
          <a:p>
            <a:r>
              <a:rPr lang="en-US" dirty="0" err="1"/>
              <a:t>fromEventPattern</a:t>
            </a:r>
            <a:endParaRPr lang="en-US" dirty="0"/>
          </a:p>
          <a:p>
            <a:r>
              <a:rPr lang="en-US" dirty="0"/>
              <a:t>generate</a:t>
            </a:r>
          </a:p>
          <a:p>
            <a:r>
              <a:rPr lang="en-US" dirty="0"/>
              <a:t>interval</a:t>
            </a:r>
          </a:p>
          <a:p>
            <a:r>
              <a:rPr lang="en-US" dirty="0"/>
              <a:t>of</a:t>
            </a:r>
          </a:p>
          <a:p>
            <a:r>
              <a:rPr lang="en-US" dirty="0"/>
              <a:t>range</a:t>
            </a:r>
          </a:p>
          <a:p>
            <a:r>
              <a:rPr lang="en-US" dirty="0" err="1"/>
              <a:t>throwError</a:t>
            </a:r>
            <a:endParaRPr lang="en-US" dirty="0"/>
          </a:p>
          <a:p>
            <a:r>
              <a:rPr lang="en-US" dirty="0"/>
              <a:t>timer</a:t>
            </a:r>
          </a:p>
          <a:p>
            <a:r>
              <a:rPr lang="en-US" dirty="0" err="1"/>
              <a:t>iif</a:t>
            </a:r>
            <a:endParaRPr lang="en-US" dirty="0"/>
          </a:p>
        </p:txBody>
      </p:sp>
    </p:spTree>
    <p:extLst>
      <p:ext uri="{BB962C8B-B14F-4D97-AF65-F5344CB8AC3E}">
        <p14:creationId xmlns:p14="http://schemas.microsoft.com/office/powerpoint/2010/main" val="401059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55B16-BE5C-E6E8-E583-02CAAAC08762}"/>
              </a:ext>
            </a:extLst>
          </p:cNvPr>
          <p:cNvSpPr/>
          <p:nvPr/>
        </p:nvSpPr>
        <p:spPr>
          <a:xfrm>
            <a:off x="917616"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24498409-2796-CBB5-1462-0E2D03FF42E9}"/>
              </a:ext>
            </a:extLst>
          </p:cNvPr>
          <p:cNvSpPr/>
          <p:nvPr/>
        </p:nvSpPr>
        <p:spPr>
          <a:xfrm>
            <a:off x="1100801"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 name="Rectangle 3">
            <a:extLst>
              <a:ext uri="{FF2B5EF4-FFF2-40B4-BE49-F238E27FC236}">
                <a16:creationId xmlns:a16="http://schemas.microsoft.com/office/drawing/2014/main" id="{599941D2-434B-D787-277E-C87EAC5CA719}"/>
              </a:ext>
            </a:extLst>
          </p:cNvPr>
          <p:cNvSpPr/>
          <p:nvPr/>
        </p:nvSpPr>
        <p:spPr>
          <a:xfrm>
            <a:off x="385223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Rectangle 4">
            <a:extLst>
              <a:ext uri="{FF2B5EF4-FFF2-40B4-BE49-F238E27FC236}">
                <a16:creationId xmlns:a16="http://schemas.microsoft.com/office/drawing/2014/main" id="{BD672A21-D701-B8F4-742D-BDF3CF740D4E}"/>
              </a:ext>
            </a:extLst>
          </p:cNvPr>
          <p:cNvSpPr/>
          <p:nvPr/>
        </p:nvSpPr>
        <p:spPr>
          <a:xfrm>
            <a:off x="444536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TextBox 5">
            <a:extLst>
              <a:ext uri="{FF2B5EF4-FFF2-40B4-BE49-F238E27FC236}">
                <a16:creationId xmlns:a16="http://schemas.microsoft.com/office/drawing/2014/main" id="{0DC9C259-4374-A159-5B80-9C342D089DF2}"/>
              </a:ext>
            </a:extLst>
          </p:cNvPr>
          <p:cNvSpPr txBox="1"/>
          <p:nvPr/>
        </p:nvSpPr>
        <p:spPr>
          <a:xfrm>
            <a:off x="2176052" y="1875215"/>
            <a:ext cx="1531188" cy="369332"/>
          </a:xfrm>
          <a:prstGeom prst="rect">
            <a:avLst/>
          </a:prstGeom>
          <a:noFill/>
        </p:spPr>
        <p:txBody>
          <a:bodyPr wrap="none" rtlCol="0">
            <a:spAutoFit/>
          </a:bodyPr>
          <a:lstStyle/>
          <a:p>
            <a:r>
              <a:rPr lang="en-US" dirty="0"/>
              <a:t>HTML and CSS</a:t>
            </a:r>
          </a:p>
        </p:txBody>
      </p:sp>
      <p:sp>
        <p:nvSpPr>
          <p:cNvPr id="7" name="Rectangle 6">
            <a:extLst>
              <a:ext uri="{FF2B5EF4-FFF2-40B4-BE49-F238E27FC236}">
                <a16:creationId xmlns:a16="http://schemas.microsoft.com/office/drawing/2014/main" id="{6D509140-0BDF-10D6-CD39-E3EF54015592}"/>
              </a:ext>
            </a:extLst>
          </p:cNvPr>
          <p:cNvSpPr/>
          <p:nvPr/>
        </p:nvSpPr>
        <p:spPr>
          <a:xfrm>
            <a:off x="6996682"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392E2E-8D34-FB7F-B52C-69DC731AF896}"/>
              </a:ext>
            </a:extLst>
          </p:cNvPr>
          <p:cNvSpPr/>
          <p:nvPr/>
        </p:nvSpPr>
        <p:spPr>
          <a:xfrm>
            <a:off x="7179867"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a:extLst>
              <a:ext uri="{FF2B5EF4-FFF2-40B4-BE49-F238E27FC236}">
                <a16:creationId xmlns:a16="http://schemas.microsoft.com/office/drawing/2014/main" id="{723D6014-74C0-93BF-D9D8-4AAD416912A3}"/>
              </a:ext>
            </a:extLst>
          </p:cNvPr>
          <p:cNvSpPr/>
          <p:nvPr/>
        </p:nvSpPr>
        <p:spPr>
          <a:xfrm>
            <a:off x="9931305"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3ACFE5CD-4C14-E3B3-C95E-07C158C09BCD}"/>
              </a:ext>
            </a:extLst>
          </p:cNvPr>
          <p:cNvSpPr/>
          <p:nvPr/>
        </p:nvSpPr>
        <p:spPr>
          <a:xfrm>
            <a:off x="1052442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TextBox 10">
            <a:extLst>
              <a:ext uri="{FF2B5EF4-FFF2-40B4-BE49-F238E27FC236}">
                <a16:creationId xmlns:a16="http://schemas.microsoft.com/office/drawing/2014/main" id="{49394130-A5EE-F006-1BA2-6CDD052CF17B}"/>
              </a:ext>
            </a:extLst>
          </p:cNvPr>
          <p:cNvSpPr txBox="1"/>
          <p:nvPr/>
        </p:nvSpPr>
        <p:spPr>
          <a:xfrm>
            <a:off x="8255118" y="1875215"/>
            <a:ext cx="1531188" cy="369332"/>
          </a:xfrm>
          <a:prstGeom prst="rect">
            <a:avLst/>
          </a:prstGeom>
          <a:noFill/>
        </p:spPr>
        <p:txBody>
          <a:bodyPr wrap="none" rtlCol="0">
            <a:spAutoFit/>
          </a:bodyPr>
          <a:lstStyle/>
          <a:p>
            <a:r>
              <a:rPr lang="en-US" dirty="0"/>
              <a:t>HTML and CSS</a:t>
            </a:r>
          </a:p>
        </p:txBody>
      </p:sp>
      <p:sp>
        <p:nvSpPr>
          <p:cNvPr id="12" name="TextBox 11">
            <a:extLst>
              <a:ext uri="{FF2B5EF4-FFF2-40B4-BE49-F238E27FC236}">
                <a16:creationId xmlns:a16="http://schemas.microsoft.com/office/drawing/2014/main" id="{4E09A2DE-49A0-C12B-AE54-A0329C360F33}"/>
              </a:ext>
            </a:extLst>
          </p:cNvPr>
          <p:cNvSpPr txBox="1"/>
          <p:nvPr/>
        </p:nvSpPr>
        <p:spPr>
          <a:xfrm>
            <a:off x="1208602" y="3929086"/>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3" name="Straight Connector 12">
            <a:extLst>
              <a:ext uri="{FF2B5EF4-FFF2-40B4-BE49-F238E27FC236}">
                <a16:creationId xmlns:a16="http://schemas.microsoft.com/office/drawing/2014/main" id="{E5E99391-C795-FCA4-1C9C-025CF1F8FCF7}"/>
              </a:ext>
            </a:extLst>
          </p:cNvPr>
          <p:cNvCxnSpPr>
            <a:cxnSpLocks/>
          </p:cNvCxnSpPr>
          <p:nvPr/>
        </p:nvCxnSpPr>
        <p:spPr>
          <a:xfrm>
            <a:off x="1188747"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D9D05CF-828E-DF71-3581-1D85DD90F80B}"/>
              </a:ext>
            </a:extLst>
          </p:cNvPr>
          <p:cNvSpPr txBox="1"/>
          <p:nvPr/>
        </p:nvSpPr>
        <p:spPr>
          <a:xfrm>
            <a:off x="2369004" y="3253486"/>
            <a:ext cx="1359668" cy="369332"/>
          </a:xfrm>
          <a:prstGeom prst="rect">
            <a:avLst/>
          </a:prstGeom>
          <a:noFill/>
        </p:spPr>
        <p:txBody>
          <a:bodyPr wrap="none" rtlCol="0">
            <a:spAutoFit/>
          </a:bodyPr>
          <a:lstStyle/>
          <a:p>
            <a:r>
              <a:rPr lang="en-US" dirty="0" err="1"/>
              <a:t>domHandler</a:t>
            </a:r>
            <a:endParaRPr lang="en-US" dirty="0"/>
          </a:p>
        </p:txBody>
      </p:sp>
      <p:cxnSp>
        <p:nvCxnSpPr>
          <p:cNvPr id="15" name="Straight Connector 14">
            <a:extLst>
              <a:ext uri="{FF2B5EF4-FFF2-40B4-BE49-F238E27FC236}">
                <a16:creationId xmlns:a16="http://schemas.microsoft.com/office/drawing/2014/main" id="{F7AB250E-81DD-A640-C0B8-3E2E1C76A858}"/>
              </a:ext>
            </a:extLst>
          </p:cNvPr>
          <p:cNvCxnSpPr>
            <a:cxnSpLocks/>
          </p:cNvCxnSpPr>
          <p:nvPr/>
        </p:nvCxnSpPr>
        <p:spPr>
          <a:xfrm>
            <a:off x="381661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3363AF0E-846B-7870-8201-7A4D1980DEC2}"/>
              </a:ext>
            </a:extLst>
          </p:cNvPr>
          <p:cNvCxnSpPr>
            <a:cxnSpLocks/>
          </p:cNvCxnSpPr>
          <p:nvPr/>
        </p:nvCxnSpPr>
        <p:spPr>
          <a:xfrm flipV="1">
            <a:off x="2176052" y="2821880"/>
            <a:ext cx="238685" cy="1998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90C239-F6E3-9B54-E054-C603DD5F60A6}"/>
              </a:ext>
            </a:extLst>
          </p:cNvPr>
          <p:cNvCxnSpPr>
            <a:cxnSpLocks/>
          </p:cNvCxnSpPr>
          <p:nvPr/>
        </p:nvCxnSpPr>
        <p:spPr>
          <a:xfrm flipV="1">
            <a:off x="3403600" y="2821880"/>
            <a:ext cx="651476" cy="221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AE41BB-D0A3-3BE7-0C8D-9E7241B2C686}"/>
              </a:ext>
            </a:extLst>
          </p:cNvPr>
          <p:cNvCxnSpPr>
            <a:cxnSpLocks/>
          </p:cNvCxnSpPr>
          <p:nvPr/>
        </p:nvCxnSpPr>
        <p:spPr>
          <a:xfrm flipV="1">
            <a:off x="4648200" y="2821880"/>
            <a:ext cx="0" cy="265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E2494A1-231A-4BC3-0175-9452DCC9DCD9}"/>
              </a:ext>
            </a:extLst>
          </p:cNvPr>
          <p:cNvSpPr txBox="1"/>
          <p:nvPr/>
        </p:nvSpPr>
        <p:spPr>
          <a:xfrm>
            <a:off x="7191038" y="393786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0" name="Straight Connector 19">
            <a:extLst>
              <a:ext uri="{FF2B5EF4-FFF2-40B4-BE49-F238E27FC236}">
                <a16:creationId xmlns:a16="http://schemas.microsoft.com/office/drawing/2014/main" id="{0A6AE53B-8F6C-A94E-4B26-DFCC2F753699}"/>
              </a:ext>
            </a:extLst>
          </p:cNvPr>
          <p:cNvCxnSpPr>
            <a:cxnSpLocks/>
          </p:cNvCxnSpPr>
          <p:nvPr/>
        </p:nvCxnSpPr>
        <p:spPr>
          <a:xfrm>
            <a:off x="7171183"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74CF52B1-58B8-931A-296B-26A22F0BC6DB}"/>
              </a:ext>
            </a:extLst>
          </p:cNvPr>
          <p:cNvSpPr txBox="1"/>
          <p:nvPr/>
        </p:nvSpPr>
        <p:spPr>
          <a:xfrm>
            <a:off x="8351440" y="3262261"/>
            <a:ext cx="1359668" cy="369332"/>
          </a:xfrm>
          <a:prstGeom prst="rect">
            <a:avLst/>
          </a:prstGeom>
          <a:noFill/>
        </p:spPr>
        <p:txBody>
          <a:bodyPr wrap="none" rtlCol="0">
            <a:spAutoFit/>
          </a:bodyPr>
          <a:lstStyle/>
          <a:p>
            <a:r>
              <a:rPr lang="en-US" dirty="0" err="1"/>
              <a:t>domHandler</a:t>
            </a:r>
            <a:endParaRPr lang="en-US" dirty="0"/>
          </a:p>
        </p:txBody>
      </p:sp>
      <p:cxnSp>
        <p:nvCxnSpPr>
          <p:cNvPr id="22" name="Straight Connector 21">
            <a:extLst>
              <a:ext uri="{FF2B5EF4-FFF2-40B4-BE49-F238E27FC236}">
                <a16:creationId xmlns:a16="http://schemas.microsoft.com/office/drawing/2014/main" id="{061D6DF7-E387-9555-D379-5791F621A4FC}"/>
              </a:ext>
            </a:extLst>
          </p:cNvPr>
          <p:cNvCxnSpPr>
            <a:cxnSpLocks/>
          </p:cNvCxnSpPr>
          <p:nvPr/>
        </p:nvCxnSpPr>
        <p:spPr>
          <a:xfrm>
            <a:off x="9799054"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D3CA64C3-B98B-45AF-3445-D5898691E5B0}"/>
              </a:ext>
            </a:extLst>
          </p:cNvPr>
          <p:cNvCxnSpPr>
            <a:cxnSpLocks/>
          </p:cNvCxnSpPr>
          <p:nvPr/>
        </p:nvCxnSpPr>
        <p:spPr>
          <a:xfrm flipV="1">
            <a:off x="8158488" y="2830655"/>
            <a:ext cx="238685" cy="1998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8666611-9A52-FC4C-8C18-3F34468744CA}"/>
              </a:ext>
            </a:extLst>
          </p:cNvPr>
          <p:cNvCxnSpPr>
            <a:cxnSpLocks/>
          </p:cNvCxnSpPr>
          <p:nvPr/>
        </p:nvCxnSpPr>
        <p:spPr>
          <a:xfrm flipV="1">
            <a:off x="9386036" y="2830655"/>
            <a:ext cx="651476" cy="221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29B238-92D3-96A5-6B87-50694FD177EC}"/>
              </a:ext>
            </a:extLst>
          </p:cNvPr>
          <p:cNvCxnSpPr>
            <a:cxnSpLocks/>
          </p:cNvCxnSpPr>
          <p:nvPr/>
        </p:nvCxnSpPr>
        <p:spPr>
          <a:xfrm flipV="1">
            <a:off x="10630636" y="2830655"/>
            <a:ext cx="0" cy="265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026DCA-A930-69E4-E037-3A01D4074EDC}"/>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07CD908-9C5D-FDE0-05DC-D8BD6E1483F5}"/>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28" name="TextBox 27">
            <a:extLst>
              <a:ext uri="{FF2B5EF4-FFF2-40B4-BE49-F238E27FC236}">
                <a16:creationId xmlns:a16="http://schemas.microsoft.com/office/drawing/2014/main" id="{0551692C-FB55-FD8C-E322-8A940C973CDC}"/>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
        <p:nvSpPr>
          <p:cNvPr id="31" name="Title 30">
            <a:extLst>
              <a:ext uri="{FF2B5EF4-FFF2-40B4-BE49-F238E27FC236}">
                <a16:creationId xmlns:a16="http://schemas.microsoft.com/office/drawing/2014/main" id="{F75ECB0F-A11F-A375-8F60-BBEA42EA21BB}"/>
              </a:ext>
            </a:extLst>
          </p:cNvPr>
          <p:cNvSpPr>
            <a:spLocks noGrp="1"/>
          </p:cNvSpPr>
          <p:nvPr>
            <p:ph type="title"/>
          </p:nvPr>
        </p:nvSpPr>
        <p:spPr/>
        <p:txBody>
          <a:bodyPr/>
          <a:lstStyle/>
          <a:p>
            <a:r>
              <a:rPr lang="en-IN" dirty="0"/>
              <a:t>Component vs Traditional Approach</a:t>
            </a:r>
          </a:p>
        </p:txBody>
      </p:sp>
    </p:spTree>
    <p:extLst>
      <p:ext uri="{BB962C8B-B14F-4D97-AF65-F5344CB8AC3E}">
        <p14:creationId xmlns:p14="http://schemas.microsoft.com/office/powerpoint/2010/main" val="1215355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dirty="0"/>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dirty="0" err="1"/>
              <a:t>combineLatest</a:t>
            </a:r>
            <a:endParaRPr lang="en-US" dirty="0"/>
          </a:p>
          <a:p>
            <a:r>
              <a:rPr lang="en-US" dirty="0" err="1"/>
              <a:t>concat</a:t>
            </a:r>
            <a:endParaRPr lang="en-US" dirty="0"/>
          </a:p>
          <a:p>
            <a:r>
              <a:rPr lang="en-US" dirty="0" err="1"/>
              <a:t>forkJoin</a:t>
            </a:r>
            <a:endParaRPr lang="en-US" dirty="0"/>
          </a:p>
          <a:p>
            <a:r>
              <a:rPr lang="en-US" dirty="0"/>
              <a:t>merge</a:t>
            </a:r>
          </a:p>
          <a:p>
            <a:r>
              <a:rPr lang="en-US" dirty="0"/>
              <a:t>partition</a:t>
            </a:r>
          </a:p>
          <a:p>
            <a:r>
              <a:rPr lang="en-US" dirty="0"/>
              <a:t>race</a:t>
            </a:r>
          </a:p>
          <a:p>
            <a:r>
              <a:rPr lang="en-US" dirty="0"/>
              <a:t>zip</a:t>
            </a:r>
          </a:p>
          <a:p>
            <a:r>
              <a:rPr lang="en-US" dirty="0" err="1"/>
              <a:t>combineAll</a:t>
            </a:r>
            <a:endParaRPr lang="en-US" dirty="0"/>
          </a:p>
          <a:p>
            <a:r>
              <a:rPr lang="en-US" dirty="0" err="1"/>
              <a:t>concatAll</a:t>
            </a:r>
            <a:endParaRPr lang="en-US" dirty="0"/>
          </a:p>
          <a:p>
            <a:r>
              <a:rPr lang="en-US" dirty="0"/>
              <a:t>exhaust</a:t>
            </a:r>
          </a:p>
          <a:p>
            <a:r>
              <a:rPr lang="en-US" dirty="0" err="1"/>
              <a:t>mergeAll</a:t>
            </a:r>
            <a:endParaRPr lang="en-US" dirty="0"/>
          </a:p>
          <a:p>
            <a:r>
              <a:rPr lang="en-US" dirty="0" err="1"/>
              <a:t>startWith</a:t>
            </a:r>
            <a:endParaRPr lang="en-US" dirty="0"/>
          </a:p>
          <a:p>
            <a:r>
              <a:rPr lang="en-US" dirty="0" err="1"/>
              <a:t>withLatestFrom</a:t>
            </a:r>
            <a:endParaRPr lang="en-US" dirty="0"/>
          </a:p>
        </p:txBody>
      </p:sp>
    </p:spTree>
    <p:extLst>
      <p:ext uri="{BB962C8B-B14F-4D97-AF65-F5344CB8AC3E}">
        <p14:creationId xmlns:p14="http://schemas.microsoft.com/office/powerpoint/2010/main" val="33911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dirty="0"/>
              <a:t>buffer</a:t>
            </a:r>
          </a:p>
          <a:p>
            <a:r>
              <a:rPr lang="en-US" dirty="0" err="1"/>
              <a:t>bufferCount</a:t>
            </a:r>
            <a:endParaRPr lang="en-US" dirty="0"/>
          </a:p>
          <a:p>
            <a:r>
              <a:rPr lang="en-US" dirty="0" err="1"/>
              <a:t>bufferTime</a:t>
            </a:r>
            <a:endParaRPr lang="en-US" dirty="0"/>
          </a:p>
          <a:p>
            <a:r>
              <a:rPr lang="en-US" dirty="0" err="1"/>
              <a:t>bufferToggle</a:t>
            </a:r>
            <a:endParaRPr lang="en-US" dirty="0"/>
          </a:p>
          <a:p>
            <a:r>
              <a:rPr lang="en-US" dirty="0" err="1"/>
              <a:t>bufferWhen</a:t>
            </a:r>
            <a:endParaRPr lang="en-US" dirty="0"/>
          </a:p>
          <a:p>
            <a:r>
              <a:rPr lang="en-US" dirty="0" err="1"/>
              <a:t>concatMap</a:t>
            </a:r>
            <a:endParaRPr lang="en-US" dirty="0"/>
          </a:p>
          <a:p>
            <a:r>
              <a:rPr lang="en-US" dirty="0" err="1"/>
              <a:t>concatMapTo</a:t>
            </a:r>
            <a:endParaRPr lang="en-US" dirty="0"/>
          </a:p>
          <a:p>
            <a:r>
              <a:rPr lang="en-US" dirty="0"/>
              <a:t>exhaust</a:t>
            </a:r>
          </a:p>
          <a:p>
            <a:r>
              <a:rPr lang="en-US" dirty="0" err="1"/>
              <a:t>exhaustMap</a:t>
            </a:r>
            <a:endParaRPr lang="en-US" dirty="0"/>
          </a:p>
          <a:p>
            <a:r>
              <a:rPr lang="en-US" dirty="0"/>
              <a:t>expand</a:t>
            </a:r>
          </a:p>
          <a:p>
            <a:r>
              <a:rPr lang="en-US" dirty="0" err="1"/>
              <a:t>groupBy</a:t>
            </a:r>
            <a:endParaRPr lang="en-US" dirty="0"/>
          </a:p>
          <a:p>
            <a:r>
              <a:rPr lang="en-US" dirty="0"/>
              <a:t>map</a:t>
            </a:r>
          </a:p>
          <a:p>
            <a:r>
              <a:rPr lang="en-US" dirty="0" err="1"/>
              <a:t>mapTo</a:t>
            </a:r>
            <a:endParaRPr lang="en-US" dirty="0"/>
          </a:p>
          <a:p>
            <a:r>
              <a:rPr lang="en-US" dirty="0" err="1"/>
              <a:t>mergeMap</a:t>
            </a:r>
            <a:endParaRPr lang="en-US" dirty="0"/>
          </a:p>
          <a:p>
            <a:r>
              <a:rPr lang="en-US" dirty="0" err="1"/>
              <a:t>mergeMapTo</a:t>
            </a:r>
            <a:endParaRPr lang="en-US" dirty="0"/>
          </a:p>
          <a:p>
            <a:r>
              <a:rPr lang="en-US" dirty="0" err="1"/>
              <a:t>mergeScan</a:t>
            </a:r>
            <a:endParaRPr lang="en-US" dirty="0"/>
          </a:p>
        </p:txBody>
      </p:sp>
    </p:spTree>
    <p:extLst>
      <p:ext uri="{BB962C8B-B14F-4D97-AF65-F5344CB8AC3E}">
        <p14:creationId xmlns:p14="http://schemas.microsoft.com/office/powerpoint/2010/main" val="957610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dirty="0"/>
              <a:t>pairwise</a:t>
            </a:r>
          </a:p>
          <a:p>
            <a:r>
              <a:rPr lang="en-US" dirty="0"/>
              <a:t>partition</a:t>
            </a:r>
          </a:p>
          <a:p>
            <a:r>
              <a:rPr lang="en-US" dirty="0"/>
              <a:t>pluck</a:t>
            </a:r>
          </a:p>
          <a:p>
            <a:r>
              <a:rPr lang="en-US" dirty="0"/>
              <a:t>scan</a:t>
            </a:r>
          </a:p>
          <a:p>
            <a:r>
              <a:rPr lang="en-US" dirty="0" err="1"/>
              <a:t>switchMap</a:t>
            </a:r>
            <a:endParaRPr lang="en-US" dirty="0"/>
          </a:p>
          <a:p>
            <a:r>
              <a:rPr lang="en-US" dirty="0" err="1"/>
              <a:t>switchMapTo</a:t>
            </a:r>
            <a:endParaRPr lang="en-US" dirty="0"/>
          </a:p>
          <a:p>
            <a:r>
              <a:rPr lang="en-US" dirty="0"/>
              <a:t>window</a:t>
            </a:r>
          </a:p>
          <a:p>
            <a:r>
              <a:rPr lang="en-US" dirty="0" err="1"/>
              <a:t>windowCount</a:t>
            </a:r>
            <a:endParaRPr lang="en-US" dirty="0"/>
          </a:p>
          <a:p>
            <a:r>
              <a:rPr lang="en-US" dirty="0" err="1"/>
              <a:t>windowTime</a:t>
            </a:r>
            <a:endParaRPr lang="en-US" dirty="0"/>
          </a:p>
          <a:p>
            <a:r>
              <a:rPr lang="en-US" dirty="0" err="1"/>
              <a:t>windowToggle</a:t>
            </a:r>
            <a:endParaRPr lang="en-US" dirty="0"/>
          </a:p>
          <a:p>
            <a:r>
              <a:rPr lang="en-US" dirty="0" err="1"/>
              <a:t>windowWhen</a:t>
            </a:r>
            <a:endParaRPr lang="en-US" dirty="0"/>
          </a:p>
        </p:txBody>
      </p:sp>
    </p:spTree>
    <p:extLst>
      <p:ext uri="{BB962C8B-B14F-4D97-AF65-F5344CB8AC3E}">
        <p14:creationId xmlns:p14="http://schemas.microsoft.com/office/powerpoint/2010/main" val="2340989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dirty="0"/>
              <a:t>audit</a:t>
            </a:r>
          </a:p>
          <a:p>
            <a:r>
              <a:rPr lang="en-US" dirty="0" err="1"/>
              <a:t>auditTime</a:t>
            </a:r>
            <a:endParaRPr lang="en-US" dirty="0"/>
          </a:p>
          <a:p>
            <a:r>
              <a:rPr lang="en-US" dirty="0"/>
              <a:t>debounce</a:t>
            </a:r>
          </a:p>
          <a:p>
            <a:r>
              <a:rPr lang="en-US" dirty="0" err="1"/>
              <a:t>debounceTime</a:t>
            </a:r>
            <a:endParaRPr lang="en-US" dirty="0"/>
          </a:p>
          <a:p>
            <a:r>
              <a:rPr lang="en-US" dirty="0"/>
              <a:t>distinct</a:t>
            </a:r>
          </a:p>
          <a:p>
            <a:r>
              <a:rPr lang="en-US" dirty="0" err="1"/>
              <a:t>distinctKey</a:t>
            </a:r>
            <a:endParaRPr lang="en-US" dirty="0"/>
          </a:p>
          <a:p>
            <a:r>
              <a:rPr lang="en-US" dirty="0" err="1"/>
              <a:t>distinctUntilChanged</a:t>
            </a:r>
            <a:endParaRPr lang="en-US" dirty="0"/>
          </a:p>
          <a:p>
            <a:r>
              <a:rPr lang="en-US" dirty="0" err="1"/>
              <a:t>distinctUntilKeyChanged</a:t>
            </a:r>
            <a:endParaRPr lang="en-US" dirty="0"/>
          </a:p>
          <a:p>
            <a:r>
              <a:rPr lang="en-US" dirty="0" err="1"/>
              <a:t>elementAt</a:t>
            </a:r>
            <a:endParaRPr lang="en-US" dirty="0"/>
          </a:p>
          <a:p>
            <a:r>
              <a:rPr lang="en-US" dirty="0"/>
              <a:t>filter</a:t>
            </a:r>
          </a:p>
          <a:p>
            <a:r>
              <a:rPr lang="en-US" dirty="0"/>
              <a:t>first</a:t>
            </a:r>
          </a:p>
          <a:p>
            <a:r>
              <a:rPr lang="en-US" dirty="0" err="1"/>
              <a:t>ignoreElements</a:t>
            </a:r>
            <a:endParaRPr lang="en-US" dirty="0"/>
          </a:p>
          <a:p>
            <a:r>
              <a:rPr lang="en-US" dirty="0"/>
              <a:t>last</a:t>
            </a:r>
          </a:p>
        </p:txBody>
      </p:sp>
    </p:spTree>
    <p:extLst>
      <p:ext uri="{BB962C8B-B14F-4D97-AF65-F5344CB8AC3E}">
        <p14:creationId xmlns:p14="http://schemas.microsoft.com/office/powerpoint/2010/main" val="1308915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dirty="0"/>
              <a:t>sample</a:t>
            </a:r>
          </a:p>
          <a:p>
            <a:r>
              <a:rPr lang="en-US" dirty="0" err="1"/>
              <a:t>sampleTime</a:t>
            </a:r>
            <a:endParaRPr lang="en-US" dirty="0"/>
          </a:p>
          <a:p>
            <a:r>
              <a:rPr lang="en-US" dirty="0"/>
              <a:t>single</a:t>
            </a:r>
          </a:p>
          <a:p>
            <a:r>
              <a:rPr lang="en-US" dirty="0"/>
              <a:t>skip</a:t>
            </a:r>
          </a:p>
          <a:p>
            <a:r>
              <a:rPr lang="en-US" dirty="0" err="1"/>
              <a:t>skipLast</a:t>
            </a:r>
            <a:endParaRPr lang="en-US" dirty="0"/>
          </a:p>
          <a:p>
            <a:r>
              <a:rPr lang="en-US" dirty="0" err="1"/>
              <a:t>skipUntil</a:t>
            </a:r>
            <a:endParaRPr lang="en-US" dirty="0"/>
          </a:p>
          <a:p>
            <a:r>
              <a:rPr lang="en-US" dirty="0" err="1"/>
              <a:t>skipWhile</a:t>
            </a:r>
            <a:endParaRPr lang="en-US" dirty="0"/>
          </a:p>
          <a:p>
            <a:r>
              <a:rPr lang="en-US" dirty="0"/>
              <a:t>take</a:t>
            </a:r>
          </a:p>
          <a:p>
            <a:r>
              <a:rPr lang="en-US" dirty="0" err="1"/>
              <a:t>takeLast</a:t>
            </a:r>
            <a:endParaRPr lang="en-US" dirty="0"/>
          </a:p>
          <a:p>
            <a:r>
              <a:rPr lang="en-US" dirty="0" err="1"/>
              <a:t>takeUntil</a:t>
            </a:r>
            <a:endParaRPr lang="en-US" dirty="0"/>
          </a:p>
          <a:p>
            <a:r>
              <a:rPr lang="en-US" dirty="0" err="1"/>
              <a:t>takeWhile</a:t>
            </a:r>
            <a:endParaRPr lang="en-US" dirty="0"/>
          </a:p>
          <a:p>
            <a:r>
              <a:rPr lang="en-US" dirty="0"/>
              <a:t>throttle</a:t>
            </a:r>
          </a:p>
          <a:p>
            <a:r>
              <a:rPr lang="en-US" dirty="0" err="1"/>
              <a:t>throttleTime</a:t>
            </a:r>
            <a:endParaRPr lang="en-US" dirty="0"/>
          </a:p>
        </p:txBody>
      </p:sp>
    </p:spTree>
    <p:extLst>
      <p:ext uri="{BB962C8B-B14F-4D97-AF65-F5344CB8AC3E}">
        <p14:creationId xmlns:p14="http://schemas.microsoft.com/office/powerpoint/2010/main" val="4247937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dirty="0"/>
              <a:t>Multicasting Operators</a:t>
            </a:r>
          </a:p>
          <a:p>
            <a:pPr lvl="1"/>
            <a:r>
              <a:rPr lang="en-US" dirty="0"/>
              <a:t>multicast</a:t>
            </a:r>
          </a:p>
          <a:p>
            <a:pPr lvl="1"/>
            <a:r>
              <a:rPr lang="en-US" dirty="0"/>
              <a:t>publish</a:t>
            </a:r>
          </a:p>
          <a:p>
            <a:pPr lvl="1"/>
            <a:r>
              <a:rPr lang="en-US" dirty="0" err="1"/>
              <a:t>publishBehavior</a:t>
            </a:r>
            <a:endParaRPr lang="en-US" dirty="0"/>
          </a:p>
          <a:p>
            <a:pPr lvl="1"/>
            <a:r>
              <a:rPr lang="en-US" dirty="0" err="1"/>
              <a:t>publishLast</a:t>
            </a:r>
            <a:endParaRPr lang="en-US" dirty="0"/>
          </a:p>
          <a:p>
            <a:pPr lvl="1"/>
            <a:r>
              <a:rPr lang="en-US" dirty="0" err="1"/>
              <a:t>publishReplay</a:t>
            </a:r>
            <a:endParaRPr lang="en-US" dirty="0"/>
          </a:p>
          <a:p>
            <a:pPr lvl="1"/>
            <a:r>
              <a:rPr lang="en-US" dirty="0"/>
              <a:t>share</a:t>
            </a:r>
          </a:p>
          <a:p>
            <a:r>
              <a:rPr lang="en-US" dirty="0"/>
              <a:t>Error Handling Operators</a:t>
            </a:r>
          </a:p>
          <a:p>
            <a:pPr lvl="1"/>
            <a:r>
              <a:rPr lang="en-US" dirty="0" err="1"/>
              <a:t>catchError</a:t>
            </a:r>
            <a:endParaRPr lang="en-US" dirty="0"/>
          </a:p>
          <a:p>
            <a:pPr lvl="1"/>
            <a:r>
              <a:rPr lang="en-US" dirty="0"/>
              <a:t>retry</a:t>
            </a:r>
          </a:p>
          <a:p>
            <a:pPr lvl="1"/>
            <a:r>
              <a:rPr lang="en-US" dirty="0" err="1"/>
              <a:t>retryWhen</a:t>
            </a:r>
            <a:endParaRPr lang="en-US" dirty="0"/>
          </a:p>
        </p:txBody>
      </p:sp>
    </p:spTree>
    <p:extLst>
      <p:ext uri="{BB962C8B-B14F-4D97-AF65-F5344CB8AC3E}">
        <p14:creationId xmlns:p14="http://schemas.microsoft.com/office/powerpoint/2010/main" val="74539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dirty="0"/>
              <a:t>Utility Operators</a:t>
            </a:r>
          </a:p>
          <a:p>
            <a:pPr lvl="1"/>
            <a:r>
              <a:rPr lang="en-US" dirty="0"/>
              <a:t>tap</a:t>
            </a:r>
          </a:p>
          <a:p>
            <a:pPr lvl="1"/>
            <a:r>
              <a:rPr lang="en-US" dirty="0"/>
              <a:t>delay</a:t>
            </a:r>
          </a:p>
          <a:p>
            <a:pPr lvl="1"/>
            <a:r>
              <a:rPr lang="en-US" dirty="0" err="1"/>
              <a:t>delayWhen</a:t>
            </a:r>
            <a:endParaRPr lang="en-US" dirty="0"/>
          </a:p>
          <a:p>
            <a:pPr lvl="1"/>
            <a:r>
              <a:rPr lang="en-US" dirty="0"/>
              <a:t>dematerialize</a:t>
            </a:r>
          </a:p>
          <a:p>
            <a:pPr lvl="1"/>
            <a:r>
              <a:rPr lang="en-US" dirty="0"/>
              <a:t>materialize</a:t>
            </a:r>
          </a:p>
          <a:p>
            <a:pPr lvl="1"/>
            <a:r>
              <a:rPr lang="en-US" dirty="0" err="1"/>
              <a:t>observeOn</a:t>
            </a:r>
            <a:endParaRPr lang="en-US" dirty="0"/>
          </a:p>
          <a:p>
            <a:pPr lvl="1"/>
            <a:r>
              <a:rPr lang="en-US" dirty="0" err="1"/>
              <a:t>subscribeOn</a:t>
            </a:r>
            <a:endParaRPr lang="en-US" dirty="0"/>
          </a:p>
          <a:p>
            <a:pPr lvl="1"/>
            <a:r>
              <a:rPr lang="en-US" dirty="0" err="1"/>
              <a:t>timeInterval</a:t>
            </a:r>
            <a:endParaRPr lang="en-US" dirty="0"/>
          </a:p>
          <a:p>
            <a:pPr lvl="1"/>
            <a:r>
              <a:rPr lang="en-US" dirty="0"/>
              <a:t>timestamp</a:t>
            </a:r>
          </a:p>
          <a:p>
            <a:pPr lvl="1"/>
            <a:r>
              <a:rPr lang="en-US" dirty="0"/>
              <a:t>timeout</a:t>
            </a:r>
          </a:p>
          <a:p>
            <a:pPr lvl="1"/>
            <a:r>
              <a:rPr lang="en-US" dirty="0" err="1"/>
              <a:t>timeoutWith</a:t>
            </a:r>
            <a:endParaRPr lang="en-US" dirty="0"/>
          </a:p>
          <a:p>
            <a:pPr lvl="1"/>
            <a:r>
              <a:rPr lang="en-US" dirty="0" err="1"/>
              <a:t>toArray</a:t>
            </a:r>
            <a:endParaRPr lang="en-US" dirty="0"/>
          </a:p>
        </p:txBody>
      </p:sp>
    </p:spTree>
    <p:extLst>
      <p:ext uri="{BB962C8B-B14F-4D97-AF65-F5344CB8AC3E}">
        <p14:creationId xmlns:p14="http://schemas.microsoft.com/office/powerpoint/2010/main" val="503224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dirty="0"/>
              <a:t>Conditional and Boolean Operators</a:t>
            </a:r>
          </a:p>
          <a:p>
            <a:pPr lvl="1"/>
            <a:r>
              <a:rPr lang="en-US" dirty="0" err="1"/>
              <a:t>defaultIfEmpty</a:t>
            </a:r>
            <a:endParaRPr lang="en-US" dirty="0"/>
          </a:p>
          <a:p>
            <a:pPr lvl="1"/>
            <a:r>
              <a:rPr lang="en-US" dirty="0"/>
              <a:t>every</a:t>
            </a:r>
          </a:p>
          <a:p>
            <a:pPr lvl="1"/>
            <a:r>
              <a:rPr lang="en-US" dirty="0"/>
              <a:t>find</a:t>
            </a:r>
          </a:p>
          <a:p>
            <a:pPr lvl="1"/>
            <a:r>
              <a:rPr lang="en-US" dirty="0" err="1"/>
              <a:t>findIndex</a:t>
            </a:r>
            <a:endParaRPr lang="en-US" dirty="0"/>
          </a:p>
          <a:p>
            <a:pPr lvl="1"/>
            <a:r>
              <a:rPr lang="en-US" dirty="0" err="1"/>
              <a:t>isEmpty</a:t>
            </a:r>
            <a:endParaRPr lang="en-US" dirty="0"/>
          </a:p>
          <a:p>
            <a:endParaRPr lang="en-US" dirty="0"/>
          </a:p>
          <a:p>
            <a:r>
              <a:rPr lang="en-US" dirty="0"/>
              <a:t>Mathematical and Aggregate Operators</a:t>
            </a:r>
          </a:p>
          <a:p>
            <a:pPr lvl="1"/>
            <a:r>
              <a:rPr lang="en-US" dirty="0"/>
              <a:t>count</a:t>
            </a:r>
          </a:p>
          <a:p>
            <a:pPr lvl="1"/>
            <a:r>
              <a:rPr lang="en-US" dirty="0"/>
              <a:t>max</a:t>
            </a:r>
          </a:p>
          <a:p>
            <a:pPr lvl="1"/>
            <a:r>
              <a:rPr lang="en-US" dirty="0"/>
              <a:t>min</a:t>
            </a:r>
          </a:p>
          <a:p>
            <a:pPr lvl="1"/>
            <a:r>
              <a:rPr lang="en-US" dirty="0"/>
              <a:t>reduce</a:t>
            </a:r>
          </a:p>
        </p:txBody>
      </p:sp>
    </p:spTree>
    <p:extLst>
      <p:ext uri="{BB962C8B-B14F-4D97-AF65-F5344CB8AC3E}">
        <p14:creationId xmlns:p14="http://schemas.microsoft.com/office/powerpoint/2010/main" val="27168411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dirty="0" err="1"/>
              <a:t>RxJS</a:t>
            </a:r>
            <a:r>
              <a:rPr lang="en-US" dirty="0"/>
              <a:t> Learning</a:t>
            </a:r>
            <a:endParaRPr lang="en-IN" dirty="0"/>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dirty="0">
                <a:hlinkClick r:id="rId2"/>
              </a:rPr>
              <a:t>https://rxjs.dev/</a:t>
            </a:r>
            <a:endParaRPr lang="en-IN" dirty="0"/>
          </a:p>
          <a:p>
            <a:r>
              <a:rPr lang="en-IN" dirty="0">
                <a:hlinkClick r:id="rId3"/>
              </a:rPr>
              <a:t>https://rxmarbles.com/</a:t>
            </a:r>
            <a:endParaRPr lang="en-IN" dirty="0"/>
          </a:p>
        </p:txBody>
      </p:sp>
    </p:spTree>
    <p:extLst>
      <p:ext uri="{BB962C8B-B14F-4D97-AF65-F5344CB8AC3E}">
        <p14:creationId xmlns:p14="http://schemas.microsoft.com/office/powerpoint/2010/main" val="1018253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0D28-A000-4AF3-B82C-21AFC64D7B60}"/>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8DAF0A8F-48A0-4ACE-A081-F431B9CA79E1}"/>
              </a:ext>
            </a:extLst>
          </p:cNvPr>
          <p:cNvSpPr>
            <a:spLocks noGrp="1"/>
          </p:cNvSpPr>
          <p:nvPr>
            <p:ph idx="1"/>
          </p:nvPr>
        </p:nvSpPr>
        <p:spPr/>
        <p:txBody>
          <a:bodyPr>
            <a:normAutofit fontScale="92500" lnSpcReduction="10000"/>
          </a:bodyPr>
          <a:lstStyle/>
          <a:p>
            <a:r>
              <a:rPr lang="en-US" dirty="0"/>
              <a:t>In a single-page app, you change what the user sees by showing or hiding portions of the display that correspond to particular components, rather than going out to the server to get a new page. </a:t>
            </a:r>
          </a:p>
          <a:p>
            <a:r>
              <a:rPr lang="en-US" dirty="0"/>
              <a:t>As users perform application tasks, they need to move between the different views that you have defined.</a:t>
            </a:r>
          </a:p>
          <a:p>
            <a:r>
              <a:rPr lang="en-US" dirty="0"/>
              <a:t>To handle the navigation from one view to the next, you use the Angular Router. </a:t>
            </a:r>
          </a:p>
          <a:p>
            <a:r>
              <a:rPr lang="en-US" dirty="0"/>
              <a:t>The Router enables navigation by interpreting a browser URL as an instruction to change the view.</a:t>
            </a:r>
          </a:p>
          <a:p>
            <a:r>
              <a:rPr lang="en-US" dirty="0"/>
              <a:t>Angular provides a separate module, </a:t>
            </a:r>
            <a:r>
              <a:rPr lang="en-US" dirty="0" err="1"/>
              <a:t>RouterModule</a:t>
            </a:r>
            <a:r>
              <a:rPr lang="en-US" dirty="0"/>
              <a:t> to set up the navigation in the Angular application.</a:t>
            </a:r>
          </a:p>
        </p:txBody>
      </p:sp>
    </p:spTree>
    <p:extLst>
      <p:ext uri="{BB962C8B-B14F-4D97-AF65-F5344CB8AC3E}">
        <p14:creationId xmlns:p14="http://schemas.microsoft.com/office/powerpoint/2010/main" val="313141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4A5-0A11-48AF-A607-48F6A6812D9A}"/>
              </a:ext>
            </a:extLst>
          </p:cNvPr>
          <p:cNvSpPr>
            <a:spLocks noGrp="1"/>
          </p:cNvSpPr>
          <p:nvPr>
            <p:ph type="title"/>
          </p:nvPr>
        </p:nvSpPr>
        <p:spPr/>
        <p:txBody>
          <a:bodyPr/>
          <a:lstStyle/>
          <a:p>
            <a:r>
              <a:rPr lang="en-US" dirty="0" err="1"/>
              <a:t>AppRoutingModule</a:t>
            </a:r>
            <a:r>
              <a:rPr lang="en-US" dirty="0"/>
              <a:t> </a:t>
            </a:r>
          </a:p>
        </p:txBody>
      </p:sp>
      <p:sp>
        <p:nvSpPr>
          <p:cNvPr id="3" name="Content Placeholder 2">
            <a:extLst>
              <a:ext uri="{FF2B5EF4-FFF2-40B4-BE49-F238E27FC236}">
                <a16:creationId xmlns:a16="http://schemas.microsoft.com/office/drawing/2014/main" id="{31CAF018-E293-4143-8E38-1380C20865E3}"/>
              </a:ext>
            </a:extLst>
          </p:cNvPr>
          <p:cNvSpPr>
            <a:spLocks noGrp="1"/>
          </p:cNvSpPr>
          <p:nvPr>
            <p:ph idx="1"/>
          </p:nvPr>
        </p:nvSpPr>
        <p:spPr/>
        <p:txBody>
          <a:bodyPr>
            <a:normAutofit lnSpcReduction="10000"/>
          </a:bodyPr>
          <a:lstStyle/>
          <a:p>
            <a:r>
              <a:rPr lang="en-US" dirty="0"/>
              <a:t>Imports </a:t>
            </a:r>
            <a:r>
              <a:rPr lang="en-US" dirty="0" err="1"/>
              <a:t>RouterModule</a:t>
            </a:r>
            <a:r>
              <a:rPr lang="en-US" dirty="0"/>
              <a:t> and Routes from @angular/router package.</a:t>
            </a:r>
          </a:p>
          <a:p>
            <a:r>
              <a:rPr lang="en-US" dirty="0" err="1"/>
              <a:t>RouterModule</a:t>
            </a:r>
            <a:r>
              <a:rPr lang="en-US" dirty="0"/>
              <a:t> provides functionality to configure and execute routing in the application.</a:t>
            </a:r>
          </a:p>
          <a:p>
            <a:r>
              <a:rPr lang="en-US" dirty="0"/>
              <a:t>Routes is the type used to setup the navigation rules.</a:t>
            </a:r>
          </a:p>
          <a:p>
            <a:r>
              <a:rPr lang="en-US" dirty="0"/>
              <a:t>Routes is the local variable (of type Routes) used to configure the actual navigation rules of the application.</a:t>
            </a:r>
          </a:p>
          <a:p>
            <a:r>
              <a:rPr lang="en-US" dirty="0" err="1"/>
              <a:t>RouterModule.forRoot</a:t>
            </a:r>
            <a:r>
              <a:rPr lang="en-US" dirty="0"/>
              <a:t>() method will setup the navigation rules configured in the routes variable.</a:t>
            </a:r>
          </a:p>
          <a:p>
            <a:r>
              <a:rPr lang="en-US" dirty="0" err="1"/>
              <a:t>AppModule</a:t>
            </a:r>
            <a:r>
              <a:rPr lang="en-US" dirty="0"/>
              <a:t> imports the </a:t>
            </a:r>
            <a:r>
              <a:rPr lang="en-US" dirty="0" err="1"/>
              <a:t>AppRoutingModule</a:t>
            </a:r>
            <a:r>
              <a:rPr lang="en-US" dirty="0"/>
              <a:t> module using imports meta data.</a:t>
            </a:r>
          </a:p>
        </p:txBody>
      </p:sp>
    </p:spTree>
    <p:extLst>
      <p:ext uri="{BB962C8B-B14F-4D97-AF65-F5344CB8AC3E}">
        <p14:creationId xmlns:p14="http://schemas.microsoft.com/office/powerpoint/2010/main" val="498877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9BF-ECB7-421C-B5FA-5BEC72A8F622}"/>
              </a:ext>
            </a:extLst>
          </p:cNvPr>
          <p:cNvSpPr>
            <a:spLocks noGrp="1"/>
          </p:cNvSpPr>
          <p:nvPr>
            <p:ph type="title"/>
          </p:nvPr>
        </p:nvSpPr>
        <p:spPr/>
        <p:txBody>
          <a:bodyPr/>
          <a:lstStyle/>
          <a:p>
            <a:r>
              <a:rPr lang="en-US" dirty="0"/>
              <a:t>Creating routes</a:t>
            </a:r>
          </a:p>
        </p:txBody>
      </p:sp>
      <p:sp>
        <p:nvSpPr>
          <p:cNvPr id="3" name="Content Placeholder 2">
            <a:extLst>
              <a:ext uri="{FF2B5EF4-FFF2-40B4-BE49-F238E27FC236}">
                <a16:creationId xmlns:a16="http://schemas.microsoft.com/office/drawing/2014/main" id="{1B80210A-18AB-4007-BF1A-6E295F1B8EDE}"/>
              </a:ext>
            </a:extLst>
          </p:cNvPr>
          <p:cNvSpPr>
            <a:spLocks noGrp="1"/>
          </p:cNvSpPr>
          <p:nvPr>
            <p:ph idx="1"/>
          </p:nvPr>
        </p:nvSpPr>
        <p:spPr/>
        <p:txBody>
          <a:bodyPr/>
          <a:lstStyle/>
          <a:p>
            <a:r>
              <a:rPr lang="en-US" b="0" i="0" dirty="0">
                <a:effectLst/>
                <a:latin typeface="Arial" panose="020B0604020202020204" pitchFamily="34" charset="0"/>
              </a:rPr>
              <a:t>Creating a route is simple and easy. </a:t>
            </a:r>
          </a:p>
          <a:p>
            <a:r>
              <a:rPr lang="en-US" b="0" i="0" dirty="0">
                <a:effectLst/>
                <a:latin typeface="Arial" panose="020B0604020202020204" pitchFamily="34" charset="0"/>
              </a:rPr>
              <a:t>To create a route</a:t>
            </a:r>
          </a:p>
          <a:p>
            <a:pPr lvl="1"/>
            <a:r>
              <a:rPr lang="en-US" b="0" i="0" dirty="0">
                <a:effectLst/>
                <a:latin typeface="Arial" panose="020B0604020202020204" pitchFamily="34" charset="0"/>
              </a:rPr>
              <a:t>Target component to be called.</a:t>
            </a:r>
          </a:p>
          <a:p>
            <a:pPr lvl="1"/>
            <a:r>
              <a:rPr lang="en-US" b="0" i="0" dirty="0">
                <a:effectLst/>
                <a:latin typeface="Arial" panose="020B0604020202020204" pitchFamily="34" charset="0"/>
              </a:rPr>
              <a:t>The path to access the target component.</a:t>
            </a:r>
            <a:endParaRPr lang="en-US" dirty="0"/>
          </a:p>
        </p:txBody>
      </p:sp>
      <p:pic>
        <p:nvPicPr>
          <p:cNvPr id="5" name="Picture 4">
            <a:extLst>
              <a:ext uri="{FF2B5EF4-FFF2-40B4-BE49-F238E27FC236}">
                <a16:creationId xmlns:a16="http://schemas.microsoft.com/office/drawing/2014/main" id="{DD3A8DD1-B427-4E51-B0AD-A35DF167D0A5}"/>
              </a:ext>
            </a:extLst>
          </p:cNvPr>
          <p:cNvPicPr>
            <a:picLocks noChangeAspect="1"/>
          </p:cNvPicPr>
          <p:nvPr/>
        </p:nvPicPr>
        <p:blipFill>
          <a:blip r:embed="rId2"/>
          <a:stretch>
            <a:fillRect/>
          </a:stretch>
        </p:blipFill>
        <p:spPr>
          <a:xfrm>
            <a:off x="2877671" y="3925276"/>
            <a:ext cx="6436658" cy="1772414"/>
          </a:xfrm>
          <a:prstGeom prst="rect">
            <a:avLst/>
          </a:prstGeom>
        </p:spPr>
      </p:pic>
    </p:spTree>
    <p:extLst>
      <p:ext uri="{BB962C8B-B14F-4D97-AF65-F5344CB8AC3E}">
        <p14:creationId xmlns:p14="http://schemas.microsoft.com/office/powerpoint/2010/main" val="35813511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40ED-15D9-4D55-8F04-4001990F4918}"/>
              </a:ext>
            </a:extLst>
          </p:cNvPr>
          <p:cNvSpPr>
            <a:spLocks noGrp="1"/>
          </p:cNvSpPr>
          <p:nvPr>
            <p:ph type="title"/>
          </p:nvPr>
        </p:nvSpPr>
        <p:spPr/>
        <p:txBody>
          <a:bodyPr/>
          <a:lstStyle/>
          <a:p>
            <a:r>
              <a:rPr lang="en-IN" dirty="0"/>
              <a:t>Lazy Loading</a:t>
            </a:r>
            <a:endParaRPr lang="en-US" dirty="0"/>
          </a:p>
        </p:txBody>
      </p:sp>
      <p:sp>
        <p:nvSpPr>
          <p:cNvPr id="3" name="Content Placeholder 2">
            <a:extLst>
              <a:ext uri="{FF2B5EF4-FFF2-40B4-BE49-F238E27FC236}">
                <a16:creationId xmlns:a16="http://schemas.microsoft.com/office/drawing/2014/main" id="{7CCEC43A-5817-46DA-86B9-D9D378632E3C}"/>
              </a:ext>
            </a:extLst>
          </p:cNvPr>
          <p:cNvSpPr>
            <a:spLocks noGrp="1"/>
          </p:cNvSpPr>
          <p:nvPr>
            <p:ph idx="1"/>
          </p:nvPr>
        </p:nvSpPr>
        <p:spPr/>
        <p:txBody>
          <a:bodyPr>
            <a:normAutofit fontScale="92500" lnSpcReduction="20000"/>
          </a:bodyPr>
          <a:lstStyle/>
          <a:p>
            <a:r>
              <a:rPr lang="en-US" dirty="0"/>
              <a:t>By default, </a:t>
            </a:r>
            <a:r>
              <a:rPr lang="en-US" dirty="0" err="1"/>
              <a:t>NgModules</a:t>
            </a:r>
            <a:r>
              <a:rPr lang="en-US" dirty="0"/>
              <a:t> are eagerly loaded, which means that as soon as the application loads, so do all the </a:t>
            </a:r>
            <a:r>
              <a:rPr lang="en-US" dirty="0" err="1"/>
              <a:t>NgModules</a:t>
            </a:r>
            <a:r>
              <a:rPr lang="en-US" dirty="0"/>
              <a:t>, whether or not they are immediately necessary. </a:t>
            </a:r>
          </a:p>
          <a:p>
            <a:r>
              <a:rPr lang="en-US" dirty="0"/>
              <a:t>Since Angular creates a SPA (Single Page Application), all of its modules are loaded at once.</a:t>
            </a:r>
          </a:p>
          <a:p>
            <a:r>
              <a:rPr lang="en-US" dirty="0"/>
              <a:t>For a small application this would be okay. But as the application grows the load time will increase if everything is loaded at once. </a:t>
            </a:r>
          </a:p>
          <a:p>
            <a:r>
              <a:rPr lang="en-US" dirty="0"/>
              <a:t>For large applications with lots of routes, consider lazy loading—a design pattern that loads </a:t>
            </a:r>
            <a:r>
              <a:rPr lang="en-US" dirty="0" err="1"/>
              <a:t>NgModules</a:t>
            </a:r>
            <a:r>
              <a:rPr lang="en-US" dirty="0"/>
              <a:t> as needed. </a:t>
            </a:r>
          </a:p>
          <a:p>
            <a:r>
              <a:rPr lang="en-US" dirty="0"/>
              <a:t>Lazy loading helps keep initial bundle sizes smaller, which in turn helps decrease load times. </a:t>
            </a:r>
          </a:p>
          <a:p>
            <a:r>
              <a:rPr lang="en-US" dirty="0"/>
              <a:t>To lazy load Angular modules, use </a:t>
            </a:r>
            <a:r>
              <a:rPr lang="en-US" dirty="0" err="1"/>
              <a:t>loadChildren</a:t>
            </a:r>
            <a:r>
              <a:rPr lang="en-US" dirty="0"/>
              <a:t> (instead of component) in your </a:t>
            </a:r>
            <a:r>
              <a:rPr lang="en-US" dirty="0" err="1"/>
              <a:t>AppRoutingModule</a:t>
            </a:r>
            <a:r>
              <a:rPr lang="en-US" dirty="0"/>
              <a:t> routes configuration.</a:t>
            </a:r>
          </a:p>
        </p:txBody>
      </p:sp>
    </p:spTree>
    <p:extLst>
      <p:ext uri="{BB962C8B-B14F-4D97-AF65-F5344CB8AC3E}">
        <p14:creationId xmlns:p14="http://schemas.microsoft.com/office/powerpoint/2010/main" val="41877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731628"/>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569660"/>
          </a:xfrm>
          <a:prstGeom prst="rect">
            <a:avLst/>
          </a:prstGeom>
          <a:noFill/>
        </p:spPr>
        <p:txBody>
          <a:bodyPr wrap="square" rtlCol="0">
            <a:spAutoFit/>
          </a:bodyPr>
          <a:lstStyle/>
          <a:p>
            <a:pPr algn="ctr"/>
            <a:r>
              <a:rPr lang="en-IN" sz="1600" dirty="0"/>
              <a:t>User clicks on Admin Link, execute a code to verify token or authentication status, if unauthenticated, redirect the request to Login Component</a:t>
            </a:r>
            <a:endParaRPr lang="en-US" sz="1600" dirty="0"/>
          </a:p>
        </p:txBody>
      </p:sp>
      <p:sp>
        <p:nvSpPr>
          <p:cNvPr id="2" name="TextBox 1">
            <a:extLst>
              <a:ext uri="{FF2B5EF4-FFF2-40B4-BE49-F238E27FC236}">
                <a16:creationId xmlns:a16="http://schemas.microsoft.com/office/drawing/2014/main" id="{C46316B0-4404-0D2E-A22A-4383B6217C75}"/>
              </a:ext>
            </a:extLst>
          </p:cNvPr>
          <p:cNvSpPr txBox="1"/>
          <p:nvPr/>
        </p:nvSpPr>
        <p:spPr>
          <a:xfrm>
            <a:off x="6591181" y="6092887"/>
            <a:ext cx="3458191" cy="369332"/>
          </a:xfrm>
          <a:prstGeom prst="rect">
            <a:avLst/>
          </a:prstGeom>
          <a:noFill/>
        </p:spPr>
        <p:txBody>
          <a:bodyPr wrap="none" rtlCol="0">
            <a:spAutoFit/>
          </a:bodyPr>
          <a:lstStyle/>
          <a:p>
            <a:r>
              <a:rPr lang="en-US" dirty="0"/>
              <a:t>Added by </a:t>
            </a:r>
            <a:r>
              <a:rPr lang="en-US" dirty="0" err="1"/>
              <a:t>TokenInterceptor</a:t>
            </a:r>
            <a:r>
              <a:rPr lang="en-US" dirty="0"/>
              <a:t> Service</a:t>
            </a:r>
            <a:endParaRPr lang="en-IN" dirty="0"/>
          </a:p>
        </p:txBody>
      </p:sp>
      <p:cxnSp>
        <p:nvCxnSpPr>
          <p:cNvPr id="22" name="Straight Arrow Connector 21">
            <a:extLst>
              <a:ext uri="{FF2B5EF4-FFF2-40B4-BE49-F238E27FC236}">
                <a16:creationId xmlns:a16="http://schemas.microsoft.com/office/drawing/2014/main" id="{388007FA-3779-6E07-FB97-224D4A032B27}"/>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EA1B860-C051-5A97-FC32-97935E9C860B}"/>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206AE56-D809-6E3A-0059-2029B0395549}"/>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4" name="Straight Arrow Connector 23">
            <a:extLst>
              <a:ext uri="{FF2B5EF4-FFF2-40B4-BE49-F238E27FC236}">
                <a16:creationId xmlns:a16="http://schemas.microsoft.com/office/drawing/2014/main" id="{6C69CBD4-DF6E-5523-1364-B89B932F6902}"/>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2EA7DB1-3F71-4B4E-C0A5-BE887374A6FD}"/>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6" name="TextBox 25">
            <a:extLst>
              <a:ext uri="{FF2B5EF4-FFF2-40B4-BE49-F238E27FC236}">
                <a16:creationId xmlns:a16="http://schemas.microsoft.com/office/drawing/2014/main" id="{1EE9F7D3-003C-61FC-ADC4-B02B7BB46E06}"/>
              </a:ext>
            </a:extLst>
          </p:cNvPr>
          <p:cNvSpPr txBox="1"/>
          <p:nvPr/>
        </p:nvSpPr>
        <p:spPr>
          <a:xfrm>
            <a:off x="512171" y="3639076"/>
            <a:ext cx="2706872" cy="1323439"/>
          </a:xfrm>
          <a:prstGeom prst="rect">
            <a:avLst/>
          </a:prstGeom>
          <a:noFill/>
        </p:spPr>
        <p:txBody>
          <a:bodyPr wrap="square" rtlCol="0">
            <a:spAutoFit/>
          </a:bodyPr>
          <a:lstStyle/>
          <a:p>
            <a:pPr algn="ctr"/>
            <a:r>
              <a:rPr lang="en-IN" sz="1600" dirty="0"/>
              <a:t>Send Username, Password to server, who will verify and return a token, the received token will be stored in Session Storage of the browser</a:t>
            </a:r>
            <a:endParaRPr lang="en-US" sz="1600" dirty="0"/>
          </a:p>
        </p:txBody>
      </p:sp>
      <p:sp>
        <p:nvSpPr>
          <p:cNvPr id="27" name="TextBox 26">
            <a:extLst>
              <a:ext uri="{FF2B5EF4-FFF2-40B4-BE49-F238E27FC236}">
                <a16:creationId xmlns:a16="http://schemas.microsoft.com/office/drawing/2014/main" id="{BDB15B0F-6EAC-02FF-CA84-9FB25F58CA7A}"/>
              </a:ext>
            </a:extLst>
          </p:cNvPr>
          <p:cNvSpPr txBox="1"/>
          <p:nvPr/>
        </p:nvSpPr>
        <p:spPr>
          <a:xfrm>
            <a:off x="497306" y="5142795"/>
            <a:ext cx="2706872" cy="584775"/>
          </a:xfrm>
          <a:prstGeom prst="rect">
            <a:avLst/>
          </a:prstGeom>
          <a:noFill/>
        </p:spPr>
        <p:txBody>
          <a:bodyPr wrap="square" rtlCol="0">
            <a:spAutoFit/>
          </a:bodyPr>
          <a:lstStyle/>
          <a:p>
            <a:pPr algn="ctr"/>
            <a:r>
              <a:rPr lang="en-US" sz="1600" dirty="0"/>
              <a:t>Send the same token to access data from the server</a:t>
            </a:r>
          </a:p>
        </p:txBody>
      </p:sp>
    </p:spTree>
    <p:extLst>
      <p:ext uri="{BB962C8B-B14F-4D97-AF65-F5344CB8AC3E}">
        <p14:creationId xmlns:p14="http://schemas.microsoft.com/office/powerpoint/2010/main" val="21892188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810259" y="649480"/>
            <a:ext cx="6555347" cy="5546047"/>
          </a:xfrm>
        </p:spPr>
        <p:txBody>
          <a:bodyPr anchor="ctr">
            <a:normAutofit/>
          </a:bodyPr>
          <a:lstStyle/>
          <a:p>
            <a:r>
              <a:rPr lang="en-US" sz="1600"/>
              <a:t>When user clicks the Admin Link, we need to verify that we have a token in session storage, and if the token in not there in the session storage, redirect the request to login component. (CanActivateAdminGuard)</a:t>
            </a:r>
          </a:p>
          <a:p>
            <a:pPr lvl="1"/>
            <a:r>
              <a:rPr lang="en-US" sz="1600"/>
              <a:t>CanActivateAdminGuard uses Authenticator Service, getToken() to get the token. </a:t>
            </a:r>
          </a:p>
          <a:p>
            <a:pPr lvl="2"/>
            <a:r>
              <a:rPr lang="en-US" sz="1600"/>
              <a:t>If token is undefined, the request is redirected to Login Component</a:t>
            </a:r>
          </a:p>
          <a:p>
            <a:pPr lvl="2"/>
            <a:r>
              <a:rPr lang="en-US" sz="1600"/>
              <a:t>If token is available, the request is allowed for Admin Component.</a:t>
            </a:r>
          </a:p>
          <a:p>
            <a:r>
              <a:rPr lang="en-US" sz="1600"/>
              <a:t>Logging and Token Management (Authenticator Service)</a:t>
            </a:r>
          </a:p>
          <a:p>
            <a:pPr lvl="1"/>
            <a:r>
              <a:rPr lang="en-US" sz="1600"/>
              <a:t>On Login Component, user must give username and password, which will be sent to Node API Server</a:t>
            </a:r>
          </a:p>
          <a:p>
            <a:pPr lvl="1"/>
            <a:r>
              <a:rPr lang="en-US" sz="1600"/>
              <a:t>If the username &amp; password is correct, in the response token will come from the Server</a:t>
            </a:r>
          </a:p>
          <a:p>
            <a:pPr lvl="1"/>
            <a:r>
              <a:rPr lang="en-US" sz="1600"/>
              <a:t>Received token will be stored in the session storage of the browser.</a:t>
            </a:r>
          </a:p>
          <a:p>
            <a:r>
              <a:rPr lang="en-US" sz="1600"/>
              <a:t>Reading and Attaching Token (TokenInterceptor Service)</a:t>
            </a:r>
          </a:p>
          <a:p>
            <a:pPr lvl="1"/>
            <a:r>
              <a:rPr lang="en-US" sz="1600"/>
              <a:t>Whenever the AJAX request is made for api, tokenInterceptor, intercepts and attaches token in the request header.</a:t>
            </a:r>
          </a:p>
          <a:p>
            <a:pPr lvl="1"/>
            <a:r>
              <a:rPr lang="en-US" sz="16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21633</TotalTime>
  <Words>5991</Words>
  <Application>Microsoft Office PowerPoint</Application>
  <PresentationFormat>Widescreen</PresentationFormat>
  <Paragraphs>904</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Calibri Light</vt:lpstr>
      <vt:lpstr>Lucida Sans</vt:lpstr>
      <vt:lpstr>Office Theme</vt:lpstr>
      <vt:lpstr>PowerPoint Presentation</vt:lpstr>
      <vt:lpstr>PowerPoint Presentation</vt:lpstr>
      <vt:lpstr>PowerPoint Presentation</vt:lpstr>
      <vt:lpstr>PowerPoint Presentation</vt:lpstr>
      <vt:lpstr>PowerPoint Presentation</vt:lpstr>
      <vt:lpstr>Component vs Traditional Approach</vt:lpstr>
      <vt:lpstr>Library vs Framework</vt:lpstr>
      <vt:lpstr>Installation</vt:lpstr>
      <vt:lpstr>“</vt:lpstr>
      <vt:lpstr>Overview</vt:lpstr>
      <vt:lpstr>PowerPoint Presentation</vt:lpstr>
      <vt:lpstr>Build Tools</vt:lpstr>
      <vt:lpstr>PowerPoint Presentation</vt:lpstr>
      <vt:lpstr>Angular CLI</vt:lpstr>
      <vt:lpstr>Angular CLI (Commands)</vt:lpstr>
      <vt:lpstr>Creating Application</vt:lpstr>
      <vt:lpstr>Creating Application</vt:lpstr>
      <vt:lpstr>ng generate</vt:lpstr>
      <vt:lpstr>Angular Packages</vt:lpstr>
      <vt:lpstr>PowerPoint Presentation</vt:lpstr>
      <vt:lpstr>Modules</vt:lpstr>
      <vt:lpstr>Component</vt:lpstr>
      <vt:lpstr>PowerPoint Presentation</vt:lpstr>
      <vt:lpstr>Create a Component</vt:lpstr>
      <vt:lpstr>Composite UI</vt:lpstr>
      <vt:lpstr>Adding Bootstrap</vt:lpstr>
      <vt:lpstr>Assignment</vt:lpstr>
      <vt:lpstr>Angular Providers</vt:lpstr>
      <vt:lpstr>More on Modules – Multi Modules</vt:lpstr>
      <vt:lpstr>Why use modules in Angular?</vt:lpstr>
      <vt:lpstr>More on Modules – Multi Modules</vt:lpstr>
      <vt:lpstr>Types of Module</vt:lpstr>
      <vt:lpstr>Creating Component in Angular Library</vt:lpstr>
      <vt:lpstr>View Encapsulation</vt:lpstr>
      <vt:lpstr>View Encapsulation</vt:lpstr>
      <vt:lpstr>Data Binding</vt:lpstr>
      <vt:lpstr>Types of Data binding</vt:lpstr>
      <vt:lpstr>Data Binding (Flow of Data)</vt:lpstr>
      <vt:lpstr>Life Cycle Hooks</vt:lpstr>
      <vt:lpstr>Hooks for the Component</vt:lpstr>
      <vt:lpstr>Zone</vt:lpstr>
      <vt:lpstr>When Angular needs to update the HTML?</vt:lpstr>
      <vt:lpstr>Directives</vt:lpstr>
      <vt:lpstr>Parent Child Communication</vt:lpstr>
      <vt:lpstr>Pipes</vt:lpstr>
      <vt:lpstr>Assignment</vt:lpstr>
      <vt:lpstr>Forms</vt:lpstr>
      <vt:lpstr>Key Differences</vt:lpstr>
      <vt:lpstr>Form Builder</vt:lpstr>
      <vt:lpstr>Built in Validators</vt:lpstr>
      <vt:lpstr>Promise</vt:lpstr>
      <vt:lpstr>RxJS</vt:lpstr>
      <vt:lpstr>Concepts in RxJS</vt:lpstr>
      <vt:lpstr>Promise Vs Observable</vt:lpstr>
      <vt:lpstr>Assignment</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@Injectable Services</vt:lpstr>
      <vt:lpstr>Angular Routing</vt:lpstr>
      <vt:lpstr>AppRoutingModule </vt:lpstr>
      <vt:lpstr>Creating routes</vt:lpstr>
      <vt:lpstr>Lazy Loading</vt:lpstr>
      <vt:lpstr>PowerPoint Presentation</vt:lpstr>
      <vt:lpstr>PowerPoint Presentation</vt:lpstr>
      <vt:lpstr>Secure Application using Route Guards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2022-10-13T11:14:42Z</dcterms:modified>
</cp:coreProperties>
</file>