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7" r:id="rId2"/>
    <p:sldId id="302" r:id="rId3"/>
    <p:sldId id="303" r:id="rId4"/>
    <p:sldId id="304" r:id="rId5"/>
    <p:sldId id="305" r:id="rId6"/>
    <p:sldId id="306" r:id="rId7"/>
    <p:sldId id="451" r:id="rId8"/>
    <p:sldId id="453" r:id="rId9"/>
    <p:sldId id="454" r:id="rId10"/>
    <p:sldId id="501" r:id="rId11"/>
    <p:sldId id="261" r:id="rId12"/>
    <p:sldId id="363" r:id="rId13"/>
    <p:sldId id="307" r:id="rId14"/>
    <p:sldId id="313" r:id="rId15"/>
    <p:sldId id="328" r:id="rId16"/>
    <p:sldId id="502" r:id="rId17"/>
    <p:sldId id="329" r:id="rId18"/>
    <p:sldId id="331" r:id="rId19"/>
    <p:sldId id="332" r:id="rId20"/>
    <p:sldId id="314" r:id="rId21"/>
    <p:sldId id="333" r:id="rId22"/>
    <p:sldId id="309" r:id="rId23"/>
    <p:sldId id="316" r:id="rId24"/>
    <p:sldId id="318" r:id="rId25"/>
    <p:sldId id="310" r:id="rId26"/>
    <p:sldId id="425" r:id="rId27"/>
    <p:sldId id="338" r:id="rId28"/>
    <p:sldId id="266" r:id="rId29"/>
    <p:sldId id="426" r:id="rId30"/>
    <p:sldId id="339" r:id="rId31"/>
    <p:sldId id="312" r:id="rId32"/>
    <p:sldId id="427" r:id="rId33"/>
    <p:sldId id="503" r:id="rId34"/>
    <p:sldId id="504" r:id="rId35"/>
    <p:sldId id="505" r:id="rId36"/>
    <p:sldId id="414" r:id="rId37"/>
    <p:sldId id="415" r:id="rId38"/>
    <p:sldId id="416" r:id="rId39"/>
    <p:sldId id="506" r:id="rId40"/>
    <p:sldId id="507" r:id="rId41"/>
    <p:sldId id="420" r:id="rId42"/>
    <p:sldId id="320" r:id="rId43"/>
    <p:sldId id="508" r:id="rId44"/>
    <p:sldId id="509" r:id="rId45"/>
    <p:sldId id="510" r:id="rId46"/>
    <p:sldId id="256" r:id="rId47"/>
    <p:sldId id="511" r:id="rId48"/>
    <p:sldId id="258" r:id="rId49"/>
    <p:sldId id="259" r:id="rId50"/>
    <p:sldId id="260" r:id="rId51"/>
    <p:sldId id="512" r:id="rId52"/>
    <p:sldId id="262" r:id="rId53"/>
    <p:sldId id="263" r:id="rId54"/>
    <p:sldId id="264" r:id="rId55"/>
    <p:sldId id="265" r:id="rId56"/>
    <p:sldId id="513" r:id="rId57"/>
    <p:sldId id="267" r:id="rId58"/>
    <p:sldId id="268" r:id="rId59"/>
    <p:sldId id="269" r:id="rId60"/>
    <p:sldId id="270" r:id="rId61"/>
    <p:sldId id="271" r:id="rId62"/>
    <p:sldId id="514" r:id="rId63"/>
    <p:sldId id="273" r:id="rId64"/>
    <p:sldId id="340" r:id="rId65"/>
    <p:sldId id="301"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4A0FEF-10B3-466B-BCC8-FAE610A4A357}" v="80" dt="2022-12-23T11:24:52.7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486" autoAdjust="0"/>
    <p:restoredTop sz="94660"/>
  </p:normalViewPr>
  <p:slideViewPr>
    <p:cSldViewPr snapToGrid="0">
      <p:cViewPr varScale="1">
        <p:scale>
          <a:sx n="113" d="100"/>
          <a:sy n="113" d="100"/>
        </p:scale>
        <p:origin x="9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954A0FEF-10B3-466B-BCC8-FAE610A4A357}"/>
    <pc:docChg chg="undo custSel addSld delSld modSld">
      <pc:chgData name="Manish Sharma" userId="b799adb9ba789c8f" providerId="LiveId" clId="{954A0FEF-10B3-466B-BCC8-FAE610A4A357}" dt="2022-12-23T11:24:52.782" v="914"/>
      <pc:docMkLst>
        <pc:docMk/>
      </pc:docMkLst>
      <pc:sldChg chg="add">
        <pc:chgData name="Manish Sharma" userId="b799adb9ba789c8f" providerId="LiveId" clId="{954A0FEF-10B3-466B-BCC8-FAE610A4A357}" dt="2022-12-22T05:19:15.733" v="797"/>
        <pc:sldMkLst>
          <pc:docMk/>
          <pc:sldMk cId="1085551630" sldId="256"/>
        </pc:sldMkLst>
      </pc:sldChg>
      <pc:sldChg chg="modSp mod">
        <pc:chgData name="Manish Sharma" userId="b799adb9ba789c8f" providerId="LiveId" clId="{954A0FEF-10B3-466B-BCC8-FAE610A4A357}" dt="2022-12-20T03:34:58.745" v="5" actId="20577"/>
        <pc:sldMkLst>
          <pc:docMk/>
          <pc:sldMk cId="2387056038" sldId="257"/>
        </pc:sldMkLst>
        <pc:spChg chg="mod">
          <ac:chgData name="Manish Sharma" userId="b799adb9ba789c8f" providerId="LiveId" clId="{954A0FEF-10B3-466B-BCC8-FAE610A4A357}" dt="2022-12-20T03:34:58.745" v="5" actId="20577"/>
          <ac:spMkLst>
            <pc:docMk/>
            <pc:sldMk cId="2387056038" sldId="257"/>
            <ac:spMk id="8" creationId="{21BA1D81-28D8-48F6-BE19-AD957AF78D79}"/>
          </ac:spMkLst>
        </pc:spChg>
      </pc:sldChg>
      <pc:sldChg chg="add">
        <pc:chgData name="Manish Sharma" userId="b799adb9ba789c8f" providerId="LiveId" clId="{954A0FEF-10B3-466B-BCC8-FAE610A4A357}" dt="2022-12-22T06:19:47.710" v="837"/>
        <pc:sldMkLst>
          <pc:docMk/>
          <pc:sldMk cId="316774316" sldId="258"/>
        </pc:sldMkLst>
      </pc:sldChg>
      <pc:sldChg chg="add setBg">
        <pc:chgData name="Manish Sharma" userId="b799adb9ba789c8f" providerId="LiveId" clId="{954A0FEF-10B3-466B-BCC8-FAE610A4A357}" dt="2022-12-22T05:21:41.517" v="834"/>
        <pc:sldMkLst>
          <pc:docMk/>
          <pc:sldMk cId="135555968" sldId="259"/>
        </pc:sldMkLst>
      </pc:sldChg>
      <pc:sldChg chg="del">
        <pc:chgData name="Manish Sharma" userId="b799adb9ba789c8f" providerId="LiveId" clId="{954A0FEF-10B3-466B-BCC8-FAE610A4A357}" dt="2022-12-20T03:35:08.164" v="6" actId="47"/>
        <pc:sldMkLst>
          <pc:docMk/>
          <pc:sldMk cId="2063857199" sldId="260"/>
        </pc:sldMkLst>
        <pc:spChg chg="del">
          <ac:chgData name="Manish Sharma" userId="b799adb9ba789c8f" providerId="LiveId" clId="{954A0FEF-10B3-466B-BCC8-FAE610A4A357}" dt="2022-12-22T06:44:41.901" v="840"/>
          <ac:spMkLst>
            <pc:docMk/>
            <pc:sldMk cId="2063857199" sldId="260"/>
            <ac:spMk id="20" creationId="{8E139F69-90DB-4363-99C1-CDD094EED905}"/>
          </ac:spMkLst>
        </pc:spChg>
        <pc:grpChg chg="del">
          <ac:chgData name="Manish Sharma" userId="b799adb9ba789c8f" providerId="LiveId" clId="{954A0FEF-10B3-466B-BCC8-FAE610A4A357}" dt="2022-12-22T06:44:41.901" v="840"/>
          <ac:grpSpMkLst>
            <pc:docMk/>
            <pc:sldMk cId="2063857199" sldId="260"/>
            <ac:grpSpMk id="22" creationId="{EF5608BC-985E-44AE-8C56-1C7990286587}"/>
          </ac:grpSpMkLst>
        </pc:grpChg>
      </pc:sldChg>
      <pc:sldChg chg="modSp add mod">
        <pc:chgData name="Manish Sharma" userId="b799adb9ba789c8f" providerId="LiveId" clId="{954A0FEF-10B3-466B-BCC8-FAE610A4A357}" dt="2022-12-20T05:09:40.036" v="122" actId="20577"/>
        <pc:sldMkLst>
          <pc:docMk/>
          <pc:sldMk cId="3343896531" sldId="261"/>
        </pc:sldMkLst>
        <pc:graphicFrameChg chg="modGraphic">
          <ac:chgData name="Manish Sharma" userId="b799adb9ba789c8f" providerId="LiveId" clId="{954A0FEF-10B3-466B-BCC8-FAE610A4A357}" dt="2022-12-20T05:09:40.036" v="122" actId="20577"/>
          <ac:graphicFrameMkLst>
            <pc:docMk/>
            <pc:sldMk cId="3343896531" sldId="261"/>
            <ac:graphicFrameMk id="4" creationId="{54ED24BA-D8A0-45FA-9830-7EBDDD965A3B}"/>
          </ac:graphicFrameMkLst>
        </pc:graphicFrameChg>
      </pc:sldChg>
      <pc:sldChg chg="delSp add setBg delDesignElem">
        <pc:chgData name="Manish Sharma" userId="b799adb9ba789c8f" providerId="LiveId" clId="{954A0FEF-10B3-466B-BCC8-FAE610A4A357}" dt="2022-12-22T06:44:41.901" v="840"/>
        <pc:sldMkLst>
          <pc:docMk/>
          <pc:sldMk cId="2870905546" sldId="262"/>
        </pc:sldMkLst>
        <pc:spChg chg="del">
          <ac:chgData name="Manish Sharma" userId="b799adb9ba789c8f" providerId="LiveId" clId="{954A0FEF-10B3-466B-BCC8-FAE610A4A357}" dt="2022-12-22T06:44:41.901" v="840"/>
          <ac:spMkLst>
            <pc:docMk/>
            <pc:sldMk cId="2870905546" sldId="262"/>
            <ac:spMk id="10" creationId="{8E139F69-90DB-4363-99C1-CDD094EED905}"/>
          </ac:spMkLst>
        </pc:spChg>
        <pc:grpChg chg="del">
          <ac:chgData name="Manish Sharma" userId="b799adb9ba789c8f" providerId="LiveId" clId="{954A0FEF-10B3-466B-BCC8-FAE610A4A357}" dt="2022-12-22T06:44:41.901" v="840"/>
          <ac:grpSpMkLst>
            <pc:docMk/>
            <pc:sldMk cId="2870905546" sldId="262"/>
            <ac:grpSpMk id="12" creationId="{EF5608BC-985E-44AE-8C56-1C7990286587}"/>
          </ac:grpSpMkLst>
        </pc:grpChg>
      </pc:sldChg>
      <pc:sldChg chg="add">
        <pc:chgData name="Manish Sharma" userId="b799adb9ba789c8f" providerId="LiveId" clId="{954A0FEF-10B3-466B-BCC8-FAE610A4A357}" dt="2022-12-22T06:53:21.116" v="841"/>
        <pc:sldMkLst>
          <pc:docMk/>
          <pc:sldMk cId="230699175" sldId="263"/>
        </pc:sldMkLst>
      </pc:sldChg>
      <pc:sldChg chg="add">
        <pc:chgData name="Manish Sharma" userId="b799adb9ba789c8f" providerId="LiveId" clId="{954A0FEF-10B3-466B-BCC8-FAE610A4A357}" dt="2022-12-22T06:53:21.116" v="841"/>
        <pc:sldMkLst>
          <pc:docMk/>
          <pc:sldMk cId="2777574844" sldId="264"/>
        </pc:sldMkLst>
      </pc:sldChg>
      <pc:sldChg chg="add">
        <pc:chgData name="Manish Sharma" userId="b799adb9ba789c8f" providerId="LiveId" clId="{954A0FEF-10B3-466B-BCC8-FAE610A4A357}" dt="2022-12-22T07:17:48.333" v="842"/>
        <pc:sldMkLst>
          <pc:docMk/>
          <pc:sldMk cId="4274399456" sldId="265"/>
        </pc:sldMkLst>
      </pc:sldChg>
      <pc:sldChg chg="add">
        <pc:chgData name="Manish Sharma" userId="b799adb9ba789c8f" providerId="LiveId" clId="{954A0FEF-10B3-466B-BCC8-FAE610A4A357}" dt="2022-12-20T10:53:52.232" v="166"/>
        <pc:sldMkLst>
          <pc:docMk/>
          <pc:sldMk cId="2451713000" sldId="266"/>
        </pc:sldMkLst>
      </pc:sldChg>
      <pc:sldChg chg="add">
        <pc:chgData name="Manish Sharma" userId="b799adb9ba789c8f" providerId="LiveId" clId="{954A0FEF-10B3-466B-BCC8-FAE610A4A357}" dt="2022-12-22T07:44:14.107" v="843"/>
        <pc:sldMkLst>
          <pc:docMk/>
          <pc:sldMk cId="3991506384" sldId="267"/>
        </pc:sldMkLst>
      </pc:sldChg>
      <pc:sldChg chg="add">
        <pc:chgData name="Manish Sharma" userId="b799adb9ba789c8f" providerId="LiveId" clId="{954A0FEF-10B3-466B-BCC8-FAE610A4A357}" dt="2022-12-22T07:44:14.107" v="843"/>
        <pc:sldMkLst>
          <pc:docMk/>
          <pc:sldMk cId="3516524758" sldId="268"/>
        </pc:sldMkLst>
      </pc:sldChg>
      <pc:sldChg chg="add">
        <pc:chgData name="Manish Sharma" userId="b799adb9ba789c8f" providerId="LiveId" clId="{954A0FEF-10B3-466B-BCC8-FAE610A4A357}" dt="2022-12-22T09:08:54.924" v="844"/>
        <pc:sldMkLst>
          <pc:docMk/>
          <pc:sldMk cId="330223857" sldId="269"/>
        </pc:sldMkLst>
      </pc:sldChg>
      <pc:sldChg chg="add">
        <pc:chgData name="Manish Sharma" userId="b799adb9ba789c8f" providerId="LiveId" clId="{954A0FEF-10B3-466B-BCC8-FAE610A4A357}" dt="2022-12-22T09:08:54.924" v="844"/>
        <pc:sldMkLst>
          <pc:docMk/>
          <pc:sldMk cId="1519074303" sldId="270"/>
        </pc:sldMkLst>
      </pc:sldChg>
      <pc:sldChg chg="add">
        <pc:chgData name="Manish Sharma" userId="b799adb9ba789c8f" providerId="LiveId" clId="{954A0FEF-10B3-466B-BCC8-FAE610A4A357}" dt="2022-12-22T09:22:55.028" v="845"/>
        <pc:sldMkLst>
          <pc:docMk/>
          <pc:sldMk cId="991902271" sldId="271"/>
        </pc:sldMkLst>
      </pc:sldChg>
      <pc:sldChg chg="del">
        <pc:chgData name="Manish Sharma" userId="b799adb9ba789c8f" providerId="LiveId" clId="{954A0FEF-10B3-466B-BCC8-FAE610A4A357}" dt="2022-12-20T03:35:08.164" v="6" actId="47"/>
        <pc:sldMkLst>
          <pc:docMk/>
          <pc:sldMk cId="354889720" sldId="272"/>
        </pc:sldMkLst>
      </pc:sldChg>
      <pc:sldChg chg="add">
        <pc:chgData name="Manish Sharma" userId="b799adb9ba789c8f" providerId="LiveId" clId="{954A0FEF-10B3-466B-BCC8-FAE610A4A357}" dt="2022-12-23T11:18:41.604" v="913"/>
        <pc:sldMkLst>
          <pc:docMk/>
          <pc:sldMk cId="2072668693" sldId="273"/>
        </pc:sldMkLst>
      </pc:sldChg>
      <pc:sldChg chg="del">
        <pc:chgData name="Manish Sharma" userId="b799adb9ba789c8f" providerId="LiveId" clId="{954A0FEF-10B3-466B-BCC8-FAE610A4A357}" dt="2022-12-20T03:35:08.164" v="6" actId="47"/>
        <pc:sldMkLst>
          <pc:docMk/>
          <pc:sldMk cId="1041794992" sldId="274"/>
        </pc:sldMkLst>
      </pc:sldChg>
      <pc:sldChg chg="del">
        <pc:chgData name="Manish Sharma" userId="b799adb9ba789c8f" providerId="LiveId" clId="{954A0FEF-10B3-466B-BCC8-FAE610A4A357}" dt="2022-12-20T03:35:08.164" v="6" actId="47"/>
        <pc:sldMkLst>
          <pc:docMk/>
          <pc:sldMk cId="1929096108" sldId="275"/>
        </pc:sldMkLst>
      </pc:sldChg>
      <pc:sldChg chg="del">
        <pc:chgData name="Manish Sharma" userId="b799adb9ba789c8f" providerId="LiveId" clId="{954A0FEF-10B3-466B-BCC8-FAE610A4A357}" dt="2022-12-20T03:35:08.164" v="6" actId="47"/>
        <pc:sldMkLst>
          <pc:docMk/>
          <pc:sldMk cId="1327294765" sldId="276"/>
        </pc:sldMkLst>
      </pc:sldChg>
      <pc:sldChg chg="del">
        <pc:chgData name="Manish Sharma" userId="b799adb9ba789c8f" providerId="LiveId" clId="{954A0FEF-10B3-466B-BCC8-FAE610A4A357}" dt="2022-12-20T03:35:08.164" v="6" actId="47"/>
        <pc:sldMkLst>
          <pc:docMk/>
          <pc:sldMk cId="1476634141" sldId="277"/>
        </pc:sldMkLst>
      </pc:sldChg>
      <pc:sldChg chg="del">
        <pc:chgData name="Manish Sharma" userId="b799adb9ba789c8f" providerId="LiveId" clId="{954A0FEF-10B3-466B-BCC8-FAE610A4A357}" dt="2022-12-20T03:35:08.164" v="6" actId="47"/>
        <pc:sldMkLst>
          <pc:docMk/>
          <pc:sldMk cId="3742683978" sldId="278"/>
        </pc:sldMkLst>
      </pc:sldChg>
      <pc:sldChg chg="del">
        <pc:chgData name="Manish Sharma" userId="b799adb9ba789c8f" providerId="LiveId" clId="{954A0FEF-10B3-466B-BCC8-FAE610A4A357}" dt="2022-12-20T03:35:08.164" v="6" actId="47"/>
        <pc:sldMkLst>
          <pc:docMk/>
          <pc:sldMk cId="3722122107" sldId="280"/>
        </pc:sldMkLst>
      </pc:sldChg>
      <pc:sldChg chg="del">
        <pc:chgData name="Manish Sharma" userId="b799adb9ba789c8f" providerId="LiveId" clId="{954A0FEF-10B3-466B-BCC8-FAE610A4A357}" dt="2022-12-20T03:35:08.164" v="6" actId="47"/>
        <pc:sldMkLst>
          <pc:docMk/>
          <pc:sldMk cId="1870224024" sldId="281"/>
        </pc:sldMkLst>
      </pc:sldChg>
      <pc:sldChg chg="del">
        <pc:chgData name="Manish Sharma" userId="b799adb9ba789c8f" providerId="LiveId" clId="{954A0FEF-10B3-466B-BCC8-FAE610A4A357}" dt="2022-12-20T03:35:08.164" v="6" actId="47"/>
        <pc:sldMkLst>
          <pc:docMk/>
          <pc:sldMk cId="4112244625" sldId="283"/>
        </pc:sldMkLst>
      </pc:sldChg>
      <pc:sldChg chg="del">
        <pc:chgData name="Manish Sharma" userId="b799adb9ba789c8f" providerId="LiveId" clId="{954A0FEF-10B3-466B-BCC8-FAE610A4A357}" dt="2022-12-20T03:35:08.164" v="6" actId="47"/>
        <pc:sldMkLst>
          <pc:docMk/>
          <pc:sldMk cId="3526466874" sldId="284"/>
        </pc:sldMkLst>
      </pc:sldChg>
      <pc:sldChg chg="del">
        <pc:chgData name="Manish Sharma" userId="b799adb9ba789c8f" providerId="LiveId" clId="{954A0FEF-10B3-466B-BCC8-FAE610A4A357}" dt="2022-12-20T03:35:08.164" v="6" actId="47"/>
        <pc:sldMkLst>
          <pc:docMk/>
          <pc:sldMk cId="1121659111" sldId="286"/>
        </pc:sldMkLst>
      </pc:sldChg>
      <pc:sldChg chg="del">
        <pc:chgData name="Manish Sharma" userId="b799adb9ba789c8f" providerId="LiveId" clId="{954A0FEF-10B3-466B-BCC8-FAE610A4A357}" dt="2022-12-20T03:35:08.164" v="6" actId="47"/>
        <pc:sldMkLst>
          <pc:docMk/>
          <pc:sldMk cId="4016984177" sldId="288"/>
        </pc:sldMkLst>
      </pc:sldChg>
      <pc:sldChg chg="del">
        <pc:chgData name="Manish Sharma" userId="b799adb9ba789c8f" providerId="LiveId" clId="{954A0FEF-10B3-466B-BCC8-FAE610A4A357}" dt="2022-12-20T03:35:08.164" v="6" actId="47"/>
        <pc:sldMkLst>
          <pc:docMk/>
          <pc:sldMk cId="4019827636" sldId="289"/>
        </pc:sldMkLst>
      </pc:sldChg>
      <pc:sldChg chg="del">
        <pc:chgData name="Manish Sharma" userId="b799adb9ba789c8f" providerId="LiveId" clId="{954A0FEF-10B3-466B-BCC8-FAE610A4A357}" dt="2022-12-20T03:35:08.164" v="6" actId="47"/>
        <pc:sldMkLst>
          <pc:docMk/>
          <pc:sldMk cId="4234741750" sldId="290"/>
        </pc:sldMkLst>
      </pc:sldChg>
      <pc:sldChg chg="del">
        <pc:chgData name="Manish Sharma" userId="b799adb9ba789c8f" providerId="LiveId" clId="{954A0FEF-10B3-466B-BCC8-FAE610A4A357}" dt="2022-12-20T03:35:08.164" v="6" actId="47"/>
        <pc:sldMkLst>
          <pc:docMk/>
          <pc:sldMk cId="3252480271" sldId="291"/>
        </pc:sldMkLst>
      </pc:sldChg>
      <pc:sldChg chg="addSp modSp new">
        <pc:chgData name="Manish Sharma" userId="b799adb9ba789c8f" providerId="LiveId" clId="{954A0FEF-10B3-466B-BCC8-FAE610A4A357}" dt="2022-12-20T03:59:57.589" v="13"/>
        <pc:sldMkLst>
          <pc:docMk/>
          <pc:sldMk cId="244915173" sldId="302"/>
        </pc:sldMkLst>
        <pc:spChg chg="add mod">
          <ac:chgData name="Manish Sharma" userId="b799adb9ba789c8f" providerId="LiveId" clId="{954A0FEF-10B3-466B-BCC8-FAE610A4A357}" dt="2022-12-20T03:58:38.396" v="8"/>
          <ac:spMkLst>
            <pc:docMk/>
            <pc:sldMk cId="244915173" sldId="302"/>
            <ac:spMk id="2" creationId="{08994549-8082-5DDB-00E1-BBC27F7BBE7F}"/>
          </ac:spMkLst>
        </pc:spChg>
        <pc:spChg chg="add mod">
          <ac:chgData name="Manish Sharma" userId="b799adb9ba789c8f" providerId="LiveId" clId="{954A0FEF-10B3-466B-BCC8-FAE610A4A357}" dt="2022-12-20T03:58:38.396" v="8"/>
          <ac:spMkLst>
            <pc:docMk/>
            <pc:sldMk cId="244915173" sldId="302"/>
            <ac:spMk id="3" creationId="{D915A5BF-2A75-66B7-5203-4B6C95414EFF}"/>
          </ac:spMkLst>
        </pc:spChg>
        <pc:spChg chg="mod">
          <ac:chgData name="Manish Sharma" userId="b799adb9ba789c8f" providerId="LiveId" clId="{954A0FEF-10B3-466B-BCC8-FAE610A4A357}" dt="2022-12-20T03:59:01.356" v="9"/>
          <ac:spMkLst>
            <pc:docMk/>
            <pc:sldMk cId="244915173" sldId="302"/>
            <ac:spMk id="5" creationId="{D36BCBA7-73BB-CC5D-8FA9-2580F54475C2}"/>
          </ac:spMkLst>
        </pc:spChg>
        <pc:spChg chg="mod">
          <ac:chgData name="Manish Sharma" userId="b799adb9ba789c8f" providerId="LiveId" clId="{954A0FEF-10B3-466B-BCC8-FAE610A4A357}" dt="2022-12-20T03:59:01.356" v="9"/>
          <ac:spMkLst>
            <pc:docMk/>
            <pc:sldMk cId="244915173" sldId="302"/>
            <ac:spMk id="6" creationId="{319D2759-81D7-9522-49A4-A60AEA29CE7C}"/>
          </ac:spMkLst>
        </pc:spChg>
        <pc:spChg chg="mod">
          <ac:chgData name="Manish Sharma" userId="b799adb9ba789c8f" providerId="LiveId" clId="{954A0FEF-10B3-466B-BCC8-FAE610A4A357}" dt="2022-12-20T03:59:01.356" v="9"/>
          <ac:spMkLst>
            <pc:docMk/>
            <pc:sldMk cId="244915173" sldId="302"/>
            <ac:spMk id="8" creationId="{6D36DF21-876E-ACE7-38CC-4DC3D3EB00F9}"/>
          </ac:spMkLst>
        </pc:spChg>
        <pc:spChg chg="mod">
          <ac:chgData name="Manish Sharma" userId="b799adb9ba789c8f" providerId="LiveId" clId="{954A0FEF-10B3-466B-BCC8-FAE610A4A357}" dt="2022-12-20T03:59:01.356" v="9"/>
          <ac:spMkLst>
            <pc:docMk/>
            <pc:sldMk cId="244915173" sldId="302"/>
            <ac:spMk id="9" creationId="{1590661C-37E8-1989-4BD5-833EB6554275}"/>
          </ac:spMkLst>
        </pc:spChg>
        <pc:spChg chg="add mod">
          <ac:chgData name="Manish Sharma" userId="b799adb9ba789c8f" providerId="LiveId" clId="{954A0FEF-10B3-466B-BCC8-FAE610A4A357}" dt="2022-12-20T03:59:11.568" v="10"/>
          <ac:spMkLst>
            <pc:docMk/>
            <pc:sldMk cId="244915173" sldId="302"/>
            <ac:spMk id="11" creationId="{00B5D928-342A-6B7A-BCB6-4E4AEA55E495}"/>
          </ac:spMkLst>
        </pc:spChg>
        <pc:spChg chg="add mod">
          <ac:chgData name="Manish Sharma" userId="b799adb9ba789c8f" providerId="LiveId" clId="{954A0FEF-10B3-466B-BCC8-FAE610A4A357}" dt="2022-12-20T03:59:11.568" v="10"/>
          <ac:spMkLst>
            <pc:docMk/>
            <pc:sldMk cId="244915173" sldId="302"/>
            <ac:spMk id="13" creationId="{4DCF353F-6826-0C01-CF1F-AEE8081BFD42}"/>
          </ac:spMkLst>
        </pc:spChg>
        <pc:spChg chg="add mod">
          <ac:chgData name="Manish Sharma" userId="b799adb9ba789c8f" providerId="LiveId" clId="{954A0FEF-10B3-466B-BCC8-FAE610A4A357}" dt="2022-12-20T03:59:22.187" v="11"/>
          <ac:spMkLst>
            <pc:docMk/>
            <pc:sldMk cId="244915173" sldId="302"/>
            <ac:spMk id="14" creationId="{37990398-F3BC-FCD5-77E7-ADD4F709FEF5}"/>
          </ac:spMkLst>
        </pc:spChg>
        <pc:spChg chg="add mod">
          <ac:chgData name="Manish Sharma" userId="b799adb9ba789c8f" providerId="LiveId" clId="{954A0FEF-10B3-466B-BCC8-FAE610A4A357}" dt="2022-12-20T03:59:22.187" v="11"/>
          <ac:spMkLst>
            <pc:docMk/>
            <pc:sldMk cId="244915173" sldId="302"/>
            <ac:spMk id="15" creationId="{66FD8692-C26E-5372-342E-E9B4A853D4B8}"/>
          </ac:spMkLst>
        </pc:spChg>
        <pc:spChg chg="add mod">
          <ac:chgData name="Manish Sharma" userId="b799adb9ba789c8f" providerId="LiveId" clId="{954A0FEF-10B3-466B-BCC8-FAE610A4A357}" dt="2022-12-20T03:59:22.187" v="11"/>
          <ac:spMkLst>
            <pc:docMk/>
            <pc:sldMk cId="244915173" sldId="302"/>
            <ac:spMk id="16" creationId="{BBE1B141-C303-FF7A-ECA5-C45540925FBF}"/>
          </ac:spMkLst>
        </pc:spChg>
        <pc:spChg chg="add mod">
          <ac:chgData name="Manish Sharma" userId="b799adb9ba789c8f" providerId="LiveId" clId="{954A0FEF-10B3-466B-BCC8-FAE610A4A357}" dt="2022-12-20T03:59:22.187" v="11"/>
          <ac:spMkLst>
            <pc:docMk/>
            <pc:sldMk cId="244915173" sldId="302"/>
            <ac:spMk id="17" creationId="{133EFF1B-6D9B-4B54-349B-5E312438B432}"/>
          </ac:spMkLst>
        </pc:spChg>
        <pc:spChg chg="add mod">
          <ac:chgData name="Manish Sharma" userId="b799adb9ba789c8f" providerId="LiveId" clId="{954A0FEF-10B3-466B-BCC8-FAE610A4A357}" dt="2022-12-20T03:59:22.187" v="11"/>
          <ac:spMkLst>
            <pc:docMk/>
            <pc:sldMk cId="244915173" sldId="302"/>
            <ac:spMk id="18" creationId="{463F26B3-1C11-F1C4-914B-F8FAA215F30F}"/>
          </ac:spMkLst>
        </pc:spChg>
        <pc:spChg chg="add mod">
          <ac:chgData name="Manish Sharma" userId="b799adb9ba789c8f" providerId="LiveId" clId="{954A0FEF-10B3-466B-BCC8-FAE610A4A357}" dt="2022-12-20T03:59:51.149" v="12"/>
          <ac:spMkLst>
            <pc:docMk/>
            <pc:sldMk cId="244915173" sldId="302"/>
            <ac:spMk id="21" creationId="{906F0774-1982-5DC0-ABD8-6AFD3394A11C}"/>
          </ac:spMkLst>
        </pc:spChg>
        <pc:spChg chg="add mod">
          <ac:chgData name="Manish Sharma" userId="b799adb9ba789c8f" providerId="LiveId" clId="{954A0FEF-10B3-466B-BCC8-FAE610A4A357}" dt="2022-12-20T03:59:51.149" v="12"/>
          <ac:spMkLst>
            <pc:docMk/>
            <pc:sldMk cId="244915173" sldId="302"/>
            <ac:spMk id="22" creationId="{2F7C0312-49C5-85F8-661C-AF47EE95014D}"/>
          </ac:spMkLst>
        </pc:spChg>
        <pc:spChg chg="mod">
          <ac:chgData name="Manish Sharma" userId="b799adb9ba789c8f" providerId="LiveId" clId="{954A0FEF-10B3-466B-BCC8-FAE610A4A357}" dt="2022-12-20T03:59:57.589" v="13"/>
          <ac:spMkLst>
            <pc:docMk/>
            <pc:sldMk cId="244915173" sldId="302"/>
            <ac:spMk id="24" creationId="{41CE8726-C90C-1185-5098-92C7BD13CA2B}"/>
          </ac:spMkLst>
        </pc:spChg>
        <pc:spChg chg="mod">
          <ac:chgData name="Manish Sharma" userId="b799adb9ba789c8f" providerId="LiveId" clId="{954A0FEF-10B3-466B-BCC8-FAE610A4A357}" dt="2022-12-20T03:59:57.589" v="13"/>
          <ac:spMkLst>
            <pc:docMk/>
            <pc:sldMk cId="244915173" sldId="302"/>
            <ac:spMk id="25" creationId="{28DF30A3-83D5-FA9D-AAE1-1C67F0472CEB}"/>
          </ac:spMkLst>
        </pc:spChg>
        <pc:grpChg chg="add mod">
          <ac:chgData name="Manish Sharma" userId="b799adb9ba789c8f" providerId="LiveId" clId="{954A0FEF-10B3-466B-BCC8-FAE610A4A357}" dt="2022-12-20T03:59:01.356" v="9"/>
          <ac:grpSpMkLst>
            <pc:docMk/>
            <pc:sldMk cId="244915173" sldId="302"/>
            <ac:grpSpMk id="4" creationId="{FABCD2EE-C5A4-C08B-2B6D-69CD67DEC0EA}"/>
          </ac:grpSpMkLst>
        </pc:grpChg>
        <pc:grpChg chg="add mod">
          <ac:chgData name="Manish Sharma" userId="b799adb9ba789c8f" providerId="LiveId" clId="{954A0FEF-10B3-466B-BCC8-FAE610A4A357}" dt="2022-12-20T03:59:01.356" v="9"/>
          <ac:grpSpMkLst>
            <pc:docMk/>
            <pc:sldMk cId="244915173" sldId="302"/>
            <ac:grpSpMk id="7" creationId="{F913060D-BB2B-B78C-E2AB-6E0240BAA8C4}"/>
          </ac:grpSpMkLst>
        </pc:grpChg>
        <pc:grpChg chg="add mod">
          <ac:chgData name="Manish Sharma" userId="b799adb9ba789c8f" providerId="LiveId" clId="{954A0FEF-10B3-466B-BCC8-FAE610A4A357}" dt="2022-12-20T03:59:57.589" v="13"/>
          <ac:grpSpMkLst>
            <pc:docMk/>
            <pc:sldMk cId="244915173" sldId="302"/>
            <ac:grpSpMk id="23" creationId="{275EE57F-46B9-1E54-6811-E6247EC56AFF}"/>
          </ac:grpSpMkLst>
        </pc:grpChg>
        <pc:cxnChg chg="add mod">
          <ac:chgData name="Manish Sharma" userId="b799adb9ba789c8f" providerId="LiveId" clId="{954A0FEF-10B3-466B-BCC8-FAE610A4A357}" dt="2022-12-20T03:59:11.568" v="10"/>
          <ac:cxnSpMkLst>
            <pc:docMk/>
            <pc:sldMk cId="244915173" sldId="302"/>
            <ac:cxnSpMk id="10" creationId="{B46D1402-D3C9-87B9-235A-5B4E3B645ED9}"/>
          </ac:cxnSpMkLst>
        </pc:cxnChg>
        <pc:cxnChg chg="add mod">
          <ac:chgData name="Manish Sharma" userId="b799adb9ba789c8f" providerId="LiveId" clId="{954A0FEF-10B3-466B-BCC8-FAE610A4A357}" dt="2022-12-20T03:59:11.568" v="10"/>
          <ac:cxnSpMkLst>
            <pc:docMk/>
            <pc:sldMk cId="244915173" sldId="302"/>
            <ac:cxnSpMk id="12" creationId="{1D7DB3B0-FD92-ED87-14F5-A0136A98AFD2}"/>
          </ac:cxnSpMkLst>
        </pc:cxnChg>
        <pc:cxnChg chg="add mod">
          <ac:chgData name="Manish Sharma" userId="b799adb9ba789c8f" providerId="LiveId" clId="{954A0FEF-10B3-466B-BCC8-FAE610A4A357}" dt="2022-12-20T03:59:51.149" v="12"/>
          <ac:cxnSpMkLst>
            <pc:docMk/>
            <pc:sldMk cId="244915173" sldId="302"/>
            <ac:cxnSpMk id="19" creationId="{75C0127E-154B-F786-6526-6FADED222F27}"/>
          </ac:cxnSpMkLst>
        </pc:cxnChg>
        <pc:cxnChg chg="add mod">
          <ac:chgData name="Manish Sharma" userId="b799adb9ba789c8f" providerId="LiveId" clId="{954A0FEF-10B3-466B-BCC8-FAE610A4A357}" dt="2022-12-20T03:59:51.149" v="12"/>
          <ac:cxnSpMkLst>
            <pc:docMk/>
            <pc:sldMk cId="244915173" sldId="302"/>
            <ac:cxnSpMk id="20" creationId="{AB91AE4C-4E23-2B1A-68BB-6718E3F9C826}"/>
          </ac:cxnSpMkLst>
        </pc:cxnChg>
      </pc:sldChg>
      <pc:sldChg chg="addSp modSp new">
        <pc:chgData name="Manish Sharma" userId="b799adb9ba789c8f" providerId="LiveId" clId="{954A0FEF-10B3-466B-BCC8-FAE610A4A357}" dt="2022-12-20T04:02:29.482" v="20"/>
        <pc:sldMkLst>
          <pc:docMk/>
          <pc:sldMk cId="37960834" sldId="303"/>
        </pc:sldMkLst>
        <pc:spChg chg="add mod">
          <ac:chgData name="Manish Sharma" userId="b799adb9ba789c8f" providerId="LiveId" clId="{954A0FEF-10B3-466B-BCC8-FAE610A4A357}" dt="2022-12-20T04:01:04.636" v="15"/>
          <ac:spMkLst>
            <pc:docMk/>
            <pc:sldMk cId="37960834" sldId="303"/>
            <ac:spMk id="2" creationId="{9BE37976-43C6-9F77-2DF8-0A2DE7B0C7D7}"/>
          </ac:spMkLst>
        </pc:spChg>
        <pc:spChg chg="add mod">
          <ac:chgData name="Manish Sharma" userId="b799adb9ba789c8f" providerId="LiveId" clId="{954A0FEF-10B3-466B-BCC8-FAE610A4A357}" dt="2022-12-20T04:01:04.636" v="15"/>
          <ac:spMkLst>
            <pc:docMk/>
            <pc:sldMk cId="37960834" sldId="303"/>
            <ac:spMk id="5" creationId="{D9DD6A03-303F-04A0-47CA-39F4D98DE9B8}"/>
          </ac:spMkLst>
        </pc:spChg>
        <pc:spChg chg="mod">
          <ac:chgData name="Manish Sharma" userId="b799adb9ba789c8f" providerId="LiveId" clId="{954A0FEF-10B3-466B-BCC8-FAE610A4A357}" dt="2022-12-20T04:01:18.610" v="16"/>
          <ac:spMkLst>
            <pc:docMk/>
            <pc:sldMk cId="37960834" sldId="303"/>
            <ac:spMk id="7" creationId="{E32CA52A-CD88-1366-0BB6-F9AA3C9B3EE5}"/>
          </ac:spMkLst>
        </pc:spChg>
        <pc:spChg chg="mod">
          <ac:chgData name="Manish Sharma" userId="b799adb9ba789c8f" providerId="LiveId" clId="{954A0FEF-10B3-466B-BCC8-FAE610A4A357}" dt="2022-12-20T04:01:18.610" v="16"/>
          <ac:spMkLst>
            <pc:docMk/>
            <pc:sldMk cId="37960834" sldId="303"/>
            <ac:spMk id="8" creationId="{87DD96FD-0468-3C03-80AE-AEF29928A859}"/>
          </ac:spMkLst>
        </pc:spChg>
        <pc:spChg chg="mod">
          <ac:chgData name="Manish Sharma" userId="b799adb9ba789c8f" providerId="LiveId" clId="{954A0FEF-10B3-466B-BCC8-FAE610A4A357}" dt="2022-12-20T04:01:18.610" v="16"/>
          <ac:spMkLst>
            <pc:docMk/>
            <pc:sldMk cId="37960834" sldId="303"/>
            <ac:spMk id="10" creationId="{766E5E95-8DCF-955C-9D03-6BE2F0476A3C}"/>
          </ac:spMkLst>
        </pc:spChg>
        <pc:spChg chg="mod">
          <ac:chgData name="Manish Sharma" userId="b799adb9ba789c8f" providerId="LiveId" clId="{954A0FEF-10B3-466B-BCC8-FAE610A4A357}" dt="2022-12-20T04:01:18.610" v="16"/>
          <ac:spMkLst>
            <pc:docMk/>
            <pc:sldMk cId="37960834" sldId="303"/>
            <ac:spMk id="11" creationId="{C250EC63-9AF9-2116-4D15-F1C5A2E682B0}"/>
          </ac:spMkLst>
        </pc:spChg>
        <pc:spChg chg="add mod">
          <ac:chgData name="Manish Sharma" userId="b799adb9ba789c8f" providerId="LiveId" clId="{954A0FEF-10B3-466B-BCC8-FAE610A4A357}" dt="2022-12-20T04:01:31.316" v="17"/>
          <ac:spMkLst>
            <pc:docMk/>
            <pc:sldMk cId="37960834" sldId="303"/>
            <ac:spMk id="13" creationId="{4BB25776-A980-DF28-F57B-9A5B4123E02A}"/>
          </ac:spMkLst>
        </pc:spChg>
        <pc:spChg chg="add mod">
          <ac:chgData name="Manish Sharma" userId="b799adb9ba789c8f" providerId="LiveId" clId="{954A0FEF-10B3-466B-BCC8-FAE610A4A357}" dt="2022-12-20T04:02:05.166" v="18"/>
          <ac:spMkLst>
            <pc:docMk/>
            <pc:sldMk cId="37960834" sldId="303"/>
            <ac:spMk id="14" creationId="{2CD2B4E6-EA17-9A4A-3ECF-6B1F73C38BBE}"/>
          </ac:spMkLst>
        </pc:spChg>
        <pc:spChg chg="add mod">
          <ac:chgData name="Manish Sharma" userId="b799adb9ba789c8f" providerId="LiveId" clId="{954A0FEF-10B3-466B-BCC8-FAE610A4A357}" dt="2022-12-20T04:02:05.166" v="18"/>
          <ac:spMkLst>
            <pc:docMk/>
            <pc:sldMk cId="37960834" sldId="303"/>
            <ac:spMk id="16" creationId="{6638A930-92A0-C9EA-280A-B009B0533C53}"/>
          </ac:spMkLst>
        </pc:spChg>
        <pc:spChg chg="add mod">
          <ac:chgData name="Manish Sharma" userId="b799adb9ba789c8f" providerId="LiveId" clId="{954A0FEF-10B3-466B-BCC8-FAE610A4A357}" dt="2022-12-20T04:02:05.166" v="18"/>
          <ac:spMkLst>
            <pc:docMk/>
            <pc:sldMk cId="37960834" sldId="303"/>
            <ac:spMk id="18" creationId="{537995F7-5CE7-8BC2-7AF4-32F099E7AD11}"/>
          </ac:spMkLst>
        </pc:spChg>
        <pc:spChg chg="add mod">
          <ac:chgData name="Manish Sharma" userId="b799adb9ba789c8f" providerId="LiveId" clId="{954A0FEF-10B3-466B-BCC8-FAE610A4A357}" dt="2022-12-20T04:02:13.944" v="19"/>
          <ac:spMkLst>
            <pc:docMk/>
            <pc:sldMk cId="37960834" sldId="303"/>
            <ac:spMk id="19" creationId="{31AF28A6-753E-7BE3-A85C-FB26538ED5FC}"/>
          </ac:spMkLst>
        </pc:spChg>
        <pc:spChg chg="add mod">
          <ac:chgData name="Manish Sharma" userId="b799adb9ba789c8f" providerId="LiveId" clId="{954A0FEF-10B3-466B-BCC8-FAE610A4A357}" dt="2022-12-20T04:02:13.944" v="19"/>
          <ac:spMkLst>
            <pc:docMk/>
            <pc:sldMk cId="37960834" sldId="303"/>
            <ac:spMk id="20" creationId="{6CFB5FF7-D9CA-4412-3196-D62B83264597}"/>
          </ac:spMkLst>
        </pc:spChg>
        <pc:spChg chg="add mod">
          <ac:chgData name="Manish Sharma" userId="b799adb9ba789c8f" providerId="LiveId" clId="{954A0FEF-10B3-466B-BCC8-FAE610A4A357}" dt="2022-12-20T04:02:13.944" v="19"/>
          <ac:spMkLst>
            <pc:docMk/>
            <pc:sldMk cId="37960834" sldId="303"/>
            <ac:spMk id="21" creationId="{3015BC79-11A0-F09B-3469-376918012660}"/>
          </ac:spMkLst>
        </pc:spChg>
        <pc:spChg chg="add mod">
          <ac:chgData name="Manish Sharma" userId="b799adb9ba789c8f" providerId="LiveId" clId="{954A0FEF-10B3-466B-BCC8-FAE610A4A357}" dt="2022-12-20T04:02:13.944" v="19"/>
          <ac:spMkLst>
            <pc:docMk/>
            <pc:sldMk cId="37960834" sldId="303"/>
            <ac:spMk id="22" creationId="{241F0868-AECB-7487-28ED-DB5269FB15C6}"/>
          </ac:spMkLst>
        </pc:spChg>
        <pc:spChg chg="add mod">
          <ac:chgData name="Manish Sharma" userId="b799adb9ba789c8f" providerId="LiveId" clId="{954A0FEF-10B3-466B-BCC8-FAE610A4A357}" dt="2022-12-20T04:02:13.944" v="19"/>
          <ac:spMkLst>
            <pc:docMk/>
            <pc:sldMk cId="37960834" sldId="303"/>
            <ac:spMk id="23" creationId="{0E2245BC-CE7D-AA21-2554-858B931CE7E8}"/>
          </ac:spMkLst>
        </pc:spChg>
        <pc:spChg chg="add mod">
          <ac:chgData name="Manish Sharma" userId="b799adb9ba789c8f" providerId="LiveId" clId="{954A0FEF-10B3-466B-BCC8-FAE610A4A357}" dt="2022-12-20T04:02:29.482" v="20"/>
          <ac:spMkLst>
            <pc:docMk/>
            <pc:sldMk cId="37960834" sldId="303"/>
            <ac:spMk id="25" creationId="{92A02ABA-7824-1E2D-331C-5283D6AE798D}"/>
          </ac:spMkLst>
        </pc:spChg>
        <pc:spChg chg="add mod">
          <ac:chgData name="Manish Sharma" userId="b799adb9ba789c8f" providerId="LiveId" clId="{954A0FEF-10B3-466B-BCC8-FAE610A4A357}" dt="2022-12-20T04:02:29.482" v="20"/>
          <ac:spMkLst>
            <pc:docMk/>
            <pc:sldMk cId="37960834" sldId="303"/>
            <ac:spMk id="26" creationId="{A2212CF1-DBAF-E3DB-4763-18D29B798C6F}"/>
          </ac:spMkLst>
        </pc:spChg>
        <pc:spChg chg="mod">
          <ac:chgData name="Manish Sharma" userId="b799adb9ba789c8f" providerId="LiveId" clId="{954A0FEF-10B3-466B-BCC8-FAE610A4A357}" dt="2022-12-20T04:02:29.482" v="20"/>
          <ac:spMkLst>
            <pc:docMk/>
            <pc:sldMk cId="37960834" sldId="303"/>
            <ac:spMk id="28" creationId="{3D4A3AA7-1B48-5AA3-613F-BF43E7139EBF}"/>
          </ac:spMkLst>
        </pc:spChg>
        <pc:spChg chg="mod">
          <ac:chgData name="Manish Sharma" userId="b799adb9ba789c8f" providerId="LiveId" clId="{954A0FEF-10B3-466B-BCC8-FAE610A4A357}" dt="2022-12-20T04:02:29.482" v="20"/>
          <ac:spMkLst>
            <pc:docMk/>
            <pc:sldMk cId="37960834" sldId="303"/>
            <ac:spMk id="29" creationId="{5F04E88F-5E5A-F7CA-04D8-BBA62BA458A4}"/>
          </ac:spMkLst>
        </pc:spChg>
        <pc:grpChg chg="add mod">
          <ac:chgData name="Manish Sharma" userId="b799adb9ba789c8f" providerId="LiveId" clId="{954A0FEF-10B3-466B-BCC8-FAE610A4A357}" dt="2022-12-20T04:01:18.610" v="16"/>
          <ac:grpSpMkLst>
            <pc:docMk/>
            <pc:sldMk cId="37960834" sldId="303"/>
            <ac:grpSpMk id="6" creationId="{6B7FD0B3-0BFB-646B-A450-F2978A04E7D5}"/>
          </ac:grpSpMkLst>
        </pc:grpChg>
        <pc:grpChg chg="add mod">
          <ac:chgData name="Manish Sharma" userId="b799adb9ba789c8f" providerId="LiveId" clId="{954A0FEF-10B3-466B-BCC8-FAE610A4A357}" dt="2022-12-20T04:01:18.610" v="16"/>
          <ac:grpSpMkLst>
            <pc:docMk/>
            <pc:sldMk cId="37960834" sldId="303"/>
            <ac:grpSpMk id="9" creationId="{173136F7-8EF3-AAC6-C606-4DB7B2011623}"/>
          </ac:grpSpMkLst>
        </pc:grpChg>
        <pc:grpChg chg="add mod">
          <ac:chgData name="Manish Sharma" userId="b799adb9ba789c8f" providerId="LiveId" clId="{954A0FEF-10B3-466B-BCC8-FAE610A4A357}" dt="2022-12-20T04:02:29.482" v="20"/>
          <ac:grpSpMkLst>
            <pc:docMk/>
            <pc:sldMk cId="37960834" sldId="303"/>
            <ac:grpSpMk id="27" creationId="{C780CC1F-74CB-0D35-E8D1-F3440EA9E095}"/>
          </ac:grpSpMkLst>
        </pc:grpChg>
        <pc:cxnChg chg="add mod">
          <ac:chgData name="Manish Sharma" userId="b799adb9ba789c8f" providerId="LiveId" clId="{954A0FEF-10B3-466B-BCC8-FAE610A4A357}" dt="2022-12-20T04:01:04.636" v="15"/>
          <ac:cxnSpMkLst>
            <pc:docMk/>
            <pc:sldMk cId="37960834" sldId="303"/>
            <ac:cxnSpMk id="3" creationId="{382A051C-2946-2454-0B2E-061F929A14C8}"/>
          </ac:cxnSpMkLst>
        </pc:cxnChg>
        <pc:cxnChg chg="add mod">
          <ac:chgData name="Manish Sharma" userId="b799adb9ba789c8f" providerId="LiveId" clId="{954A0FEF-10B3-466B-BCC8-FAE610A4A357}" dt="2022-12-20T04:01:04.636" v="15"/>
          <ac:cxnSpMkLst>
            <pc:docMk/>
            <pc:sldMk cId="37960834" sldId="303"/>
            <ac:cxnSpMk id="4" creationId="{D9CC4D17-2601-1446-B8E3-877F498719F1}"/>
          </ac:cxnSpMkLst>
        </pc:cxnChg>
        <pc:cxnChg chg="add mod">
          <ac:chgData name="Manish Sharma" userId="b799adb9ba789c8f" providerId="LiveId" clId="{954A0FEF-10B3-466B-BCC8-FAE610A4A357}" dt="2022-12-20T04:01:31.316" v="17"/>
          <ac:cxnSpMkLst>
            <pc:docMk/>
            <pc:sldMk cId="37960834" sldId="303"/>
            <ac:cxnSpMk id="12" creationId="{FB43343E-1D1D-2973-2004-DE6BDD9BB356}"/>
          </ac:cxnSpMkLst>
        </pc:cxnChg>
        <pc:cxnChg chg="add mod">
          <ac:chgData name="Manish Sharma" userId="b799adb9ba789c8f" providerId="LiveId" clId="{954A0FEF-10B3-466B-BCC8-FAE610A4A357}" dt="2022-12-20T04:02:05.166" v="18"/>
          <ac:cxnSpMkLst>
            <pc:docMk/>
            <pc:sldMk cId="37960834" sldId="303"/>
            <ac:cxnSpMk id="15" creationId="{B3398C9B-2848-7331-4CF4-21FDFD8EA5F1}"/>
          </ac:cxnSpMkLst>
        </pc:cxnChg>
        <pc:cxnChg chg="add mod">
          <ac:chgData name="Manish Sharma" userId="b799adb9ba789c8f" providerId="LiveId" clId="{954A0FEF-10B3-466B-BCC8-FAE610A4A357}" dt="2022-12-20T04:02:05.166" v="18"/>
          <ac:cxnSpMkLst>
            <pc:docMk/>
            <pc:sldMk cId="37960834" sldId="303"/>
            <ac:cxnSpMk id="17" creationId="{AB6EA9B4-7BB9-F08F-92B6-CA1B7CC30E3D}"/>
          </ac:cxnSpMkLst>
        </pc:cxnChg>
        <pc:cxnChg chg="add mod">
          <ac:chgData name="Manish Sharma" userId="b799adb9ba789c8f" providerId="LiveId" clId="{954A0FEF-10B3-466B-BCC8-FAE610A4A357}" dt="2022-12-20T04:02:29.482" v="20"/>
          <ac:cxnSpMkLst>
            <pc:docMk/>
            <pc:sldMk cId="37960834" sldId="303"/>
            <ac:cxnSpMk id="24" creationId="{B6DAE3D1-BF15-AAF9-F424-188F5F8A9ECD}"/>
          </ac:cxnSpMkLst>
        </pc:cxnChg>
        <pc:cxnChg chg="add mod">
          <ac:chgData name="Manish Sharma" userId="b799adb9ba789c8f" providerId="LiveId" clId="{954A0FEF-10B3-466B-BCC8-FAE610A4A357}" dt="2022-12-20T04:02:29.482" v="20"/>
          <ac:cxnSpMkLst>
            <pc:docMk/>
            <pc:sldMk cId="37960834" sldId="303"/>
            <ac:cxnSpMk id="30" creationId="{CB2BC55F-06A2-863F-C1DD-3CE8984536C3}"/>
          </ac:cxnSpMkLst>
        </pc:cxnChg>
      </pc:sldChg>
      <pc:sldChg chg="addSp modSp new">
        <pc:chgData name="Manish Sharma" userId="b799adb9ba789c8f" providerId="LiveId" clId="{954A0FEF-10B3-466B-BCC8-FAE610A4A357}" dt="2022-12-20T04:05:06.393" v="29"/>
        <pc:sldMkLst>
          <pc:docMk/>
          <pc:sldMk cId="3153586124" sldId="304"/>
        </pc:sldMkLst>
        <pc:spChg chg="add mod">
          <ac:chgData name="Manish Sharma" userId="b799adb9ba789c8f" providerId="LiveId" clId="{954A0FEF-10B3-466B-BCC8-FAE610A4A357}" dt="2022-12-20T04:03:32.582" v="22"/>
          <ac:spMkLst>
            <pc:docMk/>
            <pc:sldMk cId="3153586124" sldId="304"/>
            <ac:spMk id="2" creationId="{979DA4B3-4782-C8C4-A7BF-77C152EB82F5}"/>
          </ac:spMkLst>
        </pc:spChg>
        <pc:spChg chg="add mod">
          <ac:chgData name="Manish Sharma" userId="b799adb9ba789c8f" providerId="LiveId" clId="{954A0FEF-10B3-466B-BCC8-FAE610A4A357}" dt="2022-12-20T04:03:32.582" v="22"/>
          <ac:spMkLst>
            <pc:docMk/>
            <pc:sldMk cId="3153586124" sldId="304"/>
            <ac:spMk id="5" creationId="{24E747EC-854F-D220-4702-6020671BE438}"/>
          </ac:spMkLst>
        </pc:spChg>
        <pc:spChg chg="mod">
          <ac:chgData name="Manish Sharma" userId="b799adb9ba789c8f" providerId="LiveId" clId="{954A0FEF-10B3-466B-BCC8-FAE610A4A357}" dt="2022-12-20T04:03:32.582" v="22"/>
          <ac:spMkLst>
            <pc:docMk/>
            <pc:sldMk cId="3153586124" sldId="304"/>
            <ac:spMk id="7" creationId="{BF0D2753-4278-3485-0568-3DB6D74E24F1}"/>
          </ac:spMkLst>
        </pc:spChg>
        <pc:spChg chg="mod">
          <ac:chgData name="Manish Sharma" userId="b799adb9ba789c8f" providerId="LiveId" clId="{954A0FEF-10B3-466B-BCC8-FAE610A4A357}" dt="2022-12-20T04:03:32.582" v="22"/>
          <ac:spMkLst>
            <pc:docMk/>
            <pc:sldMk cId="3153586124" sldId="304"/>
            <ac:spMk id="8" creationId="{B3C7701E-8C38-5998-F2F5-76BEA7A855D8}"/>
          </ac:spMkLst>
        </pc:spChg>
        <pc:spChg chg="mod">
          <ac:chgData name="Manish Sharma" userId="b799adb9ba789c8f" providerId="LiveId" clId="{954A0FEF-10B3-466B-BCC8-FAE610A4A357}" dt="2022-12-20T04:03:32.582" v="22"/>
          <ac:spMkLst>
            <pc:docMk/>
            <pc:sldMk cId="3153586124" sldId="304"/>
            <ac:spMk id="10" creationId="{C12F4416-796C-AB34-1B53-E8767AD579BD}"/>
          </ac:spMkLst>
        </pc:spChg>
        <pc:spChg chg="mod">
          <ac:chgData name="Manish Sharma" userId="b799adb9ba789c8f" providerId="LiveId" clId="{954A0FEF-10B3-466B-BCC8-FAE610A4A357}" dt="2022-12-20T04:03:32.582" v="22"/>
          <ac:spMkLst>
            <pc:docMk/>
            <pc:sldMk cId="3153586124" sldId="304"/>
            <ac:spMk id="11" creationId="{1D43D12E-D474-C3E9-B40A-4A41BD9AB8E3}"/>
          </ac:spMkLst>
        </pc:spChg>
        <pc:spChg chg="add mod">
          <ac:chgData name="Manish Sharma" userId="b799adb9ba789c8f" providerId="LiveId" clId="{954A0FEF-10B3-466B-BCC8-FAE610A4A357}" dt="2022-12-20T04:03:39.946" v="23"/>
          <ac:spMkLst>
            <pc:docMk/>
            <pc:sldMk cId="3153586124" sldId="304"/>
            <ac:spMk id="13" creationId="{DEFC9B72-DD23-2328-D076-ABA759D502FD}"/>
          </ac:spMkLst>
        </pc:spChg>
        <pc:spChg chg="add mod">
          <ac:chgData name="Manish Sharma" userId="b799adb9ba789c8f" providerId="LiveId" clId="{954A0FEF-10B3-466B-BCC8-FAE610A4A357}" dt="2022-12-20T04:03:39.946" v="23"/>
          <ac:spMkLst>
            <pc:docMk/>
            <pc:sldMk cId="3153586124" sldId="304"/>
            <ac:spMk id="14" creationId="{7F139F2B-9C70-1CDD-7F7D-FFCE11884340}"/>
          </ac:spMkLst>
        </pc:spChg>
        <pc:spChg chg="add mod">
          <ac:chgData name="Manish Sharma" userId="b799adb9ba789c8f" providerId="LiveId" clId="{954A0FEF-10B3-466B-BCC8-FAE610A4A357}" dt="2022-12-20T04:03:50.029" v="24"/>
          <ac:spMkLst>
            <pc:docMk/>
            <pc:sldMk cId="3153586124" sldId="304"/>
            <ac:spMk id="15" creationId="{7E17A878-8357-E37B-33AD-5B92F54F91B3}"/>
          </ac:spMkLst>
        </pc:spChg>
        <pc:spChg chg="add mod">
          <ac:chgData name="Manish Sharma" userId="b799adb9ba789c8f" providerId="LiveId" clId="{954A0FEF-10B3-466B-BCC8-FAE610A4A357}" dt="2022-12-20T04:03:50.029" v="24"/>
          <ac:spMkLst>
            <pc:docMk/>
            <pc:sldMk cId="3153586124" sldId="304"/>
            <ac:spMk id="16" creationId="{A8C2BD3E-C3E4-DDFF-6892-5AC6DA3ED8B5}"/>
          </ac:spMkLst>
        </pc:spChg>
        <pc:spChg chg="mod">
          <ac:chgData name="Manish Sharma" userId="b799adb9ba789c8f" providerId="LiveId" clId="{954A0FEF-10B3-466B-BCC8-FAE610A4A357}" dt="2022-12-20T04:03:58.566" v="25"/>
          <ac:spMkLst>
            <pc:docMk/>
            <pc:sldMk cId="3153586124" sldId="304"/>
            <ac:spMk id="20" creationId="{254780B8-53E5-4979-AAB6-C9A730E0C489}"/>
          </ac:spMkLst>
        </pc:spChg>
        <pc:spChg chg="mod">
          <ac:chgData name="Manish Sharma" userId="b799adb9ba789c8f" providerId="LiveId" clId="{954A0FEF-10B3-466B-BCC8-FAE610A4A357}" dt="2022-12-20T04:03:58.566" v="25"/>
          <ac:spMkLst>
            <pc:docMk/>
            <pc:sldMk cId="3153586124" sldId="304"/>
            <ac:spMk id="21" creationId="{55F2897A-B23A-C7B6-E93B-36E6ACDFBE10}"/>
          </ac:spMkLst>
        </pc:spChg>
        <pc:spChg chg="add mod">
          <ac:chgData name="Manish Sharma" userId="b799adb9ba789c8f" providerId="LiveId" clId="{954A0FEF-10B3-466B-BCC8-FAE610A4A357}" dt="2022-12-20T04:03:58.566" v="25"/>
          <ac:spMkLst>
            <pc:docMk/>
            <pc:sldMk cId="3153586124" sldId="304"/>
            <ac:spMk id="22" creationId="{9D5D3006-0032-9692-0BD2-0942C0E94EA8}"/>
          </ac:spMkLst>
        </pc:spChg>
        <pc:spChg chg="add mod">
          <ac:chgData name="Manish Sharma" userId="b799adb9ba789c8f" providerId="LiveId" clId="{954A0FEF-10B3-466B-BCC8-FAE610A4A357}" dt="2022-12-20T04:04:23.302" v="26"/>
          <ac:spMkLst>
            <pc:docMk/>
            <pc:sldMk cId="3153586124" sldId="304"/>
            <ac:spMk id="23" creationId="{B5053135-9ACA-427E-CA5E-878D0F557268}"/>
          </ac:spMkLst>
        </pc:spChg>
        <pc:spChg chg="add mod">
          <ac:chgData name="Manish Sharma" userId="b799adb9ba789c8f" providerId="LiveId" clId="{954A0FEF-10B3-466B-BCC8-FAE610A4A357}" dt="2022-12-20T04:04:23.302" v="26"/>
          <ac:spMkLst>
            <pc:docMk/>
            <pc:sldMk cId="3153586124" sldId="304"/>
            <ac:spMk id="24" creationId="{F59DE258-B00B-15F7-B1D2-4861BC7D1656}"/>
          </ac:spMkLst>
        </pc:spChg>
        <pc:spChg chg="add mod">
          <ac:chgData name="Manish Sharma" userId="b799adb9ba789c8f" providerId="LiveId" clId="{954A0FEF-10B3-466B-BCC8-FAE610A4A357}" dt="2022-12-20T04:04:23.302" v="26"/>
          <ac:spMkLst>
            <pc:docMk/>
            <pc:sldMk cId="3153586124" sldId="304"/>
            <ac:spMk id="25" creationId="{EF162450-0DDD-5A9B-34CF-6D653AE4338F}"/>
          </ac:spMkLst>
        </pc:spChg>
        <pc:spChg chg="add mod">
          <ac:chgData name="Manish Sharma" userId="b799adb9ba789c8f" providerId="LiveId" clId="{954A0FEF-10B3-466B-BCC8-FAE610A4A357}" dt="2022-12-20T04:04:23.302" v="26"/>
          <ac:spMkLst>
            <pc:docMk/>
            <pc:sldMk cId="3153586124" sldId="304"/>
            <ac:spMk id="26" creationId="{DFF75CE0-1ED1-91A0-F217-86CACC782ED1}"/>
          </ac:spMkLst>
        </pc:spChg>
        <pc:spChg chg="add mod">
          <ac:chgData name="Manish Sharma" userId="b799adb9ba789c8f" providerId="LiveId" clId="{954A0FEF-10B3-466B-BCC8-FAE610A4A357}" dt="2022-12-20T04:04:23.302" v="26"/>
          <ac:spMkLst>
            <pc:docMk/>
            <pc:sldMk cId="3153586124" sldId="304"/>
            <ac:spMk id="27" creationId="{39FAF971-71C1-6F54-2C1E-A652B3384FF4}"/>
          </ac:spMkLst>
        </pc:spChg>
        <pc:spChg chg="add mod">
          <ac:chgData name="Manish Sharma" userId="b799adb9ba789c8f" providerId="LiveId" clId="{954A0FEF-10B3-466B-BCC8-FAE610A4A357}" dt="2022-12-20T04:04:52.847" v="28"/>
          <ac:spMkLst>
            <pc:docMk/>
            <pc:sldMk cId="3153586124" sldId="304"/>
            <ac:spMk id="31" creationId="{ADC03223-FA93-D75C-2776-292D9211DB30}"/>
          </ac:spMkLst>
        </pc:spChg>
        <pc:spChg chg="add mod">
          <ac:chgData name="Manish Sharma" userId="b799adb9ba789c8f" providerId="LiveId" clId="{954A0FEF-10B3-466B-BCC8-FAE610A4A357}" dt="2022-12-20T04:04:52.847" v="28"/>
          <ac:spMkLst>
            <pc:docMk/>
            <pc:sldMk cId="3153586124" sldId="304"/>
            <ac:spMk id="32" creationId="{441A894D-66EF-5040-07D4-8BE29B985326}"/>
          </ac:spMkLst>
        </pc:spChg>
        <pc:spChg chg="add mod">
          <ac:chgData name="Manish Sharma" userId="b799adb9ba789c8f" providerId="LiveId" clId="{954A0FEF-10B3-466B-BCC8-FAE610A4A357}" dt="2022-12-20T04:04:52.847" v="28"/>
          <ac:spMkLst>
            <pc:docMk/>
            <pc:sldMk cId="3153586124" sldId="304"/>
            <ac:spMk id="33" creationId="{91072706-F55C-367D-B080-9CAE214D4F81}"/>
          </ac:spMkLst>
        </pc:spChg>
        <pc:spChg chg="mod">
          <ac:chgData name="Manish Sharma" userId="b799adb9ba789c8f" providerId="LiveId" clId="{954A0FEF-10B3-466B-BCC8-FAE610A4A357}" dt="2022-12-20T04:05:06.393" v="29"/>
          <ac:spMkLst>
            <pc:docMk/>
            <pc:sldMk cId="3153586124" sldId="304"/>
            <ac:spMk id="35" creationId="{81BBEF4D-274F-3CD7-35F0-8517700FC3A7}"/>
          </ac:spMkLst>
        </pc:spChg>
        <pc:spChg chg="mod">
          <ac:chgData name="Manish Sharma" userId="b799adb9ba789c8f" providerId="LiveId" clId="{954A0FEF-10B3-466B-BCC8-FAE610A4A357}" dt="2022-12-20T04:05:06.393" v="29"/>
          <ac:spMkLst>
            <pc:docMk/>
            <pc:sldMk cId="3153586124" sldId="304"/>
            <ac:spMk id="36" creationId="{79EC91B8-9AB8-85FB-5C7E-9258C53F21BA}"/>
          </ac:spMkLst>
        </pc:spChg>
        <pc:grpChg chg="add mod">
          <ac:chgData name="Manish Sharma" userId="b799adb9ba789c8f" providerId="LiveId" clId="{954A0FEF-10B3-466B-BCC8-FAE610A4A357}" dt="2022-12-20T04:03:32.582" v="22"/>
          <ac:grpSpMkLst>
            <pc:docMk/>
            <pc:sldMk cId="3153586124" sldId="304"/>
            <ac:grpSpMk id="6" creationId="{A4E690F1-FF65-A201-E899-77CAF640B159}"/>
          </ac:grpSpMkLst>
        </pc:grpChg>
        <pc:grpChg chg="add mod">
          <ac:chgData name="Manish Sharma" userId="b799adb9ba789c8f" providerId="LiveId" clId="{954A0FEF-10B3-466B-BCC8-FAE610A4A357}" dt="2022-12-20T04:03:32.582" v="22"/>
          <ac:grpSpMkLst>
            <pc:docMk/>
            <pc:sldMk cId="3153586124" sldId="304"/>
            <ac:grpSpMk id="9" creationId="{9A0A1751-0981-B6CF-261F-91000F3A409D}"/>
          </ac:grpSpMkLst>
        </pc:grpChg>
        <pc:grpChg chg="add mod">
          <ac:chgData name="Manish Sharma" userId="b799adb9ba789c8f" providerId="LiveId" clId="{954A0FEF-10B3-466B-BCC8-FAE610A4A357}" dt="2022-12-20T04:03:58.566" v="25"/>
          <ac:grpSpMkLst>
            <pc:docMk/>
            <pc:sldMk cId="3153586124" sldId="304"/>
            <ac:grpSpMk id="19" creationId="{B68470CE-F0B3-CAD0-946D-3B4227B4040B}"/>
          </ac:grpSpMkLst>
        </pc:grpChg>
        <pc:grpChg chg="add mod">
          <ac:chgData name="Manish Sharma" userId="b799adb9ba789c8f" providerId="LiveId" clId="{954A0FEF-10B3-466B-BCC8-FAE610A4A357}" dt="2022-12-20T04:05:06.393" v="29"/>
          <ac:grpSpMkLst>
            <pc:docMk/>
            <pc:sldMk cId="3153586124" sldId="304"/>
            <ac:grpSpMk id="34" creationId="{1210BE0D-75B3-A62F-F469-569E0C20710F}"/>
          </ac:grpSpMkLst>
        </pc:grpChg>
        <pc:picChg chg="add mod">
          <ac:chgData name="Manish Sharma" userId="b799adb9ba789c8f" providerId="LiveId" clId="{954A0FEF-10B3-466B-BCC8-FAE610A4A357}" dt="2022-12-20T04:04:33.277" v="27"/>
          <ac:picMkLst>
            <pc:docMk/>
            <pc:sldMk cId="3153586124" sldId="304"/>
            <ac:picMk id="28" creationId="{90B159AD-42B3-D2A3-7ED2-D8DC33BCC2F0}"/>
          </ac:picMkLst>
        </pc:picChg>
        <pc:cxnChg chg="add mod">
          <ac:chgData name="Manish Sharma" userId="b799adb9ba789c8f" providerId="LiveId" clId="{954A0FEF-10B3-466B-BCC8-FAE610A4A357}" dt="2022-12-20T04:03:32.582" v="22"/>
          <ac:cxnSpMkLst>
            <pc:docMk/>
            <pc:sldMk cId="3153586124" sldId="304"/>
            <ac:cxnSpMk id="3" creationId="{7A6A8D53-53D2-1E8C-D470-B95488948583}"/>
          </ac:cxnSpMkLst>
        </pc:cxnChg>
        <pc:cxnChg chg="add mod">
          <ac:chgData name="Manish Sharma" userId="b799adb9ba789c8f" providerId="LiveId" clId="{954A0FEF-10B3-466B-BCC8-FAE610A4A357}" dt="2022-12-20T04:03:32.582" v="22"/>
          <ac:cxnSpMkLst>
            <pc:docMk/>
            <pc:sldMk cId="3153586124" sldId="304"/>
            <ac:cxnSpMk id="4" creationId="{7AB6992E-C654-0AB5-C7DC-94C8455D2DB8}"/>
          </ac:cxnSpMkLst>
        </pc:cxnChg>
        <pc:cxnChg chg="add mod">
          <ac:chgData name="Manish Sharma" userId="b799adb9ba789c8f" providerId="LiveId" clId="{954A0FEF-10B3-466B-BCC8-FAE610A4A357}" dt="2022-12-20T04:03:32.582" v="22"/>
          <ac:cxnSpMkLst>
            <pc:docMk/>
            <pc:sldMk cId="3153586124" sldId="304"/>
            <ac:cxnSpMk id="12" creationId="{34EFFBED-004D-E602-913E-E690FF698CD5}"/>
          </ac:cxnSpMkLst>
        </pc:cxnChg>
        <pc:cxnChg chg="add mod">
          <ac:chgData name="Manish Sharma" userId="b799adb9ba789c8f" providerId="LiveId" clId="{954A0FEF-10B3-466B-BCC8-FAE610A4A357}" dt="2022-12-20T04:03:50.029" v="24"/>
          <ac:cxnSpMkLst>
            <pc:docMk/>
            <pc:sldMk cId="3153586124" sldId="304"/>
            <ac:cxnSpMk id="17" creationId="{CCAECA9E-EFB9-A79D-23D5-CAEFB9A2BAB1}"/>
          </ac:cxnSpMkLst>
        </pc:cxnChg>
        <pc:cxnChg chg="add mod">
          <ac:chgData name="Manish Sharma" userId="b799adb9ba789c8f" providerId="LiveId" clId="{954A0FEF-10B3-466B-BCC8-FAE610A4A357}" dt="2022-12-20T04:03:50.029" v="24"/>
          <ac:cxnSpMkLst>
            <pc:docMk/>
            <pc:sldMk cId="3153586124" sldId="304"/>
            <ac:cxnSpMk id="18" creationId="{8A717E62-A9E3-DD22-7B9E-562FD14A31BA}"/>
          </ac:cxnSpMkLst>
        </pc:cxnChg>
        <pc:cxnChg chg="add mod">
          <ac:chgData name="Manish Sharma" userId="b799adb9ba789c8f" providerId="LiveId" clId="{954A0FEF-10B3-466B-BCC8-FAE610A4A357}" dt="2022-12-20T04:04:52.847" v="28"/>
          <ac:cxnSpMkLst>
            <pc:docMk/>
            <pc:sldMk cId="3153586124" sldId="304"/>
            <ac:cxnSpMk id="29" creationId="{DB71B401-E9D7-3AC9-33F3-D3C71DC8E368}"/>
          </ac:cxnSpMkLst>
        </pc:cxnChg>
        <pc:cxnChg chg="add mod">
          <ac:chgData name="Manish Sharma" userId="b799adb9ba789c8f" providerId="LiveId" clId="{954A0FEF-10B3-466B-BCC8-FAE610A4A357}" dt="2022-12-20T04:04:52.847" v="28"/>
          <ac:cxnSpMkLst>
            <pc:docMk/>
            <pc:sldMk cId="3153586124" sldId="304"/>
            <ac:cxnSpMk id="30" creationId="{C87A4AC0-ABC8-4E68-426B-E0D0F6F44BEB}"/>
          </ac:cxnSpMkLst>
        </pc:cxnChg>
      </pc:sldChg>
      <pc:sldChg chg="addSp delSp modSp new mod">
        <pc:chgData name="Manish Sharma" userId="b799adb9ba789c8f" providerId="LiveId" clId="{954A0FEF-10B3-466B-BCC8-FAE610A4A357}" dt="2022-12-20T04:15:19.903" v="104"/>
        <pc:sldMkLst>
          <pc:docMk/>
          <pc:sldMk cId="2082970887" sldId="305"/>
        </pc:sldMkLst>
        <pc:spChg chg="add mod">
          <ac:chgData name="Manish Sharma" userId="b799adb9ba789c8f" providerId="LiveId" clId="{954A0FEF-10B3-466B-BCC8-FAE610A4A357}" dt="2022-12-20T04:10:58.310" v="31"/>
          <ac:spMkLst>
            <pc:docMk/>
            <pc:sldMk cId="2082970887" sldId="305"/>
            <ac:spMk id="2" creationId="{6D069DAD-879A-ECDC-B038-A7FEAE294B93}"/>
          </ac:spMkLst>
        </pc:spChg>
        <pc:spChg chg="add mod">
          <ac:chgData name="Manish Sharma" userId="b799adb9ba789c8f" providerId="LiveId" clId="{954A0FEF-10B3-466B-BCC8-FAE610A4A357}" dt="2022-12-20T04:10:58.310" v="31"/>
          <ac:spMkLst>
            <pc:docMk/>
            <pc:sldMk cId="2082970887" sldId="305"/>
            <ac:spMk id="3" creationId="{37515576-B1D4-8AE1-A844-37DD6BCF94E3}"/>
          </ac:spMkLst>
        </pc:spChg>
        <pc:spChg chg="add mod">
          <ac:chgData name="Manish Sharma" userId="b799adb9ba789c8f" providerId="LiveId" clId="{954A0FEF-10B3-466B-BCC8-FAE610A4A357}" dt="2022-12-20T04:10:58.310" v="31"/>
          <ac:spMkLst>
            <pc:docMk/>
            <pc:sldMk cId="2082970887" sldId="305"/>
            <ac:spMk id="4" creationId="{1B0E6736-1B19-57BC-9D75-D9CB5AF73E78}"/>
          </ac:spMkLst>
        </pc:spChg>
        <pc:spChg chg="mod">
          <ac:chgData name="Manish Sharma" userId="b799adb9ba789c8f" providerId="LiveId" clId="{954A0FEF-10B3-466B-BCC8-FAE610A4A357}" dt="2022-12-20T04:10:58.310" v="31"/>
          <ac:spMkLst>
            <pc:docMk/>
            <pc:sldMk cId="2082970887" sldId="305"/>
            <ac:spMk id="6" creationId="{1045CC82-98F2-C96C-411D-722C2B99A1ED}"/>
          </ac:spMkLst>
        </pc:spChg>
        <pc:spChg chg="mod">
          <ac:chgData name="Manish Sharma" userId="b799adb9ba789c8f" providerId="LiveId" clId="{954A0FEF-10B3-466B-BCC8-FAE610A4A357}" dt="2022-12-20T04:10:58.310" v="31"/>
          <ac:spMkLst>
            <pc:docMk/>
            <pc:sldMk cId="2082970887" sldId="305"/>
            <ac:spMk id="7" creationId="{B603E515-1995-15BD-D8B9-AA3090926FDF}"/>
          </ac:spMkLst>
        </pc:spChg>
        <pc:spChg chg="mod">
          <ac:chgData name="Manish Sharma" userId="b799adb9ba789c8f" providerId="LiveId" clId="{954A0FEF-10B3-466B-BCC8-FAE610A4A357}" dt="2022-12-20T04:10:58.310" v="31"/>
          <ac:spMkLst>
            <pc:docMk/>
            <pc:sldMk cId="2082970887" sldId="305"/>
            <ac:spMk id="9" creationId="{1405D058-123B-4E10-FB2E-721B91C2B0F5}"/>
          </ac:spMkLst>
        </pc:spChg>
        <pc:spChg chg="mod">
          <ac:chgData name="Manish Sharma" userId="b799adb9ba789c8f" providerId="LiveId" clId="{954A0FEF-10B3-466B-BCC8-FAE610A4A357}" dt="2022-12-20T04:10:58.310" v="31"/>
          <ac:spMkLst>
            <pc:docMk/>
            <pc:sldMk cId="2082970887" sldId="305"/>
            <ac:spMk id="10" creationId="{A43E181C-BC8C-9BEE-7AC6-7CB620F35A5B}"/>
          </ac:spMkLst>
        </pc:spChg>
        <pc:spChg chg="mod">
          <ac:chgData name="Manish Sharma" userId="b799adb9ba789c8f" providerId="LiveId" clId="{954A0FEF-10B3-466B-BCC8-FAE610A4A357}" dt="2022-12-20T04:10:58.310" v="31"/>
          <ac:spMkLst>
            <pc:docMk/>
            <pc:sldMk cId="2082970887" sldId="305"/>
            <ac:spMk id="12" creationId="{4E529901-C117-F060-E67E-8B143BD3334E}"/>
          </ac:spMkLst>
        </pc:spChg>
        <pc:spChg chg="mod">
          <ac:chgData name="Manish Sharma" userId="b799adb9ba789c8f" providerId="LiveId" clId="{954A0FEF-10B3-466B-BCC8-FAE610A4A357}" dt="2022-12-20T04:10:58.310" v="31"/>
          <ac:spMkLst>
            <pc:docMk/>
            <pc:sldMk cId="2082970887" sldId="305"/>
            <ac:spMk id="13" creationId="{171E540E-3CB9-E3A5-A0B3-F3D40FB883D8}"/>
          </ac:spMkLst>
        </pc:spChg>
        <pc:spChg chg="add mod">
          <ac:chgData name="Manish Sharma" userId="b799adb9ba789c8f" providerId="LiveId" clId="{954A0FEF-10B3-466B-BCC8-FAE610A4A357}" dt="2022-12-20T04:11:05.768" v="32"/>
          <ac:spMkLst>
            <pc:docMk/>
            <pc:sldMk cId="2082970887" sldId="305"/>
            <ac:spMk id="16" creationId="{8A85B9BB-5964-FFE8-6837-E3FD96C8A1F8}"/>
          </ac:spMkLst>
        </pc:spChg>
        <pc:spChg chg="add mod">
          <ac:chgData name="Manish Sharma" userId="b799adb9ba789c8f" providerId="LiveId" clId="{954A0FEF-10B3-466B-BCC8-FAE610A4A357}" dt="2022-12-20T04:11:05.768" v="32"/>
          <ac:spMkLst>
            <pc:docMk/>
            <pc:sldMk cId="2082970887" sldId="305"/>
            <ac:spMk id="17" creationId="{1A5D7E29-5E50-4C21-338E-4098879BE65D}"/>
          </ac:spMkLst>
        </pc:spChg>
        <pc:spChg chg="add mod">
          <ac:chgData name="Manish Sharma" userId="b799adb9ba789c8f" providerId="LiveId" clId="{954A0FEF-10B3-466B-BCC8-FAE610A4A357}" dt="2022-12-20T04:11:05.768" v="32"/>
          <ac:spMkLst>
            <pc:docMk/>
            <pc:sldMk cId="2082970887" sldId="305"/>
            <ac:spMk id="19" creationId="{334D6220-2D2A-F8D9-37B2-96125ADDBCB2}"/>
          </ac:spMkLst>
        </pc:spChg>
        <pc:spChg chg="add mod">
          <ac:chgData name="Manish Sharma" userId="b799adb9ba789c8f" providerId="LiveId" clId="{954A0FEF-10B3-466B-BCC8-FAE610A4A357}" dt="2022-12-20T04:11:14.578" v="33"/>
          <ac:spMkLst>
            <pc:docMk/>
            <pc:sldMk cId="2082970887" sldId="305"/>
            <ac:spMk id="20" creationId="{AB72CAB6-7136-79AB-C8B1-D616D49FA252}"/>
          </ac:spMkLst>
        </pc:spChg>
        <pc:spChg chg="add mod">
          <ac:chgData name="Manish Sharma" userId="b799adb9ba789c8f" providerId="LiveId" clId="{954A0FEF-10B3-466B-BCC8-FAE610A4A357}" dt="2022-12-20T04:11:14.578" v="33"/>
          <ac:spMkLst>
            <pc:docMk/>
            <pc:sldMk cId="2082970887" sldId="305"/>
            <ac:spMk id="21" creationId="{0898060D-0851-5D41-6FFD-261FB00E6B17}"/>
          </ac:spMkLst>
        </pc:spChg>
        <pc:spChg chg="add mod">
          <ac:chgData name="Manish Sharma" userId="b799adb9ba789c8f" providerId="LiveId" clId="{954A0FEF-10B3-466B-BCC8-FAE610A4A357}" dt="2022-12-20T04:11:14.578" v="33"/>
          <ac:spMkLst>
            <pc:docMk/>
            <pc:sldMk cId="2082970887" sldId="305"/>
            <ac:spMk id="22" creationId="{87E93116-CC41-B136-CAD9-3CBEB8AD8C1F}"/>
          </ac:spMkLst>
        </pc:spChg>
        <pc:spChg chg="add mod">
          <ac:chgData name="Manish Sharma" userId="b799adb9ba789c8f" providerId="LiveId" clId="{954A0FEF-10B3-466B-BCC8-FAE610A4A357}" dt="2022-12-20T04:11:14.578" v="33"/>
          <ac:spMkLst>
            <pc:docMk/>
            <pc:sldMk cId="2082970887" sldId="305"/>
            <ac:spMk id="23" creationId="{FCE91E3F-879D-52C8-C5E4-FA242F0106D3}"/>
          </ac:spMkLst>
        </pc:spChg>
        <pc:spChg chg="add mod">
          <ac:chgData name="Manish Sharma" userId="b799adb9ba789c8f" providerId="LiveId" clId="{954A0FEF-10B3-466B-BCC8-FAE610A4A357}" dt="2022-12-20T04:11:14.578" v="33"/>
          <ac:spMkLst>
            <pc:docMk/>
            <pc:sldMk cId="2082970887" sldId="305"/>
            <ac:spMk id="24" creationId="{60B46186-9740-91EF-2DF1-9D7AF2AAC215}"/>
          </ac:spMkLst>
        </pc:spChg>
        <pc:spChg chg="add mod">
          <ac:chgData name="Manish Sharma" userId="b799adb9ba789c8f" providerId="LiveId" clId="{954A0FEF-10B3-466B-BCC8-FAE610A4A357}" dt="2022-12-20T04:11:42.307" v="34"/>
          <ac:spMkLst>
            <pc:docMk/>
            <pc:sldMk cId="2082970887" sldId="305"/>
            <ac:spMk id="25" creationId="{58227D76-0BCA-F413-EA2C-C6F74D6CCEA7}"/>
          </ac:spMkLst>
        </pc:spChg>
        <pc:spChg chg="add mod">
          <ac:chgData name="Manish Sharma" userId="b799adb9ba789c8f" providerId="LiveId" clId="{954A0FEF-10B3-466B-BCC8-FAE610A4A357}" dt="2022-12-20T04:11:42.307" v="34"/>
          <ac:spMkLst>
            <pc:docMk/>
            <pc:sldMk cId="2082970887" sldId="305"/>
            <ac:spMk id="27" creationId="{792F6565-9D61-7AAA-D3E2-224D0A705D75}"/>
          </ac:spMkLst>
        </pc:spChg>
        <pc:spChg chg="add mod">
          <ac:chgData name="Manish Sharma" userId="b799adb9ba789c8f" providerId="LiveId" clId="{954A0FEF-10B3-466B-BCC8-FAE610A4A357}" dt="2022-12-20T04:11:42.307" v="34"/>
          <ac:spMkLst>
            <pc:docMk/>
            <pc:sldMk cId="2082970887" sldId="305"/>
            <ac:spMk id="29" creationId="{4B5F68E6-039A-C178-AA58-379DA017BCEF}"/>
          </ac:spMkLst>
        </pc:spChg>
        <pc:spChg chg="add mod">
          <ac:chgData name="Manish Sharma" userId="b799adb9ba789c8f" providerId="LiveId" clId="{954A0FEF-10B3-466B-BCC8-FAE610A4A357}" dt="2022-12-20T04:11:42.307" v="34"/>
          <ac:spMkLst>
            <pc:docMk/>
            <pc:sldMk cId="2082970887" sldId="305"/>
            <ac:spMk id="30" creationId="{EB540F52-5005-B7B9-C711-7AAD687EBD27}"/>
          </ac:spMkLst>
        </pc:spChg>
        <pc:spChg chg="add mod">
          <ac:chgData name="Manish Sharma" userId="b799adb9ba789c8f" providerId="LiveId" clId="{954A0FEF-10B3-466B-BCC8-FAE610A4A357}" dt="2022-12-20T04:11:55.099" v="35"/>
          <ac:spMkLst>
            <pc:docMk/>
            <pc:sldMk cId="2082970887" sldId="305"/>
            <ac:spMk id="33" creationId="{86261239-0097-6AE8-E87D-A762C2CF79B8}"/>
          </ac:spMkLst>
        </pc:spChg>
        <pc:spChg chg="add mod">
          <ac:chgData name="Manish Sharma" userId="b799adb9ba789c8f" providerId="LiveId" clId="{954A0FEF-10B3-466B-BCC8-FAE610A4A357}" dt="2022-12-20T04:12:11.915" v="37"/>
          <ac:spMkLst>
            <pc:docMk/>
            <pc:sldMk cId="2082970887" sldId="305"/>
            <ac:spMk id="35" creationId="{BAF4C4E2-9D12-A989-588D-6D95BD60CA46}"/>
          </ac:spMkLst>
        </pc:spChg>
        <pc:spChg chg="add mod">
          <ac:chgData name="Manish Sharma" userId="b799adb9ba789c8f" providerId="LiveId" clId="{954A0FEF-10B3-466B-BCC8-FAE610A4A357}" dt="2022-12-20T04:12:21.680" v="38"/>
          <ac:spMkLst>
            <pc:docMk/>
            <pc:sldMk cId="2082970887" sldId="305"/>
            <ac:spMk id="36" creationId="{4ACA65CA-80F2-A92F-DA8D-2CB6EF7EC05F}"/>
          </ac:spMkLst>
        </pc:spChg>
        <pc:spChg chg="add mod">
          <ac:chgData name="Manish Sharma" userId="b799adb9ba789c8f" providerId="LiveId" clId="{954A0FEF-10B3-466B-BCC8-FAE610A4A357}" dt="2022-12-20T04:13:26.452" v="101" actId="1076"/>
          <ac:spMkLst>
            <pc:docMk/>
            <pc:sldMk cId="2082970887" sldId="305"/>
            <ac:spMk id="37" creationId="{CCF993F5-49A4-94CE-E86B-C07EEED08648}"/>
          </ac:spMkLst>
        </pc:spChg>
        <pc:spChg chg="add mod">
          <ac:chgData name="Manish Sharma" userId="b799adb9ba789c8f" providerId="LiveId" clId="{954A0FEF-10B3-466B-BCC8-FAE610A4A357}" dt="2022-12-20T04:14:27.566" v="102"/>
          <ac:spMkLst>
            <pc:docMk/>
            <pc:sldMk cId="2082970887" sldId="305"/>
            <ac:spMk id="38" creationId="{9EDA964A-D5F6-09CD-517B-35B7D2605392}"/>
          </ac:spMkLst>
        </pc:spChg>
        <pc:spChg chg="add del mod">
          <ac:chgData name="Manish Sharma" userId="b799adb9ba789c8f" providerId="LiveId" clId="{954A0FEF-10B3-466B-BCC8-FAE610A4A357}" dt="2022-12-20T04:15:19.903" v="104"/>
          <ac:spMkLst>
            <pc:docMk/>
            <pc:sldMk cId="2082970887" sldId="305"/>
            <ac:spMk id="39" creationId="{B38C5307-E999-21AD-39AB-539A645EEB79}"/>
          </ac:spMkLst>
        </pc:spChg>
        <pc:spChg chg="add del mod">
          <ac:chgData name="Manish Sharma" userId="b799adb9ba789c8f" providerId="LiveId" clId="{954A0FEF-10B3-466B-BCC8-FAE610A4A357}" dt="2022-12-20T04:15:19.903" v="104"/>
          <ac:spMkLst>
            <pc:docMk/>
            <pc:sldMk cId="2082970887" sldId="305"/>
            <ac:spMk id="40" creationId="{35C9CB2A-D1C0-DF02-9FCC-C9BCA2CE5FD0}"/>
          </ac:spMkLst>
        </pc:spChg>
        <pc:spChg chg="add del mod">
          <ac:chgData name="Manish Sharma" userId="b799adb9ba789c8f" providerId="LiveId" clId="{954A0FEF-10B3-466B-BCC8-FAE610A4A357}" dt="2022-12-20T04:15:19.903" v="104"/>
          <ac:spMkLst>
            <pc:docMk/>
            <pc:sldMk cId="2082970887" sldId="305"/>
            <ac:spMk id="41" creationId="{4E191DE5-B123-61F5-15BE-188F5BDD3754}"/>
          </ac:spMkLst>
        </pc:spChg>
        <pc:grpChg chg="add mod">
          <ac:chgData name="Manish Sharma" userId="b799adb9ba789c8f" providerId="LiveId" clId="{954A0FEF-10B3-466B-BCC8-FAE610A4A357}" dt="2022-12-20T04:10:58.310" v="31"/>
          <ac:grpSpMkLst>
            <pc:docMk/>
            <pc:sldMk cId="2082970887" sldId="305"/>
            <ac:grpSpMk id="5" creationId="{60EA2753-5433-1067-F567-CE20FF5B0539}"/>
          </ac:grpSpMkLst>
        </pc:grpChg>
        <pc:grpChg chg="add mod">
          <ac:chgData name="Manish Sharma" userId="b799adb9ba789c8f" providerId="LiveId" clId="{954A0FEF-10B3-466B-BCC8-FAE610A4A357}" dt="2022-12-20T04:10:58.310" v="31"/>
          <ac:grpSpMkLst>
            <pc:docMk/>
            <pc:sldMk cId="2082970887" sldId="305"/>
            <ac:grpSpMk id="8" creationId="{3D17E5E1-B4A0-A635-CB8E-2534ACCFA4FE}"/>
          </ac:grpSpMkLst>
        </pc:grpChg>
        <pc:grpChg chg="add mod">
          <ac:chgData name="Manish Sharma" userId="b799adb9ba789c8f" providerId="LiveId" clId="{954A0FEF-10B3-466B-BCC8-FAE610A4A357}" dt="2022-12-20T04:10:58.310" v="31"/>
          <ac:grpSpMkLst>
            <pc:docMk/>
            <pc:sldMk cId="2082970887" sldId="305"/>
            <ac:grpSpMk id="11" creationId="{C2D0F214-EE51-B385-8762-3F98981DB6BF}"/>
          </ac:grpSpMkLst>
        </pc:grpChg>
        <pc:picChg chg="add mod">
          <ac:chgData name="Manish Sharma" userId="b799adb9ba789c8f" providerId="LiveId" clId="{954A0FEF-10B3-466B-BCC8-FAE610A4A357}" dt="2022-12-20T04:12:06.411" v="36"/>
          <ac:picMkLst>
            <pc:docMk/>
            <pc:sldMk cId="2082970887" sldId="305"/>
            <ac:picMk id="34" creationId="{58E6C4D5-CDAA-4171-E284-2144A7CAC14F}"/>
          </ac:picMkLst>
        </pc:picChg>
        <pc:cxnChg chg="add mod">
          <ac:chgData name="Manish Sharma" userId="b799adb9ba789c8f" providerId="LiveId" clId="{954A0FEF-10B3-466B-BCC8-FAE610A4A357}" dt="2022-12-20T04:10:58.310" v="31"/>
          <ac:cxnSpMkLst>
            <pc:docMk/>
            <pc:sldMk cId="2082970887" sldId="305"/>
            <ac:cxnSpMk id="14" creationId="{31938649-02AA-B6CA-51FC-A294AC3560D3}"/>
          </ac:cxnSpMkLst>
        </pc:cxnChg>
        <pc:cxnChg chg="add mod">
          <ac:chgData name="Manish Sharma" userId="b799adb9ba789c8f" providerId="LiveId" clId="{954A0FEF-10B3-466B-BCC8-FAE610A4A357}" dt="2022-12-20T04:11:05.768" v="32"/>
          <ac:cxnSpMkLst>
            <pc:docMk/>
            <pc:sldMk cId="2082970887" sldId="305"/>
            <ac:cxnSpMk id="15" creationId="{85067CD1-3467-E45C-B8DE-1310D3A0DB04}"/>
          </ac:cxnSpMkLst>
        </pc:cxnChg>
        <pc:cxnChg chg="add mod">
          <ac:chgData name="Manish Sharma" userId="b799adb9ba789c8f" providerId="LiveId" clId="{954A0FEF-10B3-466B-BCC8-FAE610A4A357}" dt="2022-12-20T04:11:05.768" v="32"/>
          <ac:cxnSpMkLst>
            <pc:docMk/>
            <pc:sldMk cId="2082970887" sldId="305"/>
            <ac:cxnSpMk id="18" creationId="{1A151F49-844C-D318-F69A-F2878F612517}"/>
          </ac:cxnSpMkLst>
        </pc:cxnChg>
        <pc:cxnChg chg="add mod">
          <ac:chgData name="Manish Sharma" userId="b799adb9ba789c8f" providerId="LiveId" clId="{954A0FEF-10B3-466B-BCC8-FAE610A4A357}" dt="2022-12-20T04:11:42.307" v="34"/>
          <ac:cxnSpMkLst>
            <pc:docMk/>
            <pc:sldMk cId="2082970887" sldId="305"/>
            <ac:cxnSpMk id="26" creationId="{83E3070E-55C9-90E1-1D12-12EF62F35B84}"/>
          </ac:cxnSpMkLst>
        </pc:cxnChg>
        <pc:cxnChg chg="add mod">
          <ac:chgData name="Manish Sharma" userId="b799adb9ba789c8f" providerId="LiveId" clId="{954A0FEF-10B3-466B-BCC8-FAE610A4A357}" dt="2022-12-20T04:11:42.307" v="34"/>
          <ac:cxnSpMkLst>
            <pc:docMk/>
            <pc:sldMk cId="2082970887" sldId="305"/>
            <ac:cxnSpMk id="28" creationId="{07EF7E3F-82C0-33A7-C146-92AC226483A8}"/>
          </ac:cxnSpMkLst>
        </pc:cxnChg>
        <pc:cxnChg chg="add mod">
          <ac:chgData name="Manish Sharma" userId="b799adb9ba789c8f" providerId="LiveId" clId="{954A0FEF-10B3-466B-BCC8-FAE610A4A357}" dt="2022-12-20T04:11:42.307" v="34"/>
          <ac:cxnSpMkLst>
            <pc:docMk/>
            <pc:sldMk cId="2082970887" sldId="305"/>
            <ac:cxnSpMk id="31" creationId="{2C25A910-FF59-047F-2098-95450F4E1D73}"/>
          </ac:cxnSpMkLst>
        </pc:cxnChg>
        <pc:cxnChg chg="add mod">
          <ac:chgData name="Manish Sharma" userId="b799adb9ba789c8f" providerId="LiveId" clId="{954A0FEF-10B3-466B-BCC8-FAE610A4A357}" dt="2022-12-20T04:11:42.307" v="34"/>
          <ac:cxnSpMkLst>
            <pc:docMk/>
            <pc:sldMk cId="2082970887" sldId="305"/>
            <ac:cxnSpMk id="32" creationId="{2C251773-874C-182E-40A3-6CCC3CF13330}"/>
          </ac:cxnSpMkLst>
        </pc:cxnChg>
        <pc:cxnChg chg="add del mod">
          <ac:chgData name="Manish Sharma" userId="b799adb9ba789c8f" providerId="LiveId" clId="{954A0FEF-10B3-466B-BCC8-FAE610A4A357}" dt="2022-12-20T04:15:19.903" v="104"/>
          <ac:cxnSpMkLst>
            <pc:docMk/>
            <pc:sldMk cId="2082970887" sldId="305"/>
            <ac:cxnSpMk id="42" creationId="{D7FE6EB4-FA95-262D-BB2F-C9B872E29086}"/>
          </ac:cxnSpMkLst>
        </pc:cxnChg>
        <pc:cxnChg chg="add del mod">
          <ac:chgData name="Manish Sharma" userId="b799adb9ba789c8f" providerId="LiveId" clId="{954A0FEF-10B3-466B-BCC8-FAE610A4A357}" dt="2022-12-20T04:15:19.903" v="104"/>
          <ac:cxnSpMkLst>
            <pc:docMk/>
            <pc:sldMk cId="2082970887" sldId="305"/>
            <ac:cxnSpMk id="43" creationId="{004038C0-216A-9B22-A933-07C4418819E8}"/>
          </ac:cxnSpMkLst>
        </pc:cxnChg>
      </pc:sldChg>
      <pc:sldChg chg="addSp delSp modSp add mod">
        <pc:chgData name="Manish Sharma" userId="b799adb9ba789c8f" providerId="LiveId" clId="{954A0FEF-10B3-466B-BCC8-FAE610A4A357}" dt="2022-12-20T04:16:02.723" v="109"/>
        <pc:sldMkLst>
          <pc:docMk/>
          <pc:sldMk cId="3361920183" sldId="306"/>
        </pc:sldMkLst>
        <pc:spChg chg="del">
          <ac:chgData name="Manish Sharma" userId="b799adb9ba789c8f" providerId="LiveId" clId="{954A0FEF-10B3-466B-BCC8-FAE610A4A357}" dt="2022-12-20T04:15:27.763" v="106" actId="478"/>
          <ac:spMkLst>
            <pc:docMk/>
            <pc:sldMk cId="3361920183" sldId="306"/>
            <ac:spMk id="25" creationId="{58227D76-0BCA-F413-EA2C-C6F74D6CCEA7}"/>
          </ac:spMkLst>
        </pc:spChg>
        <pc:spChg chg="del">
          <ac:chgData name="Manish Sharma" userId="b799adb9ba789c8f" providerId="LiveId" clId="{954A0FEF-10B3-466B-BCC8-FAE610A4A357}" dt="2022-12-20T04:15:27.763" v="106" actId="478"/>
          <ac:spMkLst>
            <pc:docMk/>
            <pc:sldMk cId="3361920183" sldId="306"/>
            <ac:spMk id="27" creationId="{792F6565-9D61-7AAA-D3E2-224D0A705D75}"/>
          </ac:spMkLst>
        </pc:spChg>
        <pc:spChg chg="del">
          <ac:chgData name="Manish Sharma" userId="b799adb9ba789c8f" providerId="LiveId" clId="{954A0FEF-10B3-466B-BCC8-FAE610A4A357}" dt="2022-12-20T04:15:27.763" v="106" actId="478"/>
          <ac:spMkLst>
            <pc:docMk/>
            <pc:sldMk cId="3361920183" sldId="306"/>
            <ac:spMk id="29" creationId="{4B5F68E6-039A-C178-AA58-379DA017BCEF}"/>
          </ac:spMkLst>
        </pc:spChg>
        <pc:spChg chg="del">
          <ac:chgData name="Manish Sharma" userId="b799adb9ba789c8f" providerId="LiveId" clId="{954A0FEF-10B3-466B-BCC8-FAE610A4A357}" dt="2022-12-20T04:15:27.763" v="106" actId="478"/>
          <ac:spMkLst>
            <pc:docMk/>
            <pc:sldMk cId="3361920183" sldId="306"/>
            <ac:spMk id="30" creationId="{EB540F52-5005-B7B9-C711-7AAD687EBD27}"/>
          </ac:spMkLst>
        </pc:spChg>
        <pc:spChg chg="del">
          <ac:chgData name="Manish Sharma" userId="b799adb9ba789c8f" providerId="LiveId" clId="{954A0FEF-10B3-466B-BCC8-FAE610A4A357}" dt="2022-12-20T04:15:27.763" v="106" actId="478"/>
          <ac:spMkLst>
            <pc:docMk/>
            <pc:sldMk cId="3361920183" sldId="306"/>
            <ac:spMk id="33" creationId="{86261239-0097-6AE8-E87D-A762C2CF79B8}"/>
          </ac:spMkLst>
        </pc:spChg>
        <pc:spChg chg="add mod">
          <ac:chgData name="Manish Sharma" userId="b799adb9ba789c8f" providerId="LiveId" clId="{954A0FEF-10B3-466B-BCC8-FAE610A4A357}" dt="2022-12-20T04:15:46.446" v="108"/>
          <ac:spMkLst>
            <pc:docMk/>
            <pc:sldMk cId="3361920183" sldId="306"/>
            <ac:spMk id="39" creationId="{AA3560A1-489F-1B59-2DA1-E3B753CD97E8}"/>
          </ac:spMkLst>
        </pc:spChg>
        <pc:spChg chg="mod">
          <ac:chgData name="Manish Sharma" userId="b799adb9ba789c8f" providerId="LiveId" clId="{954A0FEF-10B3-466B-BCC8-FAE610A4A357}" dt="2022-12-20T04:15:46.446" v="108"/>
          <ac:spMkLst>
            <pc:docMk/>
            <pc:sldMk cId="3361920183" sldId="306"/>
            <ac:spMk id="41" creationId="{0E22CD31-3B91-0035-A55A-2B0A3B0FD6F4}"/>
          </ac:spMkLst>
        </pc:spChg>
        <pc:spChg chg="mod">
          <ac:chgData name="Manish Sharma" userId="b799adb9ba789c8f" providerId="LiveId" clId="{954A0FEF-10B3-466B-BCC8-FAE610A4A357}" dt="2022-12-20T04:15:46.446" v="108"/>
          <ac:spMkLst>
            <pc:docMk/>
            <pc:sldMk cId="3361920183" sldId="306"/>
            <ac:spMk id="42" creationId="{8F572A32-F3EA-6BE1-1532-BABAB3902244}"/>
          </ac:spMkLst>
        </pc:spChg>
        <pc:spChg chg="mod">
          <ac:chgData name="Manish Sharma" userId="b799adb9ba789c8f" providerId="LiveId" clId="{954A0FEF-10B3-466B-BCC8-FAE610A4A357}" dt="2022-12-20T04:15:46.446" v="108"/>
          <ac:spMkLst>
            <pc:docMk/>
            <pc:sldMk cId="3361920183" sldId="306"/>
            <ac:spMk id="43" creationId="{05CF9546-0078-D6E7-F417-61F7F626762A}"/>
          </ac:spMkLst>
        </pc:spChg>
        <pc:spChg chg="mod">
          <ac:chgData name="Manish Sharma" userId="b799adb9ba789c8f" providerId="LiveId" clId="{954A0FEF-10B3-466B-BCC8-FAE610A4A357}" dt="2022-12-20T04:15:46.446" v="108"/>
          <ac:spMkLst>
            <pc:docMk/>
            <pc:sldMk cId="3361920183" sldId="306"/>
            <ac:spMk id="45" creationId="{712970AD-478D-AA9A-4385-31FAE457A2A9}"/>
          </ac:spMkLst>
        </pc:spChg>
        <pc:spChg chg="mod">
          <ac:chgData name="Manish Sharma" userId="b799adb9ba789c8f" providerId="LiveId" clId="{954A0FEF-10B3-466B-BCC8-FAE610A4A357}" dt="2022-12-20T04:15:46.446" v="108"/>
          <ac:spMkLst>
            <pc:docMk/>
            <pc:sldMk cId="3361920183" sldId="306"/>
            <ac:spMk id="46" creationId="{70980FA5-A168-7203-5C25-27EC91264E96}"/>
          </ac:spMkLst>
        </pc:spChg>
        <pc:spChg chg="mod">
          <ac:chgData name="Manish Sharma" userId="b799adb9ba789c8f" providerId="LiveId" clId="{954A0FEF-10B3-466B-BCC8-FAE610A4A357}" dt="2022-12-20T04:15:46.446" v="108"/>
          <ac:spMkLst>
            <pc:docMk/>
            <pc:sldMk cId="3361920183" sldId="306"/>
            <ac:spMk id="47" creationId="{C35BDA40-1874-8D38-64D6-535C3AB37D94}"/>
          </ac:spMkLst>
        </pc:spChg>
        <pc:spChg chg="mod">
          <ac:chgData name="Manish Sharma" userId="b799adb9ba789c8f" providerId="LiveId" clId="{954A0FEF-10B3-466B-BCC8-FAE610A4A357}" dt="2022-12-20T04:15:46.446" v="108"/>
          <ac:spMkLst>
            <pc:docMk/>
            <pc:sldMk cId="3361920183" sldId="306"/>
            <ac:spMk id="49" creationId="{DC33059B-BBB6-3898-4BB1-62F1981C916C}"/>
          </ac:spMkLst>
        </pc:spChg>
        <pc:spChg chg="mod">
          <ac:chgData name="Manish Sharma" userId="b799adb9ba789c8f" providerId="LiveId" clId="{954A0FEF-10B3-466B-BCC8-FAE610A4A357}" dt="2022-12-20T04:15:46.446" v="108"/>
          <ac:spMkLst>
            <pc:docMk/>
            <pc:sldMk cId="3361920183" sldId="306"/>
            <ac:spMk id="50" creationId="{1ABDD448-585C-9476-854E-F5831782EC88}"/>
          </ac:spMkLst>
        </pc:spChg>
        <pc:spChg chg="mod">
          <ac:chgData name="Manish Sharma" userId="b799adb9ba789c8f" providerId="LiveId" clId="{954A0FEF-10B3-466B-BCC8-FAE610A4A357}" dt="2022-12-20T04:15:46.446" v="108"/>
          <ac:spMkLst>
            <pc:docMk/>
            <pc:sldMk cId="3361920183" sldId="306"/>
            <ac:spMk id="51" creationId="{4479BC31-CA18-935B-C12E-650FCE1C8DEF}"/>
          </ac:spMkLst>
        </pc:spChg>
        <pc:spChg chg="add mod">
          <ac:chgData name="Manish Sharma" userId="b799adb9ba789c8f" providerId="LiveId" clId="{954A0FEF-10B3-466B-BCC8-FAE610A4A357}" dt="2022-12-20T04:16:02.723" v="109"/>
          <ac:spMkLst>
            <pc:docMk/>
            <pc:sldMk cId="3361920183" sldId="306"/>
            <ac:spMk id="57" creationId="{D6A6F363-78B7-086E-4CEC-C483A424888E}"/>
          </ac:spMkLst>
        </pc:spChg>
        <pc:spChg chg="add mod">
          <ac:chgData name="Manish Sharma" userId="b799adb9ba789c8f" providerId="LiveId" clId="{954A0FEF-10B3-466B-BCC8-FAE610A4A357}" dt="2022-12-20T04:16:02.723" v="109"/>
          <ac:spMkLst>
            <pc:docMk/>
            <pc:sldMk cId="3361920183" sldId="306"/>
            <ac:spMk id="58" creationId="{8B393F40-71CF-C691-3519-BA5573D62BC4}"/>
          </ac:spMkLst>
        </pc:spChg>
        <pc:grpChg chg="add mod">
          <ac:chgData name="Manish Sharma" userId="b799adb9ba789c8f" providerId="LiveId" clId="{954A0FEF-10B3-466B-BCC8-FAE610A4A357}" dt="2022-12-20T04:15:46.446" v="108"/>
          <ac:grpSpMkLst>
            <pc:docMk/>
            <pc:sldMk cId="3361920183" sldId="306"/>
            <ac:grpSpMk id="40" creationId="{C6360123-8876-5D24-8A23-B71B9884778C}"/>
          </ac:grpSpMkLst>
        </pc:grpChg>
        <pc:grpChg chg="add mod">
          <ac:chgData name="Manish Sharma" userId="b799adb9ba789c8f" providerId="LiveId" clId="{954A0FEF-10B3-466B-BCC8-FAE610A4A357}" dt="2022-12-20T04:15:46.446" v="108"/>
          <ac:grpSpMkLst>
            <pc:docMk/>
            <pc:sldMk cId="3361920183" sldId="306"/>
            <ac:grpSpMk id="44" creationId="{8D933329-A529-4341-E162-72AE81E1B462}"/>
          </ac:grpSpMkLst>
        </pc:grpChg>
        <pc:grpChg chg="add mod">
          <ac:chgData name="Manish Sharma" userId="b799adb9ba789c8f" providerId="LiveId" clId="{954A0FEF-10B3-466B-BCC8-FAE610A4A357}" dt="2022-12-20T04:15:46.446" v="108"/>
          <ac:grpSpMkLst>
            <pc:docMk/>
            <pc:sldMk cId="3361920183" sldId="306"/>
            <ac:grpSpMk id="48" creationId="{426DD1AE-D9B6-D289-B60C-9E0ACBDF7C12}"/>
          </ac:grpSpMkLst>
        </pc:grpChg>
        <pc:cxnChg chg="del">
          <ac:chgData name="Manish Sharma" userId="b799adb9ba789c8f" providerId="LiveId" clId="{954A0FEF-10B3-466B-BCC8-FAE610A4A357}" dt="2022-12-20T04:15:31.716" v="107" actId="478"/>
          <ac:cxnSpMkLst>
            <pc:docMk/>
            <pc:sldMk cId="3361920183" sldId="306"/>
            <ac:cxnSpMk id="26" creationId="{83E3070E-55C9-90E1-1D12-12EF62F35B84}"/>
          </ac:cxnSpMkLst>
        </pc:cxnChg>
        <pc:cxnChg chg="del">
          <ac:chgData name="Manish Sharma" userId="b799adb9ba789c8f" providerId="LiveId" clId="{954A0FEF-10B3-466B-BCC8-FAE610A4A357}" dt="2022-12-20T04:15:31.716" v="107" actId="478"/>
          <ac:cxnSpMkLst>
            <pc:docMk/>
            <pc:sldMk cId="3361920183" sldId="306"/>
            <ac:cxnSpMk id="28" creationId="{07EF7E3F-82C0-33A7-C146-92AC226483A8}"/>
          </ac:cxnSpMkLst>
        </pc:cxnChg>
        <pc:cxnChg chg="del">
          <ac:chgData name="Manish Sharma" userId="b799adb9ba789c8f" providerId="LiveId" clId="{954A0FEF-10B3-466B-BCC8-FAE610A4A357}" dt="2022-12-20T04:15:27.763" v="106" actId="478"/>
          <ac:cxnSpMkLst>
            <pc:docMk/>
            <pc:sldMk cId="3361920183" sldId="306"/>
            <ac:cxnSpMk id="31" creationId="{2C25A910-FF59-047F-2098-95450F4E1D73}"/>
          </ac:cxnSpMkLst>
        </pc:cxnChg>
        <pc:cxnChg chg="del">
          <ac:chgData name="Manish Sharma" userId="b799adb9ba789c8f" providerId="LiveId" clId="{954A0FEF-10B3-466B-BCC8-FAE610A4A357}" dt="2022-12-20T04:15:27.763" v="106" actId="478"/>
          <ac:cxnSpMkLst>
            <pc:docMk/>
            <pc:sldMk cId="3361920183" sldId="306"/>
            <ac:cxnSpMk id="32" creationId="{2C251773-874C-182E-40A3-6CCC3CF13330}"/>
          </ac:cxnSpMkLst>
        </pc:cxnChg>
        <pc:cxnChg chg="add mod">
          <ac:chgData name="Manish Sharma" userId="b799adb9ba789c8f" providerId="LiveId" clId="{954A0FEF-10B3-466B-BCC8-FAE610A4A357}" dt="2022-12-20T04:15:46.446" v="108"/>
          <ac:cxnSpMkLst>
            <pc:docMk/>
            <pc:sldMk cId="3361920183" sldId="306"/>
            <ac:cxnSpMk id="52" creationId="{61FEFB57-358B-E938-2FF4-BCC5693D563E}"/>
          </ac:cxnSpMkLst>
        </pc:cxnChg>
        <pc:cxnChg chg="add mod">
          <ac:chgData name="Manish Sharma" userId="b799adb9ba789c8f" providerId="LiveId" clId="{954A0FEF-10B3-466B-BCC8-FAE610A4A357}" dt="2022-12-20T04:15:46.446" v="108"/>
          <ac:cxnSpMkLst>
            <pc:docMk/>
            <pc:sldMk cId="3361920183" sldId="306"/>
            <ac:cxnSpMk id="53" creationId="{40C0685A-BCAF-C84E-B92E-59BB138F05E7}"/>
          </ac:cxnSpMkLst>
        </pc:cxnChg>
        <pc:cxnChg chg="add mod">
          <ac:chgData name="Manish Sharma" userId="b799adb9ba789c8f" providerId="LiveId" clId="{954A0FEF-10B3-466B-BCC8-FAE610A4A357}" dt="2022-12-20T04:15:46.446" v="108"/>
          <ac:cxnSpMkLst>
            <pc:docMk/>
            <pc:sldMk cId="3361920183" sldId="306"/>
            <ac:cxnSpMk id="54" creationId="{3B4662C2-12EC-977B-6911-3FF35B88AE6A}"/>
          </ac:cxnSpMkLst>
        </pc:cxnChg>
        <pc:cxnChg chg="add mod">
          <ac:chgData name="Manish Sharma" userId="b799adb9ba789c8f" providerId="LiveId" clId="{954A0FEF-10B3-466B-BCC8-FAE610A4A357}" dt="2022-12-20T04:16:02.723" v="109"/>
          <ac:cxnSpMkLst>
            <pc:docMk/>
            <pc:sldMk cId="3361920183" sldId="306"/>
            <ac:cxnSpMk id="55" creationId="{C951E110-2CBF-E88A-CBE0-352DB4942868}"/>
          </ac:cxnSpMkLst>
        </pc:cxnChg>
        <pc:cxnChg chg="add mod">
          <ac:chgData name="Manish Sharma" userId="b799adb9ba789c8f" providerId="LiveId" clId="{954A0FEF-10B3-466B-BCC8-FAE610A4A357}" dt="2022-12-20T04:16:02.723" v="109"/>
          <ac:cxnSpMkLst>
            <pc:docMk/>
            <pc:sldMk cId="3361920183" sldId="306"/>
            <ac:cxnSpMk id="56" creationId="{6FBC92DF-EAD8-581A-27AC-4E8B99E0044D}"/>
          </ac:cxnSpMkLst>
        </pc:cxnChg>
      </pc:sldChg>
      <pc:sldChg chg="add">
        <pc:chgData name="Manish Sharma" userId="b799adb9ba789c8f" providerId="LiveId" clId="{954A0FEF-10B3-466B-BCC8-FAE610A4A357}" dt="2022-12-20T06:33:47.955" v="123"/>
        <pc:sldMkLst>
          <pc:docMk/>
          <pc:sldMk cId="2261033248" sldId="307"/>
        </pc:sldMkLst>
      </pc:sldChg>
      <pc:sldChg chg="modSp add mod">
        <pc:chgData name="Manish Sharma" userId="b799adb9ba789c8f" providerId="LiveId" clId="{954A0FEF-10B3-466B-BCC8-FAE610A4A357}" dt="2022-12-20T09:28:58.977" v="158" actId="20577"/>
        <pc:sldMkLst>
          <pc:docMk/>
          <pc:sldMk cId="849919439" sldId="309"/>
        </pc:sldMkLst>
        <pc:spChg chg="mod">
          <ac:chgData name="Manish Sharma" userId="b799adb9ba789c8f" providerId="LiveId" clId="{954A0FEF-10B3-466B-BCC8-FAE610A4A357}" dt="2022-12-20T09:28:58.977" v="158" actId="20577"/>
          <ac:spMkLst>
            <pc:docMk/>
            <pc:sldMk cId="849919439" sldId="309"/>
            <ac:spMk id="3" creationId="{F28FD366-C18A-4399-B34F-4B66DB0F5DB5}"/>
          </ac:spMkLst>
        </pc:spChg>
      </pc:sldChg>
      <pc:sldChg chg="del">
        <pc:chgData name="Manish Sharma" userId="b799adb9ba789c8f" providerId="LiveId" clId="{954A0FEF-10B3-466B-BCC8-FAE610A4A357}" dt="2022-12-20T03:35:08.164" v="6" actId="47"/>
        <pc:sldMkLst>
          <pc:docMk/>
          <pc:sldMk cId="3578439419" sldId="310"/>
        </pc:sldMkLst>
      </pc:sldChg>
      <pc:sldChg chg="add">
        <pc:chgData name="Manish Sharma" userId="b799adb9ba789c8f" providerId="LiveId" clId="{954A0FEF-10B3-466B-BCC8-FAE610A4A357}" dt="2022-12-20T09:28:15.789" v="144"/>
        <pc:sldMkLst>
          <pc:docMk/>
          <pc:sldMk cId="3905909107" sldId="310"/>
        </pc:sldMkLst>
      </pc:sldChg>
      <pc:sldChg chg="del">
        <pc:chgData name="Manish Sharma" userId="b799adb9ba789c8f" providerId="LiveId" clId="{954A0FEF-10B3-466B-BCC8-FAE610A4A357}" dt="2022-12-20T03:35:08.164" v="6" actId="47"/>
        <pc:sldMkLst>
          <pc:docMk/>
          <pc:sldMk cId="2483723510" sldId="311"/>
        </pc:sldMkLst>
      </pc:sldChg>
      <pc:sldChg chg="del">
        <pc:chgData name="Manish Sharma" userId="b799adb9ba789c8f" providerId="LiveId" clId="{954A0FEF-10B3-466B-BCC8-FAE610A4A357}" dt="2022-12-20T03:35:08.164" v="6" actId="47"/>
        <pc:sldMkLst>
          <pc:docMk/>
          <pc:sldMk cId="2383157330" sldId="312"/>
        </pc:sldMkLst>
      </pc:sldChg>
      <pc:sldChg chg="add">
        <pc:chgData name="Manish Sharma" userId="b799adb9ba789c8f" providerId="LiveId" clId="{954A0FEF-10B3-466B-BCC8-FAE610A4A357}" dt="2022-12-21T05:26:31.235" v="169"/>
        <pc:sldMkLst>
          <pc:docMk/>
          <pc:sldMk cId="3363675506" sldId="312"/>
        </pc:sldMkLst>
      </pc:sldChg>
      <pc:sldChg chg="add">
        <pc:chgData name="Manish Sharma" userId="b799adb9ba789c8f" providerId="LiveId" clId="{954A0FEF-10B3-466B-BCC8-FAE610A4A357}" dt="2022-12-20T07:17:09.623" v="143"/>
        <pc:sldMkLst>
          <pc:docMk/>
          <pc:sldMk cId="1745736043" sldId="313"/>
        </pc:sldMkLst>
      </pc:sldChg>
      <pc:sldChg chg="del">
        <pc:chgData name="Manish Sharma" userId="b799adb9ba789c8f" providerId="LiveId" clId="{954A0FEF-10B3-466B-BCC8-FAE610A4A357}" dt="2022-12-20T03:35:08.164" v="6" actId="47"/>
        <pc:sldMkLst>
          <pc:docMk/>
          <pc:sldMk cId="1771078964" sldId="314"/>
        </pc:sldMkLst>
      </pc:sldChg>
      <pc:sldChg chg="modSp add mod">
        <pc:chgData name="Manish Sharma" userId="b799adb9ba789c8f" providerId="LiveId" clId="{954A0FEF-10B3-466B-BCC8-FAE610A4A357}" dt="2022-12-20T09:29:08.415" v="164" actId="20577"/>
        <pc:sldMkLst>
          <pc:docMk/>
          <pc:sldMk cId="3343793836" sldId="314"/>
        </pc:sldMkLst>
        <pc:spChg chg="mod">
          <ac:chgData name="Manish Sharma" userId="b799adb9ba789c8f" providerId="LiveId" clId="{954A0FEF-10B3-466B-BCC8-FAE610A4A357}" dt="2022-12-20T09:29:08.415" v="164" actId="20577"/>
          <ac:spMkLst>
            <pc:docMk/>
            <pc:sldMk cId="3343793836" sldId="314"/>
            <ac:spMk id="3" creationId="{D24F1ABD-68DF-4583-8D41-F511BD185068}"/>
          </ac:spMkLst>
        </pc:spChg>
      </pc:sldChg>
      <pc:sldChg chg="del">
        <pc:chgData name="Manish Sharma" userId="b799adb9ba789c8f" providerId="LiveId" clId="{954A0FEF-10B3-466B-BCC8-FAE610A4A357}" dt="2022-12-20T03:35:08.164" v="6" actId="47"/>
        <pc:sldMkLst>
          <pc:docMk/>
          <pc:sldMk cId="2175462724" sldId="315"/>
        </pc:sldMkLst>
      </pc:sldChg>
      <pc:sldChg chg="add">
        <pc:chgData name="Manish Sharma" userId="b799adb9ba789c8f" providerId="LiveId" clId="{954A0FEF-10B3-466B-BCC8-FAE610A4A357}" dt="2022-12-20T09:28:15.789" v="144"/>
        <pc:sldMkLst>
          <pc:docMk/>
          <pc:sldMk cId="495837008" sldId="316"/>
        </pc:sldMkLst>
      </pc:sldChg>
      <pc:sldChg chg="del">
        <pc:chgData name="Manish Sharma" userId="b799adb9ba789c8f" providerId="LiveId" clId="{954A0FEF-10B3-466B-BCC8-FAE610A4A357}" dt="2022-12-20T03:35:08.164" v="6" actId="47"/>
        <pc:sldMkLst>
          <pc:docMk/>
          <pc:sldMk cId="1542734719" sldId="316"/>
        </pc:sldMkLst>
      </pc:sldChg>
      <pc:sldChg chg="del">
        <pc:chgData name="Manish Sharma" userId="b799adb9ba789c8f" providerId="LiveId" clId="{954A0FEF-10B3-466B-BCC8-FAE610A4A357}" dt="2022-12-20T03:35:08.164" v="6" actId="47"/>
        <pc:sldMkLst>
          <pc:docMk/>
          <pc:sldMk cId="2020432023" sldId="317"/>
        </pc:sldMkLst>
      </pc:sldChg>
      <pc:sldChg chg="del">
        <pc:chgData name="Manish Sharma" userId="b799adb9ba789c8f" providerId="LiveId" clId="{954A0FEF-10B3-466B-BCC8-FAE610A4A357}" dt="2022-12-20T03:35:08.164" v="6" actId="47"/>
        <pc:sldMkLst>
          <pc:docMk/>
          <pc:sldMk cId="992083087" sldId="318"/>
        </pc:sldMkLst>
      </pc:sldChg>
      <pc:sldChg chg="add">
        <pc:chgData name="Manish Sharma" userId="b799adb9ba789c8f" providerId="LiveId" clId="{954A0FEF-10B3-466B-BCC8-FAE610A4A357}" dt="2022-12-20T09:28:15.789" v="144"/>
        <pc:sldMkLst>
          <pc:docMk/>
          <pc:sldMk cId="3730346979" sldId="318"/>
        </pc:sldMkLst>
      </pc:sldChg>
      <pc:sldChg chg="del">
        <pc:chgData name="Manish Sharma" userId="b799adb9ba789c8f" providerId="LiveId" clId="{954A0FEF-10B3-466B-BCC8-FAE610A4A357}" dt="2022-12-20T03:35:08.164" v="6" actId="47"/>
        <pc:sldMkLst>
          <pc:docMk/>
          <pc:sldMk cId="2677077442" sldId="319"/>
        </pc:sldMkLst>
      </pc:sldChg>
      <pc:sldChg chg="del">
        <pc:chgData name="Manish Sharma" userId="b799adb9ba789c8f" providerId="LiveId" clId="{954A0FEF-10B3-466B-BCC8-FAE610A4A357}" dt="2022-12-20T03:35:08.164" v="6" actId="47"/>
        <pc:sldMkLst>
          <pc:docMk/>
          <pc:sldMk cId="976549785" sldId="320"/>
        </pc:sldMkLst>
      </pc:sldChg>
      <pc:sldChg chg="add">
        <pc:chgData name="Manish Sharma" userId="b799adb9ba789c8f" providerId="LiveId" clId="{954A0FEF-10B3-466B-BCC8-FAE610A4A357}" dt="2022-12-21T10:48:32.131" v="446"/>
        <pc:sldMkLst>
          <pc:docMk/>
          <pc:sldMk cId="3305835573" sldId="320"/>
        </pc:sldMkLst>
      </pc:sldChg>
      <pc:sldChg chg="del">
        <pc:chgData name="Manish Sharma" userId="b799adb9ba789c8f" providerId="LiveId" clId="{954A0FEF-10B3-466B-BCC8-FAE610A4A357}" dt="2022-12-20T03:35:08.164" v="6" actId="47"/>
        <pc:sldMkLst>
          <pc:docMk/>
          <pc:sldMk cId="1393763600" sldId="321"/>
        </pc:sldMkLst>
      </pc:sldChg>
      <pc:sldChg chg="del">
        <pc:chgData name="Manish Sharma" userId="b799adb9ba789c8f" providerId="LiveId" clId="{954A0FEF-10B3-466B-BCC8-FAE610A4A357}" dt="2022-12-20T03:35:08.164" v="6" actId="47"/>
        <pc:sldMkLst>
          <pc:docMk/>
          <pc:sldMk cId="2086204329" sldId="322"/>
        </pc:sldMkLst>
      </pc:sldChg>
      <pc:sldChg chg="del">
        <pc:chgData name="Manish Sharma" userId="b799adb9ba789c8f" providerId="LiveId" clId="{954A0FEF-10B3-466B-BCC8-FAE610A4A357}" dt="2022-12-20T03:35:08.164" v="6" actId="47"/>
        <pc:sldMkLst>
          <pc:docMk/>
          <pc:sldMk cId="4024640257" sldId="323"/>
        </pc:sldMkLst>
      </pc:sldChg>
      <pc:sldChg chg="del">
        <pc:chgData name="Manish Sharma" userId="b799adb9ba789c8f" providerId="LiveId" clId="{954A0FEF-10B3-466B-BCC8-FAE610A4A357}" dt="2022-12-20T03:35:08.164" v="6" actId="47"/>
        <pc:sldMkLst>
          <pc:docMk/>
          <pc:sldMk cId="869922491" sldId="324"/>
        </pc:sldMkLst>
      </pc:sldChg>
      <pc:sldChg chg="del">
        <pc:chgData name="Manish Sharma" userId="b799adb9ba789c8f" providerId="LiveId" clId="{954A0FEF-10B3-466B-BCC8-FAE610A4A357}" dt="2022-12-20T03:35:08.164" v="6" actId="47"/>
        <pc:sldMkLst>
          <pc:docMk/>
          <pc:sldMk cId="743372294" sldId="326"/>
        </pc:sldMkLst>
      </pc:sldChg>
      <pc:sldChg chg="del">
        <pc:chgData name="Manish Sharma" userId="b799adb9ba789c8f" providerId="LiveId" clId="{954A0FEF-10B3-466B-BCC8-FAE610A4A357}" dt="2022-12-20T03:35:08.164" v="6" actId="47"/>
        <pc:sldMkLst>
          <pc:docMk/>
          <pc:sldMk cId="1562318406" sldId="327"/>
        </pc:sldMkLst>
      </pc:sldChg>
      <pc:sldChg chg="add">
        <pc:chgData name="Manish Sharma" userId="b799adb9ba789c8f" providerId="LiveId" clId="{954A0FEF-10B3-466B-BCC8-FAE610A4A357}" dt="2022-12-20T07:17:09.623" v="143"/>
        <pc:sldMkLst>
          <pc:docMk/>
          <pc:sldMk cId="1818750816" sldId="328"/>
        </pc:sldMkLst>
      </pc:sldChg>
      <pc:sldChg chg="add">
        <pc:chgData name="Manish Sharma" userId="b799adb9ba789c8f" providerId="LiveId" clId="{954A0FEF-10B3-466B-BCC8-FAE610A4A357}" dt="2022-12-20T09:28:15.789" v="144"/>
        <pc:sldMkLst>
          <pc:docMk/>
          <pc:sldMk cId="3069621704" sldId="329"/>
        </pc:sldMkLst>
      </pc:sldChg>
      <pc:sldChg chg="add">
        <pc:chgData name="Manish Sharma" userId="b799adb9ba789c8f" providerId="LiveId" clId="{954A0FEF-10B3-466B-BCC8-FAE610A4A357}" dt="2022-12-20T09:28:15.789" v="144"/>
        <pc:sldMkLst>
          <pc:docMk/>
          <pc:sldMk cId="2552148886" sldId="331"/>
        </pc:sldMkLst>
      </pc:sldChg>
      <pc:sldChg chg="add">
        <pc:chgData name="Manish Sharma" userId="b799adb9ba789c8f" providerId="LiveId" clId="{954A0FEF-10B3-466B-BCC8-FAE610A4A357}" dt="2022-12-20T09:28:15.789" v="144"/>
        <pc:sldMkLst>
          <pc:docMk/>
          <pc:sldMk cId="3289065075" sldId="332"/>
        </pc:sldMkLst>
      </pc:sldChg>
      <pc:sldChg chg="add">
        <pc:chgData name="Manish Sharma" userId="b799adb9ba789c8f" providerId="LiveId" clId="{954A0FEF-10B3-466B-BCC8-FAE610A4A357}" dt="2022-12-20T09:28:15.789" v="144"/>
        <pc:sldMkLst>
          <pc:docMk/>
          <pc:sldMk cId="3402201954" sldId="333"/>
        </pc:sldMkLst>
      </pc:sldChg>
      <pc:sldChg chg="add">
        <pc:chgData name="Manish Sharma" userId="b799adb9ba789c8f" providerId="LiveId" clId="{954A0FEF-10B3-466B-BCC8-FAE610A4A357}" dt="2022-12-20T10:43:45.853" v="165"/>
        <pc:sldMkLst>
          <pc:docMk/>
          <pc:sldMk cId="326244009" sldId="338"/>
        </pc:sldMkLst>
      </pc:sldChg>
      <pc:sldChg chg="del">
        <pc:chgData name="Manish Sharma" userId="b799adb9ba789c8f" providerId="LiveId" clId="{954A0FEF-10B3-466B-BCC8-FAE610A4A357}" dt="2022-12-20T03:35:08.164" v="6" actId="47"/>
        <pc:sldMkLst>
          <pc:docMk/>
          <pc:sldMk cId="654887882" sldId="339"/>
        </pc:sldMkLst>
      </pc:sldChg>
      <pc:sldChg chg="add">
        <pc:chgData name="Manish Sharma" userId="b799adb9ba789c8f" providerId="LiveId" clId="{954A0FEF-10B3-466B-BCC8-FAE610A4A357}" dt="2022-12-21T04:51:50.162" v="168"/>
        <pc:sldMkLst>
          <pc:docMk/>
          <pc:sldMk cId="914836995" sldId="339"/>
        </pc:sldMkLst>
      </pc:sldChg>
      <pc:sldChg chg="del">
        <pc:chgData name="Manish Sharma" userId="b799adb9ba789c8f" providerId="LiveId" clId="{954A0FEF-10B3-466B-BCC8-FAE610A4A357}" dt="2022-12-20T03:35:08.164" v="6" actId="47"/>
        <pc:sldMkLst>
          <pc:docMk/>
          <pc:sldMk cId="1429806483" sldId="340"/>
        </pc:sldMkLst>
      </pc:sldChg>
      <pc:sldChg chg="add">
        <pc:chgData name="Manish Sharma" userId="b799adb9ba789c8f" providerId="LiveId" clId="{954A0FEF-10B3-466B-BCC8-FAE610A4A357}" dt="2022-12-23T11:24:52.782" v="914"/>
        <pc:sldMkLst>
          <pc:docMk/>
          <pc:sldMk cId="2737212266" sldId="340"/>
        </pc:sldMkLst>
      </pc:sldChg>
      <pc:sldChg chg="del">
        <pc:chgData name="Manish Sharma" userId="b799adb9ba789c8f" providerId="LiveId" clId="{954A0FEF-10B3-466B-BCC8-FAE610A4A357}" dt="2022-12-20T03:35:08.164" v="6" actId="47"/>
        <pc:sldMkLst>
          <pc:docMk/>
          <pc:sldMk cId="3734022937" sldId="341"/>
        </pc:sldMkLst>
      </pc:sldChg>
      <pc:sldChg chg="del">
        <pc:chgData name="Manish Sharma" userId="b799adb9ba789c8f" providerId="LiveId" clId="{954A0FEF-10B3-466B-BCC8-FAE610A4A357}" dt="2022-12-20T03:35:08.164" v="6" actId="47"/>
        <pc:sldMkLst>
          <pc:docMk/>
          <pc:sldMk cId="1362508813" sldId="342"/>
        </pc:sldMkLst>
      </pc:sldChg>
      <pc:sldChg chg="del">
        <pc:chgData name="Manish Sharma" userId="b799adb9ba789c8f" providerId="LiveId" clId="{954A0FEF-10B3-466B-BCC8-FAE610A4A357}" dt="2022-12-20T03:35:08.164" v="6" actId="47"/>
        <pc:sldMkLst>
          <pc:docMk/>
          <pc:sldMk cId="227826078" sldId="343"/>
        </pc:sldMkLst>
      </pc:sldChg>
      <pc:sldChg chg="del">
        <pc:chgData name="Manish Sharma" userId="b799adb9ba789c8f" providerId="LiveId" clId="{954A0FEF-10B3-466B-BCC8-FAE610A4A357}" dt="2022-12-20T03:35:08.164" v="6" actId="47"/>
        <pc:sldMkLst>
          <pc:docMk/>
          <pc:sldMk cId="3688974133" sldId="344"/>
        </pc:sldMkLst>
      </pc:sldChg>
      <pc:sldChg chg="del">
        <pc:chgData name="Manish Sharma" userId="b799adb9ba789c8f" providerId="LiveId" clId="{954A0FEF-10B3-466B-BCC8-FAE610A4A357}" dt="2022-12-20T03:35:08.164" v="6" actId="47"/>
        <pc:sldMkLst>
          <pc:docMk/>
          <pc:sldMk cId="4180571744" sldId="345"/>
        </pc:sldMkLst>
      </pc:sldChg>
      <pc:sldChg chg="del">
        <pc:chgData name="Manish Sharma" userId="b799adb9ba789c8f" providerId="LiveId" clId="{954A0FEF-10B3-466B-BCC8-FAE610A4A357}" dt="2022-12-20T03:35:08.164" v="6" actId="47"/>
        <pc:sldMkLst>
          <pc:docMk/>
          <pc:sldMk cId="995173291" sldId="346"/>
        </pc:sldMkLst>
      </pc:sldChg>
      <pc:sldChg chg="del">
        <pc:chgData name="Manish Sharma" userId="b799adb9ba789c8f" providerId="LiveId" clId="{954A0FEF-10B3-466B-BCC8-FAE610A4A357}" dt="2022-12-20T03:35:08.164" v="6" actId="47"/>
        <pc:sldMkLst>
          <pc:docMk/>
          <pc:sldMk cId="2033417303" sldId="347"/>
        </pc:sldMkLst>
      </pc:sldChg>
      <pc:sldChg chg="del">
        <pc:chgData name="Manish Sharma" userId="b799adb9ba789c8f" providerId="LiveId" clId="{954A0FEF-10B3-466B-BCC8-FAE610A4A357}" dt="2022-12-20T03:35:08.164" v="6" actId="47"/>
        <pc:sldMkLst>
          <pc:docMk/>
          <pc:sldMk cId="3813401604" sldId="348"/>
        </pc:sldMkLst>
      </pc:sldChg>
      <pc:sldChg chg="del">
        <pc:chgData name="Manish Sharma" userId="b799adb9ba789c8f" providerId="LiveId" clId="{954A0FEF-10B3-466B-BCC8-FAE610A4A357}" dt="2022-12-20T03:35:08.164" v="6" actId="47"/>
        <pc:sldMkLst>
          <pc:docMk/>
          <pc:sldMk cId="3787089593" sldId="358"/>
        </pc:sldMkLst>
      </pc:sldChg>
      <pc:sldChg chg="del">
        <pc:chgData name="Manish Sharma" userId="b799adb9ba789c8f" providerId="LiveId" clId="{954A0FEF-10B3-466B-BCC8-FAE610A4A357}" dt="2022-12-20T03:35:08.164" v="6" actId="47"/>
        <pc:sldMkLst>
          <pc:docMk/>
          <pc:sldMk cId="945998607" sldId="359"/>
        </pc:sldMkLst>
      </pc:sldChg>
      <pc:sldChg chg="del">
        <pc:chgData name="Manish Sharma" userId="b799adb9ba789c8f" providerId="LiveId" clId="{954A0FEF-10B3-466B-BCC8-FAE610A4A357}" dt="2022-12-20T03:35:08.164" v="6" actId="47"/>
        <pc:sldMkLst>
          <pc:docMk/>
          <pc:sldMk cId="972214110" sldId="360"/>
        </pc:sldMkLst>
      </pc:sldChg>
      <pc:sldChg chg="modSp add mod">
        <pc:chgData name="Manish Sharma" userId="b799adb9ba789c8f" providerId="LiveId" clId="{954A0FEF-10B3-466B-BCC8-FAE610A4A357}" dt="2022-12-20T06:34:21.151" v="132"/>
        <pc:sldMkLst>
          <pc:docMk/>
          <pc:sldMk cId="318057258" sldId="363"/>
        </pc:sldMkLst>
        <pc:spChg chg="mod">
          <ac:chgData name="Manish Sharma" userId="b799adb9ba789c8f" providerId="LiveId" clId="{954A0FEF-10B3-466B-BCC8-FAE610A4A357}" dt="2022-12-20T06:34:21.151" v="132"/>
          <ac:spMkLst>
            <pc:docMk/>
            <pc:sldMk cId="318057258" sldId="363"/>
            <ac:spMk id="3" creationId="{1AFBFB0D-7A08-4821-9910-EDC8AE46B6DA}"/>
          </ac:spMkLst>
        </pc:spChg>
      </pc:sldChg>
      <pc:sldChg chg="del">
        <pc:chgData name="Manish Sharma" userId="b799adb9ba789c8f" providerId="LiveId" clId="{954A0FEF-10B3-466B-BCC8-FAE610A4A357}" dt="2022-12-20T03:35:08.164" v="6" actId="47"/>
        <pc:sldMkLst>
          <pc:docMk/>
          <pc:sldMk cId="3963583470" sldId="363"/>
        </pc:sldMkLst>
      </pc:sldChg>
      <pc:sldChg chg="add">
        <pc:chgData name="Manish Sharma" userId="b799adb9ba789c8f" providerId="LiveId" clId="{954A0FEF-10B3-466B-BCC8-FAE610A4A357}" dt="2022-12-21T07:49:33.114" v="388"/>
        <pc:sldMkLst>
          <pc:docMk/>
          <pc:sldMk cId="653593098" sldId="414"/>
        </pc:sldMkLst>
      </pc:sldChg>
      <pc:sldChg chg="add">
        <pc:chgData name="Manish Sharma" userId="b799adb9ba789c8f" providerId="LiveId" clId="{954A0FEF-10B3-466B-BCC8-FAE610A4A357}" dt="2022-12-21T07:49:33.114" v="388"/>
        <pc:sldMkLst>
          <pc:docMk/>
          <pc:sldMk cId="2092420744" sldId="415"/>
        </pc:sldMkLst>
      </pc:sldChg>
      <pc:sldChg chg="add">
        <pc:chgData name="Manish Sharma" userId="b799adb9ba789c8f" providerId="LiveId" clId="{954A0FEF-10B3-466B-BCC8-FAE610A4A357}" dt="2022-12-21T07:49:33.114" v="388"/>
        <pc:sldMkLst>
          <pc:docMk/>
          <pc:sldMk cId="659409853" sldId="416"/>
        </pc:sldMkLst>
      </pc:sldChg>
      <pc:sldChg chg="add">
        <pc:chgData name="Manish Sharma" userId="b799adb9ba789c8f" providerId="LiveId" clId="{954A0FEF-10B3-466B-BCC8-FAE610A4A357}" dt="2022-12-21T10:48:32.131" v="446"/>
        <pc:sldMkLst>
          <pc:docMk/>
          <pc:sldMk cId="4275185108" sldId="420"/>
        </pc:sldMkLst>
      </pc:sldChg>
      <pc:sldChg chg="add">
        <pc:chgData name="Manish Sharma" userId="b799adb9ba789c8f" providerId="LiveId" clId="{954A0FEF-10B3-466B-BCC8-FAE610A4A357}" dt="2022-12-20T10:43:45.853" v="165"/>
        <pc:sldMkLst>
          <pc:docMk/>
          <pc:sldMk cId="1262168993" sldId="425"/>
        </pc:sldMkLst>
      </pc:sldChg>
      <pc:sldChg chg="add">
        <pc:chgData name="Manish Sharma" userId="b799adb9ba789c8f" providerId="LiveId" clId="{954A0FEF-10B3-466B-BCC8-FAE610A4A357}" dt="2022-12-21T03:23:47.136" v="167"/>
        <pc:sldMkLst>
          <pc:docMk/>
          <pc:sldMk cId="2259310618" sldId="426"/>
        </pc:sldMkLst>
      </pc:sldChg>
      <pc:sldChg chg="add">
        <pc:chgData name="Manish Sharma" userId="b799adb9ba789c8f" providerId="LiveId" clId="{954A0FEF-10B3-466B-BCC8-FAE610A4A357}" dt="2022-12-21T06:04:17.160" v="387"/>
        <pc:sldMkLst>
          <pc:docMk/>
          <pc:sldMk cId="1617090137" sldId="427"/>
        </pc:sldMkLst>
      </pc:sldChg>
      <pc:sldChg chg="del">
        <pc:chgData name="Manish Sharma" userId="b799adb9ba789c8f" providerId="LiveId" clId="{954A0FEF-10B3-466B-BCC8-FAE610A4A357}" dt="2022-12-20T03:35:08.164" v="6" actId="47"/>
        <pc:sldMkLst>
          <pc:docMk/>
          <pc:sldMk cId="3826694408" sldId="430"/>
        </pc:sldMkLst>
      </pc:sldChg>
      <pc:sldChg chg="del">
        <pc:chgData name="Manish Sharma" userId="b799adb9ba789c8f" providerId="LiveId" clId="{954A0FEF-10B3-466B-BCC8-FAE610A4A357}" dt="2022-12-20T03:35:08.164" v="6" actId="47"/>
        <pc:sldMkLst>
          <pc:docMk/>
          <pc:sldMk cId="3249920404" sldId="431"/>
        </pc:sldMkLst>
      </pc:sldChg>
      <pc:sldChg chg="del">
        <pc:chgData name="Manish Sharma" userId="b799adb9ba789c8f" providerId="LiveId" clId="{954A0FEF-10B3-466B-BCC8-FAE610A4A357}" dt="2022-12-20T03:35:08.164" v="6" actId="47"/>
        <pc:sldMkLst>
          <pc:docMk/>
          <pc:sldMk cId="3393437121" sldId="432"/>
        </pc:sldMkLst>
      </pc:sldChg>
      <pc:sldChg chg="del">
        <pc:chgData name="Manish Sharma" userId="b799adb9ba789c8f" providerId="LiveId" clId="{954A0FEF-10B3-466B-BCC8-FAE610A4A357}" dt="2022-12-20T03:35:08.164" v="6" actId="47"/>
        <pc:sldMkLst>
          <pc:docMk/>
          <pc:sldMk cId="1198802301" sldId="433"/>
        </pc:sldMkLst>
      </pc:sldChg>
      <pc:sldChg chg="add">
        <pc:chgData name="Manish Sharma" userId="b799adb9ba789c8f" providerId="LiveId" clId="{954A0FEF-10B3-466B-BCC8-FAE610A4A357}" dt="2022-12-20T04:58:46.035" v="110"/>
        <pc:sldMkLst>
          <pc:docMk/>
          <pc:sldMk cId="2232520977" sldId="451"/>
        </pc:sldMkLst>
      </pc:sldChg>
      <pc:sldChg chg="add">
        <pc:chgData name="Manish Sharma" userId="b799adb9ba789c8f" providerId="LiveId" clId="{954A0FEF-10B3-466B-BCC8-FAE610A4A357}" dt="2022-12-20T04:59:14.755" v="112"/>
        <pc:sldMkLst>
          <pc:docMk/>
          <pc:sldMk cId="721619654" sldId="453"/>
        </pc:sldMkLst>
      </pc:sldChg>
      <pc:sldChg chg="delSp add setBg delDesignElem">
        <pc:chgData name="Manish Sharma" userId="b799adb9ba789c8f" providerId="LiveId" clId="{954A0FEF-10B3-466B-BCC8-FAE610A4A357}" dt="2022-12-20T04:59:14.755" v="112"/>
        <pc:sldMkLst>
          <pc:docMk/>
          <pc:sldMk cId="778852520" sldId="454"/>
        </pc:sldMkLst>
        <pc:spChg chg="del">
          <ac:chgData name="Manish Sharma" userId="b799adb9ba789c8f" providerId="LiveId" clId="{954A0FEF-10B3-466B-BCC8-FAE610A4A357}" dt="2022-12-20T04:59:14.755" v="112"/>
          <ac:spMkLst>
            <pc:docMk/>
            <pc:sldMk cId="778852520" sldId="454"/>
            <ac:spMk id="2056" creationId="{AB8C311F-7253-4AED-9701-7FC0708C41C7}"/>
          </ac:spMkLst>
        </pc:spChg>
        <pc:spChg chg="del">
          <ac:chgData name="Manish Sharma" userId="b799adb9ba789c8f" providerId="LiveId" clId="{954A0FEF-10B3-466B-BCC8-FAE610A4A357}" dt="2022-12-20T04:59:14.755" v="112"/>
          <ac:spMkLst>
            <pc:docMk/>
            <pc:sldMk cId="778852520" sldId="454"/>
            <ac:spMk id="2058" creationId="{E2384209-CB15-4CDF-9D31-C44FD9A3F20D}"/>
          </ac:spMkLst>
        </pc:spChg>
        <pc:spChg chg="del">
          <ac:chgData name="Manish Sharma" userId="b799adb9ba789c8f" providerId="LiveId" clId="{954A0FEF-10B3-466B-BCC8-FAE610A4A357}" dt="2022-12-20T04:59:14.755" v="112"/>
          <ac:spMkLst>
            <pc:docMk/>
            <pc:sldMk cId="778852520" sldId="454"/>
            <ac:spMk id="2060" creationId="{2633B3B5-CC90-43F0-8714-D31D1F3F0209}"/>
          </ac:spMkLst>
        </pc:spChg>
        <pc:spChg chg="del">
          <ac:chgData name="Manish Sharma" userId="b799adb9ba789c8f" providerId="LiveId" clId="{954A0FEF-10B3-466B-BCC8-FAE610A4A357}" dt="2022-12-20T04:59:14.755" v="112"/>
          <ac:spMkLst>
            <pc:docMk/>
            <pc:sldMk cId="778852520" sldId="454"/>
            <ac:spMk id="2062" creationId="{A8D57A06-A426-446D-B02C-A2DC6B62E45E}"/>
          </ac:spMkLst>
        </pc:spChg>
      </pc:sldChg>
      <pc:sldChg chg="add">
        <pc:chgData name="Manish Sharma" userId="b799adb9ba789c8f" providerId="LiveId" clId="{954A0FEF-10B3-466B-BCC8-FAE610A4A357}" dt="2022-12-20T05:02:47.797" v="113"/>
        <pc:sldMkLst>
          <pc:docMk/>
          <pc:sldMk cId="448720223" sldId="501"/>
        </pc:sldMkLst>
      </pc:sldChg>
      <pc:sldChg chg="addSp delSp modSp new mod">
        <pc:chgData name="Manish Sharma" userId="b799adb9ba789c8f" providerId="LiveId" clId="{954A0FEF-10B3-466B-BCC8-FAE610A4A357}" dt="2022-12-20T07:16:50.374" v="142" actId="1076"/>
        <pc:sldMkLst>
          <pc:docMk/>
          <pc:sldMk cId="2384013295" sldId="502"/>
        </pc:sldMkLst>
        <pc:spChg chg="del">
          <ac:chgData name="Manish Sharma" userId="b799adb9ba789c8f" providerId="LiveId" clId="{954A0FEF-10B3-466B-BCC8-FAE610A4A357}" dt="2022-12-20T07:14:51.667" v="134" actId="478"/>
          <ac:spMkLst>
            <pc:docMk/>
            <pc:sldMk cId="2384013295" sldId="502"/>
            <ac:spMk id="2" creationId="{85A978C6-59CE-F2DA-5605-E088F8079AC1}"/>
          </ac:spMkLst>
        </pc:spChg>
        <pc:spChg chg="del">
          <ac:chgData name="Manish Sharma" userId="b799adb9ba789c8f" providerId="LiveId" clId="{954A0FEF-10B3-466B-BCC8-FAE610A4A357}" dt="2022-12-20T07:14:51.667" v="134" actId="478"/>
          <ac:spMkLst>
            <pc:docMk/>
            <pc:sldMk cId="2384013295" sldId="502"/>
            <ac:spMk id="3" creationId="{185B1734-4DC4-1AB2-7598-8150176646A9}"/>
          </ac:spMkLst>
        </pc:spChg>
        <pc:spChg chg="add mod">
          <ac:chgData name="Manish Sharma" userId="b799adb9ba789c8f" providerId="LiveId" clId="{954A0FEF-10B3-466B-BCC8-FAE610A4A357}" dt="2022-12-20T07:16:50.374" v="142" actId="1076"/>
          <ac:spMkLst>
            <pc:docMk/>
            <pc:sldMk cId="2384013295" sldId="502"/>
            <ac:spMk id="4" creationId="{0B358FD4-D0D2-D6E8-AF07-DE847B224F2B}"/>
          </ac:spMkLst>
        </pc:spChg>
        <pc:spChg chg="add mod">
          <ac:chgData name="Manish Sharma" userId="b799adb9ba789c8f" providerId="LiveId" clId="{954A0FEF-10B3-466B-BCC8-FAE610A4A357}" dt="2022-12-20T07:16:50.374" v="142" actId="1076"/>
          <ac:spMkLst>
            <pc:docMk/>
            <pc:sldMk cId="2384013295" sldId="502"/>
            <ac:spMk id="5" creationId="{40253575-E7E8-9B4E-1FEA-E82F57235C2A}"/>
          </ac:spMkLst>
        </pc:spChg>
        <pc:spChg chg="add mod">
          <ac:chgData name="Manish Sharma" userId="b799adb9ba789c8f" providerId="LiveId" clId="{954A0FEF-10B3-466B-BCC8-FAE610A4A357}" dt="2022-12-20T07:16:50.374" v="142" actId="1076"/>
          <ac:spMkLst>
            <pc:docMk/>
            <pc:sldMk cId="2384013295" sldId="502"/>
            <ac:spMk id="6" creationId="{26EB69C2-A7A9-20E8-7855-266F666BC031}"/>
          </ac:spMkLst>
        </pc:spChg>
        <pc:spChg chg="add mod">
          <ac:chgData name="Manish Sharma" userId="b799adb9ba789c8f" providerId="LiveId" clId="{954A0FEF-10B3-466B-BCC8-FAE610A4A357}" dt="2022-12-20T07:16:50.374" v="142" actId="1076"/>
          <ac:spMkLst>
            <pc:docMk/>
            <pc:sldMk cId="2384013295" sldId="502"/>
            <ac:spMk id="7" creationId="{C0471A4C-8DB8-4DAF-9B1A-6B8FBBDB2264}"/>
          </ac:spMkLst>
        </pc:spChg>
        <pc:spChg chg="add mod">
          <ac:chgData name="Manish Sharma" userId="b799adb9ba789c8f" providerId="LiveId" clId="{954A0FEF-10B3-466B-BCC8-FAE610A4A357}" dt="2022-12-20T07:16:50.374" v="142" actId="1076"/>
          <ac:spMkLst>
            <pc:docMk/>
            <pc:sldMk cId="2384013295" sldId="502"/>
            <ac:spMk id="8" creationId="{4C8E0E9B-E384-6D81-4DB5-D8E61E5BA205}"/>
          </ac:spMkLst>
        </pc:spChg>
        <pc:spChg chg="add mod">
          <ac:chgData name="Manish Sharma" userId="b799adb9ba789c8f" providerId="LiveId" clId="{954A0FEF-10B3-466B-BCC8-FAE610A4A357}" dt="2022-12-20T07:16:50.374" v="142" actId="1076"/>
          <ac:spMkLst>
            <pc:docMk/>
            <pc:sldMk cId="2384013295" sldId="502"/>
            <ac:spMk id="9" creationId="{38A4D952-5625-C7D4-998A-C8003DE939A4}"/>
          </ac:spMkLst>
        </pc:spChg>
        <pc:spChg chg="add mod">
          <ac:chgData name="Manish Sharma" userId="b799adb9ba789c8f" providerId="LiveId" clId="{954A0FEF-10B3-466B-BCC8-FAE610A4A357}" dt="2022-12-20T07:16:50.374" v="142" actId="1076"/>
          <ac:spMkLst>
            <pc:docMk/>
            <pc:sldMk cId="2384013295" sldId="502"/>
            <ac:spMk id="10" creationId="{9E90D7F6-1292-0950-7EDB-A5E4E239371C}"/>
          </ac:spMkLst>
        </pc:spChg>
        <pc:spChg chg="add mod">
          <ac:chgData name="Manish Sharma" userId="b799adb9ba789c8f" providerId="LiveId" clId="{954A0FEF-10B3-466B-BCC8-FAE610A4A357}" dt="2022-12-20T07:16:50.374" v="142" actId="1076"/>
          <ac:spMkLst>
            <pc:docMk/>
            <pc:sldMk cId="2384013295" sldId="502"/>
            <ac:spMk id="11" creationId="{8BAEC720-A338-24C3-3E18-57794A926187}"/>
          </ac:spMkLst>
        </pc:spChg>
        <pc:spChg chg="add mod">
          <ac:chgData name="Manish Sharma" userId="b799adb9ba789c8f" providerId="LiveId" clId="{954A0FEF-10B3-466B-BCC8-FAE610A4A357}" dt="2022-12-20T07:16:50.374" v="142" actId="1076"/>
          <ac:spMkLst>
            <pc:docMk/>
            <pc:sldMk cId="2384013295" sldId="502"/>
            <ac:spMk id="12" creationId="{3A5550CC-1530-5CA8-C920-D859EF7D536F}"/>
          </ac:spMkLst>
        </pc:spChg>
        <pc:spChg chg="add mod">
          <ac:chgData name="Manish Sharma" userId="b799adb9ba789c8f" providerId="LiveId" clId="{954A0FEF-10B3-466B-BCC8-FAE610A4A357}" dt="2022-12-20T07:16:50.374" v="142" actId="1076"/>
          <ac:spMkLst>
            <pc:docMk/>
            <pc:sldMk cId="2384013295" sldId="502"/>
            <ac:spMk id="13" creationId="{0747A5C4-13A6-192F-9ECD-E6E143D3E193}"/>
          </ac:spMkLst>
        </pc:spChg>
        <pc:spChg chg="add mod">
          <ac:chgData name="Manish Sharma" userId="b799adb9ba789c8f" providerId="LiveId" clId="{954A0FEF-10B3-466B-BCC8-FAE610A4A357}" dt="2022-12-20T07:16:50.374" v="142" actId="1076"/>
          <ac:spMkLst>
            <pc:docMk/>
            <pc:sldMk cId="2384013295" sldId="502"/>
            <ac:spMk id="14" creationId="{1D0EB59C-DD3B-4055-2362-E4E84D1E9D75}"/>
          </ac:spMkLst>
        </pc:spChg>
        <pc:spChg chg="add mod">
          <ac:chgData name="Manish Sharma" userId="b799adb9ba789c8f" providerId="LiveId" clId="{954A0FEF-10B3-466B-BCC8-FAE610A4A357}" dt="2022-12-20T07:16:50.374" v="142" actId="1076"/>
          <ac:spMkLst>
            <pc:docMk/>
            <pc:sldMk cId="2384013295" sldId="502"/>
            <ac:spMk id="15" creationId="{6D18805C-2EA8-0AB1-7E79-0ED477967ED4}"/>
          </ac:spMkLst>
        </pc:spChg>
        <pc:spChg chg="add mod">
          <ac:chgData name="Manish Sharma" userId="b799adb9ba789c8f" providerId="LiveId" clId="{954A0FEF-10B3-466B-BCC8-FAE610A4A357}" dt="2022-12-20T07:16:50.374" v="142" actId="1076"/>
          <ac:spMkLst>
            <pc:docMk/>
            <pc:sldMk cId="2384013295" sldId="502"/>
            <ac:spMk id="16" creationId="{A914885C-F2EB-F716-10BD-F85DD2B0435E}"/>
          </ac:spMkLst>
        </pc:spChg>
      </pc:sldChg>
      <pc:sldChg chg="addSp delSp modSp new mod">
        <pc:chgData name="Manish Sharma" userId="b799adb9ba789c8f" providerId="LiveId" clId="{954A0FEF-10B3-466B-BCC8-FAE610A4A357}" dt="2022-12-21T05:52:18.074" v="327" actId="20577"/>
        <pc:sldMkLst>
          <pc:docMk/>
          <pc:sldMk cId="2814616215" sldId="503"/>
        </pc:sldMkLst>
        <pc:spChg chg="del">
          <ac:chgData name="Manish Sharma" userId="b799adb9ba789c8f" providerId="LiveId" clId="{954A0FEF-10B3-466B-BCC8-FAE610A4A357}" dt="2022-12-21T05:49:13.661" v="171" actId="478"/>
          <ac:spMkLst>
            <pc:docMk/>
            <pc:sldMk cId="2814616215" sldId="503"/>
            <ac:spMk id="2" creationId="{E52C607F-51B8-D07C-F863-D97BF669EB0A}"/>
          </ac:spMkLst>
        </pc:spChg>
        <pc:spChg chg="del">
          <ac:chgData name="Manish Sharma" userId="b799adb9ba789c8f" providerId="LiveId" clId="{954A0FEF-10B3-466B-BCC8-FAE610A4A357}" dt="2022-12-21T05:49:13.661" v="171" actId="478"/>
          <ac:spMkLst>
            <pc:docMk/>
            <pc:sldMk cId="2814616215" sldId="503"/>
            <ac:spMk id="3" creationId="{DE452811-3CF4-2A22-ABF0-918487E60BEE}"/>
          </ac:spMkLst>
        </pc:spChg>
        <pc:spChg chg="add mod">
          <ac:chgData name="Manish Sharma" userId="b799adb9ba789c8f" providerId="LiveId" clId="{954A0FEF-10B3-466B-BCC8-FAE610A4A357}" dt="2022-12-21T05:50:11.521" v="241" actId="20577"/>
          <ac:spMkLst>
            <pc:docMk/>
            <pc:sldMk cId="2814616215" sldId="503"/>
            <ac:spMk id="4" creationId="{D453DFE8-6966-E922-19F4-3D50A3107949}"/>
          </ac:spMkLst>
        </pc:spChg>
        <pc:spChg chg="add mod">
          <ac:chgData name="Manish Sharma" userId="b799adb9ba789c8f" providerId="LiveId" clId="{954A0FEF-10B3-466B-BCC8-FAE610A4A357}" dt="2022-12-21T05:52:18.074" v="327" actId="20577"/>
          <ac:spMkLst>
            <pc:docMk/>
            <pc:sldMk cId="2814616215" sldId="503"/>
            <ac:spMk id="5" creationId="{9A0A480E-9271-825F-7368-FE303E6F6A23}"/>
          </ac:spMkLst>
        </pc:spChg>
        <pc:spChg chg="add mod">
          <ac:chgData name="Manish Sharma" userId="b799adb9ba789c8f" providerId="LiveId" clId="{954A0FEF-10B3-466B-BCC8-FAE610A4A357}" dt="2022-12-21T05:50:42.684" v="274" actId="1076"/>
          <ac:spMkLst>
            <pc:docMk/>
            <pc:sldMk cId="2814616215" sldId="503"/>
            <ac:spMk id="6" creationId="{942A1031-C822-1AC2-26E3-A8F14EB17444}"/>
          </ac:spMkLst>
        </pc:spChg>
        <pc:spChg chg="add mod">
          <ac:chgData name="Manish Sharma" userId="b799adb9ba789c8f" providerId="LiveId" clId="{954A0FEF-10B3-466B-BCC8-FAE610A4A357}" dt="2022-12-21T05:51:36.540" v="286" actId="1076"/>
          <ac:spMkLst>
            <pc:docMk/>
            <pc:sldMk cId="2814616215" sldId="503"/>
            <ac:spMk id="9" creationId="{3825F48E-F1A8-6EE0-9E41-539FA1008E31}"/>
          </ac:spMkLst>
        </pc:spChg>
        <pc:cxnChg chg="add">
          <ac:chgData name="Manish Sharma" userId="b799adb9ba789c8f" providerId="LiveId" clId="{954A0FEF-10B3-466B-BCC8-FAE610A4A357}" dt="2022-12-21T05:51:01.794" v="275" actId="11529"/>
          <ac:cxnSpMkLst>
            <pc:docMk/>
            <pc:sldMk cId="2814616215" sldId="503"/>
            <ac:cxnSpMk id="8" creationId="{A3331B7D-0FDA-01FA-441C-C0B9025BF080}"/>
          </ac:cxnSpMkLst>
        </pc:cxnChg>
      </pc:sldChg>
      <pc:sldChg chg="addSp delSp modSp new mod">
        <pc:chgData name="Manish Sharma" userId="b799adb9ba789c8f" providerId="LiveId" clId="{954A0FEF-10B3-466B-BCC8-FAE610A4A357}" dt="2022-12-21T05:57:23.915" v="382" actId="1076"/>
        <pc:sldMkLst>
          <pc:docMk/>
          <pc:sldMk cId="2761243647" sldId="504"/>
        </pc:sldMkLst>
        <pc:spChg chg="del">
          <ac:chgData name="Manish Sharma" userId="b799adb9ba789c8f" providerId="LiveId" clId="{954A0FEF-10B3-466B-BCC8-FAE610A4A357}" dt="2022-12-21T05:55:33.757" v="329" actId="478"/>
          <ac:spMkLst>
            <pc:docMk/>
            <pc:sldMk cId="2761243647" sldId="504"/>
            <ac:spMk id="2" creationId="{C624AC38-4E3E-F688-7807-55D1CE6DE43E}"/>
          </ac:spMkLst>
        </pc:spChg>
        <pc:spChg chg="del">
          <ac:chgData name="Manish Sharma" userId="b799adb9ba789c8f" providerId="LiveId" clId="{954A0FEF-10B3-466B-BCC8-FAE610A4A357}" dt="2022-12-21T05:55:33.757" v="329" actId="478"/>
          <ac:spMkLst>
            <pc:docMk/>
            <pc:sldMk cId="2761243647" sldId="504"/>
            <ac:spMk id="3" creationId="{55200418-5ABD-3429-70A6-AA823C1C932E}"/>
          </ac:spMkLst>
        </pc:spChg>
        <pc:spChg chg="add mod">
          <ac:chgData name="Manish Sharma" userId="b799adb9ba789c8f" providerId="LiveId" clId="{954A0FEF-10B3-466B-BCC8-FAE610A4A357}" dt="2022-12-21T05:55:41.870" v="330"/>
          <ac:spMkLst>
            <pc:docMk/>
            <pc:sldMk cId="2761243647" sldId="504"/>
            <ac:spMk id="4" creationId="{A191B9A2-132E-8611-F150-3D8DEDF8C417}"/>
          </ac:spMkLst>
        </pc:spChg>
        <pc:spChg chg="add del mod">
          <ac:chgData name="Manish Sharma" userId="b799adb9ba789c8f" providerId="LiveId" clId="{954A0FEF-10B3-466B-BCC8-FAE610A4A357}" dt="2022-12-21T05:56:07.213" v="331" actId="478"/>
          <ac:spMkLst>
            <pc:docMk/>
            <pc:sldMk cId="2761243647" sldId="504"/>
            <ac:spMk id="5" creationId="{8E79688F-79F9-4838-2C79-6E8259F9E32E}"/>
          </ac:spMkLst>
        </pc:spChg>
        <pc:spChg chg="add del mod">
          <ac:chgData name="Manish Sharma" userId="b799adb9ba789c8f" providerId="LiveId" clId="{954A0FEF-10B3-466B-BCC8-FAE610A4A357}" dt="2022-12-21T05:56:08.872" v="332" actId="478"/>
          <ac:spMkLst>
            <pc:docMk/>
            <pc:sldMk cId="2761243647" sldId="504"/>
            <ac:spMk id="6" creationId="{E4CB2976-8D54-A0D8-1996-DABA7962ABC7}"/>
          </ac:spMkLst>
        </pc:spChg>
        <pc:spChg chg="add mod">
          <ac:chgData name="Manish Sharma" userId="b799adb9ba789c8f" providerId="LiveId" clId="{954A0FEF-10B3-466B-BCC8-FAE610A4A357}" dt="2022-12-21T05:55:41.870" v="330"/>
          <ac:spMkLst>
            <pc:docMk/>
            <pc:sldMk cId="2761243647" sldId="504"/>
            <ac:spMk id="8" creationId="{58B9E6DB-8F7E-BDAF-44E2-085567870C7F}"/>
          </ac:spMkLst>
        </pc:spChg>
        <pc:spChg chg="add mod">
          <ac:chgData name="Manish Sharma" userId="b799adb9ba789c8f" providerId="LiveId" clId="{954A0FEF-10B3-466B-BCC8-FAE610A4A357}" dt="2022-12-21T05:56:43.871" v="357" actId="14100"/>
          <ac:spMkLst>
            <pc:docMk/>
            <pc:sldMk cId="2761243647" sldId="504"/>
            <ac:spMk id="9" creationId="{8D760166-70E3-831D-C9DE-DDA3ECC0D548}"/>
          </ac:spMkLst>
        </pc:spChg>
        <pc:spChg chg="add mod">
          <ac:chgData name="Manish Sharma" userId="b799adb9ba789c8f" providerId="LiveId" clId="{954A0FEF-10B3-466B-BCC8-FAE610A4A357}" dt="2022-12-21T05:57:07.560" v="379" actId="1076"/>
          <ac:spMkLst>
            <pc:docMk/>
            <pc:sldMk cId="2761243647" sldId="504"/>
            <ac:spMk id="12" creationId="{E3120056-1EA5-3AC6-A5B9-F8CBA70A3E23}"/>
          </ac:spMkLst>
        </pc:spChg>
        <pc:spChg chg="add mod">
          <ac:chgData name="Manish Sharma" userId="b799adb9ba789c8f" providerId="LiveId" clId="{954A0FEF-10B3-466B-BCC8-FAE610A4A357}" dt="2022-12-21T05:57:23.915" v="382" actId="1076"/>
          <ac:spMkLst>
            <pc:docMk/>
            <pc:sldMk cId="2761243647" sldId="504"/>
            <ac:spMk id="15" creationId="{2BD1E1BC-A8E6-AA78-8424-0D161DFEC0BC}"/>
          </ac:spMkLst>
        </pc:spChg>
        <pc:cxnChg chg="add mod">
          <ac:chgData name="Manish Sharma" userId="b799adb9ba789c8f" providerId="LiveId" clId="{954A0FEF-10B3-466B-BCC8-FAE610A4A357}" dt="2022-12-21T05:56:43.871" v="357" actId="14100"/>
          <ac:cxnSpMkLst>
            <pc:docMk/>
            <pc:sldMk cId="2761243647" sldId="504"/>
            <ac:cxnSpMk id="7" creationId="{582FAF6F-9E16-4B93-E2B5-59AF1F781228}"/>
          </ac:cxnSpMkLst>
        </pc:cxnChg>
        <pc:cxnChg chg="add">
          <ac:chgData name="Manish Sharma" userId="b799adb9ba789c8f" providerId="LiveId" clId="{954A0FEF-10B3-466B-BCC8-FAE610A4A357}" dt="2022-12-21T05:57:13.890" v="380" actId="11529"/>
          <ac:cxnSpMkLst>
            <pc:docMk/>
            <pc:sldMk cId="2761243647" sldId="504"/>
            <ac:cxnSpMk id="14" creationId="{37470FFF-6177-7156-09DE-C546FC31D3BD}"/>
          </ac:cxnSpMkLst>
        </pc:cxnChg>
      </pc:sldChg>
      <pc:sldChg chg="addSp delSp modSp new mod">
        <pc:chgData name="Manish Sharma" userId="b799adb9ba789c8f" providerId="LiveId" clId="{954A0FEF-10B3-466B-BCC8-FAE610A4A357}" dt="2022-12-21T06:02:20.625" v="386"/>
        <pc:sldMkLst>
          <pc:docMk/>
          <pc:sldMk cId="2530152978" sldId="505"/>
        </pc:sldMkLst>
        <pc:spChg chg="del">
          <ac:chgData name="Manish Sharma" userId="b799adb9ba789c8f" providerId="LiveId" clId="{954A0FEF-10B3-466B-BCC8-FAE610A4A357}" dt="2022-12-21T05:59:59.085" v="384" actId="478"/>
          <ac:spMkLst>
            <pc:docMk/>
            <pc:sldMk cId="2530152978" sldId="505"/>
            <ac:spMk id="2" creationId="{88987F99-C455-6EC5-2901-BB94462D87E3}"/>
          </ac:spMkLst>
        </pc:spChg>
        <pc:spChg chg="del">
          <ac:chgData name="Manish Sharma" userId="b799adb9ba789c8f" providerId="LiveId" clId="{954A0FEF-10B3-466B-BCC8-FAE610A4A357}" dt="2022-12-21T05:59:59.085" v="384" actId="478"/>
          <ac:spMkLst>
            <pc:docMk/>
            <pc:sldMk cId="2530152978" sldId="505"/>
            <ac:spMk id="3" creationId="{0593CB3D-5B7D-098D-1B76-0CF824B6DF47}"/>
          </ac:spMkLst>
        </pc:spChg>
        <pc:spChg chg="mod">
          <ac:chgData name="Manish Sharma" userId="b799adb9ba789c8f" providerId="LiveId" clId="{954A0FEF-10B3-466B-BCC8-FAE610A4A357}" dt="2022-12-21T06:00:02.992" v="385"/>
          <ac:spMkLst>
            <pc:docMk/>
            <pc:sldMk cId="2530152978" sldId="505"/>
            <ac:spMk id="5" creationId="{260EE275-13B4-B4A6-4417-DEAC74A9585C}"/>
          </ac:spMkLst>
        </pc:spChg>
        <pc:spChg chg="mod">
          <ac:chgData name="Manish Sharma" userId="b799adb9ba789c8f" providerId="LiveId" clId="{954A0FEF-10B3-466B-BCC8-FAE610A4A357}" dt="2022-12-21T06:00:02.992" v="385"/>
          <ac:spMkLst>
            <pc:docMk/>
            <pc:sldMk cId="2530152978" sldId="505"/>
            <ac:spMk id="6" creationId="{B3D6C3D0-9AF7-1801-A265-797DB8D0AA7F}"/>
          </ac:spMkLst>
        </pc:spChg>
        <pc:spChg chg="mod">
          <ac:chgData name="Manish Sharma" userId="b799adb9ba789c8f" providerId="LiveId" clId="{954A0FEF-10B3-466B-BCC8-FAE610A4A357}" dt="2022-12-21T06:00:02.992" v="385"/>
          <ac:spMkLst>
            <pc:docMk/>
            <pc:sldMk cId="2530152978" sldId="505"/>
            <ac:spMk id="8" creationId="{2C320AF2-39BB-60A7-3B01-59EBFA2634F0}"/>
          </ac:spMkLst>
        </pc:spChg>
        <pc:spChg chg="mod">
          <ac:chgData name="Manish Sharma" userId="b799adb9ba789c8f" providerId="LiveId" clId="{954A0FEF-10B3-466B-BCC8-FAE610A4A357}" dt="2022-12-21T06:00:02.992" v="385"/>
          <ac:spMkLst>
            <pc:docMk/>
            <pc:sldMk cId="2530152978" sldId="505"/>
            <ac:spMk id="10" creationId="{A240D3BF-FE1B-CF86-D159-978A9534003B}"/>
          </ac:spMkLst>
        </pc:spChg>
        <pc:spChg chg="mod">
          <ac:chgData name="Manish Sharma" userId="b799adb9ba789c8f" providerId="LiveId" clId="{954A0FEF-10B3-466B-BCC8-FAE610A4A357}" dt="2022-12-21T06:00:02.992" v="385"/>
          <ac:spMkLst>
            <pc:docMk/>
            <pc:sldMk cId="2530152978" sldId="505"/>
            <ac:spMk id="11" creationId="{C6296BE4-D8D1-0DF1-CADD-2B120C7CB869}"/>
          </ac:spMkLst>
        </pc:spChg>
        <pc:spChg chg="mod">
          <ac:chgData name="Manish Sharma" userId="b799adb9ba789c8f" providerId="LiveId" clId="{954A0FEF-10B3-466B-BCC8-FAE610A4A357}" dt="2022-12-21T06:02:20.625" v="386"/>
          <ac:spMkLst>
            <pc:docMk/>
            <pc:sldMk cId="2530152978" sldId="505"/>
            <ac:spMk id="13" creationId="{84FF05D9-3CB1-5189-A76A-524340FD2C62}"/>
          </ac:spMkLst>
        </pc:spChg>
        <pc:spChg chg="mod">
          <ac:chgData name="Manish Sharma" userId="b799adb9ba789c8f" providerId="LiveId" clId="{954A0FEF-10B3-466B-BCC8-FAE610A4A357}" dt="2022-12-21T06:02:20.625" v="386"/>
          <ac:spMkLst>
            <pc:docMk/>
            <pc:sldMk cId="2530152978" sldId="505"/>
            <ac:spMk id="14" creationId="{C67034FF-E5D9-E878-2304-84D4F04BCEE6}"/>
          </ac:spMkLst>
        </pc:spChg>
        <pc:spChg chg="mod">
          <ac:chgData name="Manish Sharma" userId="b799adb9ba789c8f" providerId="LiveId" clId="{954A0FEF-10B3-466B-BCC8-FAE610A4A357}" dt="2022-12-21T06:02:20.625" v="386"/>
          <ac:spMkLst>
            <pc:docMk/>
            <pc:sldMk cId="2530152978" sldId="505"/>
            <ac:spMk id="16" creationId="{BE984ACB-3C83-A425-C7F4-84922C81C30B}"/>
          </ac:spMkLst>
        </pc:spChg>
        <pc:spChg chg="mod">
          <ac:chgData name="Manish Sharma" userId="b799adb9ba789c8f" providerId="LiveId" clId="{954A0FEF-10B3-466B-BCC8-FAE610A4A357}" dt="2022-12-21T06:02:20.625" v="386"/>
          <ac:spMkLst>
            <pc:docMk/>
            <pc:sldMk cId="2530152978" sldId="505"/>
            <ac:spMk id="18" creationId="{9CD1FB86-6769-8438-EFC0-6A49E3C3A38A}"/>
          </ac:spMkLst>
        </pc:spChg>
        <pc:spChg chg="mod">
          <ac:chgData name="Manish Sharma" userId="b799adb9ba789c8f" providerId="LiveId" clId="{954A0FEF-10B3-466B-BCC8-FAE610A4A357}" dt="2022-12-21T06:02:20.625" v="386"/>
          <ac:spMkLst>
            <pc:docMk/>
            <pc:sldMk cId="2530152978" sldId="505"/>
            <ac:spMk id="19" creationId="{00996296-1D45-CDD5-9FB6-7DEF0E5F025E}"/>
          </ac:spMkLst>
        </pc:spChg>
        <pc:spChg chg="mod">
          <ac:chgData name="Manish Sharma" userId="b799adb9ba789c8f" providerId="LiveId" clId="{954A0FEF-10B3-466B-BCC8-FAE610A4A357}" dt="2022-12-21T06:02:20.625" v="386"/>
          <ac:spMkLst>
            <pc:docMk/>
            <pc:sldMk cId="2530152978" sldId="505"/>
            <ac:spMk id="20" creationId="{8C5F04E7-A8E7-322A-EB71-705440A23A10}"/>
          </ac:spMkLst>
        </pc:spChg>
        <pc:grpChg chg="add mod">
          <ac:chgData name="Manish Sharma" userId="b799adb9ba789c8f" providerId="LiveId" clId="{954A0FEF-10B3-466B-BCC8-FAE610A4A357}" dt="2022-12-21T06:00:02.992" v="385"/>
          <ac:grpSpMkLst>
            <pc:docMk/>
            <pc:sldMk cId="2530152978" sldId="505"/>
            <ac:grpSpMk id="4" creationId="{01DE14CC-F822-15A6-868A-A30400F02253}"/>
          </ac:grpSpMkLst>
        </pc:grpChg>
        <pc:grpChg chg="add mod">
          <ac:chgData name="Manish Sharma" userId="b799adb9ba789c8f" providerId="LiveId" clId="{954A0FEF-10B3-466B-BCC8-FAE610A4A357}" dt="2022-12-21T06:02:20.625" v="386"/>
          <ac:grpSpMkLst>
            <pc:docMk/>
            <pc:sldMk cId="2530152978" sldId="505"/>
            <ac:grpSpMk id="12" creationId="{B62BBF6E-0AA4-9D57-5B37-C3413D13FD8F}"/>
          </ac:grpSpMkLst>
        </pc:grpChg>
        <pc:cxnChg chg="mod">
          <ac:chgData name="Manish Sharma" userId="b799adb9ba789c8f" providerId="LiveId" clId="{954A0FEF-10B3-466B-BCC8-FAE610A4A357}" dt="2022-12-21T06:00:02.992" v="385"/>
          <ac:cxnSpMkLst>
            <pc:docMk/>
            <pc:sldMk cId="2530152978" sldId="505"/>
            <ac:cxnSpMk id="7" creationId="{0B2D753F-D669-D321-0045-2E7FD8E7F667}"/>
          </ac:cxnSpMkLst>
        </pc:cxnChg>
        <pc:cxnChg chg="mod">
          <ac:chgData name="Manish Sharma" userId="b799adb9ba789c8f" providerId="LiveId" clId="{954A0FEF-10B3-466B-BCC8-FAE610A4A357}" dt="2022-12-21T06:00:02.992" v="385"/>
          <ac:cxnSpMkLst>
            <pc:docMk/>
            <pc:sldMk cId="2530152978" sldId="505"/>
            <ac:cxnSpMk id="9" creationId="{CC18BBD9-BB87-8E8A-4F5E-C9673E990EB1}"/>
          </ac:cxnSpMkLst>
        </pc:cxnChg>
        <pc:cxnChg chg="mod">
          <ac:chgData name="Manish Sharma" userId="b799adb9ba789c8f" providerId="LiveId" clId="{954A0FEF-10B3-466B-BCC8-FAE610A4A357}" dt="2022-12-21T06:02:20.625" v="386"/>
          <ac:cxnSpMkLst>
            <pc:docMk/>
            <pc:sldMk cId="2530152978" sldId="505"/>
            <ac:cxnSpMk id="15" creationId="{B41E4AE5-8698-ACBF-F121-16764C65DBE2}"/>
          </ac:cxnSpMkLst>
        </pc:cxnChg>
        <pc:cxnChg chg="mod">
          <ac:chgData name="Manish Sharma" userId="b799adb9ba789c8f" providerId="LiveId" clId="{954A0FEF-10B3-466B-BCC8-FAE610A4A357}" dt="2022-12-21T06:02:20.625" v="386"/>
          <ac:cxnSpMkLst>
            <pc:docMk/>
            <pc:sldMk cId="2530152978" sldId="505"/>
            <ac:cxnSpMk id="17" creationId="{630D1DBC-7E9E-FCE5-4131-1CEF79307968}"/>
          </ac:cxnSpMkLst>
        </pc:cxnChg>
      </pc:sldChg>
      <pc:sldChg chg="addSp delSp modSp new mod">
        <pc:chgData name="Manish Sharma" userId="b799adb9ba789c8f" providerId="LiveId" clId="{954A0FEF-10B3-466B-BCC8-FAE610A4A357}" dt="2022-12-21T09:36:38.916" v="392"/>
        <pc:sldMkLst>
          <pc:docMk/>
          <pc:sldMk cId="2550334411" sldId="506"/>
        </pc:sldMkLst>
        <pc:spChg chg="del">
          <ac:chgData name="Manish Sharma" userId="b799adb9ba789c8f" providerId="LiveId" clId="{954A0FEF-10B3-466B-BCC8-FAE610A4A357}" dt="2022-12-21T09:35:03.990" v="390" actId="478"/>
          <ac:spMkLst>
            <pc:docMk/>
            <pc:sldMk cId="2550334411" sldId="506"/>
            <ac:spMk id="2" creationId="{6A3C35F4-0B60-AD2B-3C80-148384AF3F63}"/>
          </ac:spMkLst>
        </pc:spChg>
        <pc:spChg chg="del">
          <ac:chgData name="Manish Sharma" userId="b799adb9ba789c8f" providerId="LiveId" clId="{954A0FEF-10B3-466B-BCC8-FAE610A4A357}" dt="2022-12-21T09:35:03.990" v="390" actId="478"/>
          <ac:spMkLst>
            <pc:docMk/>
            <pc:sldMk cId="2550334411" sldId="506"/>
            <ac:spMk id="3" creationId="{77E71F39-BD6E-72F3-05C0-284D1F881FA8}"/>
          </ac:spMkLst>
        </pc:spChg>
        <pc:spChg chg="add mod">
          <ac:chgData name="Manish Sharma" userId="b799adb9ba789c8f" providerId="LiveId" clId="{954A0FEF-10B3-466B-BCC8-FAE610A4A357}" dt="2022-12-21T09:35:04.524" v="391"/>
          <ac:spMkLst>
            <pc:docMk/>
            <pc:sldMk cId="2550334411" sldId="506"/>
            <ac:spMk id="4" creationId="{084BCAF6-FDD4-5A58-1877-015AD3DD4EFB}"/>
          </ac:spMkLst>
        </pc:spChg>
        <pc:spChg chg="add mod">
          <ac:chgData name="Manish Sharma" userId="b799adb9ba789c8f" providerId="LiveId" clId="{954A0FEF-10B3-466B-BCC8-FAE610A4A357}" dt="2022-12-21T09:35:04.524" v="391"/>
          <ac:spMkLst>
            <pc:docMk/>
            <pc:sldMk cId="2550334411" sldId="506"/>
            <ac:spMk id="5" creationId="{39BCD7B6-3AA2-5733-7F57-4E9FA2AE96DC}"/>
          </ac:spMkLst>
        </pc:spChg>
        <pc:spChg chg="add mod">
          <ac:chgData name="Manish Sharma" userId="b799adb9ba789c8f" providerId="LiveId" clId="{954A0FEF-10B3-466B-BCC8-FAE610A4A357}" dt="2022-12-21T09:35:04.524" v="391"/>
          <ac:spMkLst>
            <pc:docMk/>
            <pc:sldMk cId="2550334411" sldId="506"/>
            <ac:spMk id="7" creationId="{93DA3678-AA1F-EB0C-FCFA-31AD882EFC27}"/>
          </ac:spMkLst>
        </pc:spChg>
        <pc:spChg chg="add mod">
          <ac:chgData name="Manish Sharma" userId="b799adb9ba789c8f" providerId="LiveId" clId="{954A0FEF-10B3-466B-BCC8-FAE610A4A357}" dt="2022-12-21T09:35:04.524" v="391"/>
          <ac:spMkLst>
            <pc:docMk/>
            <pc:sldMk cId="2550334411" sldId="506"/>
            <ac:spMk id="8" creationId="{0A74DE69-965A-E02E-1B42-8DBF6C07033F}"/>
          </ac:spMkLst>
        </pc:spChg>
        <pc:spChg chg="add mod">
          <ac:chgData name="Manish Sharma" userId="b799adb9ba789c8f" providerId="LiveId" clId="{954A0FEF-10B3-466B-BCC8-FAE610A4A357}" dt="2022-12-21T09:36:38.916" v="392"/>
          <ac:spMkLst>
            <pc:docMk/>
            <pc:sldMk cId="2550334411" sldId="506"/>
            <ac:spMk id="10" creationId="{55CA978D-95E3-5E06-F22E-EAC3B6876160}"/>
          </ac:spMkLst>
        </pc:spChg>
        <pc:spChg chg="add mod">
          <ac:chgData name="Manish Sharma" userId="b799adb9ba789c8f" providerId="LiveId" clId="{954A0FEF-10B3-466B-BCC8-FAE610A4A357}" dt="2022-12-21T09:36:38.916" v="392"/>
          <ac:spMkLst>
            <pc:docMk/>
            <pc:sldMk cId="2550334411" sldId="506"/>
            <ac:spMk id="11" creationId="{685BF4DB-68B3-DECE-4D19-972501D2C336}"/>
          </ac:spMkLst>
        </pc:spChg>
        <pc:spChg chg="add mod">
          <ac:chgData name="Manish Sharma" userId="b799adb9ba789c8f" providerId="LiveId" clId="{954A0FEF-10B3-466B-BCC8-FAE610A4A357}" dt="2022-12-21T09:36:38.916" v="392"/>
          <ac:spMkLst>
            <pc:docMk/>
            <pc:sldMk cId="2550334411" sldId="506"/>
            <ac:spMk id="13" creationId="{FBFA9F6F-0E0E-23B9-1707-74D6E53D07FC}"/>
          </ac:spMkLst>
        </pc:spChg>
        <pc:spChg chg="add mod">
          <ac:chgData name="Manish Sharma" userId="b799adb9ba789c8f" providerId="LiveId" clId="{954A0FEF-10B3-466B-BCC8-FAE610A4A357}" dt="2022-12-21T09:36:38.916" v="392"/>
          <ac:spMkLst>
            <pc:docMk/>
            <pc:sldMk cId="2550334411" sldId="506"/>
            <ac:spMk id="15" creationId="{E3010532-945D-203C-0769-96A7EE0366F4}"/>
          </ac:spMkLst>
        </pc:spChg>
        <pc:cxnChg chg="add mod">
          <ac:chgData name="Manish Sharma" userId="b799adb9ba789c8f" providerId="LiveId" clId="{954A0FEF-10B3-466B-BCC8-FAE610A4A357}" dt="2022-12-21T09:35:04.524" v="391"/>
          <ac:cxnSpMkLst>
            <pc:docMk/>
            <pc:sldMk cId="2550334411" sldId="506"/>
            <ac:cxnSpMk id="6" creationId="{CFC11A66-595B-F25B-B08C-A8E973135375}"/>
          </ac:cxnSpMkLst>
        </pc:cxnChg>
        <pc:cxnChg chg="add mod">
          <ac:chgData name="Manish Sharma" userId="b799adb9ba789c8f" providerId="LiveId" clId="{954A0FEF-10B3-466B-BCC8-FAE610A4A357}" dt="2022-12-21T09:35:04.524" v="391"/>
          <ac:cxnSpMkLst>
            <pc:docMk/>
            <pc:sldMk cId="2550334411" sldId="506"/>
            <ac:cxnSpMk id="9" creationId="{359050C3-4718-2AB1-A12D-B1403175D1A2}"/>
          </ac:cxnSpMkLst>
        </pc:cxnChg>
        <pc:cxnChg chg="add mod">
          <ac:chgData name="Manish Sharma" userId="b799adb9ba789c8f" providerId="LiveId" clId="{954A0FEF-10B3-466B-BCC8-FAE610A4A357}" dt="2022-12-21T09:36:38.916" v="392"/>
          <ac:cxnSpMkLst>
            <pc:docMk/>
            <pc:sldMk cId="2550334411" sldId="506"/>
            <ac:cxnSpMk id="12" creationId="{EE630953-8085-E3A1-BBD6-7F773AB738EE}"/>
          </ac:cxnSpMkLst>
        </pc:cxnChg>
        <pc:cxnChg chg="add mod">
          <ac:chgData name="Manish Sharma" userId="b799adb9ba789c8f" providerId="LiveId" clId="{954A0FEF-10B3-466B-BCC8-FAE610A4A357}" dt="2022-12-21T09:36:38.916" v="392"/>
          <ac:cxnSpMkLst>
            <pc:docMk/>
            <pc:sldMk cId="2550334411" sldId="506"/>
            <ac:cxnSpMk id="14" creationId="{E46533DF-1435-91E3-F6A9-576BE433F360}"/>
          </ac:cxnSpMkLst>
        </pc:cxnChg>
      </pc:sldChg>
      <pc:sldChg chg="addSp delSp modSp add mod">
        <pc:chgData name="Manish Sharma" userId="b799adb9ba789c8f" providerId="LiveId" clId="{954A0FEF-10B3-466B-BCC8-FAE610A4A357}" dt="2022-12-21T09:46:27.735" v="445" actId="207"/>
        <pc:sldMkLst>
          <pc:docMk/>
          <pc:sldMk cId="2085801296" sldId="507"/>
        </pc:sldMkLst>
        <pc:spChg chg="mod">
          <ac:chgData name="Manish Sharma" userId="b799adb9ba789c8f" providerId="LiveId" clId="{954A0FEF-10B3-466B-BCC8-FAE610A4A357}" dt="2022-12-21T09:40:41.383" v="428" actId="1076"/>
          <ac:spMkLst>
            <pc:docMk/>
            <pc:sldMk cId="2085801296" sldId="507"/>
            <ac:spMk id="4" creationId="{084BCAF6-FDD4-5A58-1877-015AD3DD4EFB}"/>
          </ac:spMkLst>
        </pc:spChg>
        <pc:spChg chg="mod">
          <ac:chgData name="Manish Sharma" userId="b799adb9ba789c8f" providerId="LiveId" clId="{954A0FEF-10B3-466B-BCC8-FAE610A4A357}" dt="2022-12-21T09:40:41.383" v="428" actId="1076"/>
          <ac:spMkLst>
            <pc:docMk/>
            <pc:sldMk cId="2085801296" sldId="507"/>
            <ac:spMk id="5" creationId="{39BCD7B6-3AA2-5733-7F57-4E9FA2AE96DC}"/>
          </ac:spMkLst>
        </pc:spChg>
        <pc:spChg chg="del">
          <ac:chgData name="Manish Sharma" userId="b799adb9ba789c8f" providerId="LiveId" clId="{954A0FEF-10B3-466B-BCC8-FAE610A4A357}" dt="2022-12-21T09:40:37.058" v="427" actId="478"/>
          <ac:spMkLst>
            <pc:docMk/>
            <pc:sldMk cId="2085801296" sldId="507"/>
            <ac:spMk id="7" creationId="{93DA3678-AA1F-EB0C-FCFA-31AD882EFC27}"/>
          </ac:spMkLst>
        </pc:spChg>
        <pc:spChg chg="mod">
          <ac:chgData name="Manish Sharma" userId="b799adb9ba789c8f" providerId="LiveId" clId="{954A0FEF-10B3-466B-BCC8-FAE610A4A357}" dt="2022-12-21T09:40:41.383" v="428" actId="1076"/>
          <ac:spMkLst>
            <pc:docMk/>
            <pc:sldMk cId="2085801296" sldId="507"/>
            <ac:spMk id="8" creationId="{0A74DE69-965A-E02E-1B42-8DBF6C07033F}"/>
          </ac:spMkLst>
        </pc:spChg>
        <pc:spChg chg="del">
          <ac:chgData name="Manish Sharma" userId="b799adb9ba789c8f" providerId="LiveId" clId="{954A0FEF-10B3-466B-BCC8-FAE610A4A357}" dt="2022-12-21T09:37:43.962" v="394" actId="478"/>
          <ac:spMkLst>
            <pc:docMk/>
            <pc:sldMk cId="2085801296" sldId="507"/>
            <ac:spMk id="10" creationId="{55CA978D-95E3-5E06-F22E-EAC3B6876160}"/>
          </ac:spMkLst>
        </pc:spChg>
        <pc:spChg chg="del">
          <ac:chgData name="Manish Sharma" userId="b799adb9ba789c8f" providerId="LiveId" clId="{954A0FEF-10B3-466B-BCC8-FAE610A4A357}" dt="2022-12-21T09:37:43.962" v="394" actId="478"/>
          <ac:spMkLst>
            <pc:docMk/>
            <pc:sldMk cId="2085801296" sldId="507"/>
            <ac:spMk id="11" creationId="{685BF4DB-68B3-DECE-4D19-972501D2C336}"/>
          </ac:spMkLst>
        </pc:spChg>
        <pc:spChg chg="del">
          <ac:chgData name="Manish Sharma" userId="b799adb9ba789c8f" providerId="LiveId" clId="{954A0FEF-10B3-466B-BCC8-FAE610A4A357}" dt="2022-12-21T09:37:43.962" v="394" actId="478"/>
          <ac:spMkLst>
            <pc:docMk/>
            <pc:sldMk cId="2085801296" sldId="507"/>
            <ac:spMk id="13" creationId="{FBFA9F6F-0E0E-23B9-1707-74D6E53D07FC}"/>
          </ac:spMkLst>
        </pc:spChg>
        <pc:spChg chg="del">
          <ac:chgData name="Manish Sharma" userId="b799adb9ba789c8f" providerId="LiveId" clId="{954A0FEF-10B3-466B-BCC8-FAE610A4A357}" dt="2022-12-21T09:37:43.962" v="394" actId="478"/>
          <ac:spMkLst>
            <pc:docMk/>
            <pc:sldMk cId="2085801296" sldId="507"/>
            <ac:spMk id="15" creationId="{E3010532-945D-203C-0769-96A7EE0366F4}"/>
          </ac:spMkLst>
        </pc:spChg>
        <pc:spChg chg="add mod">
          <ac:chgData name="Manish Sharma" userId="b799adb9ba789c8f" providerId="LiveId" clId="{954A0FEF-10B3-466B-BCC8-FAE610A4A357}" dt="2022-12-21T09:45:41.474" v="439" actId="20577"/>
          <ac:spMkLst>
            <pc:docMk/>
            <pc:sldMk cId="2085801296" sldId="507"/>
            <ac:spMk id="16" creationId="{63B09F9A-AF10-B763-1B6F-A5E3C4326143}"/>
          </ac:spMkLst>
        </pc:spChg>
        <pc:spChg chg="add mod">
          <ac:chgData name="Manish Sharma" userId="b799adb9ba789c8f" providerId="LiveId" clId="{954A0FEF-10B3-466B-BCC8-FAE610A4A357}" dt="2022-12-21T09:46:08.277" v="441" actId="1076"/>
          <ac:spMkLst>
            <pc:docMk/>
            <pc:sldMk cId="2085801296" sldId="507"/>
            <ac:spMk id="31" creationId="{AEEDC187-7966-695D-BD45-CF100FDFB3E6}"/>
          </ac:spMkLst>
        </pc:spChg>
        <pc:spChg chg="add mod">
          <ac:chgData name="Manish Sharma" userId="b799adb9ba789c8f" providerId="LiveId" clId="{954A0FEF-10B3-466B-BCC8-FAE610A4A357}" dt="2022-12-21T09:46:08.277" v="441" actId="1076"/>
          <ac:spMkLst>
            <pc:docMk/>
            <pc:sldMk cId="2085801296" sldId="507"/>
            <ac:spMk id="32" creationId="{2073C5D2-5B77-6A02-3A9F-B8BA0B179D2D}"/>
          </ac:spMkLst>
        </pc:spChg>
        <pc:spChg chg="add mod">
          <ac:chgData name="Manish Sharma" userId="b799adb9ba789c8f" providerId="LiveId" clId="{954A0FEF-10B3-466B-BCC8-FAE610A4A357}" dt="2022-12-21T09:46:08.277" v="441" actId="1076"/>
          <ac:spMkLst>
            <pc:docMk/>
            <pc:sldMk cId="2085801296" sldId="507"/>
            <ac:spMk id="33" creationId="{90DF1B48-3B8E-38CF-84A1-F996999860F7}"/>
          </ac:spMkLst>
        </pc:spChg>
        <pc:spChg chg="add mod">
          <ac:chgData name="Manish Sharma" userId="b799adb9ba789c8f" providerId="LiveId" clId="{954A0FEF-10B3-466B-BCC8-FAE610A4A357}" dt="2022-12-21T09:46:27.735" v="445" actId="207"/>
          <ac:spMkLst>
            <pc:docMk/>
            <pc:sldMk cId="2085801296" sldId="507"/>
            <ac:spMk id="34" creationId="{54D6869A-E813-7108-BAF4-5F03F1A1DCB0}"/>
          </ac:spMkLst>
        </pc:spChg>
        <pc:cxnChg chg="del mod">
          <ac:chgData name="Manish Sharma" userId="b799adb9ba789c8f" providerId="LiveId" clId="{954A0FEF-10B3-466B-BCC8-FAE610A4A357}" dt="2022-12-21T09:39:19.346" v="413" actId="478"/>
          <ac:cxnSpMkLst>
            <pc:docMk/>
            <pc:sldMk cId="2085801296" sldId="507"/>
            <ac:cxnSpMk id="6" creationId="{CFC11A66-595B-F25B-B08C-A8E973135375}"/>
          </ac:cxnSpMkLst>
        </pc:cxnChg>
        <pc:cxnChg chg="del mod">
          <ac:chgData name="Manish Sharma" userId="b799adb9ba789c8f" providerId="LiveId" clId="{954A0FEF-10B3-466B-BCC8-FAE610A4A357}" dt="2022-12-21T09:39:18.055" v="412" actId="478"/>
          <ac:cxnSpMkLst>
            <pc:docMk/>
            <pc:sldMk cId="2085801296" sldId="507"/>
            <ac:cxnSpMk id="9" creationId="{359050C3-4718-2AB1-A12D-B1403175D1A2}"/>
          </ac:cxnSpMkLst>
        </pc:cxnChg>
        <pc:cxnChg chg="del mod">
          <ac:chgData name="Manish Sharma" userId="b799adb9ba789c8f" providerId="LiveId" clId="{954A0FEF-10B3-466B-BCC8-FAE610A4A357}" dt="2022-12-21T09:37:43.962" v="394" actId="478"/>
          <ac:cxnSpMkLst>
            <pc:docMk/>
            <pc:sldMk cId="2085801296" sldId="507"/>
            <ac:cxnSpMk id="12" creationId="{EE630953-8085-E3A1-BBD6-7F773AB738EE}"/>
          </ac:cxnSpMkLst>
        </pc:cxnChg>
        <pc:cxnChg chg="del mod">
          <ac:chgData name="Manish Sharma" userId="b799adb9ba789c8f" providerId="LiveId" clId="{954A0FEF-10B3-466B-BCC8-FAE610A4A357}" dt="2022-12-21T09:37:43.962" v="394" actId="478"/>
          <ac:cxnSpMkLst>
            <pc:docMk/>
            <pc:sldMk cId="2085801296" sldId="507"/>
            <ac:cxnSpMk id="14" creationId="{E46533DF-1435-91E3-F6A9-576BE433F360}"/>
          </ac:cxnSpMkLst>
        </pc:cxnChg>
        <pc:cxnChg chg="add del mod">
          <ac:chgData name="Manish Sharma" userId="b799adb9ba789c8f" providerId="LiveId" clId="{954A0FEF-10B3-466B-BCC8-FAE610A4A357}" dt="2022-12-21T09:39:08.192" v="409" actId="478"/>
          <ac:cxnSpMkLst>
            <pc:docMk/>
            <pc:sldMk cId="2085801296" sldId="507"/>
            <ac:cxnSpMk id="18" creationId="{73DF6277-6C07-29A0-866E-3D3D483DE736}"/>
          </ac:cxnSpMkLst>
        </pc:cxnChg>
        <pc:cxnChg chg="add mod">
          <ac:chgData name="Manish Sharma" userId="b799adb9ba789c8f" providerId="LiveId" clId="{954A0FEF-10B3-466B-BCC8-FAE610A4A357}" dt="2022-12-21T09:40:41.383" v="428" actId="1076"/>
          <ac:cxnSpMkLst>
            <pc:docMk/>
            <pc:sldMk cId="2085801296" sldId="507"/>
            <ac:cxnSpMk id="22" creationId="{209645E0-D356-4C99-692A-807F02340F32}"/>
          </ac:cxnSpMkLst>
        </pc:cxnChg>
        <pc:cxnChg chg="add mod">
          <ac:chgData name="Manish Sharma" userId="b799adb9ba789c8f" providerId="LiveId" clId="{954A0FEF-10B3-466B-BCC8-FAE610A4A357}" dt="2022-12-21T09:40:41.383" v="428" actId="1076"/>
          <ac:cxnSpMkLst>
            <pc:docMk/>
            <pc:sldMk cId="2085801296" sldId="507"/>
            <ac:cxnSpMk id="24" creationId="{80BBB99C-167D-3EE6-6173-CAEA01E6D32D}"/>
          </ac:cxnSpMkLst>
        </pc:cxnChg>
        <pc:cxnChg chg="add del mod">
          <ac:chgData name="Manish Sharma" userId="b799adb9ba789c8f" providerId="LiveId" clId="{954A0FEF-10B3-466B-BCC8-FAE610A4A357}" dt="2022-12-21T09:40:06.093" v="424" actId="478"/>
          <ac:cxnSpMkLst>
            <pc:docMk/>
            <pc:sldMk cId="2085801296" sldId="507"/>
            <ac:cxnSpMk id="26" creationId="{771CE7D0-1F63-568D-2401-C7B09AEA37A5}"/>
          </ac:cxnSpMkLst>
        </pc:cxnChg>
        <pc:cxnChg chg="add mod">
          <ac:chgData name="Manish Sharma" userId="b799adb9ba789c8f" providerId="LiveId" clId="{954A0FEF-10B3-466B-BCC8-FAE610A4A357}" dt="2022-12-21T09:40:41.383" v="428" actId="1076"/>
          <ac:cxnSpMkLst>
            <pc:docMk/>
            <pc:sldMk cId="2085801296" sldId="507"/>
            <ac:cxnSpMk id="30" creationId="{6588C923-14F5-4182-5536-C3B5F4BC1905}"/>
          </ac:cxnSpMkLst>
        </pc:cxnChg>
        <pc:cxnChg chg="add mod">
          <ac:chgData name="Manish Sharma" userId="b799adb9ba789c8f" providerId="LiveId" clId="{954A0FEF-10B3-466B-BCC8-FAE610A4A357}" dt="2022-12-21T09:46:08.277" v="441" actId="1076"/>
          <ac:cxnSpMkLst>
            <pc:docMk/>
            <pc:sldMk cId="2085801296" sldId="507"/>
            <ac:cxnSpMk id="35" creationId="{BE3992FA-ABAA-6F80-F95E-06A527A3E8E9}"/>
          </ac:cxnSpMkLst>
        </pc:cxnChg>
        <pc:cxnChg chg="add mod">
          <ac:chgData name="Manish Sharma" userId="b799adb9ba789c8f" providerId="LiveId" clId="{954A0FEF-10B3-466B-BCC8-FAE610A4A357}" dt="2022-12-21T09:46:08.277" v="441" actId="1076"/>
          <ac:cxnSpMkLst>
            <pc:docMk/>
            <pc:sldMk cId="2085801296" sldId="507"/>
            <ac:cxnSpMk id="36" creationId="{FB809FC1-2208-A5FC-DD03-7A011E6E89A7}"/>
          </ac:cxnSpMkLst>
        </pc:cxnChg>
        <pc:cxnChg chg="add mod">
          <ac:chgData name="Manish Sharma" userId="b799adb9ba789c8f" providerId="LiveId" clId="{954A0FEF-10B3-466B-BCC8-FAE610A4A357}" dt="2022-12-21T09:46:08.277" v="441" actId="1076"/>
          <ac:cxnSpMkLst>
            <pc:docMk/>
            <pc:sldMk cId="2085801296" sldId="507"/>
            <ac:cxnSpMk id="37" creationId="{E9C01752-9636-8931-715A-8D5499B6EFC1}"/>
          </ac:cxnSpMkLst>
        </pc:cxnChg>
      </pc:sldChg>
      <pc:sldChg chg="modSp new mod">
        <pc:chgData name="Manish Sharma" userId="b799adb9ba789c8f" providerId="LiveId" clId="{954A0FEF-10B3-466B-BCC8-FAE610A4A357}" dt="2022-12-22T03:33:06.124" v="459" actId="20577"/>
        <pc:sldMkLst>
          <pc:docMk/>
          <pc:sldMk cId="2208603232" sldId="508"/>
        </pc:sldMkLst>
        <pc:spChg chg="mod">
          <ac:chgData name="Manish Sharma" userId="b799adb9ba789c8f" providerId="LiveId" clId="{954A0FEF-10B3-466B-BCC8-FAE610A4A357}" dt="2022-12-22T03:32:22.132" v="453" actId="20577"/>
          <ac:spMkLst>
            <pc:docMk/>
            <pc:sldMk cId="2208603232" sldId="508"/>
            <ac:spMk id="2" creationId="{6FA26223-AB37-BEFD-0919-3EE1B87D3BDB}"/>
          </ac:spMkLst>
        </pc:spChg>
        <pc:spChg chg="mod">
          <ac:chgData name="Manish Sharma" userId="b799adb9ba789c8f" providerId="LiveId" clId="{954A0FEF-10B3-466B-BCC8-FAE610A4A357}" dt="2022-12-22T03:33:06.124" v="459" actId="20577"/>
          <ac:spMkLst>
            <pc:docMk/>
            <pc:sldMk cId="2208603232" sldId="508"/>
            <ac:spMk id="3" creationId="{42A66322-2183-0FEC-71F5-DA7E1CF78857}"/>
          </ac:spMkLst>
        </pc:spChg>
      </pc:sldChg>
      <pc:sldChg chg="modSp new mod">
        <pc:chgData name="Manish Sharma" userId="b799adb9ba789c8f" providerId="LiveId" clId="{954A0FEF-10B3-466B-BCC8-FAE610A4A357}" dt="2022-12-22T03:56:20.061" v="610" actId="113"/>
        <pc:sldMkLst>
          <pc:docMk/>
          <pc:sldMk cId="3374608179" sldId="509"/>
        </pc:sldMkLst>
        <pc:spChg chg="mod">
          <ac:chgData name="Manish Sharma" userId="b799adb9ba789c8f" providerId="LiveId" clId="{954A0FEF-10B3-466B-BCC8-FAE610A4A357}" dt="2022-12-22T03:56:16.101" v="609" actId="20577"/>
          <ac:spMkLst>
            <pc:docMk/>
            <pc:sldMk cId="3374608179" sldId="509"/>
            <ac:spMk id="2" creationId="{A29A3BBC-7187-4D9E-9993-68A86CE15446}"/>
          </ac:spMkLst>
        </pc:spChg>
        <pc:spChg chg="mod">
          <ac:chgData name="Manish Sharma" userId="b799adb9ba789c8f" providerId="LiveId" clId="{954A0FEF-10B3-466B-BCC8-FAE610A4A357}" dt="2022-12-22T03:56:20.061" v="610" actId="113"/>
          <ac:spMkLst>
            <pc:docMk/>
            <pc:sldMk cId="3374608179" sldId="509"/>
            <ac:spMk id="3" creationId="{43E71936-DA9A-3409-58BC-7F872C7DAF10}"/>
          </ac:spMkLst>
        </pc:spChg>
      </pc:sldChg>
      <pc:sldChg chg="modSp new mod">
        <pc:chgData name="Manish Sharma" userId="b799adb9ba789c8f" providerId="LiveId" clId="{954A0FEF-10B3-466B-BCC8-FAE610A4A357}" dt="2022-12-22T04:03:46.170" v="795" actId="20577"/>
        <pc:sldMkLst>
          <pc:docMk/>
          <pc:sldMk cId="1662954755" sldId="510"/>
        </pc:sldMkLst>
        <pc:spChg chg="mod">
          <ac:chgData name="Manish Sharma" userId="b799adb9ba789c8f" providerId="LiveId" clId="{954A0FEF-10B3-466B-BCC8-FAE610A4A357}" dt="2022-12-22T03:59:28.248" v="621" actId="20577"/>
          <ac:spMkLst>
            <pc:docMk/>
            <pc:sldMk cId="1662954755" sldId="510"/>
            <ac:spMk id="2" creationId="{4C6EF086-6B23-AE28-EC27-91EC110FCFF5}"/>
          </ac:spMkLst>
        </pc:spChg>
        <pc:spChg chg="mod">
          <ac:chgData name="Manish Sharma" userId="b799adb9ba789c8f" providerId="LiveId" clId="{954A0FEF-10B3-466B-BCC8-FAE610A4A357}" dt="2022-12-22T04:03:46.170" v="795" actId="20577"/>
          <ac:spMkLst>
            <pc:docMk/>
            <pc:sldMk cId="1662954755" sldId="510"/>
            <ac:spMk id="3" creationId="{7E2C7502-298B-9564-8023-40C45DFA0C2C}"/>
          </ac:spMkLst>
        </pc:spChg>
      </pc:sldChg>
      <pc:sldChg chg="add">
        <pc:chgData name="Manish Sharma" userId="b799adb9ba789c8f" providerId="LiveId" clId="{954A0FEF-10B3-466B-BCC8-FAE610A4A357}" dt="2022-12-22T06:19:47.710" v="837"/>
        <pc:sldMkLst>
          <pc:docMk/>
          <pc:sldMk cId="992977040" sldId="511"/>
        </pc:sldMkLst>
      </pc:sldChg>
      <pc:sldChg chg="modSp new del mod">
        <pc:chgData name="Manish Sharma" userId="b799adb9ba789c8f" providerId="LiveId" clId="{954A0FEF-10B3-466B-BCC8-FAE610A4A357}" dt="2022-12-22T06:19:46.181" v="836" actId="47"/>
        <pc:sldMkLst>
          <pc:docMk/>
          <pc:sldMk cId="4187128008" sldId="511"/>
        </pc:sldMkLst>
        <pc:spChg chg="mod">
          <ac:chgData name="Manish Sharma" userId="b799adb9ba789c8f" providerId="LiveId" clId="{954A0FEF-10B3-466B-BCC8-FAE610A4A357}" dt="2022-12-22T05:19:33.028" v="798"/>
          <ac:spMkLst>
            <pc:docMk/>
            <pc:sldMk cId="4187128008" sldId="511"/>
            <ac:spMk id="2" creationId="{87C41F73-90CF-94BC-3F04-5C0E3F08C008}"/>
          </ac:spMkLst>
        </pc:spChg>
        <pc:spChg chg="mod">
          <ac:chgData name="Manish Sharma" userId="b799adb9ba789c8f" providerId="LiveId" clId="{954A0FEF-10B3-466B-BCC8-FAE610A4A357}" dt="2022-12-22T06:19:43.018" v="835" actId="6549"/>
          <ac:spMkLst>
            <pc:docMk/>
            <pc:sldMk cId="4187128008" sldId="511"/>
            <ac:spMk id="3" creationId="{652393FC-39D2-4C58-7EE3-A00C581C47C9}"/>
          </ac:spMkLst>
        </pc:spChg>
      </pc:sldChg>
      <pc:sldChg chg="add">
        <pc:chgData name="Manish Sharma" userId="b799adb9ba789c8f" providerId="LiveId" clId="{954A0FEF-10B3-466B-BCC8-FAE610A4A357}" dt="2022-12-22T06:44:41.901" v="840"/>
        <pc:sldMkLst>
          <pc:docMk/>
          <pc:sldMk cId="1436102200" sldId="512"/>
        </pc:sldMkLst>
      </pc:sldChg>
      <pc:sldChg chg="add">
        <pc:chgData name="Manish Sharma" userId="b799adb9ba789c8f" providerId="LiveId" clId="{954A0FEF-10B3-466B-BCC8-FAE610A4A357}" dt="2022-12-22T07:44:14.107" v="843"/>
        <pc:sldMkLst>
          <pc:docMk/>
          <pc:sldMk cId="1316016508" sldId="513"/>
        </pc:sldMkLst>
      </pc:sldChg>
      <pc:sldChg chg="addSp delSp modSp new mod">
        <pc:chgData name="Manish Sharma" userId="b799adb9ba789c8f" providerId="LiveId" clId="{954A0FEF-10B3-466B-BCC8-FAE610A4A357}" dt="2022-12-22T11:19:27.619" v="912" actId="20577"/>
        <pc:sldMkLst>
          <pc:docMk/>
          <pc:sldMk cId="2612453664" sldId="514"/>
        </pc:sldMkLst>
        <pc:spChg chg="del">
          <ac:chgData name="Manish Sharma" userId="b799adb9ba789c8f" providerId="LiveId" clId="{954A0FEF-10B3-466B-BCC8-FAE610A4A357}" dt="2022-12-22T11:18:10.085" v="847" actId="478"/>
          <ac:spMkLst>
            <pc:docMk/>
            <pc:sldMk cId="2612453664" sldId="514"/>
            <ac:spMk id="2" creationId="{83DFE4B1-FCBF-5FAF-B979-4897F1D5314D}"/>
          </ac:spMkLst>
        </pc:spChg>
        <pc:spChg chg="del">
          <ac:chgData name="Manish Sharma" userId="b799adb9ba789c8f" providerId="LiveId" clId="{954A0FEF-10B3-466B-BCC8-FAE610A4A357}" dt="2022-12-22T11:18:10.085" v="847" actId="478"/>
          <ac:spMkLst>
            <pc:docMk/>
            <pc:sldMk cId="2612453664" sldId="514"/>
            <ac:spMk id="3" creationId="{39FFE0D8-9699-778C-A371-260FAFBAFD1C}"/>
          </ac:spMkLst>
        </pc:spChg>
        <pc:spChg chg="add mod">
          <ac:chgData name="Manish Sharma" userId="b799adb9ba789c8f" providerId="LiveId" clId="{954A0FEF-10B3-466B-BCC8-FAE610A4A357}" dt="2022-12-22T11:19:27.619" v="912" actId="20577"/>
          <ac:spMkLst>
            <pc:docMk/>
            <pc:sldMk cId="2612453664" sldId="514"/>
            <ac:spMk id="4" creationId="{5300EEE6-5DC9-DBEE-3851-769530599D64}"/>
          </ac:spMkLst>
        </pc:spChg>
      </pc:sldChg>
    </pc:docChg>
  </pc:docChgLst>
  <pc:docChgLst>
    <pc:chgData name="Manish Sharma" userId="b799adb9ba789c8f" providerId="LiveId" clId="{507872B4-C4F2-4A6E-93B9-C4C895BDBCB2}"/>
    <pc:docChg chg="undo redo custSel addSld delSld modSld sldOrd">
      <pc:chgData name="Manish Sharma" userId="b799adb9ba789c8f" providerId="LiveId" clId="{507872B4-C4F2-4A6E-93B9-C4C895BDBCB2}" dt="2022-04-10T11:35:59.666" v="1115" actId="6549"/>
      <pc:docMkLst>
        <pc:docMk/>
      </pc:docMkLst>
      <pc:sldChg chg="modSp add del mod">
        <pc:chgData name="Manish Sharma" userId="b799adb9ba789c8f" providerId="LiveId" clId="{507872B4-C4F2-4A6E-93B9-C4C895BDBCB2}" dt="2022-04-09T11:24:15.281" v="780" actId="20577"/>
        <pc:sldMkLst>
          <pc:docMk/>
          <pc:sldMk cId="3103000826" sldId="266"/>
        </pc:sldMkLst>
        <pc:spChg chg="mod">
          <ac:chgData name="Manish Sharma" userId="b799adb9ba789c8f" providerId="LiveId" clId="{507872B4-C4F2-4A6E-93B9-C4C895BDBCB2}" dt="2022-04-09T11:23:28.430" v="778" actId="1076"/>
          <ac:spMkLst>
            <pc:docMk/>
            <pc:sldMk cId="3103000826" sldId="266"/>
            <ac:spMk id="7" creationId="{0C57B204-BF35-48BB-B211-D1B7321062D6}"/>
          </ac:spMkLst>
        </pc:spChg>
        <pc:spChg chg="mod">
          <ac:chgData name="Manish Sharma" userId="b799adb9ba789c8f" providerId="LiveId" clId="{507872B4-C4F2-4A6E-93B9-C4C895BDBCB2}" dt="2022-04-09T11:24:15.281" v="780" actId="20577"/>
          <ac:spMkLst>
            <pc:docMk/>
            <pc:sldMk cId="3103000826" sldId="266"/>
            <ac:spMk id="8" creationId="{A4FE4D20-2C8F-467C-945E-771DBBC0F7FA}"/>
          </ac:spMkLst>
        </pc:spChg>
      </pc:sldChg>
      <pc:sldChg chg="add del">
        <pc:chgData name="Manish Sharma" userId="b799adb9ba789c8f" providerId="LiveId" clId="{507872B4-C4F2-4A6E-93B9-C4C895BDBCB2}" dt="2022-04-10T04:17:05.890" v="787"/>
        <pc:sldMkLst>
          <pc:docMk/>
          <pc:sldMk cId="1955633667" sldId="267"/>
        </pc:sldMkLst>
      </pc:sldChg>
      <pc:sldChg chg="add del">
        <pc:chgData name="Manish Sharma" userId="b799adb9ba789c8f" providerId="LiveId" clId="{507872B4-C4F2-4A6E-93B9-C4C895BDBCB2}" dt="2022-04-10T05:11:54.278" v="808"/>
        <pc:sldMkLst>
          <pc:docMk/>
          <pc:sldMk cId="2308804351" sldId="268"/>
        </pc:sldMkLst>
      </pc:sldChg>
      <pc:sldChg chg="add del">
        <pc:chgData name="Manish Sharma" userId="b799adb9ba789c8f" providerId="LiveId" clId="{507872B4-C4F2-4A6E-93B9-C4C895BDBCB2}" dt="2022-04-10T05:45:06.180" v="812"/>
        <pc:sldMkLst>
          <pc:docMk/>
          <pc:sldMk cId="541853456" sldId="270"/>
        </pc:sldMkLst>
      </pc:sldChg>
      <pc:sldChg chg="add del">
        <pc:chgData name="Manish Sharma" userId="b799adb9ba789c8f" providerId="LiveId" clId="{507872B4-C4F2-4A6E-93B9-C4C895BDBCB2}" dt="2022-04-10T07:12:50.289" v="814"/>
        <pc:sldMkLst>
          <pc:docMk/>
          <pc:sldMk cId="4251761722" sldId="271"/>
        </pc:sldMkLst>
      </pc:sldChg>
      <pc:sldChg chg="add del">
        <pc:chgData name="Manish Sharma" userId="b799adb9ba789c8f" providerId="LiveId" clId="{507872B4-C4F2-4A6E-93B9-C4C895BDBCB2}" dt="2022-04-09T07:51:56.009" v="753"/>
        <pc:sldMkLst>
          <pc:docMk/>
          <pc:sldMk cId="1331658581" sldId="273"/>
        </pc:sldMkLst>
      </pc:sldChg>
      <pc:sldChg chg="add del">
        <pc:chgData name="Manish Sharma" userId="b799adb9ba789c8f" providerId="LiveId" clId="{507872B4-C4F2-4A6E-93B9-C4C895BDBCB2}" dt="2022-04-09T07:39:17.030" v="499"/>
        <pc:sldMkLst>
          <pc:docMk/>
          <pc:sldMk cId="2937149028" sldId="282"/>
        </pc:sldMkLst>
      </pc:sldChg>
      <pc:sldChg chg="add del">
        <pc:chgData name="Manish Sharma" userId="b799adb9ba789c8f" providerId="LiveId" clId="{507872B4-C4F2-4A6E-93B9-C4C895BDBCB2}" dt="2022-04-09T07:39:17.030" v="499"/>
        <pc:sldMkLst>
          <pc:docMk/>
          <pc:sldMk cId="3640020107" sldId="283"/>
        </pc:sldMkLst>
      </pc:sldChg>
      <pc:sldChg chg="add del">
        <pc:chgData name="Manish Sharma" userId="b799adb9ba789c8f" providerId="LiveId" clId="{507872B4-C4F2-4A6E-93B9-C4C895BDBCB2}" dt="2022-04-09T07:39:17.030" v="499"/>
        <pc:sldMkLst>
          <pc:docMk/>
          <pc:sldMk cId="3936744458" sldId="284"/>
        </pc:sldMkLst>
      </pc:sldChg>
      <pc:sldChg chg="add del">
        <pc:chgData name="Manish Sharma" userId="b799adb9ba789c8f" providerId="LiveId" clId="{507872B4-C4F2-4A6E-93B9-C4C895BDBCB2}" dt="2022-04-10T05:11:54.278" v="808"/>
        <pc:sldMkLst>
          <pc:docMk/>
          <pc:sldMk cId="547040454" sldId="285"/>
        </pc:sldMkLst>
      </pc:sldChg>
      <pc:sldChg chg="add del">
        <pc:chgData name="Manish Sharma" userId="b799adb9ba789c8f" providerId="LiveId" clId="{507872B4-C4F2-4A6E-93B9-C4C895BDBCB2}" dt="2022-04-10T05:11:54.278" v="808"/>
        <pc:sldMkLst>
          <pc:docMk/>
          <pc:sldMk cId="1689115699" sldId="286"/>
        </pc:sldMkLst>
      </pc:sldChg>
      <pc:sldChg chg="add del">
        <pc:chgData name="Manish Sharma" userId="b799adb9ba789c8f" providerId="LiveId" clId="{507872B4-C4F2-4A6E-93B9-C4C895BDBCB2}" dt="2022-04-09T09:40:53.702" v="773"/>
        <pc:sldMkLst>
          <pc:docMk/>
          <pc:sldMk cId="1060908639" sldId="287"/>
        </pc:sldMkLst>
      </pc:sldChg>
      <pc:sldChg chg="add del">
        <pc:chgData name="Manish Sharma" userId="b799adb9ba789c8f" providerId="LiveId" clId="{507872B4-C4F2-4A6E-93B9-C4C895BDBCB2}" dt="2022-04-09T09:40:53.702" v="773"/>
        <pc:sldMkLst>
          <pc:docMk/>
          <pc:sldMk cId="3753465024" sldId="288"/>
        </pc:sldMkLst>
      </pc:sldChg>
      <pc:sldChg chg="add del">
        <pc:chgData name="Manish Sharma" userId="b799adb9ba789c8f" providerId="LiveId" clId="{507872B4-C4F2-4A6E-93B9-C4C895BDBCB2}" dt="2022-04-09T09:40:53.702" v="773"/>
        <pc:sldMkLst>
          <pc:docMk/>
          <pc:sldMk cId="2567783499" sldId="289"/>
        </pc:sldMkLst>
      </pc:sldChg>
      <pc:sldChg chg="add del">
        <pc:chgData name="Manish Sharma" userId="b799adb9ba789c8f" providerId="LiveId" clId="{507872B4-C4F2-4A6E-93B9-C4C895BDBCB2}" dt="2022-04-10T06:28:38.751" v="813"/>
        <pc:sldMkLst>
          <pc:docMk/>
          <pc:sldMk cId="1149044477" sldId="290"/>
        </pc:sldMkLst>
      </pc:sldChg>
      <pc:sldChg chg="add del">
        <pc:chgData name="Manish Sharma" userId="b799adb9ba789c8f" providerId="LiveId" clId="{507872B4-C4F2-4A6E-93B9-C4C895BDBCB2}" dt="2022-04-10T06:28:38.751" v="813"/>
        <pc:sldMkLst>
          <pc:docMk/>
          <pc:sldMk cId="3328030247" sldId="291"/>
        </pc:sldMkLst>
      </pc:sldChg>
      <pc:sldChg chg="addSp delSp">
        <pc:chgData name="Manish Sharma" userId="b799adb9ba789c8f" providerId="LiveId" clId="{507872B4-C4F2-4A6E-93B9-C4C895BDBCB2}" dt="2022-04-09T05:11:41.566" v="121"/>
        <pc:sldMkLst>
          <pc:docMk/>
          <pc:sldMk cId="631516676" sldId="301"/>
        </pc:sldMkLst>
        <pc:picChg chg="add del">
          <ac:chgData name="Manish Sharma" userId="b799adb9ba789c8f" providerId="LiveId" clId="{507872B4-C4F2-4A6E-93B9-C4C895BDBCB2}" dt="2022-04-09T05:11:41.566" v="121"/>
          <ac:picMkLst>
            <pc:docMk/>
            <pc:sldMk cId="631516676" sldId="301"/>
            <ac:picMk id="3" creationId="{46F10369-CF94-491C-B2A7-4593E17F65B2}"/>
          </ac:picMkLst>
        </pc:picChg>
      </pc:sldChg>
      <pc:sldChg chg="modSp add mod">
        <pc:chgData name="Manish Sharma" userId="b799adb9ba789c8f" providerId="LiveId" clId="{507872B4-C4F2-4A6E-93B9-C4C895BDBCB2}" dt="2022-04-09T05:21:06.450" v="312" actId="20577"/>
        <pc:sldMkLst>
          <pc:docMk/>
          <pc:sldMk cId="4155113153" sldId="307"/>
        </pc:sldMkLst>
        <pc:spChg chg="mod">
          <ac:chgData name="Manish Sharma" userId="b799adb9ba789c8f" providerId="LiveId" clId="{507872B4-C4F2-4A6E-93B9-C4C895BDBCB2}" dt="2022-04-09T05:21:06.450" v="312" actId="20577"/>
          <ac:spMkLst>
            <pc:docMk/>
            <pc:sldMk cId="4155113153" sldId="307"/>
            <ac:spMk id="35" creationId="{FEB1180C-CD3A-4AFA-B4DD-2B9198E1374E}"/>
          </ac:spMkLst>
        </pc:spChg>
      </pc:sldChg>
      <pc:sldChg chg="add del">
        <pc:chgData name="Manish Sharma" userId="b799adb9ba789c8f" providerId="LiveId" clId="{507872B4-C4F2-4A6E-93B9-C4C895BDBCB2}" dt="2022-04-09T05:22:11.580" v="313"/>
        <pc:sldMkLst>
          <pc:docMk/>
          <pc:sldMk cId="3401202457" sldId="315"/>
        </pc:sldMkLst>
      </pc:sldChg>
      <pc:sldChg chg="add del">
        <pc:chgData name="Manish Sharma" userId="b799adb9ba789c8f" providerId="LiveId" clId="{507872B4-C4F2-4A6E-93B9-C4C895BDBCB2}" dt="2022-04-10T07:12:50.289" v="814"/>
        <pc:sldMkLst>
          <pc:docMk/>
          <pc:sldMk cId="672012168" sldId="322"/>
        </pc:sldMkLst>
      </pc:sldChg>
      <pc:sldChg chg="add del">
        <pc:chgData name="Manish Sharma" userId="b799adb9ba789c8f" providerId="LiveId" clId="{507872B4-C4F2-4A6E-93B9-C4C895BDBCB2}" dt="2022-04-10T07:12:50.289" v="814"/>
        <pc:sldMkLst>
          <pc:docMk/>
          <pc:sldMk cId="1558062592" sldId="323"/>
        </pc:sldMkLst>
      </pc:sldChg>
      <pc:sldChg chg="add">
        <pc:chgData name="Manish Sharma" userId="b799adb9ba789c8f" providerId="LiveId" clId="{507872B4-C4F2-4A6E-93B9-C4C895BDBCB2}" dt="2022-04-10T11:35:31.956" v="1113"/>
        <pc:sldMkLst>
          <pc:docMk/>
          <pc:sldMk cId="3573060485" sldId="328"/>
        </pc:sldMkLst>
      </pc:sldChg>
      <pc:sldChg chg="add del">
        <pc:chgData name="Manish Sharma" userId="b799adb9ba789c8f" providerId="LiveId" clId="{507872B4-C4F2-4A6E-93B9-C4C895BDBCB2}" dt="2022-04-09T04:51:12.399" v="86"/>
        <pc:sldMkLst>
          <pc:docMk/>
          <pc:sldMk cId="3819615658" sldId="330"/>
        </pc:sldMkLst>
      </pc:sldChg>
      <pc:sldChg chg="add del">
        <pc:chgData name="Manish Sharma" userId="b799adb9ba789c8f" providerId="LiveId" clId="{507872B4-C4F2-4A6E-93B9-C4C895BDBCB2}" dt="2022-04-09T07:39:17.030" v="499"/>
        <pc:sldMkLst>
          <pc:docMk/>
          <pc:sldMk cId="1872235650" sldId="331"/>
        </pc:sldMkLst>
      </pc:sldChg>
      <pc:sldChg chg="add del">
        <pc:chgData name="Manish Sharma" userId="b799adb9ba789c8f" providerId="LiveId" clId="{507872B4-C4F2-4A6E-93B9-C4C895BDBCB2}" dt="2022-04-09T09:54:02.287" v="774"/>
        <pc:sldMkLst>
          <pc:docMk/>
          <pc:sldMk cId="2699455721" sldId="332"/>
        </pc:sldMkLst>
      </pc:sldChg>
      <pc:sldChg chg="del">
        <pc:chgData name="Manish Sharma" userId="b799adb9ba789c8f" providerId="LiveId" clId="{507872B4-C4F2-4A6E-93B9-C4C895BDBCB2}" dt="2022-04-09T03:35:35.502" v="0" actId="47"/>
        <pc:sldMkLst>
          <pc:docMk/>
          <pc:sldMk cId="799825723" sldId="335"/>
        </pc:sldMkLst>
      </pc:sldChg>
      <pc:sldChg chg="addSp delSp modSp new mod">
        <pc:chgData name="Manish Sharma" userId="b799adb9ba789c8f" providerId="LiveId" clId="{507872B4-C4F2-4A6E-93B9-C4C895BDBCB2}" dt="2022-04-09T04:14:34.003" v="10"/>
        <pc:sldMkLst>
          <pc:docMk/>
          <pc:sldMk cId="1358718415" sldId="335"/>
        </pc:sldMkLst>
        <pc:spChg chg="del">
          <ac:chgData name="Manish Sharma" userId="b799adb9ba789c8f" providerId="LiveId" clId="{507872B4-C4F2-4A6E-93B9-C4C895BDBCB2}" dt="2022-04-09T04:12:54.718" v="2" actId="478"/>
          <ac:spMkLst>
            <pc:docMk/>
            <pc:sldMk cId="1358718415" sldId="335"/>
            <ac:spMk id="2" creationId="{39699644-D4C2-4A5C-9C47-64A713142985}"/>
          </ac:spMkLst>
        </pc:spChg>
        <pc:spChg chg="del">
          <ac:chgData name="Manish Sharma" userId="b799adb9ba789c8f" providerId="LiveId" clId="{507872B4-C4F2-4A6E-93B9-C4C895BDBCB2}" dt="2022-04-09T04:12:54.718" v="2" actId="478"/>
          <ac:spMkLst>
            <pc:docMk/>
            <pc:sldMk cId="1358718415" sldId="335"/>
            <ac:spMk id="3" creationId="{EAEC757C-02F7-4116-8F64-9E7F38718F51}"/>
          </ac:spMkLst>
        </pc:spChg>
        <pc:spChg chg="add mod">
          <ac:chgData name="Manish Sharma" userId="b799adb9ba789c8f" providerId="LiveId" clId="{507872B4-C4F2-4A6E-93B9-C4C895BDBCB2}" dt="2022-04-09T04:13:08.273" v="3"/>
          <ac:spMkLst>
            <pc:docMk/>
            <pc:sldMk cId="1358718415" sldId="335"/>
            <ac:spMk id="6" creationId="{E7385478-4BB9-404B-9E37-71C4EC54836D}"/>
          </ac:spMkLst>
        </pc:spChg>
        <pc:spChg chg="add mod">
          <ac:chgData name="Manish Sharma" userId="b799adb9ba789c8f" providerId="LiveId" clId="{507872B4-C4F2-4A6E-93B9-C4C895BDBCB2}" dt="2022-04-09T04:13:08.273" v="3"/>
          <ac:spMkLst>
            <pc:docMk/>
            <pc:sldMk cId="1358718415" sldId="335"/>
            <ac:spMk id="7" creationId="{57C83A57-5AFF-4557-8348-6B12DE73DD9A}"/>
          </ac:spMkLst>
        </pc:spChg>
        <pc:spChg chg="mod">
          <ac:chgData name="Manish Sharma" userId="b799adb9ba789c8f" providerId="LiveId" clId="{507872B4-C4F2-4A6E-93B9-C4C895BDBCB2}" dt="2022-04-09T04:13:16.417" v="4"/>
          <ac:spMkLst>
            <pc:docMk/>
            <pc:sldMk cId="1358718415" sldId="335"/>
            <ac:spMk id="9" creationId="{86964305-2693-49FF-8D85-FFFF1B392AC5}"/>
          </ac:spMkLst>
        </pc:spChg>
        <pc:spChg chg="mod">
          <ac:chgData name="Manish Sharma" userId="b799adb9ba789c8f" providerId="LiveId" clId="{507872B4-C4F2-4A6E-93B9-C4C895BDBCB2}" dt="2022-04-09T04:13:16.417" v="4"/>
          <ac:spMkLst>
            <pc:docMk/>
            <pc:sldMk cId="1358718415" sldId="335"/>
            <ac:spMk id="10" creationId="{CF3AF2AC-3862-4D58-9B55-EA63E310B9AE}"/>
          </ac:spMkLst>
        </pc:spChg>
        <pc:spChg chg="mod">
          <ac:chgData name="Manish Sharma" userId="b799adb9ba789c8f" providerId="LiveId" clId="{507872B4-C4F2-4A6E-93B9-C4C895BDBCB2}" dt="2022-04-09T04:13:16.417" v="4"/>
          <ac:spMkLst>
            <pc:docMk/>
            <pc:sldMk cId="1358718415" sldId="335"/>
            <ac:spMk id="12" creationId="{D309BAA9-C39B-44FA-8A3E-40ED0B3930DB}"/>
          </ac:spMkLst>
        </pc:spChg>
        <pc:spChg chg="mod">
          <ac:chgData name="Manish Sharma" userId="b799adb9ba789c8f" providerId="LiveId" clId="{507872B4-C4F2-4A6E-93B9-C4C895BDBCB2}" dt="2022-04-09T04:13:16.417" v="4"/>
          <ac:spMkLst>
            <pc:docMk/>
            <pc:sldMk cId="1358718415" sldId="335"/>
            <ac:spMk id="13" creationId="{E01DF8A0-9F06-4399-8CAB-90DB523FAF67}"/>
          </ac:spMkLst>
        </pc:spChg>
        <pc:spChg chg="mod">
          <ac:chgData name="Manish Sharma" userId="b799adb9ba789c8f" providerId="LiveId" clId="{507872B4-C4F2-4A6E-93B9-C4C895BDBCB2}" dt="2022-04-09T04:13:16.417" v="4"/>
          <ac:spMkLst>
            <pc:docMk/>
            <pc:sldMk cId="1358718415" sldId="335"/>
            <ac:spMk id="15" creationId="{94AFE4D7-0051-48ED-BD8C-A7C1B955086F}"/>
          </ac:spMkLst>
        </pc:spChg>
        <pc:spChg chg="mod">
          <ac:chgData name="Manish Sharma" userId="b799adb9ba789c8f" providerId="LiveId" clId="{507872B4-C4F2-4A6E-93B9-C4C895BDBCB2}" dt="2022-04-09T04:13:16.417" v="4"/>
          <ac:spMkLst>
            <pc:docMk/>
            <pc:sldMk cId="1358718415" sldId="335"/>
            <ac:spMk id="16" creationId="{89C59F7D-4C75-48F7-8325-9D50D39F9E68}"/>
          </ac:spMkLst>
        </pc:spChg>
        <pc:spChg chg="add mod">
          <ac:chgData name="Manish Sharma" userId="b799adb9ba789c8f" providerId="LiveId" clId="{507872B4-C4F2-4A6E-93B9-C4C895BDBCB2}" dt="2022-04-09T04:13:23.082" v="5"/>
          <ac:spMkLst>
            <pc:docMk/>
            <pc:sldMk cId="1358718415" sldId="335"/>
            <ac:spMk id="18" creationId="{C2B98ED6-9AD3-4465-869F-C477EAD88DFA}"/>
          </ac:spMkLst>
        </pc:spChg>
        <pc:spChg chg="add mod">
          <ac:chgData name="Manish Sharma" userId="b799adb9ba789c8f" providerId="LiveId" clId="{507872B4-C4F2-4A6E-93B9-C4C895BDBCB2}" dt="2022-04-09T04:13:23.082" v="5"/>
          <ac:spMkLst>
            <pc:docMk/>
            <pc:sldMk cId="1358718415" sldId="335"/>
            <ac:spMk id="19" creationId="{4111A8C3-E0A5-44C2-AE78-44DB88B3E873}"/>
          </ac:spMkLst>
        </pc:spChg>
        <pc:spChg chg="add mod">
          <ac:chgData name="Manish Sharma" userId="b799adb9ba789c8f" providerId="LiveId" clId="{507872B4-C4F2-4A6E-93B9-C4C895BDBCB2}" dt="2022-04-09T04:13:50.262" v="6"/>
          <ac:spMkLst>
            <pc:docMk/>
            <pc:sldMk cId="1358718415" sldId="335"/>
            <ac:spMk id="20" creationId="{0EE62B68-88D2-4CEE-B2D1-756B1F59ED05}"/>
          </ac:spMkLst>
        </pc:spChg>
        <pc:spChg chg="add mod">
          <ac:chgData name="Manish Sharma" userId="b799adb9ba789c8f" providerId="LiveId" clId="{507872B4-C4F2-4A6E-93B9-C4C895BDBCB2}" dt="2022-04-09T04:13:50.262" v="6"/>
          <ac:spMkLst>
            <pc:docMk/>
            <pc:sldMk cId="1358718415" sldId="335"/>
            <ac:spMk id="23" creationId="{64C5BCD3-26C8-4CC8-B283-263443CC0B73}"/>
          </ac:spMkLst>
        </pc:spChg>
        <pc:spChg chg="add mod">
          <ac:chgData name="Manish Sharma" userId="b799adb9ba789c8f" providerId="LiveId" clId="{507872B4-C4F2-4A6E-93B9-C4C895BDBCB2}" dt="2022-04-09T04:13:57.509" v="7"/>
          <ac:spMkLst>
            <pc:docMk/>
            <pc:sldMk cId="1358718415" sldId="335"/>
            <ac:spMk id="24" creationId="{E2BFC652-BF26-48B9-B41F-FCB982AD1E16}"/>
          </ac:spMkLst>
        </pc:spChg>
        <pc:spChg chg="add mod">
          <ac:chgData name="Manish Sharma" userId="b799adb9ba789c8f" providerId="LiveId" clId="{507872B4-C4F2-4A6E-93B9-C4C895BDBCB2}" dt="2022-04-09T04:14:09.954" v="8"/>
          <ac:spMkLst>
            <pc:docMk/>
            <pc:sldMk cId="1358718415" sldId="335"/>
            <ac:spMk id="25" creationId="{0DC535B4-42D2-4CC2-9CBD-41FFAE840F10}"/>
          </ac:spMkLst>
        </pc:spChg>
        <pc:spChg chg="add mod">
          <ac:chgData name="Manish Sharma" userId="b799adb9ba789c8f" providerId="LiveId" clId="{507872B4-C4F2-4A6E-93B9-C4C895BDBCB2}" dt="2022-04-09T04:14:09.954" v="8"/>
          <ac:spMkLst>
            <pc:docMk/>
            <pc:sldMk cId="1358718415" sldId="335"/>
            <ac:spMk id="26" creationId="{3D8717FB-484C-4E7F-8806-4BE330E64459}"/>
          </ac:spMkLst>
        </pc:spChg>
        <pc:spChg chg="add mod">
          <ac:chgData name="Manish Sharma" userId="b799adb9ba789c8f" providerId="LiveId" clId="{507872B4-C4F2-4A6E-93B9-C4C895BDBCB2}" dt="2022-04-09T04:14:09.954" v="8"/>
          <ac:spMkLst>
            <pc:docMk/>
            <pc:sldMk cId="1358718415" sldId="335"/>
            <ac:spMk id="27" creationId="{5484AAEE-AE38-4710-8B7E-E0582B571F17}"/>
          </ac:spMkLst>
        </pc:spChg>
        <pc:spChg chg="add mod">
          <ac:chgData name="Manish Sharma" userId="b799adb9ba789c8f" providerId="LiveId" clId="{507872B4-C4F2-4A6E-93B9-C4C895BDBCB2}" dt="2022-04-09T04:14:09.954" v="8"/>
          <ac:spMkLst>
            <pc:docMk/>
            <pc:sldMk cId="1358718415" sldId="335"/>
            <ac:spMk id="28" creationId="{8DD0CE5F-0F50-43BF-9FD9-1CCE19766464}"/>
          </ac:spMkLst>
        </pc:spChg>
        <pc:spChg chg="add mod">
          <ac:chgData name="Manish Sharma" userId="b799adb9ba789c8f" providerId="LiveId" clId="{507872B4-C4F2-4A6E-93B9-C4C895BDBCB2}" dt="2022-04-09T04:14:09.954" v="8"/>
          <ac:spMkLst>
            <pc:docMk/>
            <pc:sldMk cId="1358718415" sldId="335"/>
            <ac:spMk id="29" creationId="{578D2485-6324-494D-B6C0-2F1EC9BE4E4B}"/>
          </ac:spMkLst>
        </pc:spChg>
        <pc:spChg chg="add mod">
          <ac:chgData name="Manish Sharma" userId="b799adb9ba789c8f" providerId="LiveId" clId="{507872B4-C4F2-4A6E-93B9-C4C895BDBCB2}" dt="2022-04-09T04:14:21.485" v="9"/>
          <ac:spMkLst>
            <pc:docMk/>
            <pc:sldMk cId="1358718415" sldId="335"/>
            <ac:spMk id="32" creationId="{9BA0345D-26A8-4D29-8F13-1DB4E7F96FAA}"/>
          </ac:spMkLst>
        </pc:spChg>
        <pc:spChg chg="add mod">
          <ac:chgData name="Manish Sharma" userId="b799adb9ba789c8f" providerId="LiveId" clId="{507872B4-C4F2-4A6E-93B9-C4C895BDBCB2}" dt="2022-04-09T04:14:21.485" v="9"/>
          <ac:spMkLst>
            <pc:docMk/>
            <pc:sldMk cId="1358718415" sldId="335"/>
            <ac:spMk id="33" creationId="{D5189D22-283C-4AC5-B9E8-8E57830C9B63}"/>
          </ac:spMkLst>
        </pc:spChg>
        <pc:spChg chg="mod">
          <ac:chgData name="Manish Sharma" userId="b799adb9ba789c8f" providerId="LiveId" clId="{507872B4-C4F2-4A6E-93B9-C4C895BDBCB2}" dt="2022-04-09T04:14:34.003" v="10"/>
          <ac:spMkLst>
            <pc:docMk/>
            <pc:sldMk cId="1358718415" sldId="335"/>
            <ac:spMk id="35" creationId="{CC409A04-DCAE-42B3-A8CE-B9602EBCD0A6}"/>
          </ac:spMkLst>
        </pc:spChg>
        <pc:spChg chg="mod">
          <ac:chgData name="Manish Sharma" userId="b799adb9ba789c8f" providerId="LiveId" clId="{507872B4-C4F2-4A6E-93B9-C4C895BDBCB2}" dt="2022-04-09T04:14:34.003" v="10"/>
          <ac:spMkLst>
            <pc:docMk/>
            <pc:sldMk cId="1358718415" sldId="335"/>
            <ac:spMk id="36" creationId="{8F9CBC63-B991-4B0A-BDE1-9903DAB9B0A2}"/>
          </ac:spMkLst>
        </pc:spChg>
        <pc:spChg chg="add mod">
          <ac:chgData name="Manish Sharma" userId="b799adb9ba789c8f" providerId="LiveId" clId="{507872B4-C4F2-4A6E-93B9-C4C895BDBCB2}" dt="2022-04-09T04:14:34.003" v="10"/>
          <ac:spMkLst>
            <pc:docMk/>
            <pc:sldMk cId="1358718415" sldId="335"/>
            <ac:spMk id="37" creationId="{A9C687EB-6FCC-4C4E-A982-EE8C71C179B4}"/>
          </ac:spMkLst>
        </pc:spChg>
        <pc:grpChg chg="add mod">
          <ac:chgData name="Manish Sharma" userId="b799adb9ba789c8f" providerId="LiveId" clId="{507872B4-C4F2-4A6E-93B9-C4C895BDBCB2}" dt="2022-04-09T04:13:16.417" v="4"/>
          <ac:grpSpMkLst>
            <pc:docMk/>
            <pc:sldMk cId="1358718415" sldId="335"/>
            <ac:grpSpMk id="8" creationId="{2D35F1EF-F081-4100-BC7F-5445C8522D92}"/>
          </ac:grpSpMkLst>
        </pc:grpChg>
        <pc:grpChg chg="add mod">
          <ac:chgData name="Manish Sharma" userId="b799adb9ba789c8f" providerId="LiveId" clId="{507872B4-C4F2-4A6E-93B9-C4C895BDBCB2}" dt="2022-04-09T04:13:16.417" v="4"/>
          <ac:grpSpMkLst>
            <pc:docMk/>
            <pc:sldMk cId="1358718415" sldId="335"/>
            <ac:grpSpMk id="11" creationId="{93B2A04E-908E-4A6C-909F-13445199C91C}"/>
          </ac:grpSpMkLst>
        </pc:grpChg>
        <pc:grpChg chg="add mod">
          <ac:chgData name="Manish Sharma" userId="b799adb9ba789c8f" providerId="LiveId" clId="{507872B4-C4F2-4A6E-93B9-C4C895BDBCB2}" dt="2022-04-09T04:13:16.417" v="4"/>
          <ac:grpSpMkLst>
            <pc:docMk/>
            <pc:sldMk cId="1358718415" sldId="335"/>
            <ac:grpSpMk id="14" creationId="{F8AF122C-E3FB-49EB-90E3-8C52F29B6AD7}"/>
          </ac:grpSpMkLst>
        </pc:grpChg>
        <pc:grpChg chg="add mod">
          <ac:chgData name="Manish Sharma" userId="b799adb9ba789c8f" providerId="LiveId" clId="{507872B4-C4F2-4A6E-93B9-C4C895BDBCB2}" dt="2022-04-09T04:14:34.003" v="10"/>
          <ac:grpSpMkLst>
            <pc:docMk/>
            <pc:sldMk cId="1358718415" sldId="335"/>
            <ac:grpSpMk id="34" creationId="{BCFD7950-1970-4CB6-855B-13A0ED148AD5}"/>
          </ac:grpSpMkLst>
        </pc:grpChg>
        <pc:cxnChg chg="add mod">
          <ac:chgData name="Manish Sharma" userId="b799adb9ba789c8f" providerId="LiveId" clId="{507872B4-C4F2-4A6E-93B9-C4C895BDBCB2}" dt="2022-04-09T04:13:08.273" v="3"/>
          <ac:cxnSpMkLst>
            <pc:docMk/>
            <pc:sldMk cId="1358718415" sldId="335"/>
            <ac:cxnSpMk id="4" creationId="{8E069590-AD87-4538-8A46-434309D0533D}"/>
          </ac:cxnSpMkLst>
        </pc:cxnChg>
        <pc:cxnChg chg="add mod">
          <ac:chgData name="Manish Sharma" userId="b799adb9ba789c8f" providerId="LiveId" clId="{507872B4-C4F2-4A6E-93B9-C4C895BDBCB2}" dt="2022-04-09T04:13:08.273" v="3"/>
          <ac:cxnSpMkLst>
            <pc:docMk/>
            <pc:sldMk cId="1358718415" sldId="335"/>
            <ac:cxnSpMk id="5" creationId="{E26EE087-1A91-46C4-871B-E74EDFE15C05}"/>
          </ac:cxnSpMkLst>
        </pc:cxnChg>
        <pc:cxnChg chg="add mod">
          <ac:chgData name="Manish Sharma" userId="b799adb9ba789c8f" providerId="LiveId" clId="{507872B4-C4F2-4A6E-93B9-C4C895BDBCB2}" dt="2022-04-09T04:13:23.082" v="5"/>
          <ac:cxnSpMkLst>
            <pc:docMk/>
            <pc:sldMk cId="1358718415" sldId="335"/>
            <ac:cxnSpMk id="17" creationId="{B9BCE646-29AC-445E-81AA-F12C21C46B58}"/>
          </ac:cxnSpMkLst>
        </pc:cxnChg>
        <pc:cxnChg chg="add mod">
          <ac:chgData name="Manish Sharma" userId="b799adb9ba789c8f" providerId="LiveId" clId="{507872B4-C4F2-4A6E-93B9-C4C895BDBCB2}" dt="2022-04-09T04:13:50.262" v="6"/>
          <ac:cxnSpMkLst>
            <pc:docMk/>
            <pc:sldMk cId="1358718415" sldId="335"/>
            <ac:cxnSpMk id="21" creationId="{E4A7E6A1-CEA7-410E-AAAD-023609F231A8}"/>
          </ac:cxnSpMkLst>
        </pc:cxnChg>
        <pc:cxnChg chg="add mod">
          <ac:chgData name="Manish Sharma" userId="b799adb9ba789c8f" providerId="LiveId" clId="{507872B4-C4F2-4A6E-93B9-C4C895BDBCB2}" dt="2022-04-09T04:13:50.262" v="6"/>
          <ac:cxnSpMkLst>
            <pc:docMk/>
            <pc:sldMk cId="1358718415" sldId="335"/>
            <ac:cxnSpMk id="22" creationId="{802DD8FE-7FAF-438D-986E-3D711E80D86A}"/>
          </ac:cxnSpMkLst>
        </pc:cxnChg>
        <pc:cxnChg chg="add mod">
          <ac:chgData name="Manish Sharma" userId="b799adb9ba789c8f" providerId="LiveId" clId="{507872B4-C4F2-4A6E-93B9-C4C895BDBCB2}" dt="2022-04-09T04:14:21.485" v="9"/>
          <ac:cxnSpMkLst>
            <pc:docMk/>
            <pc:sldMk cId="1358718415" sldId="335"/>
            <ac:cxnSpMk id="30" creationId="{FF6AB628-EEF1-4ACA-B817-0C29B0E33216}"/>
          </ac:cxnSpMkLst>
        </pc:cxnChg>
        <pc:cxnChg chg="add mod">
          <ac:chgData name="Manish Sharma" userId="b799adb9ba789c8f" providerId="LiveId" clId="{507872B4-C4F2-4A6E-93B9-C4C895BDBCB2}" dt="2022-04-09T04:14:21.485" v="9"/>
          <ac:cxnSpMkLst>
            <pc:docMk/>
            <pc:sldMk cId="1358718415" sldId="335"/>
            <ac:cxnSpMk id="31" creationId="{0AE953B0-7211-4D4F-AFA9-A2E473A52020}"/>
          </ac:cxnSpMkLst>
        </pc:cxnChg>
      </pc:sldChg>
      <pc:sldChg chg="addSp delSp modSp new mod">
        <pc:chgData name="Manish Sharma" userId="b799adb9ba789c8f" providerId="LiveId" clId="{507872B4-C4F2-4A6E-93B9-C4C895BDBCB2}" dt="2022-04-09T04:17:07.642" v="77"/>
        <pc:sldMkLst>
          <pc:docMk/>
          <pc:sldMk cId="560902878" sldId="336"/>
        </pc:sldMkLst>
        <pc:spChg chg="del">
          <ac:chgData name="Manish Sharma" userId="b799adb9ba789c8f" providerId="LiveId" clId="{507872B4-C4F2-4A6E-93B9-C4C895BDBCB2}" dt="2022-04-09T04:15:01.048" v="12" actId="478"/>
          <ac:spMkLst>
            <pc:docMk/>
            <pc:sldMk cId="560902878" sldId="336"/>
            <ac:spMk id="2" creationId="{2CC9A396-E324-40A3-8E09-9190F7CFA274}"/>
          </ac:spMkLst>
        </pc:spChg>
        <pc:spChg chg="del">
          <ac:chgData name="Manish Sharma" userId="b799adb9ba789c8f" providerId="LiveId" clId="{507872B4-C4F2-4A6E-93B9-C4C895BDBCB2}" dt="2022-04-09T04:15:01.048" v="12" actId="478"/>
          <ac:spMkLst>
            <pc:docMk/>
            <pc:sldMk cId="560902878" sldId="336"/>
            <ac:spMk id="3" creationId="{823D18B1-D831-44EF-BDDD-4B9479DE48EE}"/>
          </ac:spMkLst>
        </pc:spChg>
        <pc:spChg chg="add mod">
          <ac:chgData name="Manish Sharma" userId="b799adb9ba789c8f" providerId="LiveId" clId="{507872B4-C4F2-4A6E-93B9-C4C895BDBCB2}" dt="2022-04-09T04:15:11.125" v="13"/>
          <ac:spMkLst>
            <pc:docMk/>
            <pc:sldMk cId="560902878" sldId="336"/>
            <ac:spMk id="4" creationId="{3A7E5A83-F6E9-4590-B32B-DDBAAEBE221C}"/>
          </ac:spMkLst>
        </pc:spChg>
        <pc:spChg chg="mod">
          <ac:chgData name="Manish Sharma" userId="b799adb9ba789c8f" providerId="LiveId" clId="{507872B4-C4F2-4A6E-93B9-C4C895BDBCB2}" dt="2022-04-09T04:15:11.125" v="13"/>
          <ac:spMkLst>
            <pc:docMk/>
            <pc:sldMk cId="560902878" sldId="336"/>
            <ac:spMk id="6" creationId="{A900921A-095C-4D69-ABE7-F0F43B5EBE3E}"/>
          </ac:spMkLst>
        </pc:spChg>
        <pc:spChg chg="mod">
          <ac:chgData name="Manish Sharma" userId="b799adb9ba789c8f" providerId="LiveId" clId="{507872B4-C4F2-4A6E-93B9-C4C895BDBCB2}" dt="2022-04-09T04:15:11.125" v="13"/>
          <ac:spMkLst>
            <pc:docMk/>
            <pc:sldMk cId="560902878" sldId="336"/>
            <ac:spMk id="7" creationId="{8DCD34E3-E818-430D-9084-255F8AA6FE98}"/>
          </ac:spMkLst>
        </pc:spChg>
        <pc:spChg chg="mod">
          <ac:chgData name="Manish Sharma" userId="b799adb9ba789c8f" providerId="LiveId" clId="{507872B4-C4F2-4A6E-93B9-C4C895BDBCB2}" dt="2022-04-09T04:15:11.125" v="13"/>
          <ac:spMkLst>
            <pc:docMk/>
            <pc:sldMk cId="560902878" sldId="336"/>
            <ac:spMk id="9" creationId="{8CB52FA0-A4AE-4D62-88DE-36A39F534B42}"/>
          </ac:spMkLst>
        </pc:spChg>
        <pc:spChg chg="mod">
          <ac:chgData name="Manish Sharma" userId="b799adb9ba789c8f" providerId="LiveId" clId="{507872B4-C4F2-4A6E-93B9-C4C895BDBCB2}" dt="2022-04-09T04:15:11.125" v="13"/>
          <ac:spMkLst>
            <pc:docMk/>
            <pc:sldMk cId="560902878" sldId="336"/>
            <ac:spMk id="10" creationId="{4426B639-623B-453C-A65D-20096054636A}"/>
          </ac:spMkLst>
        </pc:spChg>
        <pc:spChg chg="mod">
          <ac:chgData name="Manish Sharma" userId="b799adb9ba789c8f" providerId="LiveId" clId="{507872B4-C4F2-4A6E-93B9-C4C895BDBCB2}" dt="2022-04-09T04:15:11.125" v="13"/>
          <ac:spMkLst>
            <pc:docMk/>
            <pc:sldMk cId="560902878" sldId="336"/>
            <ac:spMk id="12" creationId="{DCDBA70C-A7B6-4014-9E8A-F9C9874715A6}"/>
          </ac:spMkLst>
        </pc:spChg>
        <pc:spChg chg="mod">
          <ac:chgData name="Manish Sharma" userId="b799adb9ba789c8f" providerId="LiveId" clId="{507872B4-C4F2-4A6E-93B9-C4C895BDBCB2}" dt="2022-04-09T04:15:11.125" v="13"/>
          <ac:spMkLst>
            <pc:docMk/>
            <pc:sldMk cId="560902878" sldId="336"/>
            <ac:spMk id="13" creationId="{E93DB483-3356-417E-919A-9DCF79950E49}"/>
          </ac:spMkLst>
        </pc:spChg>
        <pc:spChg chg="add mod">
          <ac:chgData name="Manish Sharma" userId="b799adb9ba789c8f" providerId="LiveId" clId="{507872B4-C4F2-4A6E-93B9-C4C895BDBCB2}" dt="2022-04-09T04:15:11.125" v="13"/>
          <ac:spMkLst>
            <pc:docMk/>
            <pc:sldMk cId="560902878" sldId="336"/>
            <ac:spMk id="15" creationId="{D89F772D-8FC2-49E5-B772-297E0F8408F0}"/>
          </ac:spMkLst>
        </pc:spChg>
        <pc:spChg chg="add mod">
          <ac:chgData name="Manish Sharma" userId="b799adb9ba789c8f" providerId="LiveId" clId="{507872B4-C4F2-4A6E-93B9-C4C895BDBCB2}" dt="2022-04-09T04:15:11.125" v="13"/>
          <ac:spMkLst>
            <pc:docMk/>
            <pc:sldMk cId="560902878" sldId="336"/>
            <ac:spMk id="16" creationId="{BB622BA3-E904-4CAB-B55B-65261B3684DB}"/>
          </ac:spMkLst>
        </pc:spChg>
        <pc:spChg chg="add mod">
          <ac:chgData name="Manish Sharma" userId="b799adb9ba789c8f" providerId="LiveId" clId="{507872B4-C4F2-4A6E-93B9-C4C895BDBCB2}" dt="2022-04-09T04:15:23.678" v="14"/>
          <ac:spMkLst>
            <pc:docMk/>
            <pc:sldMk cId="560902878" sldId="336"/>
            <ac:spMk id="17" creationId="{DE7824D4-3332-4352-9DD8-B05A77EC29B0}"/>
          </ac:spMkLst>
        </pc:spChg>
        <pc:spChg chg="add mod">
          <ac:chgData name="Manish Sharma" userId="b799adb9ba789c8f" providerId="LiveId" clId="{507872B4-C4F2-4A6E-93B9-C4C895BDBCB2}" dt="2022-04-09T04:15:23.678" v="14"/>
          <ac:spMkLst>
            <pc:docMk/>
            <pc:sldMk cId="560902878" sldId="336"/>
            <ac:spMk id="19" creationId="{FE928AAD-4EF5-430C-AC21-55955346EF76}"/>
          </ac:spMkLst>
        </pc:spChg>
        <pc:spChg chg="add mod">
          <ac:chgData name="Manish Sharma" userId="b799adb9ba789c8f" providerId="LiveId" clId="{507872B4-C4F2-4A6E-93B9-C4C895BDBCB2}" dt="2022-04-09T04:15:23.678" v="14"/>
          <ac:spMkLst>
            <pc:docMk/>
            <pc:sldMk cId="560902878" sldId="336"/>
            <ac:spMk id="20" creationId="{1A5DB0F9-2C9F-4B43-871B-250DDD96DA0C}"/>
          </ac:spMkLst>
        </pc:spChg>
        <pc:spChg chg="add mod">
          <ac:chgData name="Manish Sharma" userId="b799adb9ba789c8f" providerId="LiveId" clId="{507872B4-C4F2-4A6E-93B9-C4C895BDBCB2}" dt="2022-04-09T04:15:23.678" v="14"/>
          <ac:spMkLst>
            <pc:docMk/>
            <pc:sldMk cId="560902878" sldId="336"/>
            <ac:spMk id="21" creationId="{B0CB4B70-94F4-446D-A1D8-A19F770AC344}"/>
          </ac:spMkLst>
        </pc:spChg>
        <pc:spChg chg="add mod">
          <ac:chgData name="Manish Sharma" userId="b799adb9ba789c8f" providerId="LiveId" clId="{507872B4-C4F2-4A6E-93B9-C4C895BDBCB2}" dt="2022-04-09T04:15:32.998" v="15"/>
          <ac:spMkLst>
            <pc:docMk/>
            <pc:sldMk cId="560902878" sldId="336"/>
            <ac:spMk id="23" creationId="{D9E46ABB-8186-4198-8A9E-07AC42B5F1C3}"/>
          </ac:spMkLst>
        </pc:spChg>
        <pc:spChg chg="add mod">
          <ac:chgData name="Manish Sharma" userId="b799adb9ba789c8f" providerId="LiveId" clId="{507872B4-C4F2-4A6E-93B9-C4C895BDBCB2}" dt="2022-04-09T04:15:32.998" v="15"/>
          <ac:spMkLst>
            <pc:docMk/>
            <pc:sldMk cId="560902878" sldId="336"/>
            <ac:spMk id="24" creationId="{B56D8142-0CB8-4139-9998-08C07FAE00D0}"/>
          </ac:spMkLst>
        </pc:spChg>
        <pc:spChg chg="add mod">
          <ac:chgData name="Manish Sharma" userId="b799adb9ba789c8f" providerId="LiveId" clId="{507872B4-C4F2-4A6E-93B9-C4C895BDBCB2}" dt="2022-04-09T04:15:32.998" v="15"/>
          <ac:spMkLst>
            <pc:docMk/>
            <pc:sldMk cId="560902878" sldId="336"/>
            <ac:spMk id="25" creationId="{1683E1A4-F7C0-43A0-9154-9A6FF35A485C}"/>
          </ac:spMkLst>
        </pc:spChg>
        <pc:spChg chg="add mod">
          <ac:chgData name="Manish Sharma" userId="b799adb9ba789c8f" providerId="LiveId" clId="{507872B4-C4F2-4A6E-93B9-C4C895BDBCB2}" dt="2022-04-09T04:15:32.998" v="15"/>
          <ac:spMkLst>
            <pc:docMk/>
            <pc:sldMk cId="560902878" sldId="336"/>
            <ac:spMk id="26" creationId="{7A0B5F68-CD1D-44F6-ABB2-9DC481F3A8ED}"/>
          </ac:spMkLst>
        </pc:spChg>
        <pc:spChg chg="add mod">
          <ac:chgData name="Manish Sharma" userId="b799adb9ba789c8f" providerId="LiveId" clId="{507872B4-C4F2-4A6E-93B9-C4C895BDBCB2}" dt="2022-04-09T04:15:32.998" v="15"/>
          <ac:spMkLst>
            <pc:docMk/>
            <pc:sldMk cId="560902878" sldId="336"/>
            <ac:spMk id="27" creationId="{EBEF49AB-D098-421E-8F66-691EEADBCA78}"/>
          </ac:spMkLst>
        </pc:spChg>
        <pc:spChg chg="add mod">
          <ac:chgData name="Manish Sharma" userId="b799adb9ba789c8f" providerId="LiveId" clId="{507872B4-C4F2-4A6E-93B9-C4C895BDBCB2}" dt="2022-04-09T04:15:52.981" v="16"/>
          <ac:spMkLst>
            <pc:docMk/>
            <pc:sldMk cId="560902878" sldId="336"/>
            <ac:spMk id="28" creationId="{E20C5DEA-9588-4F5D-8D90-F4569C0BE550}"/>
          </ac:spMkLst>
        </pc:spChg>
        <pc:spChg chg="add mod">
          <ac:chgData name="Manish Sharma" userId="b799adb9ba789c8f" providerId="LiveId" clId="{507872B4-C4F2-4A6E-93B9-C4C895BDBCB2}" dt="2022-04-09T04:15:52.981" v="16"/>
          <ac:spMkLst>
            <pc:docMk/>
            <pc:sldMk cId="560902878" sldId="336"/>
            <ac:spMk id="29" creationId="{2E110B2B-EBA8-46C2-A0D7-83095198591D}"/>
          </ac:spMkLst>
        </pc:spChg>
        <pc:spChg chg="add mod">
          <ac:chgData name="Manish Sharma" userId="b799adb9ba789c8f" providerId="LiveId" clId="{507872B4-C4F2-4A6E-93B9-C4C895BDBCB2}" dt="2022-04-09T04:15:52.981" v="16"/>
          <ac:spMkLst>
            <pc:docMk/>
            <pc:sldMk cId="560902878" sldId="336"/>
            <ac:spMk id="33" creationId="{CF4EC138-2DDD-495D-BA88-BF36AF5A4BCA}"/>
          </ac:spMkLst>
        </pc:spChg>
        <pc:spChg chg="add mod">
          <ac:chgData name="Manish Sharma" userId="b799adb9ba789c8f" providerId="LiveId" clId="{507872B4-C4F2-4A6E-93B9-C4C895BDBCB2}" dt="2022-04-09T04:15:52.981" v="16"/>
          <ac:spMkLst>
            <pc:docMk/>
            <pc:sldMk cId="560902878" sldId="336"/>
            <ac:spMk id="34" creationId="{2AA55477-E765-49A5-B385-BC8BAC60E89C}"/>
          </ac:spMkLst>
        </pc:spChg>
        <pc:spChg chg="add mod">
          <ac:chgData name="Manish Sharma" userId="b799adb9ba789c8f" providerId="LiveId" clId="{507872B4-C4F2-4A6E-93B9-C4C895BDBCB2}" dt="2022-04-09T04:15:52.981" v="16"/>
          <ac:spMkLst>
            <pc:docMk/>
            <pc:sldMk cId="560902878" sldId="336"/>
            <ac:spMk id="36" creationId="{CFC8294F-7E6D-4B1B-9703-21D7A97E3303}"/>
          </ac:spMkLst>
        </pc:spChg>
        <pc:spChg chg="add mod">
          <ac:chgData name="Manish Sharma" userId="b799adb9ba789c8f" providerId="LiveId" clId="{507872B4-C4F2-4A6E-93B9-C4C895BDBCB2}" dt="2022-04-09T04:16:02.371" v="17"/>
          <ac:spMkLst>
            <pc:docMk/>
            <pc:sldMk cId="560902878" sldId="336"/>
            <ac:spMk id="37" creationId="{DBFEB744-A7CB-402F-9FD0-23A3B9E49CEB}"/>
          </ac:spMkLst>
        </pc:spChg>
        <pc:spChg chg="add mod">
          <ac:chgData name="Manish Sharma" userId="b799adb9ba789c8f" providerId="LiveId" clId="{507872B4-C4F2-4A6E-93B9-C4C895BDBCB2}" dt="2022-04-09T04:16:42.885" v="75" actId="1076"/>
          <ac:spMkLst>
            <pc:docMk/>
            <pc:sldMk cId="560902878" sldId="336"/>
            <ac:spMk id="38" creationId="{0276FDF9-A4C1-4AD7-B974-89693EAA0B87}"/>
          </ac:spMkLst>
        </pc:spChg>
        <pc:spChg chg="add mod">
          <ac:chgData name="Manish Sharma" userId="b799adb9ba789c8f" providerId="LiveId" clId="{507872B4-C4F2-4A6E-93B9-C4C895BDBCB2}" dt="2022-04-09T04:16:54.039" v="76"/>
          <ac:spMkLst>
            <pc:docMk/>
            <pc:sldMk cId="560902878" sldId="336"/>
            <ac:spMk id="39" creationId="{D23D809E-B179-4298-9841-8DD9AA620C64}"/>
          </ac:spMkLst>
        </pc:spChg>
        <pc:spChg chg="add mod">
          <ac:chgData name="Manish Sharma" userId="b799adb9ba789c8f" providerId="LiveId" clId="{507872B4-C4F2-4A6E-93B9-C4C895BDBCB2}" dt="2022-04-09T04:17:07.642" v="77"/>
          <ac:spMkLst>
            <pc:docMk/>
            <pc:sldMk cId="560902878" sldId="336"/>
            <ac:spMk id="40" creationId="{3750F66A-48C8-4D22-AEC0-BB9AF8F19E4D}"/>
          </ac:spMkLst>
        </pc:spChg>
        <pc:grpChg chg="add mod">
          <ac:chgData name="Manish Sharma" userId="b799adb9ba789c8f" providerId="LiveId" clId="{507872B4-C4F2-4A6E-93B9-C4C895BDBCB2}" dt="2022-04-09T04:15:11.125" v="13"/>
          <ac:grpSpMkLst>
            <pc:docMk/>
            <pc:sldMk cId="560902878" sldId="336"/>
            <ac:grpSpMk id="5" creationId="{B7E7B08A-3995-448D-B087-0555D05904F2}"/>
          </ac:grpSpMkLst>
        </pc:grpChg>
        <pc:grpChg chg="add mod">
          <ac:chgData name="Manish Sharma" userId="b799adb9ba789c8f" providerId="LiveId" clId="{507872B4-C4F2-4A6E-93B9-C4C895BDBCB2}" dt="2022-04-09T04:15:11.125" v="13"/>
          <ac:grpSpMkLst>
            <pc:docMk/>
            <pc:sldMk cId="560902878" sldId="336"/>
            <ac:grpSpMk id="8" creationId="{4934AA80-3CE8-4322-A767-EF7ED45B2DE0}"/>
          </ac:grpSpMkLst>
        </pc:grpChg>
        <pc:grpChg chg="add mod">
          <ac:chgData name="Manish Sharma" userId="b799adb9ba789c8f" providerId="LiveId" clId="{507872B4-C4F2-4A6E-93B9-C4C895BDBCB2}" dt="2022-04-09T04:15:11.125" v="13"/>
          <ac:grpSpMkLst>
            <pc:docMk/>
            <pc:sldMk cId="560902878" sldId="336"/>
            <ac:grpSpMk id="11" creationId="{C2FFEDF2-74AC-4366-B2B5-17B27052F38B}"/>
          </ac:grpSpMkLst>
        </pc:grpChg>
        <pc:cxnChg chg="add mod">
          <ac:chgData name="Manish Sharma" userId="b799adb9ba789c8f" providerId="LiveId" clId="{507872B4-C4F2-4A6E-93B9-C4C895BDBCB2}" dt="2022-04-09T04:15:11.125" v="13"/>
          <ac:cxnSpMkLst>
            <pc:docMk/>
            <pc:sldMk cId="560902878" sldId="336"/>
            <ac:cxnSpMk id="14" creationId="{48DBE89C-ECF7-4E7A-AC63-5B31E3D4EA9E}"/>
          </ac:cxnSpMkLst>
        </pc:cxnChg>
        <pc:cxnChg chg="add mod">
          <ac:chgData name="Manish Sharma" userId="b799adb9ba789c8f" providerId="LiveId" clId="{507872B4-C4F2-4A6E-93B9-C4C895BDBCB2}" dt="2022-04-09T04:15:23.678" v="14"/>
          <ac:cxnSpMkLst>
            <pc:docMk/>
            <pc:sldMk cId="560902878" sldId="336"/>
            <ac:cxnSpMk id="18" creationId="{40450390-ACB7-4E2D-B002-232D49E19083}"/>
          </ac:cxnSpMkLst>
        </pc:cxnChg>
        <pc:cxnChg chg="add mod">
          <ac:chgData name="Manish Sharma" userId="b799adb9ba789c8f" providerId="LiveId" clId="{507872B4-C4F2-4A6E-93B9-C4C895BDBCB2}" dt="2022-04-09T04:15:23.678" v="14"/>
          <ac:cxnSpMkLst>
            <pc:docMk/>
            <pc:sldMk cId="560902878" sldId="336"/>
            <ac:cxnSpMk id="22" creationId="{E5FF05A5-F07F-4A1A-B44B-572150C969FE}"/>
          </ac:cxnSpMkLst>
        </pc:cxnChg>
        <pc:cxnChg chg="add mod">
          <ac:chgData name="Manish Sharma" userId="b799adb9ba789c8f" providerId="LiveId" clId="{507872B4-C4F2-4A6E-93B9-C4C895BDBCB2}" dt="2022-04-09T04:15:52.981" v="16"/>
          <ac:cxnSpMkLst>
            <pc:docMk/>
            <pc:sldMk cId="560902878" sldId="336"/>
            <ac:cxnSpMk id="30" creationId="{C5F9CDA8-2A1C-4599-839C-766190E7C91B}"/>
          </ac:cxnSpMkLst>
        </pc:cxnChg>
        <pc:cxnChg chg="add mod">
          <ac:chgData name="Manish Sharma" userId="b799adb9ba789c8f" providerId="LiveId" clId="{507872B4-C4F2-4A6E-93B9-C4C895BDBCB2}" dt="2022-04-09T04:15:52.981" v="16"/>
          <ac:cxnSpMkLst>
            <pc:docMk/>
            <pc:sldMk cId="560902878" sldId="336"/>
            <ac:cxnSpMk id="31" creationId="{96FD57E3-2CF6-49E2-9200-D24CF666DDB6}"/>
          </ac:cxnSpMkLst>
        </pc:cxnChg>
        <pc:cxnChg chg="add mod">
          <ac:chgData name="Manish Sharma" userId="b799adb9ba789c8f" providerId="LiveId" clId="{507872B4-C4F2-4A6E-93B9-C4C895BDBCB2}" dt="2022-04-09T04:15:52.981" v="16"/>
          <ac:cxnSpMkLst>
            <pc:docMk/>
            <pc:sldMk cId="560902878" sldId="336"/>
            <ac:cxnSpMk id="32" creationId="{E56FABB8-2D67-401B-BD07-CBF5023DC397}"/>
          </ac:cxnSpMkLst>
        </pc:cxnChg>
        <pc:cxnChg chg="add mod">
          <ac:chgData name="Manish Sharma" userId="b799adb9ba789c8f" providerId="LiveId" clId="{507872B4-C4F2-4A6E-93B9-C4C895BDBCB2}" dt="2022-04-09T04:15:52.981" v="16"/>
          <ac:cxnSpMkLst>
            <pc:docMk/>
            <pc:sldMk cId="560902878" sldId="336"/>
            <ac:cxnSpMk id="35" creationId="{0F1076B4-CDE7-4850-ADDF-B5B8906F640A}"/>
          </ac:cxnSpMkLst>
        </pc:cxnChg>
      </pc:sldChg>
      <pc:sldChg chg="del">
        <pc:chgData name="Manish Sharma" userId="b799adb9ba789c8f" providerId="LiveId" clId="{507872B4-C4F2-4A6E-93B9-C4C895BDBCB2}" dt="2022-04-09T03:35:35.502" v="0" actId="47"/>
        <pc:sldMkLst>
          <pc:docMk/>
          <pc:sldMk cId="4005291578" sldId="336"/>
        </pc:sldMkLst>
      </pc:sldChg>
      <pc:sldChg chg="add del">
        <pc:chgData name="Manish Sharma" userId="b799adb9ba789c8f" providerId="LiveId" clId="{507872B4-C4F2-4A6E-93B9-C4C895BDBCB2}" dt="2022-04-09T04:19:21.786" v="78"/>
        <pc:sldMkLst>
          <pc:docMk/>
          <pc:sldMk cId="490180290" sldId="338"/>
        </pc:sldMkLst>
      </pc:sldChg>
      <pc:sldChg chg="modSp new mod">
        <pc:chgData name="Manish Sharma" userId="b799adb9ba789c8f" providerId="LiveId" clId="{507872B4-C4F2-4A6E-93B9-C4C895BDBCB2}" dt="2022-04-09T04:21:32.481" v="85" actId="20577"/>
        <pc:sldMkLst>
          <pc:docMk/>
          <pc:sldMk cId="654887882" sldId="339"/>
        </pc:sldMkLst>
        <pc:spChg chg="mod">
          <ac:chgData name="Manish Sharma" userId="b799adb9ba789c8f" providerId="LiveId" clId="{507872B4-C4F2-4A6E-93B9-C4C895BDBCB2}" dt="2022-04-09T04:21:14.587" v="80"/>
          <ac:spMkLst>
            <pc:docMk/>
            <pc:sldMk cId="654887882" sldId="339"/>
            <ac:spMk id="2" creationId="{4E0481D7-32D0-4247-AAF1-7215590E2C49}"/>
          </ac:spMkLst>
        </pc:spChg>
        <pc:spChg chg="mod">
          <ac:chgData name="Manish Sharma" userId="b799adb9ba789c8f" providerId="LiveId" clId="{507872B4-C4F2-4A6E-93B9-C4C895BDBCB2}" dt="2022-04-09T04:21:32.481" v="85" actId="20577"/>
          <ac:spMkLst>
            <pc:docMk/>
            <pc:sldMk cId="654887882" sldId="339"/>
            <ac:spMk id="3" creationId="{A5002904-53FA-45C2-A6CD-F6B4B5CF717A}"/>
          </ac:spMkLst>
        </pc:spChg>
      </pc:sldChg>
      <pc:sldChg chg="del">
        <pc:chgData name="Manish Sharma" userId="b799adb9ba789c8f" providerId="LiveId" clId="{507872B4-C4F2-4A6E-93B9-C4C895BDBCB2}" dt="2022-04-09T03:35:35.502" v="0" actId="47"/>
        <pc:sldMkLst>
          <pc:docMk/>
          <pc:sldMk cId="2461708154" sldId="339"/>
        </pc:sldMkLst>
      </pc:sldChg>
      <pc:sldChg chg="del">
        <pc:chgData name="Manish Sharma" userId="b799adb9ba789c8f" providerId="LiveId" clId="{507872B4-C4F2-4A6E-93B9-C4C895BDBCB2}" dt="2022-04-09T03:35:35.502" v="0" actId="47"/>
        <pc:sldMkLst>
          <pc:docMk/>
          <pc:sldMk cId="530012503" sldId="340"/>
        </pc:sldMkLst>
      </pc:sldChg>
      <pc:sldChg chg="addSp delSp modSp new mod">
        <pc:chgData name="Manish Sharma" userId="b799adb9ba789c8f" providerId="LiveId" clId="{507872B4-C4F2-4A6E-93B9-C4C895BDBCB2}" dt="2022-04-09T05:02:04.851" v="103" actId="20577"/>
        <pc:sldMkLst>
          <pc:docMk/>
          <pc:sldMk cId="627418106" sldId="340"/>
        </pc:sldMkLst>
        <pc:spChg chg="del">
          <ac:chgData name="Manish Sharma" userId="b799adb9ba789c8f" providerId="LiveId" clId="{507872B4-C4F2-4A6E-93B9-C4C895BDBCB2}" dt="2022-04-09T05:00:46.354" v="88" actId="478"/>
          <ac:spMkLst>
            <pc:docMk/>
            <pc:sldMk cId="627418106" sldId="340"/>
            <ac:spMk id="2" creationId="{A4093560-6CA0-4E66-B7D0-08A8A9234B6D}"/>
          </ac:spMkLst>
        </pc:spChg>
        <pc:spChg chg="del">
          <ac:chgData name="Manish Sharma" userId="b799adb9ba789c8f" providerId="LiveId" clId="{507872B4-C4F2-4A6E-93B9-C4C895BDBCB2}" dt="2022-04-09T05:00:46.354" v="88" actId="478"/>
          <ac:spMkLst>
            <pc:docMk/>
            <pc:sldMk cId="627418106" sldId="340"/>
            <ac:spMk id="3" creationId="{CA24BA5D-1AA9-4AC8-8118-894FF4E4A4CA}"/>
          </ac:spMkLst>
        </pc:spChg>
        <pc:spChg chg="add mod">
          <ac:chgData name="Manish Sharma" userId="b799adb9ba789c8f" providerId="LiveId" clId="{507872B4-C4F2-4A6E-93B9-C4C895BDBCB2}" dt="2022-04-09T05:00:53.838" v="89"/>
          <ac:spMkLst>
            <pc:docMk/>
            <pc:sldMk cId="627418106" sldId="340"/>
            <ac:spMk id="4" creationId="{929F9185-8393-44E3-A96E-FBB54AFDB519}"/>
          </ac:spMkLst>
        </pc:spChg>
        <pc:spChg chg="add mod">
          <ac:chgData name="Manish Sharma" userId="b799adb9ba789c8f" providerId="LiveId" clId="{507872B4-C4F2-4A6E-93B9-C4C895BDBCB2}" dt="2022-04-09T05:00:58.816" v="90"/>
          <ac:spMkLst>
            <pc:docMk/>
            <pc:sldMk cId="627418106" sldId="340"/>
            <ac:spMk id="5" creationId="{930102E5-E675-4C13-B715-95A93D943393}"/>
          </ac:spMkLst>
        </pc:spChg>
        <pc:spChg chg="add mod">
          <ac:chgData name="Manish Sharma" userId="b799adb9ba789c8f" providerId="LiveId" clId="{507872B4-C4F2-4A6E-93B9-C4C895BDBCB2}" dt="2022-04-09T05:00:58.816" v="90"/>
          <ac:spMkLst>
            <pc:docMk/>
            <pc:sldMk cId="627418106" sldId="340"/>
            <ac:spMk id="6" creationId="{C9C9B60B-24C3-4B94-A4FF-70781E6B2C1E}"/>
          </ac:spMkLst>
        </pc:spChg>
        <pc:spChg chg="add mod">
          <ac:chgData name="Manish Sharma" userId="b799adb9ba789c8f" providerId="LiveId" clId="{507872B4-C4F2-4A6E-93B9-C4C895BDBCB2}" dt="2022-04-09T05:01:14.097" v="91"/>
          <ac:spMkLst>
            <pc:docMk/>
            <pc:sldMk cId="627418106" sldId="340"/>
            <ac:spMk id="7" creationId="{4CB94580-EC30-41E6-945D-3A5ED72A6631}"/>
          </ac:spMkLst>
        </pc:spChg>
        <pc:spChg chg="add mod">
          <ac:chgData name="Manish Sharma" userId="b799adb9ba789c8f" providerId="LiveId" clId="{507872B4-C4F2-4A6E-93B9-C4C895BDBCB2}" dt="2022-04-09T05:01:26.339" v="92"/>
          <ac:spMkLst>
            <pc:docMk/>
            <pc:sldMk cId="627418106" sldId="340"/>
            <ac:spMk id="8" creationId="{2ED75F3D-FE70-45E5-BD5C-1AEC6B9056D6}"/>
          </ac:spMkLst>
        </pc:spChg>
        <pc:spChg chg="add mod">
          <ac:chgData name="Manish Sharma" userId="b799adb9ba789c8f" providerId="LiveId" clId="{507872B4-C4F2-4A6E-93B9-C4C895BDBCB2}" dt="2022-04-09T05:01:26.339" v="92"/>
          <ac:spMkLst>
            <pc:docMk/>
            <pc:sldMk cId="627418106" sldId="340"/>
            <ac:spMk id="9" creationId="{87260C8F-7697-4EAA-ADD5-C4F4B920137A}"/>
          </ac:spMkLst>
        </pc:spChg>
        <pc:spChg chg="add mod">
          <ac:chgData name="Manish Sharma" userId="b799adb9ba789c8f" providerId="LiveId" clId="{507872B4-C4F2-4A6E-93B9-C4C895BDBCB2}" dt="2022-04-09T05:02:04.851" v="103" actId="20577"/>
          <ac:spMkLst>
            <pc:docMk/>
            <pc:sldMk cId="627418106" sldId="340"/>
            <ac:spMk id="10" creationId="{72DBEBA8-5F98-481A-9C70-FB7D0F74D2ED}"/>
          </ac:spMkLst>
        </pc:spChg>
      </pc:sldChg>
      <pc:sldChg chg="addSp delSp modSp new mod">
        <pc:chgData name="Manish Sharma" userId="b799adb9ba789c8f" providerId="LiveId" clId="{507872B4-C4F2-4A6E-93B9-C4C895BDBCB2}" dt="2022-04-09T05:03:57.553" v="117" actId="20577"/>
        <pc:sldMkLst>
          <pc:docMk/>
          <pc:sldMk cId="2912743240" sldId="341"/>
        </pc:sldMkLst>
        <pc:spChg chg="del">
          <ac:chgData name="Manish Sharma" userId="b799adb9ba789c8f" providerId="LiveId" clId="{507872B4-C4F2-4A6E-93B9-C4C895BDBCB2}" dt="2022-04-09T05:02:48.102" v="105" actId="478"/>
          <ac:spMkLst>
            <pc:docMk/>
            <pc:sldMk cId="2912743240" sldId="341"/>
            <ac:spMk id="2" creationId="{E21AC11D-1F37-451D-97BA-9956E265753D}"/>
          </ac:spMkLst>
        </pc:spChg>
        <pc:spChg chg="del">
          <ac:chgData name="Manish Sharma" userId="b799adb9ba789c8f" providerId="LiveId" clId="{507872B4-C4F2-4A6E-93B9-C4C895BDBCB2}" dt="2022-04-09T05:02:48.102" v="105" actId="478"/>
          <ac:spMkLst>
            <pc:docMk/>
            <pc:sldMk cId="2912743240" sldId="341"/>
            <ac:spMk id="3" creationId="{F8A0A6FE-0274-4748-B364-255991EE23C8}"/>
          </ac:spMkLst>
        </pc:spChg>
        <pc:spChg chg="add mod">
          <ac:chgData name="Manish Sharma" userId="b799adb9ba789c8f" providerId="LiveId" clId="{507872B4-C4F2-4A6E-93B9-C4C895BDBCB2}" dt="2022-04-09T05:02:51.471" v="106"/>
          <ac:spMkLst>
            <pc:docMk/>
            <pc:sldMk cId="2912743240" sldId="341"/>
            <ac:spMk id="4" creationId="{FDDD0288-69FC-4E38-BAC8-8F90BA79A62A}"/>
          </ac:spMkLst>
        </pc:spChg>
        <pc:spChg chg="add mod">
          <ac:chgData name="Manish Sharma" userId="b799adb9ba789c8f" providerId="LiveId" clId="{507872B4-C4F2-4A6E-93B9-C4C895BDBCB2}" dt="2022-04-09T05:03:57.553" v="117" actId="20577"/>
          <ac:spMkLst>
            <pc:docMk/>
            <pc:sldMk cId="2912743240" sldId="341"/>
            <ac:spMk id="6" creationId="{C8D975CD-2420-4B08-99FD-FD0F31E023CA}"/>
          </ac:spMkLst>
        </pc:spChg>
        <pc:spChg chg="add mod">
          <ac:chgData name="Manish Sharma" userId="b799adb9ba789c8f" providerId="LiveId" clId="{507872B4-C4F2-4A6E-93B9-C4C895BDBCB2}" dt="2022-04-09T05:03:11.438" v="108"/>
          <ac:spMkLst>
            <pc:docMk/>
            <pc:sldMk cId="2912743240" sldId="341"/>
            <ac:spMk id="7" creationId="{439502D9-CC03-49E1-940C-5DAD5C72F227}"/>
          </ac:spMkLst>
        </pc:spChg>
        <pc:spChg chg="add mod">
          <ac:chgData name="Manish Sharma" userId="b799adb9ba789c8f" providerId="LiveId" clId="{507872B4-C4F2-4A6E-93B9-C4C895BDBCB2}" dt="2022-04-09T05:03:15.306" v="109"/>
          <ac:spMkLst>
            <pc:docMk/>
            <pc:sldMk cId="2912743240" sldId="341"/>
            <ac:spMk id="8" creationId="{8F167AC4-064F-49DE-8A37-D63D579979F4}"/>
          </ac:spMkLst>
        </pc:spChg>
        <pc:cxnChg chg="add mod">
          <ac:chgData name="Manish Sharma" userId="b799adb9ba789c8f" providerId="LiveId" clId="{507872B4-C4F2-4A6E-93B9-C4C895BDBCB2}" dt="2022-04-09T05:03:57.553" v="117" actId="20577"/>
          <ac:cxnSpMkLst>
            <pc:docMk/>
            <pc:sldMk cId="2912743240" sldId="341"/>
            <ac:cxnSpMk id="5" creationId="{C2938777-AECD-4D39-B30F-6C9E8FAA13B9}"/>
          </ac:cxnSpMkLst>
        </pc:cxnChg>
      </pc:sldChg>
      <pc:sldChg chg="del">
        <pc:chgData name="Manish Sharma" userId="b799adb9ba789c8f" providerId="LiveId" clId="{507872B4-C4F2-4A6E-93B9-C4C895BDBCB2}" dt="2022-04-09T03:35:35.502" v="0" actId="47"/>
        <pc:sldMkLst>
          <pc:docMk/>
          <pc:sldMk cId="3608137776" sldId="341"/>
        </pc:sldMkLst>
      </pc:sldChg>
      <pc:sldChg chg="add del">
        <pc:chgData name="Manish Sharma" userId="b799adb9ba789c8f" providerId="LiveId" clId="{507872B4-C4F2-4A6E-93B9-C4C895BDBCB2}" dt="2022-04-09T05:11:39.216" v="119"/>
        <pc:sldMkLst>
          <pc:docMk/>
          <pc:sldMk cId="697220926" sldId="342"/>
        </pc:sldMkLst>
      </pc:sldChg>
      <pc:sldChg chg="addSp delSp modSp add mod">
        <pc:chgData name="Manish Sharma" userId="b799adb9ba789c8f" providerId="LiveId" clId="{507872B4-C4F2-4A6E-93B9-C4C895BDBCB2}" dt="2022-04-09T05:15:54.793" v="301" actId="1076"/>
        <pc:sldMkLst>
          <pc:docMk/>
          <pc:sldMk cId="3977474411" sldId="342"/>
        </pc:sldMkLst>
        <pc:spChg chg="add mod">
          <ac:chgData name="Manish Sharma" userId="b799adb9ba789c8f" providerId="LiveId" clId="{507872B4-C4F2-4A6E-93B9-C4C895BDBCB2}" dt="2022-04-09T05:12:32.484" v="159" actId="20577"/>
          <ac:spMkLst>
            <pc:docMk/>
            <pc:sldMk cId="3977474411" sldId="342"/>
            <ac:spMk id="2" creationId="{F3E1551B-50CD-4421-BE23-BE135AD8D97D}"/>
          </ac:spMkLst>
        </pc:spChg>
        <pc:spChg chg="mod">
          <ac:chgData name="Manish Sharma" userId="b799adb9ba789c8f" providerId="LiveId" clId="{507872B4-C4F2-4A6E-93B9-C4C895BDBCB2}" dt="2022-04-09T05:12:10.774" v="139" actId="20577"/>
          <ac:spMkLst>
            <pc:docMk/>
            <pc:sldMk cId="3977474411" sldId="342"/>
            <ac:spMk id="7" creationId="{8DCD34E3-E818-430D-9084-255F8AA6FE98}"/>
          </ac:spMkLst>
        </pc:spChg>
        <pc:spChg chg="del">
          <ac:chgData name="Manish Sharma" userId="b799adb9ba789c8f" providerId="LiveId" clId="{507872B4-C4F2-4A6E-93B9-C4C895BDBCB2}" dt="2022-04-09T05:12:15.101" v="140" actId="478"/>
          <ac:spMkLst>
            <pc:docMk/>
            <pc:sldMk cId="3977474411" sldId="342"/>
            <ac:spMk id="15" creationId="{D89F772D-8FC2-49E5-B772-297E0F8408F0}"/>
          </ac:spMkLst>
        </pc:spChg>
        <pc:spChg chg="del">
          <ac:chgData name="Manish Sharma" userId="b799adb9ba789c8f" providerId="LiveId" clId="{507872B4-C4F2-4A6E-93B9-C4C895BDBCB2}" dt="2022-04-09T05:12:15.101" v="140" actId="478"/>
          <ac:spMkLst>
            <pc:docMk/>
            <pc:sldMk cId="3977474411" sldId="342"/>
            <ac:spMk id="16" creationId="{BB622BA3-E904-4CAB-B55B-65261B3684DB}"/>
          </ac:spMkLst>
        </pc:spChg>
        <pc:spChg chg="mod">
          <ac:chgData name="Manish Sharma" userId="b799adb9ba789c8f" providerId="LiveId" clId="{507872B4-C4F2-4A6E-93B9-C4C895BDBCB2}" dt="2022-04-09T05:13:10.698" v="192" actId="1076"/>
          <ac:spMkLst>
            <pc:docMk/>
            <pc:sldMk cId="3977474411" sldId="342"/>
            <ac:spMk id="19" creationId="{FE928AAD-4EF5-430C-AC21-55955346EF76}"/>
          </ac:spMkLst>
        </pc:spChg>
        <pc:spChg chg="mod">
          <ac:chgData name="Manish Sharma" userId="b799adb9ba789c8f" providerId="LiveId" clId="{507872B4-C4F2-4A6E-93B9-C4C895BDBCB2}" dt="2022-04-09T05:12:53.740" v="168" actId="20577"/>
          <ac:spMkLst>
            <pc:docMk/>
            <pc:sldMk cId="3977474411" sldId="342"/>
            <ac:spMk id="21" creationId="{B0CB4B70-94F4-446D-A1D8-A19F770AC344}"/>
          </ac:spMkLst>
        </pc:spChg>
        <pc:spChg chg="mod">
          <ac:chgData name="Manish Sharma" userId="b799adb9ba789c8f" providerId="LiveId" clId="{507872B4-C4F2-4A6E-93B9-C4C895BDBCB2}" dt="2022-04-09T05:14:43.917" v="293" actId="1076"/>
          <ac:spMkLst>
            <pc:docMk/>
            <pc:sldMk cId="3977474411" sldId="342"/>
            <ac:spMk id="33" creationId="{CF4EC138-2DDD-495D-BA88-BF36AF5A4BCA}"/>
          </ac:spMkLst>
        </pc:spChg>
        <pc:spChg chg="mod">
          <ac:chgData name="Manish Sharma" userId="b799adb9ba789c8f" providerId="LiveId" clId="{507872B4-C4F2-4A6E-93B9-C4C895BDBCB2}" dt="2022-04-09T05:13:56.805" v="245" actId="122"/>
          <ac:spMkLst>
            <pc:docMk/>
            <pc:sldMk cId="3977474411" sldId="342"/>
            <ac:spMk id="34" creationId="{2AA55477-E765-49A5-B385-BC8BAC60E89C}"/>
          </ac:spMkLst>
        </pc:spChg>
        <pc:spChg chg="mod">
          <ac:chgData name="Manish Sharma" userId="b799adb9ba789c8f" providerId="LiveId" clId="{507872B4-C4F2-4A6E-93B9-C4C895BDBCB2}" dt="2022-04-09T05:15:54.793" v="301" actId="1076"/>
          <ac:spMkLst>
            <pc:docMk/>
            <pc:sldMk cId="3977474411" sldId="342"/>
            <ac:spMk id="38" creationId="{0276FDF9-A4C1-4AD7-B974-89693EAA0B87}"/>
          </ac:spMkLst>
        </pc:spChg>
        <pc:spChg chg="mod">
          <ac:chgData name="Manish Sharma" userId="b799adb9ba789c8f" providerId="LiveId" clId="{507872B4-C4F2-4A6E-93B9-C4C895BDBCB2}" dt="2022-04-09T05:11:54.176" v="130" actId="20577"/>
          <ac:spMkLst>
            <pc:docMk/>
            <pc:sldMk cId="3977474411" sldId="342"/>
            <ac:spMk id="40" creationId="{3750F66A-48C8-4D22-AEC0-BB9AF8F19E4D}"/>
          </ac:spMkLst>
        </pc:spChg>
        <pc:cxnChg chg="del">
          <ac:chgData name="Manish Sharma" userId="b799adb9ba789c8f" providerId="LiveId" clId="{507872B4-C4F2-4A6E-93B9-C4C895BDBCB2}" dt="2022-04-09T05:12:15.101" v="140" actId="478"/>
          <ac:cxnSpMkLst>
            <pc:docMk/>
            <pc:sldMk cId="3977474411" sldId="342"/>
            <ac:cxnSpMk id="14" creationId="{48DBE89C-ECF7-4E7A-AC63-5B31E3D4EA9E}"/>
          </ac:cxnSpMkLst>
        </pc:cxnChg>
      </pc:sldChg>
      <pc:sldChg chg="del">
        <pc:chgData name="Manish Sharma" userId="b799adb9ba789c8f" providerId="LiveId" clId="{507872B4-C4F2-4A6E-93B9-C4C895BDBCB2}" dt="2022-04-09T03:35:35.502" v="0" actId="47"/>
        <pc:sldMkLst>
          <pc:docMk/>
          <pc:sldMk cId="4181408647" sldId="342"/>
        </pc:sldMkLst>
      </pc:sldChg>
      <pc:sldChg chg="modSp new mod">
        <pc:chgData name="Manish Sharma" userId="b799adb9ba789c8f" providerId="LiveId" clId="{507872B4-C4F2-4A6E-93B9-C4C895BDBCB2}" dt="2022-04-09T05:25:04.606" v="482" actId="20577"/>
        <pc:sldMkLst>
          <pc:docMk/>
          <pc:sldMk cId="878738908" sldId="343"/>
        </pc:sldMkLst>
        <pc:spChg chg="mod">
          <ac:chgData name="Manish Sharma" userId="b799adb9ba789c8f" providerId="LiveId" clId="{507872B4-C4F2-4A6E-93B9-C4C895BDBCB2}" dt="2022-04-09T05:23:55.663" v="332" actId="20577"/>
          <ac:spMkLst>
            <pc:docMk/>
            <pc:sldMk cId="878738908" sldId="343"/>
            <ac:spMk id="2" creationId="{2AB267B1-9601-4434-BF19-839F801B06EA}"/>
          </ac:spMkLst>
        </pc:spChg>
        <pc:spChg chg="mod">
          <ac:chgData name="Manish Sharma" userId="b799adb9ba789c8f" providerId="LiveId" clId="{507872B4-C4F2-4A6E-93B9-C4C895BDBCB2}" dt="2022-04-09T05:25:04.606" v="482" actId="20577"/>
          <ac:spMkLst>
            <pc:docMk/>
            <pc:sldMk cId="878738908" sldId="343"/>
            <ac:spMk id="3" creationId="{366F6AD6-EF90-4559-AE76-157B0233D11F}"/>
          </ac:spMkLst>
        </pc:spChg>
      </pc:sldChg>
      <pc:sldChg chg="del">
        <pc:chgData name="Manish Sharma" userId="b799adb9ba789c8f" providerId="LiveId" clId="{507872B4-C4F2-4A6E-93B9-C4C895BDBCB2}" dt="2022-04-09T03:35:35.502" v="0" actId="47"/>
        <pc:sldMkLst>
          <pc:docMk/>
          <pc:sldMk cId="1250667205" sldId="343"/>
        </pc:sldMkLst>
      </pc:sldChg>
      <pc:sldChg chg="new del">
        <pc:chgData name="Manish Sharma" userId="b799adb9ba789c8f" providerId="LiveId" clId="{507872B4-C4F2-4A6E-93B9-C4C895BDBCB2}" dt="2022-04-09T05:17:43.792" v="304" actId="47"/>
        <pc:sldMkLst>
          <pc:docMk/>
          <pc:sldMk cId="2595181757" sldId="343"/>
        </pc:sldMkLst>
      </pc:sldChg>
      <pc:sldChg chg="addSp delSp modSp new mod">
        <pc:chgData name="Manish Sharma" userId="b799adb9ba789c8f" providerId="LiveId" clId="{507872B4-C4F2-4A6E-93B9-C4C895BDBCB2}" dt="2022-04-09T06:50:13.433" v="498"/>
        <pc:sldMkLst>
          <pc:docMk/>
          <pc:sldMk cId="2724290472" sldId="344"/>
        </pc:sldMkLst>
        <pc:spChg chg="del">
          <ac:chgData name="Manish Sharma" userId="b799adb9ba789c8f" providerId="LiveId" clId="{507872B4-C4F2-4A6E-93B9-C4C895BDBCB2}" dt="2022-04-09T06:41:14.974" v="484" actId="478"/>
          <ac:spMkLst>
            <pc:docMk/>
            <pc:sldMk cId="2724290472" sldId="344"/>
            <ac:spMk id="2" creationId="{B07DE846-ADA1-4B6B-813F-E15DAE2FAFDD}"/>
          </ac:spMkLst>
        </pc:spChg>
        <pc:spChg chg="del">
          <ac:chgData name="Manish Sharma" userId="b799adb9ba789c8f" providerId="LiveId" clId="{507872B4-C4F2-4A6E-93B9-C4C895BDBCB2}" dt="2022-04-09T06:41:14.974" v="484" actId="478"/>
          <ac:spMkLst>
            <pc:docMk/>
            <pc:sldMk cId="2724290472" sldId="344"/>
            <ac:spMk id="3" creationId="{5E89D6D4-3B72-4E24-A63D-938E4B07E0FF}"/>
          </ac:spMkLst>
        </pc:spChg>
        <pc:spChg chg="add mod">
          <ac:chgData name="Manish Sharma" userId="b799adb9ba789c8f" providerId="LiveId" clId="{507872B4-C4F2-4A6E-93B9-C4C895BDBCB2}" dt="2022-04-09T06:41:15.635" v="485"/>
          <ac:spMkLst>
            <pc:docMk/>
            <pc:sldMk cId="2724290472" sldId="344"/>
            <ac:spMk id="4" creationId="{12F3665D-238A-4A50-8933-DD90F25A5A74}"/>
          </ac:spMkLst>
        </pc:spChg>
        <pc:spChg chg="add mod">
          <ac:chgData name="Manish Sharma" userId="b799adb9ba789c8f" providerId="LiveId" clId="{507872B4-C4F2-4A6E-93B9-C4C895BDBCB2}" dt="2022-04-09T06:41:15.635" v="485"/>
          <ac:spMkLst>
            <pc:docMk/>
            <pc:sldMk cId="2724290472" sldId="344"/>
            <ac:spMk id="5" creationId="{1C711D1A-A086-4C12-9A41-409F3BAFD579}"/>
          </ac:spMkLst>
        </pc:spChg>
        <pc:spChg chg="add mod">
          <ac:chgData name="Manish Sharma" userId="b799adb9ba789c8f" providerId="LiveId" clId="{507872B4-C4F2-4A6E-93B9-C4C895BDBCB2}" dt="2022-04-09T06:41:47.999" v="486"/>
          <ac:spMkLst>
            <pc:docMk/>
            <pc:sldMk cId="2724290472" sldId="344"/>
            <ac:spMk id="7" creationId="{5781A396-502D-4892-9BFE-97897E296932}"/>
          </ac:spMkLst>
        </pc:spChg>
        <pc:spChg chg="add mod">
          <ac:chgData name="Manish Sharma" userId="b799adb9ba789c8f" providerId="LiveId" clId="{507872B4-C4F2-4A6E-93B9-C4C895BDBCB2}" dt="2022-04-09T06:41:47.999" v="486"/>
          <ac:spMkLst>
            <pc:docMk/>
            <pc:sldMk cId="2724290472" sldId="344"/>
            <ac:spMk id="9" creationId="{A9B3D688-8FCD-4F6B-A5F9-B88778B319C1}"/>
          </ac:spMkLst>
        </pc:spChg>
        <pc:spChg chg="add mod">
          <ac:chgData name="Manish Sharma" userId="b799adb9ba789c8f" providerId="LiveId" clId="{507872B4-C4F2-4A6E-93B9-C4C895BDBCB2}" dt="2022-04-09T06:41:57.770" v="487"/>
          <ac:spMkLst>
            <pc:docMk/>
            <pc:sldMk cId="2724290472" sldId="344"/>
            <ac:spMk id="10" creationId="{AA51F5D1-3E4C-478F-B461-B1251FA59F55}"/>
          </ac:spMkLst>
        </pc:spChg>
        <pc:spChg chg="add mod">
          <ac:chgData name="Manish Sharma" userId="b799adb9ba789c8f" providerId="LiveId" clId="{507872B4-C4F2-4A6E-93B9-C4C895BDBCB2}" dt="2022-04-09T06:41:57.770" v="487"/>
          <ac:spMkLst>
            <pc:docMk/>
            <pc:sldMk cId="2724290472" sldId="344"/>
            <ac:spMk id="11" creationId="{1AF35D46-C391-4BDB-A397-96546FF8F2D6}"/>
          </ac:spMkLst>
        </pc:spChg>
        <pc:spChg chg="add mod">
          <ac:chgData name="Manish Sharma" userId="b799adb9ba789c8f" providerId="LiveId" clId="{507872B4-C4F2-4A6E-93B9-C4C895BDBCB2}" dt="2022-04-09T06:43:00.376" v="488"/>
          <ac:spMkLst>
            <pc:docMk/>
            <pc:sldMk cId="2724290472" sldId="344"/>
            <ac:spMk id="13" creationId="{16842D45-B247-463C-BD70-62AB5D4B7B51}"/>
          </ac:spMkLst>
        </pc:spChg>
        <pc:spChg chg="add mod">
          <ac:chgData name="Manish Sharma" userId="b799adb9ba789c8f" providerId="LiveId" clId="{507872B4-C4F2-4A6E-93B9-C4C895BDBCB2}" dt="2022-04-09T06:43:00.376" v="488"/>
          <ac:spMkLst>
            <pc:docMk/>
            <pc:sldMk cId="2724290472" sldId="344"/>
            <ac:spMk id="15" creationId="{4E22E1BB-B017-47B5-8A76-41548626568E}"/>
          </ac:spMkLst>
        </pc:spChg>
        <pc:spChg chg="add mod">
          <ac:chgData name="Manish Sharma" userId="b799adb9ba789c8f" providerId="LiveId" clId="{507872B4-C4F2-4A6E-93B9-C4C895BDBCB2}" dt="2022-04-09T06:43:11.101" v="489"/>
          <ac:spMkLst>
            <pc:docMk/>
            <pc:sldMk cId="2724290472" sldId="344"/>
            <ac:spMk id="17" creationId="{0301D741-200C-41B1-92B9-897568563C5E}"/>
          </ac:spMkLst>
        </pc:spChg>
        <pc:spChg chg="add mod">
          <ac:chgData name="Manish Sharma" userId="b799adb9ba789c8f" providerId="LiveId" clId="{507872B4-C4F2-4A6E-93B9-C4C895BDBCB2}" dt="2022-04-09T06:43:11.101" v="489"/>
          <ac:spMkLst>
            <pc:docMk/>
            <pc:sldMk cId="2724290472" sldId="344"/>
            <ac:spMk id="18" creationId="{2978343D-DED7-4436-84EF-CD13077E0404}"/>
          </ac:spMkLst>
        </pc:spChg>
        <pc:spChg chg="add mod">
          <ac:chgData name="Manish Sharma" userId="b799adb9ba789c8f" providerId="LiveId" clId="{507872B4-C4F2-4A6E-93B9-C4C895BDBCB2}" dt="2022-04-09T06:43:40.292" v="490"/>
          <ac:spMkLst>
            <pc:docMk/>
            <pc:sldMk cId="2724290472" sldId="344"/>
            <ac:spMk id="19" creationId="{C9525F90-46F3-4F66-9326-85F988775D63}"/>
          </ac:spMkLst>
        </pc:spChg>
        <pc:spChg chg="add mod">
          <ac:chgData name="Manish Sharma" userId="b799adb9ba789c8f" providerId="LiveId" clId="{507872B4-C4F2-4A6E-93B9-C4C895BDBCB2}" dt="2022-04-09T06:43:40.292" v="490"/>
          <ac:spMkLst>
            <pc:docMk/>
            <pc:sldMk cId="2724290472" sldId="344"/>
            <ac:spMk id="21" creationId="{9417578C-DA89-4198-8EEF-6D25FF00FA3C}"/>
          </ac:spMkLst>
        </pc:spChg>
        <pc:spChg chg="add mod">
          <ac:chgData name="Manish Sharma" userId="b799adb9ba789c8f" providerId="LiveId" clId="{507872B4-C4F2-4A6E-93B9-C4C895BDBCB2}" dt="2022-04-09T06:43:51.195" v="491"/>
          <ac:spMkLst>
            <pc:docMk/>
            <pc:sldMk cId="2724290472" sldId="344"/>
            <ac:spMk id="23" creationId="{B5C8BCED-B962-4C64-859A-D53115EDCCAC}"/>
          </ac:spMkLst>
        </pc:spChg>
        <pc:spChg chg="add mod">
          <ac:chgData name="Manish Sharma" userId="b799adb9ba789c8f" providerId="LiveId" clId="{507872B4-C4F2-4A6E-93B9-C4C895BDBCB2}" dt="2022-04-09T06:45:24.088" v="492"/>
          <ac:spMkLst>
            <pc:docMk/>
            <pc:sldMk cId="2724290472" sldId="344"/>
            <ac:spMk id="24" creationId="{E6C7F3B7-DF10-45AC-9D77-03940DFAC2DB}"/>
          </ac:spMkLst>
        </pc:spChg>
        <pc:spChg chg="add mod">
          <ac:chgData name="Manish Sharma" userId="b799adb9ba789c8f" providerId="LiveId" clId="{507872B4-C4F2-4A6E-93B9-C4C895BDBCB2}" dt="2022-04-09T06:45:24.088" v="492"/>
          <ac:spMkLst>
            <pc:docMk/>
            <pc:sldMk cId="2724290472" sldId="344"/>
            <ac:spMk id="26" creationId="{2FF0CE11-B140-447C-B3F7-C5711056EAD8}"/>
          </ac:spMkLst>
        </pc:spChg>
        <pc:spChg chg="add mod">
          <ac:chgData name="Manish Sharma" userId="b799adb9ba789c8f" providerId="LiveId" clId="{507872B4-C4F2-4A6E-93B9-C4C895BDBCB2}" dt="2022-04-09T06:45:53.927" v="493"/>
          <ac:spMkLst>
            <pc:docMk/>
            <pc:sldMk cId="2724290472" sldId="344"/>
            <ac:spMk id="27" creationId="{A252DB85-D7AF-435E-8FF4-52DB7496B40D}"/>
          </ac:spMkLst>
        </pc:spChg>
        <pc:spChg chg="add mod">
          <ac:chgData name="Manish Sharma" userId="b799adb9ba789c8f" providerId="LiveId" clId="{507872B4-C4F2-4A6E-93B9-C4C895BDBCB2}" dt="2022-04-09T06:48:33.251" v="494"/>
          <ac:spMkLst>
            <pc:docMk/>
            <pc:sldMk cId="2724290472" sldId="344"/>
            <ac:spMk id="28" creationId="{9BEB58E1-8696-44A3-956F-CDD0283EED6C}"/>
          </ac:spMkLst>
        </pc:spChg>
        <pc:spChg chg="add mod">
          <ac:chgData name="Manish Sharma" userId="b799adb9ba789c8f" providerId="LiveId" clId="{507872B4-C4F2-4A6E-93B9-C4C895BDBCB2}" dt="2022-04-09T06:48:33.251" v="494"/>
          <ac:spMkLst>
            <pc:docMk/>
            <pc:sldMk cId="2724290472" sldId="344"/>
            <ac:spMk id="30" creationId="{6EBCAD9C-6F76-4637-AD20-D3C8BAF6449C}"/>
          </ac:spMkLst>
        </pc:spChg>
        <pc:spChg chg="add mod">
          <ac:chgData name="Manish Sharma" userId="b799adb9ba789c8f" providerId="LiveId" clId="{507872B4-C4F2-4A6E-93B9-C4C895BDBCB2}" dt="2022-04-09T06:49:09.108" v="495"/>
          <ac:spMkLst>
            <pc:docMk/>
            <pc:sldMk cId="2724290472" sldId="344"/>
            <ac:spMk id="32" creationId="{86BB477F-74D0-4202-BD97-DA15EF7CCE8B}"/>
          </ac:spMkLst>
        </pc:spChg>
        <pc:spChg chg="add mod">
          <ac:chgData name="Manish Sharma" userId="b799adb9ba789c8f" providerId="LiveId" clId="{507872B4-C4F2-4A6E-93B9-C4C895BDBCB2}" dt="2022-04-09T06:49:55.177" v="496"/>
          <ac:spMkLst>
            <pc:docMk/>
            <pc:sldMk cId="2724290472" sldId="344"/>
            <ac:spMk id="33" creationId="{5DE54621-5199-49E4-9F49-B8EDBFE101E6}"/>
          </ac:spMkLst>
        </pc:spChg>
        <pc:spChg chg="add mod">
          <ac:chgData name="Manish Sharma" userId="b799adb9ba789c8f" providerId="LiveId" clId="{507872B4-C4F2-4A6E-93B9-C4C895BDBCB2}" dt="2022-04-09T06:49:55.177" v="496"/>
          <ac:spMkLst>
            <pc:docMk/>
            <pc:sldMk cId="2724290472" sldId="344"/>
            <ac:spMk id="35" creationId="{58A8C613-ECD1-4136-AF15-AA6266742F11}"/>
          </ac:spMkLst>
        </pc:spChg>
        <pc:spChg chg="add mod">
          <ac:chgData name="Manish Sharma" userId="b799adb9ba789c8f" providerId="LiveId" clId="{507872B4-C4F2-4A6E-93B9-C4C895BDBCB2}" dt="2022-04-09T06:50:01.745" v="497"/>
          <ac:spMkLst>
            <pc:docMk/>
            <pc:sldMk cId="2724290472" sldId="344"/>
            <ac:spMk id="37" creationId="{8C7B25E2-7D1E-4BB3-8A30-C3430CC9F275}"/>
          </ac:spMkLst>
        </pc:spChg>
        <pc:spChg chg="add mod">
          <ac:chgData name="Manish Sharma" userId="b799adb9ba789c8f" providerId="LiveId" clId="{507872B4-C4F2-4A6E-93B9-C4C895BDBCB2}" dt="2022-04-09T06:50:13.433" v="498"/>
          <ac:spMkLst>
            <pc:docMk/>
            <pc:sldMk cId="2724290472" sldId="344"/>
            <ac:spMk id="38" creationId="{2F4DB601-7616-4AB6-857B-DE8197B44851}"/>
          </ac:spMkLst>
        </pc:spChg>
        <pc:spChg chg="add mod">
          <ac:chgData name="Manish Sharma" userId="b799adb9ba789c8f" providerId="LiveId" clId="{507872B4-C4F2-4A6E-93B9-C4C895BDBCB2}" dt="2022-04-09T06:50:13.433" v="498"/>
          <ac:spMkLst>
            <pc:docMk/>
            <pc:sldMk cId="2724290472" sldId="344"/>
            <ac:spMk id="40" creationId="{86716251-F881-455C-8E4E-C3C8F02589D6}"/>
          </ac:spMkLst>
        </pc:spChg>
        <pc:cxnChg chg="add mod">
          <ac:chgData name="Manish Sharma" userId="b799adb9ba789c8f" providerId="LiveId" clId="{507872B4-C4F2-4A6E-93B9-C4C895BDBCB2}" dt="2022-04-09T06:41:15.635" v="485"/>
          <ac:cxnSpMkLst>
            <pc:docMk/>
            <pc:sldMk cId="2724290472" sldId="344"/>
            <ac:cxnSpMk id="6" creationId="{A8426AF5-0300-4EA8-8D9D-DFF83FF0D640}"/>
          </ac:cxnSpMkLst>
        </pc:cxnChg>
        <pc:cxnChg chg="add mod">
          <ac:chgData name="Manish Sharma" userId="b799adb9ba789c8f" providerId="LiveId" clId="{507872B4-C4F2-4A6E-93B9-C4C895BDBCB2}" dt="2022-04-09T06:41:47.999" v="486"/>
          <ac:cxnSpMkLst>
            <pc:docMk/>
            <pc:sldMk cId="2724290472" sldId="344"/>
            <ac:cxnSpMk id="8" creationId="{CF7F7C3B-B824-4805-A65C-F8DCFB1CE2BA}"/>
          </ac:cxnSpMkLst>
        </pc:cxnChg>
        <pc:cxnChg chg="add mod">
          <ac:chgData name="Manish Sharma" userId="b799adb9ba789c8f" providerId="LiveId" clId="{507872B4-C4F2-4A6E-93B9-C4C895BDBCB2}" dt="2022-04-09T06:41:57.770" v="487"/>
          <ac:cxnSpMkLst>
            <pc:docMk/>
            <pc:sldMk cId="2724290472" sldId="344"/>
            <ac:cxnSpMk id="12" creationId="{FA479BBD-D3C3-478B-8A05-E3F182ACC661}"/>
          </ac:cxnSpMkLst>
        </pc:cxnChg>
        <pc:cxnChg chg="add mod">
          <ac:chgData name="Manish Sharma" userId="b799adb9ba789c8f" providerId="LiveId" clId="{507872B4-C4F2-4A6E-93B9-C4C895BDBCB2}" dt="2022-04-09T06:43:00.376" v="488"/>
          <ac:cxnSpMkLst>
            <pc:docMk/>
            <pc:sldMk cId="2724290472" sldId="344"/>
            <ac:cxnSpMk id="14" creationId="{5019009E-0EEB-4BA2-AF0D-E2642A15B16A}"/>
          </ac:cxnSpMkLst>
        </pc:cxnChg>
        <pc:cxnChg chg="add mod">
          <ac:chgData name="Manish Sharma" userId="b799adb9ba789c8f" providerId="LiveId" clId="{507872B4-C4F2-4A6E-93B9-C4C895BDBCB2}" dt="2022-04-09T06:43:11.101" v="489"/>
          <ac:cxnSpMkLst>
            <pc:docMk/>
            <pc:sldMk cId="2724290472" sldId="344"/>
            <ac:cxnSpMk id="16" creationId="{85FAF998-AAF1-4D68-A200-9D4682A552CD}"/>
          </ac:cxnSpMkLst>
        </pc:cxnChg>
        <pc:cxnChg chg="add mod">
          <ac:chgData name="Manish Sharma" userId="b799adb9ba789c8f" providerId="LiveId" clId="{507872B4-C4F2-4A6E-93B9-C4C895BDBCB2}" dt="2022-04-09T06:43:40.292" v="490"/>
          <ac:cxnSpMkLst>
            <pc:docMk/>
            <pc:sldMk cId="2724290472" sldId="344"/>
            <ac:cxnSpMk id="20" creationId="{F31E01DC-6756-443B-A208-B79B108DE2EF}"/>
          </ac:cxnSpMkLst>
        </pc:cxnChg>
        <pc:cxnChg chg="add mod">
          <ac:chgData name="Manish Sharma" userId="b799adb9ba789c8f" providerId="LiveId" clId="{507872B4-C4F2-4A6E-93B9-C4C895BDBCB2}" dt="2022-04-09T06:43:51.195" v="491"/>
          <ac:cxnSpMkLst>
            <pc:docMk/>
            <pc:sldMk cId="2724290472" sldId="344"/>
            <ac:cxnSpMk id="22" creationId="{8B886695-AC8B-4A0C-9E37-9938743A26BB}"/>
          </ac:cxnSpMkLst>
        </pc:cxnChg>
        <pc:cxnChg chg="add mod">
          <ac:chgData name="Manish Sharma" userId="b799adb9ba789c8f" providerId="LiveId" clId="{507872B4-C4F2-4A6E-93B9-C4C895BDBCB2}" dt="2022-04-09T06:45:24.088" v="492"/>
          <ac:cxnSpMkLst>
            <pc:docMk/>
            <pc:sldMk cId="2724290472" sldId="344"/>
            <ac:cxnSpMk id="25" creationId="{6ED6E3D7-35B7-4E06-9C9D-B406CAA8F848}"/>
          </ac:cxnSpMkLst>
        </pc:cxnChg>
        <pc:cxnChg chg="add mod">
          <ac:chgData name="Manish Sharma" userId="b799adb9ba789c8f" providerId="LiveId" clId="{507872B4-C4F2-4A6E-93B9-C4C895BDBCB2}" dt="2022-04-09T06:48:33.251" v="494"/>
          <ac:cxnSpMkLst>
            <pc:docMk/>
            <pc:sldMk cId="2724290472" sldId="344"/>
            <ac:cxnSpMk id="29" creationId="{DEEA1B4C-61EB-4943-8E1D-53531CC0053A}"/>
          </ac:cxnSpMkLst>
        </pc:cxnChg>
        <pc:cxnChg chg="add mod">
          <ac:chgData name="Manish Sharma" userId="b799adb9ba789c8f" providerId="LiveId" clId="{507872B4-C4F2-4A6E-93B9-C4C895BDBCB2}" dt="2022-04-09T06:49:09.108" v="495"/>
          <ac:cxnSpMkLst>
            <pc:docMk/>
            <pc:sldMk cId="2724290472" sldId="344"/>
            <ac:cxnSpMk id="31" creationId="{552F1FF9-BB37-420F-8AB3-FA1082B3BED1}"/>
          </ac:cxnSpMkLst>
        </pc:cxnChg>
        <pc:cxnChg chg="add mod">
          <ac:chgData name="Manish Sharma" userId="b799adb9ba789c8f" providerId="LiveId" clId="{507872B4-C4F2-4A6E-93B9-C4C895BDBCB2}" dt="2022-04-09T06:49:55.177" v="496"/>
          <ac:cxnSpMkLst>
            <pc:docMk/>
            <pc:sldMk cId="2724290472" sldId="344"/>
            <ac:cxnSpMk id="34" creationId="{91ABD5AF-F053-4A0D-B11E-3D8B4082AE97}"/>
          </ac:cxnSpMkLst>
        </pc:cxnChg>
        <pc:cxnChg chg="add mod">
          <ac:chgData name="Manish Sharma" userId="b799adb9ba789c8f" providerId="LiveId" clId="{507872B4-C4F2-4A6E-93B9-C4C895BDBCB2}" dt="2022-04-09T06:50:01.745" v="497"/>
          <ac:cxnSpMkLst>
            <pc:docMk/>
            <pc:sldMk cId="2724290472" sldId="344"/>
            <ac:cxnSpMk id="36" creationId="{BFBEC71F-54D2-4A21-8978-FD66536966E4}"/>
          </ac:cxnSpMkLst>
        </pc:cxnChg>
        <pc:cxnChg chg="add mod">
          <ac:chgData name="Manish Sharma" userId="b799adb9ba789c8f" providerId="LiveId" clId="{507872B4-C4F2-4A6E-93B9-C4C895BDBCB2}" dt="2022-04-09T06:50:13.433" v="498"/>
          <ac:cxnSpMkLst>
            <pc:docMk/>
            <pc:sldMk cId="2724290472" sldId="344"/>
            <ac:cxnSpMk id="39" creationId="{EF006F0F-15C4-498D-8491-61142D030952}"/>
          </ac:cxnSpMkLst>
        </pc:cxnChg>
      </pc:sldChg>
      <pc:sldChg chg="add del">
        <pc:chgData name="Manish Sharma" userId="b799adb9ba789c8f" providerId="LiveId" clId="{507872B4-C4F2-4A6E-93B9-C4C895BDBCB2}" dt="2022-04-09T07:42:59.954" v="500"/>
        <pc:sldMkLst>
          <pc:docMk/>
          <pc:sldMk cId="2213827792" sldId="345"/>
        </pc:sldMkLst>
      </pc:sldChg>
      <pc:sldChg chg="del">
        <pc:chgData name="Manish Sharma" userId="b799adb9ba789c8f" providerId="LiveId" clId="{507872B4-C4F2-4A6E-93B9-C4C895BDBCB2}" dt="2022-04-09T03:35:35.502" v="0" actId="47"/>
        <pc:sldMkLst>
          <pc:docMk/>
          <pc:sldMk cId="998094469" sldId="346"/>
        </pc:sldMkLst>
      </pc:sldChg>
      <pc:sldChg chg="modSp new mod">
        <pc:chgData name="Manish Sharma" userId="b799adb9ba789c8f" providerId="LiveId" clId="{507872B4-C4F2-4A6E-93B9-C4C895BDBCB2}" dt="2022-04-09T07:46:40.499" v="752" actId="20577"/>
        <pc:sldMkLst>
          <pc:docMk/>
          <pc:sldMk cId="3636982683" sldId="346"/>
        </pc:sldMkLst>
        <pc:spChg chg="mod">
          <ac:chgData name="Manish Sharma" userId="b799adb9ba789c8f" providerId="LiveId" clId="{507872B4-C4F2-4A6E-93B9-C4C895BDBCB2}" dt="2022-04-09T07:43:21.272" v="517" actId="20577"/>
          <ac:spMkLst>
            <pc:docMk/>
            <pc:sldMk cId="3636982683" sldId="346"/>
            <ac:spMk id="2" creationId="{7A64803C-E12A-45CE-BBCA-C3FDE4074985}"/>
          </ac:spMkLst>
        </pc:spChg>
        <pc:spChg chg="mod">
          <ac:chgData name="Manish Sharma" userId="b799adb9ba789c8f" providerId="LiveId" clId="{507872B4-C4F2-4A6E-93B9-C4C895BDBCB2}" dt="2022-04-09T07:46:40.499" v="752" actId="20577"/>
          <ac:spMkLst>
            <pc:docMk/>
            <pc:sldMk cId="3636982683" sldId="346"/>
            <ac:spMk id="3" creationId="{93958DAC-3B24-4511-8D34-3E3AB9446F01}"/>
          </ac:spMkLst>
        </pc:spChg>
      </pc:sldChg>
      <pc:sldChg chg="modSp add mod">
        <pc:chgData name="Manish Sharma" userId="b799adb9ba789c8f" providerId="LiveId" clId="{507872B4-C4F2-4A6E-93B9-C4C895BDBCB2}" dt="2022-04-09T07:46:19.303" v="740" actId="20577"/>
        <pc:sldMkLst>
          <pc:docMk/>
          <pc:sldMk cId="593789212" sldId="347"/>
        </pc:sldMkLst>
        <pc:spChg chg="mod">
          <ac:chgData name="Manish Sharma" userId="b799adb9ba789c8f" providerId="LiveId" clId="{507872B4-C4F2-4A6E-93B9-C4C895BDBCB2}" dt="2022-04-09T07:45:29.690" v="706" actId="20577"/>
          <ac:spMkLst>
            <pc:docMk/>
            <pc:sldMk cId="593789212" sldId="347"/>
            <ac:spMk id="2" creationId="{7A64803C-E12A-45CE-BBCA-C3FDE4074985}"/>
          </ac:spMkLst>
        </pc:spChg>
        <pc:spChg chg="mod">
          <ac:chgData name="Manish Sharma" userId="b799adb9ba789c8f" providerId="LiveId" clId="{507872B4-C4F2-4A6E-93B9-C4C895BDBCB2}" dt="2022-04-09T07:46:19.303" v="740" actId="20577"/>
          <ac:spMkLst>
            <pc:docMk/>
            <pc:sldMk cId="593789212" sldId="347"/>
            <ac:spMk id="3" creationId="{93958DAC-3B24-4511-8D34-3E3AB9446F01}"/>
          </ac:spMkLst>
        </pc:spChg>
      </pc:sldChg>
      <pc:sldChg chg="del">
        <pc:chgData name="Manish Sharma" userId="b799adb9ba789c8f" providerId="LiveId" clId="{507872B4-C4F2-4A6E-93B9-C4C895BDBCB2}" dt="2022-04-09T03:35:35.502" v="0" actId="47"/>
        <pc:sldMkLst>
          <pc:docMk/>
          <pc:sldMk cId="1533668919" sldId="347"/>
        </pc:sldMkLst>
      </pc:sldChg>
      <pc:sldChg chg="del">
        <pc:chgData name="Manish Sharma" userId="b799adb9ba789c8f" providerId="LiveId" clId="{507872B4-C4F2-4A6E-93B9-C4C895BDBCB2}" dt="2022-04-09T03:35:35.502" v="0" actId="47"/>
        <pc:sldMkLst>
          <pc:docMk/>
          <pc:sldMk cId="811649670" sldId="348"/>
        </pc:sldMkLst>
      </pc:sldChg>
      <pc:sldChg chg="addSp delSp modSp new mod">
        <pc:chgData name="Manish Sharma" userId="b799adb9ba789c8f" providerId="LiveId" clId="{507872B4-C4F2-4A6E-93B9-C4C895BDBCB2}" dt="2022-04-09T09:40:35.093" v="772" actId="15"/>
        <pc:sldMkLst>
          <pc:docMk/>
          <pc:sldMk cId="2554709674" sldId="348"/>
        </pc:sldMkLst>
        <pc:spChg chg="mod">
          <ac:chgData name="Manish Sharma" userId="b799adb9ba789c8f" providerId="LiveId" clId="{507872B4-C4F2-4A6E-93B9-C4C895BDBCB2}" dt="2022-04-09T09:40:00.688" v="757"/>
          <ac:spMkLst>
            <pc:docMk/>
            <pc:sldMk cId="2554709674" sldId="348"/>
            <ac:spMk id="2" creationId="{2BC7750B-88E3-4A68-955E-4690DA1A643B}"/>
          </ac:spMkLst>
        </pc:spChg>
        <pc:spChg chg="add del mod">
          <ac:chgData name="Manish Sharma" userId="b799adb9ba789c8f" providerId="LiveId" clId="{507872B4-C4F2-4A6E-93B9-C4C895BDBCB2}" dt="2022-04-09T09:40:35.093" v="772" actId="15"/>
          <ac:spMkLst>
            <pc:docMk/>
            <pc:sldMk cId="2554709674" sldId="348"/>
            <ac:spMk id="3" creationId="{E4118F51-55DA-4B79-A0F8-2D14485BC9A5}"/>
          </ac:spMkLst>
        </pc:spChg>
        <pc:spChg chg="add del mod">
          <ac:chgData name="Manish Sharma" userId="b799adb9ba789c8f" providerId="LiveId" clId="{507872B4-C4F2-4A6E-93B9-C4C895BDBCB2}" dt="2022-04-09T09:40:17.080" v="759"/>
          <ac:spMkLst>
            <pc:docMk/>
            <pc:sldMk cId="2554709674" sldId="348"/>
            <ac:spMk id="4" creationId="{7420DEB0-98DB-4504-A2CD-091BEDDDC06B}"/>
          </ac:spMkLst>
        </pc:spChg>
      </pc:sldChg>
      <pc:sldChg chg="add">
        <pc:chgData name="Manish Sharma" userId="b799adb9ba789c8f" providerId="LiveId" clId="{507872B4-C4F2-4A6E-93B9-C4C895BDBCB2}" dt="2022-04-09T11:21:24.886" v="775"/>
        <pc:sldMkLst>
          <pc:docMk/>
          <pc:sldMk cId="811649670" sldId="349"/>
        </pc:sldMkLst>
      </pc:sldChg>
      <pc:sldChg chg="del">
        <pc:chgData name="Manish Sharma" userId="b799adb9ba789c8f" providerId="LiveId" clId="{507872B4-C4F2-4A6E-93B9-C4C895BDBCB2}" dt="2022-04-09T03:35:35.502" v="0" actId="47"/>
        <pc:sldMkLst>
          <pc:docMk/>
          <pc:sldMk cId="1455267434" sldId="349"/>
        </pc:sldMkLst>
      </pc:sldChg>
      <pc:sldChg chg="del">
        <pc:chgData name="Manish Sharma" userId="b799adb9ba789c8f" providerId="LiveId" clId="{507872B4-C4F2-4A6E-93B9-C4C895BDBCB2}" dt="2022-04-09T03:35:35.502" v="0" actId="47"/>
        <pc:sldMkLst>
          <pc:docMk/>
          <pc:sldMk cId="2903542338" sldId="350"/>
        </pc:sldMkLst>
      </pc:sldChg>
      <pc:sldChg chg="addSp delSp modSp new mod">
        <pc:chgData name="Manish Sharma" userId="b799adb9ba789c8f" providerId="LiveId" clId="{507872B4-C4F2-4A6E-93B9-C4C895BDBCB2}" dt="2022-04-10T04:16:48.657" v="786"/>
        <pc:sldMkLst>
          <pc:docMk/>
          <pc:sldMk cId="3546361591" sldId="350"/>
        </pc:sldMkLst>
        <pc:spChg chg="del">
          <ac:chgData name="Manish Sharma" userId="b799adb9ba789c8f" providerId="LiveId" clId="{507872B4-C4F2-4A6E-93B9-C4C895BDBCB2}" dt="2022-04-10T04:15:54.304" v="782" actId="478"/>
          <ac:spMkLst>
            <pc:docMk/>
            <pc:sldMk cId="3546361591" sldId="350"/>
            <ac:spMk id="2" creationId="{2D1A5FC7-9C39-4795-832F-5F050100B2E1}"/>
          </ac:spMkLst>
        </pc:spChg>
        <pc:spChg chg="del">
          <ac:chgData name="Manish Sharma" userId="b799adb9ba789c8f" providerId="LiveId" clId="{507872B4-C4F2-4A6E-93B9-C4C895BDBCB2}" dt="2022-04-10T04:15:54.304" v="782" actId="478"/>
          <ac:spMkLst>
            <pc:docMk/>
            <pc:sldMk cId="3546361591" sldId="350"/>
            <ac:spMk id="3" creationId="{B5FA553B-FC57-4759-AA4A-BEAB0CF8B830}"/>
          </ac:spMkLst>
        </pc:spChg>
        <pc:spChg chg="add mod">
          <ac:chgData name="Manish Sharma" userId="b799adb9ba789c8f" providerId="LiveId" clId="{507872B4-C4F2-4A6E-93B9-C4C895BDBCB2}" dt="2022-04-10T04:16:03.442" v="783"/>
          <ac:spMkLst>
            <pc:docMk/>
            <pc:sldMk cId="3546361591" sldId="350"/>
            <ac:spMk id="4" creationId="{6691BDFC-1B5E-4466-AA0C-54EDA25278F4}"/>
          </ac:spMkLst>
        </pc:spChg>
        <pc:spChg chg="add mod">
          <ac:chgData name="Manish Sharma" userId="b799adb9ba789c8f" providerId="LiveId" clId="{507872B4-C4F2-4A6E-93B9-C4C895BDBCB2}" dt="2022-04-10T04:16:03.442" v="783"/>
          <ac:spMkLst>
            <pc:docMk/>
            <pc:sldMk cId="3546361591" sldId="350"/>
            <ac:spMk id="5" creationId="{6871B2D7-2A6B-41C4-A366-38C6ABBED979}"/>
          </ac:spMkLst>
        </pc:spChg>
        <pc:spChg chg="add mod">
          <ac:chgData name="Manish Sharma" userId="b799adb9ba789c8f" providerId="LiveId" clId="{507872B4-C4F2-4A6E-93B9-C4C895BDBCB2}" dt="2022-04-10T04:16:03.442" v="783"/>
          <ac:spMkLst>
            <pc:docMk/>
            <pc:sldMk cId="3546361591" sldId="350"/>
            <ac:spMk id="8" creationId="{C027DFEA-3C0F-4E7F-93E9-3A668D9CE534}"/>
          </ac:spMkLst>
        </pc:spChg>
        <pc:spChg chg="add mod">
          <ac:chgData name="Manish Sharma" userId="b799adb9ba789c8f" providerId="LiveId" clId="{507872B4-C4F2-4A6E-93B9-C4C895BDBCB2}" dt="2022-04-10T04:16:03.442" v="783"/>
          <ac:spMkLst>
            <pc:docMk/>
            <pc:sldMk cId="3546361591" sldId="350"/>
            <ac:spMk id="9" creationId="{3ECC9C67-F281-430C-B90A-34A9BE99991B}"/>
          </ac:spMkLst>
        </pc:spChg>
        <pc:spChg chg="add mod">
          <ac:chgData name="Manish Sharma" userId="b799adb9ba789c8f" providerId="LiveId" clId="{507872B4-C4F2-4A6E-93B9-C4C895BDBCB2}" dt="2022-04-10T04:16:20.989" v="784"/>
          <ac:spMkLst>
            <pc:docMk/>
            <pc:sldMk cId="3546361591" sldId="350"/>
            <ac:spMk id="10" creationId="{185716C9-4F02-4065-8154-DC6EB9D08484}"/>
          </ac:spMkLst>
        </pc:spChg>
        <pc:spChg chg="add mod">
          <ac:chgData name="Manish Sharma" userId="b799adb9ba789c8f" providerId="LiveId" clId="{507872B4-C4F2-4A6E-93B9-C4C895BDBCB2}" dt="2022-04-10T04:16:20.989" v="784"/>
          <ac:spMkLst>
            <pc:docMk/>
            <pc:sldMk cId="3546361591" sldId="350"/>
            <ac:spMk id="13" creationId="{4C00E828-A4D6-4E3E-87E3-1016F43819CD}"/>
          </ac:spMkLst>
        </pc:spChg>
        <pc:spChg chg="add mod">
          <ac:chgData name="Manish Sharma" userId="b799adb9ba789c8f" providerId="LiveId" clId="{507872B4-C4F2-4A6E-93B9-C4C895BDBCB2}" dt="2022-04-10T04:16:36.442" v="785"/>
          <ac:spMkLst>
            <pc:docMk/>
            <pc:sldMk cId="3546361591" sldId="350"/>
            <ac:spMk id="14" creationId="{AFFDF709-59BF-4000-AB9E-97DD1F9D33F9}"/>
          </ac:spMkLst>
        </pc:spChg>
        <pc:spChg chg="add mod">
          <ac:chgData name="Manish Sharma" userId="b799adb9ba789c8f" providerId="LiveId" clId="{507872B4-C4F2-4A6E-93B9-C4C895BDBCB2}" dt="2022-04-10T04:16:48.657" v="786"/>
          <ac:spMkLst>
            <pc:docMk/>
            <pc:sldMk cId="3546361591" sldId="350"/>
            <ac:spMk id="15" creationId="{0A2A1BAF-EE9C-48D6-B21C-ADA37200FD8D}"/>
          </ac:spMkLst>
        </pc:spChg>
        <pc:cxnChg chg="add mod">
          <ac:chgData name="Manish Sharma" userId="b799adb9ba789c8f" providerId="LiveId" clId="{507872B4-C4F2-4A6E-93B9-C4C895BDBCB2}" dt="2022-04-10T04:16:03.442" v="783"/>
          <ac:cxnSpMkLst>
            <pc:docMk/>
            <pc:sldMk cId="3546361591" sldId="350"/>
            <ac:cxnSpMk id="6" creationId="{783F0381-3878-41D6-9E18-11FCD37C360C}"/>
          </ac:cxnSpMkLst>
        </pc:cxnChg>
        <pc:cxnChg chg="add mod">
          <ac:chgData name="Manish Sharma" userId="b799adb9ba789c8f" providerId="LiveId" clId="{507872B4-C4F2-4A6E-93B9-C4C895BDBCB2}" dt="2022-04-10T04:16:03.442" v="783"/>
          <ac:cxnSpMkLst>
            <pc:docMk/>
            <pc:sldMk cId="3546361591" sldId="350"/>
            <ac:cxnSpMk id="7" creationId="{C82F39BD-A962-4097-AAC9-D6162E4A0477}"/>
          </ac:cxnSpMkLst>
        </pc:cxnChg>
        <pc:cxnChg chg="add mod">
          <ac:chgData name="Manish Sharma" userId="b799adb9ba789c8f" providerId="LiveId" clId="{507872B4-C4F2-4A6E-93B9-C4C895BDBCB2}" dt="2022-04-10T04:16:20.989" v="784"/>
          <ac:cxnSpMkLst>
            <pc:docMk/>
            <pc:sldMk cId="3546361591" sldId="350"/>
            <ac:cxnSpMk id="11" creationId="{794CF329-D247-4079-AEBB-54B086C24909}"/>
          </ac:cxnSpMkLst>
        </pc:cxnChg>
        <pc:cxnChg chg="add mod">
          <ac:chgData name="Manish Sharma" userId="b799adb9ba789c8f" providerId="LiveId" clId="{507872B4-C4F2-4A6E-93B9-C4C895BDBCB2}" dt="2022-04-10T04:16:20.989" v="784"/>
          <ac:cxnSpMkLst>
            <pc:docMk/>
            <pc:sldMk cId="3546361591" sldId="350"/>
            <ac:cxnSpMk id="12" creationId="{B7EEB466-CA7A-47EC-A1E3-F64798FDD127}"/>
          </ac:cxnSpMkLst>
        </pc:cxnChg>
      </pc:sldChg>
      <pc:sldChg chg="modSp add del mod">
        <pc:chgData name="Manish Sharma" userId="b799adb9ba789c8f" providerId="LiveId" clId="{507872B4-C4F2-4A6E-93B9-C4C895BDBCB2}" dt="2022-04-10T04:33:41.099" v="804" actId="20577"/>
        <pc:sldMkLst>
          <pc:docMk/>
          <pc:sldMk cId="2857248363" sldId="351"/>
        </pc:sldMkLst>
        <pc:spChg chg="mod">
          <ac:chgData name="Manish Sharma" userId="b799adb9ba789c8f" providerId="LiveId" clId="{507872B4-C4F2-4A6E-93B9-C4C895BDBCB2}" dt="2022-04-10T04:33:41.099" v="804" actId="20577"/>
          <ac:spMkLst>
            <pc:docMk/>
            <pc:sldMk cId="2857248363" sldId="351"/>
            <ac:spMk id="3" creationId="{C6AA2821-6F97-4081-A0FF-57F4D316BF03}"/>
          </ac:spMkLst>
        </pc:spChg>
      </pc:sldChg>
      <pc:sldChg chg="addSp delSp modSp new mod setBg modClrScheme chgLayout">
        <pc:chgData name="Manish Sharma" userId="b799adb9ba789c8f" providerId="LiveId" clId="{507872B4-C4F2-4A6E-93B9-C4C895BDBCB2}" dt="2022-04-10T04:32:24.739" v="803" actId="20577"/>
        <pc:sldMkLst>
          <pc:docMk/>
          <pc:sldMk cId="1157391303" sldId="352"/>
        </pc:sldMkLst>
        <pc:spChg chg="del mod ord">
          <ac:chgData name="Manish Sharma" userId="b799adb9ba789c8f" providerId="LiveId" clId="{507872B4-C4F2-4A6E-93B9-C4C895BDBCB2}" dt="2022-04-10T04:28:59.170" v="790" actId="700"/>
          <ac:spMkLst>
            <pc:docMk/>
            <pc:sldMk cId="1157391303" sldId="352"/>
            <ac:spMk id="2" creationId="{295A5926-0478-4EBB-9CEF-F73631DCE640}"/>
          </ac:spMkLst>
        </pc:spChg>
        <pc:spChg chg="del mod ord">
          <ac:chgData name="Manish Sharma" userId="b799adb9ba789c8f" providerId="LiveId" clId="{507872B4-C4F2-4A6E-93B9-C4C895BDBCB2}" dt="2022-04-10T04:28:59.170" v="790" actId="700"/>
          <ac:spMkLst>
            <pc:docMk/>
            <pc:sldMk cId="1157391303" sldId="352"/>
            <ac:spMk id="3" creationId="{F1D54DBF-8BC3-4C13-9D9D-668FA92B3130}"/>
          </ac:spMkLst>
        </pc:spChg>
        <pc:spChg chg="add mod ord">
          <ac:chgData name="Manish Sharma" userId="b799adb9ba789c8f" providerId="LiveId" clId="{507872B4-C4F2-4A6E-93B9-C4C895BDBCB2}" dt="2022-04-10T04:29:44.973" v="796" actId="26606"/>
          <ac:spMkLst>
            <pc:docMk/>
            <pc:sldMk cId="1157391303" sldId="352"/>
            <ac:spMk id="4" creationId="{1851CBC0-1244-4D7C-A731-1C466976F3C7}"/>
          </ac:spMkLst>
        </pc:spChg>
        <pc:spChg chg="add mod ord">
          <ac:chgData name="Manish Sharma" userId="b799adb9ba789c8f" providerId="LiveId" clId="{507872B4-C4F2-4A6E-93B9-C4C895BDBCB2}" dt="2022-04-10T04:32:24.739" v="803" actId="20577"/>
          <ac:spMkLst>
            <pc:docMk/>
            <pc:sldMk cId="1157391303" sldId="352"/>
            <ac:spMk id="5" creationId="{6955B1B8-1D0B-4FD6-93B3-6971B8001DD9}"/>
          </ac:spMkLst>
        </pc:spChg>
        <pc:spChg chg="add">
          <ac:chgData name="Manish Sharma" userId="b799adb9ba789c8f" providerId="LiveId" clId="{507872B4-C4F2-4A6E-93B9-C4C895BDBCB2}" dt="2022-04-10T04:29:44.973" v="796" actId="26606"/>
          <ac:spMkLst>
            <pc:docMk/>
            <pc:sldMk cId="1157391303" sldId="352"/>
            <ac:spMk id="10" creationId="{4522B21E-B2B9-4C72-9A71-C87EFD137480}"/>
          </ac:spMkLst>
        </pc:spChg>
        <pc:spChg chg="add">
          <ac:chgData name="Manish Sharma" userId="b799adb9ba789c8f" providerId="LiveId" clId="{507872B4-C4F2-4A6E-93B9-C4C895BDBCB2}" dt="2022-04-10T04:29:44.973" v="796" actId="26606"/>
          <ac:spMkLst>
            <pc:docMk/>
            <pc:sldMk cId="1157391303" sldId="352"/>
            <ac:spMk id="12" creationId="{5EB7D2A2-F448-44D4-938C-DC84CBCB3B1E}"/>
          </ac:spMkLst>
        </pc:spChg>
        <pc:spChg chg="add">
          <ac:chgData name="Manish Sharma" userId="b799adb9ba789c8f" providerId="LiveId" clId="{507872B4-C4F2-4A6E-93B9-C4C895BDBCB2}" dt="2022-04-10T04:29:44.973" v="796" actId="26606"/>
          <ac:spMkLst>
            <pc:docMk/>
            <pc:sldMk cId="1157391303" sldId="352"/>
            <ac:spMk id="14" creationId="{871AEA07-1E14-44B4-8E55-64EF049CD66F}"/>
          </ac:spMkLst>
        </pc:spChg>
        <pc:cxnChg chg="add">
          <ac:chgData name="Manish Sharma" userId="b799adb9ba789c8f" providerId="LiveId" clId="{507872B4-C4F2-4A6E-93B9-C4C895BDBCB2}" dt="2022-04-10T04:29:44.973" v="796" actId="26606"/>
          <ac:cxnSpMkLst>
            <pc:docMk/>
            <pc:sldMk cId="1157391303" sldId="352"/>
            <ac:cxnSpMk id="16" creationId="{F7C8EA93-3210-4C62-99E9-153C275E3A87}"/>
          </ac:cxnSpMkLst>
        </pc:cxnChg>
      </pc:sldChg>
      <pc:sldChg chg="del">
        <pc:chgData name="Manish Sharma" userId="b799adb9ba789c8f" providerId="LiveId" clId="{507872B4-C4F2-4A6E-93B9-C4C895BDBCB2}" dt="2022-04-09T03:35:35.502" v="0" actId="47"/>
        <pc:sldMkLst>
          <pc:docMk/>
          <pc:sldMk cId="2744805497" sldId="352"/>
        </pc:sldMkLst>
      </pc:sldChg>
      <pc:sldChg chg="add">
        <pc:chgData name="Manish Sharma" userId="b799adb9ba789c8f" providerId="LiveId" clId="{507872B4-C4F2-4A6E-93B9-C4C895BDBCB2}" dt="2022-04-10T04:50:01.655" v="805"/>
        <pc:sldMkLst>
          <pc:docMk/>
          <pc:sldMk cId="2744805497" sldId="353"/>
        </pc:sldMkLst>
      </pc:sldChg>
      <pc:sldChg chg="del">
        <pc:chgData name="Manish Sharma" userId="b799adb9ba789c8f" providerId="LiveId" clId="{507872B4-C4F2-4A6E-93B9-C4C895BDBCB2}" dt="2022-04-09T03:35:35.502" v="0" actId="47"/>
        <pc:sldMkLst>
          <pc:docMk/>
          <pc:sldMk cId="2850348841" sldId="353"/>
        </pc:sldMkLst>
      </pc:sldChg>
      <pc:sldChg chg="add del ord">
        <pc:chgData name="Manish Sharma" userId="b799adb9ba789c8f" providerId="LiveId" clId="{507872B4-C4F2-4A6E-93B9-C4C895BDBCB2}" dt="2022-04-10T05:12:00.063" v="810"/>
        <pc:sldMkLst>
          <pc:docMk/>
          <pc:sldMk cId="2958282647" sldId="354"/>
        </pc:sldMkLst>
      </pc:sldChg>
      <pc:sldChg chg="add">
        <pc:chgData name="Manish Sharma" userId="b799adb9ba789c8f" providerId="LiveId" clId="{507872B4-C4F2-4A6E-93B9-C4C895BDBCB2}" dt="2022-04-10T05:11:38.722" v="807"/>
        <pc:sldMkLst>
          <pc:docMk/>
          <pc:sldMk cId="2850348841" sldId="355"/>
        </pc:sldMkLst>
      </pc:sldChg>
      <pc:sldChg chg="del">
        <pc:chgData name="Manish Sharma" userId="b799adb9ba789c8f" providerId="LiveId" clId="{507872B4-C4F2-4A6E-93B9-C4C895BDBCB2}" dt="2022-04-09T03:35:35.502" v="0" actId="47"/>
        <pc:sldMkLst>
          <pc:docMk/>
          <pc:sldMk cId="2360907202" sldId="356"/>
        </pc:sldMkLst>
      </pc:sldChg>
      <pc:sldChg chg="add">
        <pc:chgData name="Manish Sharma" userId="b799adb9ba789c8f" providerId="LiveId" clId="{507872B4-C4F2-4A6E-93B9-C4C895BDBCB2}" dt="2022-04-10T05:36:27.820" v="811"/>
        <pc:sldMkLst>
          <pc:docMk/>
          <pc:sldMk cId="2903542338" sldId="356"/>
        </pc:sldMkLst>
      </pc:sldChg>
      <pc:sldChg chg="addSp delSp modSp new mod">
        <pc:chgData name="Manish Sharma" userId="b799adb9ba789c8f" providerId="LiveId" clId="{507872B4-C4F2-4A6E-93B9-C4C895BDBCB2}" dt="2022-04-10T09:32:19.734" v="894" actId="20577"/>
        <pc:sldMkLst>
          <pc:docMk/>
          <pc:sldMk cId="475261100" sldId="357"/>
        </pc:sldMkLst>
        <pc:spChg chg="mod">
          <ac:chgData name="Manish Sharma" userId="b799adb9ba789c8f" providerId="LiveId" clId="{507872B4-C4F2-4A6E-93B9-C4C895BDBCB2}" dt="2022-04-10T09:31:48.799" v="837" actId="20577"/>
          <ac:spMkLst>
            <pc:docMk/>
            <pc:sldMk cId="475261100" sldId="357"/>
            <ac:spMk id="2" creationId="{AC462185-1D4C-4D21-91AA-EA7C8A59B38F}"/>
          </ac:spMkLst>
        </pc:spChg>
        <pc:spChg chg="add del mod">
          <ac:chgData name="Manish Sharma" userId="b799adb9ba789c8f" providerId="LiveId" clId="{507872B4-C4F2-4A6E-93B9-C4C895BDBCB2}" dt="2022-04-10T09:32:19.734" v="894" actId="20577"/>
          <ac:spMkLst>
            <pc:docMk/>
            <pc:sldMk cId="475261100" sldId="357"/>
            <ac:spMk id="3" creationId="{D972DA31-DAEB-4877-AA4C-65CD16B79C97}"/>
          </ac:spMkLst>
        </pc:spChg>
        <pc:spChg chg="add del mod">
          <ac:chgData name="Manish Sharma" userId="b799adb9ba789c8f" providerId="LiveId" clId="{507872B4-C4F2-4A6E-93B9-C4C895BDBCB2}" dt="2022-04-10T09:31:41.317" v="817"/>
          <ac:spMkLst>
            <pc:docMk/>
            <pc:sldMk cId="475261100" sldId="357"/>
            <ac:spMk id="4" creationId="{8F0C36AE-099F-4143-8CD5-D11F801C17D2}"/>
          </ac:spMkLst>
        </pc:spChg>
      </pc:sldChg>
      <pc:sldChg chg="modSp new mod">
        <pc:chgData name="Manish Sharma" userId="b799adb9ba789c8f" providerId="LiveId" clId="{507872B4-C4F2-4A6E-93B9-C4C895BDBCB2}" dt="2022-04-10T09:36:57.804" v="1112" actId="20577"/>
        <pc:sldMkLst>
          <pc:docMk/>
          <pc:sldMk cId="4222450273" sldId="358"/>
        </pc:sldMkLst>
        <pc:spChg chg="mod">
          <ac:chgData name="Manish Sharma" userId="b799adb9ba789c8f" providerId="LiveId" clId="{507872B4-C4F2-4A6E-93B9-C4C895BDBCB2}" dt="2022-04-10T09:32:37.370" v="929" actId="20577"/>
          <ac:spMkLst>
            <pc:docMk/>
            <pc:sldMk cId="4222450273" sldId="358"/>
            <ac:spMk id="2" creationId="{2784DB37-07E3-4EEC-B5EF-116D0E69CEB2}"/>
          </ac:spMkLst>
        </pc:spChg>
        <pc:spChg chg="mod">
          <ac:chgData name="Manish Sharma" userId="b799adb9ba789c8f" providerId="LiveId" clId="{507872B4-C4F2-4A6E-93B9-C4C895BDBCB2}" dt="2022-04-10T09:36:57.804" v="1112" actId="20577"/>
          <ac:spMkLst>
            <pc:docMk/>
            <pc:sldMk cId="4222450273" sldId="358"/>
            <ac:spMk id="3" creationId="{9294C865-CEE0-4957-A5FA-B990E35326CC}"/>
          </ac:spMkLst>
        </pc:spChg>
      </pc:sldChg>
      <pc:sldChg chg="modSp add mod">
        <pc:chgData name="Manish Sharma" userId="b799adb9ba789c8f" providerId="LiveId" clId="{507872B4-C4F2-4A6E-93B9-C4C895BDBCB2}" dt="2022-04-10T11:35:59.666" v="1115" actId="6549"/>
        <pc:sldMkLst>
          <pc:docMk/>
          <pc:sldMk cId="1345247763" sldId="359"/>
        </pc:sldMkLst>
        <pc:spChg chg="mod">
          <ac:chgData name="Manish Sharma" userId="b799adb9ba789c8f" providerId="LiveId" clId="{507872B4-C4F2-4A6E-93B9-C4C895BDBCB2}" dt="2022-04-10T11:35:59.666" v="1115" actId="6549"/>
          <ac:spMkLst>
            <pc:docMk/>
            <pc:sldMk cId="1345247763" sldId="359"/>
            <ac:spMk id="3" creationId="{7DF54A21-F7E9-432A-B433-478BE9C69C5E}"/>
          </ac:spMkLst>
        </pc:spChg>
      </pc:sldChg>
    </pc:docChg>
  </pc:docChgLst>
  <pc:docChgLst>
    <pc:chgData name="Manish Sharma" userId="b799adb9ba789c8f" providerId="LiveId" clId="{E9679D90-DED9-488C-8BB6-97CB7B5DE503}"/>
    <pc:docChg chg="undo custSel addSld delSld modSld sldOrd">
      <pc:chgData name="Manish Sharma" userId="b799adb9ba789c8f" providerId="LiveId" clId="{E9679D90-DED9-488C-8BB6-97CB7B5DE503}" dt="2022-05-08T11:59:34.380" v="751" actId="26606"/>
      <pc:docMkLst>
        <pc:docMk/>
      </pc:docMkLst>
      <pc:sldChg chg="modSp mod">
        <pc:chgData name="Manish Sharma" userId="b799adb9ba789c8f" providerId="LiveId" clId="{E9679D90-DED9-488C-8BB6-97CB7B5DE503}" dt="2022-05-07T03:27:12.412" v="9" actId="20577"/>
        <pc:sldMkLst>
          <pc:docMk/>
          <pc:sldMk cId="2387056038" sldId="257"/>
        </pc:sldMkLst>
        <pc:spChg chg="mod">
          <ac:chgData name="Manish Sharma" userId="b799adb9ba789c8f" providerId="LiveId" clId="{E9679D90-DED9-488C-8BB6-97CB7B5DE503}" dt="2022-05-07T03:27:12.412" v="9" actId="20577"/>
          <ac:spMkLst>
            <pc:docMk/>
            <pc:sldMk cId="2387056038" sldId="257"/>
            <ac:spMk id="8" creationId="{21BA1D81-28D8-48F6-BE19-AD957AF78D79}"/>
          </ac:spMkLst>
        </pc:spChg>
      </pc:sldChg>
      <pc:sldChg chg="add">
        <pc:chgData name="Manish Sharma" userId="b799adb9ba789c8f" providerId="LiveId" clId="{E9679D90-DED9-488C-8BB6-97CB7B5DE503}" dt="2022-05-07T03:51:47.661" v="11"/>
        <pc:sldMkLst>
          <pc:docMk/>
          <pc:sldMk cId="2063857199" sldId="260"/>
        </pc:sldMkLst>
      </pc:sldChg>
      <pc:sldChg chg="addSp delSp modSp add mod setBg">
        <pc:chgData name="Manish Sharma" userId="b799adb9ba789c8f" providerId="LiveId" clId="{E9679D90-DED9-488C-8BB6-97CB7B5DE503}" dt="2022-05-08T11:59:34.380" v="751" actId="26606"/>
        <pc:sldMkLst>
          <pc:docMk/>
          <pc:sldMk cId="3343896531" sldId="261"/>
        </pc:sldMkLst>
        <pc:spChg chg="mod ord">
          <ac:chgData name="Manish Sharma" userId="b799adb9ba789c8f" providerId="LiveId" clId="{E9679D90-DED9-488C-8BB6-97CB7B5DE503}" dt="2022-05-08T11:59:34.365" v="750" actId="26606"/>
          <ac:spMkLst>
            <pc:docMk/>
            <pc:sldMk cId="3343896531" sldId="261"/>
            <ac:spMk id="2" creationId="{00000000-0000-0000-0000-000000000000}"/>
          </ac:spMkLst>
        </pc:spChg>
        <pc:spChg chg="del mod">
          <ac:chgData name="Manish Sharma" userId="b799adb9ba789c8f" providerId="LiveId" clId="{E9679D90-DED9-488C-8BB6-97CB7B5DE503}" dt="2022-05-08T11:59:34.380" v="751" actId="26606"/>
          <ac:spMkLst>
            <pc:docMk/>
            <pc:sldMk cId="3343896531" sldId="261"/>
            <ac:spMk id="3" creationId="{00000000-0000-0000-0000-000000000000}"/>
          </ac:spMkLst>
        </pc:spChg>
        <pc:spChg chg="add del">
          <ac:chgData name="Manish Sharma" userId="b799adb9ba789c8f" providerId="LiveId" clId="{E9679D90-DED9-488C-8BB6-97CB7B5DE503}" dt="2022-05-08T11:59:08.277" v="744" actId="26606"/>
          <ac:spMkLst>
            <pc:docMk/>
            <pc:sldMk cId="3343896531" sldId="261"/>
            <ac:spMk id="27" creationId="{8FC9BE17-9A7B-462D-AE50-3D8777387304}"/>
          </ac:spMkLst>
        </pc:spChg>
        <pc:spChg chg="add del">
          <ac:chgData name="Manish Sharma" userId="b799adb9ba789c8f" providerId="LiveId" clId="{E9679D90-DED9-488C-8BB6-97CB7B5DE503}" dt="2022-05-08T11:59:08.277" v="744" actId="26606"/>
          <ac:spMkLst>
            <pc:docMk/>
            <pc:sldMk cId="3343896531" sldId="261"/>
            <ac:spMk id="29" creationId="{3EBE8569-6AEC-4B8C-8D53-2DE337CDBA65}"/>
          </ac:spMkLst>
        </pc:spChg>
        <pc:spChg chg="add del">
          <ac:chgData name="Manish Sharma" userId="b799adb9ba789c8f" providerId="LiveId" clId="{E9679D90-DED9-488C-8BB6-97CB7B5DE503}" dt="2022-05-08T11:59:08.277" v="744" actId="26606"/>
          <ac:spMkLst>
            <pc:docMk/>
            <pc:sldMk cId="3343896531" sldId="261"/>
            <ac:spMk id="31" creationId="{55D4142C-5077-457F-A6AD-3FECFDB39685}"/>
          </ac:spMkLst>
        </pc:spChg>
        <pc:spChg chg="add del">
          <ac:chgData name="Manish Sharma" userId="b799adb9ba789c8f" providerId="LiveId" clId="{E9679D90-DED9-488C-8BB6-97CB7B5DE503}" dt="2022-05-08T11:59:08.277" v="744" actId="26606"/>
          <ac:spMkLst>
            <pc:docMk/>
            <pc:sldMk cId="3343896531" sldId="261"/>
            <ac:spMk id="33" creationId="{7A5F0580-5EE9-419F-96EE-B6529EF6E7D0}"/>
          </ac:spMkLst>
        </pc:spChg>
        <pc:spChg chg="add del">
          <ac:chgData name="Manish Sharma" userId="b799adb9ba789c8f" providerId="LiveId" clId="{E9679D90-DED9-488C-8BB6-97CB7B5DE503}" dt="2022-05-08T11:59:15.141" v="746" actId="26606"/>
          <ac:spMkLst>
            <pc:docMk/>
            <pc:sldMk cId="3343896531" sldId="261"/>
            <ac:spMk id="35" creationId="{04812C46-200A-4DEB-A05E-3ED6C68C2387}"/>
          </ac:spMkLst>
        </pc:spChg>
        <pc:spChg chg="add del">
          <ac:chgData name="Manish Sharma" userId="b799adb9ba789c8f" providerId="LiveId" clId="{E9679D90-DED9-488C-8BB6-97CB7B5DE503}" dt="2022-05-08T11:59:15.141" v="746" actId="26606"/>
          <ac:spMkLst>
            <pc:docMk/>
            <pc:sldMk cId="3343896531" sldId="261"/>
            <ac:spMk id="36" creationId="{D1EA859B-E555-4109-94F3-6700E046E008}"/>
          </ac:spMkLst>
        </pc:spChg>
        <pc:spChg chg="add del">
          <ac:chgData name="Manish Sharma" userId="b799adb9ba789c8f" providerId="LiveId" clId="{E9679D90-DED9-488C-8BB6-97CB7B5DE503}" dt="2022-05-08T11:59:25.020" v="748" actId="26606"/>
          <ac:spMkLst>
            <pc:docMk/>
            <pc:sldMk cId="3343896531" sldId="261"/>
            <ac:spMk id="38" creationId="{D009D6D5-DAC2-4A8B-A17A-E206B9012D09}"/>
          </ac:spMkLst>
        </pc:spChg>
        <pc:spChg chg="add del">
          <ac:chgData name="Manish Sharma" userId="b799adb9ba789c8f" providerId="LiveId" clId="{E9679D90-DED9-488C-8BB6-97CB7B5DE503}" dt="2022-05-08T11:59:34.365" v="750" actId="26606"/>
          <ac:spMkLst>
            <pc:docMk/>
            <pc:sldMk cId="3343896531" sldId="261"/>
            <ac:spMk id="54" creationId="{0450C687-86B5-4248-BEBB-0B59B7977047}"/>
          </ac:spMkLst>
        </pc:spChg>
        <pc:spChg chg="add del">
          <ac:chgData name="Manish Sharma" userId="b799adb9ba789c8f" providerId="LiveId" clId="{E9679D90-DED9-488C-8BB6-97CB7B5DE503}" dt="2022-05-08T11:59:34.365" v="750" actId="26606"/>
          <ac:spMkLst>
            <pc:docMk/>
            <pc:sldMk cId="3343896531" sldId="261"/>
            <ac:spMk id="55" creationId="{D9F5512A-48E1-4C07-B75E-3CCC517B6804}"/>
          </ac:spMkLst>
        </pc:spChg>
        <pc:spChg chg="add del">
          <ac:chgData name="Manish Sharma" userId="b799adb9ba789c8f" providerId="LiveId" clId="{E9679D90-DED9-488C-8BB6-97CB7B5DE503}" dt="2022-05-08T11:59:34.365" v="750" actId="26606"/>
          <ac:spMkLst>
            <pc:docMk/>
            <pc:sldMk cId="3343896531" sldId="261"/>
            <ac:spMk id="56" creationId="{3CD1EA40-7116-4FCB-9369-70F29FAA91EC}"/>
          </ac:spMkLst>
        </pc:spChg>
        <pc:spChg chg="add del">
          <ac:chgData name="Manish Sharma" userId="b799adb9ba789c8f" providerId="LiveId" clId="{E9679D90-DED9-488C-8BB6-97CB7B5DE503}" dt="2022-05-08T11:59:34.365" v="750" actId="26606"/>
          <ac:spMkLst>
            <pc:docMk/>
            <pc:sldMk cId="3343896531" sldId="261"/>
            <ac:spMk id="57" creationId="{A5271697-90F1-4A23-8EF2-0179F2EAFACB}"/>
          </ac:spMkLst>
        </pc:spChg>
        <pc:grpChg chg="add del">
          <ac:chgData name="Manish Sharma" userId="b799adb9ba789c8f" providerId="LiveId" clId="{E9679D90-DED9-488C-8BB6-97CB7B5DE503}" dt="2022-05-08T11:59:34.365" v="750" actId="26606"/>
          <ac:grpSpMkLst>
            <pc:docMk/>
            <pc:sldMk cId="3343896531" sldId="261"/>
            <ac:grpSpMk id="58" creationId="{A9B4CF53-BC95-46A2-B37D-D05450472BCB}"/>
          </ac:grpSpMkLst>
        </pc:grpChg>
        <pc:graphicFrameChg chg="add">
          <ac:chgData name="Manish Sharma" userId="b799adb9ba789c8f" providerId="LiveId" clId="{E9679D90-DED9-488C-8BB6-97CB7B5DE503}" dt="2022-05-08T11:59:34.380" v="751" actId="26606"/>
          <ac:graphicFrameMkLst>
            <pc:docMk/>
            <pc:sldMk cId="3343896531" sldId="261"/>
            <ac:graphicFrameMk id="24" creationId="{5A03DF56-DCD2-8738-7286-FABA55509713}"/>
          </ac:graphicFrameMkLst>
        </pc:graphicFrameChg>
        <pc:picChg chg="mod ord">
          <ac:chgData name="Manish Sharma" userId="b799adb9ba789c8f" providerId="LiveId" clId="{E9679D90-DED9-488C-8BB6-97CB7B5DE503}" dt="2022-05-08T11:59:34.365" v="750" actId="26606"/>
          <ac:picMkLst>
            <pc:docMk/>
            <pc:sldMk cId="3343896531" sldId="261"/>
            <ac:picMk id="22" creationId="{5BF1D1E2-528C-41A8-8533-E082D0E6A7E3}"/>
          </ac:picMkLst>
        </pc:picChg>
      </pc:sldChg>
      <pc:sldChg chg="add">
        <pc:chgData name="Manish Sharma" userId="b799adb9ba789c8f" providerId="LiveId" clId="{E9679D90-DED9-488C-8BB6-97CB7B5DE503}" dt="2022-05-07T04:34:50.221" v="150"/>
        <pc:sldMkLst>
          <pc:docMk/>
          <pc:sldMk cId="2870905546" sldId="262"/>
        </pc:sldMkLst>
      </pc:sldChg>
      <pc:sldChg chg="del">
        <pc:chgData name="Manish Sharma" userId="b799adb9ba789c8f" providerId="LiveId" clId="{E9679D90-DED9-488C-8BB6-97CB7B5DE503}" dt="2022-05-07T03:27:21.102" v="10" actId="47"/>
        <pc:sldMkLst>
          <pc:docMk/>
          <pc:sldMk cId="131055686" sldId="263"/>
        </pc:sldMkLst>
      </pc:sldChg>
      <pc:sldChg chg="del">
        <pc:chgData name="Manish Sharma" userId="b799adb9ba789c8f" providerId="LiveId" clId="{E9679D90-DED9-488C-8BB6-97CB7B5DE503}" dt="2022-05-07T03:27:21.102" v="10" actId="47"/>
        <pc:sldMkLst>
          <pc:docMk/>
          <pc:sldMk cId="1770479938" sldId="265"/>
        </pc:sldMkLst>
      </pc:sldChg>
      <pc:sldChg chg="del">
        <pc:chgData name="Manish Sharma" userId="b799adb9ba789c8f" providerId="LiveId" clId="{E9679D90-DED9-488C-8BB6-97CB7B5DE503}" dt="2022-05-07T03:27:21.102" v="10" actId="47"/>
        <pc:sldMkLst>
          <pc:docMk/>
          <pc:sldMk cId="1208164312" sldId="266"/>
        </pc:sldMkLst>
      </pc:sldChg>
      <pc:sldChg chg="modSp add mod">
        <pc:chgData name="Manish Sharma" userId="b799adb9ba789c8f" providerId="LiveId" clId="{E9679D90-DED9-488C-8BB6-97CB7B5DE503}" dt="2022-05-07T06:19:37.695" v="558" actId="6549"/>
        <pc:sldMkLst>
          <pc:docMk/>
          <pc:sldMk cId="330223857" sldId="269"/>
        </pc:sldMkLst>
        <pc:spChg chg="mod">
          <ac:chgData name="Manish Sharma" userId="b799adb9ba789c8f" providerId="LiveId" clId="{E9679D90-DED9-488C-8BB6-97CB7B5DE503}" dt="2022-05-07T06:19:37.695" v="558" actId="6549"/>
          <ac:spMkLst>
            <pc:docMk/>
            <pc:sldMk cId="330223857" sldId="269"/>
            <ac:spMk id="7" creationId="{CFD7910E-C30D-42B2-8B95-E064B692146A}"/>
          </ac:spMkLst>
        </pc:spChg>
      </pc:sldChg>
      <pc:sldChg chg="add ord">
        <pc:chgData name="Manish Sharma" userId="b799adb9ba789c8f" providerId="LiveId" clId="{E9679D90-DED9-488C-8BB6-97CB7B5DE503}" dt="2022-05-07T05:36:06.312" v="557"/>
        <pc:sldMkLst>
          <pc:docMk/>
          <pc:sldMk cId="354889720" sldId="272"/>
        </pc:sldMkLst>
      </pc:sldChg>
      <pc:sldChg chg="del">
        <pc:chgData name="Manish Sharma" userId="b799adb9ba789c8f" providerId="LiveId" clId="{E9679D90-DED9-488C-8BB6-97CB7B5DE503}" dt="2022-05-07T03:27:21.102" v="10" actId="47"/>
        <pc:sldMkLst>
          <pc:docMk/>
          <pc:sldMk cId="368790068" sldId="273"/>
        </pc:sldMkLst>
      </pc:sldChg>
      <pc:sldChg chg="add">
        <pc:chgData name="Manish Sharma" userId="b799adb9ba789c8f" providerId="LiveId" clId="{E9679D90-DED9-488C-8BB6-97CB7B5DE503}" dt="2022-05-07T07:35:07.690" v="559"/>
        <pc:sldMkLst>
          <pc:docMk/>
          <pc:sldMk cId="1041794992" sldId="274"/>
        </pc:sldMkLst>
      </pc:sldChg>
      <pc:sldChg chg="add">
        <pc:chgData name="Manish Sharma" userId="b799adb9ba789c8f" providerId="LiveId" clId="{E9679D90-DED9-488C-8BB6-97CB7B5DE503}" dt="2022-05-07T07:35:07.690" v="559"/>
        <pc:sldMkLst>
          <pc:docMk/>
          <pc:sldMk cId="1929096108" sldId="275"/>
        </pc:sldMkLst>
      </pc:sldChg>
      <pc:sldChg chg="add">
        <pc:chgData name="Manish Sharma" userId="b799adb9ba789c8f" providerId="LiveId" clId="{E9679D90-DED9-488C-8BB6-97CB7B5DE503}" dt="2022-05-07T07:35:07.690" v="559"/>
        <pc:sldMkLst>
          <pc:docMk/>
          <pc:sldMk cId="1327294765" sldId="276"/>
        </pc:sldMkLst>
      </pc:sldChg>
      <pc:sldChg chg="del">
        <pc:chgData name="Manish Sharma" userId="b799adb9ba789c8f" providerId="LiveId" clId="{E9679D90-DED9-488C-8BB6-97CB7B5DE503}" dt="2022-05-07T03:27:21.102" v="10" actId="47"/>
        <pc:sldMkLst>
          <pc:docMk/>
          <pc:sldMk cId="3345084362" sldId="276"/>
        </pc:sldMkLst>
      </pc:sldChg>
      <pc:sldChg chg="add">
        <pc:chgData name="Manish Sharma" userId="b799adb9ba789c8f" providerId="LiveId" clId="{E9679D90-DED9-488C-8BB6-97CB7B5DE503}" dt="2022-05-07T11:10:02.240" v="703"/>
        <pc:sldMkLst>
          <pc:docMk/>
          <pc:sldMk cId="1476634141" sldId="277"/>
        </pc:sldMkLst>
      </pc:sldChg>
      <pc:sldChg chg="add">
        <pc:chgData name="Manish Sharma" userId="b799adb9ba789c8f" providerId="LiveId" clId="{E9679D90-DED9-488C-8BB6-97CB7B5DE503}" dt="2022-05-08T04:24:09.666" v="705"/>
        <pc:sldMkLst>
          <pc:docMk/>
          <pc:sldMk cId="3742683978" sldId="278"/>
        </pc:sldMkLst>
      </pc:sldChg>
      <pc:sldChg chg="del">
        <pc:chgData name="Manish Sharma" userId="b799adb9ba789c8f" providerId="LiveId" clId="{E9679D90-DED9-488C-8BB6-97CB7B5DE503}" dt="2022-05-07T03:27:21.102" v="10" actId="47"/>
        <pc:sldMkLst>
          <pc:docMk/>
          <pc:sldMk cId="3343896531" sldId="279"/>
        </pc:sldMkLst>
      </pc:sldChg>
      <pc:sldChg chg="del">
        <pc:chgData name="Manish Sharma" userId="b799adb9ba789c8f" providerId="LiveId" clId="{E9679D90-DED9-488C-8BB6-97CB7B5DE503}" dt="2022-05-07T03:27:21.102" v="10" actId="47"/>
        <pc:sldMkLst>
          <pc:docMk/>
          <pc:sldMk cId="2084644596" sldId="280"/>
        </pc:sldMkLst>
      </pc:sldChg>
      <pc:sldChg chg="add">
        <pc:chgData name="Manish Sharma" userId="b799adb9ba789c8f" providerId="LiveId" clId="{E9679D90-DED9-488C-8BB6-97CB7B5DE503}" dt="2022-05-07T07:35:07.690" v="559"/>
        <pc:sldMkLst>
          <pc:docMk/>
          <pc:sldMk cId="3722122107" sldId="280"/>
        </pc:sldMkLst>
      </pc:sldChg>
      <pc:sldChg chg="add">
        <pc:chgData name="Manish Sharma" userId="b799adb9ba789c8f" providerId="LiveId" clId="{E9679D90-DED9-488C-8BB6-97CB7B5DE503}" dt="2022-05-07T07:35:07.690" v="559"/>
        <pc:sldMkLst>
          <pc:docMk/>
          <pc:sldMk cId="1870224024" sldId="281"/>
        </pc:sldMkLst>
      </pc:sldChg>
      <pc:sldChg chg="add">
        <pc:chgData name="Manish Sharma" userId="b799adb9ba789c8f" providerId="LiveId" clId="{E9679D90-DED9-488C-8BB6-97CB7B5DE503}" dt="2022-05-08T07:07:34.054" v="707"/>
        <pc:sldMkLst>
          <pc:docMk/>
          <pc:sldMk cId="4112244625" sldId="283"/>
        </pc:sldMkLst>
      </pc:sldChg>
      <pc:sldChg chg="del">
        <pc:chgData name="Manish Sharma" userId="b799adb9ba789c8f" providerId="LiveId" clId="{E9679D90-DED9-488C-8BB6-97CB7B5DE503}" dt="2022-05-07T03:27:21.102" v="10" actId="47"/>
        <pc:sldMkLst>
          <pc:docMk/>
          <pc:sldMk cId="986024" sldId="284"/>
        </pc:sldMkLst>
      </pc:sldChg>
      <pc:sldChg chg="add">
        <pc:chgData name="Manish Sharma" userId="b799adb9ba789c8f" providerId="LiveId" clId="{E9679D90-DED9-488C-8BB6-97CB7B5DE503}" dt="2022-05-08T07:07:34.054" v="707"/>
        <pc:sldMkLst>
          <pc:docMk/>
          <pc:sldMk cId="3526466874" sldId="284"/>
        </pc:sldMkLst>
      </pc:sldChg>
      <pc:sldChg chg="del">
        <pc:chgData name="Manish Sharma" userId="b799adb9ba789c8f" providerId="LiveId" clId="{E9679D90-DED9-488C-8BB6-97CB7B5DE503}" dt="2022-05-07T03:27:21.102" v="10" actId="47"/>
        <pc:sldMkLst>
          <pc:docMk/>
          <pc:sldMk cId="2943996974" sldId="285"/>
        </pc:sldMkLst>
      </pc:sldChg>
      <pc:sldChg chg="addSp delSp add mod setBg delDesignElem">
        <pc:chgData name="Manish Sharma" userId="b799adb9ba789c8f" providerId="LiveId" clId="{E9679D90-DED9-488C-8BB6-97CB7B5DE503}" dt="2022-05-08T07:07:43.718" v="708" actId="26606"/>
        <pc:sldMkLst>
          <pc:docMk/>
          <pc:sldMk cId="1121659111" sldId="286"/>
        </pc:sldMkLst>
        <pc:spChg chg="add">
          <ac:chgData name="Manish Sharma" userId="b799adb9ba789c8f" providerId="LiveId" clId="{E9679D90-DED9-488C-8BB6-97CB7B5DE503}" dt="2022-05-08T07:07:43.718" v="708" actId="26606"/>
          <ac:spMkLst>
            <pc:docMk/>
            <pc:sldMk cId="1121659111" sldId="286"/>
            <ac:spMk id="11" creationId="{D4771268-CB57-404A-9271-370EB28F6090}"/>
          </ac:spMkLst>
        </pc:spChg>
        <pc:spChg chg="del">
          <ac:chgData name="Manish Sharma" userId="b799adb9ba789c8f" providerId="LiveId" clId="{E9679D90-DED9-488C-8BB6-97CB7B5DE503}" dt="2022-05-08T07:07:34.054" v="707"/>
          <ac:spMkLst>
            <pc:docMk/>
            <pc:sldMk cId="1121659111" sldId="286"/>
            <ac:spMk id="13" creationId="{D4771268-CB57-404A-9271-370EB28F6090}"/>
          </ac:spMkLst>
        </pc:spChg>
      </pc:sldChg>
      <pc:sldChg chg="add">
        <pc:chgData name="Manish Sharma" userId="b799adb9ba789c8f" providerId="LiveId" clId="{E9679D90-DED9-488C-8BB6-97CB7B5DE503}" dt="2022-05-07T09:44:33.145" v="563"/>
        <pc:sldMkLst>
          <pc:docMk/>
          <pc:sldMk cId="4016984177" sldId="288"/>
        </pc:sldMkLst>
      </pc:sldChg>
      <pc:sldChg chg="addSp delSp modSp add mod setBg delDesignElem">
        <pc:chgData name="Manish Sharma" userId="b799adb9ba789c8f" providerId="LiveId" clId="{E9679D90-DED9-488C-8BB6-97CB7B5DE503}" dt="2022-05-08T07:07:51.525" v="709" actId="26606"/>
        <pc:sldMkLst>
          <pc:docMk/>
          <pc:sldMk cId="4019827636" sldId="289"/>
        </pc:sldMkLst>
        <pc:spChg chg="mod">
          <ac:chgData name="Manish Sharma" userId="b799adb9ba789c8f" providerId="LiveId" clId="{E9679D90-DED9-488C-8BB6-97CB7B5DE503}" dt="2022-05-08T07:07:51.525" v="709" actId="26606"/>
          <ac:spMkLst>
            <pc:docMk/>
            <pc:sldMk cId="4019827636" sldId="289"/>
            <ac:spMk id="2" creationId="{04E48072-2990-4CFF-AC0A-ECFAAECC91FA}"/>
          </ac:spMkLst>
        </pc:spChg>
        <pc:spChg chg="del">
          <ac:chgData name="Manish Sharma" userId="b799adb9ba789c8f" providerId="LiveId" clId="{E9679D90-DED9-488C-8BB6-97CB7B5DE503}" dt="2022-05-07T09:44:33.145" v="563"/>
          <ac:spMkLst>
            <pc:docMk/>
            <pc:sldMk cId="4019827636" sldId="289"/>
            <ac:spMk id="6" creationId="{D4771268-CB57-404A-9271-370EB28F6090}"/>
          </ac:spMkLst>
        </pc:spChg>
        <pc:spChg chg="add">
          <ac:chgData name="Manish Sharma" userId="b799adb9ba789c8f" providerId="LiveId" clId="{E9679D90-DED9-488C-8BB6-97CB7B5DE503}" dt="2022-05-08T07:07:51.525" v="709" actId="26606"/>
          <ac:spMkLst>
            <pc:docMk/>
            <pc:sldMk cId="4019827636" sldId="289"/>
            <ac:spMk id="7" creationId="{D4771268-CB57-404A-9271-370EB28F6090}"/>
          </ac:spMkLst>
        </pc:spChg>
        <pc:picChg chg="mod">
          <ac:chgData name="Manish Sharma" userId="b799adb9ba789c8f" providerId="LiveId" clId="{E9679D90-DED9-488C-8BB6-97CB7B5DE503}" dt="2022-05-08T07:07:51.525" v="709" actId="26606"/>
          <ac:picMkLst>
            <pc:docMk/>
            <pc:sldMk cId="4019827636" sldId="289"/>
            <ac:picMk id="4" creationId="{627BC424-20E9-4A11-AA66-7589F3BCC5FD}"/>
          </ac:picMkLst>
        </pc:picChg>
      </pc:sldChg>
      <pc:sldChg chg="add">
        <pc:chgData name="Manish Sharma" userId="b799adb9ba789c8f" providerId="LiveId" clId="{E9679D90-DED9-488C-8BB6-97CB7B5DE503}" dt="2022-05-07T07:35:07.690" v="559"/>
        <pc:sldMkLst>
          <pc:docMk/>
          <pc:sldMk cId="4234741750" sldId="290"/>
        </pc:sldMkLst>
      </pc:sldChg>
      <pc:sldChg chg="add">
        <pc:chgData name="Manish Sharma" userId="b799adb9ba789c8f" providerId="LiveId" clId="{E9679D90-DED9-488C-8BB6-97CB7B5DE503}" dt="2022-05-07T07:35:07.690" v="559"/>
        <pc:sldMkLst>
          <pc:docMk/>
          <pc:sldMk cId="3252480271" sldId="291"/>
        </pc:sldMkLst>
      </pc:sldChg>
      <pc:sldChg chg="del">
        <pc:chgData name="Manish Sharma" userId="b799adb9ba789c8f" providerId="LiveId" clId="{E9679D90-DED9-488C-8BB6-97CB7B5DE503}" dt="2022-05-07T03:27:21.102" v="10" actId="47"/>
        <pc:sldMkLst>
          <pc:docMk/>
          <pc:sldMk cId="622733929" sldId="295"/>
        </pc:sldMkLst>
      </pc:sldChg>
      <pc:sldChg chg="del">
        <pc:chgData name="Manish Sharma" userId="b799adb9ba789c8f" providerId="LiveId" clId="{E9679D90-DED9-488C-8BB6-97CB7B5DE503}" dt="2022-05-07T03:27:21.102" v="10" actId="47"/>
        <pc:sldMkLst>
          <pc:docMk/>
          <pc:sldMk cId="508615166" sldId="296"/>
        </pc:sldMkLst>
      </pc:sldChg>
      <pc:sldChg chg="del">
        <pc:chgData name="Manish Sharma" userId="b799adb9ba789c8f" providerId="LiveId" clId="{E9679D90-DED9-488C-8BB6-97CB7B5DE503}" dt="2022-05-07T03:27:21.102" v="10" actId="47"/>
        <pc:sldMkLst>
          <pc:docMk/>
          <pc:sldMk cId="3613728516" sldId="297"/>
        </pc:sldMkLst>
      </pc:sldChg>
      <pc:sldChg chg="del">
        <pc:chgData name="Manish Sharma" userId="b799adb9ba789c8f" providerId="LiveId" clId="{E9679D90-DED9-488C-8BB6-97CB7B5DE503}" dt="2022-05-07T03:27:21.102" v="10" actId="47"/>
        <pc:sldMkLst>
          <pc:docMk/>
          <pc:sldMk cId="2829608424" sldId="299"/>
        </pc:sldMkLst>
      </pc:sldChg>
      <pc:sldChg chg="addSp delSp modSp new mod">
        <pc:chgData name="Manish Sharma" userId="b799adb9ba789c8f" providerId="LiveId" clId="{E9679D90-DED9-488C-8BB6-97CB7B5DE503}" dt="2022-05-07T04:23:21.260" v="148" actId="1076"/>
        <pc:sldMkLst>
          <pc:docMk/>
          <pc:sldMk cId="1692852514" sldId="302"/>
        </pc:sldMkLst>
        <pc:spChg chg="del">
          <ac:chgData name="Manish Sharma" userId="b799adb9ba789c8f" providerId="LiveId" clId="{E9679D90-DED9-488C-8BB6-97CB7B5DE503}" dt="2022-05-07T03:56:19.026" v="13" actId="478"/>
          <ac:spMkLst>
            <pc:docMk/>
            <pc:sldMk cId="1692852514" sldId="302"/>
            <ac:spMk id="2" creationId="{F871A89B-3078-6914-EE63-E187C467FB6F}"/>
          </ac:spMkLst>
        </pc:spChg>
        <pc:spChg chg="del">
          <ac:chgData name="Manish Sharma" userId="b799adb9ba789c8f" providerId="LiveId" clId="{E9679D90-DED9-488C-8BB6-97CB7B5DE503}" dt="2022-05-07T03:56:19.026" v="13" actId="478"/>
          <ac:spMkLst>
            <pc:docMk/>
            <pc:sldMk cId="1692852514" sldId="302"/>
            <ac:spMk id="3" creationId="{3DD5DF78-D532-B5CE-A007-7601C925B4A7}"/>
          </ac:spMkLst>
        </pc:spChg>
        <pc:spChg chg="add mod">
          <ac:chgData name="Manish Sharma" userId="b799adb9ba789c8f" providerId="LiveId" clId="{E9679D90-DED9-488C-8BB6-97CB7B5DE503}" dt="2022-05-07T04:23:21.260" v="148" actId="1076"/>
          <ac:spMkLst>
            <pc:docMk/>
            <pc:sldMk cId="1692852514" sldId="302"/>
            <ac:spMk id="4" creationId="{65011899-BA4C-87CC-28CC-B2765B3A0882}"/>
          </ac:spMkLst>
        </pc:spChg>
        <pc:spChg chg="add mod">
          <ac:chgData name="Manish Sharma" userId="b799adb9ba789c8f" providerId="LiveId" clId="{E9679D90-DED9-488C-8BB6-97CB7B5DE503}" dt="2022-05-07T04:23:21.260" v="148" actId="1076"/>
          <ac:spMkLst>
            <pc:docMk/>
            <pc:sldMk cId="1692852514" sldId="302"/>
            <ac:spMk id="5" creationId="{03CC45AD-0D52-3DE5-A769-D2EC0B9CF9D7}"/>
          </ac:spMkLst>
        </pc:spChg>
        <pc:spChg chg="add mod">
          <ac:chgData name="Manish Sharma" userId="b799adb9ba789c8f" providerId="LiveId" clId="{E9679D90-DED9-488C-8BB6-97CB7B5DE503}" dt="2022-05-07T04:23:21.260" v="148" actId="1076"/>
          <ac:spMkLst>
            <pc:docMk/>
            <pc:sldMk cId="1692852514" sldId="302"/>
            <ac:spMk id="6" creationId="{E319C430-525B-6916-BB6E-C70D77A468F8}"/>
          </ac:spMkLst>
        </pc:spChg>
        <pc:spChg chg="add mod">
          <ac:chgData name="Manish Sharma" userId="b799adb9ba789c8f" providerId="LiveId" clId="{E9679D90-DED9-488C-8BB6-97CB7B5DE503}" dt="2022-05-07T04:23:21.260" v="148" actId="1076"/>
          <ac:spMkLst>
            <pc:docMk/>
            <pc:sldMk cId="1692852514" sldId="302"/>
            <ac:spMk id="7" creationId="{8E37027C-4070-C3E9-C04F-7B9E728C1C50}"/>
          </ac:spMkLst>
        </pc:spChg>
        <pc:spChg chg="add mod">
          <ac:chgData name="Manish Sharma" userId="b799adb9ba789c8f" providerId="LiveId" clId="{E9679D90-DED9-488C-8BB6-97CB7B5DE503}" dt="2022-05-07T04:23:21.260" v="148" actId="1076"/>
          <ac:spMkLst>
            <pc:docMk/>
            <pc:sldMk cId="1692852514" sldId="302"/>
            <ac:spMk id="8" creationId="{5BAB2F43-5926-9421-D224-545F23EC117F}"/>
          </ac:spMkLst>
        </pc:spChg>
        <pc:spChg chg="add mod">
          <ac:chgData name="Manish Sharma" userId="b799adb9ba789c8f" providerId="LiveId" clId="{E9679D90-DED9-488C-8BB6-97CB7B5DE503}" dt="2022-05-07T04:23:21.260" v="148" actId="1076"/>
          <ac:spMkLst>
            <pc:docMk/>
            <pc:sldMk cId="1692852514" sldId="302"/>
            <ac:spMk id="9" creationId="{8EE1AB2E-48DC-E820-CF41-8F4793249B01}"/>
          </ac:spMkLst>
        </pc:spChg>
        <pc:spChg chg="add mod">
          <ac:chgData name="Manish Sharma" userId="b799adb9ba789c8f" providerId="LiveId" clId="{E9679D90-DED9-488C-8BB6-97CB7B5DE503}" dt="2022-05-07T04:23:21.260" v="148" actId="1076"/>
          <ac:spMkLst>
            <pc:docMk/>
            <pc:sldMk cId="1692852514" sldId="302"/>
            <ac:spMk id="10" creationId="{0D2769AB-78EB-E7DD-4E19-364115B3CE2E}"/>
          </ac:spMkLst>
        </pc:spChg>
        <pc:spChg chg="add mod">
          <ac:chgData name="Manish Sharma" userId="b799adb9ba789c8f" providerId="LiveId" clId="{E9679D90-DED9-488C-8BB6-97CB7B5DE503}" dt="2022-05-07T04:23:21.260" v="148" actId="1076"/>
          <ac:spMkLst>
            <pc:docMk/>
            <pc:sldMk cId="1692852514" sldId="302"/>
            <ac:spMk id="11" creationId="{E40DFEEB-7787-6340-0725-F9434EB33E08}"/>
          </ac:spMkLst>
        </pc:spChg>
        <pc:spChg chg="add mod">
          <ac:chgData name="Manish Sharma" userId="b799adb9ba789c8f" providerId="LiveId" clId="{E9679D90-DED9-488C-8BB6-97CB7B5DE503}" dt="2022-05-07T04:23:21.260" v="148" actId="1076"/>
          <ac:spMkLst>
            <pc:docMk/>
            <pc:sldMk cId="1692852514" sldId="302"/>
            <ac:spMk id="12" creationId="{FC48E193-39B3-B0FD-5FA3-2EF707B235E1}"/>
          </ac:spMkLst>
        </pc:spChg>
        <pc:spChg chg="add mod">
          <ac:chgData name="Manish Sharma" userId="b799adb9ba789c8f" providerId="LiveId" clId="{E9679D90-DED9-488C-8BB6-97CB7B5DE503}" dt="2022-05-07T04:23:21.260" v="148" actId="1076"/>
          <ac:spMkLst>
            <pc:docMk/>
            <pc:sldMk cId="1692852514" sldId="302"/>
            <ac:spMk id="13" creationId="{1BDF81A6-585B-75E3-4063-E48ADBD1C631}"/>
          </ac:spMkLst>
        </pc:spChg>
        <pc:spChg chg="add del mod">
          <ac:chgData name="Manish Sharma" userId="b799adb9ba789c8f" providerId="LiveId" clId="{E9679D90-DED9-488C-8BB6-97CB7B5DE503}" dt="2022-05-07T03:59:18.447" v="128" actId="478"/>
          <ac:spMkLst>
            <pc:docMk/>
            <pc:sldMk cId="1692852514" sldId="302"/>
            <ac:spMk id="14" creationId="{50BED415-8A8A-1FF7-8185-A7022D67A944}"/>
          </ac:spMkLst>
        </pc:spChg>
        <pc:spChg chg="add del mod">
          <ac:chgData name="Manish Sharma" userId="b799adb9ba789c8f" providerId="LiveId" clId="{E9679D90-DED9-488C-8BB6-97CB7B5DE503}" dt="2022-05-07T03:59:18.447" v="128" actId="478"/>
          <ac:spMkLst>
            <pc:docMk/>
            <pc:sldMk cId="1692852514" sldId="302"/>
            <ac:spMk id="15" creationId="{B36EFD82-8FB5-BD9E-9A21-692F31F0E76A}"/>
          </ac:spMkLst>
        </pc:spChg>
        <pc:spChg chg="add mod">
          <ac:chgData name="Manish Sharma" userId="b799adb9ba789c8f" providerId="LiveId" clId="{E9679D90-DED9-488C-8BB6-97CB7B5DE503}" dt="2022-05-07T04:23:21.260" v="148" actId="1076"/>
          <ac:spMkLst>
            <pc:docMk/>
            <pc:sldMk cId="1692852514" sldId="302"/>
            <ac:spMk id="16" creationId="{FC6889CF-3E23-0B40-7689-E80EE70D4900}"/>
          </ac:spMkLst>
        </pc:spChg>
        <pc:spChg chg="add mod">
          <ac:chgData name="Manish Sharma" userId="b799adb9ba789c8f" providerId="LiveId" clId="{E9679D90-DED9-488C-8BB6-97CB7B5DE503}" dt="2022-05-07T04:23:21.260" v="148" actId="1076"/>
          <ac:spMkLst>
            <pc:docMk/>
            <pc:sldMk cId="1692852514" sldId="302"/>
            <ac:spMk id="17" creationId="{2A2D7A8F-21C5-AE96-C36F-99C9E87613AC}"/>
          </ac:spMkLst>
        </pc:spChg>
        <pc:spChg chg="add mod">
          <ac:chgData name="Manish Sharma" userId="b799adb9ba789c8f" providerId="LiveId" clId="{E9679D90-DED9-488C-8BB6-97CB7B5DE503}" dt="2022-05-07T04:23:21.260" v="148" actId="1076"/>
          <ac:spMkLst>
            <pc:docMk/>
            <pc:sldMk cId="1692852514" sldId="302"/>
            <ac:spMk id="18" creationId="{2CA902EB-FC1C-B223-E05B-4697AC7EBFF5}"/>
          </ac:spMkLst>
        </pc:spChg>
        <pc:spChg chg="add mod">
          <ac:chgData name="Manish Sharma" userId="b799adb9ba789c8f" providerId="LiveId" clId="{E9679D90-DED9-488C-8BB6-97CB7B5DE503}" dt="2022-05-07T04:23:21.260" v="148" actId="1076"/>
          <ac:spMkLst>
            <pc:docMk/>
            <pc:sldMk cId="1692852514" sldId="302"/>
            <ac:spMk id="19" creationId="{FAE2F657-E3A2-7B08-A5E8-854FC99918B1}"/>
          </ac:spMkLst>
        </pc:spChg>
        <pc:spChg chg="add mod">
          <ac:chgData name="Manish Sharma" userId="b799adb9ba789c8f" providerId="LiveId" clId="{E9679D90-DED9-488C-8BB6-97CB7B5DE503}" dt="2022-05-07T04:23:21.260" v="148" actId="1076"/>
          <ac:spMkLst>
            <pc:docMk/>
            <pc:sldMk cId="1692852514" sldId="302"/>
            <ac:spMk id="20" creationId="{AC75BEF3-177E-1638-6690-58252A041C5B}"/>
          </ac:spMkLst>
        </pc:spChg>
        <pc:spChg chg="add mod">
          <ac:chgData name="Manish Sharma" userId="b799adb9ba789c8f" providerId="LiveId" clId="{E9679D90-DED9-488C-8BB6-97CB7B5DE503}" dt="2022-05-07T04:23:21.260" v="148" actId="1076"/>
          <ac:spMkLst>
            <pc:docMk/>
            <pc:sldMk cId="1692852514" sldId="302"/>
            <ac:spMk id="21" creationId="{9A1A4EF9-FCFA-D97F-4B1F-F7B01527402A}"/>
          </ac:spMkLst>
        </pc:spChg>
      </pc:sldChg>
      <pc:sldChg chg="del">
        <pc:chgData name="Manish Sharma" userId="b799adb9ba789c8f" providerId="LiveId" clId="{E9679D90-DED9-488C-8BB6-97CB7B5DE503}" dt="2022-05-07T03:27:21.102" v="10" actId="47"/>
        <pc:sldMkLst>
          <pc:docMk/>
          <pc:sldMk cId="2065797636" sldId="302"/>
        </pc:sldMkLst>
      </pc:sldChg>
      <pc:sldChg chg="del">
        <pc:chgData name="Manish Sharma" userId="b799adb9ba789c8f" providerId="LiveId" clId="{E9679D90-DED9-488C-8BB6-97CB7B5DE503}" dt="2022-05-07T03:27:21.102" v="10" actId="47"/>
        <pc:sldMkLst>
          <pc:docMk/>
          <pc:sldMk cId="21113985" sldId="303"/>
        </pc:sldMkLst>
      </pc:sldChg>
      <pc:sldChg chg="addSp delSp modSp new mod">
        <pc:chgData name="Manish Sharma" userId="b799adb9ba789c8f" providerId="LiveId" clId="{E9679D90-DED9-488C-8BB6-97CB7B5DE503}" dt="2022-05-07T05:25:27.626" v="408" actId="1076"/>
        <pc:sldMkLst>
          <pc:docMk/>
          <pc:sldMk cId="2787342223" sldId="303"/>
        </pc:sldMkLst>
        <pc:spChg chg="del">
          <ac:chgData name="Manish Sharma" userId="b799adb9ba789c8f" providerId="LiveId" clId="{E9679D90-DED9-488C-8BB6-97CB7B5DE503}" dt="2022-05-07T04:21:23.573" v="131" actId="478"/>
          <ac:spMkLst>
            <pc:docMk/>
            <pc:sldMk cId="2787342223" sldId="303"/>
            <ac:spMk id="2" creationId="{ECFBF7F5-FDEE-4A4E-96FE-1E4B9B4DAD64}"/>
          </ac:spMkLst>
        </pc:spChg>
        <pc:spChg chg="del">
          <ac:chgData name="Manish Sharma" userId="b799adb9ba789c8f" providerId="LiveId" clId="{E9679D90-DED9-488C-8BB6-97CB7B5DE503}" dt="2022-05-07T04:21:23.573" v="131" actId="478"/>
          <ac:spMkLst>
            <pc:docMk/>
            <pc:sldMk cId="2787342223" sldId="303"/>
            <ac:spMk id="3" creationId="{97422BF0-E7C3-BEC5-54F6-EBC2088B10C8}"/>
          </ac:spMkLst>
        </pc:spChg>
        <pc:spChg chg="add mod">
          <ac:chgData name="Manish Sharma" userId="b799adb9ba789c8f" providerId="LiveId" clId="{E9679D90-DED9-488C-8BB6-97CB7B5DE503}" dt="2022-05-07T04:21:24.236" v="132"/>
          <ac:spMkLst>
            <pc:docMk/>
            <pc:sldMk cId="2787342223" sldId="303"/>
            <ac:spMk id="4" creationId="{FA1647AD-1AA2-FA1D-DF30-CC9A23A7D438}"/>
          </ac:spMkLst>
        </pc:spChg>
        <pc:spChg chg="add mod">
          <ac:chgData name="Manish Sharma" userId="b799adb9ba789c8f" providerId="LiveId" clId="{E9679D90-DED9-488C-8BB6-97CB7B5DE503}" dt="2022-05-07T04:21:24.236" v="132"/>
          <ac:spMkLst>
            <pc:docMk/>
            <pc:sldMk cId="2787342223" sldId="303"/>
            <ac:spMk id="5" creationId="{3870DD12-1973-4B74-F90E-9AB5ECE50845}"/>
          </ac:spMkLst>
        </pc:spChg>
        <pc:spChg chg="add mod">
          <ac:chgData name="Manish Sharma" userId="b799adb9ba789c8f" providerId="LiveId" clId="{E9679D90-DED9-488C-8BB6-97CB7B5DE503}" dt="2022-05-07T04:21:24.236" v="132"/>
          <ac:spMkLst>
            <pc:docMk/>
            <pc:sldMk cId="2787342223" sldId="303"/>
            <ac:spMk id="6" creationId="{D6D3A119-BBC1-647A-8BFD-04A4B23604F8}"/>
          </ac:spMkLst>
        </pc:spChg>
        <pc:spChg chg="add mod">
          <ac:chgData name="Manish Sharma" userId="b799adb9ba789c8f" providerId="LiveId" clId="{E9679D90-DED9-488C-8BB6-97CB7B5DE503}" dt="2022-05-07T04:21:24.236" v="132"/>
          <ac:spMkLst>
            <pc:docMk/>
            <pc:sldMk cId="2787342223" sldId="303"/>
            <ac:spMk id="7" creationId="{FE6B88F1-7897-5442-ABA3-A2D58C1A182F}"/>
          </ac:spMkLst>
        </pc:spChg>
        <pc:spChg chg="add mod">
          <ac:chgData name="Manish Sharma" userId="b799adb9ba789c8f" providerId="LiveId" clId="{E9679D90-DED9-488C-8BB6-97CB7B5DE503}" dt="2022-05-07T04:21:24.236" v="132"/>
          <ac:spMkLst>
            <pc:docMk/>
            <pc:sldMk cId="2787342223" sldId="303"/>
            <ac:spMk id="9" creationId="{793486F9-6E8F-E4E8-DD17-1A1E1276380F}"/>
          </ac:spMkLst>
        </pc:spChg>
        <pc:spChg chg="add mod">
          <ac:chgData name="Manish Sharma" userId="b799adb9ba789c8f" providerId="LiveId" clId="{E9679D90-DED9-488C-8BB6-97CB7B5DE503}" dt="2022-05-07T04:21:24.236" v="132"/>
          <ac:spMkLst>
            <pc:docMk/>
            <pc:sldMk cId="2787342223" sldId="303"/>
            <ac:spMk id="11" creationId="{8CB11309-B0D5-9111-8F06-538E98BBF6DC}"/>
          </ac:spMkLst>
        </pc:spChg>
        <pc:spChg chg="add mod">
          <ac:chgData name="Manish Sharma" userId="b799adb9ba789c8f" providerId="LiveId" clId="{E9679D90-DED9-488C-8BB6-97CB7B5DE503}" dt="2022-05-07T04:21:24.236" v="132"/>
          <ac:spMkLst>
            <pc:docMk/>
            <pc:sldMk cId="2787342223" sldId="303"/>
            <ac:spMk id="13" creationId="{194B6862-F02C-3090-6109-64A745052D77}"/>
          </ac:spMkLst>
        </pc:spChg>
        <pc:spChg chg="add mod">
          <ac:chgData name="Manish Sharma" userId="b799adb9ba789c8f" providerId="LiveId" clId="{E9679D90-DED9-488C-8BB6-97CB7B5DE503}" dt="2022-05-07T04:21:24.236" v="132"/>
          <ac:spMkLst>
            <pc:docMk/>
            <pc:sldMk cId="2787342223" sldId="303"/>
            <ac:spMk id="14" creationId="{97A375CC-7FBE-B804-C782-2A17A2F2AE54}"/>
          </ac:spMkLst>
        </pc:spChg>
        <pc:spChg chg="add mod">
          <ac:chgData name="Manish Sharma" userId="b799adb9ba789c8f" providerId="LiveId" clId="{E9679D90-DED9-488C-8BB6-97CB7B5DE503}" dt="2022-05-07T04:21:24.236" v="132"/>
          <ac:spMkLst>
            <pc:docMk/>
            <pc:sldMk cId="2787342223" sldId="303"/>
            <ac:spMk id="16" creationId="{4461DD72-8556-D84B-C4C4-F79BB50B7A3A}"/>
          </ac:spMkLst>
        </pc:spChg>
        <pc:spChg chg="add mod">
          <ac:chgData name="Manish Sharma" userId="b799adb9ba789c8f" providerId="LiveId" clId="{E9679D90-DED9-488C-8BB6-97CB7B5DE503}" dt="2022-05-07T05:24:45.365" v="404" actId="1076"/>
          <ac:spMkLst>
            <pc:docMk/>
            <pc:sldMk cId="2787342223" sldId="303"/>
            <ac:spMk id="17" creationId="{78C13F94-1C98-7BE5-2872-C3DB2A0AF631}"/>
          </ac:spMkLst>
        </pc:spChg>
        <pc:spChg chg="add mod">
          <ac:chgData name="Manish Sharma" userId="b799adb9ba789c8f" providerId="LiveId" clId="{E9679D90-DED9-488C-8BB6-97CB7B5DE503}" dt="2022-05-07T05:24:45.365" v="404" actId="1076"/>
          <ac:spMkLst>
            <pc:docMk/>
            <pc:sldMk cId="2787342223" sldId="303"/>
            <ac:spMk id="18" creationId="{6A5D330F-ADD5-6722-3D8A-52CF6AED95B6}"/>
          </ac:spMkLst>
        </pc:spChg>
        <pc:spChg chg="add mod">
          <ac:chgData name="Manish Sharma" userId="b799adb9ba789c8f" providerId="LiveId" clId="{E9679D90-DED9-488C-8BB6-97CB7B5DE503}" dt="2022-05-07T05:24:45.365" v="404" actId="1076"/>
          <ac:spMkLst>
            <pc:docMk/>
            <pc:sldMk cId="2787342223" sldId="303"/>
            <ac:spMk id="19" creationId="{2EF27726-EA65-03A6-A831-BAAC70326F03}"/>
          </ac:spMkLst>
        </pc:spChg>
        <pc:spChg chg="add mod">
          <ac:chgData name="Manish Sharma" userId="b799adb9ba789c8f" providerId="LiveId" clId="{E9679D90-DED9-488C-8BB6-97CB7B5DE503}" dt="2022-05-07T05:24:45.365" v="404" actId="1076"/>
          <ac:spMkLst>
            <pc:docMk/>
            <pc:sldMk cId="2787342223" sldId="303"/>
            <ac:spMk id="20" creationId="{32EE092B-DF7F-EFB9-B27C-3AB079FBEEEF}"/>
          </ac:spMkLst>
        </pc:spChg>
        <pc:spChg chg="add mod">
          <ac:chgData name="Manish Sharma" userId="b799adb9ba789c8f" providerId="LiveId" clId="{E9679D90-DED9-488C-8BB6-97CB7B5DE503}" dt="2022-05-07T05:24:45.365" v="404" actId="1076"/>
          <ac:spMkLst>
            <pc:docMk/>
            <pc:sldMk cId="2787342223" sldId="303"/>
            <ac:spMk id="22" creationId="{2FB6C328-3A8D-E74D-969D-53839B85D0DD}"/>
          </ac:spMkLst>
        </pc:spChg>
        <pc:spChg chg="add mod">
          <ac:chgData name="Manish Sharma" userId="b799adb9ba789c8f" providerId="LiveId" clId="{E9679D90-DED9-488C-8BB6-97CB7B5DE503}" dt="2022-05-07T05:24:45.365" v="404" actId="1076"/>
          <ac:spMkLst>
            <pc:docMk/>
            <pc:sldMk cId="2787342223" sldId="303"/>
            <ac:spMk id="24" creationId="{C0ECC30A-4231-2E43-F9E1-52DBA2A390BC}"/>
          </ac:spMkLst>
        </pc:spChg>
        <pc:spChg chg="add mod">
          <ac:chgData name="Manish Sharma" userId="b799adb9ba789c8f" providerId="LiveId" clId="{E9679D90-DED9-488C-8BB6-97CB7B5DE503}" dt="2022-05-07T05:24:45.365" v="404" actId="1076"/>
          <ac:spMkLst>
            <pc:docMk/>
            <pc:sldMk cId="2787342223" sldId="303"/>
            <ac:spMk id="26" creationId="{921461B6-8A65-5883-B8C3-A4F36842797A}"/>
          </ac:spMkLst>
        </pc:spChg>
        <pc:spChg chg="add mod">
          <ac:chgData name="Manish Sharma" userId="b799adb9ba789c8f" providerId="LiveId" clId="{E9679D90-DED9-488C-8BB6-97CB7B5DE503}" dt="2022-05-07T05:24:45.365" v="404" actId="1076"/>
          <ac:spMkLst>
            <pc:docMk/>
            <pc:sldMk cId="2787342223" sldId="303"/>
            <ac:spMk id="27" creationId="{42363875-6926-D4ED-C33E-882FB8CF6E24}"/>
          </ac:spMkLst>
        </pc:spChg>
        <pc:spChg chg="add mod">
          <ac:chgData name="Manish Sharma" userId="b799adb9ba789c8f" providerId="LiveId" clId="{E9679D90-DED9-488C-8BB6-97CB7B5DE503}" dt="2022-05-07T05:24:45.365" v="404" actId="1076"/>
          <ac:spMkLst>
            <pc:docMk/>
            <pc:sldMk cId="2787342223" sldId="303"/>
            <ac:spMk id="29" creationId="{CA9D26D7-7AAA-2A70-A3DF-54DD479964F5}"/>
          </ac:spMkLst>
        </pc:spChg>
        <pc:spChg chg="add mod">
          <ac:chgData name="Manish Sharma" userId="b799adb9ba789c8f" providerId="LiveId" clId="{E9679D90-DED9-488C-8BB6-97CB7B5DE503}" dt="2022-05-07T05:25:11.164" v="406" actId="17032"/>
          <ac:spMkLst>
            <pc:docMk/>
            <pc:sldMk cId="2787342223" sldId="303"/>
            <ac:spMk id="30" creationId="{9561E087-3C2A-4E8B-EA9B-E6C2F546FAB9}"/>
          </ac:spMkLst>
        </pc:spChg>
        <pc:spChg chg="add mod">
          <ac:chgData name="Manish Sharma" userId="b799adb9ba789c8f" providerId="LiveId" clId="{E9679D90-DED9-488C-8BB6-97CB7B5DE503}" dt="2022-05-07T05:25:27.626" v="408" actId="1076"/>
          <ac:spMkLst>
            <pc:docMk/>
            <pc:sldMk cId="2787342223" sldId="303"/>
            <ac:spMk id="31" creationId="{9EC07A60-A933-4314-A443-9B1187745A30}"/>
          </ac:spMkLst>
        </pc:spChg>
        <pc:cxnChg chg="add mod">
          <ac:chgData name="Manish Sharma" userId="b799adb9ba789c8f" providerId="LiveId" clId="{E9679D90-DED9-488C-8BB6-97CB7B5DE503}" dt="2022-05-07T04:21:24.236" v="132"/>
          <ac:cxnSpMkLst>
            <pc:docMk/>
            <pc:sldMk cId="2787342223" sldId="303"/>
            <ac:cxnSpMk id="8" creationId="{41C19D09-0405-0B05-B7D9-C28B28C39138}"/>
          </ac:cxnSpMkLst>
        </pc:cxnChg>
        <pc:cxnChg chg="add mod">
          <ac:chgData name="Manish Sharma" userId="b799adb9ba789c8f" providerId="LiveId" clId="{E9679D90-DED9-488C-8BB6-97CB7B5DE503}" dt="2022-05-07T04:21:24.236" v="132"/>
          <ac:cxnSpMkLst>
            <pc:docMk/>
            <pc:sldMk cId="2787342223" sldId="303"/>
            <ac:cxnSpMk id="10" creationId="{F5E389EE-B766-942E-54F6-C982AA488A07}"/>
          </ac:cxnSpMkLst>
        </pc:cxnChg>
        <pc:cxnChg chg="add mod">
          <ac:chgData name="Manish Sharma" userId="b799adb9ba789c8f" providerId="LiveId" clId="{E9679D90-DED9-488C-8BB6-97CB7B5DE503}" dt="2022-05-07T04:21:24.236" v="132"/>
          <ac:cxnSpMkLst>
            <pc:docMk/>
            <pc:sldMk cId="2787342223" sldId="303"/>
            <ac:cxnSpMk id="12" creationId="{240EA77E-1372-C576-5F70-5A2AD1FDA469}"/>
          </ac:cxnSpMkLst>
        </pc:cxnChg>
        <pc:cxnChg chg="add mod">
          <ac:chgData name="Manish Sharma" userId="b799adb9ba789c8f" providerId="LiveId" clId="{E9679D90-DED9-488C-8BB6-97CB7B5DE503}" dt="2022-05-07T04:21:24.236" v="132"/>
          <ac:cxnSpMkLst>
            <pc:docMk/>
            <pc:sldMk cId="2787342223" sldId="303"/>
            <ac:cxnSpMk id="15" creationId="{8494F42E-0521-8823-DFBD-3A88DCB0AD40}"/>
          </ac:cxnSpMkLst>
        </pc:cxnChg>
        <pc:cxnChg chg="add mod">
          <ac:chgData name="Manish Sharma" userId="b799adb9ba789c8f" providerId="LiveId" clId="{E9679D90-DED9-488C-8BB6-97CB7B5DE503}" dt="2022-05-07T05:24:45.365" v="404" actId="1076"/>
          <ac:cxnSpMkLst>
            <pc:docMk/>
            <pc:sldMk cId="2787342223" sldId="303"/>
            <ac:cxnSpMk id="21" creationId="{D3D65B45-0531-3349-7F69-1F8F37ED172E}"/>
          </ac:cxnSpMkLst>
        </pc:cxnChg>
        <pc:cxnChg chg="add mod">
          <ac:chgData name="Manish Sharma" userId="b799adb9ba789c8f" providerId="LiveId" clId="{E9679D90-DED9-488C-8BB6-97CB7B5DE503}" dt="2022-05-07T05:24:45.365" v="404" actId="1076"/>
          <ac:cxnSpMkLst>
            <pc:docMk/>
            <pc:sldMk cId="2787342223" sldId="303"/>
            <ac:cxnSpMk id="23" creationId="{12440F57-5317-DFA2-2783-51498DF5099C}"/>
          </ac:cxnSpMkLst>
        </pc:cxnChg>
        <pc:cxnChg chg="add mod">
          <ac:chgData name="Manish Sharma" userId="b799adb9ba789c8f" providerId="LiveId" clId="{E9679D90-DED9-488C-8BB6-97CB7B5DE503}" dt="2022-05-07T05:24:45.365" v="404" actId="1076"/>
          <ac:cxnSpMkLst>
            <pc:docMk/>
            <pc:sldMk cId="2787342223" sldId="303"/>
            <ac:cxnSpMk id="25" creationId="{A3252C92-21D2-F399-82C7-A5F35E3388DA}"/>
          </ac:cxnSpMkLst>
        </pc:cxnChg>
        <pc:cxnChg chg="add mod">
          <ac:chgData name="Manish Sharma" userId="b799adb9ba789c8f" providerId="LiveId" clId="{E9679D90-DED9-488C-8BB6-97CB7B5DE503}" dt="2022-05-07T05:24:45.365" v="404" actId="1076"/>
          <ac:cxnSpMkLst>
            <pc:docMk/>
            <pc:sldMk cId="2787342223" sldId="303"/>
            <ac:cxnSpMk id="28" creationId="{8AB4887F-37AA-7D7C-59C9-138896FD8399}"/>
          </ac:cxnSpMkLst>
        </pc:cxnChg>
      </pc:sldChg>
      <pc:sldChg chg="del">
        <pc:chgData name="Manish Sharma" userId="b799adb9ba789c8f" providerId="LiveId" clId="{E9679D90-DED9-488C-8BB6-97CB7B5DE503}" dt="2022-05-07T03:27:21.102" v="10" actId="47"/>
        <pc:sldMkLst>
          <pc:docMk/>
          <pc:sldMk cId="304290364" sldId="304"/>
        </pc:sldMkLst>
      </pc:sldChg>
      <pc:sldChg chg="addSp modSp new mod modClrScheme chgLayout">
        <pc:chgData name="Manish Sharma" userId="b799adb9ba789c8f" providerId="LiveId" clId="{E9679D90-DED9-488C-8BB6-97CB7B5DE503}" dt="2022-05-07T04:37:56.565" v="370" actId="20577"/>
        <pc:sldMkLst>
          <pc:docMk/>
          <pc:sldMk cId="893696428" sldId="304"/>
        </pc:sldMkLst>
        <pc:spChg chg="add mod">
          <ac:chgData name="Manish Sharma" userId="b799adb9ba789c8f" providerId="LiveId" clId="{E9679D90-DED9-488C-8BB6-97CB7B5DE503}" dt="2022-05-07T04:35:30.303" v="169" actId="20577"/>
          <ac:spMkLst>
            <pc:docMk/>
            <pc:sldMk cId="893696428" sldId="304"/>
            <ac:spMk id="2" creationId="{C8306434-C398-87B3-FA7B-2F9395A4756E}"/>
          </ac:spMkLst>
        </pc:spChg>
        <pc:spChg chg="add mod">
          <ac:chgData name="Manish Sharma" userId="b799adb9ba789c8f" providerId="LiveId" clId="{E9679D90-DED9-488C-8BB6-97CB7B5DE503}" dt="2022-05-07T04:37:56.565" v="370" actId="20577"/>
          <ac:spMkLst>
            <pc:docMk/>
            <pc:sldMk cId="893696428" sldId="304"/>
            <ac:spMk id="3" creationId="{FDF96606-E852-323D-840D-D1622AA18DD1}"/>
          </ac:spMkLst>
        </pc:spChg>
      </pc:sldChg>
      <pc:sldChg chg="del">
        <pc:chgData name="Manish Sharma" userId="b799adb9ba789c8f" providerId="LiveId" clId="{E9679D90-DED9-488C-8BB6-97CB7B5DE503}" dt="2022-05-07T03:27:21.102" v="10" actId="47"/>
        <pc:sldMkLst>
          <pc:docMk/>
          <pc:sldMk cId="4156975585" sldId="305"/>
        </pc:sldMkLst>
      </pc:sldChg>
      <pc:sldChg chg="del">
        <pc:chgData name="Manish Sharma" userId="b799adb9ba789c8f" providerId="LiveId" clId="{E9679D90-DED9-488C-8BB6-97CB7B5DE503}" dt="2022-05-07T03:27:21.102" v="10" actId="47"/>
        <pc:sldMkLst>
          <pc:docMk/>
          <pc:sldMk cId="845113658" sldId="306"/>
        </pc:sldMkLst>
      </pc:sldChg>
      <pc:sldChg chg="del">
        <pc:chgData name="Manish Sharma" userId="b799adb9ba789c8f" providerId="LiveId" clId="{E9679D90-DED9-488C-8BB6-97CB7B5DE503}" dt="2022-05-07T03:27:21.102" v="10" actId="47"/>
        <pc:sldMkLst>
          <pc:docMk/>
          <pc:sldMk cId="725979855" sldId="307"/>
        </pc:sldMkLst>
      </pc:sldChg>
      <pc:sldChg chg="del">
        <pc:chgData name="Manish Sharma" userId="b799adb9ba789c8f" providerId="LiveId" clId="{E9679D90-DED9-488C-8BB6-97CB7B5DE503}" dt="2022-05-07T03:27:21.102" v="10" actId="47"/>
        <pc:sldMkLst>
          <pc:docMk/>
          <pc:sldMk cId="1339344130" sldId="308"/>
        </pc:sldMkLst>
      </pc:sldChg>
      <pc:sldChg chg="del">
        <pc:chgData name="Manish Sharma" userId="b799adb9ba789c8f" providerId="LiveId" clId="{E9679D90-DED9-488C-8BB6-97CB7B5DE503}" dt="2022-05-07T03:27:21.102" v="10" actId="47"/>
        <pc:sldMkLst>
          <pc:docMk/>
          <pc:sldMk cId="4094012750" sldId="309"/>
        </pc:sldMkLst>
      </pc:sldChg>
      <pc:sldChg chg="del">
        <pc:chgData name="Manish Sharma" userId="b799adb9ba789c8f" providerId="LiveId" clId="{E9679D90-DED9-488C-8BB6-97CB7B5DE503}" dt="2022-05-07T03:27:21.102" v="10" actId="47"/>
        <pc:sldMkLst>
          <pc:docMk/>
          <pc:sldMk cId="250476190" sldId="310"/>
        </pc:sldMkLst>
      </pc:sldChg>
      <pc:sldChg chg="add">
        <pc:chgData name="Manish Sharma" userId="b799adb9ba789c8f" providerId="LiveId" clId="{E9679D90-DED9-488C-8BB6-97CB7B5DE503}" dt="2022-05-07T07:38:08.507" v="561"/>
        <pc:sldMkLst>
          <pc:docMk/>
          <pc:sldMk cId="3578439419" sldId="310"/>
        </pc:sldMkLst>
      </pc:sldChg>
      <pc:sldChg chg="add">
        <pc:chgData name="Manish Sharma" userId="b799adb9ba789c8f" providerId="LiveId" clId="{E9679D90-DED9-488C-8BB6-97CB7B5DE503}" dt="2022-05-07T09:44:33.145" v="563"/>
        <pc:sldMkLst>
          <pc:docMk/>
          <pc:sldMk cId="2483723510" sldId="311"/>
        </pc:sldMkLst>
      </pc:sldChg>
      <pc:sldChg chg="del">
        <pc:chgData name="Manish Sharma" userId="b799adb9ba789c8f" providerId="LiveId" clId="{E9679D90-DED9-488C-8BB6-97CB7B5DE503}" dt="2022-05-07T03:27:21.102" v="10" actId="47"/>
        <pc:sldMkLst>
          <pc:docMk/>
          <pc:sldMk cId="3800967475" sldId="311"/>
        </pc:sldMkLst>
      </pc:sldChg>
      <pc:sldChg chg="del">
        <pc:chgData name="Manish Sharma" userId="b799adb9ba789c8f" providerId="LiveId" clId="{E9679D90-DED9-488C-8BB6-97CB7B5DE503}" dt="2022-05-07T03:27:21.102" v="10" actId="47"/>
        <pc:sldMkLst>
          <pc:docMk/>
          <pc:sldMk cId="27849995" sldId="312"/>
        </pc:sldMkLst>
      </pc:sldChg>
      <pc:sldChg chg="add">
        <pc:chgData name="Manish Sharma" userId="b799adb9ba789c8f" providerId="LiveId" clId="{E9679D90-DED9-488C-8BB6-97CB7B5DE503}" dt="2022-05-07T09:44:33.145" v="563"/>
        <pc:sldMkLst>
          <pc:docMk/>
          <pc:sldMk cId="2383157330" sldId="312"/>
        </pc:sldMkLst>
      </pc:sldChg>
      <pc:sldChg chg="del">
        <pc:chgData name="Manish Sharma" userId="b799adb9ba789c8f" providerId="LiveId" clId="{E9679D90-DED9-488C-8BB6-97CB7B5DE503}" dt="2022-05-07T03:27:21.102" v="10" actId="47"/>
        <pc:sldMkLst>
          <pc:docMk/>
          <pc:sldMk cId="3678634431" sldId="313"/>
        </pc:sldMkLst>
      </pc:sldChg>
      <pc:sldChg chg="add">
        <pc:chgData name="Manish Sharma" userId="b799adb9ba789c8f" providerId="LiveId" clId="{E9679D90-DED9-488C-8BB6-97CB7B5DE503}" dt="2022-05-07T11:10:02.240" v="703"/>
        <pc:sldMkLst>
          <pc:docMk/>
          <pc:sldMk cId="1771078964" sldId="314"/>
        </pc:sldMkLst>
      </pc:sldChg>
      <pc:sldChg chg="del">
        <pc:chgData name="Manish Sharma" userId="b799adb9ba789c8f" providerId="LiveId" clId="{E9679D90-DED9-488C-8BB6-97CB7B5DE503}" dt="2022-05-07T03:27:21.102" v="10" actId="47"/>
        <pc:sldMkLst>
          <pc:docMk/>
          <pc:sldMk cId="1927161338" sldId="314"/>
        </pc:sldMkLst>
      </pc:sldChg>
      <pc:sldChg chg="del">
        <pc:chgData name="Manish Sharma" userId="b799adb9ba789c8f" providerId="LiveId" clId="{E9679D90-DED9-488C-8BB6-97CB7B5DE503}" dt="2022-05-07T03:27:21.102" v="10" actId="47"/>
        <pc:sldMkLst>
          <pc:docMk/>
          <pc:sldMk cId="705739876" sldId="315"/>
        </pc:sldMkLst>
      </pc:sldChg>
      <pc:sldChg chg="add">
        <pc:chgData name="Manish Sharma" userId="b799adb9ba789c8f" providerId="LiveId" clId="{E9679D90-DED9-488C-8BB6-97CB7B5DE503}" dt="2022-05-07T07:35:26.789" v="560"/>
        <pc:sldMkLst>
          <pc:docMk/>
          <pc:sldMk cId="2175462724" sldId="315"/>
        </pc:sldMkLst>
      </pc:sldChg>
      <pc:sldChg chg="add">
        <pc:chgData name="Manish Sharma" userId="b799adb9ba789c8f" providerId="LiveId" clId="{E9679D90-DED9-488C-8BB6-97CB7B5DE503}" dt="2022-05-07T11:10:02.240" v="703"/>
        <pc:sldMkLst>
          <pc:docMk/>
          <pc:sldMk cId="1542734719" sldId="316"/>
        </pc:sldMkLst>
      </pc:sldChg>
      <pc:sldChg chg="del">
        <pc:chgData name="Manish Sharma" userId="b799adb9ba789c8f" providerId="LiveId" clId="{E9679D90-DED9-488C-8BB6-97CB7B5DE503}" dt="2022-05-07T03:27:21.102" v="10" actId="47"/>
        <pc:sldMkLst>
          <pc:docMk/>
          <pc:sldMk cId="2615748070" sldId="316"/>
        </pc:sldMkLst>
      </pc:sldChg>
      <pc:sldChg chg="del">
        <pc:chgData name="Manish Sharma" userId="b799adb9ba789c8f" providerId="LiveId" clId="{E9679D90-DED9-488C-8BB6-97CB7B5DE503}" dt="2022-05-07T03:27:21.102" v="10" actId="47"/>
        <pc:sldMkLst>
          <pc:docMk/>
          <pc:sldMk cId="1774331945" sldId="317"/>
        </pc:sldMkLst>
      </pc:sldChg>
      <pc:sldChg chg="add">
        <pc:chgData name="Manish Sharma" userId="b799adb9ba789c8f" providerId="LiveId" clId="{E9679D90-DED9-488C-8BB6-97CB7B5DE503}" dt="2022-05-08T03:58:16.523" v="704"/>
        <pc:sldMkLst>
          <pc:docMk/>
          <pc:sldMk cId="2020432023" sldId="317"/>
        </pc:sldMkLst>
      </pc:sldChg>
      <pc:sldChg chg="add">
        <pc:chgData name="Manish Sharma" userId="b799adb9ba789c8f" providerId="LiveId" clId="{E9679D90-DED9-488C-8BB6-97CB7B5DE503}" dt="2022-05-08T04:24:09.666" v="705"/>
        <pc:sldMkLst>
          <pc:docMk/>
          <pc:sldMk cId="992083087" sldId="318"/>
        </pc:sldMkLst>
      </pc:sldChg>
      <pc:sldChg chg="del">
        <pc:chgData name="Manish Sharma" userId="b799adb9ba789c8f" providerId="LiveId" clId="{E9679D90-DED9-488C-8BB6-97CB7B5DE503}" dt="2022-05-07T03:27:21.102" v="10" actId="47"/>
        <pc:sldMkLst>
          <pc:docMk/>
          <pc:sldMk cId="3085016096" sldId="318"/>
        </pc:sldMkLst>
      </pc:sldChg>
      <pc:sldChg chg="del">
        <pc:chgData name="Manish Sharma" userId="b799adb9ba789c8f" providerId="LiveId" clId="{E9679D90-DED9-488C-8BB6-97CB7B5DE503}" dt="2022-05-07T03:27:21.102" v="10" actId="47"/>
        <pc:sldMkLst>
          <pc:docMk/>
          <pc:sldMk cId="352331484" sldId="319"/>
        </pc:sldMkLst>
      </pc:sldChg>
      <pc:sldChg chg="add">
        <pc:chgData name="Manish Sharma" userId="b799adb9ba789c8f" providerId="LiveId" clId="{E9679D90-DED9-488C-8BB6-97CB7B5DE503}" dt="2022-05-08T07:07:34.054" v="707"/>
        <pc:sldMkLst>
          <pc:docMk/>
          <pc:sldMk cId="2677077442" sldId="319"/>
        </pc:sldMkLst>
      </pc:sldChg>
      <pc:sldChg chg="add">
        <pc:chgData name="Manish Sharma" userId="b799adb9ba789c8f" providerId="LiveId" clId="{E9679D90-DED9-488C-8BB6-97CB7B5DE503}" dt="2022-05-08T07:07:34.054" v="707"/>
        <pc:sldMkLst>
          <pc:docMk/>
          <pc:sldMk cId="976549785" sldId="320"/>
        </pc:sldMkLst>
      </pc:sldChg>
      <pc:sldChg chg="del">
        <pc:chgData name="Manish Sharma" userId="b799adb9ba789c8f" providerId="LiveId" clId="{E9679D90-DED9-488C-8BB6-97CB7B5DE503}" dt="2022-05-07T03:27:21.102" v="10" actId="47"/>
        <pc:sldMkLst>
          <pc:docMk/>
          <pc:sldMk cId="4078862901" sldId="320"/>
        </pc:sldMkLst>
      </pc:sldChg>
      <pc:sldChg chg="add">
        <pc:chgData name="Manish Sharma" userId="b799adb9ba789c8f" providerId="LiveId" clId="{E9679D90-DED9-488C-8BB6-97CB7B5DE503}" dt="2022-05-08T07:07:34.054" v="707"/>
        <pc:sldMkLst>
          <pc:docMk/>
          <pc:sldMk cId="1393763600" sldId="321"/>
        </pc:sldMkLst>
      </pc:sldChg>
      <pc:sldChg chg="del">
        <pc:chgData name="Manish Sharma" userId="b799adb9ba789c8f" providerId="LiveId" clId="{E9679D90-DED9-488C-8BB6-97CB7B5DE503}" dt="2022-05-07T03:27:21.102" v="10" actId="47"/>
        <pc:sldMkLst>
          <pc:docMk/>
          <pc:sldMk cId="3869840393" sldId="321"/>
        </pc:sldMkLst>
      </pc:sldChg>
      <pc:sldChg chg="del">
        <pc:chgData name="Manish Sharma" userId="b799adb9ba789c8f" providerId="LiveId" clId="{E9679D90-DED9-488C-8BB6-97CB7B5DE503}" dt="2022-05-07T03:27:21.102" v="10" actId="47"/>
        <pc:sldMkLst>
          <pc:docMk/>
          <pc:sldMk cId="1810848185" sldId="322"/>
        </pc:sldMkLst>
      </pc:sldChg>
      <pc:sldChg chg="add">
        <pc:chgData name="Manish Sharma" userId="b799adb9ba789c8f" providerId="LiveId" clId="{E9679D90-DED9-488C-8BB6-97CB7B5DE503}" dt="2022-05-08T09:42:05.069" v="713"/>
        <pc:sldMkLst>
          <pc:docMk/>
          <pc:sldMk cId="2086204329" sldId="322"/>
        </pc:sldMkLst>
      </pc:sldChg>
      <pc:sldChg chg="del">
        <pc:chgData name="Manish Sharma" userId="b799adb9ba789c8f" providerId="LiveId" clId="{E9679D90-DED9-488C-8BB6-97CB7B5DE503}" dt="2022-05-07T03:27:21.102" v="10" actId="47"/>
        <pc:sldMkLst>
          <pc:docMk/>
          <pc:sldMk cId="2596759209" sldId="323"/>
        </pc:sldMkLst>
      </pc:sldChg>
      <pc:sldChg chg="add">
        <pc:chgData name="Manish Sharma" userId="b799adb9ba789c8f" providerId="LiveId" clId="{E9679D90-DED9-488C-8BB6-97CB7B5DE503}" dt="2022-05-08T10:32:54.392" v="714"/>
        <pc:sldMkLst>
          <pc:docMk/>
          <pc:sldMk cId="4024640257" sldId="323"/>
        </pc:sldMkLst>
      </pc:sldChg>
      <pc:sldChg chg="add">
        <pc:chgData name="Manish Sharma" userId="b799adb9ba789c8f" providerId="LiveId" clId="{E9679D90-DED9-488C-8BB6-97CB7B5DE503}" dt="2022-05-08T09:23:21.294" v="712"/>
        <pc:sldMkLst>
          <pc:docMk/>
          <pc:sldMk cId="869922491" sldId="324"/>
        </pc:sldMkLst>
      </pc:sldChg>
      <pc:sldChg chg="del">
        <pc:chgData name="Manish Sharma" userId="b799adb9ba789c8f" providerId="LiveId" clId="{E9679D90-DED9-488C-8BB6-97CB7B5DE503}" dt="2022-05-07T03:27:21.102" v="10" actId="47"/>
        <pc:sldMkLst>
          <pc:docMk/>
          <pc:sldMk cId="3255258127" sldId="324"/>
        </pc:sldMkLst>
      </pc:sldChg>
      <pc:sldChg chg="add">
        <pc:chgData name="Manish Sharma" userId="b799adb9ba789c8f" providerId="LiveId" clId="{E9679D90-DED9-488C-8BB6-97CB7B5DE503}" dt="2022-05-08T09:23:21.294" v="712"/>
        <pc:sldMkLst>
          <pc:docMk/>
          <pc:sldMk cId="2301145384" sldId="325"/>
        </pc:sldMkLst>
      </pc:sldChg>
      <pc:sldChg chg="del">
        <pc:chgData name="Manish Sharma" userId="b799adb9ba789c8f" providerId="LiveId" clId="{E9679D90-DED9-488C-8BB6-97CB7B5DE503}" dt="2022-05-07T03:27:21.102" v="10" actId="47"/>
        <pc:sldMkLst>
          <pc:docMk/>
          <pc:sldMk cId="3248288148" sldId="325"/>
        </pc:sldMkLst>
      </pc:sldChg>
      <pc:sldChg chg="add">
        <pc:chgData name="Manish Sharma" userId="b799adb9ba789c8f" providerId="LiveId" clId="{E9679D90-DED9-488C-8BB6-97CB7B5DE503}" dt="2022-05-08T09:23:21.294" v="712"/>
        <pc:sldMkLst>
          <pc:docMk/>
          <pc:sldMk cId="743372294" sldId="326"/>
        </pc:sldMkLst>
      </pc:sldChg>
      <pc:sldChg chg="del">
        <pc:chgData name="Manish Sharma" userId="b799adb9ba789c8f" providerId="LiveId" clId="{E9679D90-DED9-488C-8BB6-97CB7B5DE503}" dt="2022-05-07T03:27:21.102" v="10" actId="47"/>
        <pc:sldMkLst>
          <pc:docMk/>
          <pc:sldMk cId="3301202624" sldId="326"/>
        </pc:sldMkLst>
      </pc:sldChg>
      <pc:sldChg chg="del">
        <pc:chgData name="Manish Sharma" userId="b799adb9ba789c8f" providerId="LiveId" clId="{E9679D90-DED9-488C-8BB6-97CB7B5DE503}" dt="2022-05-07T03:27:21.102" v="10" actId="47"/>
        <pc:sldMkLst>
          <pc:docMk/>
          <pc:sldMk cId="521453919" sldId="327"/>
        </pc:sldMkLst>
      </pc:sldChg>
      <pc:sldChg chg="modSp add mod">
        <pc:chgData name="Manish Sharma" userId="b799adb9ba789c8f" providerId="LiveId" clId="{E9679D90-DED9-488C-8BB6-97CB7B5DE503}" dt="2022-05-08T08:04:33.932" v="711" actId="20577"/>
        <pc:sldMkLst>
          <pc:docMk/>
          <pc:sldMk cId="1562318406" sldId="327"/>
        </pc:sldMkLst>
        <pc:spChg chg="mod">
          <ac:chgData name="Manish Sharma" userId="b799adb9ba789c8f" providerId="LiveId" clId="{E9679D90-DED9-488C-8BB6-97CB7B5DE503}" dt="2022-05-08T08:04:33.932" v="711" actId="20577"/>
          <ac:spMkLst>
            <pc:docMk/>
            <pc:sldMk cId="1562318406" sldId="327"/>
            <ac:spMk id="3" creationId="{CA25188B-4FD9-47B3-AB02-EE08DC17ABFF}"/>
          </ac:spMkLst>
        </pc:spChg>
      </pc:sldChg>
      <pc:sldChg chg="del">
        <pc:chgData name="Manish Sharma" userId="b799adb9ba789c8f" providerId="LiveId" clId="{E9679D90-DED9-488C-8BB6-97CB7B5DE503}" dt="2022-05-07T03:27:21.102" v="10" actId="47"/>
        <pc:sldMkLst>
          <pc:docMk/>
          <pc:sldMk cId="1760135" sldId="329"/>
        </pc:sldMkLst>
      </pc:sldChg>
      <pc:sldChg chg="del">
        <pc:chgData name="Manish Sharma" userId="b799adb9ba789c8f" providerId="LiveId" clId="{E9679D90-DED9-488C-8BB6-97CB7B5DE503}" dt="2022-05-07T03:27:21.102" v="10" actId="47"/>
        <pc:sldMkLst>
          <pc:docMk/>
          <pc:sldMk cId="603294666" sldId="331"/>
        </pc:sldMkLst>
      </pc:sldChg>
      <pc:sldChg chg="del">
        <pc:chgData name="Manish Sharma" userId="b799adb9ba789c8f" providerId="LiveId" clId="{E9679D90-DED9-488C-8BB6-97CB7B5DE503}" dt="2022-05-07T03:27:21.102" v="10" actId="47"/>
        <pc:sldMkLst>
          <pc:docMk/>
          <pc:sldMk cId="2724027664" sldId="332"/>
        </pc:sldMkLst>
      </pc:sldChg>
      <pc:sldChg chg="del">
        <pc:chgData name="Manish Sharma" userId="b799adb9ba789c8f" providerId="LiveId" clId="{E9679D90-DED9-488C-8BB6-97CB7B5DE503}" dt="2022-05-07T03:27:21.102" v="10" actId="47"/>
        <pc:sldMkLst>
          <pc:docMk/>
          <pc:sldMk cId="144911442" sldId="333"/>
        </pc:sldMkLst>
      </pc:sldChg>
      <pc:sldChg chg="del">
        <pc:chgData name="Manish Sharma" userId="b799adb9ba789c8f" providerId="LiveId" clId="{E9679D90-DED9-488C-8BB6-97CB7B5DE503}" dt="2022-05-07T03:27:21.102" v="10" actId="47"/>
        <pc:sldMkLst>
          <pc:docMk/>
          <pc:sldMk cId="697300457" sldId="334"/>
        </pc:sldMkLst>
      </pc:sldChg>
      <pc:sldChg chg="del">
        <pc:chgData name="Manish Sharma" userId="b799adb9ba789c8f" providerId="LiveId" clId="{E9679D90-DED9-488C-8BB6-97CB7B5DE503}" dt="2022-05-07T03:27:21.102" v="10" actId="47"/>
        <pc:sldMkLst>
          <pc:docMk/>
          <pc:sldMk cId="4198382552" sldId="335"/>
        </pc:sldMkLst>
      </pc:sldChg>
      <pc:sldChg chg="del">
        <pc:chgData name="Manish Sharma" userId="b799adb9ba789c8f" providerId="LiveId" clId="{E9679D90-DED9-488C-8BB6-97CB7B5DE503}" dt="2022-05-07T03:27:21.102" v="10" actId="47"/>
        <pc:sldMkLst>
          <pc:docMk/>
          <pc:sldMk cId="3205903522" sldId="336"/>
        </pc:sldMkLst>
      </pc:sldChg>
      <pc:sldChg chg="del">
        <pc:chgData name="Manish Sharma" userId="b799adb9ba789c8f" providerId="LiveId" clId="{E9679D90-DED9-488C-8BB6-97CB7B5DE503}" dt="2022-05-07T03:27:21.102" v="10" actId="47"/>
        <pc:sldMkLst>
          <pc:docMk/>
          <pc:sldMk cId="3016633635" sldId="337"/>
        </pc:sldMkLst>
      </pc:sldChg>
      <pc:sldChg chg="del">
        <pc:chgData name="Manish Sharma" userId="b799adb9ba789c8f" providerId="LiveId" clId="{E9679D90-DED9-488C-8BB6-97CB7B5DE503}" dt="2022-05-07T03:27:21.102" v="10" actId="47"/>
        <pc:sldMkLst>
          <pc:docMk/>
          <pc:sldMk cId="2402096242" sldId="338"/>
        </pc:sldMkLst>
      </pc:sldChg>
      <pc:sldChg chg="modSp add mod">
        <pc:chgData name="Manish Sharma" userId="b799adb9ba789c8f" providerId="LiveId" clId="{E9679D90-DED9-488C-8BB6-97CB7B5DE503}" dt="2022-05-07T04:45:58.782" v="402" actId="27636"/>
        <pc:sldMkLst>
          <pc:docMk/>
          <pc:sldMk cId="654887882" sldId="339"/>
        </pc:sldMkLst>
        <pc:spChg chg="mod">
          <ac:chgData name="Manish Sharma" userId="b799adb9ba789c8f" providerId="LiveId" clId="{E9679D90-DED9-488C-8BB6-97CB7B5DE503}" dt="2022-05-07T04:45:58.782" v="402" actId="27636"/>
          <ac:spMkLst>
            <pc:docMk/>
            <pc:sldMk cId="654887882" sldId="339"/>
            <ac:spMk id="3" creationId="{A5002904-53FA-45C2-A6CD-F6B4B5CF717A}"/>
          </ac:spMkLst>
        </pc:spChg>
      </pc:sldChg>
      <pc:sldChg chg="del">
        <pc:chgData name="Manish Sharma" userId="b799adb9ba789c8f" providerId="LiveId" clId="{E9679D90-DED9-488C-8BB6-97CB7B5DE503}" dt="2022-05-07T03:27:21.102" v="10" actId="47"/>
        <pc:sldMkLst>
          <pc:docMk/>
          <pc:sldMk cId="3481779306" sldId="339"/>
        </pc:sldMkLst>
      </pc:sldChg>
      <pc:sldChg chg="del">
        <pc:chgData name="Manish Sharma" userId="b799adb9ba789c8f" providerId="LiveId" clId="{E9679D90-DED9-488C-8BB6-97CB7B5DE503}" dt="2022-05-07T03:27:21.102" v="10" actId="47"/>
        <pc:sldMkLst>
          <pc:docMk/>
          <pc:sldMk cId="2987048403" sldId="340"/>
        </pc:sldMkLst>
      </pc:sldChg>
      <pc:sldChg chg="modSp add mod">
        <pc:chgData name="Manish Sharma" userId="b799adb9ba789c8f" providerId="LiveId" clId="{E9679D90-DED9-488C-8BB6-97CB7B5DE503}" dt="2022-05-07T05:34:33.569" v="553" actId="20577"/>
        <pc:sldMkLst>
          <pc:docMk/>
          <pc:sldMk cId="3993440468" sldId="340"/>
        </pc:sldMkLst>
        <pc:spChg chg="mod">
          <ac:chgData name="Manish Sharma" userId="b799adb9ba789c8f" providerId="LiveId" clId="{E9679D90-DED9-488C-8BB6-97CB7B5DE503}" dt="2022-05-07T05:34:33.569" v="553" actId="20577"/>
          <ac:spMkLst>
            <pc:docMk/>
            <pc:sldMk cId="3993440468" sldId="340"/>
            <ac:spMk id="3" creationId="{39FB623C-F46A-495F-8960-3A18FFD41550}"/>
          </ac:spMkLst>
        </pc:spChg>
      </pc:sldChg>
      <pc:sldChg chg="del">
        <pc:chgData name="Manish Sharma" userId="b799adb9ba789c8f" providerId="LiveId" clId="{E9679D90-DED9-488C-8BB6-97CB7B5DE503}" dt="2022-05-07T03:27:21.102" v="10" actId="47"/>
        <pc:sldMkLst>
          <pc:docMk/>
          <pc:sldMk cId="241656494" sldId="341"/>
        </pc:sldMkLst>
      </pc:sldChg>
      <pc:sldChg chg="modSp new mod">
        <pc:chgData name="Manish Sharma" userId="b799adb9ba789c8f" providerId="LiveId" clId="{E9679D90-DED9-488C-8BB6-97CB7B5DE503}" dt="2022-05-07T05:33:43.303" v="498" actId="20577"/>
        <pc:sldMkLst>
          <pc:docMk/>
          <pc:sldMk cId="4180571744" sldId="341"/>
        </pc:sldMkLst>
        <pc:spChg chg="mod">
          <ac:chgData name="Manish Sharma" userId="b799adb9ba789c8f" providerId="LiveId" clId="{E9679D90-DED9-488C-8BB6-97CB7B5DE503}" dt="2022-05-07T05:33:30.017" v="495" actId="20577"/>
          <ac:spMkLst>
            <pc:docMk/>
            <pc:sldMk cId="4180571744" sldId="341"/>
            <ac:spMk id="2" creationId="{D5A13A76-40A4-69D0-FF96-31AB89A7F558}"/>
          </ac:spMkLst>
        </pc:spChg>
        <pc:spChg chg="mod">
          <ac:chgData name="Manish Sharma" userId="b799adb9ba789c8f" providerId="LiveId" clId="{E9679D90-DED9-488C-8BB6-97CB7B5DE503}" dt="2022-05-07T05:33:43.303" v="498" actId="20577"/>
          <ac:spMkLst>
            <pc:docMk/>
            <pc:sldMk cId="4180571744" sldId="341"/>
            <ac:spMk id="3" creationId="{19EA0D54-450F-55B8-7E30-5686AA8D5267}"/>
          </ac:spMkLst>
        </pc:spChg>
      </pc:sldChg>
      <pc:sldChg chg="addSp delSp modSp new mod">
        <pc:chgData name="Manish Sharma" userId="b799adb9ba789c8f" providerId="LiveId" clId="{E9679D90-DED9-488C-8BB6-97CB7B5DE503}" dt="2022-05-07T09:48:57.696" v="683" actId="20577"/>
        <pc:sldMkLst>
          <pc:docMk/>
          <pc:sldMk cId="995173291" sldId="342"/>
        </pc:sldMkLst>
        <pc:spChg chg="mod">
          <ac:chgData name="Manish Sharma" userId="b799adb9ba789c8f" providerId="LiveId" clId="{E9679D90-DED9-488C-8BB6-97CB7B5DE503}" dt="2022-05-07T09:48:57.696" v="683" actId="20577"/>
          <ac:spMkLst>
            <pc:docMk/>
            <pc:sldMk cId="995173291" sldId="342"/>
            <ac:spMk id="2" creationId="{6E3CB26E-B8B8-2489-62EA-7B5787D14416}"/>
          </ac:spMkLst>
        </pc:spChg>
        <pc:spChg chg="del">
          <ac:chgData name="Manish Sharma" userId="b799adb9ba789c8f" providerId="LiveId" clId="{E9679D90-DED9-488C-8BB6-97CB7B5DE503}" dt="2022-05-07T09:44:54.512" v="566" actId="478"/>
          <ac:spMkLst>
            <pc:docMk/>
            <pc:sldMk cId="995173291" sldId="342"/>
            <ac:spMk id="3" creationId="{669FF871-DF2B-9913-41B0-A02D9D48910D}"/>
          </ac:spMkLst>
        </pc:spChg>
        <pc:spChg chg="add mod">
          <ac:chgData name="Manish Sharma" userId="b799adb9ba789c8f" providerId="LiveId" clId="{E9679D90-DED9-488C-8BB6-97CB7B5DE503}" dt="2022-05-07T09:46:03.366" v="630" actId="14100"/>
          <ac:spMkLst>
            <pc:docMk/>
            <pc:sldMk cId="995173291" sldId="342"/>
            <ac:spMk id="4" creationId="{CF1523F5-D5C5-1B68-4D65-A89118FC887C}"/>
          </ac:spMkLst>
        </pc:spChg>
        <pc:spChg chg="add mod">
          <ac:chgData name="Manish Sharma" userId="b799adb9ba789c8f" providerId="LiveId" clId="{E9679D90-DED9-488C-8BB6-97CB7B5DE503}" dt="2022-05-07T09:46:41.863" v="659" actId="1076"/>
          <ac:spMkLst>
            <pc:docMk/>
            <pc:sldMk cId="995173291" sldId="342"/>
            <ac:spMk id="5" creationId="{F3EAC2A5-5DD7-8A68-3071-423413731203}"/>
          </ac:spMkLst>
        </pc:spChg>
        <pc:spChg chg="add mod">
          <ac:chgData name="Manish Sharma" userId="b799adb9ba789c8f" providerId="LiveId" clId="{E9679D90-DED9-488C-8BB6-97CB7B5DE503}" dt="2022-05-07T09:47:28.128" v="669" actId="1076"/>
          <ac:spMkLst>
            <pc:docMk/>
            <pc:sldMk cId="995173291" sldId="342"/>
            <ac:spMk id="6" creationId="{FE370991-80C8-59E0-0A74-C7284E7F2846}"/>
          </ac:spMkLst>
        </pc:spChg>
        <pc:spChg chg="add del mod">
          <ac:chgData name="Manish Sharma" userId="b799adb9ba789c8f" providerId="LiveId" clId="{E9679D90-DED9-488C-8BB6-97CB7B5DE503}" dt="2022-05-07T09:47:02.107" v="663" actId="478"/>
          <ac:spMkLst>
            <pc:docMk/>
            <pc:sldMk cId="995173291" sldId="342"/>
            <ac:spMk id="9" creationId="{78C818FE-D2F2-A08B-D8DA-2734B5AD1F23}"/>
          </ac:spMkLst>
        </pc:spChg>
        <pc:spChg chg="add del mod">
          <ac:chgData name="Manish Sharma" userId="b799adb9ba789c8f" providerId="LiveId" clId="{E9679D90-DED9-488C-8BB6-97CB7B5DE503}" dt="2022-05-07T09:47:08.343" v="666" actId="20577"/>
          <ac:spMkLst>
            <pc:docMk/>
            <pc:sldMk cId="995173291" sldId="342"/>
            <ac:spMk id="10" creationId="{D77CB813-EA73-0CE6-11DF-CFBC910833FD}"/>
          </ac:spMkLst>
        </pc:spChg>
        <pc:spChg chg="add del mod">
          <ac:chgData name="Manish Sharma" userId="b799adb9ba789c8f" providerId="LiveId" clId="{E9679D90-DED9-488C-8BB6-97CB7B5DE503}" dt="2022-05-07T09:47:04.192" v="664" actId="478"/>
          <ac:spMkLst>
            <pc:docMk/>
            <pc:sldMk cId="995173291" sldId="342"/>
            <ac:spMk id="11" creationId="{32E8B44D-8818-E7AE-2D65-F74DB27CD604}"/>
          </ac:spMkLst>
        </pc:spChg>
        <pc:cxnChg chg="add mod">
          <ac:chgData name="Manish Sharma" userId="b799adb9ba789c8f" providerId="LiveId" clId="{E9679D90-DED9-488C-8BB6-97CB7B5DE503}" dt="2022-05-07T09:47:31.862" v="670" actId="14100"/>
          <ac:cxnSpMkLst>
            <pc:docMk/>
            <pc:sldMk cId="995173291" sldId="342"/>
            <ac:cxnSpMk id="8" creationId="{DDC21E2A-7DFD-4581-63AD-A2190FC50DCC}"/>
          </ac:cxnSpMkLst>
        </pc:cxnChg>
        <pc:cxnChg chg="add del mod">
          <ac:chgData name="Manish Sharma" userId="b799adb9ba789c8f" providerId="LiveId" clId="{E9679D90-DED9-488C-8BB6-97CB7B5DE503}" dt="2022-05-07T09:47:35.822" v="671" actId="14100"/>
          <ac:cxnSpMkLst>
            <pc:docMk/>
            <pc:sldMk cId="995173291" sldId="342"/>
            <ac:cxnSpMk id="12" creationId="{6CB2219A-D9F7-82B1-F5CA-329DBA27B123}"/>
          </ac:cxnSpMkLst>
        </pc:cxnChg>
      </pc:sldChg>
      <pc:sldChg chg="del">
        <pc:chgData name="Manish Sharma" userId="b799adb9ba789c8f" providerId="LiveId" clId="{E9679D90-DED9-488C-8BB6-97CB7B5DE503}" dt="2022-05-07T03:27:21.102" v="10" actId="47"/>
        <pc:sldMkLst>
          <pc:docMk/>
          <pc:sldMk cId="2548338547" sldId="342"/>
        </pc:sldMkLst>
      </pc:sldChg>
      <pc:sldChg chg="addSp delSp modSp add mod">
        <pc:chgData name="Manish Sharma" userId="b799adb9ba789c8f" providerId="LiveId" clId="{E9679D90-DED9-488C-8BB6-97CB7B5DE503}" dt="2022-05-07T09:50:19.111" v="702" actId="20577"/>
        <pc:sldMkLst>
          <pc:docMk/>
          <pc:sldMk cId="2033417303" sldId="343"/>
        </pc:sldMkLst>
        <pc:spChg chg="mod">
          <ac:chgData name="Manish Sharma" userId="b799adb9ba789c8f" providerId="LiveId" clId="{E9679D90-DED9-488C-8BB6-97CB7B5DE503}" dt="2022-05-07T09:49:07.909" v="690" actId="20577"/>
          <ac:spMkLst>
            <pc:docMk/>
            <pc:sldMk cId="2033417303" sldId="343"/>
            <ac:spMk id="2" creationId="{6E3CB26E-B8B8-2489-62EA-7B5787D14416}"/>
          </ac:spMkLst>
        </pc:spChg>
        <pc:spChg chg="mod">
          <ac:chgData name="Manish Sharma" userId="b799adb9ba789c8f" providerId="LiveId" clId="{E9679D90-DED9-488C-8BB6-97CB7B5DE503}" dt="2022-05-07T09:50:01.007" v="698" actId="1076"/>
          <ac:spMkLst>
            <pc:docMk/>
            <pc:sldMk cId="2033417303" sldId="343"/>
            <ac:spMk id="6" creationId="{FE370991-80C8-59E0-0A74-C7284E7F2846}"/>
          </ac:spMkLst>
        </pc:spChg>
        <pc:spChg chg="add mod">
          <ac:chgData name="Manish Sharma" userId="b799adb9ba789c8f" providerId="LiveId" clId="{E9679D90-DED9-488C-8BB6-97CB7B5DE503}" dt="2022-05-07T09:50:19.111" v="702" actId="20577"/>
          <ac:spMkLst>
            <pc:docMk/>
            <pc:sldMk cId="2033417303" sldId="343"/>
            <ac:spMk id="11" creationId="{94A26182-F4BF-87D5-BDE7-53022209F96D}"/>
          </ac:spMkLst>
        </pc:spChg>
        <pc:cxnChg chg="add mod">
          <ac:chgData name="Manish Sharma" userId="b799adb9ba789c8f" providerId="LiveId" clId="{E9679D90-DED9-488C-8BB6-97CB7B5DE503}" dt="2022-05-07T09:49:35.353" v="696" actId="13822"/>
          <ac:cxnSpMkLst>
            <pc:docMk/>
            <pc:sldMk cId="2033417303" sldId="343"/>
            <ac:cxnSpMk id="7" creationId="{F05FD5EC-F3C5-F028-D6CF-4262AD109BDA}"/>
          </ac:cxnSpMkLst>
        </pc:cxnChg>
        <pc:cxnChg chg="mod">
          <ac:chgData name="Manish Sharma" userId="b799adb9ba789c8f" providerId="LiveId" clId="{E9679D90-DED9-488C-8BB6-97CB7B5DE503}" dt="2022-05-07T09:50:01.007" v="698" actId="1076"/>
          <ac:cxnSpMkLst>
            <pc:docMk/>
            <pc:sldMk cId="2033417303" sldId="343"/>
            <ac:cxnSpMk id="8" creationId="{DDC21E2A-7DFD-4581-63AD-A2190FC50DCC}"/>
          </ac:cxnSpMkLst>
        </pc:cxnChg>
        <pc:cxnChg chg="del mod">
          <ac:chgData name="Manish Sharma" userId="b799adb9ba789c8f" providerId="LiveId" clId="{E9679D90-DED9-488C-8BB6-97CB7B5DE503}" dt="2022-05-07T09:49:20.924" v="692" actId="478"/>
          <ac:cxnSpMkLst>
            <pc:docMk/>
            <pc:sldMk cId="2033417303" sldId="343"/>
            <ac:cxnSpMk id="12" creationId="{6CB2219A-D9F7-82B1-F5CA-329DBA27B123}"/>
          </ac:cxnSpMkLst>
        </pc:cxnChg>
      </pc:sldChg>
      <pc:sldChg chg="del">
        <pc:chgData name="Manish Sharma" userId="b799adb9ba789c8f" providerId="LiveId" clId="{E9679D90-DED9-488C-8BB6-97CB7B5DE503}" dt="2022-05-07T03:27:21.102" v="10" actId="47"/>
        <pc:sldMkLst>
          <pc:docMk/>
          <pc:sldMk cId="2870919332" sldId="343"/>
        </pc:sldMkLst>
      </pc:sldChg>
      <pc:sldChg chg="del">
        <pc:chgData name="Manish Sharma" userId="b799adb9ba789c8f" providerId="LiveId" clId="{E9679D90-DED9-488C-8BB6-97CB7B5DE503}" dt="2022-05-07T03:27:21.102" v="10" actId="47"/>
        <pc:sldMkLst>
          <pc:docMk/>
          <pc:sldMk cId="1967050575" sldId="344"/>
        </pc:sldMkLst>
      </pc:sldChg>
      <pc:sldChg chg="del">
        <pc:chgData name="Manish Sharma" userId="b799adb9ba789c8f" providerId="LiveId" clId="{E9679D90-DED9-488C-8BB6-97CB7B5DE503}" dt="2022-05-07T03:27:21.102" v="10" actId="47"/>
        <pc:sldMkLst>
          <pc:docMk/>
          <pc:sldMk cId="800310057" sldId="345"/>
        </pc:sldMkLst>
      </pc:sldChg>
      <pc:sldChg chg="del">
        <pc:chgData name="Manish Sharma" userId="b799adb9ba789c8f" providerId="LiveId" clId="{E9679D90-DED9-488C-8BB6-97CB7B5DE503}" dt="2022-05-07T03:27:21.102" v="10" actId="47"/>
        <pc:sldMkLst>
          <pc:docMk/>
          <pc:sldMk cId="3284853755" sldId="346"/>
        </pc:sldMkLst>
      </pc:sldChg>
      <pc:sldChg chg="del">
        <pc:chgData name="Manish Sharma" userId="b799adb9ba789c8f" providerId="LiveId" clId="{E9679D90-DED9-488C-8BB6-97CB7B5DE503}" dt="2022-05-07T03:27:21.102" v="10" actId="47"/>
        <pc:sldMkLst>
          <pc:docMk/>
          <pc:sldMk cId="432255272" sldId="347"/>
        </pc:sldMkLst>
      </pc:sldChg>
      <pc:sldChg chg="del">
        <pc:chgData name="Manish Sharma" userId="b799adb9ba789c8f" providerId="LiveId" clId="{E9679D90-DED9-488C-8BB6-97CB7B5DE503}" dt="2022-05-07T03:27:21.102" v="10" actId="47"/>
        <pc:sldMkLst>
          <pc:docMk/>
          <pc:sldMk cId="2819867940" sldId="348"/>
        </pc:sldMkLst>
      </pc:sldChg>
      <pc:sldChg chg="del">
        <pc:chgData name="Manish Sharma" userId="b799adb9ba789c8f" providerId="LiveId" clId="{E9679D90-DED9-488C-8BB6-97CB7B5DE503}" dt="2022-05-07T03:27:21.102" v="10" actId="47"/>
        <pc:sldMkLst>
          <pc:docMk/>
          <pc:sldMk cId="4088875331" sldId="349"/>
        </pc:sldMkLst>
      </pc:sldChg>
      <pc:sldChg chg="add">
        <pc:chgData name="Manish Sharma" userId="b799adb9ba789c8f" providerId="LiveId" clId="{E9679D90-DED9-488C-8BB6-97CB7B5DE503}" dt="2022-05-08T10:34:32.274" v="715"/>
        <pc:sldMkLst>
          <pc:docMk/>
          <pc:sldMk cId="3787089593" sldId="358"/>
        </pc:sldMkLst>
      </pc:sldChg>
      <pc:sldChg chg="addSp delSp modSp add mod setBg">
        <pc:chgData name="Manish Sharma" userId="b799adb9ba789c8f" providerId="LiveId" clId="{E9679D90-DED9-488C-8BB6-97CB7B5DE503}" dt="2022-05-08T11:57:09.089" v="742" actId="26606"/>
        <pc:sldMkLst>
          <pc:docMk/>
          <pc:sldMk cId="945998607" sldId="359"/>
        </pc:sldMkLst>
        <pc:spChg chg="mod">
          <ac:chgData name="Manish Sharma" userId="b799adb9ba789c8f" providerId="LiveId" clId="{E9679D90-DED9-488C-8BB6-97CB7B5DE503}" dt="2022-05-08T11:57:09.089" v="742" actId="26606"/>
          <ac:spMkLst>
            <pc:docMk/>
            <pc:sldMk cId="945998607" sldId="359"/>
            <ac:spMk id="2" creationId="{ED25F978-08F0-49E8-B0C9-52698B47583F}"/>
          </ac:spMkLst>
        </pc:spChg>
        <pc:spChg chg="add del">
          <ac:chgData name="Manish Sharma" userId="b799adb9ba789c8f" providerId="LiveId" clId="{E9679D90-DED9-488C-8BB6-97CB7B5DE503}" dt="2022-05-08T11:56:49.078" v="738" actId="26606"/>
          <ac:spMkLst>
            <pc:docMk/>
            <pc:sldMk cId="945998607" sldId="359"/>
            <ac:spMk id="9" creationId="{7301F447-EEF7-48F5-AF73-7566EE7F64AD}"/>
          </ac:spMkLst>
        </pc:spChg>
        <pc:spChg chg="add del">
          <ac:chgData name="Manish Sharma" userId="b799adb9ba789c8f" providerId="LiveId" clId="{E9679D90-DED9-488C-8BB6-97CB7B5DE503}" dt="2022-05-08T11:56:49.078" v="738" actId="26606"/>
          <ac:spMkLst>
            <pc:docMk/>
            <pc:sldMk cId="945998607" sldId="359"/>
            <ac:spMk id="11" creationId="{F7117410-A2A4-4085-9ADC-46744551DBDE}"/>
          </ac:spMkLst>
        </pc:spChg>
        <pc:spChg chg="add del">
          <ac:chgData name="Manish Sharma" userId="b799adb9ba789c8f" providerId="LiveId" clId="{E9679D90-DED9-488C-8BB6-97CB7B5DE503}" dt="2022-05-08T11:56:49.078" v="738" actId="26606"/>
          <ac:spMkLst>
            <pc:docMk/>
            <pc:sldMk cId="945998607" sldId="359"/>
            <ac:spMk id="13" creationId="{99F74EB5-E547-4FB4-95F5-BCC788F3C4A0}"/>
          </ac:spMkLst>
        </pc:spChg>
        <pc:spChg chg="add del">
          <ac:chgData name="Manish Sharma" userId="b799adb9ba789c8f" providerId="LiveId" clId="{E9679D90-DED9-488C-8BB6-97CB7B5DE503}" dt="2022-05-08T11:56:55.443" v="740" actId="26606"/>
          <ac:spMkLst>
            <pc:docMk/>
            <pc:sldMk cId="945998607" sldId="359"/>
            <ac:spMk id="33" creationId="{982413CC-69E6-4BDA-A88D-E4EF8F95B27D}"/>
          </ac:spMkLst>
        </pc:spChg>
        <pc:spChg chg="add del">
          <ac:chgData name="Manish Sharma" userId="b799adb9ba789c8f" providerId="LiveId" clId="{E9679D90-DED9-488C-8BB6-97CB7B5DE503}" dt="2022-05-08T11:57:09.089" v="742" actId="26606"/>
          <ac:spMkLst>
            <pc:docMk/>
            <pc:sldMk cId="945998607" sldId="359"/>
            <ac:spMk id="37" creationId="{89A320C9-9735-4D13-8279-C1C674841392}"/>
          </ac:spMkLst>
        </pc:spChg>
        <pc:spChg chg="add del">
          <ac:chgData name="Manish Sharma" userId="b799adb9ba789c8f" providerId="LiveId" clId="{E9679D90-DED9-488C-8BB6-97CB7B5DE503}" dt="2022-05-08T11:57:09.089" v="742" actId="26606"/>
          <ac:spMkLst>
            <pc:docMk/>
            <pc:sldMk cId="945998607" sldId="359"/>
            <ac:spMk id="38" creationId="{92544CF4-9B52-4A7B-A4B3-88C72729B77D}"/>
          </ac:spMkLst>
        </pc:spChg>
        <pc:spChg chg="add del">
          <ac:chgData name="Manish Sharma" userId="b799adb9ba789c8f" providerId="LiveId" clId="{E9679D90-DED9-488C-8BB6-97CB7B5DE503}" dt="2022-05-08T11:57:09.089" v="742" actId="26606"/>
          <ac:spMkLst>
            <pc:docMk/>
            <pc:sldMk cId="945998607" sldId="359"/>
            <ac:spMk id="39" creationId="{E75862C5-5C00-4421-BC7B-9B7B86DBC80D}"/>
          </ac:spMkLst>
        </pc:spChg>
        <pc:spChg chg="add del">
          <ac:chgData name="Manish Sharma" userId="b799adb9ba789c8f" providerId="LiveId" clId="{E9679D90-DED9-488C-8BB6-97CB7B5DE503}" dt="2022-05-08T11:57:09.089" v="742" actId="26606"/>
          <ac:spMkLst>
            <pc:docMk/>
            <pc:sldMk cId="945998607" sldId="359"/>
            <ac:spMk id="40" creationId="{089440EF-9BE9-4AE9-8C28-00B02296CDB6}"/>
          </ac:spMkLst>
        </pc:spChg>
        <pc:grpChg chg="add del">
          <ac:chgData name="Manish Sharma" userId="b799adb9ba789c8f" providerId="LiveId" clId="{E9679D90-DED9-488C-8BB6-97CB7B5DE503}" dt="2022-05-08T11:56:55.443" v="740" actId="26606"/>
          <ac:grpSpMkLst>
            <pc:docMk/>
            <pc:sldMk cId="945998607" sldId="359"/>
            <ac:grpSpMk id="34" creationId="{4F1F7357-8633-4CE7-BF80-475EE8A2FAEA}"/>
          </ac:grpSpMkLst>
        </pc:grpChg>
        <pc:graphicFrameChg chg="add mod modGraphic">
          <ac:chgData name="Manish Sharma" userId="b799adb9ba789c8f" providerId="LiveId" clId="{E9679D90-DED9-488C-8BB6-97CB7B5DE503}" dt="2022-05-08T11:57:09.089" v="742" actId="26606"/>
          <ac:graphicFrameMkLst>
            <pc:docMk/>
            <pc:sldMk cId="945998607" sldId="359"/>
            <ac:graphicFrameMk id="4" creationId="{904E6885-875C-4199-9B84-D895799E3784}"/>
          </ac:graphicFrameMkLst>
        </pc:graphicFrameChg>
      </pc:sldChg>
      <pc:sldChg chg="add">
        <pc:chgData name="Manish Sharma" userId="b799adb9ba789c8f" providerId="LiveId" clId="{E9679D90-DED9-488C-8BB6-97CB7B5DE503}" dt="2022-05-08T10:42:52.575" v="716"/>
        <pc:sldMkLst>
          <pc:docMk/>
          <pc:sldMk cId="972214110" sldId="360"/>
        </pc:sldMkLst>
      </pc:sldChg>
      <pc:sldChg chg="addSp delSp modSp new mod">
        <pc:chgData name="Manish Sharma" userId="b799adb9ba789c8f" providerId="LiveId" clId="{E9679D90-DED9-488C-8BB6-97CB7B5DE503}" dt="2022-05-08T11:04:26.916" v="727"/>
        <pc:sldMkLst>
          <pc:docMk/>
          <pc:sldMk cId="611219793" sldId="361"/>
        </pc:sldMkLst>
        <pc:spChg chg="del">
          <ac:chgData name="Manish Sharma" userId="b799adb9ba789c8f" providerId="LiveId" clId="{E9679D90-DED9-488C-8BB6-97CB7B5DE503}" dt="2022-05-08T11:02:35.652" v="718" actId="478"/>
          <ac:spMkLst>
            <pc:docMk/>
            <pc:sldMk cId="611219793" sldId="361"/>
            <ac:spMk id="2" creationId="{0BCF10FF-2797-B7CE-6610-F60F126BDC03}"/>
          </ac:spMkLst>
        </pc:spChg>
        <pc:spChg chg="del">
          <ac:chgData name="Manish Sharma" userId="b799adb9ba789c8f" providerId="LiveId" clId="{E9679D90-DED9-488C-8BB6-97CB7B5DE503}" dt="2022-05-08T11:02:35.652" v="718" actId="478"/>
          <ac:spMkLst>
            <pc:docMk/>
            <pc:sldMk cId="611219793" sldId="361"/>
            <ac:spMk id="3" creationId="{53B5918F-9029-2C76-8ED4-B62CB16CE64F}"/>
          </ac:spMkLst>
        </pc:spChg>
        <pc:spChg chg="add mod">
          <ac:chgData name="Manish Sharma" userId="b799adb9ba789c8f" providerId="LiveId" clId="{E9679D90-DED9-488C-8BB6-97CB7B5DE503}" dt="2022-05-08T11:02:51.549" v="719"/>
          <ac:spMkLst>
            <pc:docMk/>
            <pc:sldMk cId="611219793" sldId="361"/>
            <ac:spMk id="4" creationId="{0DFA842B-5F2D-5973-96BA-2E8B3AA2D011}"/>
          </ac:spMkLst>
        </pc:spChg>
        <pc:spChg chg="add mod">
          <ac:chgData name="Manish Sharma" userId="b799adb9ba789c8f" providerId="LiveId" clId="{E9679D90-DED9-488C-8BB6-97CB7B5DE503}" dt="2022-05-08T11:02:51.549" v="719"/>
          <ac:spMkLst>
            <pc:docMk/>
            <pc:sldMk cId="611219793" sldId="361"/>
            <ac:spMk id="6" creationId="{D88D9CD6-1E97-184D-413F-6C7F03FB9868}"/>
          </ac:spMkLst>
        </pc:spChg>
        <pc:spChg chg="add mod">
          <ac:chgData name="Manish Sharma" userId="b799adb9ba789c8f" providerId="LiveId" clId="{E9679D90-DED9-488C-8BB6-97CB7B5DE503}" dt="2022-05-08T11:02:51.549" v="719"/>
          <ac:spMkLst>
            <pc:docMk/>
            <pc:sldMk cId="611219793" sldId="361"/>
            <ac:spMk id="7" creationId="{4C782676-969A-EF8A-C5B0-B0B4112337BA}"/>
          </ac:spMkLst>
        </pc:spChg>
        <pc:spChg chg="add mod">
          <ac:chgData name="Manish Sharma" userId="b799adb9ba789c8f" providerId="LiveId" clId="{E9679D90-DED9-488C-8BB6-97CB7B5DE503}" dt="2022-05-08T11:02:51.549" v="719"/>
          <ac:spMkLst>
            <pc:docMk/>
            <pc:sldMk cId="611219793" sldId="361"/>
            <ac:spMk id="9" creationId="{43E63D2D-1953-A75C-E5F8-81431ED041A2}"/>
          </ac:spMkLst>
        </pc:spChg>
        <pc:spChg chg="add mod">
          <ac:chgData name="Manish Sharma" userId="b799adb9ba789c8f" providerId="LiveId" clId="{E9679D90-DED9-488C-8BB6-97CB7B5DE503}" dt="2022-05-08T11:02:51.549" v="719"/>
          <ac:spMkLst>
            <pc:docMk/>
            <pc:sldMk cId="611219793" sldId="361"/>
            <ac:spMk id="10" creationId="{D0CD8C2E-1593-78C6-0AAF-8210695CB183}"/>
          </ac:spMkLst>
        </pc:spChg>
        <pc:spChg chg="add mod">
          <ac:chgData name="Manish Sharma" userId="b799adb9ba789c8f" providerId="LiveId" clId="{E9679D90-DED9-488C-8BB6-97CB7B5DE503}" dt="2022-05-08T11:03:01.616" v="720"/>
          <ac:spMkLst>
            <pc:docMk/>
            <pc:sldMk cId="611219793" sldId="361"/>
            <ac:spMk id="12" creationId="{4B59B86C-210F-FE7C-7F92-DC9C30EB9889}"/>
          </ac:spMkLst>
        </pc:spChg>
        <pc:spChg chg="add mod">
          <ac:chgData name="Manish Sharma" userId="b799adb9ba789c8f" providerId="LiveId" clId="{E9679D90-DED9-488C-8BB6-97CB7B5DE503}" dt="2022-05-08T11:03:01.616" v="720"/>
          <ac:spMkLst>
            <pc:docMk/>
            <pc:sldMk cId="611219793" sldId="361"/>
            <ac:spMk id="13" creationId="{DD6C17C8-43FD-28DD-6257-20D063CA146C}"/>
          </ac:spMkLst>
        </pc:spChg>
        <pc:spChg chg="add mod">
          <ac:chgData name="Manish Sharma" userId="b799adb9ba789c8f" providerId="LiveId" clId="{E9679D90-DED9-488C-8BB6-97CB7B5DE503}" dt="2022-05-08T11:03:13.419" v="721"/>
          <ac:spMkLst>
            <pc:docMk/>
            <pc:sldMk cId="611219793" sldId="361"/>
            <ac:spMk id="14" creationId="{23FBB9D0-FA1D-B854-EBDF-E6C2C3DE2E65}"/>
          </ac:spMkLst>
        </pc:spChg>
        <pc:spChg chg="add mod">
          <ac:chgData name="Manish Sharma" userId="b799adb9ba789c8f" providerId="LiveId" clId="{E9679D90-DED9-488C-8BB6-97CB7B5DE503}" dt="2022-05-08T11:03:13.419" v="721"/>
          <ac:spMkLst>
            <pc:docMk/>
            <pc:sldMk cId="611219793" sldId="361"/>
            <ac:spMk id="16" creationId="{233E14BC-DB6C-4AAB-BE54-523AFEA7C322}"/>
          </ac:spMkLst>
        </pc:spChg>
        <pc:spChg chg="add mod">
          <ac:chgData name="Manish Sharma" userId="b799adb9ba789c8f" providerId="LiveId" clId="{E9679D90-DED9-488C-8BB6-97CB7B5DE503}" dt="2022-05-08T11:03:24.563" v="722"/>
          <ac:spMkLst>
            <pc:docMk/>
            <pc:sldMk cId="611219793" sldId="361"/>
            <ac:spMk id="17" creationId="{2C7FC627-6E86-D8A7-9396-B655BC99BBA9}"/>
          </ac:spMkLst>
        </pc:spChg>
        <pc:spChg chg="add mod">
          <ac:chgData name="Manish Sharma" userId="b799adb9ba789c8f" providerId="LiveId" clId="{E9679D90-DED9-488C-8BB6-97CB7B5DE503}" dt="2022-05-08T11:03:32.106" v="723"/>
          <ac:spMkLst>
            <pc:docMk/>
            <pc:sldMk cId="611219793" sldId="361"/>
            <ac:spMk id="21" creationId="{588084BD-C3C0-CD75-9A2E-71D376A3F8C3}"/>
          </ac:spMkLst>
        </pc:spChg>
        <pc:spChg chg="add mod">
          <ac:chgData name="Manish Sharma" userId="b799adb9ba789c8f" providerId="LiveId" clId="{E9679D90-DED9-488C-8BB6-97CB7B5DE503}" dt="2022-05-08T11:03:41.662" v="724"/>
          <ac:spMkLst>
            <pc:docMk/>
            <pc:sldMk cId="611219793" sldId="361"/>
            <ac:spMk id="23" creationId="{1101A123-C425-D77C-74D3-3A94F3D82B20}"/>
          </ac:spMkLst>
        </pc:spChg>
        <pc:spChg chg="add mod">
          <ac:chgData name="Manish Sharma" userId="b799adb9ba789c8f" providerId="LiveId" clId="{E9679D90-DED9-488C-8BB6-97CB7B5DE503}" dt="2022-05-08T11:03:41.662" v="724"/>
          <ac:spMkLst>
            <pc:docMk/>
            <pc:sldMk cId="611219793" sldId="361"/>
            <ac:spMk id="24" creationId="{AA14CF72-B846-DC2F-CAB9-3FB3905C6C0A}"/>
          </ac:spMkLst>
        </pc:spChg>
        <pc:spChg chg="add mod">
          <ac:chgData name="Manish Sharma" userId="b799adb9ba789c8f" providerId="LiveId" clId="{E9679D90-DED9-488C-8BB6-97CB7B5DE503}" dt="2022-05-08T11:03:53.094" v="725"/>
          <ac:spMkLst>
            <pc:docMk/>
            <pc:sldMk cId="611219793" sldId="361"/>
            <ac:spMk id="26" creationId="{EF83C087-77C8-70FA-455F-B2E7CCC68C1D}"/>
          </ac:spMkLst>
        </pc:spChg>
        <pc:spChg chg="add mod">
          <ac:chgData name="Manish Sharma" userId="b799adb9ba789c8f" providerId="LiveId" clId="{E9679D90-DED9-488C-8BB6-97CB7B5DE503}" dt="2022-05-08T11:03:53.094" v="725"/>
          <ac:spMkLst>
            <pc:docMk/>
            <pc:sldMk cId="611219793" sldId="361"/>
            <ac:spMk id="27" creationId="{14D8E935-91EE-972F-1E74-C8476A7B535D}"/>
          </ac:spMkLst>
        </pc:spChg>
        <pc:spChg chg="add mod">
          <ac:chgData name="Manish Sharma" userId="b799adb9ba789c8f" providerId="LiveId" clId="{E9679D90-DED9-488C-8BB6-97CB7B5DE503}" dt="2022-05-08T11:04:16.277" v="726"/>
          <ac:spMkLst>
            <pc:docMk/>
            <pc:sldMk cId="611219793" sldId="361"/>
            <ac:spMk id="28" creationId="{A83D8991-9FA8-ACCA-2B0B-49A5EBBD26B7}"/>
          </ac:spMkLst>
        </pc:spChg>
        <pc:spChg chg="add mod">
          <ac:chgData name="Manish Sharma" userId="b799adb9ba789c8f" providerId="LiveId" clId="{E9679D90-DED9-488C-8BB6-97CB7B5DE503}" dt="2022-05-08T11:04:26.916" v="727"/>
          <ac:spMkLst>
            <pc:docMk/>
            <pc:sldMk cId="611219793" sldId="361"/>
            <ac:spMk id="29" creationId="{5CA5DF6C-8B1D-539E-086D-09BD24E6C5A7}"/>
          </ac:spMkLst>
        </pc:spChg>
        <pc:cxnChg chg="add mod">
          <ac:chgData name="Manish Sharma" userId="b799adb9ba789c8f" providerId="LiveId" clId="{E9679D90-DED9-488C-8BB6-97CB7B5DE503}" dt="2022-05-08T11:02:51.549" v="719"/>
          <ac:cxnSpMkLst>
            <pc:docMk/>
            <pc:sldMk cId="611219793" sldId="361"/>
            <ac:cxnSpMk id="5" creationId="{EBB19052-225B-516F-B6D8-61C5C8FD8066}"/>
          </ac:cxnSpMkLst>
        </pc:cxnChg>
        <pc:cxnChg chg="add mod">
          <ac:chgData name="Manish Sharma" userId="b799adb9ba789c8f" providerId="LiveId" clId="{E9679D90-DED9-488C-8BB6-97CB7B5DE503}" dt="2022-05-08T11:02:51.549" v="719"/>
          <ac:cxnSpMkLst>
            <pc:docMk/>
            <pc:sldMk cId="611219793" sldId="361"/>
            <ac:cxnSpMk id="8" creationId="{F58CE545-444F-2F5B-F084-1B1665A48EBB}"/>
          </ac:cxnSpMkLst>
        </pc:cxnChg>
        <pc:cxnChg chg="add mod">
          <ac:chgData name="Manish Sharma" userId="b799adb9ba789c8f" providerId="LiveId" clId="{E9679D90-DED9-488C-8BB6-97CB7B5DE503}" dt="2022-05-08T11:03:01.616" v="720"/>
          <ac:cxnSpMkLst>
            <pc:docMk/>
            <pc:sldMk cId="611219793" sldId="361"/>
            <ac:cxnSpMk id="11" creationId="{0915E099-8755-73DA-CEE6-997DD7E3EEF9}"/>
          </ac:cxnSpMkLst>
        </pc:cxnChg>
        <pc:cxnChg chg="add mod">
          <ac:chgData name="Manish Sharma" userId="b799adb9ba789c8f" providerId="LiveId" clId="{E9679D90-DED9-488C-8BB6-97CB7B5DE503}" dt="2022-05-08T11:03:13.419" v="721"/>
          <ac:cxnSpMkLst>
            <pc:docMk/>
            <pc:sldMk cId="611219793" sldId="361"/>
            <ac:cxnSpMk id="15" creationId="{1B06DE15-46C7-2FC8-1BAC-31CB53EAC54D}"/>
          </ac:cxnSpMkLst>
        </pc:cxnChg>
        <pc:cxnChg chg="add mod">
          <ac:chgData name="Manish Sharma" userId="b799adb9ba789c8f" providerId="LiveId" clId="{E9679D90-DED9-488C-8BB6-97CB7B5DE503}" dt="2022-05-08T11:03:24.563" v="722"/>
          <ac:cxnSpMkLst>
            <pc:docMk/>
            <pc:sldMk cId="611219793" sldId="361"/>
            <ac:cxnSpMk id="18" creationId="{049AB8CD-DAF7-2183-96D5-1E3C39E2B45D}"/>
          </ac:cxnSpMkLst>
        </pc:cxnChg>
        <pc:cxnChg chg="add mod">
          <ac:chgData name="Manish Sharma" userId="b799adb9ba789c8f" providerId="LiveId" clId="{E9679D90-DED9-488C-8BB6-97CB7B5DE503}" dt="2022-05-08T11:03:24.563" v="722"/>
          <ac:cxnSpMkLst>
            <pc:docMk/>
            <pc:sldMk cId="611219793" sldId="361"/>
            <ac:cxnSpMk id="19" creationId="{197B489E-3516-A7FE-924B-952224BC73C0}"/>
          </ac:cxnSpMkLst>
        </pc:cxnChg>
        <pc:cxnChg chg="add mod">
          <ac:chgData name="Manish Sharma" userId="b799adb9ba789c8f" providerId="LiveId" clId="{E9679D90-DED9-488C-8BB6-97CB7B5DE503}" dt="2022-05-08T11:03:24.563" v="722"/>
          <ac:cxnSpMkLst>
            <pc:docMk/>
            <pc:sldMk cId="611219793" sldId="361"/>
            <ac:cxnSpMk id="20" creationId="{62A4D66D-6AAB-A1CA-0247-17B7A499E902}"/>
          </ac:cxnSpMkLst>
        </pc:cxnChg>
        <pc:cxnChg chg="add mod">
          <ac:chgData name="Manish Sharma" userId="b799adb9ba789c8f" providerId="LiveId" clId="{E9679D90-DED9-488C-8BB6-97CB7B5DE503}" dt="2022-05-08T11:03:41.662" v="724"/>
          <ac:cxnSpMkLst>
            <pc:docMk/>
            <pc:sldMk cId="611219793" sldId="361"/>
            <ac:cxnSpMk id="22" creationId="{0F24570D-AF42-06E6-1881-9C72519A84B3}"/>
          </ac:cxnSpMkLst>
        </pc:cxnChg>
        <pc:cxnChg chg="add mod">
          <ac:chgData name="Manish Sharma" userId="b799adb9ba789c8f" providerId="LiveId" clId="{E9679D90-DED9-488C-8BB6-97CB7B5DE503}" dt="2022-05-08T11:03:53.094" v="725"/>
          <ac:cxnSpMkLst>
            <pc:docMk/>
            <pc:sldMk cId="611219793" sldId="361"/>
            <ac:cxnSpMk id="25" creationId="{D7BD832A-C07B-D9FE-FC3D-347F202D6F84}"/>
          </ac:cxnSpMkLst>
        </pc:cxnChg>
      </pc:sldChg>
      <pc:sldChg chg="add">
        <pc:chgData name="Manish Sharma" userId="b799adb9ba789c8f" providerId="LiveId" clId="{E9679D90-DED9-488C-8BB6-97CB7B5DE503}" dt="2022-05-08T11:05:02.711" v="728"/>
        <pc:sldMkLst>
          <pc:docMk/>
          <pc:sldMk cId="3959681348" sldId="362"/>
        </pc:sldMkLst>
      </pc:sldChg>
      <pc:sldChg chg="add">
        <pc:chgData name="Manish Sharma" userId="b799adb9ba789c8f" providerId="LiveId" clId="{E9679D90-DED9-488C-8BB6-97CB7B5DE503}" dt="2022-05-08T11:38:41.175" v="729"/>
        <pc:sldMkLst>
          <pc:docMk/>
          <pc:sldMk cId="3963583470" sldId="363"/>
        </pc:sldMkLst>
      </pc:sldChg>
    </pc:docChg>
  </pc:docChgLst>
  <pc:docChgLst>
    <pc:chgData name="Manish Sharma" userId="b799adb9ba789c8f" providerId="LiveId" clId="{9B781634-81F2-448C-ACBB-BCB8011F6715}"/>
    <pc:docChg chg="undo custSel addSld delSld modSld">
      <pc:chgData name="Manish Sharma" userId="b799adb9ba789c8f" providerId="LiveId" clId="{9B781634-81F2-448C-ACBB-BCB8011F6715}" dt="2022-12-16T10:52:27.377" v="825"/>
      <pc:docMkLst>
        <pc:docMk/>
      </pc:docMkLst>
      <pc:sldChg chg="add del">
        <pc:chgData name="Manish Sharma" userId="b799adb9ba789c8f" providerId="LiveId" clId="{9B781634-81F2-448C-ACBB-BCB8011F6715}" dt="2022-12-15T05:47:03.547" v="709"/>
        <pc:sldMkLst>
          <pc:docMk/>
          <pc:sldMk cId="330223857" sldId="269"/>
        </pc:sldMkLst>
      </pc:sldChg>
      <pc:sldChg chg="add del">
        <pc:chgData name="Manish Sharma" userId="b799adb9ba789c8f" providerId="LiveId" clId="{9B781634-81F2-448C-ACBB-BCB8011F6715}" dt="2022-12-15T05:47:03.547" v="709"/>
        <pc:sldMkLst>
          <pc:docMk/>
          <pc:sldMk cId="354889720" sldId="272"/>
        </pc:sldMkLst>
      </pc:sldChg>
      <pc:sldChg chg="add del">
        <pc:chgData name="Manish Sharma" userId="b799adb9ba789c8f" providerId="LiveId" clId="{9B781634-81F2-448C-ACBB-BCB8011F6715}" dt="2022-12-15T05:47:03.547" v="709"/>
        <pc:sldMkLst>
          <pc:docMk/>
          <pc:sldMk cId="1041794992" sldId="274"/>
        </pc:sldMkLst>
      </pc:sldChg>
      <pc:sldChg chg="add del">
        <pc:chgData name="Manish Sharma" userId="b799adb9ba789c8f" providerId="LiveId" clId="{9B781634-81F2-448C-ACBB-BCB8011F6715}" dt="2022-12-15T05:47:03.547" v="709"/>
        <pc:sldMkLst>
          <pc:docMk/>
          <pc:sldMk cId="1929096108" sldId="275"/>
        </pc:sldMkLst>
      </pc:sldChg>
      <pc:sldChg chg="add del">
        <pc:chgData name="Manish Sharma" userId="b799adb9ba789c8f" providerId="LiveId" clId="{9B781634-81F2-448C-ACBB-BCB8011F6715}" dt="2022-12-15T05:47:03.547" v="709"/>
        <pc:sldMkLst>
          <pc:docMk/>
          <pc:sldMk cId="1327294765" sldId="276"/>
        </pc:sldMkLst>
      </pc:sldChg>
      <pc:sldChg chg="add del">
        <pc:chgData name="Manish Sharma" userId="b799adb9ba789c8f" providerId="LiveId" clId="{9B781634-81F2-448C-ACBB-BCB8011F6715}" dt="2022-12-15T11:08:28.161" v="719"/>
        <pc:sldMkLst>
          <pc:docMk/>
          <pc:sldMk cId="1476634141" sldId="277"/>
        </pc:sldMkLst>
      </pc:sldChg>
      <pc:sldChg chg="add del">
        <pc:chgData name="Manish Sharma" userId="b799adb9ba789c8f" providerId="LiveId" clId="{9B781634-81F2-448C-ACBB-BCB8011F6715}" dt="2022-12-16T04:07:15.802" v="722"/>
        <pc:sldMkLst>
          <pc:docMk/>
          <pc:sldMk cId="3742683978" sldId="278"/>
        </pc:sldMkLst>
      </pc:sldChg>
      <pc:sldChg chg="add del">
        <pc:chgData name="Manish Sharma" userId="b799adb9ba789c8f" providerId="LiveId" clId="{9B781634-81F2-448C-ACBB-BCB8011F6715}" dt="2022-12-15T06:58:07.235" v="710"/>
        <pc:sldMkLst>
          <pc:docMk/>
          <pc:sldMk cId="3722122107" sldId="280"/>
        </pc:sldMkLst>
      </pc:sldChg>
      <pc:sldChg chg="add del">
        <pc:chgData name="Manish Sharma" userId="b799adb9ba789c8f" providerId="LiveId" clId="{9B781634-81F2-448C-ACBB-BCB8011F6715}" dt="2022-12-15T05:47:03.547" v="709"/>
        <pc:sldMkLst>
          <pc:docMk/>
          <pc:sldMk cId="1870224024" sldId="281"/>
        </pc:sldMkLst>
      </pc:sldChg>
      <pc:sldChg chg="add del">
        <pc:chgData name="Manish Sharma" userId="b799adb9ba789c8f" providerId="LiveId" clId="{9B781634-81F2-448C-ACBB-BCB8011F6715}" dt="2022-12-16T06:59:05.233" v="724"/>
        <pc:sldMkLst>
          <pc:docMk/>
          <pc:sldMk cId="4112244625" sldId="283"/>
        </pc:sldMkLst>
      </pc:sldChg>
      <pc:sldChg chg="add del">
        <pc:chgData name="Manish Sharma" userId="b799adb9ba789c8f" providerId="LiveId" clId="{9B781634-81F2-448C-ACBB-BCB8011F6715}" dt="2022-12-16T06:59:05.233" v="724"/>
        <pc:sldMkLst>
          <pc:docMk/>
          <pc:sldMk cId="3526466874" sldId="284"/>
        </pc:sldMkLst>
      </pc:sldChg>
      <pc:sldChg chg="addSp delSp add del mod setBg delDesignElem">
        <pc:chgData name="Manish Sharma" userId="b799adb9ba789c8f" providerId="LiveId" clId="{9B781634-81F2-448C-ACBB-BCB8011F6715}" dt="2022-12-16T06:59:13.099" v="725" actId="26606"/>
        <pc:sldMkLst>
          <pc:docMk/>
          <pc:sldMk cId="1121659111" sldId="286"/>
        </pc:sldMkLst>
        <pc:spChg chg="del">
          <ac:chgData name="Manish Sharma" userId="b799adb9ba789c8f" providerId="LiveId" clId="{9B781634-81F2-448C-ACBB-BCB8011F6715}" dt="2022-12-16T06:59:05.233" v="724"/>
          <ac:spMkLst>
            <pc:docMk/>
            <pc:sldMk cId="1121659111" sldId="286"/>
            <ac:spMk id="14" creationId="{D4771268-CB57-404A-9271-370EB28F6090}"/>
          </ac:spMkLst>
        </pc:spChg>
        <pc:spChg chg="add">
          <ac:chgData name="Manish Sharma" userId="b799adb9ba789c8f" providerId="LiveId" clId="{9B781634-81F2-448C-ACBB-BCB8011F6715}" dt="2022-12-16T06:59:13.099" v="725" actId="26606"/>
          <ac:spMkLst>
            <pc:docMk/>
            <pc:sldMk cId="1121659111" sldId="286"/>
            <ac:spMk id="15" creationId="{D4771268-CB57-404A-9271-370EB28F6090}"/>
          </ac:spMkLst>
        </pc:spChg>
      </pc:sldChg>
      <pc:sldChg chg="add del">
        <pc:chgData name="Manish Sharma" userId="b799adb9ba789c8f" providerId="LiveId" clId="{9B781634-81F2-448C-ACBB-BCB8011F6715}" dt="2022-12-15T11:08:28.161" v="719"/>
        <pc:sldMkLst>
          <pc:docMk/>
          <pc:sldMk cId="4016984177" sldId="288"/>
        </pc:sldMkLst>
      </pc:sldChg>
      <pc:sldChg chg="addSp delSp add del mod setBg delDesignElem">
        <pc:chgData name="Manish Sharma" userId="b799adb9ba789c8f" providerId="LiveId" clId="{9B781634-81F2-448C-ACBB-BCB8011F6715}" dt="2022-12-15T11:09:04.547" v="720" actId="26606"/>
        <pc:sldMkLst>
          <pc:docMk/>
          <pc:sldMk cId="4019827636" sldId="289"/>
        </pc:sldMkLst>
        <pc:spChg chg="del">
          <ac:chgData name="Manish Sharma" userId="b799adb9ba789c8f" providerId="LiveId" clId="{9B781634-81F2-448C-ACBB-BCB8011F6715}" dt="2022-12-15T11:08:28.161" v="719"/>
          <ac:spMkLst>
            <pc:docMk/>
            <pc:sldMk cId="4019827636" sldId="289"/>
            <ac:spMk id="10" creationId="{D4771268-CB57-404A-9271-370EB28F6090}"/>
          </ac:spMkLst>
        </pc:spChg>
        <pc:spChg chg="add">
          <ac:chgData name="Manish Sharma" userId="b799adb9ba789c8f" providerId="LiveId" clId="{9B781634-81F2-448C-ACBB-BCB8011F6715}" dt="2022-12-15T11:09:04.547" v="720" actId="26606"/>
          <ac:spMkLst>
            <pc:docMk/>
            <pc:sldMk cId="4019827636" sldId="289"/>
            <ac:spMk id="11" creationId="{D4771268-CB57-404A-9271-370EB28F6090}"/>
          </ac:spMkLst>
        </pc:spChg>
      </pc:sldChg>
      <pc:sldChg chg="add del">
        <pc:chgData name="Manish Sharma" userId="b799adb9ba789c8f" providerId="LiveId" clId="{9B781634-81F2-448C-ACBB-BCB8011F6715}" dt="2022-12-15T06:58:07.235" v="710"/>
        <pc:sldMkLst>
          <pc:docMk/>
          <pc:sldMk cId="4234741750" sldId="290"/>
        </pc:sldMkLst>
      </pc:sldChg>
      <pc:sldChg chg="add del">
        <pc:chgData name="Manish Sharma" userId="b799adb9ba789c8f" providerId="LiveId" clId="{9B781634-81F2-448C-ACBB-BCB8011F6715}" dt="2022-12-15T06:58:07.235" v="710"/>
        <pc:sldMkLst>
          <pc:docMk/>
          <pc:sldMk cId="3252480271" sldId="291"/>
        </pc:sldMkLst>
      </pc:sldChg>
      <pc:sldChg chg="modSp add del mod">
        <pc:chgData name="Manish Sharma" userId="b799adb9ba789c8f" providerId="LiveId" clId="{9B781634-81F2-448C-ACBB-BCB8011F6715}" dt="2022-12-15T06:59:14.531" v="717" actId="1076"/>
        <pc:sldMkLst>
          <pc:docMk/>
          <pc:sldMk cId="3578439419" sldId="310"/>
        </pc:sldMkLst>
        <pc:spChg chg="mod">
          <ac:chgData name="Manish Sharma" userId="b799adb9ba789c8f" providerId="LiveId" clId="{9B781634-81F2-448C-ACBB-BCB8011F6715}" dt="2022-12-15T06:59:02.985" v="715" actId="20577"/>
          <ac:spMkLst>
            <pc:docMk/>
            <pc:sldMk cId="3578439419" sldId="310"/>
            <ac:spMk id="3" creationId="{65086ABC-7EC1-4A83-BCC9-6EFA94766957}"/>
          </ac:spMkLst>
        </pc:spChg>
        <pc:picChg chg="mod">
          <ac:chgData name="Manish Sharma" userId="b799adb9ba789c8f" providerId="LiveId" clId="{9B781634-81F2-448C-ACBB-BCB8011F6715}" dt="2022-12-15T06:59:14.531" v="717" actId="1076"/>
          <ac:picMkLst>
            <pc:docMk/>
            <pc:sldMk cId="3578439419" sldId="310"/>
            <ac:picMk id="6" creationId="{E0C3C1C6-0289-4289-9F9A-EDA34E3A81B8}"/>
          </ac:picMkLst>
        </pc:picChg>
      </pc:sldChg>
      <pc:sldChg chg="add del">
        <pc:chgData name="Manish Sharma" userId="b799adb9ba789c8f" providerId="LiveId" clId="{9B781634-81F2-448C-ACBB-BCB8011F6715}" dt="2022-12-15T11:08:28.161" v="719"/>
        <pc:sldMkLst>
          <pc:docMk/>
          <pc:sldMk cId="2483723510" sldId="311"/>
        </pc:sldMkLst>
      </pc:sldChg>
      <pc:sldChg chg="add del">
        <pc:chgData name="Manish Sharma" userId="b799adb9ba789c8f" providerId="LiveId" clId="{9B781634-81F2-448C-ACBB-BCB8011F6715}" dt="2022-12-15T11:08:28.161" v="719"/>
        <pc:sldMkLst>
          <pc:docMk/>
          <pc:sldMk cId="2383157330" sldId="312"/>
        </pc:sldMkLst>
      </pc:sldChg>
      <pc:sldChg chg="add del">
        <pc:chgData name="Manish Sharma" userId="b799adb9ba789c8f" providerId="LiveId" clId="{9B781634-81F2-448C-ACBB-BCB8011F6715}" dt="2022-12-15T11:08:28.161" v="719"/>
        <pc:sldMkLst>
          <pc:docMk/>
          <pc:sldMk cId="1771078964" sldId="314"/>
        </pc:sldMkLst>
      </pc:sldChg>
      <pc:sldChg chg="add del">
        <pc:chgData name="Manish Sharma" userId="b799adb9ba789c8f" providerId="LiveId" clId="{9B781634-81F2-448C-ACBB-BCB8011F6715}" dt="2022-12-15T06:58:07.235" v="710"/>
        <pc:sldMkLst>
          <pc:docMk/>
          <pc:sldMk cId="2175462724" sldId="315"/>
        </pc:sldMkLst>
      </pc:sldChg>
      <pc:sldChg chg="add del">
        <pc:chgData name="Manish Sharma" userId="b799adb9ba789c8f" providerId="LiveId" clId="{9B781634-81F2-448C-ACBB-BCB8011F6715}" dt="2022-12-15T11:08:28.161" v="719"/>
        <pc:sldMkLst>
          <pc:docMk/>
          <pc:sldMk cId="1542734719" sldId="316"/>
        </pc:sldMkLst>
      </pc:sldChg>
      <pc:sldChg chg="add del">
        <pc:chgData name="Manish Sharma" userId="b799adb9ba789c8f" providerId="LiveId" clId="{9B781634-81F2-448C-ACBB-BCB8011F6715}" dt="2022-12-16T03:51:44.134" v="721"/>
        <pc:sldMkLst>
          <pc:docMk/>
          <pc:sldMk cId="2020432023" sldId="317"/>
        </pc:sldMkLst>
      </pc:sldChg>
      <pc:sldChg chg="add del">
        <pc:chgData name="Manish Sharma" userId="b799adb9ba789c8f" providerId="LiveId" clId="{9B781634-81F2-448C-ACBB-BCB8011F6715}" dt="2022-12-16T04:07:15.802" v="722"/>
        <pc:sldMkLst>
          <pc:docMk/>
          <pc:sldMk cId="992083087" sldId="318"/>
        </pc:sldMkLst>
      </pc:sldChg>
      <pc:sldChg chg="add del">
        <pc:chgData name="Manish Sharma" userId="b799adb9ba789c8f" providerId="LiveId" clId="{9B781634-81F2-448C-ACBB-BCB8011F6715}" dt="2022-12-16T06:59:05.233" v="724"/>
        <pc:sldMkLst>
          <pc:docMk/>
          <pc:sldMk cId="2677077442" sldId="319"/>
        </pc:sldMkLst>
      </pc:sldChg>
      <pc:sldChg chg="add del">
        <pc:chgData name="Manish Sharma" userId="b799adb9ba789c8f" providerId="LiveId" clId="{9B781634-81F2-448C-ACBB-BCB8011F6715}" dt="2022-12-16T06:59:05.233" v="724"/>
        <pc:sldMkLst>
          <pc:docMk/>
          <pc:sldMk cId="976549785" sldId="320"/>
        </pc:sldMkLst>
      </pc:sldChg>
      <pc:sldChg chg="add del">
        <pc:chgData name="Manish Sharma" userId="b799adb9ba789c8f" providerId="LiveId" clId="{9B781634-81F2-448C-ACBB-BCB8011F6715}" dt="2022-12-16T06:59:05.233" v="724"/>
        <pc:sldMkLst>
          <pc:docMk/>
          <pc:sldMk cId="1393763600" sldId="321"/>
        </pc:sldMkLst>
      </pc:sldChg>
      <pc:sldChg chg="add del">
        <pc:chgData name="Manish Sharma" userId="b799adb9ba789c8f" providerId="LiveId" clId="{9B781634-81F2-448C-ACBB-BCB8011F6715}" dt="2022-12-16T09:41:03.181" v="727"/>
        <pc:sldMkLst>
          <pc:docMk/>
          <pc:sldMk cId="2086204329" sldId="322"/>
        </pc:sldMkLst>
      </pc:sldChg>
      <pc:sldChg chg="add del">
        <pc:chgData name="Manish Sharma" userId="b799adb9ba789c8f" providerId="LiveId" clId="{9B781634-81F2-448C-ACBB-BCB8011F6715}" dt="2022-12-16T09:41:03.181" v="727"/>
        <pc:sldMkLst>
          <pc:docMk/>
          <pc:sldMk cId="4024640257" sldId="323"/>
        </pc:sldMkLst>
      </pc:sldChg>
      <pc:sldChg chg="add del">
        <pc:chgData name="Manish Sharma" userId="b799adb9ba789c8f" providerId="LiveId" clId="{9B781634-81F2-448C-ACBB-BCB8011F6715}" dt="2022-12-16T07:29:47.243" v="726"/>
        <pc:sldMkLst>
          <pc:docMk/>
          <pc:sldMk cId="869922491" sldId="324"/>
        </pc:sldMkLst>
      </pc:sldChg>
      <pc:sldChg chg="add del">
        <pc:chgData name="Manish Sharma" userId="b799adb9ba789c8f" providerId="LiveId" clId="{9B781634-81F2-448C-ACBB-BCB8011F6715}" dt="2022-12-16T07:29:47.243" v="726"/>
        <pc:sldMkLst>
          <pc:docMk/>
          <pc:sldMk cId="743372294" sldId="326"/>
        </pc:sldMkLst>
      </pc:sldChg>
      <pc:sldChg chg="add del">
        <pc:chgData name="Manish Sharma" userId="b799adb9ba789c8f" providerId="LiveId" clId="{9B781634-81F2-448C-ACBB-BCB8011F6715}" dt="2022-12-16T07:29:47.243" v="726"/>
        <pc:sldMkLst>
          <pc:docMk/>
          <pc:sldMk cId="1562318406" sldId="327"/>
        </pc:sldMkLst>
      </pc:sldChg>
      <pc:sldChg chg="addSp delSp modSp new mod">
        <pc:chgData name="Manish Sharma" userId="b799adb9ba789c8f" providerId="LiveId" clId="{9B781634-81F2-448C-ACBB-BCB8011F6715}" dt="2022-12-15T04:23:42.462" v="12"/>
        <pc:sldMkLst>
          <pc:docMk/>
          <pc:sldMk cId="1429806483" sldId="340"/>
        </pc:sldMkLst>
        <pc:spChg chg="del">
          <ac:chgData name="Manish Sharma" userId="b799adb9ba789c8f" providerId="LiveId" clId="{9B781634-81F2-448C-ACBB-BCB8011F6715}" dt="2022-12-15T04:21:29.982" v="2" actId="478"/>
          <ac:spMkLst>
            <pc:docMk/>
            <pc:sldMk cId="1429806483" sldId="340"/>
            <ac:spMk id="2" creationId="{61532019-E2FF-F106-3274-CC1FD67E0406}"/>
          </ac:spMkLst>
        </pc:spChg>
        <pc:spChg chg="del">
          <ac:chgData name="Manish Sharma" userId="b799adb9ba789c8f" providerId="LiveId" clId="{9B781634-81F2-448C-ACBB-BCB8011F6715}" dt="2022-12-15T04:21:29.982" v="2" actId="478"/>
          <ac:spMkLst>
            <pc:docMk/>
            <pc:sldMk cId="1429806483" sldId="340"/>
            <ac:spMk id="3" creationId="{63ABD959-D55F-FE59-C88A-73A3C56233A9}"/>
          </ac:spMkLst>
        </pc:spChg>
        <pc:spChg chg="add mod">
          <ac:chgData name="Manish Sharma" userId="b799adb9ba789c8f" providerId="LiveId" clId="{9B781634-81F2-448C-ACBB-BCB8011F6715}" dt="2022-12-15T04:21:36.235" v="3"/>
          <ac:spMkLst>
            <pc:docMk/>
            <pc:sldMk cId="1429806483" sldId="340"/>
            <ac:spMk id="4" creationId="{D898FF95-8D4F-E5AA-4048-19BD52B3A41D}"/>
          </ac:spMkLst>
        </pc:spChg>
        <pc:spChg chg="add mod">
          <ac:chgData name="Manish Sharma" userId="b799adb9ba789c8f" providerId="LiveId" clId="{9B781634-81F2-448C-ACBB-BCB8011F6715}" dt="2022-12-15T04:21:46.590" v="4"/>
          <ac:spMkLst>
            <pc:docMk/>
            <pc:sldMk cId="1429806483" sldId="340"/>
            <ac:spMk id="5" creationId="{6123E748-D1DF-2290-D7DC-E9A5274377D1}"/>
          </ac:spMkLst>
        </pc:spChg>
        <pc:spChg chg="add mod">
          <ac:chgData name="Manish Sharma" userId="b799adb9ba789c8f" providerId="LiveId" clId="{9B781634-81F2-448C-ACBB-BCB8011F6715}" dt="2022-12-15T04:21:58.237" v="5"/>
          <ac:spMkLst>
            <pc:docMk/>
            <pc:sldMk cId="1429806483" sldId="340"/>
            <ac:spMk id="6" creationId="{9A6A6C08-C959-E158-BEDC-89BEA900B778}"/>
          </ac:spMkLst>
        </pc:spChg>
        <pc:spChg chg="add mod">
          <ac:chgData name="Manish Sharma" userId="b799adb9ba789c8f" providerId="LiveId" clId="{9B781634-81F2-448C-ACBB-BCB8011F6715}" dt="2022-12-15T04:22:10.472" v="6"/>
          <ac:spMkLst>
            <pc:docMk/>
            <pc:sldMk cId="1429806483" sldId="340"/>
            <ac:spMk id="7" creationId="{F6A8D2FF-D200-95BD-DCA6-86187E755AA3}"/>
          </ac:spMkLst>
        </pc:spChg>
        <pc:spChg chg="add mod">
          <ac:chgData name="Manish Sharma" userId="b799adb9ba789c8f" providerId="LiveId" clId="{9B781634-81F2-448C-ACBB-BCB8011F6715}" dt="2022-12-15T04:22:10.472" v="6"/>
          <ac:spMkLst>
            <pc:docMk/>
            <pc:sldMk cId="1429806483" sldId="340"/>
            <ac:spMk id="8" creationId="{B355FE10-1E57-BC04-2F91-8EFE4E68A446}"/>
          </ac:spMkLst>
        </pc:spChg>
        <pc:spChg chg="add mod">
          <ac:chgData name="Manish Sharma" userId="b799adb9ba789c8f" providerId="LiveId" clId="{9B781634-81F2-448C-ACBB-BCB8011F6715}" dt="2022-12-15T04:22:19.502" v="7"/>
          <ac:spMkLst>
            <pc:docMk/>
            <pc:sldMk cId="1429806483" sldId="340"/>
            <ac:spMk id="9" creationId="{2E689C88-034F-9863-EBCF-1110141DC50A}"/>
          </ac:spMkLst>
        </pc:spChg>
        <pc:spChg chg="add mod">
          <ac:chgData name="Manish Sharma" userId="b799adb9ba789c8f" providerId="LiveId" clId="{9B781634-81F2-448C-ACBB-BCB8011F6715}" dt="2022-12-15T04:22:39.420" v="8"/>
          <ac:spMkLst>
            <pc:docMk/>
            <pc:sldMk cId="1429806483" sldId="340"/>
            <ac:spMk id="10" creationId="{C44C7B78-CEBC-34DF-3A6A-278A4DF87B25}"/>
          </ac:spMkLst>
        </pc:spChg>
        <pc:spChg chg="add mod">
          <ac:chgData name="Manish Sharma" userId="b799adb9ba789c8f" providerId="LiveId" clId="{9B781634-81F2-448C-ACBB-BCB8011F6715}" dt="2022-12-15T04:22:39.420" v="8"/>
          <ac:spMkLst>
            <pc:docMk/>
            <pc:sldMk cId="1429806483" sldId="340"/>
            <ac:spMk id="11" creationId="{C36D498C-745D-60E5-7242-B5A20DA668C3}"/>
          </ac:spMkLst>
        </pc:spChg>
        <pc:spChg chg="add mod">
          <ac:chgData name="Manish Sharma" userId="b799adb9ba789c8f" providerId="LiveId" clId="{9B781634-81F2-448C-ACBB-BCB8011F6715}" dt="2022-12-15T04:22:39.420" v="8"/>
          <ac:spMkLst>
            <pc:docMk/>
            <pc:sldMk cId="1429806483" sldId="340"/>
            <ac:spMk id="12" creationId="{7ABF2776-D729-3B31-3F6F-B33D7C9B870E}"/>
          </ac:spMkLst>
        </pc:spChg>
        <pc:spChg chg="add mod">
          <ac:chgData name="Manish Sharma" userId="b799adb9ba789c8f" providerId="LiveId" clId="{9B781634-81F2-448C-ACBB-BCB8011F6715}" dt="2022-12-15T04:22:39.420" v="8"/>
          <ac:spMkLst>
            <pc:docMk/>
            <pc:sldMk cId="1429806483" sldId="340"/>
            <ac:spMk id="13" creationId="{9F2272E0-A0A2-A046-7FA3-6C48A6A410DF}"/>
          </ac:spMkLst>
        </pc:spChg>
        <pc:spChg chg="add mod">
          <ac:chgData name="Manish Sharma" userId="b799adb9ba789c8f" providerId="LiveId" clId="{9B781634-81F2-448C-ACBB-BCB8011F6715}" dt="2022-12-15T04:23:10.319" v="9"/>
          <ac:spMkLst>
            <pc:docMk/>
            <pc:sldMk cId="1429806483" sldId="340"/>
            <ac:spMk id="14" creationId="{B1780DC7-3A5A-3638-C927-B52B38B28A5B}"/>
          </ac:spMkLst>
        </pc:spChg>
        <pc:spChg chg="add mod">
          <ac:chgData name="Manish Sharma" userId="b799adb9ba789c8f" providerId="LiveId" clId="{9B781634-81F2-448C-ACBB-BCB8011F6715}" dt="2022-12-15T04:23:26.561" v="11" actId="1076"/>
          <ac:spMkLst>
            <pc:docMk/>
            <pc:sldMk cId="1429806483" sldId="340"/>
            <ac:spMk id="15" creationId="{EEA45A7E-F43D-E3E5-954D-EDC3506862F0}"/>
          </ac:spMkLst>
        </pc:spChg>
        <pc:spChg chg="add mod">
          <ac:chgData name="Manish Sharma" userId="b799adb9ba789c8f" providerId="LiveId" clId="{9B781634-81F2-448C-ACBB-BCB8011F6715}" dt="2022-12-15T04:23:26.561" v="11" actId="1076"/>
          <ac:spMkLst>
            <pc:docMk/>
            <pc:sldMk cId="1429806483" sldId="340"/>
            <ac:spMk id="16" creationId="{A7A42AD7-2F38-D016-DEB1-1303244A8566}"/>
          </ac:spMkLst>
        </pc:spChg>
        <pc:spChg chg="add mod">
          <ac:chgData name="Manish Sharma" userId="b799adb9ba789c8f" providerId="LiveId" clId="{9B781634-81F2-448C-ACBB-BCB8011F6715}" dt="2022-12-15T04:23:26.561" v="11" actId="1076"/>
          <ac:spMkLst>
            <pc:docMk/>
            <pc:sldMk cId="1429806483" sldId="340"/>
            <ac:spMk id="17" creationId="{4EB9D340-B4E7-AD47-D9DF-965650821CD2}"/>
          </ac:spMkLst>
        </pc:spChg>
        <pc:spChg chg="add mod">
          <ac:chgData name="Manish Sharma" userId="b799adb9ba789c8f" providerId="LiveId" clId="{9B781634-81F2-448C-ACBB-BCB8011F6715}" dt="2022-12-15T04:23:26.561" v="11" actId="1076"/>
          <ac:spMkLst>
            <pc:docMk/>
            <pc:sldMk cId="1429806483" sldId="340"/>
            <ac:spMk id="18" creationId="{47C09E25-12B1-5C49-F27C-FDD0A20024E5}"/>
          </ac:spMkLst>
        </pc:spChg>
        <pc:spChg chg="add mod">
          <ac:chgData name="Manish Sharma" userId="b799adb9ba789c8f" providerId="LiveId" clId="{9B781634-81F2-448C-ACBB-BCB8011F6715}" dt="2022-12-15T04:23:42.462" v="12"/>
          <ac:spMkLst>
            <pc:docMk/>
            <pc:sldMk cId="1429806483" sldId="340"/>
            <ac:spMk id="19" creationId="{99E6FFB4-14FF-0C27-72E9-28E55DA3B325}"/>
          </ac:spMkLst>
        </pc:spChg>
      </pc:sldChg>
      <pc:sldChg chg="del">
        <pc:chgData name="Manish Sharma" userId="b799adb9ba789c8f" providerId="LiveId" clId="{9B781634-81F2-448C-ACBB-BCB8011F6715}" dt="2022-12-15T03:29:45.698" v="0" actId="47"/>
        <pc:sldMkLst>
          <pc:docMk/>
          <pc:sldMk cId="1759597176" sldId="340"/>
        </pc:sldMkLst>
      </pc:sldChg>
      <pc:sldChg chg="del">
        <pc:chgData name="Manish Sharma" userId="b799adb9ba789c8f" providerId="LiveId" clId="{9B781634-81F2-448C-ACBB-BCB8011F6715}" dt="2022-12-15T03:29:45.698" v="0" actId="47"/>
        <pc:sldMkLst>
          <pc:docMk/>
          <pc:sldMk cId="904529819" sldId="341"/>
        </pc:sldMkLst>
      </pc:sldChg>
      <pc:sldChg chg="modSp new mod">
        <pc:chgData name="Manish Sharma" userId="b799adb9ba789c8f" providerId="LiveId" clId="{9B781634-81F2-448C-ACBB-BCB8011F6715}" dt="2022-12-15T04:36:01.720" v="296" actId="20577"/>
        <pc:sldMkLst>
          <pc:docMk/>
          <pc:sldMk cId="3734022937" sldId="341"/>
        </pc:sldMkLst>
        <pc:spChg chg="mod">
          <ac:chgData name="Manish Sharma" userId="b799adb9ba789c8f" providerId="LiveId" clId="{9B781634-81F2-448C-ACBB-BCB8011F6715}" dt="2022-12-15T04:28:48.939" v="28" actId="20577"/>
          <ac:spMkLst>
            <pc:docMk/>
            <pc:sldMk cId="3734022937" sldId="341"/>
            <ac:spMk id="2" creationId="{162E1602-3EAA-64F2-7392-AED80AD6F4EE}"/>
          </ac:spMkLst>
        </pc:spChg>
        <pc:spChg chg="mod">
          <ac:chgData name="Manish Sharma" userId="b799adb9ba789c8f" providerId="LiveId" clId="{9B781634-81F2-448C-ACBB-BCB8011F6715}" dt="2022-12-15T04:36:01.720" v="296" actId="20577"/>
          <ac:spMkLst>
            <pc:docMk/>
            <pc:sldMk cId="3734022937" sldId="341"/>
            <ac:spMk id="3" creationId="{3941D0B0-9748-A815-8DB5-75F11123B472}"/>
          </ac:spMkLst>
        </pc:spChg>
      </pc:sldChg>
      <pc:sldChg chg="modSp new mod">
        <pc:chgData name="Manish Sharma" userId="b799adb9ba789c8f" providerId="LiveId" clId="{9B781634-81F2-448C-ACBB-BCB8011F6715}" dt="2022-12-15T04:58:07.453" v="501" actId="12"/>
        <pc:sldMkLst>
          <pc:docMk/>
          <pc:sldMk cId="1362508813" sldId="342"/>
        </pc:sldMkLst>
        <pc:spChg chg="mod">
          <ac:chgData name="Manish Sharma" userId="b799adb9ba789c8f" providerId="LiveId" clId="{9B781634-81F2-448C-ACBB-BCB8011F6715}" dt="2022-12-15T04:56:22.803" v="298"/>
          <ac:spMkLst>
            <pc:docMk/>
            <pc:sldMk cId="1362508813" sldId="342"/>
            <ac:spMk id="2" creationId="{D691312D-2B96-0CEB-16FE-CDA97C1FCA31}"/>
          </ac:spMkLst>
        </pc:spChg>
        <pc:spChg chg="mod">
          <ac:chgData name="Manish Sharma" userId="b799adb9ba789c8f" providerId="LiveId" clId="{9B781634-81F2-448C-ACBB-BCB8011F6715}" dt="2022-12-15T04:58:07.453" v="501" actId="12"/>
          <ac:spMkLst>
            <pc:docMk/>
            <pc:sldMk cId="1362508813" sldId="342"/>
            <ac:spMk id="3" creationId="{A455D418-8F09-558C-3DB0-02F0B86EBC3D}"/>
          </ac:spMkLst>
        </pc:spChg>
      </pc:sldChg>
      <pc:sldChg chg="del">
        <pc:chgData name="Manish Sharma" userId="b799adb9ba789c8f" providerId="LiveId" clId="{9B781634-81F2-448C-ACBB-BCB8011F6715}" dt="2022-12-15T03:29:45.698" v="0" actId="47"/>
        <pc:sldMkLst>
          <pc:docMk/>
          <pc:sldMk cId="2776938112" sldId="342"/>
        </pc:sldMkLst>
      </pc:sldChg>
      <pc:sldChg chg="addSp delSp modSp new mod">
        <pc:chgData name="Manish Sharma" userId="b799adb9ba789c8f" providerId="LiveId" clId="{9B781634-81F2-448C-ACBB-BCB8011F6715}" dt="2022-12-15T05:00:35.123" v="544" actId="1038"/>
        <pc:sldMkLst>
          <pc:docMk/>
          <pc:sldMk cId="227826078" sldId="343"/>
        </pc:sldMkLst>
        <pc:spChg chg="del">
          <ac:chgData name="Manish Sharma" userId="b799adb9ba789c8f" providerId="LiveId" clId="{9B781634-81F2-448C-ACBB-BCB8011F6715}" dt="2022-12-15T04:59:04.161" v="503" actId="478"/>
          <ac:spMkLst>
            <pc:docMk/>
            <pc:sldMk cId="227826078" sldId="343"/>
            <ac:spMk id="2" creationId="{758B0708-320D-6582-37EE-B311D031E5D5}"/>
          </ac:spMkLst>
        </pc:spChg>
        <pc:spChg chg="del">
          <ac:chgData name="Manish Sharma" userId="b799adb9ba789c8f" providerId="LiveId" clId="{9B781634-81F2-448C-ACBB-BCB8011F6715}" dt="2022-12-15T04:59:04.161" v="503" actId="478"/>
          <ac:spMkLst>
            <pc:docMk/>
            <pc:sldMk cId="227826078" sldId="343"/>
            <ac:spMk id="3" creationId="{7DB48610-F565-EBC3-4DAF-E9C1A5CF14BF}"/>
          </ac:spMkLst>
        </pc:spChg>
        <pc:spChg chg="add mod">
          <ac:chgData name="Manish Sharma" userId="b799adb9ba789c8f" providerId="LiveId" clId="{9B781634-81F2-448C-ACBB-BCB8011F6715}" dt="2022-12-15T04:59:05.085" v="504"/>
          <ac:spMkLst>
            <pc:docMk/>
            <pc:sldMk cId="227826078" sldId="343"/>
            <ac:spMk id="4" creationId="{70A437B5-1ECC-4EC7-A2F3-6699687456C2}"/>
          </ac:spMkLst>
        </pc:spChg>
        <pc:spChg chg="add mod">
          <ac:chgData name="Manish Sharma" userId="b799adb9ba789c8f" providerId="LiveId" clId="{9B781634-81F2-448C-ACBB-BCB8011F6715}" dt="2022-12-15T04:59:05.085" v="504"/>
          <ac:spMkLst>
            <pc:docMk/>
            <pc:sldMk cId="227826078" sldId="343"/>
            <ac:spMk id="5" creationId="{B105BE7D-6F89-C599-53EC-98C8A7E82DF6}"/>
          </ac:spMkLst>
        </pc:spChg>
        <pc:spChg chg="add mod">
          <ac:chgData name="Manish Sharma" userId="b799adb9ba789c8f" providerId="LiveId" clId="{9B781634-81F2-448C-ACBB-BCB8011F6715}" dt="2022-12-15T04:59:05.085" v="504"/>
          <ac:spMkLst>
            <pc:docMk/>
            <pc:sldMk cId="227826078" sldId="343"/>
            <ac:spMk id="6" creationId="{E824E414-9851-98D0-F956-E8266487EBC9}"/>
          </ac:spMkLst>
        </pc:spChg>
        <pc:spChg chg="add mod">
          <ac:chgData name="Manish Sharma" userId="b799adb9ba789c8f" providerId="LiveId" clId="{9B781634-81F2-448C-ACBB-BCB8011F6715}" dt="2022-12-15T04:59:05.085" v="504"/>
          <ac:spMkLst>
            <pc:docMk/>
            <pc:sldMk cId="227826078" sldId="343"/>
            <ac:spMk id="7" creationId="{9AC68D1E-B95B-F2EB-2E92-060CC53B2B75}"/>
          </ac:spMkLst>
        </pc:spChg>
        <pc:spChg chg="add mod">
          <ac:chgData name="Manish Sharma" userId="b799adb9ba789c8f" providerId="LiveId" clId="{9B781634-81F2-448C-ACBB-BCB8011F6715}" dt="2022-12-15T04:59:05.085" v="504"/>
          <ac:spMkLst>
            <pc:docMk/>
            <pc:sldMk cId="227826078" sldId="343"/>
            <ac:spMk id="9" creationId="{92820B03-66CA-BB7C-BE41-98CD0CB2BDAF}"/>
          </ac:spMkLst>
        </pc:spChg>
        <pc:spChg chg="add mod">
          <ac:chgData name="Manish Sharma" userId="b799adb9ba789c8f" providerId="LiveId" clId="{9B781634-81F2-448C-ACBB-BCB8011F6715}" dt="2022-12-15T04:59:05.085" v="504"/>
          <ac:spMkLst>
            <pc:docMk/>
            <pc:sldMk cId="227826078" sldId="343"/>
            <ac:spMk id="11" creationId="{A3EB7C2E-9482-3458-9C28-AC544DB4E392}"/>
          </ac:spMkLst>
        </pc:spChg>
        <pc:spChg chg="add mod">
          <ac:chgData name="Manish Sharma" userId="b799adb9ba789c8f" providerId="LiveId" clId="{9B781634-81F2-448C-ACBB-BCB8011F6715}" dt="2022-12-15T04:59:05.085" v="504"/>
          <ac:spMkLst>
            <pc:docMk/>
            <pc:sldMk cId="227826078" sldId="343"/>
            <ac:spMk id="13" creationId="{AC792CD4-A064-E1E5-F9B0-76DF9076627F}"/>
          </ac:spMkLst>
        </pc:spChg>
        <pc:spChg chg="add mod">
          <ac:chgData name="Manish Sharma" userId="b799adb9ba789c8f" providerId="LiveId" clId="{9B781634-81F2-448C-ACBB-BCB8011F6715}" dt="2022-12-15T04:59:05.085" v="504"/>
          <ac:spMkLst>
            <pc:docMk/>
            <pc:sldMk cId="227826078" sldId="343"/>
            <ac:spMk id="14" creationId="{5211E990-5590-87C8-C523-14ADA4443830}"/>
          </ac:spMkLst>
        </pc:spChg>
        <pc:spChg chg="add mod">
          <ac:chgData name="Manish Sharma" userId="b799adb9ba789c8f" providerId="LiveId" clId="{9B781634-81F2-448C-ACBB-BCB8011F6715}" dt="2022-12-15T04:59:05.085" v="504"/>
          <ac:spMkLst>
            <pc:docMk/>
            <pc:sldMk cId="227826078" sldId="343"/>
            <ac:spMk id="16" creationId="{E45358F2-6561-204E-E94C-ADBFF3878903}"/>
          </ac:spMkLst>
        </pc:spChg>
        <pc:spChg chg="add mod">
          <ac:chgData name="Manish Sharma" userId="b799adb9ba789c8f" providerId="LiveId" clId="{9B781634-81F2-448C-ACBB-BCB8011F6715}" dt="2022-12-15T05:00:35.123" v="544" actId="1038"/>
          <ac:spMkLst>
            <pc:docMk/>
            <pc:sldMk cId="227826078" sldId="343"/>
            <ac:spMk id="17" creationId="{2248B8F4-46B0-B83F-01DC-CD22D0BDE675}"/>
          </ac:spMkLst>
        </pc:spChg>
        <pc:spChg chg="add mod">
          <ac:chgData name="Manish Sharma" userId="b799adb9ba789c8f" providerId="LiveId" clId="{9B781634-81F2-448C-ACBB-BCB8011F6715}" dt="2022-12-15T05:00:35.123" v="544" actId="1038"/>
          <ac:spMkLst>
            <pc:docMk/>
            <pc:sldMk cId="227826078" sldId="343"/>
            <ac:spMk id="18" creationId="{E9B69974-B119-E964-BF67-5FC78F340F5E}"/>
          </ac:spMkLst>
        </pc:spChg>
        <pc:spChg chg="add mod">
          <ac:chgData name="Manish Sharma" userId="b799adb9ba789c8f" providerId="LiveId" clId="{9B781634-81F2-448C-ACBB-BCB8011F6715}" dt="2022-12-15T05:00:35.123" v="544" actId="1038"/>
          <ac:spMkLst>
            <pc:docMk/>
            <pc:sldMk cId="227826078" sldId="343"/>
            <ac:spMk id="19" creationId="{08864EF2-D01A-E98C-C3CB-E7EF95752161}"/>
          </ac:spMkLst>
        </pc:spChg>
        <pc:spChg chg="add mod">
          <ac:chgData name="Manish Sharma" userId="b799adb9ba789c8f" providerId="LiveId" clId="{9B781634-81F2-448C-ACBB-BCB8011F6715}" dt="2022-12-15T05:00:35.123" v="544" actId="1038"/>
          <ac:spMkLst>
            <pc:docMk/>
            <pc:sldMk cId="227826078" sldId="343"/>
            <ac:spMk id="20" creationId="{F74156A5-2EA9-A221-FB21-401EB7AF7A01}"/>
          </ac:spMkLst>
        </pc:spChg>
        <pc:spChg chg="add mod">
          <ac:chgData name="Manish Sharma" userId="b799adb9ba789c8f" providerId="LiveId" clId="{9B781634-81F2-448C-ACBB-BCB8011F6715}" dt="2022-12-15T05:00:35.123" v="544" actId="1038"/>
          <ac:spMkLst>
            <pc:docMk/>
            <pc:sldMk cId="227826078" sldId="343"/>
            <ac:spMk id="22" creationId="{9B54DD90-FF4B-74A7-8381-E97CE74EC8EA}"/>
          </ac:spMkLst>
        </pc:spChg>
        <pc:spChg chg="add mod">
          <ac:chgData name="Manish Sharma" userId="b799adb9ba789c8f" providerId="LiveId" clId="{9B781634-81F2-448C-ACBB-BCB8011F6715}" dt="2022-12-15T05:00:35.123" v="544" actId="1038"/>
          <ac:spMkLst>
            <pc:docMk/>
            <pc:sldMk cId="227826078" sldId="343"/>
            <ac:spMk id="24" creationId="{C74EEF4C-7167-E02A-3475-5F9214A6B225}"/>
          </ac:spMkLst>
        </pc:spChg>
        <pc:spChg chg="add mod">
          <ac:chgData name="Manish Sharma" userId="b799adb9ba789c8f" providerId="LiveId" clId="{9B781634-81F2-448C-ACBB-BCB8011F6715}" dt="2022-12-15T05:00:35.123" v="544" actId="1038"/>
          <ac:spMkLst>
            <pc:docMk/>
            <pc:sldMk cId="227826078" sldId="343"/>
            <ac:spMk id="26" creationId="{3B0AD468-5463-CC22-5B8D-0D12D78B3E73}"/>
          </ac:spMkLst>
        </pc:spChg>
        <pc:spChg chg="add mod">
          <ac:chgData name="Manish Sharma" userId="b799adb9ba789c8f" providerId="LiveId" clId="{9B781634-81F2-448C-ACBB-BCB8011F6715}" dt="2022-12-15T05:00:35.123" v="544" actId="1038"/>
          <ac:spMkLst>
            <pc:docMk/>
            <pc:sldMk cId="227826078" sldId="343"/>
            <ac:spMk id="27" creationId="{1B41B577-6065-151C-08CC-1A8E5014C91A}"/>
          </ac:spMkLst>
        </pc:spChg>
        <pc:spChg chg="add mod">
          <ac:chgData name="Manish Sharma" userId="b799adb9ba789c8f" providerId="LiveId" clId="{9B781634-81F2-448C-ACBB-BCB8011F6715}" dt="2022-12-15T05:00:35.123" v="544" actId="1038"/>
          <ac:spMkLst>
            <pc:docMk/>
            <pc:sldMk cId="227826078" sldId="343"/>
            <ac:spMk id="29" creationId="{77F453F8-7967-38D6-65F4-FA3D1279AF17}"/>
          </ac:spMkLst>
        </pc:spChg>
        <pc:spChg chg="add mod">
          <ac:chgData name="Manish Sharma" userId="b799adb9ba789c8f" providerId="LiveId" clId="{9B781634-81F2-448C-ACBB-BCB8011F6715}" dt="2022-12-15T05:00:35.123" v="544" actId="1038"/>
          <ac:spMkLst>
            <pc:docMk/>
            <pc:sldMk cId="227826078" sldId="343"/>
            <ac:spMk id="30" creationId="{3A755B51-6394-9D5F-698B-8A06FD09ED64}"/>
          </ac:spMkLst>
        </pc:spChg>
        <pc:spChg chg="add mod">
          <ac:chgData name="Manish Sharma" userId="b799adb9ba789c8f" providerId="LiveId" clId="{9B781634-81F2-448C-ACBB-BCB8011F6715}" dt="2022-12-15T05:00:23.921" v="512"/>
          <ac:spMkLst>
            <pc:docMk/>
            <pc:sldMk cId="227826078" sldId="343"/>
            <ac:spMk id="31" creationId="{F6BFF475-20EF-8A6A-6F1C-C22FDF341C31}"/>
          </ac:spMkLst>
        </pc:spChg>
        <pc:cxnChg chg="add mod">
          <ac:chgData name="Manish Sharma" userId="b799adb9ba789c8f" providerId="LiveId" clId="{9B781634-81F2-448C-ACBB-BCB8011F6715}" dt="2022-12-15T04:59:05.085" v="504"/>
          <ac:cxnSpMkLst>
            <pc:docMk/>
            <pc:sldMk cId="227826078" sldId="343"/>
            <ac:cxnSpMk id="8" creationId="{F0502F41-B9EB-E5C5-4A0D-D44489A773DC}"/>
          </ac:cxnSpMkLst>
        </pc:cxnChg>
        <pc:cxnChg chg="add mod">
          <ac:chgData name="Manish Sharma" userId="b799adb9ba789c8f" providerId="LiveId" clId="{9B781634-81F2-448C-ACBB-BCB8011F6715}" dt="2022-12-15T04:59:05.085" v="504"/>
          <ac:cxnSpMkLst>
            <pc:docMk/>
            <pc:sldMk cId="227826078" sldId="343"/>
            <ac:cxnSpMk id="10" creationId="{7C43B7AB-ECC6-AB70-D309-60C943FAD7BA}"/>
          </ac:cxnSpMkLst>
        </pc:cxnChg>
        <pc:cxnChg chg="add mod">
          <ac:chgData name="Manish Sharma" userId="b799adb9ba789c8f" providerId="LiveId" clId="{9B781634-81F2-448C-ACBB-BCB8011F6715}" dt="2022-12-15T04:59:05.085" v="504"/>
          <ac:cxnSpMkLst>
            <pc:docMk/>
            <pc:sldMk cId="227826078" sldId="343"/>
            <ac:cxnSpMk id="12" creationId="{5BF02227-F924-39CE-23B4-F3ED9FC66F9F}"/>
          </ac:cxnSpMkLst>
        </pc:cxnChg>
        <pc:cxnChg chg="add mod">
          <ac:chgData name="Manish Sharma" userId="b799adb9ba789c8f" providerId="LiveId" clId="{9B781634-81F2-448C-ACBB-BCB8011F6715}" dt="2022-12-15T04:59:05.085" v="504"/>
          <ac:cxnSpMkLst>
            <pc:docMk/>
            <pc:sldMk cId="227826078" sldId="343"/>
            <ac:cxnSpMk id="15" creationId="{8147D3E8-E12B-B374-88AF-0B33C785E6C8}"/>
          </ac:cxnSpMkLst>
        </pc:cxnChg>
        <pc:cxnChg chg="add mod">
          <ac:chgData name="Manish Sharma" userId="b799adb9ba789c8f" providerId="LiveId" clId="{9B781634-81F2-448C-ACBB-BCB8011F6715}" dt="2022-12-15T05:00:35.123" v="544" actId="1038"/>
          <ac:cxnSpMkLst>
            <pc:docMk/>
            <pc:sldMk cId="227826078" sldId="343"/>
            <ac:cxnSpMk id="21" creationId="{42F3F13D-A6C6-F79D-714C-61A07BAC289F}"/>
          </ac:cxnSpMkLst>
        </pc:cxnChg>
        <pc:cxnChg chg="add mod">
          <ac:chgData name="Manish Sharma" userId="b799adb9ba789c8f" providerId="LiveId" clId="{9B781634-81F2-448C-ACBB-BCB8011F6715}" dt="2022-12-15T05:00:35.123" v="544" actId="1038"/>
          <ac:cxnSpMkLst>
            <pc:docMk/>
            <pc:sldMk cId="227826078" sldId="343"/>
            <ac:cxnSpMk id="23" creationId="{EE53032B-66D8-F57C-A43D-403D54EF5B2B}"/>
          </ac:cxnSpMkLst>
        </pc:cxnChg>
        <pc:cxnChg chg="add mod">
          <ac:chgData name="Manish Sharma" userId="b799adb9ba789c8f" providerId="LiveId" clId="{9B781634-81F2-448C-ACBB-BCB8011F6715}" dt="2022-12-15T05:00:35.123" v="544" actId="1038"/>
          <ac:cxnSpMkLst>
            <pc:docMk/>
            <pc:sldMk cId="227826078" sldId="343"/>
            <ac:cxnSpMk id="25" creationId="{812BD5D1-EA42-47C1-B583-067D0CB0358C}"/>
          </ac:cxnSpMkLst>
        </pc:cxnChg>
        <pc:cxnChg chg="add mod">
          <ac:chgData name="Manish Sharma" userId="b799adb9ba789c8f" providerId="LiveId" clId="{9B781634-81F2-448C-ACBB-BCB8011F6715}" dt="2022-12-15T05:00:35.123" v="544" actId="1038"/>
          <ac:cxnSpMkLst>
            <pc:docMk/>
            <pc:sldMk cId="227826078" sldId="343"/>
            <ac:cxnSpMk id="28" creationId="{324AB5AD-9364-7B6F-3634-D0FB86DABE7C}"/>
          </ac:cxnSpMkLst>
        </pc:cxnChg>
      </pc:sldChg>
      <pc:sldChg chg="del">
        <pc:chgData name="Manish Sharma" userId="b799adb9ba789c8f" providerId="LiveId" clId="{9B781634-81F2-448C-ACBB-BCB8011F6715}" dt="2022-12-15T03:29:45.698" v="0" actId="47"/>
        <pc:sldMkLst>
          <pc:docMk/>
          <pc:sldMk cId="3993440468" sldId="343"/>
        </pc:sldMkLst>
      </pc:sldChg>
      <pc:sldChg chg="del">
        <pc:chgData name="Manish Sharma" userId="b799adb9ba789c8f" providerId="LiveId" clId="{9B781634-81F2-448C-ACBB-BCB8011F6715}" dt="2022-12-15T03:29:45.698" v="0" actId="47"/>
        <pc:sldMkLst>
          <pc:docMk/>
          <pc:sldMk cId="3608487870" sldId="344"/>
        </pc:sldMkLst>
      </pc:sldChg>
      <pc:sldChg chg="modSp add mod">
        <pc:chgData name="Manish Sharma" userId="b799adb9ba789c8f" providerId="LiveId" clId="{9B781634-81F2-448C-ACBB-BCB8011F6715}" dt="2022-12-15T05:11:01.585" v="707" actId="12"/>
        <pc:sldMkLst>
          <pc:docMk/>
          <pc:sldMk cId="3688974133" sldId="344"/>
        </pc:sldMkLst>
        <pc:spChg chg="mod">
          <ac:chgData name="Manish Sharma" userId="b799adb9ba789c8f" providerId="LiveId" clId="{9B781634-81F2-448C-ACBB-BCB8011F6715}" dt="2022-12-15T05:11:01.585" v="707" actId="12"/>
          <ac:spMkLst>
            <pc:docMk/>
            <pc:sldMk cId="3688974133" sldId="344"/>
            <ac:spMk id="3" creationId="{A455D418-8F09-558C-3DB0-02F0B86EBC3D}"/>
          </ac:spMkLst>
        </pc:spChg>
      </pc:sldChg>
      <pc:sldChg chg="add del">
        <pc:chgData name="Manish Sharma" userId="b799adb9ba789c8f" providerId="LiveId" clId="{9B781634-81F2-448C-ACBB-BCB8011F6715}" dt="2022-12-15T05:12:26.388" v="708"/>
        <pc:sldMkLst>
          <pc:docMk/>
          <pc:sldMk cId="4180571744" sldId="345"/>
        </pc:sldMkLst>
      </pc:sldChg>
      <pc:sldChg chg="add del">
        <pc:chgData name="Manish Sharma" userId="b799adb9ba789c8f" providerId="LiveId" clId="{9B781634-81F2-448C-ACBB-BCB8011F6715}" dt="2022-12-15T11:08:28.161" v="719"/>
        <pc:sldMkLst>
          <pc:docMk/>
          <pc:sldMk cId="995173291" sldId="346"/>
        </pc:sldMkLst>
      </pc:sldChg>
      <pc:sldChg chg="add del">
        <pc:chgData name="Manish Sharma" userId="b799adb9ba789c8f" providerId="LiveId" clId="{9B781634-81F2-448C-ACBB-BCB8011F6715}" dt="2022-12-15T11:08:28.161" v="719"/>
        <pc:sldMkLst>
          <pc:docMk/>
          <pc:sldMk cId="2033417303" sldId="347"/>
        </pc:sldMkLst>
      </pc:sldChg>
      <pc:sldChg chg="add del">
        <pc:chgData name="Manish Sharma" userId="b799adb9ba789c8f" providerId="LiveId" clId="{9B781634-81F2-448C-ACBB-BCB8011F6715}" dt="2022-12-15T11:08:28.161" v="719"/>
        <pc:sldMkLst>
          <pc:docMk/>
          <pc:sldMk cId="3813401604" sldId="348"/>
        </pc:sldMkLst>
      </pc:sldChg>
      <pc:sldChg chg="add del">
        <pc:chgData name="Manish Sharma" userId="b799adb9ba789c8f" providerId="LiveId" clId="{9B781634-81F2-448C-ACBB-BCB8011F6715}" dt="2022-12-16T09:41:03.181" v="727"/>
        <pc:sldMkLst>
          <pc:docMk/>
          <pc:sldMk cId="3787089593" sldId="358"/>
        </pc:sldMkLst>
      </pc:sldChg>
      <pc:sldChg chg="add del">
        <pc:chgData name="Manish Sharma" userId="b799adb9ba789c8f" providerId="LiveId" clId="{9B781634-81F2-448C-ACBB-BCB8011F6715}" dt="2022-12-16T09:41:03.181" v="727"/>
        <pc:sldMkLst>
          <pc:docMk/>
          <pc:sldMk cId="945998607" sldId="359"/>
        </pc:sldMkLst>
      </pc:sldChg>
      <pc:sldChg chg="add del">
        <pc:chgData name="Manish Sharma" userId="b799adb9ba789c8f" providerId="LiveId" clId="{9B781634-81F2-448C-ACBB-BCB8011F6715}" dt="2022-12-16T09:53:15.664" v="728"/>
        <pc:sldMkLst>
          <pc:docMk/>
          <pc:sldMk cId="972214110" sldId="360"/>
        </pc:sldMkLst>
      </pc:sldChg>
      <pc:sldChg chg="add del">
        <pc:chgData name="Manish Sharma" userId="b799adb9ba789c8f" providerId="LiveId" clId="{9B781634-81F2-448C-ACBB-BCB8011F6715}" dt="2022-12-16T10:52:27.377" v="825"/>
        <pc:sldMkLst>
          <pc:docMk/>
          <pc:sldMk cId="3963583470" sldId="363"/>
        </pc:sldMkLst>
      </pc:sldChg>
      <pc:sldChg chg="add del">
        <pc:chgData name="Manish Sharma" userId="b799adb9ba789c8f" providerId="LiveId" clId="{9B781634-81F2-448C-ACBB-BCB8011F6715}" dt="2022-12-16T09:41:03.181" v="727"/>
        <pc:sldMkLst>
          <pc:docMk/>
          <pc:sldMk cId="3826694408" sldId="430"/>
        </pc:sldMkLst>
      </pc:sldChg>
      <pc:sldChg chg="del">
        <pc:chgData name="Manish Sharma" userId="b799adb9ba789c8f" providerId="LiveId" clId="{9B781634-81F2-448C-ACBB-BCB8011F6715}" dt="2022-12-15T03:29:45.698" v="0" actId="47"/>
        <pc:sldMkLst>
          <pc:docMk/>
          <pc:sldMk cId="473108907" sldId="431"/>
        </pc:sldMkLst>
      </pc:sldChg>
      <pc:sldChg chg="addSp delSp modSp new mod">
        <pc:chgData name="Manish Sharma" userId="b799adb9ba789c8f" providerId="LiveId" clId="{9B781634-81F2-448C-ACBB-BCB8011F6715}" dt="2022-12-16T09:54:33.830" v="734" actId="17032"/>
        <pc:sldMkLst>
          <pc:docMk/>
          <pc:sldMk cId="3249920404" sldId="431"/>
        </pc:sldMkLst>
        <pc:spChg chg="del">
          <ac:chgData name="Manish Sharma" userId="b799adb9ba789c8f" providerId="LiveId" clId="{9B781634-81F2-448C-ACBB-BCB8011F6715}" dt="2022-12-16T09:54:14.015" v="730" actId="478"/>
          <ac:spMkLst>
            <pc:docMk/>
            <pc:sldMk cId="3249920404" sldId="431"/>
            <ac:spMk id="2" creationId="{A53CDA31-A6BE-8BAE-C3D8-31BC042E79C5}"/>
          </ac:spMkLst>
        </pc:spChg>
        <pc:spChg chg="del">
          <ac:chgData name="Manish Sharma" userId="b799adb9ba789c8f" providerId="LiveId" clId="{9B781634-81F2-448C-ACBB-BCB8011F6715}" dt="2022-12-16T09:54:14.015" v="730" actId="478"/>
          <ac:spMkLst>
            <pc:docMk/>
            <pc:sldMk cId="3249920404" sldId="431"/>
            <ac:spMk id="3" creationId="{C76995B3-8F6C-85D3-F99D-34857FA7CAAF}"/>
          </ac:spMkLst>
        </pc:spChg>
        <pc:spChg chg="add mod">
          <ac:chgData name="Manish Sharma" userId="b799adb9ba789c8f" providerId="LiveId" clId="{9B781634-81F2-448C-ACBB-BCB8011F6715}" dt="2022-12-16T09:54:17.570" v="732" actId="1076"/>
          <ac:spMkLst>
            <pc:docMk/>
            <pc:sldMk cId="3249920404" sldId="431"/>
            <ac:spMk id="4" creationId="{CD91ABA3-5ACD-FEFD-EB6A-0BF5C499CB69}"/>
          </ac:spMkLst>
        </pc:spChg>
        <pc:spChg chg="add mod">
          <ac:chgData name="Manish Sharma" userId="b799adb9ba789c8f" providerId="LiveId" clId="{9B781634-81F2-448C-ACBB-BCB8011F6715}" dt="2022-12-16T09:54:17.570" v="732" actId="1076"/>
          <ac:spMkLst>
            <pc:docMk/>
            <pc:sldMk cId="3249920404" sldId="431"/>
            <ac:spMk id="5" creationId="{25464368-6DA2-4753-75D0-2C9807280897}"/>
          </ac:spMkLst>
        </pc:spChg>
        <pc:spChg chg="add mod">
          <ac:chgData name="Manish Sharma" userId="b799adb9ba789c8f" providerId="LiveId" clId="{9B781634-81F2-448C-ACBB-BCB8011F6715}" dt="2022-12-16T09:54:17.570" v="732" actId="1076"/>
          <ac:spMkLst>
            <pc:docMk/>
            <pc:sldMk cId="3249920404" sldId="431"/>
            <ac:spMk id="6" creationId="{2A447B4C-E9BF-DAD6-DC09-8EB5757CDF5F}"/>
          </ac:spMkLst>
        </pc:spChg>
        <pc:spChg chg="add mod">
          <ac:chgData name="Manish Sharma" userId="b799adb9ba789c8f" providerId="LiveId" clId="{9B781634-81F2-448C-ACBB-BCB8011F6715}" dt="2022-12-16T09:54:17.570" v="732" actId="1076"/>
          <ac:spMkLst>
            <pc:docMk/>
            <pc:sldMk cId="3249920404" sldId="431"/>
            <ac:spMk id="7" creationId="{1E0E5430-950F-A6E5-56F9-04BBACBAEE74}"/>
          </ac:spMkLst>
        </pc:spChg>
        <pc:spChg chg="add mod">
          <ac:chgData name="Manish Sharma" userId="b799adb9ba789c8f" providerId="LiveId" clId="{9B781634-81F2-448C-ACBB-BCB8011F6715}" dt="2022-12-16T09:54:17.570" v="732" actId="1076"/>
          <ac:spMkLst>
            <pc:docMk/>
            <pc:sldMk cId="3249920404" sldId="431"/>
            <ac:spMk id="9" creationId="{E4AD20EE-EAFB-EA52-1CCB-1ABA0BBD5D53}"/>
          </ac:spMkLst>
        </pc:spChg>
        <pc:spChg chg="add mod">
          <ac:chgData name="Manish Sharma" userId="b799adb9ba789c8f" providerId="LiveId" clId="{9B781634-81F2-448C-ACBB-BCB8011F6715}" dt="2022-12-16T09:54:17.570" v="732" actId="1076"/>
          <ac:spMkLst>
            <pc:docMk/>
            <pc:sldMk cId="3249920404" sldId="431"/>
            <ac:spMk id="11" creationId="{62304D60-1D6D-2E8E-48EA-E0FB7DFB49E0}"/>
          </ac:spMkLst>
        </pc:spChg>
        <pc:spChg chg="add mod">
          <ac:chgData name="Manish Sharma" userId="b799adb9ba789c8f" providerId="LiveId" clId="{9B781634-81F2-448C-ACBB-BCB8011F6715}" dt="2022-12-16T09:54:17.570" v="732" actId="1076"/>
          <ac:spMkLst>
            <pc:docMk/>
            <pc:sldMk cId="3249920404" sldId="431"/>
            <ac:spMk id="13" creationId="{F1493407-86AA-9DB3-B854-D15635567865}"/>
          </ac:spMkLst>
        </pc:spChg>
        <pc:spChg chg="add mod">
          <ac:chgData name="Manish Sharma" userId="b799adb9ba789c8f" providerId="LiveId" clId="{9B781634-81F2-448C-ACBB-BCB8011F6715}" dt="2022-12-16T09:54:17.570" v="732" actId="1076"/>
          <ac:spMkLst>
            <pc:docMk/>
            <pc:sldMk cId="3249920404" sldId="431"/>
            <ac:spMk id="14" creationId="{E4F550CA-E4FA-91E2-18A9-FB3D82B7DEA9}"/>
          </ac:spMkLst>
        </pc:spChg>
        <pc:spChg chg="add mod">
          <ac:chgData name="Manish Sharma" userId="b799adb9ba789c8f" providerId="LiveId" clId="{9B781634-81F2-448C-ACBB-BCB8011F6715}" dt="2022-12-16T09:54:17.570" v="732" actId="1076"/>
          <ac:spMkLst>
            <pc:docMk/>
            <pc:sldMk cId="3249920404" sldId="431"/>
            <ac:spMk id="16" creationId="{55D3F766-C80E-5975-442F-79000DB70C9D}"/>
          </ac:spMkLst>
        </pc:spChg>
        <pc:spChg chg="add mod">
          <ac:chgData name="Manish Sharma" userId="b799adb9ba789c8f" providerId="LiveId" clId="{9B781634-81F2-448C-ACBB-BCB8011F6715}" dt="2022-12-16T09:54:33.830" v="734" actId="17032"/>
          <ac:spMkLst>
            <pc:docMk/>
            <pc:sldMk cId="3249920404" sldId="431"/>
            <ac:spMk id="17" creationId="{0D1B3025-9537-19AD-DE9F-07CC186841F3}"/>
          </ac:spMkLst>
        </pc:spChg>
        <pc:cxnChg chg="add mod">
          <ac:chgData name="Manish Sharma" userId="b799adb9ba789c8f" providerId="LiveId" clId="{9B781634-81F2-448C-ACBB-BCB8011F6715}" dt="2022-12-16T09:54:17.570" v="732" actId="1076"/>
          <ac:cxnSpMkLst>
            <pc:docMk/>
            <pc:sldMk cId="3249920404" sldId="431"/>
            <ac:cxnSpMk id="8" creationId="{DC70C9FC-5B44-BE6B-1CCC-8F3BB1AC4A14}"/>
          </ac:cxnSpMkLst>
        </pc:cxnChg>
        <pc:cxnChg chg="add mod">
          <ac:chgData name="Manish Sharma" userId="b799adb9ba789c8f" providerId="LiveId" clId="{9B781634-81F2-448C-ACBB-BCB8011F6715}" dt="2022-12-16T09:54:17.570" v="732" actId="1076"/>
          <ac:cxnSpMkLst>
            <pc:docMk/>
            <pc:sldMk cId="3249920404" sldId="431"/>
            <ac:cxnSpMk id="10" creationId="{E663EF63-FF49-8C6E-2E8C-694BFEEA13EA}"/>
          </ac:cxnSpMkLst>
        </pc:cxnChg>
        <pc:cxnChg chg="add mod">
          <ac:chgData name="Manish Sharma" userId="b799adb9ba789c8f" providerId="LiveId" clId="{9B781634-81F2-448C-ACBB-BCB8011F6715}" dt="2022-12-16T09:54:17.570" v="732" actId="1076"/>
          <ac:cxnSpMkLst>
            <pc:docMk/>
            <pc:sldMk cId="3249920404" sldId="431"/>
            <ac:cxnSpMk id="12" creationId="{6E574AA2-714C-8CD1-08B8-B217302B2491}"/>
          </ac:cxnSpMkLst>
        </pc:cxnChg>
        <pc:cxnChg chg="add mod">
          <ac:chgData name="Manish Sharma" userId="b799adb9ba789c8f" providerId="LiveId" clId="{9B781634-81F2-448C-ACBB-BCB8011F6715}" dt="2022-12-16T09:54:17.570" v="732" actId="1076"/>
          <ac:cxnSpMkLst>
            <pc:docMk/>
            <pc:sldMk cId="3249920404" sldId="431"/>
            <ac:cxnSpMk id="15" creationId="{3FB1FC87-A3E3-CD96-05BD-B0EEA5B5F25F}"/>
          </ac:cxnSpMkLst>
        </pc:cxnChg>
      </pc:sldChg>
      <pc:sldChg chg="del">
        <pc:chgData name="Manish Sharma" userId="b799adb9ba789c8f" providerId="LiveId" clId="{9B781634-81F2-448C-ACBB-BCB8011F6715}" dt="2022-12-15T03:29:45.698" v="0" actId="47"/>
        <pc:sldMkLst>
          <pc:docMk/>
          <pc:sldMk cId="2070434137" sldId="432"/>
        </pc:sldMkLst>
      </pc:sldChg>
      <pc:sldChg chg="addSp delSp modSp new mod">
        <pc:chgData name="Manish Sharma" userId="b799adb9ba789c8f" providerId="LiveId" clId="{9B781634-81F2-448C-ACBB-BCB8011F6715}" dt="2022-12-16T09:56:52.158" v="768" actId="1076"/>
        <pc:sldMkLst>
          <pc:docMk/>
          <pc:sldMk cId="3393437121" sldId="432"/>
        </pc:sldMkLst>
        <pc:spChg chg="mod">
          <ac:chgData name="Manish Sharma" userId="b799adb9ba789c8f" providerId="LiveId" clId="{9B781634-81F2-448C-ACBB-BCB8011F6715}" dt="2022-12-16T09:54:56.650" v="756" actId="20577"/>
          <ac:spMkLst>
            <pc:docMk/>
            <pc:sldMk cId="3393437121" sldId="432"/>
            <ac:spMk id="2" creationId="{3A94CDA1-4E5B-A12A-EA91-BE46A64A506E}"/>
          </ac:spMkLst>
        </pc:spChg>
        <pc:spChg chg="del">
          <ac:chgData name="Manish Sharma" userId="b799adb9ba789c8f" providerId="LiveId" clId="{9B781634-81F2-448C-ACBB-BCB8011F6715}" dt="2022-12-16T09:55:00.287" v="757" actId="478"/>
          <ac:spMkLst>
            <pc:docMk/>
            <pc:sldMk cId="3393437121" sldId="432"/>
            <ac:spMk id="3" creationId="{E5D6AFC3-B6CE-8C57-E10C-A6152F489186}"/>
          </ac:spMkLst>
        </pc:spChg>
        <pc:spChg chg="add mod">
          <ac:chgData name="Manish Sharma" userId="b799adb9ba789c8f" providerId="LiveId" clId="{9B781634-81F2-448C-ACBB-BCB8011F6715}" dt="2022-12-16T09:55:06.987" v="758"/>
          <ac:spMkLst>
            <pc:docMk/>
            <pc:sldMk cId="3393437121" sldId="432"/>
            <ac:spMk id="4" creationId="{8CD9E17C-1C24-6412-7844-AD3E8EBEFDB1}"/>
          </ac:spMkLst>
        </pc:spChg>
        <pc:spChg chg="add mod">
          <ac:chgData name="Manish Sharma" userId="b799adb9ba789c8f" providerId="LiveId" clId="{9B781634-81F2-448C-ACBB-BCB8011F6715}" dt="2022-12-16T09:55:06.987" v="758"/>
          <ac:spMkLst>
            <pc:docMk/>
            <pc:sldMk cId="3393437121" sldId="432"/>
            <ac:spMk id="6" creationId="{B04382EF-4CAD-A07C-F6E2-11E5888DB6C4}"/>
          </ac:spMkLst>
        </pc:spChg>
        <pc:spChg chg="add mod">
          <ac:chgData name="Manish Sharma" userId="b799adb9ba789c8f" providerId="LiveId" clId="{9B781634-81F2-448C-ACBB-BCB8011F6715}" dt="2022-12-16T09:55:06.987" v="758"/>
          <ac:spMkLst>
            <pc:docMk/>
            <pc:sldMk cId="3393437121" sldId="432"/>
            <ac:spMk id="7" creationId="{11D857EE-B1E3-F5BF-B3D9-01B79B0E1001}"/>
          </ac:spMkLst>
        </pc:spChg>
        <pc:spChg chg="add mod">
          <ac:chgData name="Manish Sharma" userId="b799adb9ba789c8f" providerId="LiveId" clId="{9B781634-81F2-448C-ACBB-BCB8011F6715}" dt="2022-12-16T09:55:16.358" v="759"/>
          <ac:spMkLst>
            <pc:docMk/>
            <pc:sldMk cId="3393437121" sldId="432"/>
            <ac:spMk id="9" creationId="{573F14F0-B702-2BA5-BF57-10F2DC6EE677}"/>
          </ac:spMkLst>
        </pc:spChg>
        <pc:spChg chg="add mod">
          <ac:chgData name="Manish Sharma" userId="b799adb9ba789c8f" providerId="LiveId" clId="{9B781634-81F2-448C-ACBB-BCB8011F6715}" dt="2022-12-16T09:55:16.358" v="759"/>
          <ac:spMkLst>
            <pc:docMk/>
            <pc:sldMk cId="3393437121" sldId="432"/>
            <ac:spMk id="10" creationId="{D7868B94-2931-F068-9E96-2091A30E6A35}"/>
          </ac:spMkLst>
        </pc:spChg>
        <pc:spChg chg="add mod">
          <ac:chgData name="Manish Sharma" userId="b799adb9ba789c8f" providerId="LiveId" clId="{9B781634-81F2-448C-ACBB-BCB8011F6715}" dt="2022-12-16T09:55:23.923" v="760"/>
          <ac:spMkLst>
            <pc:docMk/>
            <pc:sldMk cId="3393437121" sldId="432"/>
            <ac:spMk id="12" creationId="{B614F9CD-8FAE-5CF2-5122-84AC62E1DB6D}"/>
          </ac:spMkLst>
        </pc:spChg>
        <pc:spChg chg="add mod">
          <ac:chgData name="Manish Sharma" userId="b799adb9ba789c8f" providerId="LiveId" clId="{9B781634-81F2-448C-ACBB-BCB8011F6715}" dt="2022-12-16T09:55:23.923" v="760"/>
          <ac:spMkLst>
            <pc:docMk/>
            <pc:sldMk cId="3393437121" sldId="432"/>
            <ac:spMk id="13" creationId="{663EE8D0-EEF5-2AC0-BA6D-297D3C79CCFC}"/>
          </ac:spMkLst>
        </pc:spChg>
        <pc:spChg chg="add mod">
          <ac:chgData name="Manish Sharma" userId="b799adb9ba789c8f" providerId="LiveId" clId="{9B781634-81F2-448C-ACBB-BCB8011F6715}" dt="2022-12-16T09:55:31.144" v="761"/>
          <ac:spMkLst>
            <pc:docMk/>
            <pc:sldMk cId="3393437121" sldId="432"/>
            <ac:spMk id="14" creationId="{9B3A2024-12E9-63B9-757D-02BBEF108721}"/>
          </ac:spMkLst>
        </pc:spChg>
        <pc:spChg chg="add mod">
          <ac:chgData name="Manish Sharma" userId="b799adb9ba789c8f" providerId="LiveId" clId="{9B781634-81F2-448C-ACBB-BCB8011F6715}" dt="2022-12-16T09:55:31.144" v="761"/>
          <ac:spMkLst>
            <pc:docMk/>
            <pc:sldMk cId="3393437121" sldId="432"/>
            <ac:spMk id="16" creationId="{54C36A88-F338-85D9-DD88-AC81F61D8D79}"/>
          </ac:spMkLst>
        </pc:spChg>
        <pc:spChg chg="add mod">
          <ac:chgData name="Manish Sharma" userId="b799adb9ba789c8f" providerId="LiveId" clId="{9B781634-81F2-448C-ACBB-BCB8011F6715}" dt="2022-12-16T09:55:38.911" v="762"/>
          <ac:spMkLst>
            <pc:docMk/>
            <pc:sldMk cId="3393437121" sldId="432"/>
            <ac:spMk id="17" creationId="{3F96E387-BD77-1BA5-2D5D-30DA737A81CE}"/>
          </ac:spMkLst>
        </pc:spChg>
        <pc:spChg chg="add mod">
          <ac:chgData name="Manish Sharma" userId="b799adb9ba789c8f" providerId="LiveId" clId="{9B781634-81F2-448C-ACBB-BCB8011F6715}" dt="2022-12-16T09:55:55.896" v="764"/>
          <ac:spMkLst>
            <pc:docMk/>
            <pc:sldMk cId="3393437121" sldId="432"/>
            <ac:spMk id="21" creationId="{8D978009-3D90-F8CE-6EB9-9CAFFB96D675}"/>
          </ac:spMkLst>
        </pc:spChg>
        <pc:spChg chg="add mod">
          <ac:chgData name="Manish Sharma" userId="b799adb9ba789c8f" providerId="LiveId" clId="{9B781634-81F2-448C-ACBB-BCB8011F6715}" dt="2022-12-16T09:56:16.826" v="765"/>
          <ac:spMkLst>
            <pc:docMk/>
            <pc:sldMk cId="3393437121" sldId="432"/>
            <ac:spMk id="23" creationId="{C73BC236-7DB3-0635-0A25-48A87544E5CF}"/>
          </ac:spMkLst>
        </pc:spChg>
        <pc:spChg chg="add mod">
          <ac:chgData name="Manish Sharma" userId="b799adb9ba789c8f" providerId="LiveId" clId="{9B781634-81F2-448C-ACBB-BCB8011F6715}" dt="2022-12-16T09:56:16.826" v="765"/>
          <ac:spMkLst>
            <pc:docMk/>
            <pc:sldMk cId="3393437121" sldId="432"/>
            <ac:spMk id="24" creationId="{CB854CE0-2610-032B-0498-CCE904980B9F}"/>
          </ac:spMkLst>
        </pc:spChg>
        <pc:spChg chg="add mod">
          <ac:chgData name="Manish Sharma" userId="b799adb9ba789c8f" providerId="LiveId" clId="{9B781634-81F2-448C-ACBB-BCB8011F6715}" dt="2022-12-16T09:56:26.168" v="766"/>
          <ac:spMkLst>
            <pc:docMk/>
            <pc:sldMk cId="3393437121" sldId="432"/>
            <ac:spMk id="26" creationId="{ACEFBA2E-F8F2-5492-A167-6FDF486D95E1}"/>
          </ac:spMkLst>
        </pc:spChg>
        <pc:spChg chg="add mod">
          <ac:chgData name="Manish Sharma" userId="b799adb9ba789c8f" providerId="LiveId" clId="{9B781634-81F2-448C-ACBB-BCB8011F6715}" dt="2022-12-16T09:56:26.168" v="766"/>
          <ac:spMkLst>
            <pc:docMk/>
            <pc:sldMk cId="3393437121" sldId="432"/>
            <ac:spMk id="27" creationId="{1379B66B-8C21-3F68-DC45-44F1DB47E5E2}"/>
          </ac:spMkLst>
        </pc:spChg>
        <pc:spChg chg="add mod">
          <ac:chgData name="Manish Sharma" userId="b799adb9ba789c8f" providerId="LiveId" clId="{9B781634-81F2-448C-ACBB-BCB8011F6715}" dt="2022-12-16T09:56:52.158" v="768" actId="1076"/>
          <ac:spMkLst>
            <pc:docMk/>
            <pc:sldMk cId="3393437121" sldId="432"/>
            <ac:spMk id="28" creationId="{C1C3CCF6-4BB1-130E-D72C-93017CE95943}"/>
          </ac:spMkLst>
        </pc:spChg>
        <pc:cxnChg chg="add mod">
          <ac:chgData name="Manish Sharma" userId="b799adb9ba789c8f" providerId="LiveId" clId="{9B781634-81F2-448C-ACBB-BCB8011F6715}" dt="2022-12-16T09:55:06.987" v="758"/>
          <ac:cxnSpMkLst>
            <pc:docMk/>
            <pc:sldMk cId="3393437121" sldId="432"/>
            <ac:cxnSpMk id="5" creationId="{C67FD195-CE82-A926-6C31-47F88FD0F9A3}"/>
          </ac:cxnSpMkLst>
        </pc:cxnChg>
        <pc:cxnChg chg="add mod">
          <ac:chgData name="Manish Sharma" userId="b799adb9ba789c8f" providerId="LiveId" clId="{9B781634-81F2-448C-ACBB-BCB8011F6715}" dt="2022-12-16T09:55:16.358" v="759"/>
          <ac:cxnSpMkLst>
            <pc:docMk/>
            <pc:sldMk cId="3393437121" sldId="432"/>
            <ac:cxnSpMk id="8" creationId="{E82F582A-CFF7-3F76-DFB1-E93BD9ADBC1D}"/>
          </ac:cxnSpMkLst>
        </pc:cxnChg>
        <pc:cxnChg chg="add mod">
          <ac:chgData name="Manish Sharma" userId="b799adb9ba789c8f" providerId="LiveId" clId="{9B781634-81F2-448C-ACBB-BCB8011F6715}" dt="2022-12-16T09:55:23.923" v="760"/>
          <ac:cxnSpMkLst>
            <pc:docMk/>
            <pc:sldMk cId="3393437121" sldId="432"/>
            <ac:cxnSpMk id="11" creationId="{A733316D-F9EA-34BA-9DA4-722059105F85}"/>
          </ac:cxnSpMkLst>
        </pc:cxnChg>
        <pc:cxnChg chg="add mod">
          <ac:chgData name="Manish Sharma" userId="b799adb9ba789c8f" providerId="LiveId" clId="{9B781634-81F2-448C-ACBB-BCB8011F6715}" dt="2022-12-16T09:55:31.144" v="761"/>
          <ac:cxnSpMkLst>
            <pc:docMk/>
            <pc:sldMk cId="3393437121" sldId="432"/>
            <ac:cxnSpMk id="15" creationId="{667C456F-E80F-FAAF-A7E0-38FBDAF7EBD7}"/>
          </ac:cxnSpMkLst>
        </pc:cxnChg>
        <pc:cxnChg chg="add mod">
          <ac:chgData name="Manish Sharma" userId="b799adb9ba789c8f" providerId="LiveId" clId="{9B781634-81F2-448C-ACBB-BCB8011F6715}" dt="2022-12-16T09:55:38.911" v="762"/>
          <ac:cxnSpMkLst>
            <pc:docMk/>
            <pc:sldMk cId="3393437121" sldId="432"/>
            <ac:cxnSpMk id="18" creationId="{D9D8D7B0-FA9F-C3C7-B9E1-FB0E80899896}"/>
          </ac:cxnSpMkLst>
        </pc:cxnChg>
        <pc:cxnChg chg="add mod">
          <ac:chgData name="Manish Sharma" userId="b799adb9ba789c8f" providerId="LiveId" clId="{9B781634-81F2-448C-ACBB-BCB8011F6715}" dt="2022-12-16T09:55:38.911" v="762"/>
          <ac:cxnSpMkLst>
            <pc:docMk/>
            <pc:sldMk cId="3393437121" sldId="432"/>
            <ac:cxnSpMk id="19" creationId="{76394F2F-0702-E58E-49F4-BDC8CC4D5042}"/>
          </ac:cxnSpMkLst>
        </pc:cxnChg>
        <pc:cxnChg chg="add mod">
          <ac:chgData name="Manish Sharma" userId="b799adb9ba789c8f" providerId="LiveId" clId="{9B781634-81F2-448C-ACBB-BCB8011F6715}" dt="2022-12-16T09:55:45.634" v="763"/>
          <ac:cxnSpMkLst>
            <pc:docMk/>
            <pc:sldMk cId="3393437121" sldId="432"/>
            <ac:cxnSpMk id="20" creationId="{F6C94D9E-3BE3-73FE-5D20-C5620E54FFA0}"/>
          </ac:cxnSpMkLst>
        </pc:cxnChg>
        <pc:cxnChg chg="add mod">
          <ac:chgData name="Manish Sharma" userId="b799adb9ba789c8f" providerId="LiveId" clId="{9B781634-81F2-448C-ACBB-BCB8011F6715}" dt="2022-12-16T09:55:55.896" v="764"/>
          <ac:cxnSpMkLst>
            <pc:docMk/>
            <pc:sldMk cId="3393437121" sldId="432"/>
            <ac:cxnSpMk id="22" creationId="{3288FF1C-4084-1C0B-5651-A234F08AAFA1}"/>
          </ac:cxnSpMkLst>
        </pc:cxnChg>
        <pc:cxnChg chg="add mod">
          <ac:chgData name="Manish Sharma" userId="b799adb9ba789c8f" providerId="LiveId" clId="{9B781634-81F2-448C-ACBB-BCB8011F6715}" dt="2022-12-16T09:56:26.168" v="766"/>
          <ac:cxnSpMkLst>
            <pc:docMk/>
            <pc:sldMk cId="3393437121" sldId="432"/>
            <ac:cxnSpMk id="25" creationId="{53FFD774-E0EA-A091-47A9-C9A7C064C45E}"/>
          </ac:cxnSpMkLst>
        </pc:cxnChg>
      </pc:sldChg>
      <pc:sldChg chg="modSp new mod">
        <pc:chgData name="Manish Sharma" userId="b799adb9ba789c8f" providerId="LiveId" clId="{9B781634-81F2-448C-ACBB-BCB8011F6715}" dt="2022-12-16T10:29:37.595" v="824" actId="20577"/>
        <pc:sldMkLst>
          <pc:docMk/>
          <pc:sldMk cId="1198802301" sldId="433"/>
        </pc:sldMkLst>
        <pc:spChg chg="mod">
          <ac:chgData name="Manish Sharma" userId="b799adb9ba789c8f" providerId="LiveId" clId="{9B781634-81F2-448C-ACBB-BCB8011F6715}" dt="2022-12-16T10:28:37.956" v="770"/>
          <ac:spMkLst>
            <pc:docMk/>
            <pc:sldMk cId="1198802301" sldId="433"/>
            <ac:spMk id="2" creationId="{0A2C04AE-BCF9-AD96-193D-D9B5D71C74E3}"/>
          </ac:spMkLst>
        </pc:spChg>
        <pc:spChg chg="mod">
          <ac:chgData name="Manish Sharma" userId="b799adb9ba789c8f" providerId="LiveId" clId="{9B781634-81F2-448C-ACBB-BCB8011F6715}" dt="2022-12-16T10:29:37.595" v="824" actId="20577"/>
          <ac:spMkLst>
            <pc:docMk/>
            <pc:sldMk cId="1198802301" sldId="433"/>
            <ac:spMk id="3" creationId="{49DDC3AA-903B-FADC-DF70-16354FE08ECB}"/>
          </ac:spMkLst>
        </pc:spChg>
      </pc:sldChg>
      <pc:sldChg chg="del">
        <pc:chgData name="Manish Sharma" userId="b799adb9ba789c8f" providerId="LiveId" clId="{9B781634-81F2-448C-ACBB-BCB8011F6715}" dt="2022-12-15T03:29:45.698" v="0" actId="47"/>
        <pc:sldMkLst>
          <pc:docMk/>
          <pc:sldMk cId="2430039802" sldId="433"/>
        </pc:sldMkLst>
      </pc:sldChg>
      <pc:sldChg chg="del">
        <pc:chgData name="Manish Sharma" userId="b799adb9ba789c8f" providerId="LiveId" clId="{9B781634-81F2-448C-ACBB-BCB8011F6715}" dt="2022-12-15T03:29:45.698" v="0" actId="47"/>
        <pc:sldMkLst>
          <pc:docMk/>
          <pc:sldMk cId="1127274436" sldId="434"/>
        </pc:sldMkLst>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docChgLst>
    <pc:chgData name="Manish Sharma" userId="b799adb9ba789c8f" providerId="LiveId" clId="{4105C92B-BBD3-407D-9684-91D37221424B}"/>
    <pc:docChg chg="undo redo custSel addSld delSld modSld sldOrd">
      <pc:chgData name="Manish Sharma" userId="b799adb9ba789c8f" providerId="LiveId" clId="{4105C92B-BBD3-407D-9684-91D37221424B}" dt="2022-04-28T08:46:24.793" v="1886" actId="20577"/>
      <pc:docMkLst>
        <pc:docMk/>
      </pc:docMkLst>
      <pc:sldChg chg="modSp mod">
        <pc:chgData name="Manish Sharma" userId="b799adb9ba789c8f" providerId="LiveId" clId="{4105C92B-BBD3-407D-9684-91D37221424B}" dt="2022-04-26T03:36:22.752" v="2" actId="20577"/>
        <pc:sldMkLst>
          <pc:docMk/>
          <pc:sldMk cId="2387056038" sldId="257"/>
        </pc:sldMkLst>
        <pc:spChg chg="mod">
          <ac:chgData name="Manish Sharma" userId="b799adb9ba789c8f" providerId="LiveId" clId="{4105C92B-BBD3-407D-9684-91D37221424B}" dt="2022-04-26T03:36:22.752" v="2" actId="20577"/>
          <ac:spMkLst>
            <pc:docMk/>
            <pc:sldMk cId="2387056038" sldId="257"/>
            <ac:spMk id="8" creationId="{21BA1D81-28D8-48F6-BE19-AD957AF78D79}"/>
          </ac:spMkLst>
        </pc:spChg>
      </pc:sldChg>
      <pc:sldChg chg="modSp add mod">
        <pc:chgData name="Manish Sharma" userId="b799adb9ba789c8f" providerId="LiveId" clId="{4105C92B-BBD3-407D-9684-91D37221424B}" dt="2022-04-26T04:26:10.026" v="150" actId="27636"/>
        <pc:sldMkLst>
          <pc:docMk/>
          <pc:sldMk cId="131055686" sldId="263"/>
        </pc:sldMkLst>
        <pc:spChg chg="mod">
          <ac:chgData name="Manish Sharma" userId="b799adb9ba789c8f" providerId="LiveId" clId="{4105C92B-BBD3-407D-9684-91D37221424B}" dt="2022-04-26T04:26:10.026" v="150" actId="27636"/>
          <ac:spMkLst>
            <pc:docMk/>
            <pc:sldMk cId="131055686" sldId="263"/>
            <ac:spMk id="4" creationId="{B173C143-E91E-4251-AB02-931AC46934C2}"/>
          </ac:spMkLst>
        </pc:spChg>
      </pc:sldChg>
      <pc:sldChg chg="modSp add mod">
        <pc:chgData name="Manish Sharma" userId="b799adb9ba789c8f" providerId="LiveId" clId="{4105C92B-BBD3-407D-9684-91D37221424B}" dt="2022-04-27T04:43:56.568" v="1103" actId="27636"/>
        <pc:sldMkLst>
          <pc:docMk/>
          <pc:sldMk cId="1770479938" sldId="265"/>
        </pc:sldMkLst>
        <pc:spChg chg="mod">
          <ac:chgData name="Manish Sharma" userId="b799adb9ba789c8f" providerId="LiveId" clId="{4105C92B-BBD3-407D-9684-91D37221424B}" dt="2022-04-27T04:43:56.568" v="1103" actId="27636"/>
          <ac:spMkLst>
            <pc:docMk/>
            <pc:sldMk cId="1770479938" sldId="265"/>
            <ac:spMk id="3" creationId="{24F4398C-4C4E-4ED1-B9E7-6A8D3480B1D2}"/>
          </ac:spMkLst>
        </pc:spChg>
      </pc:sldChg>
      <pc:sldChg chg="modSp add mod">
        <pc:chgData name="Manish Sharma" userId="b799adb9ba789c8f" providerId="LiveId" clId="{4105C92B-BBD3-407D-9684-91D37221424B}" dt="2022-04-27T10:53:24.726" v="1234" actId="27636"/>
        <pc:sldMkLst>
          <pc:docMk/>
          <pc:sldMk cId="1208164312" sldId="266"/>
        </pc:sldMkLst>
        <pc:spChg chg="mod">
          <ac:chgData name="Manish Sharma" userId="b799adb9ba789c8f" providerId="LiveId" clId="{4105C92B-BBD3-407D-9684-91D37221424B}" dt="2022-04-27T10:53:24.726" v="1234" actId="27636"/>
          <ac:spMkLst>
            <pc:docMk/>
            <pc:sldMk cId="1208164312" sldId="266"/>
            <ac:spMk id="3" creationId="{FA438D10-619A-4991-AEE5-40ECD86BBEAD}"/>
          </ac:spMkLst>
        </pc:spChg>
      </pc:sldChg>
      <pc:sldChg chg="del">
        <pc:chgData name="Manish Sharma" userId="b799adb9ba789c8f" providerId="LiveId" clId="{4105C92B-BBD3-407D-9684-91D37221424B}" dt="2022-04-26T03:36:29.714" v="3" actId="47"/>
        <pc:sldMkLst>
          <pc:docMk/>
          <pc:sldMk cId="3103000826" sldId="266"/>
        </pc:sldMkLst>
      </pc:sldChg>
      <pc:sldChg chg="del">
        <pc:chgData name="Manish Sharma" userId="b799adb9ba789c8f" providerId="LiveId" clId="{4105C92B-BBD3-407D-9684-91D37221424B}" dt="2022-04-26T03:36:29.714" v="3" actId="47"/>
        <pc:sldMkLst>
          <pc:docMk/>
          <pc:sldMk cId="1955633667" sldId="267"/>
        </pc:sldMkLst>
      </pc:sldChg>
      <pc:sldChg chg="del">
        <pc:chgData name="Manish Sharma" userId="b799adb9ba789c8f" providerId="LiveId" clId="{4105C92B-BBD3-407D-9684-91D37221424B}" dt="2022-04-26T03:36:29.714" v="3" actId="47"/>
        <pc:sldMkLst>
          <pc:docMk/>
          <pc:sldMk cId="2308804351" sldId="268"/>
        </pc:sldMkLst>
      </pc:sldChg>
      <pc:sldChg chg="del">
        <pc:chgData name="Manish Sharma" userId="b799adb9ba789c8f" providerId="LiveId" clId="{4105C92B-BBD3-407D-9684-91D37221424B}" dt="2022-04-26T03:36:29.714" v="3" actId="47"/>
        <pc:sldMkLst>
          <pc:docMk/>
          <pc:sldMk cId="541853456" sldId="270"/>
        </pc:sldMkLst>
      </pc:sldChg>
      <pc:sldChg chg="del">
        <pc:chgData name="Manish Sharma" userId="b799adb9ba789c8f" providerId="LiveId" clId="{4105C92B-BBD3-407D-9684-91D37221424B}" dt="2022-04-26T03:36:29.714" v="3" actId="47"/>
        <pc:sldMkLst>
          <pc:docMk/>
          <pc:sldMk cId="4251761722" sldId="271"/>
        </pc:sldMkLst>
      </pc:sldChg>
      <pc:sldChg chg="add">
        <pc:chgData name="Manish Sharma" userId="b799adb9ba789c8f" providerId="LiveId" clId="{4105C92B-BBD3-407D-9684-91D37221424B}" dt="2022-04-28T04:57:16.247" v="1294"/>
        <pc:sldMkLst>
          <pc:docMk/>
          <pc:sldMk cId="368790068" sldId="273"/>
        </pc:sldMkLst>
      </pc:sldChg>
      <pc:sldChg chg="del">
        <pc:chgData name="Manish Sharma" userId="b799adb9ba789c8f" providerId="LiveId" clId="{4105C92B-BBD3-407D-9684-91D37221424B}" dt="2022-04-26T03:36:29.714" v="3" actId="47"/>
        <pc:sldMkLst>
          <pc:docMk/>
          <pc:sldMk cId="1331658581" sldId="273"/>
        </pc:sldMkLst>
      </pc:sldChg>
      <pc:sldChg chg="add">
        <pc:chgData name="Manish Sharma" userId="b799adb9ba789c8f" providerId="LiveId" clId="{4105C92B-BBD3-407D-9684-91D37221424B}" dt="2022-04-28T06:43:32.275" v="1624"/>
        <pc:sldMkLst>
          <pc:docMk/>
          <pc:sldMk cId="3345084362" sldId="276"/>
        </pc:sldMkLst>
      </pc:sldChg>
      <pc:sldChg chg="modSp add mod">
        <pc:chgData name="Manish Sharma" userId="b799adb9ba789c8f" providerId="LiveId" clId="{4105C92B-BBD3-407D-9684-91D37221424B}" dt="2022-04-26T04:42:51.283" v="153" actId="1076"/>
        <pc:sldMkLst>
          <pc:docMk/>
          <pc:sldMk cId="3343896531" sldId="279"/>
        </pc:sldMkLst>
        <pc:spChg chg="mod">
          <ac:chgData name="Manish Sharma" userId="b799adb9ba789c8f" providerId="LiveId" clId="{4105C92B-BBD3-407D-9684-91D37221424B}" dt="2022-04-26T04:42:43.093" v="152" actId="27636"/>
          <ac:spMkLst>
            <pc:docMk/>
            <pc:sldMk cId="3343896531" sldId="279"/>
            <ac:spMk id="2" creationId="{7FEC27D4-A790-4219-A9B6-22E40CB1E1A1}"/>
          </ac:spMkLst>
        </pc:spChg>
        <pc:picChg chg="mod">
          <ac:chgData name="Manish Sharma" userId="b799adb9ba789c8f" providerId="LiveId" clId="{4105C92B-BBD3-407D-9684-91D37221424B}" dt="2022-04-26T04:42:51.283" v="153" actId="1076"/>
          <ac:picMkLst>
            <pc:docMk/>
            <pc:sldMk cId="3343896531" sldId="279"/>
            <ac:picMk id="8" creationId="{F42E02D7-8D34-46D0-A02F-71713FE1BCF4}"/>
          </ac:picMkLst>
        </pc:picChg>
      </pc:sldChg>
      <pc:sldChg chg="modSp add mod">
        <pc:chgData name="Manish Sharma" userId="b799adb9ba789c8f" providerId="LiveId" clId="{4105C92B-BBD3-407D-9684-91D37221424B}" dt="2022-04-28T08:36:07.596" v="1630" actId="27636"/>
        <pc:sldMkLst>
          <pc:docMk/>
          <pc:sldMk cId="2084644596" sldId="280"/>
        </pc:sldMkLst>
        <pc:spChg chg="mod">
          <ac:chgData name="Manish Sharma" userId="b799adb9ba789c8f" providerId="LiveId" clId="{4105C92B-BBD3-407D-9684-91D37221424B}" dt="2022-04-28T08:36:07.596" v="1630" actId="27636"/>
          <ac:spMkLst>
            <pc:docMk/>
            <pc:sldMk cId="2084644596" sldId="280"/>
            <ac:spMk id="3" creationId="{56B91AF4-A51F-48D8-800A-96836C80699F}"/>
          </ac:spMkLst>
        </pc:spChg>
      </pc:sldChg>
      <pc:sldChg chg="del">
        <pc:chgData name="Manish Sharma" userId="b799adb9ba789c8f" providerId="LiveId" clId="{4105C92B-BBD3-407D-9684-91D37221424B}" dt="2022-04-26T03:36:29.714" v="3" actId="47"/>
        <pc:sldMkLst>
          <pc:docMk/>
          <pc:sldMk cId="2937149028" sldId="282"/>
        </pc:sldMkLst>
      </pc:sldChg>
      <pc:sldChg chg="del">
        <pc:chgData name="Manish Sharma" userId="b799adb9ba789c8f" providerId="LiveId" clId="{4105C92B-BBD3-407D-9684-91D37221424B}" dt="2022-04-26T03:36:29.714" v="3" actId="47"/>
        <pc:sldMkLst>
          <pc:docMk/>
          <pc:sldMk cId="3640020107" sldId="283"/>
        </pc:sldMkLst>
      </pc:sldChg>
      <pc:sldChg chg="addSp delSp modSp add mod setBg">
        <pc:chgData name="Manish Sharma" userId="b799adb9ba789c8f" providerId="LiveId" clId="{4105C92B-BBD3-407D-9684-91D37221424B}" dt="2022-04-26T18:55:56.733" v="1023" actId="26606"/>
        <pc:sldMkLst>
          <pc:docMk/>
          <pc:sldMk cId="986024" sldId="284"/>
        </pc:sldMkLst>
        <pc:spChg chg="mod">
          <ac:chgData name="Manish Sharma" userId="b799adb9ba789c8f" providerId="LiveId" clId="{4105C92B-BBD3-407D-9684-91D37221424B}" dt="2022-04-26T18:55:56.733" v="1023" actId="26606"/>
          <ac:spMkLst>
            <pc:docMk/>
            <pc:sldMk cId="986024" sldId="284"/>
            <ac:spMk id="2" creationId="{DDC34CBE-4B8D-424D-A10D-C5DA8E3B5380}"/>
          </ac:spMkLst>
        </pc:spChg>
        <pc:spChg chg="del mod">
          <ac:chgData name="Manish Sharma" userId="b799adb9ba789c8f" providerId="LiveId" clId="{4105C92B-BBD3-407D-9684-91D37221424B}" dt="2022-04-26T18:55:56.733" v="1023" actId="26606"/>
          <ac:spMkLst>
            <pc:docMk/>
            <pc:sldMk cId="986024" sldId="284"/>
            <ac:spMk id="3" creationId="{21EABFDF-540E-4C21-A2B4-34B90E25C0A0}"/>
          </ac:spMkLst>
        </pc:spChg>
        <pc:spChg chg="add">
          <ac:chgData name="Manish Sharma" userId="b799adb9ba789c8f" providerId="LiveId" clId="{4105C92B-BBD3-407D-9684-91D37221424B}" dt="2022-04-26T18:55:56.733" v="1023" actId="26606"/>
          <ac:spMkLst>
            <pc:docMk/>
            <pc:sldMk cId="986024" sldId="284"/>
            <ac:spMk id="9" creationId="{08E89D5E-1885-4160-AC77-CC471DD1D0DB}"/>
          </ac:spMkLst>
        </pc:spChg>
        <pc:graphicFrameChg chg="add">
          <ac:chgData name="Manish Sharma" userId="b799adb9ba789c8f" providerId="LiveId" clId="{4105C92B-BBD3-407D-9684-91D37221424B}" dt="2022-04-26T18:55:56.733" v="1023" actId="26606"/>
          <ac:graphicFrameMkLst>
            <pc:docMk/>
            <pc:sldMk cId="986024" sldId="284"/>
            <ac:graphicFrameMk id="5" creationId="{21E744EE-E689-2B49-25A1-A828AD673239}"/>
          </ac:graphicFrameMkLst>
        </pc:graphicFrameChg>
        <pc:cxnChg chg="add">
          <ac:chgData name="Manish Sharma" userId="b799adb9ba789c8f" providerId="LiveId" clId="{4105C92B-BBD3-407D-9684-91D37221424B}" dt="2022-04-26T18:55:56.733" v="1023" actId="26606"/>
          <ac:cxnSpMkLst>
            <pc:docMk/>
            <pc:sldMk cId="986024" sldId="284"/>
            <ac:cxnSpMk id="11" creationId="{550D2BD1-98F9-412D-905B-3A843EF4078B}"/>
          </ac:cxnSpMkLst>
        </pc:cxnChg>
      </pc:sldChg>
      <pc:sldChg chg="del">
        <pc:chgData name="Manish Sharma" userId="b799adb9ba789c8f" providerId="LiveId" clId="{4105C92B-BBD3-407D-9684-91D37221424B}" dt="2022-04-26T03:36:29.714" v="3" actId="47"/>
        <pc:sldMkLst>
          <pc:docMk/>
          <pc:sldMk cId="3936744458" sldId="284"/>
        </pc:sldMkLst>
      </pc:sldChg>
      <pc:sldChg chg="del">
        <pc:chgData name="Manish Sharma" userId="b799adb9ba789c8f" providerId="LiveId" clId="{4105C92B-BBD3-407D-9684-91D37221424B}" dt="2022-04-26T03:36:29.714" v="3" actId="47"/>
        <pc:sldMkLst>
          <pc:docMk/>
          <pc:sldMk cId="547040454" sldId="285"/>
        </pc:sldMkLst>
      </pc:sldChg>
      <pc:sldChg chg="addSp delSp modSp add mod setBg">
        <pc:chgData name="Manish Sharma" userId="b799adb9ba789c8f" providerId="LiveId" clId="{4105C92B-BBD3-407D-9684-91D37221424B}" dt="2022-04-26T18:56:10.089" v="1024" actId="26606"/>
        <pc:sldMkLst>
          <pc:docMk/>
          <pc:sldMk cId="2943996974" sldId="285"/>
        </pc:sldMkLst>
        <pc:spChg chg="mod">
          <ac:chgData name="Manish Sharma" userId="b799adb9ba789c8f" providerId="LiveId" clId="{4105C92B-BBD3-407D-9684-91D37221424B}" dt="2022-04-26T18:56:10.089" v="1024" actId="26606"/>
          <ac:spMkLst>
            <pc:docMk/>
            <pc:sldMk cId="2943996974" sldId="285"/>
            <ac:spMk id="2" creationId="{4A676D0A-5DBF-477F-9604-3A7EE2A357FE}"/>
          </ac:spMkLst>
        </pc:spChg>
        <pc:spChg chg="del mod">
          <ac:chgData name="Manish Sharma" userId="b799adb9ba789c8f" providerId="LiveId" clId="{4105C92B-BBD3-407D-9684-91D37221424B}" dt="2022-04-26T18:56:10.089" v="1024" actId="26606"/>
          <ac:spMkLst>
            <pc:docMk/>
            <pc:sldMk cId="2943996974" sldId="285"/>
            <ac:spMk id="3" creationId="{365CE15B-E185-4568-ABEA-8FC6029BDBC8}"/>
          </ac:spMkLst>
        </pc:spChg>
        <pc:spChg chg="add">
          <ac:chgData name="Manish Sharma" userId="b799adb9ba789c8f" providerId="LiveId" clId="{4105C92B-BBD3-407D-9684-91D37221424B}" dt="2022-04-26T18:56:10.089" v="1024" actId="26606"/>
          <ac:spMkLst>
            <pc:docMk/>
            <pc:sldMk cId="2943996974" sldId="285"/>
            <ac:spMk id="9" creationId="{B819A166-7571-4003-A6B8-B62034C3ED30}"/>
          </ac:spMkLst>
        </pc:spChg>
        <pc:graphicFrameChg chg="add">
          <ac:chgData name="Manish Sharma" userId="b799adb9ba789c8f" providerId="LiveId" clId="{4105C92B-BBD3-407D-9684-91D37221424B}" dt="2022-04-26T18:56:10.089" v="1024" actId="26606"/>
          <ac:graphicFrameMkLst>
            <pc:docMk/>
            <pc:sldMk cId="2943996974" sldId="285"/>
            <ac:graphicFrameMk id="5" creationId="{E8EA0D6B-0425-F0D6-3B46-A22D37674F80}"/>
          </ac:graphicFrameMkLst>
        </pc:graphicFrameChg>
      </pc:sldChg>
      <pc:sldChg chg="del">
        <pc:chgData name="Manish Sharma" userId="b799adb9ba789c8f" providerId="LiveId" clId="{4105C92B-BBD3-407D-9684-91D37221424B}" dt="2022-04-26T03:36:29.714" v="3" actId="47"/>
        <pc:sldMkLst>
          <pc:docMk/>
          <pc:sldMk cId="1689115699" sldId="286"/>
        </pc:sldMkLst>
      </pc:sldChg>
      <pc:sldChg chg="del">
        <pc:chgData name="Manish Sharma" userId="b799adb9ba789c8f" providerId="LiveId" clId="{4105C92B-BBD3-407D-9684-91D37221424B}" dt="2022-04-26T03:36:29.714" v="3" actId="47"/>
        <pc:sldMkLst>
          <pc:docMk/>
          <pc:sldMk cId="1060908639" sldId="287"/>
        </pc:sldMkLst>
      </pc:sldChg>
      <pc:sldChg chg="del">
        <pc:chgData name="Manish Sharma" userId="b799adb9ba789c8f" providerId="LiveId" clId="{4105C92B-BBD3-407D-9684-91D37221424B}" dt="2022-04-26T03:36:29.714" v="3" actId="47"/>
        <pc:sldMkLst>
          <pc:docMk/>
          <pc:sldMk cId="3753465024" sldId="288"/>
        </pc:sldMkLst>
      </pc:sldChg>
      <pc:sldChg chg="del">
        <pc:chgData name="Manish Sharma" userId="b799adb9ba789c8f" providerId="LiveId" clId="{4105C92B-BBD3-407D-9684-91D37221424B}" dt="2022-04-26T03:36:29.714" v="3" actId="47"/>
        <pc:sldMkLst>
          <pc:docMk/>
          <pc:sldMk cId="2567783499" sldId="289"/>
        </pc:sldMkLst>
      </pc:sldChg>
      <pc:sldChg chg="del">
        <pc:chgData name="Manish Sharma" userId="b799adb9ba789c8f" providerId="LiveId" clId="{4105C92B-BBD3-407D-9684-91D37221424B}" dt="2022-04-26T03:36:29.714" v="3" actId="47"/>
        <pc:sldMkLst>
          <pc:docMk/>
          <pc:sldMk cId="1149044477" sldId="290"/>
        </pc:sldMkLst>
      </pc:sldChg>
      <pc:sldChg chg="del">
        <pc:chgData name="Manish Sharma" userId="b799adb9ba789c8f" providerId="LiveId" clId="{4105C92B-BBD3-407D-9684-91D37221424B}" dt="2022-04-26T03:36:29.714" v="3" actId="47"/>
        <pc:sldMkLst>
          <pc:docMk/>
          <pc:sldMk cId="3328030247" sldId="291"/>
        </pc:sldMkLst>
      </pc:sldChg>
      <pc:sldChg chg="modSp add mod">
        <pc:chgData name="Manish Sharma" userId="b799adb9ba789c8f" providerId="LiveId" clId="{4105C92B-BBD3-407D-9684-91D37221424B}" dt="2022-04-27T09:36:45.429" v="1188" actId="27636"/>
        <pc:sldMkLst>
          <pc:docMk/>
          <pc:sldMk cId="622733929" sldId="295"/>
        </pc:sldMkLst>
        <pc:spChg chg="mod">
          <ac:chgData name="Manish Sharma" userId="b799adb9ba789c8f" providerId="LiveId" clId="{4105C92B-BBD3-407D-9684-91D37221424B}" dt="2022-04-27T09:36:45.429" v="1188" actId="27636"/>
          <ac:spMkLst>
            <pc:docMk/>
            <pc:sldMk cId="622733929" sldId="295"/>
            <ac:spMk id="2" creationId="{FEF089F2-3157-4964-8BCE-FEAF4090256D}"/>
          </ac:spMkLst>
        </pc:spChg>
      </pc:sldChg>
      <pc:sldChg chg="modSp add mod">
        <pc:chgData name="Manish Sharma" userId="b799adb9ba789c8f" providerId="LiveId" clId="{4105C92B-BBD3-407D-9684-91D37221424B}" dt="2022-04-27T09:43:41.361" v="1191" actId="1076"/>
        <pc:sldMkLst>
          <pc:docMk/>
          <pc:sldMk cId="508615166" sldId="296"/>
        </pc:sldMkLst>
        <pc:spChg chg="mod">
          <ac:chgData name="Manish Sharma" userId="b799adb9ba789c8f" providerId="LiveId" clId="{4105C92B-BBD3-407D-9684-91D37221424B}" dt="2022-04-27T09:43:28.780" v="1190" actId="27636"/>
          <ac:spMkLst>
            <pc:docMk/>
            <pc:sldMk cId="508615166" sldId="296"/>
            <ac:spMk id="2" creationId="{FEF089F2-3157-4964-8BCE-FEAF4090256D}"/>
          </ac:spMkLst>
        </pc:spChg>
        <pc:spChg chg="mod">
          <ac:chgData name="Manish Sharma" userId="b799adb9ba789c8f" providerId="LiveId" clId="{4105C92B-BBD3-407D-9684-91D37221424B}" dt="2022-04-27T09:43:41.361" v="1191" actId="1076"/>
          <ac:spMkLst>
            <pc:docMk/>
            <pc:sldMk cId="508615166" sldId="296"/>
            <ac:spMk id="17" creationId="{A8DD90FB-57D0-4653-9F53-635BC67F840C}"/>
          </ac:spMkLst>
        </pc:spChg>
      </pc:sldChg>
      <pc:sldChg chg="add">
        <pc:chgData name="Manish Sharma" userId="b799adb9ba789c8f" providerId="LiveId" clId="{4105C92B-BBD3-407D-9684-91D37221424B}" dt="2022-04-27T10:35:44.386" v="1200"/>
        <pc:sldMkLst>
          <pc:docMk/>
          <pc:sldMk cId="3613728516" sldId="297"/>
        </pc:sldMkLst>
      </pc:sldChg>
      <pc:sldChg chg="add">
        <pc:chgData name="Manish Sharma" userId="b799adb9ba789c8f" providerId="LiveId" clId="{4105C92B-BBD3-407D-9684-91D37221424B}" dt="2022-04-27T11:33:11.957" v="1235"/>
        <pc:sldMkLst>
          <pc:docMk/>
          <pc:sldMk cId="2829608424" sldId="299"/>
        </pc:sldMkLst>
      </pc:sldChg>
      <pc:sldChg chg="modSp add mod">
        <pc:chgData name="Manish Sharma" userId="b799adb9ba789c8f" providerId="LiveId" clId="{4105C92B-BBD3-407D-9684-91D37221424B}" dt="2022-04-26T03:37:22.385" v="5" actId="27636"/>
        <pc:sldMkLst>
          <pc:docMk/>
          <pc:sldMk cId="2065797636" sldId="302"/>
        </pc:sldMkLst>
        <pc:spChg chg="mod">
          <ac:chgData name="Manish Sharma" userId="b799adb9ba789c8f" providerId="LiveId" clId="{4105C92B-BBD3-407D-9684-91D37221424B}" dt="2022-04-26T03:37:22.385" v="5" actId="27636"/>
          <ac:spMkLst>
            <pc:docMk/>
            <pc:sldMk cId="2065797636" sldId="302"/>
            <ac:spMk id="2" creationId="{A7FD8525-BA0B-4309-8264-7CFA96C780E4}"/>
          </ac:spMkLst>
        </pc:spChg>
      </pc:sldChg>
      <pc:sldChg chg="addSp modSp new">
        <pc:chgData name="Manish Sharma" userId="b799adb9ba789c8f" providerId="LiveId" clId="{4105C92B-BBD3-407D-9684-91D37221424B}" dt="2022-04-26T03:57:11.329" v="13"/>
        <pc:sldMkLst>
          <pc:docMk/>
          <pc:sldMk cId="21113985" sldId="303"/>
        </pc:sldMkLst>
        <pc:spChg chg="add mod">
          <ac:chgData name="Manish Sharma" userId="b799adb9ba789c8f" providerId="LiveId" clId="{4105C92B-BBD3-407D-9684-91D37221424B}" dt="2022-04-26T03:55:34.874" v="7"/>
          <ac:spMkLst>
            <pc:docMk/>
            <pc:sldMk cId="21113985" sldId="303"/>
            <ac:spMk id="2" creationId="{6B54F8CF-A6C4-4AFE-B00C-E5CAF003A773}"/>
          </ac:spMkLst>
        </pc:spChg>
        <pc:spChg chg="add mod">
          <ac:chgData name="Manish Sharma" userId="b799adb9ba789c8f" providerId="LiveId" clId="{4105C92B-BBD3-407D-9684-91D37221424B}" dt="2022-04-26T03:55:51.134" v="8"/>
          <ac:spMkLst>
            <pc:docMk/>
            <pc:sldMk cId="21113985" sldId="303"/>
            <ac:spMk id="3" creationId="{9C3D6BC4-D158-4B15-BC64-E4F379A6423C}"/>
          </ac:spMkLst>
        </pc:spChg>
        <pc:spChg chg="add mod">
          <ac:chgData name="Manish Sharma" userId="b799adb9ba789c8f" providerId="LiveId" clId="{4105C92B-BBD3-407D-9684-91D37221424B}" dt="2022-04-26T03:56:02.053" v="9"/>
          <ac:spMkLst>
            <pc:docMk/>
            <pc:sldMk cId="21113985" sldId="303"/>
            <ac:spMk id="5" creationId="{B301525C-FDCB-4BE3-AF8F-60BA1218B60E}"/>
          </ac:spMkLst>
        </pc:spChg>
        <pc:spChg chg="mod">
          <ac:chgData name="Manish Sharma" userId="b799adb9ba789c8f" providerId="LiveId" clId="{4105C92B-BBD3-407D-9684-91D37221424B}" dt="2022-04-26T03:56:15.911" v="10"/>
          <ac:spMkLst>
            <pc:docMk/>
            <pc:sldMk cId="21113985" sldId="303"/>
            <ac:spMk id="7" creationId="{054A848C-2D92-45E7-BE6D-19BF66428539}"/>
          </ac:spMkLst>
        </pc:spChg>
        <pc:spChg chg="mod">
          <ac:chgData name="Manish Sharma" userId="b799adb9ba789c8f" providerId="LiveId" clId="{4105C92B-BBD3-407D-9684-91D37221424B}" dt="2022-04-26T03:56:15.911" v="10"/>
          <ac:spMkLst>
            <pc:docMk/>
            <pc:sldMk cId="21113985" sldId="303"/>
            <ac:spMk id="8" creationId="{563C6ED7-990B-44F1-AE80-35DD49A23508}"/>
          </ac:spMkLst>
        </pc:spChg>
        <pc:spChg chg="mod">
          <ac:chgData name="Manish Sharma" userId="b799adb9ba789c8f" providerId="LiveId" clId="{4105C92B-BBD3-407D-9684-91D37221424B}" dt="2022-04-26T03:56:15.911" v="10"/>
          <ac:spMkLst>
            <pc:docMk/>
            <pc:sldMk cId="21113985" sldId="303"/>
            <ac:spMk id="10" creationId="{0BEA3902-8D4D-4676-9D8E-2C667705CEA2}"/>
          </ac:spMkLst>
        </pc:spChg>
        <pc:spChg chg="mod">
          <ac:chgData name="Manish Sharma" userId="b799adb9ba789c8f" providerId="LiveId" clId="{4105C92B-BBD3-407D-9684-91D37221424B}" dt="2022-04-26T03:56:15.911" v="10"/>
          <ac:spMkLst>
            <pc:docMk/>
            <pc:sldMk cId="21113985" sldId="303"/>
            <ac:spMk id="11" creationId="{C7BA4100-B879-410B-BA1A-8902873424E8}"/>
          </ac:spMkLst>
        </pc:spChg>
        <pc:spChg chg="add mod">
          <ac:chgData name="Manish Sharma" userId="b799adb9ba789c8f" providerId="LiveId" clId="{4105C92B-BBD3-407D-9684-91D37221424B}" dt="2022-04-26T03:56:29.225" v="11"/>
          <ac:spMkLst>
            <pc:docMk/>
            <pc:sldMk cId="21113985" sldId="303"/>
            <ac:spMk id="13" creationId="{2A717A9B-C1CF-49AA-8084-3747FEFD2910}"/>
          </ac:spMkLst>
        </pc:spChg>
        <pc:spChg chg="add mod">
          <ac:chgData name="Manish Sharma" userId="b799adb9ba789c8f" providerId="LiveId" clId="{4105C92B-BBD3-407D-9684-91D37221424B}" dt="2022-04-26T03:56:39.004" v="12"/>
          <ac:spMkLst>
            <pc:docMk/>
            <pc:sldMk cId="21113985" sldId="303"/>
            <ac:spMk id="14" creationId="{A706E8AB-5DA2-4D57-9C72-C662E0DD54DF}"/>
          </ac:spMkLst>
        </pc:spChg>
        <pc:spChg chg="add mod">
          <ac:chgData name="Manish Sharma" userId="b799adb9ba789c8f" providerId="LiveId" clId="{4105C92B-BBD3-407D-9684-91D37221424B}" dt="2022-04-26T03:56:39.004" v="12"/>
          <ac:spMkLst>
            <pc:docMk/>
            <pc:sldMk cId="21113985" sldId="303"/>
            <ac:spMk id="15" creationId="{EEEF1BFF-D307-406B-B7D6-BE4002A38070}"/>
          </ac:spMkLst>
        </pc:spChg>
        <pc:spChg chg="add mod">
          <ac:chgData name="Manish Sharma" userId="b799adb9ba789c8f" providerId="LiveId" clId="{4105C92B-BBD3-407D-9684-91D37221424B}" dt="2022-04-26T03:56:39.004" v="12"/>
          <ac:spMkLst>
            <pc:docMk/>
            <pc:sldMk cId="21113985" sldId="303"/>
            <ac:spMk id="16" creationId="{7DC2C460-94A3-4884-B58C-7A9985FD5672}"/>
          </ac:spMkLst>
        </pc:spChg>
        <pc:spChg chg="add mod">
          <ac:chgData name="Manish Sharma" userId="b799adb9ba789c8f" providerId="LiveId" clId="{4105C92B-BBD3-407D-9684-91D37221424B}" dt="2022-04-26T03:56:39.004" v="12"/>
          <ac:spMkLst>
            <pc:docMk/>
            <pc:sldMk cId="21113985" sldId="303"/>
            <ac:spMk id="17" creationId="{E6D41520-A91D-44D9-ABF8-A02B286728E9}"/>
          </ac:spMkLst>
        </pc:spChg>
        <pc:spChg chg="add mod">
          <ac:chgData name="Manish Sharma" userId="b799adb9ba789c8f" providerId="LiveId" clId="{4105C92B-BBD3-407D-9684-91D37221424B}" dt="2022-04-26T03:56:39.004" v="12"/>
          <ac:spMkLst>
            <pc:docMk/>
            <pc:sldMk cId="21113985" sldId="303"/>
            <ac:spMk id="18" creationId="{8128A42D-6797-4E33-BBDA-7FA0AD404953}"/>
          </ac:spMkLst>
        </pc:spChg>
        <pc:spChg chg="add mod">
          <ac:chgData name="Manish Sharma" userId="b799adb9ba789c8f" providerId="LiveId" clId="{4105C92B-BBD3-407D-9684-91D37221424B}" dt="2022-04-26T03:57:11.329" v="13"/>
          <ac:spMkLst>
            <pc:docMk/>
            <pc:sldMk cId="21113985" sldId="303"/>
            <ac:spMk id="21" creationId="{B0C8A21E-632B-4248-940B-BC7E7C8AD4C1}"/>
          </ac:spMkLst>
        </pc:spChg>
        <pc:spChg chg="add mod">
          <ac:chgData name="Manish Sharma" userId="b799adb9ba789c8f" providerId="LiveId" clId="{4105C92B-BBD3-407D-9684-91D37221424B}" dt="2022-04-26T03:57:11.329" v="13"/>
          <ac:spMkLst>
            <pc:docMk/>
            <pc:sldMk cId="21113985" sldId="303"/>
            <ac:spMk id="22" creationId="{20ACCF28-DA4C-4415-B706-8AE555B1A952}"/>
          </ac:spMkLst>
        </pc:spChg>
        <pc:spChg chg="mod">
          <ac:chgData name="Manish Sharma" userId="b799adb9ba789c8f" providerId="LiveId" clId="{4105C92B-BBD3-407D-9684-91D37221424B}" dt="2022-04-26T03:57:11.329" v="13"/>
          <ac:spMkLst>
            <pc:docMk/>
            <pc:sldMk cId="21113985" sldId="303"/>
            <ac:spMk id="24" creationId="{A4F04110-CA92-4D44-8080-14E1261341CC}"/>
          </ac:spMkLst>
        </pc:spChg>
        <pc:spChg chg="mod">
          <ac:chgData name="Manish Sharma" userId="b799adb9ba789c8f" providerId="LiveId" clId="{4105C92B-BBD3-407D-9684-91D37221424B}" dt="2022-04-26T03:57:11.329" v="13"/>
          <ac:spMkLst>
            <pc:docMk/>
            <pc:sldMk cId="21113985" sldId="303"/>
            <ac:spMk id="25" creationId="{B6FD9A03-4672-4F8D-8947-443EA695A895}"/>
          </ac:spMkLst>
        </pc:spChg>
        <pc:grpChg chg="add mod">
          <ac:chgData name="Manish Sharma" userId="b799adb9ba789c8f" providerId="LiveId" clId="{4105C92B-BBD3-407D-9684-91D37221424B}" dt="2022-04-26T03:56:15.911" v="10"/>
          <ac:grpSpMkLst>
            <pc:docMk/>
            <pc:sldMk cId="21113985" sldId="303"/>
            <ac:grpSpMk id="6" creationId="{50696D2E-476C-4B7B-9D94-A03325738254}"/>
          </ac:grpSpMkLst>
        </pc:grpChg>
        <pc:grpChg chg="add mod">
          <ac:chgData name="Manish Sharma" userId="b799adb9ba789c8f" providerId="LiveId" clId="{4105C92B-BBD3-407D-9684-91D37221424B}" dt="2022-04-26T03:56:15.911" v="10"/>
          <ac:grpSpMkLst>
            <pc:docMk/>
            <pc:sldMk cId="21113985" sldId="303"/>
            <ac:grpSpMk id="9" creationId="{58171061-A4FC-4A21-A2F7-A0E0CC55CFA1}"/>
          </ac:grpSpMkLst>
        </pc:grpChg>
        <pc:grpChg chg="add mod">
          <ac:chgData name="Manish Sharma" userId="b799adb9ba789c8f" providerId="LiveId" clId="{4105C92B-BBD3-407D-9684-91D37221424B}" dt="2022-04-26T03:57:11.329" v="13"/>
          <ac:grpSpMkLst>
            <pc:docMk/>
            <pc:sldMk cId="21113985" sldId="303"/>
            <ac:grpSpMk id="23" creationId="{9B0CF2B0-74EA-41DB-8A04-FEDD55FF173A}"/>
          </ac:grpSpMkLst>
        </pc:grpChg>
        <pc:cxnChg chg="add mod">
          <ac:chgData name="Manish Sharma" userId="b799adb9ba789c8f" providerId="LiveId" clId="{4105C92B-BBD3-407D-9684-91D37221424B}" dt="2022-04-26T03:56:02.053" v="9"/>
          <ac:cxnSpMkLst>
            <pc:docMk/>
            <pc:sldMk cId="21113985" sldId="303"/>
            <ac:cxnSpMk id="4" creationId="{69B683A7-1FF2-440A-95C2-E75417A33A02}"/>
          </ac:cxnSpMkLst>
        </pc:cxnChg>
        <pc:cxnChg chg="add mod">
          <ac:chgData name="Manish Sharma" userId="b799adb9ba789c8f" providerId="LiveId" clId="{4105C92B-BBD3-407D-9684-91D37221424B}" dt="2022-04-26T03:56:29.225" v="11"/>
          <ac:cxnSpMkLst>
            <pc:docMk/>
            <pc:sldMk cId="21113985" sldId="303"/>
            <ac:cxnSpMk id="12" creationId="{533B0B52-74F0-423C-9185-A287669F95DA}"/>
          </ac:cxnSpMkLst>
        </pc:cxnChg>
        <pc:cxnChg chg="add mod">
          <ac:chgData name="Manish Sharma" userId="b799adb9ba789c8f" providerId="LiveId" clId="{4105C92B-BBD3-407D-9684-91D37221424B}" dt="2022-04-26T03:57:11.329" v="13"/>
          <ac:cxnSpMkLst>
            <pc:docMk/>
            <pc:sldMk cId="21113985" sldId="303"/>
            <ac:cxnSpMk id="19" creationId="{83DA9BE4-ED84-4D33-BEB1-EAC8B30547BD}"/>
          </ac:cxnSpMkLst>
        </pc:cxnChg>
        <pc:cxnChg chg="add mod">
          <ac:chgData name="Manish Sharma" userId="b799adb9ba789c8f" providerId="LiveId" clId="{4105C92B-BBD3-407D-9684-91D37221424B}" dt="2022-04-26T03:57:11.329" v="13"/>
          <ac:cxnSpMkLst>
            <pc:docMk/>
            <pc:sldMk cId="21113985" sldId="303"/>
            <ac:cxnSpMk id="20" creationId="{4EABC0C7-CE53-4231-B190-7BF3B37754C5}"/>
          </ac:cxnSpMkLst>
        </pc:cxnChg>
      </pc:sldChg>
      <pc:sldChg chg="addSp modSp new mod">
        <pc:chgData name="Manish Sharma" userId="b799adb9ba789c8f" providerId="LiveId" clId="{4105C92B-BBD3-407D-9684-91D37221424B}" dt="2022-04-26T04:00:37.273" v="26"/>
        <pc:sldMkLst>
          <pc:docMk/>
          <pc:sldMk cId="304290364" sldId="304"/>
        </pc:sldMkLst>
        <pc:spChg chg="add mod">
          <ac:chgData name="Manish Sharma" userId="b799adb9ba789c8f" providerId="LiveId" clId="{4105C92B-BBD3-407D-9684-91D37221424B}" dt="2022-04-26T03:58:30.898" v="15"/>
          <ac:spMkLst>
            <pc:docMk/>
            <pc:sldMk cId="304290364" sldId="304"/>
            <ac:spMk id="2" creationId="{50D87DB8-A29E-43D6-A57B-1D9C2C81B4CD}"/>
          </ac:spMkLst>
        </pc:spChg>
        <pc:spChg chg="add mod">
          <ac:chgData name="Manish Sharma" userId="b799adb9ba789c8f" providerId="LiveId" clId="{4105C92B-BBD3-407D-9684-91D37221424B}" dt="2022-04-26T03:58:30.898" v="15"/>
          <ac:spMkLst>
            <pc:docMk/>
            <pc:sldMk cId="304290364" sldId="304"/>
            <ac:spMk id="3" creationId="{238AE0BF-FA8C-4394-B8E5-C49DC770F937}"/>
          </ac:spMkLst>
        </pc:spChg>
        <pc:spChg chg="mod">
          <ac:chgData name="Manish Sharma" userId="b799adb9ba789c8f" providerId="LiveId" clId="{4105C92B-BBD3-407D-9684-91D37221424B}" dt="2022-04-26T03:58:38.639" v="16"/>
          <ac:spMkLst>
            <pc:docMk/>
            <pc:sldMk cId="304290364" sldId="304"/>
            <ac:spMk id="5" creationId="{16CFD015-F4A9-497D-AF0A-328631BC0EEE}"/>
          </ac:spMkLst>
        </pc:spChg>
        <pc:spChg chg="mod">
          <ac:chgData name="Manish Sharma" userId="b799adb9ba789c8f" providerId="LiveId" clId="{4105C92B-BBD3-407D-9684-91D37221424B}" dt="2022-04-26T03:58:38.639" v="16"/>
          <ac:spMkLst>
            <pc:docMk/>
            <pc:sldMk cId="304290364" sldId="304"/>
            <ac:spMk id="6" creationId="{B976017F-F81B-4835-AE7D-AE6B8016662F}"/>
          </ac:spMkLst>
        </pc:spChg>
        <pc:spChg chg="mod">
          <ac:chgData name="Manish Sharma" userId="b799adb9ba789c8f" providerId="LiveId" clId="{4105C92B-BBD3-407D-9684-91D37221424B}" dt="2022-04-26T03:58:38.639" v="16"/>
          <ac:spMkLst>
            <pc:docMk/>
            <pc:sldMk cId="304290364" sldId="304"/>
            <ac:spMk id="8" creationId="{E7FF137E-A2DD-4661-8D07-1B5F25B85FF7}"/>
          </ac:spMkLst>
        </pc:spChg>
        <pc:spChg chg="mod">
          <ac:chgData name="Manish Sharma" userId="b799adb9ba789c8f" providerId="LiveId" clId="{4105C92B-BBD3-407D-9684-91D37221424B}" dt="2022-04-26T03:58:38.639" v="16"/>
          <ac:spMkLst>
            <pc:docMk/>
            <pc:sldMk cId="304290364" sldId="304"/>
            <ac:spMk id="9" creationId="{5539D4EE-93FC-401E-A651-C74551BEDC23}"/>
          </ac:spMkLst>
        </pc:spChg>
        <pc:spChg chg="add mod">
          <ac:chgData name="Manish Sharma" userId="b799adb9ba789c8f" providerId="LiveId" clId="{4105C92B-BBD3-407D-9684-91D37221424B}" dt="2022-04-26T03:58:55.248" v="21" actId="20577"/>
          <ac:spMkLst>
            <pc:docMk/>
            <pc:sldMk cId="304290364" sldId="304"/>
            <ac:spMk id="10" creationId="{536F8942-FAD2-42D3-A63B-9A5A421D1D28}"/>
          </ac:spMkLst>
        </pc:spChg>
        <pc:spChg chg="add mod">
          <ac:chgData name="Manish Sharma" userId="b799adb9ba789c8f" providerId="LiveId" clId="{4105C92B-BBD3-407D-9684-91D37221424B}" dt="2022-04-26T03:59:14.052" v="22"/>
          <ac:spMkLst>
            <pc:docMk/>
            <pc:sldMk cId="304290364" sldId="304"/>
            <ac:spMk id="13" creationId="{0562B409-ADAB-4349-9FDF-35A6E9559B5B}"/>
          </ac:spMkLst>
        </pc:spChg>
        <pc:spChg chg="add mod">
          <ac:chgData name="Manish Sharma" userId="b799adb9ba789c8f" providerId="LiveId" clId="{4105C92B-BBD3-407D-9684-91D37221424B}" dt="2022-04-26T03:59:31.236" v="23"/>
          <ac:spMkLst>
            <pc:docMk/>
            <pc:sldMk cId="304290364" sldId="304"/>
            <ac:spMk id="16" creationId="{846E4D85-9493-4B63-952A-AC53DCE728BA}"/>
          </ac:spMkLst>
        </pc:spChg>
        <pc:spChg chg="add mod">
          <ac:chgData name="Manish Sharma" userId="b799adb9ba789c8f" providerId="LiveId" clId="{4105C92B-BBD3-407D-9684-91D37221424B}" dt="2022-04-26T03:59:39.965" v="24"/>
          <ac:spMkLst>
            <pc:docMk/>
            <pc:sldMk cId="304290364" sldId="304"/>
            <ac:spMk id="18" creationId="{A824B220-9F20-42C0-97EF-F8B241BF862A}"/>
          </ac:spMkLst>
        </pc:spChg>
        <pc:spChg chg="add mod">
          <ac:chgData name="Manish Sharma" userId="b799adb9ba789c8f" providerId="LiveId" clId="{4105C92B-BBD3-407D-9684-91D37221424B}" dt="2022-04-26T03:59:59.878" v="25"/>
          <ac:spMkLst>
            <pc:docMk/>
            <pc:sldMk cId="304290364" sldId="304"/>
            <ac:spMk id="19" creationId="{29E39A81-6DF2-4C84-A4AB-19C2AA975089}"/>
          </ac:spMkLst>
        </pc:spChg>
        <pc:spChg chg="add mod">
          <ac:chgData name="Manish Sharma" userId="b799adb9ba789c8f" providerId="LiveId" clId="{4105C92B-BBD3-407D-9684-91D37221424B}" dt="2022-04-26T03:59:59.878" v="25"/>
          <ac:spMkLst>
            <pc:docMk/>
            <pc:sldMk cId="304290364" sldId="304"/>
            <ac:spMk id="20" creationId="{566F5B27-50AE-484C-94A2-4850060DE4E4}"/>
          </ac:spMkLst>
        </pc:spChg>
        <pc:spChg chg="add mod">
          <ac:chgData name="Manish Sharma" userId="b799adb9ba789c8f" providerId="LiveId" clId="{4105C92B-BBD3-407D-9684-91D37221424B}" dt="2022-04-26T03:59:59.878" v="25"/>
          <ac:spMkLst>
            <pc:docMk/>
            <pc:sldMk cId="304290364" sldId="304"/>
            <ac:spMk id="21" creationId="{634C8296-4F88-48EB-B64F-C9DE4819204F}"/>
          </ac:spMkLst>
        </pc:spChg>
        <pc:spChg chg="add mod">
          <ac:chgData name="Manish Sharma" userId="b799adb9ba789c8f" providerId="LiveId" clId="{4105C92B-BBD3-407D-9684-91D37221424B}" dt="2022-04-26T03:59:59.878" v="25"/>
          <ac:spMkLst>
            <pc:docMk/>
            <pc:sldMk cId="304290364" sldId="304"/>
            <ac:spMk id="22" creationId="{2B6AB962-C6FC-49EB-A34D-4E7DA8695007}"/>
          </ac:spMkLst>
        </pc:spChg>
        <pc:spChg chg="add mod">
          <ac:chgData name="Manish Sharma" userId="b799adb9ba789c8f" providerId="LiveId" clId="{4105C92B-BBD3-407D-9684-91D37221424B}" dt="2022-04-26T03:59:59.878" v="25"/>
          <ac:spMkLst>
            <pc:docMk/>
            <pc:sldMk cId="304290364" sldId="304"/>
            <ac:spMk id="23" creationId="{8B06ED30-CDD1-47D4-A4B5-B65CB3A6C49D}"/>
          </ac:spMkLst>
        </pc:spChg>
        <pc:spChg chg="add mod">
          <ac:chgData name="Manish Sharma" userId="b799adb9ba789c8f" providerId="LiveId" clId="{4105C92B-BBD3-407D-9684-91D37221424B}" dt="2022-04-26T04:00:37.273" v="26"/>
          <ac:spMkLst>
            <pc:docMk/>
            <pc:sldMk cId="304290364" sldId="304"/>
            <ac:spMk id="25" creationId="{733BBFDB-5110-409E-B8D2-54D218DF571C}"/>
          </ac:spMkLst>
        </pc:spChg>
        <pc:spChg chg="add mod">
          <ac:chgData name="Manish Sharma" userId="b799adb9ba789c8f" providerId="LiveId" clId="{4105C92B-BBD3-407D-9684-91D37221424B}" dt="2022-04-26T04:00:37.273" v="26"/>
          <ac:spMkLst>
            <pc:docMk/>
            <pc:sldMk cId="304290364" sldId="304"/>
            <ac:spMk id="26" creationId="{FFA61228-00F8-47F0-813C-08DAEB7F75A9}"/>
          </ac:spMkLst>
        </pc:spChg>
        <pc:spChg chg="mod">
          <ac:chgData name="Manish Sharma" userId="b799adb9ba789c8f" providerId="LiveId" clId="{4105C92B-BBD3-407D-9684-91D37221424B}" dt="2022-04-26T04:00:37.273" v="26"/>
          <ac:spMkLst>
            <pc:docMk/>
            <pc:sldMk cId="304290364" sldId="304"/>
            <ac:spMk id="28" creationId="{D2DC9408-141B-4130-9F25-70B0BACAE05E}"/>
          </ac:spMkLst>
        </pc:spChg>
        <pc:spChg chg="mod">
          <ac:chgData name="Manish Sharma" userId="b799adb9ba789c8f" providerId="LiveId" clId="{4105C92B-BBD3-407D-9684-91D37221424B}" dt="2022-04-26T04:00:37.273" v="26"/>
          <ac:spMkLst>
            <pc:docMk/>
            <pc:sldMk cId="304290364" sldId="304"/>
            <ac:spMk id="29" creationId="{89CB5BA2-BFAB-4212-8C67-D308B526E37C}"/>
          </ac:spMkLst>
        </pc:spChg>
        <pc:grpChg chg="add mod">
          <ac:chgData name="Manish Sharma" userId="b799adb9ba789c8f" providerId="LiveId" clId="{4105C92B-BBD3-407D-9684-91D37221424B}" dt="2022-04-26T03:58:38.639" v="16"/>
          <ac:grpSpMkLst>
            <pc:docMk/>
            <pc:sldMk cId="304290364" sldId="304"/>
            <ac:grpSpMk id="4" creationId="{D393980A-3BB8-4CDE-9431-5CDE4B99BDC1}"/>
          </ac:grpSpMkLst>
        </pc:grpChg>
        <pc:grpChg chg="add mod">
          <ac:chgData name="Manish Sharma" userId="b799adb9ba789c8f" providerId="LiveId" clId="{4105C92B-BBD3-407D-9684-91D37221424B}" dt="2022-04-26T03:58:38.639" v="16"/>
          <ac:grpSpMkLst>
            <pc:docMk/>
            <pc:sldMk cId="304290364" sldId="304"/>
            <ac:grpSpMk id="7" creationId="{452614FD-3970-4955-9EDF-8C147633A70E}"/>
          </ac:grpSpMkLst>
        </pc:grpChg>
        <pc:grpChg chg="add mod">
          <ac:chgData name="Manish Sharma" userId="b799adb9ba789c8f" providerId="LiveId" clId="{4105C92B-BBD3-407D-9684-91D37221424B}" dt="2022-04-26T04:00:37.273" v="26"/>
          <ac:grpSpMkLst>
            <pc:docMk/>
            <pc:sldMk cId="304290364" sldId="304"/>
            <ac:grpSpMk id="27" creationId="{9492CF3D-3CAC-4ECA-92FA-1EF48975371B}"/>
          </ac:grpSpMkLst>
        </pc:grpChg>
        <pc:cxnChg chg="add mod">
          <ac:chgData name="Manish Sharma" userId="b799adb9ba789c8f" providerId="LiveId" clId="{4105C92B-BBD3-407D-9684-91D37221424B}" dt="2022-04-26T03:58:46.052" v="17"/>
          <ac:cxnSpMkLst>
            <pc:docMk/>
            <pc:sldMk cId="304290364" sldId="304"/>
            <ac:cxnSpMk id="11" creationId="{8B239264-8E81-4A6B-8DB9-41282C5994EF}"/>
          </ac:cxnSpMkLst>
        </pc:cxnChg>
        <pc:cxnChg chg="add mod">
          <ac:chgData name="Manish Sharma" userId="b799adb9ba789c8f" providerId="LiveId" clId="{4105C92B-BBD3-407D-9684-91D37221424B}" dt="2022-04-26T03:59:14.052" v="22"/>
          <ac:cxnSpMkLst>
            <pc:docMk/>
            <pc:sldMk cId="304290364" sldId="304"/>
            <ac:cxnSpMk id="12" creationId="{2182CFB0-EBF2-4545-A2A6-BC1695FFE95F}"/>
          </ac:cxnSpMkLst>
        </pc:cxnChg>
        <pc:cxnChg chg="add mod">
          <ac:chgData name="Manish Sharma" userId="b799adb9ba789c8f" providerId="LiveId" clId="{4105C92B-BBD3-407D-9684-91D37221424B}" dt="2022-04-26T03:59:31.236" v="23"/>
          <ac:cxnSpMkLst>
            <pc:docMk/>
            <pc:sldMk cId="304290364" sldId="304"/>
            <ac:cxnSpMk id="14" creationId="{87D215E3-4F95-4F3F-9A57-E341433E8618}"/>
          </ac:cxnSpMkLst>
        </pc:cxnChg>
        <pc:cxnChg chg="add mod">
          <ac:chgData name="Manish Sharma" userId="b799adb9ba789c8f" providerId="LiveId" clId="{4105C92B-BBD3-407D-9684-91D37221424B}" dt="2022-04-26T03:59:31.236" v="23"/>
          <ac:cxnSpMkLst>
            <pc:docMk/>
            <pc:sldMk cId="304290364" sldId="304"/>
            <ac:cxnSpMk id="15" creationId="{932CEB39-8DAF-40C3-A6F6-C34995623987}"/>
          </ac:cxnSpMkLst>
        </pc:cxnChg>
        <pc:cxnChg chg="add mod">
          <ac:chgData name="Manish Sharma" userId="b799adb9ba789c8f" providerId="LiveId" clId="{4105C92B-BBD3-407D-9684-91D37221424B}" dt="2022-04-26T03:59:39.965" v="24"/>
          <ac:cxnSpMkLst>
            <pc:docMk/>
            <pc:sldMk cId="304290364" sldId="304"/>
            <ac:cxnSpMk id="17" creationId="{CB600B6D-0C9C-46F3-B440-115CF62119DC}"/>
          </ac:cxnSpMkLst>
        </pc:cxnChg>
        <pc:cxnChg chg="add mod">
          <ac:chgData name="Manish Sharma" userId="b799adb9ba789c8f" providerId="LiveId" clId="{4105C92B-BBD3-407D-9684-91D37221424B}" dt="2022-04-26T04:00:37.273" v="26"/>
          <ac:cxnSpMkLst>
            <pc:docMk/>
            <pc:sldMk cId="304290364" sldId="304"/>
            <ac:cxnSpMk id="24" creationId="{4691FEBA-8BEA-4B03-B2FE-4A03753ADBFD}"/>
          </ac:cxnSpMkLst>
        </pc:cxnChg>
        <pc:cxnChg chg="add mod">
          <ac:chgData name="Manish Sharma" userId="b799adb9ba789c8f" providerId="LiveId" clId="{4105C92B-BBD3-407D-9684-91D37221424B}" dt="2022-04-26T04:00:37.273" v="26"/>
          <ac:cxnSpMkLst>
            <pc:docMk/>
            <pc:sldMk cId="304290364" sldId="304"/>
            <ac:cxnSpMk id="30" creationId="{DF92CC37-8A17-4737-965D-C22B9DA8C060}"/>
          </ac:cxnSpMkLst>
        </pc:cxnChg>
      </pc:sldChg>
      <pc:sldChg chg="addSp modSp new mod">
        <pc:chgData name="Manish Sharma" userId="b799adb9ba789c8f" providerId="LiveId" clId="{4105C92B-BBD3-407D-9684-91D37221424B}" dt="2022-04-26T04:04:16.107" v="40"/>
        <pc:sldMkLst>
          <pc:docMk/>
          <pc:sldMk cId="4156975585" sldId="305"/>
        </pc:sldMkLst>
        <pc:spChg chg="add mod">
          <ac:chgData name="Manish Sharma" userId="b799adb9ba789c8f" providerId="LiveId" clId="{4105C92B-BBD3-407D-9684-91D37221424B}" dt="2022-04-26T04:02:01.256" v="28"/>
          <ac:spMkLst>
            <pc:docMk/>
            <pc:sldMk cId="4156975585" sldId="305"/>
            <ac:spMk id="2" creationId="{02148D8D-53A6-4C9D-863D-0EFC3BCAD720}"/>
          </ac:spMkLst>
        </pc:spChg>
        <pc:spChg chg="add mod">
          <ac:chgData name="Manish Sharma" userId="b799adb9ba789c8f" providerId="LiveId" clId="{4105C92B-BBD3-407D-9684-91D37221424B}" dt="2022-04-26T04:02:01.256" v="28"/>
          <ac:spMkLst>
            <pc:docMk/>
            <pc:sldMk cId="4156975585" sldId="305"/>
            <ac:spMk id="3" creationId="{3B714C02-9938-4D3A-8D4C-9900AB20CE34}"/>
          </ac:spMkLst>
        </pc:spChg>
        <pc:spChg chg="add mod">
          <ac:chgData name="Manish Sharma" userId="b799adb9ba789c8f" providerId="LiveId" clId="{4105C92B-BBD3-407D-9684-91D37221424B}" dt="2022-04-26T04:02:01.256" v="28"/>
          <ac:spMkLst>
            <pc:docMk/>
            <pc:sldMk cId="4156975585" sldId="305"/>
            <ac:spMk id="5" creationId="{FF3D2C40-3A45-465F-B736-A8FFD55A8257}"/>
          </ac:spMkLst>
        </pc:spChg>
        <pc:spChg chg="add mod">
          <ac:chgData name="Manish Sharma" userId="b799adb9ba789c8f" providerId="LiveId" clId="{4105C92B-BBD3-407D-9684-91D37221424B}" dt="2022-04-26T04:02:01.256" v="28"/>
          <ac:spMkLst>
            <pc:docMk/>
            <pc:sldMk cId="4156975585" sldId="305"/>
            <ac:spMk id="7" creationId="{F12058B8-1BC0-4419-B331-95A3CA8E565E}"/>
          </ac:spMkLst>
        </pc:spChg>
        <pc:spChg chg="mod">
          <ac:chgData name="Manish Sharma" userId="b799adb9ba789c8f" providerId="LiveId" clId="{4105C92B-BBD3-407D-9684-91D37221424B}" dt="2022-04-26T04:02:14.273" v="29"/>
          <ac:spMkLst>
            <pc:docMk/>
            <pc:sldMk cId="4156975585" sldId="305"/>
            <ac:spMk id="9" creationId="{39EAB996-1AEF-4DD3-816B-1801C1053FF0}"/>
          </ac:spMkLst>
        </pc:spChg>
        <pc:spChg chg="mod">
          <ac:chgData name="Manish Sharma" userId="b799adb9ba789c8f" providerId="LiveId" clId="{4105C92B-BBD3-407D-9684-91D37221424B}" dt="2022-04-26T04:02:14.273" v="29"/>
          <ac:spMkLst>
            <pc:docMk/>
            <pc:sldMk cId="4156975585" sldId="305"/>
            <ac:spMk id="10" creationId="{5FFD6E1A-C617-41F4-A2AE-2809015A786C}"/>
          </ac:spMkLst>
        </pc:spChg>
        <pc:spChg chg="mod">
          <ac:chgData name="Manish Sharma" userId="b799adb9ba789c8f" providerId="LiveId" clId="{4105C92B-BBD3-407D-9684-91D37221424B}" dt="2022-04-26T04:02:14.273" v="29"/>
          <ac:spMkLst>
            <pc:docMk/>
            <pc:sldMk cId="4156975585" sldId="305"/>
            <ac:spMk id="12" creationId="{4E015D22-5064-438D-B969-F8F4FF69FAEE}"/>
          </ac:spMkLst>
        </pc:spChg>
        <pc:spChg chg="mod">
          <ac:chgData name="Manish Sharma" userId="b799adb9ba789c8f" providerId="LiveId" clId="{4105C92B-BBD3-407D-9684-91D37221424B}" dt="2022-04-26T04:02:14.273" v="29"/>
          <ac:spMkLst>
            <pc:docMk/>
            <pc:sldMk cId="4156975585" sldId="305"/>
            <ac:spMk id="13" creationId="{BB461A02-3133-407B-89A4-73035B597816}"/>
          </ac:spMkLst>
        </pc:spChg>
        <pc:spChg chg="mod">
          <ac:chgData name="Manish Sharma" userId="b799adb9ba789c8f" providerId="LiveId" clId="{4105C92B-BBD3-407D-9684-91D37221424B}" dt="2022-04-26T04:02:14.273" v="29"/>
          <ac:spMkLst>
            <pc:docMk/>
            <pc:sldMk cId="4156975585" sldId="305"/>
            <ac:spMk id="15" creationId="{0B75230B-A504-4B93-BD38-73BDD6A2E938}"/>
          </ac:spMkLst>
        </pc:spChg>
        <pc:spChg chg="mod">
          <ac:chgData name="Manish Sharma" userId="b799adb9ba789c8f" providerId="LiveId" clId="{4105C92B-BBD3-407D-9684-91D37221424B}" dt="2022-04-26T04:02:14.273" v="29"/>
          <ac:spMkLst>
            <pc:docMk/>
            <pc:sldMk cId="4156975585" sldId="305"/>
            <ac:spMk id="16" creationId="{B31262F4-D5AA-46CC-A7DC-FFD2D5B3C3BB}"/>
          </ac:spMkLst>
        </pc:spChg>
        <pc:spChg chg="add mod">
          <ac:chgData name="Manish Sharma" userId="b799adb9ba789c8f" providerId="LiveId" clId="{4105C92B-BBD3-407D-9684-91D37221424B}" dt="2022-04-26T04:02:32.804" v="30"/>
          <ac:spMkLst>
            <pc:docMk/>
            <pc:sldMk cId="4156975585" sldId="305"/>
            <ac:spMk id="17" creationId="{CF215073-480F-40E9-B79B-8FA621F6D63E}"/>
          </ac:spMkLst>
        </pc:spChg>
        <pc:spChg chg="add mod">
          <ac:chgData name="Manish Sharma" userId="b799adb9ba789c8f" providerId="LiveId" clId="{4105C92B-BBD3-407D-9684-91D37221424B}" dt="2022-04-26T04:02:32.804" v="30"/>
          <ac:spMkLst>
            <pc:docMk/>
            <pc:sldMk cId="4156975585" sldId="305"/>
            <ac:spMk id="18" creationId="{4CD7A601-F610-4FA9-9FFE-30F6051B6E74}"/>
          </ac:spMkLst>
        </pc:spChg>
        <pc:spChg chg="add mod">
          <ac:chgData name="Manish Sharma" userId="b799adb9ba789c8f" providerId="LiveId" clId="{4105C92B-BBD3-407D-9684-91D37221424B}" dt="2022-04-26T04:02:32.804" v="30"/>
          <ac:spMkLst>
            <pc:docMk/>
            <pc:sldMk cId="4156975585" sldId="305"/>
            <ac:spMk id="19" creationId="{AE3EDD75-4D1B-45D0-BDAA-C286C6C72969}"/>
          </ac:spMkLst>
        </pc:spChg>
        <pc:spChg chg="add mod">
          <ac:chgData name="Manish Sharma" userId="b799adb9ba789c8f" providerId="LiveId" clId="{4105C92B-BBD3-407D-9684-91D37221424B}" dt="2022-04-26T04:02:32.804" v="30"/>
          <ac:spMkLst>
            <pc:docMk/>
            <pc:sldMk cId="4156975585" sldId="305"/>
            <ac:spMk id="20" creationId="{67C9F016-1F68-4D82-969E-87F06DB2CBBA}"/>
          </ac:spMkLst>
        </pc:spChg>
        <pc:spChg chg="add mod">
          <ac:chgData name="Manish Sharma" userId="b799adb9ba789c8f" providerId="LiveId" clId="{4105C92B-BBD3-407D-9684-91D37221424B}" dt="2022-04-26T04:02:32.804" v="30"/>
          <ac:spMkLst>
            <pc:docMk/>
            <pc:sldMk cId="4156975585" sldId="305"/>
            <ac:spMk id="21" creationId="{4A884885-4151-4502-A042-AF3FAFE0E4AA}"/>
          </ac:spMkLst>
        </pc:spChg>
        <pc:spChg chg="add mod">
          <ac:chgData name="Manish Sharma" userId="b799adb9ba789c8f" providerId="LiveId" clId="{4105C92B-BBD3-407D-9684-91D37221424B}" dt="2022-04-26T04:03:00.495" v="31"/>
          <ac:spMkLst>
            <pc:docMk/>
            <pc:sldMk cId="4156975585" sldId="305"/>
            <ac:spMk id="24" creationId="{88C73ED6-31E2-4059-9DB8-19C83A6A8CA4}"/>
          </ac:spMkLst>
        </pc:spChg>
        <pc:spChg chg="add mod">
          <ac:chgData name="Manish Sharma" userId="b799adb9ba789c8f" providerId="LiveId" clId="{4105C92B-BBD3-407D-9684-91D37221424B}" dt="2022-04-26T04:04:06.618" v="39" actId="20577"/>
          <ac:spMkLst>
            <pc:docMk/>
            <pc:sldMk cId="4156975585" sldId="305"/>
            <ac:spMk id="25" creationId="{6F418EDB-2781-4BE8-A20C-34189C1F597E}"/>
          </ac:spMkLst>
        </pc:spChg>
        <pc:spChg chg="add mod">
          <ac:chgData name="Manish Sharma" userId="b799adb9ba789c8f" providerId="LiveId" clId="{4105C92B-BBD3-407D-9684-91D37221424B}" dt="2022-04-26T04:03:07.893" v="32"/>
          <ac:spMkLst>
            <pc:docMk/>
            <pc:sldMk cId="4156975585" sldId="305"/>
            <ac:spMk id="28" creationId="{55371604-43B0-43A2-80E3-4892B25781B4}"/>
          </ac:spMkLst>
        </pc:spChg>
        <pc:spChg chg="add mod">
          <ac:chgData name="Manish Sharma" userId="b799adb9ba789c8f" providerId="LiveId" clId="{4105C92B-BBD3-407D-9684-91D37221424B}" dt="2022-04-26T04:03:17.744" v="33"/>
          <ac:spMkLst>
            <pc:docMk/>
            <pc:sldMk cId="4156975585" sldId="305"/>
            <ac:spMk id="30" creationId="{2C534594-1721-4A81-84F6-83A3918BD9E0}"/>
          </ac:spMkLst>
        </pc:spChg>
        <pc:spChg chg="add mod">
          <ac:chgData name="Manish Sharma" userId="b799adb9ba789c8f" providerId="LiveId" clId="{4105C92B-BBD3-407D-9684-91D37221424B}" dt="2022-04-26T04:03:25.775" v="34"/>
          <ac:spMkLst>
            <pc:docMk/>
            <pc:sldMk cId="4156975585" sldId="305"/>
            <ac:spMk id="31" creationId="{E8B1563E-65CB-4349-A30E-F6338DF17139}"/>
          </ac:spMkLst>
        </pc:spChg>
        <pc:spChg chg="mod">
          <ac:chgData name="Manish Sharma" userId="b799adb9ba789c8f" providerId="LiveId" clId="{4105C92B-BBD3-407D-9684-91D37221424B}" dt="2022-04-26T04:03:51.451" v="35"/>
          <ac:spMkLst>
            <pc:docMk/>
            <pc:sldMk cId="4156975585" sldId="305"/>
            <ac:spMk id="33" creationId="{1C6B29A0-D519-4CF7-9FC7-04E6DC8CE8A6}"/>
          </ac:spMkLst>
        </pc:spChg>
        <pc:spChg chg="mod">
          <ac:chgData name="Manish Sharma" userId="b799adb9ba789c8f" providerId="LiveId" clId="{4105C92B-BBD3-407D-9684-91D37221424B}" dt="2022-04-26T04:03:51.451" v="35"/>
          <ac:spMkLst>
            <pc:docMk/>
            <pc:sldMk cId="4156975585" sldId="305"/>
            <ac:spMk id="34" creationId="{F0FD7C2B-254F-46D1-898E-B04CD6662CBC}"/>
          </ac:spMkLst>
        </pc:spChg>
        <pc:spChg chg="add mod">
          <ac:chgData name="Manish Sharma" userId="b799adb9ba789c8f" providerId="LiveId" clId="{4105C92B-BBD3-407D-9684-91D37221424B}" dt="2022-04-26T04:04:16.107" v="40"/>
          <ac:spMkLst>
            <pc:docMk/>
            <pc:sldMk cId="4156975585" sldId="305"/>
            <ac:spMk id="35" creationId="{761A1082-3262-409D-962F-B3F18E3E79AA}"/>
          </ac:spMkLst>
        </pc:spChg>
        <pc:grpChg chg="add mod">
          <ac:chgData name="Manish Sharma" userId="b799adb9ba789c8f" providerId="LiveId" clId="{4105C92B-BBD3-407D-9684-91D37221424B}" dt="2022-04-26T04:02:14.273" v="29"/>
          <ac:grpSpMkLst>
            <pc:docMk/>
            <pc:sldMk cId="4156975585" sldId="305"/>
            <ac:grpSpMk id="8" creationId="{DE085F8A-2F69-4518-BEF6-744271B0728C}"/>
          </ac:grpSpMkLst>
        </pc:grpChg>
        <pc:grpChg chg="add mod">
          <ac:chgData name="Manish Sharma" userId="b799adb9ba789c8f" providerId="LiveId" clId="{4105C92B-BBD3-407D-9684-91D37221424B}" dt="2022-04-26T04:02:14.273" v="29"/>
          <ac:grpSpMkLst>
            <pc:docMk/>
            <pc:sldMk cId="4156975585" sldId="305"/>
            <ac:grpSpMk id="11" creationId="{C4DEA8C9-CA92-4125-9349-2FE55BAF35E1}"/>
          </ac:grpSpMkLst>
        </pc:grpChg>
        <pc:grpChg chg="add mod">
          <ac:chgData name="Manish Sharma" userId="b799adb9ba789c8f" providerId="LiveId" clId="{4105C92B-BBD3-407D-9684-91D37221424B}" dt="2022-04-26T04:02:14.273" v="29"/>
          <ac:grpSpMkLst>
            <pc:docMk/>
            <pc:sldMk cId="4156975585" sldId="305"/>
            <ac:grpSpMk id="14" creationId="{28F2A429-A9DE-41A9-B89C-7F85D33AA10F}"/>
          </ac:grpSpMkLst>
        </pc:grpChg>
        <pc:grpChg chg="add mod">
          <ac:chgData name="Manish Sharma" userId="b799adb9ba789c8f" providerId="LiveId" clId="{4105C92B-BBD3-407D-9684-91D37221424B}" dt="2022-04-26T04:03:51.451" v="35"/>
          <ac:grpSpMkLst>
            <pc:docMk/>
            <pc:sldMk cId="4156975585" sldId="305"/>
            <ac:grpSpMk id="32" creationId="{778A6B20-728D-4CBB-A530-E59497D2C032}"/>
          </ac:grpSpMkLst>
        </pc:grpChg>
        <pc:cxnChg chg="add mod">
          <ac:chgData name="Manish Sharma" userId="b799adb9ba789c8f" providerId="LiveId" clId="{4105C92B-BBD3-407D-9684-91D37221424B}" dt="2022-04-26T04:02:01.256" v="28"/>
          <ac:cxnSpMkLst>
            <pc:docMk/>
            <pc:sldMk cId="4156975585" sldId="305"/>
            <ac:cxnSpMk id="4" creationId="{9D6A18D4-1CE6-4F05-A85E-214EE7A6B31D}"/>
          </ac:cxnSpMkLst>
        </pc:cxnChg>
        <pc:cxnChg chg="add mod">
          <ac:chgData name="Manish Sharma" userId="b799adb9ba789c8f" providerId="LiveId" clId="{4105C92B-BBD3-407D-9684-91D37221424B}" dt="2022-04-26T04:02:01.256" v="28"/>
          <ac:cxnSpMkLst>
            <pc:docMk/>
            <pc:sldMk cId="4156975585" sldId="305"/>
            <ac:cxnSpMk id="6" creationId="{CEEB5117-0F24-42A2-A849-E9312264B358}"/>
          </ac:cxnSpMkLst>
        </pc:cxnChg>
        <pc:cxnChg chg="add mod">
          <ac:chgData name="Manish Sharma" userId="b799adb9ba789c8f" providerId="LiveId" clId="{4105C92B-BBD3-407D-9684-91D37221424B}" dt="2022-04-26T04:03:00.495" v="31"/>
          <ac:cxnSpMkLst>
            <pc:docMk/>
            <pc:sldMk cId="4156975585" sldId="305"/>
            <ac:cxnSpMk id="22" creationId="{0B04AFA6-BB99-459F-BE23-85091DB7ACC9}"/>
          </ac:cxnSpMkLst>
        </pc:cxnChg>
        <pc:cxnChg chg="add mod">
          <ac:chgData name="Manish Sharma" userId="b799adb9ba789c8f" providerId="LiveId" clId="{4105C92B-BBD3-407D-9684-91D37221424B}" dt="2022-04-26T04:03:00.495" v="31"/>
          <ac:cxnSpMkLst>
            <pc:docMk/>
            <pc:sldMk cId="4156975585" sldId="305"/>
            <ac:cxnSpMk id="23" creationId="{A5F868E1-932C-4BE0-AF92-A58714018146}"/>
          </ac:cxnSpMkLst>
        </pc:cxnChg>
        <pc:cxnChg chg="add mod">
          <ac:chgData name="Manish Sharma" userId="b799adb9ba789c8f" providerId="LiveId" clId="{4105C92B-BBD3-407D-9684-91D37221424B}" dt="2022-04-26T04:03:00.495" v="31"/>
          <ac:cxnSpMkLst>
            <pc:docMk/>
            <pc:sldMk cId="4156975585" sldId="305"/>
            <ac:cxnSpMk id="26" creationId="{DABF820E-4879-412B-A9B3-1B7494BAF46A}"/>
          </ac:cxnSpMkLst>
        </pc:cxnChg>
        <pc:cxnChg chg="add mod">
          <ac:chgData name="Manish Sharma" userId="b799adb9ba789c8f" providerId="LiveId" clId="{4105C92B-BBD3-407D-9684-91D37221424B}" dt="2022-04-26T04:03:07.893" v="32"/>
          <ac:cxnSpMkLst>
            <pc:docMk/>
            <pc:sldMk cId="4156975585" sldId="305"/>
            <ac:cxnSpMk id="27" creationId="{E4273FFD-DDCE-47AF-890F-09AD9664620F}"/>
          </ac:cxnSpMkLst>
        </pc:cxnChg>
        <pc:cxnChg chg="add mod">
          <ac:chgData name="Manish Sharma" userId="b799adb9ba789c8f" providerId="LiveId" clId="{4105C92B-BBD3-407D-9684-91D37221424B}" dt="2022-04-26T04:03:17.744" v="33"/>
          <ac:cxnSpMkLst>
            <pc:docMk/>
            <pc:sldMk cId="4156975585" sldId="305"/>
            <ac:cxnSpMk id="29" creationId="{326C1DD7-A6A2-49E5-8B72-E717B26030F6}"/>
          </ac:cxnSpMkLst>
        </pc:cxnChg>
      </pc:sldChg>
      <pc:sldChg chg="addSp modSp new mod">
        <pc:chgData name="Manish Sharma" userId="b799adb9ba789c8f" providerId="LiveId" clId="{4105C92B-BBD3-407D-9684-91D37221424B}" dt="2022-04-26T04:23:20.639" v="144" actId="1076"/>
        <pc:sldMkLst>
          <pc:docMk/>
          <pc:sldMk cId="845113658" sldId="306"/>
        </pc:sldMkLst>
        <pc:spChg chg="add mod">
          <ac:chgData name="Manish Sharma" userId="b799adb9ba789c8f" providerId="LiveId" clId="{4105C92B-BBD3-407D-9684-91D37221424B}" dt="2022-04-26T04:16:50.735" v="42"/>
          <ac:spMkLst>
            <pc:docMk/>
            <pc:sldMk cId="845113658" sldId="306"/>
            <ac:spMk id="2" creationId="{00DEF085-7EA3-4E19-905B-B677819A1B7A}"/>
          </ac:spMkLst>
        </pc:spChg>
        <pc:spChg chg="add mod">
          <ac:chgData name="Manish Sharma" userId="b799adb9ba789c8f" providerId="LiveId" clId="{4105C92B-BBD3-407D-9684-91D37221424B}" dt="2022-04-26T04:16:50.735" v="42"/>
          <ac:spMkLst>
            <pc:docMk/>
            <pc:sldMk cId="845113658" sldId="306"/>
            <ac:spMk id="3" creationId="{BC947282-E563-482A-BDBA-4E38ADAC36FA}"/>
          </ac:spMkLst>
        </pc:spChg>
        <pc:spChg chg="add mod">
          <ac:chgData name="Manish Sharma" userId="b799adb9ba789c8f" providerId="LiveId" clId="{4105C92B-BBD3-407D-9684-91D37221424B}" dt="2022-04-26T04:16:50.735" v="42"/>
          <ac:spMkLst>
            <pc:docMk/>
            <pc:sldMk cId="845113658" sldId="306"/>
            <ac:spMk id="4" creationId="{A9386137-20DD-4DE7-83A1-C14A1DD53513}"/>
          </ac:spMkLst>
        </pc:spChg>
        <pc:spChg chg="mod">
          <ac:chgData name="Manish Sharma" userId="b799adb9ba789c8f" providerId="LiveId" clId="{4105C92B-BBD3-407D-9684-91D37221424B}" dt="2022-04-26T04:16:50.735" v="42"/>
          <ac:spMkLst>
            <pc:docMk/>
            <pc:sldMk cId="845113658" sldId="306"/>
            <ac:spMk id="6" creationId="{129EC2E6-E46D-4A92-94D5-E657B939A1E2}"/>
          </ac:spMkLst>
        </pc:spChg>
        <pc:spChg chg="mod">
          <ac:chgData name="Manish Sharma" userId="b799adb9ba789c8f" providerId="LiveId" clId="{4105C92B-BBD3-407D-9684-91D37221424B}" dt="2022-04-26T04:16:50.735" v="42"/>
          <ac:spMkLst>
            <pc:docMk/>
            <pc:sldMk cId="845113658" sldId="306"/>
            <ac:spMk id="7" creationId="{B1392789-499B-41C3-8A2F-E8E3483C61A5}"/>
          </ac:spMkLst>
        </pc:spChg>
        <pc:spChg chg="mod">
          <ac:chgData name="Manish Sharma" userId="b799adb9ba789c8f" providerId="LiveId" clId="{4105C92B-BBD3-407D-9684-91D37221424B}" dt="2022-04-26T04:16:50.735" v="42"/>
          <ac:spMkLst>
            <pc:docMk/>
            <pc:sldMk cId="845113658" sldId="306"/>
            <ac:spMk id="9" creationId="{771123E9-5273-45A4-9168-892A7907D555}"/>
          </ac:spMkLst>
        </pc:spChg>
        <pc:spChg chg="mod">
          <ac:chgData name="Manish Sharma" userId="b799adb9ba789c8f" providerId="LiveId" clId="{4105C92B-BBD3-407D-9684-91D37221424B}" dt="2022-04-26T04:16:50.735" v="42"/>
          <ac:spMkLst>
            <pc:docMk/>
            <pc:sldMk cId="845113658" sldId="306"/>
            <ac:spMk id="10" creationId="{1313F01D-D001-4576-9ABA-3E69A0F291C0}"/>
          </ac:spMkLst>
        </pc:spChg>
        <pc:spChg chg="mod">
          <ac:chgData name="Manish Sharma" userId="b799adb9ba789c8f" providerId="LiveId" clId="{4105C92B-BBD3-407D-9684-91D37221424B}" dt="2022-04-26T04:16:50.735" v="42"/>
          <ac:spMkLst>
            <pc:docMk/>
            <pc:sldMk cId="845113658" sldId="306"/>
            <ac:spMk id="12" creationId="{344B778A-4C9D-454E-A363-3625603B7324}"/>
          </ac:spMkLst>
        </pc:spChg>
        <pc:spChg chg="mod">
          <ac:chgData name="Manish Sharma" userId="b799adb9ba789c8f" providerId="LiveId" clId="{4105C92B-BBD3-407D-9684-91D37221424B}" dt="2022-04-26T04:16:50.735" v="42"/>
          <ac:spMkLst>
            <pc:docMk/>
            <pc:sldMk cId="845113658" sldId="306"/>
            <ac:spMk id="13" creationId="{FEB7E8ED-2B8C-4476-9BEB-E3DE575EA850}"/>
          </ac:spMkLst>
        </pc:spChg>
        <pc:spChg chg="add mod">
          <ac:chgData name="Manish Sharma" userId="b799adb9ba789c8f" providerId="LiveId" clId="{4105C92B-BBD3-407D-9684-91D37221424B}" dt="2022-04-26T04:16:50.735" v="42"/>
          <ac:spMkLst>
            <pc:docMk/>
            <pc:sldMk cId="845113658" sldId="306"/>
            <ac:spMk id="15" creationId="{69468333-B9F7-4F98-92B8-D4C3A9EE4F59}"/>
          </ac:spMkLst>
        </pc:spChg>
        <pc:spChg chg="add mod">
          <ac:chgData name="Manish Sharma" userId="b799adb9ba789c8f" providerId="LiveId" clId="{4105C92B-BBD3-407D-9684-91D37221424B}" dt="2022-04-26T04:16:50.735" v="42"/>
          <ac:spMkLst>
            <pc:docMk/>
            <pc:sldMk cId="845113658" sldId="306"/>
            <ac:spMk id="18" creationId="{D7801D1E-F7B7-4699-898D-F2F11C24FBD3}"/>
          </ac:spMkLst>
        </pc:spChg>
        <pc:spChg chg="add mod">
          <ac:chgData name="Manish Sharma" userId="b799adb9ba789c8f" providerId="LiveId" clId="{4105C92B-BBD3-407D-9684-91D37221424B}" dt="2022-04-26T04:16:50.735" v="42"/>
          <ac:spMkLst>
            <pc:docMk/>
            <pc:sldMk cId="845113658" sldId="306"/>
            <ac:spMk id="19" creationId="{03FF65F3-9AFF-429E-99D4-E98DD5179B38}"/>
          </ac:spMkLst>
        </pc:spChg>
        <pc:spChg chg="add mod">
          <ac:chgData name="Manish Sharma" userId="b799adb9ba789c8f" providerId="LiveId" clId="{4105C92B-BBD3-407D-9684-91D37221424B}" dt="2022-04-26T04:17:04.233" v="43"/>
          <ac:spMkLst>
            <pc:docMk/>
            <pc:sldMk cId="845113658" sldId="306"/>
            <ac:spMk id="20" creationId="{4B53D55A-43C2-4227-BAE3-EFCF013BCBA8}"/>
          </ac:spMkLst>
        </pc:spChg>
        <pc:spChg chg="add mod">
          <ac:chgData name="Manish Sharma" userId="b799adb9ba789c8f" providerId="LiveId" clId="{4105C92B-BBD3-407D-9684-91D37221424B}" dt="2022-04-26T04:17:04.233" v="43"/>
          <ac:spMkLst>
            <pc:docMk/>
            <pc:sldMk cId="845113658" sldId="306"/>
            <ac:spMk id="21" creationId="{C5DAB0D1-4DB3-4AB0-9C29-90C0C4AD4A5C}"/>
          </ac:spMkLst>
        </pc:spChg>
        <pc:spChg chg="add mod">
          <ac:chgData name="Manish Sharma" userId="b799adb9ba789c8f" providerId="LiveId" clId="{4105C92B-BBD3-407D-9684-91D37221424B}" dt="2022-04-26T04:17:04.233" v="43"/>
          <ac:spMkLst>
            <pc:docMk/>
            <pc:sldMk cId="845113658" sldId="306"/>
            <ac:spMk id="22" creationId="{1C2AC69E-461B-4895-B8D0-1B07B90EEAC7}"/>
          </ac:spMkLst>
        </pc:spChg>
        <pc:spChg chg="add mod">
          <ac:chgData name="Manish Sharma" userId="b799adb9ba789c8f" providerId="LiveId" clId="{4105C92B-BBD3-407D-9684-91D37221424B}" dt="2022-04-26T04:17:04.233" v="43"/>
          <ac:spMkLst>
            <pc:docMk/>
            <pc:sldMk cId="845113658" sldId="306"/>
            <ac:spMk id="23" creationId="{ECC74F66-3D3F-45F3-AD0B-FC5904A84A21}"/>
          </ac:spMkLst>
        </pc:spChg>
        <pc:spChg chg="add mod">
          <ac:chgData name="Manish Sharma" userId="b799adb9ba789c8f" providerId="LiveId" clId="{4105C92B-BBD3-407D-9684-91D37221424B}" dt="2022-04-26T04:17:04.233" v="43"/>
          <ac:spMkLst>
            <pc:docMk/>
            <pc:sldMk cId="845113658" sldId="306"/>
            <ac:spMk id="24" creationId="{87B8F13D-41CB-4CCF-A206-39F53E95A5E2}"/>
          </ac:spMkLst>
        </pc:spChg>
        <pc:spChg chg="add mod">
          <ac:chgData name="Manish Sharma" userId="b799adb9ba789c8f" providerId="LiveId" clId="{4105C92B-BBD3-407D-9684-91D37221424B}" dt="2022-04-26T04:17:13.470" v="44"/>
          <ac:spMkLst>
            <pc:docMk/>
            <pc:sldMk cId="845113658" sldId="306"/>
            <ac:spMk id="25" creationId="{99E57D49-1423-4687-BC0F-9BF2C955478D}"/>
          </ac:spMkLst>
        </pc:spChg>
        <pc:spChg chg="add mod">
          <ac:chgData name="Manish Sharma" userId="b799adb9ba789c8f" providerId="LiveId" clId="{4105C92B-BBD3-407D-9684-91D37221424B}" dt="2022-04-26T04:18:15.777" v="45"/>
          <ac:spMkLst>
            <pc:docMk/>
            <pc:sldMk cId="845113658" sldId="306"/>
            <ac:spMk id="26" creationId="{8B224890-01CB-4B0C-A0D0-B196CFF4E6F1}"/>
          </ac:spMkLst>
        </pc:spChg>
        <pc:spChg chg="add mod">
          <ac:chgData name="Manish Sharma" userId="b799adb9ba789c8f" providerId="LiveId" clId="{4105C92B-BBD3-407D-9684-91D37221424B}" dt="2022-04-26T04:18:15.777" v="45"/>
          <ac:spMkLst>
            <pc:docMk/>
            <pc:sldMk cId="845113658" sldId="306"/>
            <ac:spMk id="29" creationId="{8A72FE1A-DCCB-484F-9E71-6211698FBEFF}"/>
          </ac:spMkLst>
        </pc:spChg>
        <pc:spChg chg="add mod">
          <ac:chgData name="Manish Sharma" userId="b799adb9ba789c8f" providerId="LiveId" clId="{4105C92B-BBD3-407D-9684-91D37221424B}" dt="2022-04-26T04:18:31.295" v="47" actId="1076"/>
          <ac:spMkLst>
            <pc:docMk/>
            <pc:sldMk cId="845113658" sldId="306"/>
            <ac:spMk id="30" creationId="{45D87335-A900-4BB9-AD8E-678995A62D60}"/>
          </ac:spMkLst>
        </pc:spChg>
        <pc:spChg chg="add mod">
          <ac:chgData name="Manish Sharma" userId="b799adb9ba789c8f" providerId="LiveId" clId="{4105C92B-BBD3-407D-9684-91D37221424B}" dt="2022-04-26T04:18:43.774" v="48"/>
          <ac:spMkLst>
            <pc:docMk/>
            <pc:sldMk cId="845113658" sldId="306"/>
            <ac:spMk id="31" creationId="{0F12C12C-D98C-4220-8465-EEFE70792D5B}"/>
          </ac:spMkLst>
        </pc:spChg>
        <pc:spChg chg="add mod">
          <ac:chgData name="Manish Sharma" userId="b799adb9ba789c8f" providerId="LiveId" clId="{4105C92B-BBD3-407D-9684-91D37221424B}" dt="2022-04-26T04:18:43.774" v="48"/>
          <ac:spMkLst>
            <pc:docMk/>
            <pc:sldMk cId="845113658" sldId="306"/>
            <ac:spMk id="34" creationId="{558F060B-C178-45BF-95DF-6AF86B25A424}"/>
          </ac:spMkLst>
        </pc:spChg>
        <pc:spChg chg="add mod">
          <ac:chgData name="Manish Sharma" userId="b799adb9ba789c8f" providerId="LiveId" clId="{4105C92B-BBD3-407D-9684-91D37221424B}" dt="2022-04-26T04:20:33.722" v="49"/>
          <ac:spMkLst>
            <pc:docMk/>
            <pc:sldMk cId="845113658" sldId="306"/>
            <ac:spMk id="35" creationId="{DAE2FF06-4FF5-4D50-8A9E-A754A74C415C}"/>
          </ac:spMkLst>
        </pc:spChg>
        <pc:spChg chg="add mod">
          <ac:chgData name="Manish Sharma" userId="b799adb9ba789c8f" providerId="LiveId" clId="{4105C92B-BBD3-407D-9684-91D37221424B}" dt="2022-04-26T04:20:33.722" v="49"/>
          <ac:spMkLst>
            <pc:docMk/>
            <pc:sldMk cId="845113658" sldId="306"/>
            <ac:spMk id="36" creationId="{9D606178-CBA2-4DDB-BF79-7A554B47D558}"/>
          </ac:spMkLst>
        </pc:spChg>
        <pc:spChg chg="add mod">
          <ac:chgData name="Manish Sharma" userId="b799adb9ba789c8f" providerId="LiveId" clId="{4105C92B-BBD3-407D-9684-91D37221424B}" dt="2022-04-26T04:21:16.240" v="110" actId="122"/>
          <ac:spMkLst>
            <pc:docMk/>
            <pc:sldMk cId="845113658" sldId="306"/>
            <ac:spMk id="37" creationId="{5AD0B902-E913-4E21-A279-2F060F371312}"/>
          </ac:spMkLst>
        </pc:spChg>
        <pc:spChg chg="add mod">
          <ac:chgData name="Manish Sharma" userId="b799adb9ba789c8f" providerId="LiveId" clId="{4105C92B-BBD3-407D-9684-91D37221424B}" dt="2022-04-26T04:23:20.639" v="144" actId="1076"/>
          <ac:spMkLst>
            <pc:docMk/>
            <pc:sldMk cId="845113658" sldId="306"/>
            <ac:spMk id="38" creationId="{6A82A09E-8869-411E-A619-AD110B749EFD}"/>
          </ac:spMkLst>
        </pc:spChg>
        <pc:grpChg chg="add mod">
          <ac:chgData name="Manish Sharma" userId="b799adb9ba789c8f" providerId="LiveId" clId="{4105C92B-BBD3-407D-9684-91D37221424B}" dt="2022-04-26T04:16:50.735" v="42"/>
          <ac:grpSpMkLst>
            <pc:docMk/>
            <pc:sldMk cId="845113658" sldId="306"/>
            <ac:grpSpMk id="5" creationId="{E553E05A-E068-47D6-8B5A-75EEA636BD33}"/>
          </ac:grpSpMkLst>
        </pc:grpChg>
        <pc:grpChg chg="add mod">
          <ac:chgData name="Manish Sharma" userId="b799adb9ba789c8f" providerId="LiveId" clId="{4105C92B-BBD3-407D-9684-91D37221424B}" dt="2022-04-26T04:16:50.735" v="42"/>
          <ac:grpSpMkLst>
            <pc:docMk/>
            <pc:sldMk cId="845113658" sldId="306"/>
            <ac:grpSpMk id="8" creationId="{6C13F607-596E-4AB1-9F14-58A000F17D02}"/>
          </ac:grpSpMkLst>
        </pc:grpChg>
        <pc:grpChg chg="add mod">
          <ac:chgData name="Manish Sharma" userId="b799adb9ba789c8f" providerId="LiveId" clId="{4105C92B-BBD3-407D-9684-91D37221424B}" dt="2022-04-26T04:16:50.735" v="42"/>
          <ac:grpSpMkLst>
            <pc:docMk/>
            <pc:sldMk cId="845113658" sldId="306"/>
            <ac:grpSpMk id="11" creationId="{E8F608FA-EA8E-48FE-B1A1-EFF529BD6EC5}"/>
          </ac:grpSpMkLst>
        </pc:grpChg>
        <pc:cxnChg chg="add mod">
          <ac:chgData name="Manish Sharma" userId="b799adb9ba789c8f" providerId="LiveId" clId="{4105C92B-BBD3-407D-9684-91D37221424B}" dt="2022-04-26T04:16:50.735" v="42"/>
          <ac:cxnSpMkLst>
            <pc:docMk/>
            <pc:sldMk cId="845113658" sldId="306"/>
            <ac:cxnSpMk id="14" creationId="{9CBEC0F6-0EE2-48C6-943F-13920FFC0E52}"/>
          </ac:cxnSpMkLst>
        </pc:cxnChg>
        <pc:cxnChg chg="add mod">
          <ac:chgData name="Manish Sharma" userId="b799adb9ba789c8f" providerId="LiveId" clId="{4105C92B-BBD3-407D-9684-91D37221424B}" dt="2022-04-26T04:16:50.735" v="42"/>
          <ac:cxnSpMkLst>
            <pc:docMk/>
            <pc:sldMk cId="845113658" sldId="306"/>
            <ac:cxnSpMk id="16" creationId="{573B00DB-DD62-444A-99F2-85C66C1EB875}"/>
          </ac:cxnSpMkLst>
        </pc:cxnChg>
        <pc:cxnChg chg="add mod">
          <ac:chgData name="Manish Sharma" userId="b799adb9ba789c8f" providerId="LiveId" clId="{4105C92B-BBD3-407D-9684-91D37221424B}" dt="2022-04-26T04:16:50.735" v="42"/>
          <ac:cxnSpMkLst>
            <pc:docMk/>
            <pc:sldMk cId="845113658" sldId="306"/>
            <ac:cxnSpMk id="17" creationId="{13EC0E1C-3E68-4CBB-93ED-D33370742036}"/>
          </ac:cxnSpMkLst>
        </pc:cxnChg>
        <pc:cxnChg chg="add mod">
          <ac:chgData name="Manish Sharma" userId="b799adb9ba789c8f" providerId="LiveId" clId="{4105C92B-BBD3-407D-9684-91D37221424B}" dt="2022-04-26T04:18:15.777" v="45"/>
          <ac:cxnSpMkLst>
            <pc:docMk/>
            <pc:sldMk cId="845113658" sldId="306"/>
            <ac:cxnSpMk id="27" creationId="{11B16DFF-ADE1-4754-9713-E24EDC1E2C4B}"/>
          </ac:cxnSpMkLst>
        </pc:cxnChg>
        <pc:cxnChg chg="add mod">
          <ac:chgData name="Manish Sharma" userId="b799adb9ba789c8f" providerId="LiveId" clId="{4105C92B-BBD3-407D-9684-91D37221424B}" dt="2022-04-26T04:18:15.777" v="45"/>
          <ac:cxnSpMkLst>
            <pc:docMk/>
            <pc:sldMk cId="845113658" sldId="306"/>
            <ac:cxnSpMk id="28" creationId="{BCE45171-4FE7-4D17-846F-AADD7585E1E9}"/>
          </ac:cxnSpMkLst>
        </pc:cxnChg>
        <pc:cxnChg chg="add mod">
          <ac:chgData name="Manish Sharma" userId="b799adb9ba789c8f" providerId="LiveId" clId="{4105C92B-BBD3-407D-9684-91D37221424B}" dt="2022-04-26T04:18:43.774" v="48"/>
          <ac:cxnSpMkLst>
            <pc:docMk/>
            <pc:sldMk cId="845113658" sldId="306"/>
            <ac:cxnSpMk id="32" creationId="{B0C24F82-7AB3-4D24-90B0-6DF0E52CB87D}"/>
          </ac:cxnSpMkLst>
        </pc:cxnChg>
        <pc:cxnChg chg="add mod">
          <ac:chgData name="Manish Sharma" userId="b799adb9ba789c8f" providerId="LiveId" clId="{4105C92B-BBD3-407D-9684-91D37221424B}" dt="2022-04-26T04:18:43.774" v="48"/>
          <ac:cxnSpMkLst>
            <pc:docMk/>
            <pc:sldMk cId="845113658" sldId="306"/>
            <ac:cxnSpMk id="33" creationId="{92BE8F4F-9E8E-4E00-B961-A8EBEE65D34F}"/>
          </ac:cxnSpMkLst>
        </pc:cxnChg>
      </pc:sldChg>
      <pc:sldChg chg="addSp delSp modSp add mod">
        <pc:chgData name="Manish Sharma" userId="b799adb9ba789c8f" providerId="LiveId" clId="{4105C92B-BBD3-407D-9684-91D37221424B}" dt="2022-04-26T04:24:59.836" v="148"/>
        <pc:sldMkLst>
          <pc:docMk/>
          <pc:sldMk cId="725979855" sldId="307"/>
        </pc:sldMkLst>
        <pc:spChg chg="del">
          <ac:chgData name="Manish Sharma" userId="b799adb9ba789c8f" providerId="LiveId" clId="{4105C92B-BBD3-407D-9684-91D37221424B}" dt="2022-04-26T04:24:31.655" v="146" actId="478"/>
          <ac:spMkLst>
            <pc:docMk/>
            <pc:sldMk cId="725979855" sldId="307"/>
            <ac:spMk id="26" creationId="{8B224890-01CB-4B0C-A0D0-B196CFF4E6F1}"/>
          </ac:spMkLst>
        </pc:spChg>
        <pc:spChg chg="del">
          <ac:chgData name="Manish Sharma" userId="b799adb9ba789c8f" providerId="LiveId" clId="{4105C92B-BBD3-407D-9684-91D37221424B}" dt="2022-04-26T04:24:31.655" v="146" actId="478"/>
          <ac:spMkLst>
            <pc:docMk/>
            <pc:sldMk cId="725979855" sldId="307"/>
            <ac:spMk id="29" creationId="{8A72FE1A-DCCB-484F-9E71-6211698FBEFF}"/>
          </ac:spMkLst>
        </pc:spChg>
        <pc:spChg chg="del">
          <ac:chgData name="Manish Sharma" userId="b799adb9ba789c8f" providerId="LiveId" clId="{4105C92B-BBD3-407D-9684-91D37221424B}" dt="2022-04-26T04:24:31.655" v="146" actId="478"/>
          <ac:spMkLst>
            <pc:docMk/>
            <pc:sldMk cId="725979855" sldId="307"/>
            <ac:spMk id="30" creationId="{45D87335-A900-4BB9-AD8E-678995A62D60}"/>
          </ac:spMkLst>
        </pc:spChg>
        <pc:spChg chg="del">
          <ac:chgData name="Manish Sharma" userId="b799adb9ba789c8f" providerId="LiveId" clId="{4105C92B-BBD3-407D-9684-91D37221424B}" dt="2022-04-26T04:24:31.655" v="146" actId="478"/>
          <ac:spMkLst>
            <pc:docMk/>
            <pc:sldMk cId="725979855" sldId="307"/>
            <ac:spMk id="31" creationId="{0F12C12C-D98C-4220-8465-EEFE70792D5B}"/>
          </ac:spMkLst>
        </pc:spChg>
        <pc:spChg chg="del">
          <ac:chgData name="Manish Sharma" userId="b799adb9ba789c8f" providerId="LiveId" clId="{4105C92B-BBD3-407D-9684-91D37221424B}" dt="2022-04-26T04:24:31.655" v="146" actId="478"/>
          <ac:spMkLst>
            <pc:docMk/>
            <pc:sldMk cId="725979855" sldId="307"/>
            <ac:spMk id="34" creationId="{558F060B-C178-45BF-95DF-6AF86B25A424}"/>
          </ac:spMkLst>
        </pc:spChg>
        <pc:spChg chg="add mod">
          <ac:chgData name="Manish Sharma" userId="b799adb9ba789c8f" providerId="LiveId" clId="{4105C92B-BBD3-407D-9684-91D37221424B}" dt="2022-04-26T04:24:43.870" v="147"/>
          <ac:spMkLst>
            <pc:docMk/>
            <pc:sldMk cId="725979855" sldId="307"/>
            <ac:spMk id="39" creationId="{559A6351-C4CF-4985-A781-3772803FF57A}"/>
          </ac:spMkLst>
        </pc:spChg>
        <pc:spChg chg="add mod">
          <ac:chgData name="Manish Sharma" userId="b799adb9ba789c8f" providerId="LiveId" clId="{4105C92B-BBD3-407D-9684-91D37221424B}" dt="2022-04-26T04:24:43.870" v="147"/>
          <ac:spMkLst>
            <pc:docMk/>
            <pc:sldMk cId="725979855" sldId="307"/>
            <ac:spMk id="42" creationId="{658E4188-2A40-4336-BE66-DE4D7419E10C}"/>
          </ac:spMkLst>
        </pc:spChg>
        <pc:spChg chg="add mod">
          <ac:chgData name="Manish Sharma" userId="b799adb9ba789c8f" providerId="LiveId" clId="{4105C92B-BBD3-407D-9684-91D37221424B}" dt="2022-04-26T04:24:43.870" v="147"/>
          <ac:spMkLst>
            <pc:docMk/>
            <pc:sldMk cId="725979855" sldId="307"/>
            <ac:spMk id="43" creationId="{06DE84FC-0210-47AF-8E8C-A8ACA71E3ABB}"/>
          </ac:spMkLst>
        </pc:spChg>
        <pc:spChg chg="mod">
          <ac:chgData name="Manish Sharma" userId="b799adb9ba789c8f" providerId="LiveId" clId="{4105C92B-BBD3-407D-9684-91D37221424B}" dt="2022-04-26T04:24:59.836" v="148"/>
          <ac:spMkLst>
            <pc:docMk/>
            <pc:sldMk cId="725979855" sldId="307"/>
            <ac:spMk id="45" creationId="{E5CD26E1-47EB-446E-A1BB-E4BD03F45E59}"/>
          </ac:spMkLst>
        </pc:spChg>
        <pc:spChg chg="mod">
          <ac:chgData name="Manish Sharma" userId="b799adb9ba789c8f" providerId="LiveId" clId="{4105C92B-BBD3-407D-9684-91D37221424B}" dt="2022-04-26T04:24:59.836" v="148"/>
          <ac:spMkLst>
            <pc:docMk/>
            <pc:sldMk cId="725979855" sldId="307"/>
            <ac:spMk id="46" creationId="{B9C96DAA-AD5A-4DB9-86B8-4EB4C0847C0A}"/>
          </ac:spMkLst>
        </pc:spChg>
        <pc:spChg chg="mod">
          <ac:chgData name="Manish Sharma" userId="b799adb9ba789c8f" providerId="LiveId" clId="{4105C92B-BBD3-407D-9684-91D37221424B}" dt="2022-04-26T04:24:59.836" v="148"/>
          <ac:spMkLst>
            <pc:docMk/>
            <pc:sldMk cId="725979855" sldId="307"/>
            <ac:spMk id="47" creationId="{E410895E-AF73-4931-8A16-FD02FEDC0D94}"/>
          </ac:spMkLst>
        </pc:spChg>
        <pc:spChg chg="mod">
          <ac:chgData name="Manish Sharma" userId="b799adb9ba789c8f" providerId="LiveId" clId="{4105C92B-BBD3-407D-9684-91D37221424B}" dt="2022-04-26T04:24:59.836" v="148"/>
          <ac:spMkLst>
            <pc:docMk/>
            <pc:sldMk cId="725979855" sldId="307"/>
            <ac:spMk id="49" creationId="{6DB2A42F-2FB5-4EA3-B99B-B9E5A9D210B8}"/>
          </ac:spMkLst>
        </pc:spChg>
        <pc:spChg chg="mod">
          <ac:chgData name="Manish Sharma" userId="b799adb9ba789c8f" providerId="LiveId" clId="{4105C92B-BBD3-407D-9684-91D37221424B}" dt="2022-04-26T04:24:59.836" v="148"/>
          <ac:spMkLst>
            <pc:docMk/>
            <pc:sldMk cId="725979855" sldId="307"/>
            <ac:spMk id="50" creationId="{58F0D08A-D3A9-448F-8B9E-0125ABB3CA1A}"/>
          </ac:spMkLst>
        </pc:spChg>
        <pc:spChg chg="mod">
          <ac:chgData name="Manish Sharma" userId="b799adb9ba789c8f" providerId="LiveId" clId="{4105C92B-BBD3-407D-9684-91D37221424B}" dt="2022-04-26T04:24:59.836" v="148"/>
          <ac:spMkLst>
            <pc:docMk/>
            <pc:sldMk cId="725979855" sldId="307"/>
            <ac:spMk id="51" creationId="{2357726A-D365-4299-8597-84DC8281637D}"/>
          </ac:spMkLst>
        </pc:spChg>
        <pc:spChg chg="mod">
          <ac:chgData name="Manish Sharma" userId="b799adb9ba789c8f" providerId="LiveId" clId="{4105C92B-BBD3-407D-9684-91D37221424B}" dt="2022-04-26T04:24:59.836" v="148"/>
          <ac:spMkLst>
            <pc:docMk/>
            <pc:sldMk cId="725979855" sldId="307"/>
            <ac:spMk id="53" creationId="{05C3A4F0-C8FD-4861-9F01-223B7F2B8EB6}"/>
          </ac:spMkLst>
        </pc:spChg>
        <pc:spChg chg="mod">
          <ac:chgData name="Manish Sharma" userId="b799adb9ba789c8f" providerId="LiveId" clId="{4105C92B-BBD3-407D-9684-91D37221424B}" dt="2022-04-26T04:24:59.836" v="148"/>
          <ac:spMkLst>
            <pc:docMk/>
            <pc:sldMk cId="725979855" sldId="307"/>
            <ac:spMk id="54" creationId="{066DE79E-F7F2-4244-A8BF-5DFD5E0566D9}"/>
          </ac:spMkLst>
        </pc:spChg>
        <pc:spChg chg="mod">
          <ac:chgData name="Manish Sharma" userId="b799adb9ba789c8f" providerId="LiveId" clId="{4105C92B-BBD3-407D-9684-91D37221424B}" dt="2022-04-26T04:24:59.836" v="148"/>
          <ac:spMkLst>
            <pc:docMk/>
            <pc:sldMk cId="725979855" sldId="307"/>
            <ac:spMk id="55" creationId="{282DB89F-6AAF-40F2-8596-F0B9DED6FAF8}"/>
          </ac:spMkLst>
        </pc:spChg>
        <pc:grpChg chg="add mod">
          <ac:chgData name="Manish Sharma" userId="b799adb9ba789c8f" providerId="LiveId" clId="{4105C92B-BBD3-407D-9684-91D37221424B}" dt="2022-04-26T04:24:59.836" v="148"/>
          <ac:grpSpMkLst>
            <pc:docMk/>
            <pc:sldMk cId="725979855" sldId="307"/>
            <ac:grpSpMk id="44" creationId="{98029039-554A-4576-A610-F64F8D03AAC7}"/>
          </ac:grpSpMkLst>
        </pc:grpChg>
        <pc:grpChg chg="add mod">
          <ac:chgData name="Manish Sharma" userId="b799adb9ba789c8f" providerId="LiveId" clId="{4105C92B-BBD3-407D-9684-91D37221424B}" dt="2022-04-26T04:24:59.836" v="148"/>
          <ac:grpSpMkLst>
            <pc:docMk/>
            <pc:sldMk cId="725979855" sldId="307"/>
            <ac:grpSpMk id="48" creationId="{661CBB6B-FEF8-491C-93FA-F39B7EDA7879}"/>
          </ac:grpSpMkLst>
        </pc:grpChg>
        <pc:grpChg chg="add mod">
          <ac:chgData name="Manish Sharma" userId="b799adb9ba789c8f" providerId="LiveId" clId="{4105C92B-BBD3-407D-9684-91D37221424B}" dt="2022-04-26T04:24:59.836" v="148"/>
          <ac:grpSpMkLst>
            <pc:docMk/>
            <pc:sldMk cId="725979855" sldId="307"/>
            <ac:grpSpMk id="52" creationId="{7621F6F4-638A-4676-9B1A-CF2C564AB8D6}"/>
          </ac:grpSpMkLst>
        </pc:grpChg>
        <pc:cxnChg chg="del">
          <ac:chgData name="Manish Sharma" userId="b799adb9ba789c8f" providerId="LiveId" clId="{4105C92B-BBD3-407D-9684-91D37221424B}" dt="2022-04-26T04:24:31.655" v="146" actId="478"/>
          <ac:cxnSpMkLst>
            <pc:docMk/>
            <pc:sldMk cId="725979855" sldId="307"/>
            <ac:cxnSpMk id="27" creationId="{11B16DFF-ADE1-4754-9713-E24EDC1E2C4B}"/>
          </ac:cxnSpMkLst>
        </pc:cxnChg>
        <pc:cxnChg chg="del">
          <ac:chgData name="Manish Sharma" userId="b799adb9ba789c8f" providerId="LiveId" clId="{4105C92B-BBD3-407D-9684-91D37221424B}" dt="2022-04-26T04:24:31.655" v="146" actId="478"/>
          <ac:cxnSpMkLst>
            <pc:docMk/>
            <pc:sldMk cId="725979855" sldId="307"/>
            <ac:cxnSpMk id="28" creationId="{BCE45171-4FE7-4D17-846F-AADD7585E1E9}"/>
          </ac:cxnSpMkLst>
        </pc:cxnChg>
        <pc:cxnChg chg="del">
          <ac:chgData name="Manish Sharma" userId="b799adb9ba789c8f" providerId="LiveId" clId="{4105C92B-BBD3-407D-9684-91D37221424B}" dt="2022-04-26T04:24:31.655" v="146" actId="478"/>
          <ac:cxnSpMkLst>
            <pc:docMk/>
            <pc:sldMk cId="725979855" sldId="307"/>
            <ac:cxnSpMk id="32" creationId="{B0C24F82-7AB3-4D24-90B0-6DF0E52CB87D}"/>
          </ac:cxnSpMkLst>
        </pc:cxnChg>
        <pc:cxnChg chg="del">
          <ac:chgData name="Manish Sharma" userId="b799adb9ba789c8f" providerId="LiveId" clId="{4105C92B-BBD3-407D-9684-91D37221424B}" dt="2022-04-26T04:24:31.655" v="146" actId="478"/>
          <ac:cxnSpMkLst>
            <pc:docMk/>
            <pc:sldMk cId="725979855" sldId="307"/>
            <ac:cxnSpMk id="33" creationId="{92BE8F4F-9E8E-4E00-B961-A8EBEE65D34F}"/>
          </ac:cxnSpMkLst>
        </pc:cxnChg>
        <pc:cxnChg chg="add mod">
          <ac:chgData name="Manish Sharma" userId="b799adb9ba789c8f" providerId="LiveId" clId="{4105C92B-BBD3-407D-9684-91D37221424B}" dt="2022-04-26T04:24:43.870" v="147"/>
          <ac:cxnSpMkLst>
            <pc:docMk/>
            <pc:sldMk cId="725979855" sldId="307"/>
            <ac:cxnSpMk id="40" creationId="{ED5D627E-3FAE-4F29-8FD3-12013E6FD216}"/>
          </ac:cxnSpMkLst>
        </pc:cxnChg>
        <pc:cxnChg chg="add mod">
          <ac:chgData name="Manish Sharma" userId="b799adb9ba789c8f" providerId="LiveId" clId="{4105C92B-BBD3-407D-9684-91D37221424B}" dt="2022-04-26T04:24:43.870" v="147"/>
          <ac:cxnSpMkLst>
            <pc:docMk/>
            <pc:sldMk cId="725979855" sldId="307"/>
            <ac:cxnSpMk id="41" creationId="{CD0C6DBD-A6AF-4E93-ABEB-E56434667384}"/>
          </ac:cxnSpMkLst>
        </pc:cxnChg>
        <pc:cxnChg chg="add mod">
          <ac:chgData name="Manish Sharma" userId="b799adb9ba789c8f" providerId="LiveId" clId="{4105C92B-BBD3-407D-9684-91D37221424B}" dt="2022-04-26T04:24:59.836" v="148"/>
          <ac:cxnSpMkLst>
            <pc:docMk/>
            <pc:sldMk cId="725979855" sldId="307"/>
            <ac:cxnSpMk id="56" creationId="{D4A24DF1-A4EF-4657-8658-8AAB70CBC3CA}"/>
          </ac:cxnSpMkLst>
        </pc:cxnChg>
        <pc:cxnChg chg="add mod">
          <ac:chgData name="Manish Sharma" userId="b799adb9ba789c8f" providerId="LiveId" clId="{4105C92B-BBD3-407D-9684-91D37221424B}" dt="2022-04-26T04:24:59.836" v="148"/>
          <ac:cxnSpMkLst>
            <pc:docMk/>
            <pc:sldMk cId="725979855" sldId="307"/>
            <ac:cxnSpMk id="57" creationId="{0B01E0D3-5D12-4B3A-B40F-BD26F907F6E5}"/>
          </ac:cxnSpMkLst>
        </pc:cxnChg>
        <pc:cxnChg chg="add mod">
          <ac:chgData name="Manish Sharma" userId="b799adb9ba789c8f" providerId="LiveId" clId="{4105C92B-BBD3-407D-9684-91D37221424B}" dt="2022-04-26T04:24:59.836" v="148"/>
          <ac:cxnSpMkLst>
            <pc:docMk/>
            <pc:sldMk cId="725979855" sldId="307"/>
            <ac:cxnSpMk id="58" creationId="{CAC428DD-8B73-4EDB-A225-C5E9D3155F5B}"/>
          </ac:cxnSpMkLst>
        </pc:cxnChg>
      </pc:sldChg>
      <pc:sldChg chg="del">
        <pc:chgData name="Manish Sharma" userId="b799adb9ba789c8f" providerId="LiveId" clId="{4105C92B-BBD3-407D-9684-91D37221424B}" dt="2022-04-26T03:36:29.714" v="3" actId="47"/>
        <pc:sldMkLst>
          <pc:docMk/>
          <pc:sldMk cId="4155113153" sldId="307"/>
        </pc:sldMkLst>
      </pc:sldChg>
      <pc:sldChg chg="addSp delSp modSp add mod">
        <pc:chgData name="Manish Sharma" userId="b799adb9ba789c8f" providerId="LiveId" clId="{4105C92B-BBD3-407D-9684-91D37221424B}" dt="2022-04-26T04:49:47.349" v="164" actId="27636"/>
        <pc:sldMkLst>
          <pc:docMk/>
          <pc:sldMk cId="1339344130" sldId="308"/>
        </pc:sldMkLst>
        <pc:spChg chg="mod">
          <ac:chgData name="Manish Sharma" userId="b799adb9ba789c8f" providerId="LiveId" clId="{4105C92B-BBD3-407D-9684-91D37221424B}" dt="2022-04-26T04:49:47.217" v="163"/>
          <ac:spMkLst>
            <pc:docMk/>
            <pc:sldMk cId="1339344130" sldId="308"/>
            <ac:spMk id="2" creationId="{67524495-1874-47F5-A5C9-F88533747B24}"/>
          </ac:spMkLst>
        </pc:spChg>
        <pc:spChg chg="mod">
          <ac:chgData name="Manish Sharma" userId="b799adb9ba789c8f" providerId="LiveId" clId="{4105C92B-BBD3-407D-9684-91D37221424B}" dt="2022-04-26T04:49:47.349" v="164" actId="27636"/>
          <ac:spMkLst>
            <pc:docMk/>
            <pc:sldMk cId="1339344130" sldId="308"/>
            <ac:spMk id="3" creationId="{5876B478-5032-476B-B2E5-34262A0BEF12}"/>
          </ac:spMkLst>
        </pc:spChg>
        <pc:spChg chg="add del mod">
          <ac:chgData name="Manish Sharma" userId="b799adb9ba789c8f" providerId="LiveId" clId="{4105C92B-BBD3-407D-9684-91D37221424B}" dt="2022-04-26T04:49:47.217" v="163"/>
          <ac:spMkLst>
            <pc:docMk/>
            <pc:sldMk cId="1339344130" sldId="308"/>
            <ac:spMk id="4" creationId="{110DFD9F-63C8-49B0-A748-2E13776E20D0}"/>
          </ac:spMkLst>
        </pc:spChg>
        <pc:spChg chg="add del mod">
          <ac:chgData name="Manish Sharma" userId="b799adb9ba789c8f" providerId="LiveId" clId="{4105C92B-BBD3-407D-9684-91D37221424B}" dt="2022-04-26T04:49:47.217" v="163"/>
          <ac:spMkLst>
            <pc:docMk/>
            <pc:sldMk cId="1339344130" sldId="308"/>
            <ac:spMk id="5" creationId="{D896E73F-1791-4A2B-A528-CF3451DEE604}"/>
          </ac:spMkLst>
        </pc:spChg>
      </pc:sldChg>
      <pc:sldChg chg="modSp new mod">
        <pc:chgData name="Manish Sharma" userId="b799adb9ba789c8f" providerId="LiveId" clId="{4105C92B-BBD3-407D-9684-91D37221424B}" dt="2022-04-26T06:03:37.606" v="441" actId="113"/>
        <pc:sldMkLst>
          <pc:docMk/>
          <pc:sldMk cId="4094012750" sldId="309"/>
        </pc:sldMkLst>
        <pc:spChg chg="mod">
          <ac:chgData name="Manish Sharma" userId="b799adb9ba789c8f" providerId="LiveId" clId="{4105C92B-BBD3-407D-9684-91D37221424B}" dt="2022-04-26T05:56:39.638" v="166"/>
          <ac:spMkLst>
            <pc:docMk/>
            <pc:sldMk cId="4094012750" sldId="309"/>
            <ac:spMk id="2" creationId="{D6C5B6B5-8EAD-417F-9819-5745778EE797}"/>
          </ac:spMkLst>
        </pc:spChg>
        <pc:spChg chg="mod">
          <ac:chgData name="Manish Sharma" userId="b799adb9ba789c8f" providerId="LiveId" clId="{4105C92B-BBD3-407D-9684-91D37221424B}" dt="2022-04-26T06:03:37.606" v="441" actId="113"/>
          <ac:spMkLst>
            <pc:docMk/>
            <pc:sldMk cId="4094012750" sldId="309"/>
            <ac:spMk id="3" creationId="{31AB9EF7-CE79-4BF4-8715-7A33B0737D18}"/>
          </ac:spMkLst>
        </pc:spChg>
      </pc:sldChg>
      <pc:sldChg chg="addSp delSp modSp new mod">
        <pc:chgData name="Manish Sharma" userId="b799adb9ba789c8f" providerId="LiveId" clId="{4105C92B-BBD3-407D-9684-91D37221424B}" dt="2022-04-26T06:44:53.993" v="459" actId="1076"/>
        <pc:sldMkLst>
          <pc:docMk/>
          <pc:sldMk cId="250476190" sldId="310"/>
        </pc:sldMkLst>
        <pc:spChg chg="del">
          <ac:chgData name="Manish Sharma" userId="b799adb9ba789c8f" providerId="LiveId" clId="{4105C92B-BBD3-407D-9684-91D37221424B}" dt="2022-04-26T06:34:12.222" v="443" actId="478"/>
          <ac:spMkLst>
            <pc:docMk/>
            <pc:sldMk cId="250476190" sldId="310"/>
            <ac:spMk id="2" creationId="{850011F8-3C2B-479E-8865-F7CE90767279}"/>
          </ac:spMkLst>
        </pc:spChg>
        <pc:spChg chg="del">
          <ac:chgData name="Manish Sharma" userId="b799adb9ba789c8f" providerId="LiveId" clId="{4105C92B-BBD3-407D-9684-91D37221424B}" dt="2022-04-26T06:34:12.222" v="443" actId="478"/>
          <ac:spMkLst>
            <pc:docMk/>
            <pc:sldMk cId="250476190" sldId="310"/>
            <ac:spMk id="3" creationId="{A63201BD-DF06-48D9-9EAD-01B59C957123}"/>
          </ac:spMkLst>
        </pc:spChg>
        <pc:spChg chg="add mod">
          <ac:chgData name="Manish Sharma" userId="b799adb9ba789c8f" providerId="LiveId" clId="{4105C92B-BBD3-407D-9684-91D37221424B}" dt="2022-04-26T06:35:09.230" v="444"/>
          <ac:spMkLst>
            <pc:docMk/>
            <pc:sldMk cId="250476190" sldId="310"/>
            <ac:spMk id="4" creationId="{B37EE37B-6E6F-4F55-ADFB-B931D9CA4539}"/>
          </ac:spMkLst>
        </pc:spChg>
        <pc:spChg chg="add mod">
          <ac:chgData name="Manish Sharma" userId="b799adb9ba789c8f" providerId="LiveId" clId="{4105C92B-BBD3-407D-9684-91D37221424B}" dt="2022-04-26T06:35:22.782" v="445"/>
          <ac:spMkLst>
            <pc:docMk/>
            <pc:sldMk cId="250476190" sldId="310"/>
            <ac:spMk id="6" creationId="{21035284-3A76-4173-A2FB-BABE46BE1849}"/>
          </ac:spMkLst>
        </pc:spChg>
        <pc:spChg chg="add mod">
          <ac:chgData name="Manish Sharma" userId="b799adb9ba789c8f" providerId="LiveId" clId="{4105C92B-BBD3-407D-9684-91D37221424B}" dt="2022-04-26T06:35:22.782" v="445"/>
          <ac:spMkLst>
            <pc:docMk/>
            <pc:sldMk cId="250476190" sldId="310"/>
            <ac:spMk id="7" creationId="{B10BADDF-A628-4B16-BD45-6EA7483A7D4E}"/>
          </ac:spMkLst>
        </pc:spChg>
        <pc:spChg chg="add mod">
          <ac:chgData name="Manish Sharma" userId="b799adb9ba789c8f" providerId="LiveId" clId="{4105C92B-BBD3-407D-9684-91D37221424B}" dt="2022-04-26T06:37:41.991" v="446"/>
          <ac:spMkLst>
            <pc:docMk/>
            <pc:sldMk cId="250476190" sldId="310"/>
            <ac:spMk id="9" creationId="{6D54650C-A9E8-459C-9D78-872E80C1D85C}"/>
          </ac:spMkLst>
        </pc:spChg>
        <pc:spChg chg="add mod">
          <ac:chgData name="Manish Sharma" userId="b799adb9ba789c8f" providerId="LiveId" clId="{4105C92B-BBD3-407D-9684-91D37221424B}" dt="2022-04-26T06:37:54.360" v="447"/>
          <ac:spMkLst>
            <pc:docMk/>
            <pc:sldMk cId="250476190" sldId="310"/>
            <ac:spMk id="10" creationId="{EB4CD9DF-E818-4CC1-AA69-7A327CC5F6F3}"/>
          </ac:spMkLst>
        </pc:spChg>
        <pc:spChg chg="add mod">
          <ac:chgData name="Manish Sharma" userId="b799adb9ba789c8f" providerId="LiveId" clId="{4105C92B-BBD3-407D-9684-91D37221424B}" dt="2022-04-26T06:37:54.360" v="447"/>
          <ac:spMkLst>
            <pc:docMk/>
            <pc:sldMk cId="250476190" sldId="310"/>
            <ac:spMk id="12" creationId="{FAFE8F67-51FB-49D2-99D3-4D81AFBD7082}"/>
          </ac:spMkLst>
        </pc:spChg>
        <pc:spChg chg="add mod">
          <ac:chgData name="Manish Sharma" userId="b799adb9ba789c8f" providerId="LiveId" clId="{4105C92B-BBD3-407D-9684-91D37221424B}" dt="2022-04-26T06:38:00.290" v="448"/>
          <ac:spMkLst>
            <pc:docMk/>
            <pc:sldMk cId="250476190" sldId="310"/>
            <ac:spMk id="13" creationId="{6F3194A8-4F31-4815-90EA-4BB384B75353}"/>
          </ac:spMkLst>
        </pc:spChg>
        <pc:spChg chg="add mod">
          <ac:chgData name="Manish Sharma" userId="b799adb9ba789c8f" providerId="LiveId" clId="{4105C92B-BBD3-407D-9684-91D37221424B}" dt="2022-04-26T06:38:37.940" v="449"/>
          <ac:spMkLst>
            <pc:docMk/>
            <pc:sldMk cId="250476190" sldId="310"/>
            <ac:spMk id="14" creationId="{35DDF73E-A88A-43F0-BE7C-975EA4B40843}"/>
          </ac:spMkLst>
        </pc:spChg>
        <pc:spChg chg="add mod">
          <ac:chgData name="Manish Sharma" userId="b799adb9ba789c8f" providerId="LiveId" clId="{4105C92B-BBD3-407D-9684-91D37221424B}" dt="2022-04-26T06:38:47.594" v="450"/>
          <ac:spMkLst>
            <pc:docMk/>
            <pc:sldMk cId="250476190" sldId="310"/>
            <ac:spMk id="16" creationId="{11955461-299B-4CDC-9A88-3C06761078E1}"/>
          </ac:spMkLst>
        </pc:spChg>
        <pc:spChg chg="add mod">
          <ac:chgData name="Manish Sharma" userId="b799adb9ba789c8f" providerId="LiveId" clId="{4105C92B-BBD3-407D-9684-91D37221424B}" dt="2022-04-26T06:39:04.395" v="451"/>
          <ac:spMkLst>
            <pc:docMk/>
            <pc:sldMk cId="250476190" sldId="310"/>
            <ac:spMk id="19" creationId="{C123697A-6413-4578-98E0-BD9BC065DB91}"/>
          </ac:spMkLst>
        </pc:spChg>
        <pc:spChg chg="add mod">
          <ac:chgData name="Manish Sharma" userId="b799adb9ba789c8f" providerId="LiveId" clId="{4105C92B-BBD3-407D-9684-91D37221424B}" dt="2022-04-26T06:39:15.821" v="452"/>
          <ac:spMkLst>
            <pc:docMk/>
            <pc:sldMk cId="250476190" sldId="310"/>
            <ac:spMk id="21" creationId="{00E61A34-F1BC-4704-B4FE-ED8309BDC61F}"/>
          </ac:spMkLst>
        </pc:spChg>
        <pc:spChg chg="add mod">
          <ac:chgData name="Manish Sharma" userId="b799adb9ba789c8f" providerId="LiveId" clId="{4105C92B-BBD3-407D-9684-91D37221424B}" dt="2022-04-26T06:39:15.821" v="452"/>
          <ac:spMkLst>
            <pc:docMk/>
            <pc:sldMk cId="250476190" sldId="310"/>
            <ac:spMk id="22" creationId="{C12B508D-B10A-4253-A263-3E0E76900C85}"/>
          </ac:spMkLst>
        </pc:spChg>
        <pc:spChg chg="add mod">
          <ac:chgData name="Manish Sharma" userId="b799adb9ba789c8f" providerId="LiveId" clId="{4105C92B-BBD3-407D-9684-91D37221424B}" dt="2022-04-26T06:39:36.774" v="453"/>
          <ac:spMkLst>
            <pc:docMk/>
            <pc:sldMk cId="250476190" sldId="310"/>
            <ac:spMk id="24" creationId="{E4F17A5F-B9B3-4FE8-9105-154B1F934C06}"/>
          </ac:spMkLst>
        </pc:spChg>
        <pc:spChg chg="add mod">
          <ac:chgData name="Manish Sharma" userId="b799adb9ba789c8f" providerId="LiveId" clId="{4105C92B-BBD3-407D-9684-91D37221424B}" dt="2022-04-26T06:39:36.774" v="453"/>
          <ac:spMkLst>
            <pc:docMk/>
            <pc:sldMk cId="250476190" sldId="310"/>
            <ac:spMk id="25" creationId="{9F6EC127-FF25-4BF1-ADB7-E71F756B4AA8}"/>
          </ac:spMkLst>
        </pc:spChg>
        <pc:spChg chg="add mod">
          <ac:chgData name="Manish Sharma" userId="b799adb9ba789c8f" providerId="LiveId" clId="{4105C92B-BBD3-407D-9684-91D37221424B}" dt="2022-04-26T06:44:53.993" v="459" actId="1076"/>
          <ac:spMkLst>
            <pc:docMk/>
            <pc:sldMk cId="250476190" sldId="310"/>
            <ac:spMk id="27" creationId="{6B368703-2EE0-44FF-9808-336ADA5230DB}"/>
          </ac:spMkLst>
        </pc:spChg>
        <pc:cxnChg chg="add mod">
          <ac:chgData name="Manish Sharma" userId="b799adb9ba789c8f" providerId="LiveId" clId="{4105C92B-BBD3-407D-9684-91D37221424B}" dt="2022-04-26T06:35:22.782" v="445"/>
          <ac:cxnSpMkLst>
            <pc:docMk/>
            <pc:sldMk cId="250476190" sldId="310"/>
            <ac:cxnSpMk id="5" creationId="{A961D0CE-C017-4C35-A436-8E4B4AB548DE}"/>
          </ac:cxnSpMkLst>
        </pc:cxnChg>
        <pc:cxnChg chg="add mod">
          <ac:chgData name="Manish Sharma" userId="b799adb9ba789c8f" providerId="LiveId" clId="{4105C92B-BBD3-407D-9684-91D37221424B}" dt="2022-04-26T06:37:41.991" v="446"/>
          <ac:cxnSpMkLst>
            <pc:docMk/>
            <pc:sldMk cId="250476190" sldId="310"/>
            <ac:cxnSpMk id="8" creationId="{9238D225-86D5-41D6-9919-4F8F08C4E9CF}"/>
          </ac:cxnSpMkLst>
        </pc:cxnChg>
        <pc:cxnChg chg="add mod">
          <ac:chgData name="Manish Sharma" userId="b799adb9ba789c8f" providerId="LiveId" clId="{4105C92B-BBD3-407D-9684-91D37221424B}" dt="2022-04-26T06:37:54.360" v="447"/>
          <ac:cxnSpMkLst>
            <pc:docMk/>
            <pc:sldMk cId="250476190" sldId="310"/>
            <ac:cxnSpMk id="11" creationId="{017A3961-A699-4AA6-93CE-1E092E187193}"/>
          </ac:cxnSpMkLst>
        </pc:cxnChg>
        <pc:cxnChg chg="add mod">
          <ac:chgData name="Manish Sharma" userId="b799adb9ba789c8f" providerId="LiveId" clId="{4105C92B-BBD3-407D-9684-91D37221424B}" dt="2022-04-26T06:38:37.940" v="449"/>
          <ac:cxnSpMkLst>
            <pc:docMk/>
            <pc:sldMk cId="250476190" sldId="310"/>
            <ac:cxnSpMk id="15" creationId="{F72C250A-CEB7-41F7-B252-687326B67B62}"/>
          </ac:cxnSpMkLst>
        </pc:cxnChg>
        <pc:cxnChg chg="add mod">
          <ac:chgData name="Manish Sharma" userId="b799adb9ba789c8f" providerId="LiveId" clId="{4105C92B-BBD3-407D-9684-91D37221424B}" dt="2022-04-26T06:38:47.594" v="450"/>
          <ac:cxnSpMkLst>
            <pc:docMk/>
            <pc:sldMk cId="250476190" sldId="310"/>
            <ac:cxnSpMk id="17" creationId="{0AB835E8-A6AE-4E78-A266-BC93B02B494E}"/>
          </ac:cxnSpMkLst>
        </pc:cxnChg>
        <pc:cxnChg chg="add mod">
          <ac:chgData name="Manish Sharma" userId="b799adb9ba789c8f" providerId="LiveId" clId="{4105C92B-BBD3-407D-9684-91D37221424B}" dt="2022-04-26T06:38:47.594" v="450"/>
          <ac:cxnSpMkLst>
            <pc:docMk/>
            <pc:sldMk cId="250476190" sldId="310"/>
            <ac:cxnSpMk id="18" creationId="{241217BC-CD88-41F2-B824-44D862B22967}"/>
          </ac:cxnSpMkLst>
        </pc:cxnChg>
        <pc:cxnChg chg="add mod">
          <ac:chgData name="Manish Sharma" userId="b799adb9ba789c8f" providerId="LiveId" clId="{4105C92B-BBD3-407D-9684-91D37221424B}" dt="2022-04-26T06:39:15.821" v="452"/>
          <ac:cxnSpMkLst>
            <pc:docMk/>
            <pc:sldMk cId="250476190" sldId="310"/>
            <ac:cxnSpMk id="20" creationId="{6749A678-4307-47E5-AB30-C34905168164}"/>
          </ac:cxnSpMkLst>
        </pc:cxnChg>
        <pc:cxnChg chg="add mod">
          <ac:chgData name="Manish Sharma" userId="b799adb9ba789c8f" providerId="LiveId" clId="{4105C92B-BBD3-407D-9684-91D37221424B}" dt="2022-04-26T06:39:36.774" v="453"/>
          <ac:cxnSpMkLst>
            <pc:docMk/>
            <pc:sldMk cId="250476190" sldId="310"/>
            <ac:cxnSpMk id="23" creationId="{8D8F192C-FC01-4A2C-BEAB-11718B0DF83D}"/>
          </ac:cxnSpMkLst>
        </pc:cxnChg>
        <pc:cxnChg chg="add mod">
          <ac:chgData name="Manish Sharma" userId="b799adb9ba789c8f" providerId="LiveId" clId="{4105C92B-BBD3-407D-9684-91D37221424B}" dt="2022-04-26T06:39:58.502" v="454"/>
          <ac:cxnSpMkLst>
            <pc:docMk/>
            <pc:sldMk cId="250476190" sldId="310"/>
            <ac:cxnSpMk id="26" creationId="{2193118C-9E9F-4A42-9882-BC1C84A17EC6}"/>
          </ac:cxnSpMkLst>
        </pc:cxnChg>
      </pc:sldChg>
      <pc:sldChg chg="addSp delSp modSp add mod">
        <pc:chgData name="Manish Sharma" userId="b799adb9ba789c8f" providerId="LiveId" clId="{4105C92B-BBD3-407D-9684-91D37221424B}" dt="2022-04-26T06:45:50.681" v="464" actId="20577"/>
        <pc:sldMkLst>
          <pc:docMk/>
          <pc:sldMk cId="3800967475" sldId="311"/>
        </pc:sldMkLst>
        <pc:spChg chg="mod">
          <ac:chgData name="Manish Sharma" userId="b799adb9ba789c8f" providerId="LiveId" clId="{4105C92B-BBD3-407D-9684-91D37221424B}" dt="2022-04-26T06:45:44.801" v="462"/>
          <ac:spMkLst>
            <pc:docMk/>
            <pc:sldMk cId="3800967475" sldId="311"/>
            <ac:spMk id="2" creationId="{B78A7132-5120-4982-BE77-793B931417DE}"/>
          </ac:spMkLst>
        </pc:spChg>
        <pc:spChg chg="mod">
          <ac:chgData name="Manish Sharma" userId="b799adb9ba789c8f" providerId="LiveId" clId="{4105C92B-BBD3-407D-9684-91D37221424B}" dt="2022-04-26T06:45:50.681" v="464" actId="20577"/>
          <ac:spMkLst>
            <pc:docMk/>
            <pc:sldMk cId="3800967475" sldId="311"/>
            <ac:spMk id="3" creationId="{DE4740D1-7B52-4004-A9A6-44A6F6FD53B3}"/>
          </ac:spMkLst>
        </pc:spChg>
        <pc:spChg chg="add del mod">
          <ac:chgData name="Manish Sharma" userId="b799adb9ba789c8f" providerId="LiveId" clId="{4105C92B-BBD3-407D-9684-91D37221424B}" dt="2022-04-26T06:45:44.801" v="462"/>
          <ac:spMkLst>
            <pc:docMk/>
            <pc:sldMk cId="3800967475" sldId="311"/>
            <ac:spMk id="4" creationId="{16653AD5-5D96-48BB-9176-5B16F9B3B734}"/>
          </ac:spMkLst>
        </pc:spChg>
        <pc:spChg chg="add del mod">
          <ac:chgData name="Manish Sharma" userId="b799adb9ba789c8f" providerId="LiveId" clId="{4105C92B-BBD3-407D-9684-91D37221424B}" dt="2022-04-26T06:45:44.801" v="462"/>
          <ac:spMkLst>
            <pc:docMk/>
            <pc:sldMk cId="3800967475" sldId="311"/>
            <ac:spMk id="5" creationId="{E2CCDE69-6E3C-47E8-8713-62D25B1AAB6C}"/>
          </ac:spMkLst>
        </pc:spChg>
      </pc:sldChg>
      <pc:sldChg chg="addSp delSp modSp add mod">
        <pc:chgData name="Manish Sharma" userId="b799adb9ba789c8f" providerId="LiveId" clId="{4105C92B-BBD3-407D-9684-91D37221424B}" dt="2022-04-26T06:46:40.189" v="468"/>
        <pc:sldMkLst>
          <pc:docMk/>
          <pc:sldMk cId="27849995" sldId="312"/>
        </pc:sldMkLst>
        <pc:spChg chg="mod">
          <ac:chgData name="Manish Sharma" userId="b799adb9ba789c8f" providerId="LiveId" clId="{4105C92B-BBD3-407D-9684-91D37221424B}" dt="2022-04-26T06:46:40.189" v="468"/>
          <ac:spMkLst>
            <pc:docMk/>
            <pc:sldMk cId="27849995" sldId="312"/>
            <ac:spMk id="2" creationId="{F6CBB953-B866-4928-896D-E103B132853F}"/>
          </ac:spMkLst>
        </pc:spChg>
        <pc:spChg chg="mod">
          <ac:chgData name="Manish Sharma" userId="b799adb9ba789c8f" providerId="LiveId" clId="{4105C92B-BBD3-407D-9684-91D37221424B}" dt="2022-04-26T06:46:40.189" v="468"/>
          <ac:spMkLst>
            <pc:docMk/>
            <pc:sldMk cId="27849995" sldId="312"/>
            <ac:spMk id="3" creationId="{E3409BB0-F2D3-4C60-B946-1EE33E7A265B}"/>
          </ac:spMkLst>
        </pc:spChg>
        <pc:spChg chg="add del mod">
          <ac:chgData name="Manish Sharma" userId="b799adb9ba789c8f" providerId="LiveId" clId="{4105C92B-BBD3-407D-9684-91D37221424B}" dt="2022-04-26T06:46:40.189" v="468"/>
          <ac:spMkLst>
            <pc:docMk/>
            <pc:sldMk cId="27849995" sldId="312"/>
            <ac:spMk id="4" creationId="{A1E9DBF1-A2A5-4340-A173-1C87E3D2462D}"/>
          </ac:spMkLst>
        </pc:spChg>
        <pc:spChg chg="add del mod">
          <ac:chgData name="Manish Sharma" userId="b799adb9ba789c8f" providerId="LiveId" clId="{4105C92B-BBD3-407D-9684-91D37221424B}" dt="2022-04-26T06:46:40.189" v="468"/>
          <ac:spMkLst>
            <pc:docMk/>
            <pc:sldMk cId="27849995" sldId="312"/>
            <ac:spMk id="5" creationId="{9A50538E-A653-4A1C-A14D-DE10EAB56DAA}"/>
          </ac:spMkLst>
        </pc:spChg>
      </pc:sldChg>
      <pc:sldChg chg="modSp add mod">
        <pc:chgData name="Manish Sharma" userId="b799adb9ba789c8f" providerId="LiveId" clId="{4105C92B-BBD3-407D-9684-91D37221424B}" dt="2022-04-26T07:26:51.550" v="716" actId="20577"/>
        <pc:sldMkLst>
          <pc:docMk/>
          <pc:sldMk cId="3678634431" sldId="313"/>
        </pc:sldMkLst>
        <pc:spChg chg="mod">
          <ac:chgData name="Manish Sharma" userId="b799adb9ba789c8f" providerId="LiveId" clId="{4105C92B-BBD3-407D-9684-91D37221424B}" dt="2022-04-26T07:26:51.550" v="716" actId="20577"/>
          <ac:spMkLst>
            <pc:docMk/>
            <pc:sldMk cId="3678634431" sldId="313"/>
            <ac:spMk id="2" creationId="{B78A7132-5120-4982-BE77-793B931417DE}"/>
          </ac:spMkLst>
        </pc:spChg>
        <pc:spChg chg="mod">
          <ac:chgData name="Manish Sharma" userId="b799adb9ba789c8f" providerId="LiveId" clId="{4105C92B-BBD3-407D-9684-91D37221424B}" dt="2022-04-26T07:24:23.326" v="525" actId="20577"/>
          <ac:spMkLst>
            <pc:docMk/>
            <pc:sldMk cId="3678634431" sldId="313"/>
            <ac:spMk id="3" creationId="{DE4740D1-7B52-4004-A9A6-44A6F6FD53B3}"/>
          </ac:spMkLst>
        </pc:spChg>
      </pc:sldChg>
      <pc:sldChg chg="modSp new mod">
        <pc:chgData name="Manish Sharma" userId="b799adb9ba789c8f" providerId="LiveId" clId="{4105C92B-BBD3-407D-9684-91D37221424B}" dt="2022-04-26T07:25:26.321" v="573" actId="20577"/>
        <pc:sldMkLst>
          <pc:docMk/>
          <pc:sldMk cId="1927161338" sldId="314"/>
        </pc:sldMkLst>
        <pc:spChg chg="mod">
          <ac:chgData name="Manish Sharma" userId="b799adb9ba789c8f" providerId="LiveId" clId="{4105C92B-BBD3-407D-9684-91D37221424B}" dt="2022-04-26T07:25:26.321" v="573" actId="20577"/>
          <ac:spMkLst>
            <pc:docMk/>
            <pc:sldMk cId="1927161338" sldId="314"/>
            <ac:spMk id="2" creationId="{CA674618-8DB8-4F8F-A806-D9199E616025}"/>
          </ac:spMkLst>
        </pc:spChg>
        <pc:spChg chg="mod">
          <ac:chgData name="Manish Sharma" userId="b799adb9ba789c8f" providerId="LiveId" clId="{4105C92B-BBD3-407D-9684-91D37221424B}" dt="2022-04-26T07:25:08.815" v="541" actId="20577"/>
          <ac:spMkLst>
            <pc:docMk/>
            <pc:sldMk cId="1927161338" sldId="314"/>
            <ac:spMk id="3" creationId="{07AFCC2F-51C6-4F06-945C-7D853482C7C5}"/>
          </ac:spMkLst>
        </pc:spChg>
      </pc:sldChg>
      <pc:sldChg chg="modSp new mod">
        <pc:chgData name="Manish Sharma" userId="b799adb9ba789c8f" providerId="LiveId" clId="{4105C92B-BBD3-407D-9684-91D37221424B}" dt="2022-04-26T07:26:31.157" v="698" actId="20577"/>
        <pc:sldMkLst>
          <pc:docMk/>
          <pc:sldMk cId="705739876" sldId="315"/>
        </pc:sldMkLst>
        <pc:spChg chg="mod">
          <ac:chgData name="Manish Sharma" userId="b799adb9ba789c8f" providerId="LiveId" clId="{4105C92B-BBD3-407D-9684-91D37221424B}" dt="2022-04-26T07:25:38.647" v="579" actId="20577"/>
          <ac:spMkLst>
            <pc:docMk/>
            <pc:sldMk cId="705739876" sldId="315"/>
            <ac:spMk id="2" creationId="{64B9B26B-ACDC-4594-A17D-1B90FFCEAC04}"/>
          </ac:spMkLst>
        </pc:spChg>
        <pc:spChg chg="mod">
          <ac:chgData name="Manish Sharma" userId="b799adb9ba789c8f" providerId="LiveId" clId="{4105C92B-BBD3-407D-9684-91D37221424B}" dt="2022-04-26T07:26:31.157" v="698" actId="20577"/>
          <ac:spMkLst>
            <pc:docMk/>
            <pc:sldMk cId="705739876" sldId="315"/>
            <ac:spMk id="3" creationId="{A14F99BD-BEEC-4543-8843-450F87F13611}"/>
          </ac:spMkLst>
        </pc:spChg>
      </pc:sldChg>
      <pc:sldChg chg="del">
        <pc:chgData name="Manish Sharma" userId="b799adb9ba789c8f" providerId="LiveId" clId="{4105C92B-BBD3-407D-9684-91D37221424B}" dt="2022-04-26T03:36:29.714" v="3" actId="47"/>
        <pc:sldMkLst>
          <pc:docMk/>
          <pc:sldMk cId="3401202457" sldId="315"/>
        </pc:sldMkLst>
      </pc:sldChg>
      <pc:sldChg chg="addSp delSp modSp add">
        <pc:chgData name="Manish Sharma" userId="b799adb9ba789c8f" providerId="LiveId" clId="{4105C92B-BBD3-407D-9684-91D37221424B}" dt="2022-04-26T07:58:18.021" v="718"/>
        <pc:sldMkLst>
          <pc:docMk/>
          <pc:sldMk cId="2615748070" sldId="316"/>
        </pc:sldMkLst>
        <pc:spChg chg="mod">
          <ac:chgData name="Manish Sharma" userId="b799adb9ba789c8f" providerId="LiveId" clId="{4105C92B-BBD3-407D-9684-91D37221424B}" dt="2022-04-26T07:58:18.021" v="718"/>
          <ac:spMkLst>
            <pc:docMk/>
            <pc:sldMk cId="2615748070" sldId="316"/>
            <ac:spMk id="2" creationId="{B56CB72A-6B61-4D32-8DB8-41E8C2843E08}"/>
          </ac:spMkLst>
        </pc:spChg>
        <pc:spChg chg="mod">
          <ac:chgData name="Manish Sharma" userId="b799adb9ba789c8f" providerId="LiveId" clId="{4105C92B-BBD3-407D-9684-91D37221424B}" dt="2022-04-26T07:58:18.021" v="718"/>
          <ac:spMkLst>
            <pc:docMk/>
            <pc:sldMk cId="2615748070" sldId="316"/>
            <ac:spMk id="3" creationId="{343E549C-5F08-412F-941F-FB6B65E12A94}"/>
          </ac:spMkLst>
        </pc:spChg>
        <pc:spChg chg="add del mod">
          <ac:chgData name="Manish Sharma" userId="b799adb9ba789c8f" providerId="LiveId" clId="{4105C92B-BBD3-407D-9684-91D37221424B}" dt="2022-04-26T07:58:18.021" v="718"/>
          <ac:spMkLst>
            <pc:docMk/>
            <pc:sldMk cId="2615748070" sldId="316"/>
            <ac:spMk id="4" creationId="{83039A50-9C67-4852-96A8-7EE5CAE7E35C}"/>
          </ac:spMkLst>
        </pc:spChg>
        <pc:spChg chg="add del mod">
          <ac:chgData name="Manish Sharma" userId="b799adb9ba789c8f" providerId="LiveId" clId="{4105C92B-BBD3-407D-9684-91D37221424B}" dt="2022-04-26T07:58:18.021" v="718"/>
          <ac:spMkLst>
            <pc:docMk/>
            <pc:sldMk cId="2615748070" sldId="316"/>
            <ac:spMk id="5" creationId="{4D1A00B3-97B1-47F0-9649-AEBC78838439}"/>
          </ac:spMkLst>
        </pc:spChg>
      </pc:sldChg>
      <pc:sldChg chg="addSp delSp modSp add mod">
        <pc:chgData name="Manish Sharma" userId="b799adb9ba789c8f" providerId="LiveId" clId="{4105C92B-BBD3-407D-9684-91D37221424B}" dt="2022-04-26T08:06:24.010" v="723" actId="27636"/>
        <pc:sldMkLst>
          <pc:docMk/>
          <pc:sldMk cId="1774331945" sldId="317"/>
        </pc:sldMkLst>
        <pc:spChg chg="mod">
          <ac:chgData name="Manish Sharma" userId="b799adb9ba789c8f" providerId="LiveId" clId="{4105C92B-BBD3-407D-9684-91D37221424B}" dt="2022-04-26T08:06:23.792" v="722"/>
          <ac:spMkLst>
            <pc:docMk/>
            <pc:sldMk cId="1774331945" sldId="317"/>
            <ac:spMk id="2" creationId="{5CE46743-547D-4ABE-8AE7-12015DB6213C}"/>
          </ac:spMkLst>
        </pc:spChg>
        <pc:spChg chg="mod">
          <ac:chgData name="Manish Sharma" userId="b799adb9ba789c8f" providerId="LiveId" clId="{4105C92B-BBD3-407D-9684-91D37221424B}" dt="2022-04-26T08:06:24.010" v="723" actId="27636"/>
          <ac:spMkLst>
            <pc:docMk/>
            <pc:sldMk cId="1774331945" sldId="317"/>
            <ac:spMk id="3" creationId="{93B8B1E2-52E1-4508-868F-4DA339371926}"/>
          </ac:spMkLst>
        </pc:spChg>
        <pc:spChg chg="add del mod">
          <ac:chgData name="Manish Sharma" userId="b799adb9ba789c8f" providerId="LiveId" clId="{4105C92B-BBD3-407D-9684-91D37221424B}" dt="2022-04-26T08:06:23.792" v="722"/>
          <ac:spMkLst>
            <pc:docMk/>
            <pc:sldMk cId="1774331945" sldId="317"/>
            <ac:spMk id="4" creationId="{10CA84B1-295A-4477-9676-C36366C164B6}"/>
          </ac:spMkLst>
        </pc:spChg>
        <pc:spChg chg="add del mod">
          <ac:chgData name="Manish Sharma" userId="b799adb9ba789c8f" providerId="LiveId" clId="{4105C92B-BBD3-407D-9684-91D37221424B}" dt="2022-04-26T08:06:23.792" v="722"/>
          <ac:spMkLst>
            <pc:docMk/>
            <pc:sldMk cId="1774331945" sldId="317"/>
            <ac:spMk id="5" creationId="{3F24EAE0-3562-4BC6-B80A-EDFB6C577CFA}"/>
          </ac:spMkLst>
        </pc:spChg>
      </pc:sldChg>
      <pc:sldChg chg="addSp delSp modSp new mod">
        <pc:chgData name="Manish Sharma" userId="b799adb9ba789c8f" providerId="LiveId" clId="{4105C92B-BBD3-407D-9684-91D37221424B}" dt="2022-04-26T09:20:43.045" v="928" actId="403"/>
        <pc:sldMkLst>
          <pc:docMk/>
          <pc:sldMk cId="3085016096" sldId="318"/>
        </pc:sldMkLst>
        <pc:spChg chg="mod">
          <ac:chgData name="Manish Sharma" userId="b799adb9ba789c8f" providerId="LiveId" clId="{4105C92B-BBD3-407D-9684-91D37221424B}" dt="2022-04-26T09:20:43.045" v="928" actId="403"/>
          <ac:spMkLst>
            <pc:docMk/>
            <pc:sldMk cId="3085016096" sldId="318"/>
            <ac:spMk id="2" creationId="{90B7C8BF-582D-474A-A87C-730629A886BD}"/>
          </ac:spMkLst>
        </pc:spChg>
        <pc:spChg chg="del">
          <ac:chgData name="Manish Sharma" userId="b799adb9ba789c8f" providerId="LiveId" clId="{4105C92B-BBD3-407D-9684-91D37221424B}" dt="2022-04-26T09:12:58.343" v="734" actId="478"/>
          <ac:spMkLst>
            <pc:docMk/>
            <pc:sldMk cId="3085016096" sldId="318"/>
            <ac:spMk id="3" creationId="{4DFB4E94-2D37-4624-9F04-23024467FCCB}"/>
          </ac:spMkLst>
        </pc:spChg>
        <pc:spChg chg="add mod">
          <ac:chgData name="Manish Sharma" userId="b799adb9ba789c8f" providerId="LiveId" clId="{4105C92B-BBD3-407D-9684-91D37221424B}" dt="2022-04-26T09:16:57.724" v="906" actId="403"/>
          <ac:spMkLst>
            <pc:docMk/>
            <pc:sldMk cId="3085016096" sldId="318"/>
            <ac:spMk id="4" creationId="{C9868DB6-32D2-4B53-836A-F19C1D75BDF1}"/>
          </ac:spMkLst>
        </pc:spChg>
        <pc:spChg chg="add del mod">
          <ac:chgData name="Manish Sharma" userId="b799adb9ba789c8f" providerId="LiveId" clId="{4105C92B-BBD3-407D-9684-91D37221424B}" dt="2022-04-26T09:20:22.970" v="913" actId="478"/>
          <ac:spMkLst>
            <pc:docMk/>
            <pc:sldMk cId="3085016096" sldId="318"/>
            <ac:spMk id="5" creationId="{87095D44-4471-410D-97F7-026378E6DA23}"/>
          </ac:spMkLst>
        </pc:spChg>
      </pc:sldChg>
      <pc:sldChg chg="addSp delSp modSp new mod">
        <pc:chgData name="Manish Sharma" userId="b799adb9ba789c8f" providerId="LiveId" clId="{4105C92B-BBD3-407D-9684-91D37221424B}" dt="2022-04-26T11:04:38.092" v="936" actId="1076"/>
        <pc:sldMkLst>
          <pc:docMk/>
          <pc:sldMk cId="352331484" sldId="319"/>
        </pc:sldMkLst>
        <pc:spChg chg="mod">
          <ac:chgData name="Manish Sharma" userId="b799adb9ba789c8f" providerId="LiveId" clId="{4105C92B-BBD3-407D-9684-91D37221424B}" dt="2022-04-26T11:03:16.497" v="930"/>
          <ac:spMkLst>
            <pc:docMk/>
            <pc:sldMk cId="352331484" sldId="319"/>
            <ac:spMk id="2" creationId="{753D9D8F-D7BD-434A-924B-8DA1473963E1}"/>
          </ac:spMkLst>
        </pc:spChg>
        <pc:spChg chg="del">
          <ac:chgData name="Manish Sharma" userId="b799adb9ba789c8f" providerId="LiveId" clId="{4105C92B-BBD3-407D-9684-91D37221424B}" dt="2022-04-26T11:03:24.767" v="931" actId="478"/>
          <ac:spMkLst>
            <pc:docMk/>
            <pc:sldMk cId="352331484" sldId="319"/>
            <ac:spMk id="3" creationId="{8586607D-BF3E-46EF-AC26-E2D149D4ED19}"/>
          </ac:spMkLst>
        </pc:spChg>
        <pc:spChg chg="add mod">
          <ac:chgData name="Manish Sharma" userId="b799adb9ba789c8f" providerId="LiveId" clId="{4105C92B-BBD3-407D-9684-91D37221424B}" dt="2022-04-26T11:04:33.942" v="935" actId="164"/>
          <ac:spMkLst>
            <pc:docMk/>
            <pc:sldMk cId="352331484" sldId="319"/>
            <ac:spMk id="4" creationId="{C2CF1E93-6F0A-4696-84F0-059CD6CE0BC4}"/>
          </ac:spMkLst>
        </pc:spChg>
        <pc:spChg chg="add mod">
          <ac:chgData name="Manish Sharma" userId="b799adb9ba789c8f" providerId="LiveId" clId="{4105C92B-BBD3-407D-9684-91D37221424B}" dt="2022-04-26T11:04:33.942" v="935" actId="164"/>
          <ac:spMkLst>
            <pc:docMk/>
            <pc:sldMk cId="352331484" sldId="319"/>
            <ac:spMk id="5" creationId="{11A3AE09-D534-4457-B1FC-C06A67AB5284}"/>
          </ac:spMkLst>
        </pc:spChg>
        <pc:spChg chg="add mod">
          <ac:chgData name="Manish Sharma" userId="b799adb9ba789c8f" providerId="LiveId" clId="{4105C92B-BBD3-407D-9684-91D37221424B}" dt="2022-04-26T11:04:33.942" v="935" actId="164"/>
          <ac:spMkLst>
            <pc:docMk/>
            <pc:sldMk cId="352331484" sldId="319"/>
            <ac:spMk id="6" creationId="{5B35B5C7-5A2D-479C-B207-514E7A43B38C}"/>
          </ac:spMkLst>
        </pc:spChg>
        <pc:spChg chg="add mod">
          <ac:chgData name="Manish Sharma" userId="b799adb9ba789c8f" providerId="LiveId" clId="{4105C92B-BBD3-407D-9684-91D37221424B}" dt="2022-04-26T11:04:33.942" v="935" actId="164"/>
          <ac:spMkLst>
            <pc:docMk/>
            <pc:sldMk cId="352331484" sldId="319"/>
            <ac:spMk id="7" creationId="{6A0AD35E-5E7E-43BB-A7DA-CDE67DFEED05}"/>
          </ac:spMkLst>
        </pc:spChg>
        <pc:spChg chg="add mod">
          <ac:chgData name="Manish Sharma" userId="b799adb9ba789c8f" providerId="LiveId" clId="{4105C92B-BBD3-407D-9684-91D37221424B}" dt="2022-04-26T11:04:33.942" v="935" actId="164"/>
          <ac:spMkLst>
            <pc:docMk/>
            <pc:sldMk cId="352331484" sldId="319"/>
            <ac:spMk id="8" creationId="{2B4E2759-A7FA-4779-8BD8-33CC428D2C38}"/>
          </ac:spMkLst>
        </pc:spChg>
        <pc:spChg chg="add mod ord">
          <ac:chgData name="Manish Sharma" userId="b799adb9ba789c8f" providerId="LiveId" clId="{4105C92B-BBD3-407D-9684-91D37221424B}" dt="2022-04-26T11:04:33.942" v="935" actId="164"/>
          <ac:spMkLst>
            <pc:docMk/>
            <pc:sldMk cId="352331484" sldId="319"/>
            <ac:spMk id="9" creationId="{FD79E8CC-EF43-4B21-B97B-0837FF1BBC2F}"/>
          </ac:spMkLst>
        </pc:spChg>
        <pc:grpChg chg="add mod">
          <ac:chgData name="Manish Sharma" userId="b799adb9ba789c8f" providerId="LiveId" clId="{4105C92B-BBD3-407D-9684-91D37221424B}" dt="2022-04-26T11:04:38.092" v="936" actId="1076"/>
          <ac:grpSpMkLst>
            <pc:docMk/>
            <pc:sldMk cId="352331484" sldId="319"/>
            <ac:grpSpMk id="10" creationId="{03C14034-527E-4C28-ABF0-E146AEBF5935}"/>
          </ac:grpSpMkLst>
        </pc:grpChg>
      </pc:sldChg>
      <pc:sldChg chg="add del">
        <pc:chgData name="Manish Sharma" userId="b799adb9ba789c8f" providerId="LiveId" clId="{4105C92B-BBD3-407D-9684-91D37221424B}" dt="2022-04-26T18:53:40.301" v="1017" actId="47"/>
        <pc:sldMkLst>
          <pc:docMk/>
          <pc:sldMk cId="1049458976" sldId="320"/>
        </pc:sldMkLst>
      </pc:sldChg>
      <pc:sldChg chg="modSp add mod">
        <pc:chgData name="Manish Sharma" userId="b799adb9ba789c8f" providerId="LiveId" clId="{4105C92B-BBD3-407D-9684-91D37221424B}" dt="2022-04-27T06:58:44.954" v="1171" actId="27636"/>
        <pc:sldMkLst>
          <pc:docMk/>
          <pc:sldMk cId="4078862901" sldId="320"/>
        </pc:sldMkLst>
        <pc:spChg chg="mod">
          <ac:chgData name="Manish Sharma" userId="b799adb9ba789c8f" providerId="LiveId" clId="{4105C92B-BBD3-407D-9684-91D37221424B}" dt="2022-04-27T06:58:44.954" v="1171" actId="27636"/>
          <ac:spMkLst>
            <pc:docMk/>
            <pc:sldMk cId="4078862901" sldId="320"/>
            <ac:spMk id="2" creationId="{74D2F960-4230-4B7D-BF82-FDD09DE73712}"/>
          </ac:spMkLst>
        </pc:spChg>
        <pc:spChg chg="mod">
          <ac:chgData name="Manish Sharma" userId="b799adb9ba789c8f" providerId="LiveId" clId="{4105C92B-BBD3-407D-9684-91D37221424B}" dt="2022-04-27T06:58:44.953" v="1170" actId="27636"/>
          <ac:spMkLst>
            <pc:docMk/>
            <pc:sldMk cId="4078862901" sldId="320"/>
            <ac:spMk id="3" creationId="{DE86228B-D693-4EF7-838C-125F37007CD2}"/>
          </ac:spMkLst>
        </pc:spChg>
      </pc:sldChg>
      <pc:sldChg chg="addSp delSp modSp new mod setBg">
        <pc:chgData name="Manish Sharma" userId="b799adb9ba789c8f" providerId="LiveId" clId="{4105C92B-BBD3-407D-9684-91D37221424B}" dt="2022-04-27T02:54:32.167" v="1092" actId="26606"/>
        <pc:sldMkLst>
          <pc:docMk/>
          <pc:sldMk cId="3869840393" sldId="321"/>
        </pc:sldMkLst>
        <pc:spChg chg="mod">
          <ac:chgData name="Manish Sharma" userId="b799adb9ba789c8f" providerId="LiveId" clId="{4105C92B-BBD3-407D-9684-91D37221424B}" dt="2022-04-27T02:54:32.167" v="1092" actId="26606"/>
          <ac:spMkLst>
            <pc:docMk/>
            <pc:sldMk cId="3869840393" sldId="321"/>
            <ac:spMk id="2" creationId="{7ED5B2A1-5D83-40B4-AB15-B9727586C887}"/>
          </ac:spMkLst>
        </pc:spChg>
        <pc:spChg chg="add del mod">
          <ac:chgData name="Manish Sharma" userId="b799adb9ba789c8f" providerId="LiveId" clId="{4105C92B-BBD3-407D-9684-91D37221424B}" dt="2022-04-27T02:54:32.167" v="1092" actId="26606"/>
          <ac:spMkLst>
            <pc:docMk/>
            <pc:sldMk cId="3869840393" sldId="321"/>
            <ac:spMk id="3" creationId="{627B6844-D7B2-4FF5-BC32-9BC78123A0A5}"/>
          </ac:spMkLst>
        </pc:spChg>
        <pc:spChg chg="add del mod">
          <ac:chgData name="Manish Sharma" userId="b799adb9ba789c8f" providerId="LiveId" clId="{4105C92B-BBD3-407D-9684-91D37221424B}" dt="2022-04-26T11:43:11.773" v="943"/>
          <ac:spMkLst>
            <pc:docMk/>
            <pc:sldMk cId="3869840393" sldId="321"/>
            <ac:spMk id="4" creationId="{C9480FE6-E093-4B81-8580-37B18DC742AE}"/>
          </ac:spMkLst>
        </pc:spChg>
        <pc:spChg chg="add del">
          <ac:chgData name="Manish Sharma" userId="b799adb9ba789c8f" providerId="LiveId" clId="{4105C92B-BBD3-407D-9684-91D37221424B}" dt="2022-04-26T18:49:20.809" v="962"/>
          <ac:spMkLst>
            <pc:docMk/>
            <pc:sldMk cId="3869840393" sldId="321"/>
            <ac:spMk id="5" creationId="{9D3444FB-F364-4A32-B3EB-51458C11DB64}"/>
          </ac:spMkLst>
        </pc:spChg>
        <pc:spChg chg="add del">
          <ac:chgData name="Manish Sharma" userId="b799adb9ba789c8f" providerId="LiveId" clId="{4105C92B-BBD3-407D-9684-91D37221424B}" dt="2022-04-26T18:49:28.183" v="965"/>
          <ac:spMkLst>
            <pc:docMk/>
            <pc:sldMk cId="3869840393" sldId="321"/>
            <ac:spMk id="6" creationId="{746313A5-D604-424A-8F39-9356163D263D}"/>
          </ac:spMkLst>
        </pc:spChg>
        <pc:spChg chg="add del mod">
          <ac:chgData name="Manish Sharma" userId="b799adb9ba789c8f" providerId="LiveId" clId="{4105C92B-BBD3-407D-9684-91D37221424B}" dt="2022-04-26T18:53:11.919" v="1015"/>
          <ac:spMkLst>
            <pc:docMk/>
            <pc:sldMk cId="3869840393" sldId="321"/>
            <ac:spMk id="7" creationId="{4E340E51-247B-4540-B574-A9C23474AECC}"/>
          </ac:spMkLst>
        </pc:spChg>
        <pc:spChg chg="add del mod">
          <ac:chgData name="Manish Sharma" userId="b799adb9ba789c8f" providerId="LiveId" clId="{4105C92B-BBD3-407D-9684-91D37221424B}" dt="2022-04-26T18:53:11.919" v="1015"/>
          <ac:spMkLst>
            <pc:docMk/>
            <pc:sldMk cId="3869840393" sldId="321"/>
            <ac:spMk id="8" creationId="{094EDF32-8B27-4AFC-86F0-02617494D9D6}"/>
          </ac:spMkLst>
        </pc:spChg>
        <pc:spChg chg="add del">
          <ac:chgData name="Manish Sharma" userId="b799adb9ba789c8f" providerId="LiveId" clId="{4105C92B-BBD3-407D-9684-91D37221424B}" dt="2022-04-27T02:54:27.214" v="1090" actId="26606"/>
          <ac:spMkLst>
            <pc:docMk/>
            <pc:sldMk cId="3869840393" sldId="321"/>
            <ac:spMk id="9" creationId="{1BB867FF-FC45-48F7-8104-F89BE54909F1}"/>
          </ac:spMkLst>
        </pc:spChg>
        <pc:spChg chg="add del">
          <ac:chgData name="Manish Sharma" userId="b799adb9ba789c8f" providerId="LiveId" clId="{4105C92B-BBD3-407D-9684-91D37221424B}" dt="2022-04-27T02:54:27.214" v="1090" actId="26606"/>
          <ac:spMkLst>
            <pc:docMk/>
            <pc:sldMk cId="3869840393" sldId="321"/>
            <ac:spMk id="10" creationId="{8BB56887-D0D5-4F0C-9E19-7247EB83C8B7}"/>
          </ac:spMkLst>
        </pc:spChg>
        <pc:spChg chg="add del">
          <ac:chgData name="Manish Sharma" userId="b799adb9ba789c8f" providerId="LiveId" clId="{4105C92B-BBD3-407D-9684-91D37221424B}" dt="2022-04-27T02:54:27.214" v="1090" actId="26606"/>
          <ac:spMkLst>
            <pc:docMk/>
            <pc:sldMk cId="3869840393" sldId="321"/>
            <ac:spMk id="12" creationId="{081E4A58-353D-44AE-B2FC-2A74E2E400F7}"/>
          </ac:spMkLst>
        </pc:spChg>
        <pc:spChg chg="add del">
          <ac:chgData name="Manish Sharma" userId="b799adb9ba789c8f" providerId="LiveId" clId="{4105C92B-BBD3-407D-9684-91D37221424B}" dt="2022-04-27T02:54:32.167" v="1092" actId="26606"/>
          <ac:spMkLst>
            <pc:docMk/>
            <pc:sldMk cId="3869840393" sldId="321"/>
            <ac:spMk id="14" creationId="{100EDD19-6802-4EC3-95CE-CFFAB042CFD6}"/>
          </ac:spMkLst>
        </pc:spChg>
        <pc:spChg chg="add del">
          <ac:chgData name="Manish Sharma" userId="b799adb9ba789c8f" providerId="LiveId" clId="{4105C92B-BBD3-407D-9684-91D37221424B}" dt="2022-04-27T02:54:32.167" v="1092" actId="26606"/>
          <ac:spMkLst>
            <pc:docMk/>
            <pc:sldMk cId="3869840393" sldId="321"/>
            <ac:spMk id="15" creationId="{DB17E863-922E-4C26-BD64-E8FD41D28661}"/>
          </ac:spMkLst>
        </pc:spChg>
      </pc:sldChg>
      <pc:sldChg chg="del">
        <pc:chgData name="Manish Sharma" userId="b799adb9ba789c8f" providerId="LiveId" clId="{4105C92B-BBD3-407D-9684-91D37221424B}" dt="2022-04-26T03:36:29.714" v="3" actId="47"/>
        <pc:sldMkLst>
          <pc:docMk/>
          <pc:sldMk cId="672012168" sldId="322"/>
        </pc:sldMkLst>
      </pc:sldChg>
      <pc:sldChg chg="addSp delSp modSp add mod setBg">
        <pc:chgData name="Manish Sharma" userId="b799adb9ba789c8f" providerId="LiveId" clId="{4105C92B-BBD3-407D-9684-91D37221424B}" dt="2022-04-26T18:55:45.313" v="1022" actId="26606"/>
        <pc:sldMkLst>
          <pc:docMk/>
          <pc:sldMk cId="1810848185" sldId="322"/>
        </pc:sldMkLst>
        <pc:spChg chg="mod">
          <ac:chgData name="Manish Sharma" userId="b799adb9ba789c8f" providerId="LiveId" clId="{4105C92B-BBD3-407D-9684-91D37221424B}" dt="2022-04-26T18:55:45.313" v="1022" actId="26606"/>
          <ac:spMkLst>
            <pc:docMk/>
            <pc:sldMk cId="1810848185" sldId="322"/>
            <ac:spMk id="2" creationId="{3DFDA921-0AE3-4301-81DA-26D1EA142A81}"/>
          </ac:spMkLst>
        </pc:spChg>
        <pc:spChg chg="del mod">
          <ac:chgData name="Manish Sharma" userId="b799adb9ba789c8f" providerId="LiveId" clId="{4105C92B-BBD3-407D-9684-91D37221424B}" dt="2022-04-26T18:55:45.313" v="1022" actId="26606"/>
          <ac:spMkLst>
            <pc:docMk/>
            <pc:sldMk cId="1810848185" sldId="322"/>
            <ac:spMk id="3" creationId="{F40F4BC8-FC49-4966-B554-2C6E9A658104}"/>
          </ac:spMkLst>
        </pc:spChg>
        <pc:spChg chg="add">
          <ac:chgData name="Manish Sharma" userId="b799adb9ba789c8f" providerId="LiveId" clId="{4105C92B-BBD3-407D-9684-91D37221424B}" dt="2022-04-26T18:55:45.313" v="1022" actId="26606"/>
          <ac:spMkLst>
            <pc:docMk/>
            <pc:sldMk cId="1810848185" sldId="322"/>
            <ac:spMk id="9" creationId="{B819A166-7571-4003-A6B8-B62034C3ED30}"/>
          </ac:spMkLst>
        </pc:spChg>
        <pc:graphicFrameChg chg="add">
          <ac:chgData name="Manish Sharma" userId="b799adb9ba789c8f" providerId="LiveId" clId="{4105C92B-BBD3-407D-9684-91D37221424B}" dt="2022-04-26T18:55:45.313" v="1022" actId="26606"/>
          <ac:graphicFrameMkLst>
            <pc:docMk/>
            <pc:sldMk cId="1810848185" sldId="322"/>
            <ac:graphicFrameMk id="5" creationId="{545DA6DC-280D-EABB-9F93-C3309A82D0A7}"/>
          </ac:graphicFrameMkLst>
        </pc:graphicFrameChg>
      </pc:sldChg>
      <pc:sldChg chg="del">
        <pc:chgData name="Manish Sharma" userId="b799adb9ba789c8f" providerId="LiveId" clId="{4105C92B-BBD3-407D-9684-91D37221424B}" dt="2022-04-26T03:36:29.714" v="3" actId="47"/>
        <pc:sldMkLst>
          <pc:docMk/>
          <pc:sldMk cId="1558062592" sldId="323"/>
        </pc:sldMkLst>
      </pc:sldChg>
      <pc:sldChg chg="addSp delSp modSp new mod setBg">
        <pc:chgData name="Manish Sharma" userId="b799adb9ba789c8f" providerId="LiveId" clId="{4105C92B-BBD3-407D-9684-91D37221424B}" dt="2022-04-27T02:54:49.923" v="1099" actId="20577"/>
        <pc:sldMkLst>
          <pc:docMk/>
          <pc:sldMk cId="2596759209" sldId="323"/>
        </pc:sldMkLst>
        <pc:spChg chg="mod">
          <ac:chgData name="Manish Sharma" userId="b799adb9ba789c8f" providerId="LiveId" clId="{4105C92B-BBD3-407D-9684-91D37221424B}" dt="2022-04-27T02:54:49.923" v="1099" actId="20577"/>
          <ac:spMkLst>
            <pc:docMk/>
            <pc:sldMk cId="2596759209" sldId="323"/>
            <ac:spMk id="2" creationId="{AAC9F38D-9814-4670-BE69-ADE960E72263}"/>
          </ac:spMkLst>
        </pc:spChg>
        <pc:spChg chg="add del mod">
          <ac:chgData name="Manish Sharma" userId="b799adb9ba789c8f" providerId="LiveId" clId="{4105C92B-BBD3-407D-9684-91D37221424B}" dt="2022-04-27T02:54:41.870" v="1096"/>
          <ac:spMkLst>
            <pc:docMk/>
            <pc:sldMk cId="2596759209" sldId="323"/>
            <ac:spMk id="3" creationId="{64B1A93A-A202-4E12-803A-F2B1EA7249DB}"/>
          </ac:spMkLst>
        </pc:spChg>
        <pc:spChg chg="add del mod">
          <ac:chgData name="Manish Sharma" userId="b799adb9ba789c8f" providerId="LiveId" clId="{4105C92B-BBD3-407D-9684-91D37221424B}" dt="2022-04-27T02:49:21.400" v="1027"/>
          <ac:spMkLst>
            <pc:docMk/>
            <pc:sldMk cId="2596759209" sldId="323"/>
            <ac:spMk id="4" creationId="{1D69C7F0-AB1B-4D81-9475-16F6992F6EEC}"/>
          </ac:spMkLst>
        </pc:spChg>
        <pc:spChg chg="add del mod">
          <ac:chgData name="Manish Sharma" userId="b799adb9ba789c8f" providerId="LiveId" clId="{4105C92B-BBD3-407D-9684-91D37221424B}" dt="2022-04-27T02:54:41.870" v="1096"/>
          <ac:spMkLst>
            <pc:docMk/>
            <pc:sldMk cId="2596759209" sldId="323"/>
            <ac:spMk id="5" creationId="{512C515C-1396-452C-BB9D-967855E1AFA7}"/>
          </ac:spMkLst>
        </pc:spChg>
        <pc:spChg chg="add del mod">
          <ac:chgData name="Manish Sharma" userId="b799adb9ba789c8f" providerId="LiveId" clId="{4105C92B-BBD3-407D-9684-91D37221424B}" dt="2022-04-27T02:54:41.870" v="1096"/>
          <ac:spMkLst>
            <pc:docMk/>
            <pc:sldMk cId="2596759209" sldId="323"/>
            <ac:spMk id="6" creationId="{4B1BC0BA-4386-4231-9027-D636EBEBFD47}"/>
          </ac:spMkLst>
        </pc:spChg>
        <pc:spChg chg="add del">
          <ac:chgData name="Manish Sharma" userId="b799adb9ba789c8f" providerId="LiveId" clId="{4105C92B-BBD3-407D-9684-91D37221424B}" dt="2022-04-27T02:53:24.281" v="1080" actId="26606"/>
          <ac:spMkLst>
            <pc:docMk/>
            <pc:sldMk cId="2596759209" sldId="323"/>
            <ac:spMk id="8" creationId="{1BB867FF-FC45-48F7-8104-F89BE54909F1}"/>
          </ac:spMkLst>
        </pc:spChg>
        <pc:spChg chg="add del">
          <ac:chgData name="Manish Sharma" userId="b799adb9ba789c8f" providerId="LiveId" clId="{4105C92B-BBD3-407D-9684-91D37221424B}" dt="2022-04-27T02:53:24.281" v="1080" actId="26606"/>
          <ac:spMkLst>
            <pc:docMk/>
            <pc:sldMk cId="2596759209" sldId="323"/>
            <ac:spMk id="10" creationId="{8BB56887-D0D5-4F0C-9E19-7247EB83C8B7}"/>
          </ac:spMkLst>
        </pc:spChg>
        <pc:spChg chg="add del">
          <ac:chgData name="Manish Sharma" userId="b799adb9ba789c8f" providerId="LiveId" clId="{4105C92B-BBD3-407D-9684-91D37221424B}" dt="2022-04-27T02:53:24.281" v="1080" actId="26606"/>
          <ac:spMkLst>
            <pc:docMk/>
            <pc:sldMk cId="2596759209" sldId="323"/>
            <ac:spMk id="12" creationId="{081E4A58-353D-44AE-B2FC-2A74E2E400F7}"/>
          </ac:spMkLst>
        </pc:spChg>
        <pc:spChg chg="add del">
          <ac:chgData name="Manish Sharma" userId="b799adb9ba789c8f" providerId="LiveId" clId="{4105C92B-BBD3-407D-9684-91D37221424B}" dt="2022-04-27T02:53:27.409" v="1082" actId="26606"/>
          <ac:spMkLst>
            <pc:docMk/>
            <pc:sldMk cId="2596759209" sldId="323"/>
            <ac:spMk id="14" creationId="{100EDD19-6802-4EC3-95CE-CFFAB042CFD6}"/>
          </ac:spMkLst>
        </pc:spChg>
        <pc:spChg chg="add del">
          <ac:chgData name="Manish Sharma" userId="b799adb9ba789c8f" providerId="LiveId" clId="{4105C92B-BBD3-407D-9684-91D37221424B}" dt="2022-04-27T02:53:27.409" v="1082" actId="26606"/>
          <ac:spMkLst>
            <pc:docMk/>
            <pc:sldMk cId="2596759209" sldId="323"/>
            <ac:spMk id="15" creationId="{DB17E863-922E-4C26-BD64-E8FD41D28661}"/>
          </ac:spMkLst>
        </pc:spChg>
        <pc:spChg chg="add del">
          <ac:chgData name="Manish Sharma" userId="b799adb9ba789c8f" providerId="LiveId" clId="{4105C92B-BBD3-407D-9684-91D37221424B}" dt="2022-04-27T02:53:39.147" v="1084" actId="26606"/>
          <ac:spMkLst>
            <pc:docMk/>
            <pc:sldMk cId="2596759209" sldId="323"/>
            <ac:spMk id="17" creationId="{907EF6B7-1338-4443-8C46-6A318D952DFD}"/>
          </ac:spMkLst>
        </pc:spChg>
        <pc:spChg chg="add del">
          <ac:chgData name="Manish Sharma" userId="b799adb9ba789c8f" providerId="LiveId" clId="{4105C92B-BBD3-407D-9684-91D37221424B}" dt="2022-04-27T02:53:39.147" v="1084" actId="26606"/>
          <ac:spMkLst>
            <pc:docMk/>
            <pc:sldMk cId="2596759209" sldId="323"/>
            <ac:spMk id="18" creationId="{DAAE4CDD-124C-4DCF-9584-B6033B545DD5}"/>
          </ac:spMkLst>
        </pc:spChg>
        <pc:spChg chg="add del">
          <ac:chgData name="Manish Sharma" userId="b799adb9ba789c8f" providerId="LiveId" clId="{4105C92B-BBD3-407D-9684-91D37221424B}" dt="2022-04-27T02:53:39.147" v="1084" actId="26606"/>
          <ac:spMkLst>
            <pc:docMk/>
            <pc:sldMk cId="2596759209" sldId="323"/>
            <ac:spMk id="19" creationId="{081E4A58-353D-44AE-B2FC-2A74E2E400F7}"/>
          </ac:spMkLst>
        </pc:spChg>
        <pc:spChg chg="add del">
          <ac:chgData name="Manish Sharma" userId="b799adb9ba789c8f" providerId="LiveId" clId="{4105C92B-BBD3-407D-9684-91D37221424B}" dt="2022-04-27T02:54:40.912" v="1094" actId="26606"/>
          <ac:spMkLst>
            <pc:docMk/>
            <pc:sldMk cId="2596759209" sldId="323"/>
            <ac:spMk id="21" creationId="{1BB867FF-FC45-48F7-8104-F89BE54909F1}"/>
          </ac:spMkLst>
        </pc:spChg>
        <pc:spChg chg="add del">
          <ac:chgData name="Manish Sharma" userId="b799adb9ba789c8f" providerId="LiveId" clId="{4105C92B-BBD3-407D-9684-91D37221424B}" dt="2022-04-27T02:54:40.912" v="1094" actId="26606"/>
          <ac:spMkLst>
            <pc:docMk/>
            <pc:sldMk cId="2596759209" sldId="323"/>
            <ac:spMk id="22" creationId="{8BB56887-D0D5-4F0C-9E19-7247EB83C8B7}"/>
          </ac:spMkLst>
        </pc:spChg>
        <pc:spChg chg="add del">
          <ac:chgData name="Manish Sharma" userId="b799adb9ba789c8f" providerId="LiveId" clId="{4105C92B-BBD3-407D-9684-91D37221424B}" dt="2022-04-27T02:54:40.912" v="1094" actId="26606"/>
          <ac:spMkLst>
            <pc:docMk/>
            <pc:sldMk cId="2596759209" sldId="323"/>
            <ac:spMk id="23" creationId="{081E4A58-353D-44AE-B2FC-2A74E2E400F7}"/>
          </ac:spMkLst>
        </pc:spChg>
      </pc:sldChg>
      <pc:sldChg chg="modSp add mod">
        <pc:chgData name="Manish Sharma" userId="b799adb9ba789c8f" providerId="LiveId" clId="{4105C92B-BBD3-407D-9684-91D37221424B}" dt="2022-04-27T09:50:08.230" v="1193" actId="27636"/>
        <pc:sldMkLst>
          <pc:docMk/>
          <pc:sldMk cId="3255258127" sldId="324"/>
        </pc:sldMkLst>
        <pc:spChg chg="mod">
          <ac:chgData name="Manish Sharma" userId="b799adb9ba789c8f" providerId="LiveId" clId="{4105C92B-BBD3-407D-9684-91D37221424B}" dt="2022-04-27T09:50:08.230" v="1193" actId="27636"/>
          <ac:spMkLst>
            <pc:docMk/>
            <pc:sldMk cId="3255258127" sldId="324"/>
            <ac:spMk id="2" creationId="{8F59FFBF-CA81-4462-B071-7BB98E245255}"/>
          </ac:spMkLst>
        </pc:spChg>
      </pc:sldChg>
      <pc:sldChg chg="modSp add mod">
        <pc:chgData name="Manish Sharma" userId="b799adb9ba789c8f" providerId="LiveId" clId="{4105C92B-BBD3-407D-9684-91D37221424B}" dt="2022-04-27T09:57:49.595" v="1199" actId="20577"/>
        <pc:sldMkLst>
          <pc:docMk/>
          <pc:sldMk cId="3248288148" sldId="325"/>
        </pc:sldMkLst>
        <pc:spChg chg="mod">
          <ac:chgData name="Manish Sharma" userId="b799adb9ba789c8f" providerId="LiveId" clId="{4105C92B-BBD3-407D-9684-91D37221424B}" dt="2022-04-27T09:57:49.595" v="1199" actId="20577"/>
          <ac:spMkLst>
            <pc:docMk/>
            <pc:sldMk cId="3248288148" sldId="325"/>
            <ac:spMk id="3" creationId="{B8F05CF7-146A-4554-9120-4BFA77BBD3C2}"/>
          </ac:spMkLst>
        </pc:spChg>
      </pc:sldChg>
      <pc:sldChg chg="add">
        <pc:chgData name="Manish Sharma" userId="b799adb9ba789c8f" providerId="LiveId" clId="{4105C92B-BBD3-407D-9684-91D37221424B}" dt="2022-04-27T10:47:51.095" v="1232"/>
        <pc:sldMkLst>
          <pc:docMk/>
          <pc:sldMk cId="3301202624" sldId="326"/>
        </pc:sldMkLst>
      </pc:sldChg>
      <pc:sldChg chg="modSp add mod">
        <pc:chgData name="Manish Sharma" userId="b799adb9ba789c8f" providerId="LiveId" clId="{4105C92B-BBD3-407D-9684-91D37221424B}" dt="2022-04-28T04:58:55.335" v="1439" actId="20577"/>
        <pc:sldMkLst>
          <pc:docMk/>
          <pc:sldMk cId="521453919" sldId="327"/>
        </pc:sldMkLst>
        <pc:spChg chg="mod">
          <ac:chgData name="Manish Sharma" userId="b799adb9ba789c8f" providerId="LiveId" clId="{4105C92B-BBD3-407D-9684-91D37221424B}" dt="2022-04-28T04:58:55.335" v="1439" actId="20577"/>
          <ac:spMkLst>
            <pc:docMk/>
            <pc:sldMk cId="521453919" sldId="327"/>
            <ac:spMk id="3" creationId="{13D28530-1051-4C53-BF8C-12DDDDE191EF}"/>
          </ac:spMkLst>
        </pc:spChg>
      </pc:sldChg>
      <pc:sldChg chg="del">
        <pc:chgData name="Manish Sharma" userId="b799adb9ba789c8f" providerId="LiveId" clId="{4105C92B-BBD3-407D-9684-91D37221424B}" dt="2022-04-26T03:36:29.714" v="3" actId="47"/>
        <pc:sldMkLst>
          <pc:docMk/>
          <pc:sldMk cId="3573060485" sldId="328"/>
        </pc:sldMkLst>
      </pc:sldChg>
      <pc:sldChg chg="modSp add">
        <pc:chgData name="Manish Sharma" userId="b799adb9ba789c8f" providerId="LiveId" clId="{4105C92B-BBD3-407D-9684-91D37221424B}" dt="2022-04-28T08:44:14.029" v="1824" actId="1076"/>
        <pc:sldMkLst>
          <pc:docMk/>
          <pc:sldMk cId="1760135" sldId="329"/>
        </pc:sldMkLst>
        <pc:picChg chg="mod">
          <ac:chgData name="Manish Sharma" userId="b799adb9ba789c8f" providerId="LiveId" clId="{4105C92B-BBD3-407D-9684-91D37221424B}" dt="2022-04-28T08:44:14.029" v="1824" actId="1076"/>
          <ac:picMkLst>
            <pc:docMk/>
            <pc:sldMk cId="1760135" sldId="329"/>
            <ac:picMk id="4" creationId="{C99C7BFE-22FD-4AE5-85EA-8F697B547615}"/>
          </ac:picMkLst>
        </pc:picChg>
      </pc:sldChg>
      <pc:sldChg chg="del">
        <pc:chgData name="Manish Sharma" userId="b799adb9ba789c8f" providerId="LiveId" clId="{4105C92B-BBD3-407D-9684-91D37221424B}" dt="2022-04-26T03:36:29.714" v="3" actId="47"/>
        <pc:sldMkLst>
          <pc:docMk/>
          <pc:sldMk cId="3819615658" sldId="330"/>
        </pc:sldMkLst>
      </pc:sldChg>
      <pc:sldChg chg="modSp add mod">
        <pc:chgData name="Manish Sharma" userId="b799adb9ba789c8f" providerId="LiveId" clId="{4105C92B-BBD3-407D-9684-91D37221424B}" dt="2022-04-27T04:43:33.596" v="1101" actId="27636"/>
        <pc:sldMkLst>
          <pc:docMk/>
          <pc:sldMk cId="603294666" sldId="331"/>
        </pc:sldMkLst>
        <pc:spChg chg="mod">
          <ac:chgData name="Manish Sharma" userId="b799adb9ba789c8f" providerId="LiveId" clId="{4105C92B-BBD3-407D-9684-91D37221424B}" dt="2022-04-27T04:43:33.596" v="1101" actId="27636"/>
          <ac:spMkLst>
            <pc:docMk/>
            <pc:sldMk cId="603294666" sldId="331"/>
            <ac:spMk id="4" creationId="{C1EACD60-7EC3-439D-8D35-7052A1E557BE}"/>
          </ac:spMkLst>
        </pc:spChg>
      </pc:sldChg>
      <pc:sldChg chg="del">
        <pc:chgData name="Manish Sharma" userId="b799adb9ba789c8f" providerId="LiveId" clId="{4105C92B-BBD3-407D-9684-91D37221424B}" dt="2022-04-26T03:36:29.714" v="3" actId="47"/>
        <pc:sldMkLst>
          <pc:docMk/>
          <pc:sldMk cId="1872235650" sldId="331"/>
        </pc:sldMkLst>
      </pc:sldChg>
      <pc:sldChg chg="del">
        <pc:chgData name="Manish Sharma" userId="b799adb9ba789c8f" providerId="LiveId" clId="{4105C92B-BBD3-407D-9684-91D37221424B}" dt="2022-04-26T03:36:29.714" v="3" actId="47"/>
        <pc:sldMkLst>
          <pc:docMk/>
          <pc:sldMk cId="2699455721" sldId="332"/>
        </pc:sldMkLst>
      </pc:sldChg>
      <pc:sldChg chg="addSp delSp modSp add mod setBg">
        <pc:chgData name="Manish Sharma" userId="b799adb9ba789c8f" providerId="LiveId" clId="{4105C92B-BBD3-407D-9684-91D37221424B}" dt="2022-04-27T05:07:14.843" v="1106" actId="26606"/>
        <pc:sldMkLst>
          <pc:docMk/>
          <pc:sldMk cId="2724027664" sldId="332"/>
        </pc:sldMkLst>
        <pc:spChg chg="mod">
          <ac:chgData name="Manish Sharma" userId="b799adb9ba789c8f" providerId="LiveId" clId="{4105C92B-BBD3-407D-9684-91D37221424B}" dt="2022-04-27T05:07:14.843" v="1106" actId="26606"/>
          <ac:spMkLst>
            <pc:docMk/>
            <pc:sldMk cId="2724027664" sldId="332"/>
            <ac:spMk id="2" creationId="{FE3FD86B-DE4D-4FF8-8070-F315D63B7857}"/>
          </ac:spMkLst>
        </pc:spChg>
        <pc:spChg chg="del">
          <ac:chgData name="Manish Sharma" userId="b799adb9ba789c8f" providerId="LiveId" clId="{4105C92B-BBD3-407D-9684-91D37221424B}" dt="2022-04-27T05:07:14.843" v="1106" actId="26606"/>
          <ac:spMkLst>
            <pc:docMk/>
            <pc:sldMk cId="2724027664" sldId="332"/>
            <ac:spMk id="3" creationId="{27A52A4C-B5D0-4F84-9F2F-329848192DEC}"/>
          </ac:spMkLst>
        </pc:spChg>
        <pc:graphicFrameChg chg="add">
          <ac:chgData name="Manish Sharma" userId="b799adb9ba789c8f" providerId="LiveId" clId="{4105C92B-BBD3-407D-9684-91D37221424B}" dt="2022-04-27T05:07:14.843" v="1106" actId="26606"/>
          <ac:graphicFrameMkLst>
            <pc:docMk/>
            <pc:sldMk cId="2724027664" sldId="332"/>
            <ac:graphicFrameMk id="5" creationId="{21DEF201-9BC7-317A-2DB1-F48AB28EA5EB}"/>
          </ac:graphicFrameMkLst>
        </pc:graphicFrameChg>
      </pc:sldChg>
      <pc:sldChg chg="modSp new mod">
        <pc:chgData name="Manish Sharma" userId="b799adb9ba789c8f" providerId="LiveId" clId="{4105C92B-BBD3-407D-9684-91D37221424B}" dt="2022-04-27T05:10:53.858" v="1116"/>
        <pc:sldMkLst>
          <pc:docMk/>
          <pc:sldMk cId="144911442" sldId="333"/>
        </pc:sldMkLst>
        <pc:spChg chg="mod">
          <ac:chgData name="Manish Sharma" userId="b799adb9ba789c8f" providerId="LiveId" clId="{4105C92B-BBD3-407D-9684-91D37221424B}" dt="2022-04-27T05:10:53.858" v="1116"/>
          <ac:spMkLst>
            <pc:docMk/>
            <pc:sldMk cId="144911442" sldId="333"/>
            <ac:spMk id="2" creationId="{58BEDEA6-AC86-4477-80D6-8611387DC4A8}"/>
          </ac:spMkLst>
        </pc:spChg>
        <pc:spChg chg="mod">
          <ac:chgData name="Manish Sharma" userId="b799adb9ba789c8f" providerId="LiveId" clId="{4105C92B-BBD3-407D-9684-91D37221424B}" dt="2022-04-27T05:10:46.444" v="1111" actId="6549"/>
          <ac:spMkLst>
            <pc:docMk/>
            <pc:sldMk cId="144911442" sldId="333"/>
            <ac:spMk id="3" creationId="{F97D6C5F-1A1B-49AC-8F2D-EE0393E1680A}"/>
          </ac:spMkLst>
        </pc:spChg>
      </pc:sldChg>
      <pc:sldChg chg="del">
        <pc:chgData name="Manish Sharma" userId="b799adb9ba789c8f" providerId="LiveId" clId="{4105C92B-BBD3-407D-9684-91D37221424B}" dt="2022-04-26T03:36:29.714" v="3" actId="47"/>
        <pc:sldMkLst>
          <pc:docMk/>
          <pc:sldMk cId="4165250704" sldId="333"/>
        </pc:sldMkLst>
      </pc:sldChg>
      <pc:sldChg chg="del">
        <pc:chgData name="Manish Sharma" userId="b799adb9ba789c8f" providerId="LiveId" clId="{4105C92B-BBD3-407D-9684-91D37221424B}" dt="2022-04-26T03:36:29.714" v="3" actId="47"/>
        <pc:sldMkLst>
          <pc:docMk/>
          <pc:sldMk cId="389683339" sldId="334"/>
        </pc:sldMkLst>
      </pc:sldChg>
      <pc:sldChg chg="addSp delSp modSp new mod">
        <pc:chgData name="Manish Sharma" userId="b799adb9ba789c8f" providerId="LiveId" clId="{4105C92B-BBD3-407D-9684-91D37221424B}" dt="2022-04-27T05:13:09.876" v="1134" actId="33524"/>
        <pc:sldMkLst>
          <pc:docMk/>
          <pc:sldMk cId="697300457" sldId="334"/>
        </pc:sldMkLst>
        <pc:spChg chg="mod">
          <ac:chgData name="Manish Sharma" userId="b799adb9ba789c8f" providerId="LiveId" clId="{4105C92B-BBD3-407D-9684-91D37221424B}" dt="2022-04-27T05:11:31.785" v="1118"/>
          <ac:spMkLst>
            <pc:docMk/>
            <pc:sldMk cId="697300457" sldId="334"/>
            <ac:spMk id="2" creationId="{BEB3E580-6EB7-41C9-AFFF-18E322D20E4A}"/>
          </ac:spMkLst>
        </pc:spChg>
        <pc:spChg chg="mod">
          <ac:chgData name="Manish Sharma" userId="b799adb9ba789c8f" providerId="LiveId" clId="{4105C92B-BBD3-407D-9684-91D37221424B}" dt="2022-04-27T05:13:09.876" v="1134" actId="33524"/>
          <ac:spMkLst>
            <pc:docMk/>
            <pc:sldMk cId="697300457" sldId="334"/>
            <ac:spMk id="3" creationId="{E3EE8C80-07C6-414C-9175-026C2B3F5ECB}"/>
          </ac:spMkLst>
        </pc:spChg>
        <pc:spChg chg="add del">
          <ac:chgData name="Manish Sharma" userId="b799adb9ba789c8f" providerId="LiveId" clId="{4105C92B-BBD3-407D-9684-91D37221424B}" dt="2022-04-27T05:11:58.923" v="1123"/>
          <ac:spMkLst>
            <pc:docMk/>
            <pc:sldMk cId="697300457" sldId="334"/>
            <ac:spMk id="4" creationId="{E8ADF21D-C30D-471D-8E65-C1B49F17CA06}"/>
          </ac:spMkLst>
        </pc:spChg>
      </pc:sldChg>
      <pc:sldChg chg="del">
        <pc:chgData name="Manish Sharma" userId="b799adb9ba789c8f" providerId="LiveId" clId="{4105C92B-BBD3-407D-9684-91D37221424B}" dt="2022-04-26T03:36:29.714" v="3" actId="47"/>
        <pc:sldMkLst>
          <pc:docMk/>
          <pc:sldMk cId="1358718415" sldId="335"/>
        </pc:sldMkLst>
      </pc:sldChg>
      <pc:sldChg chg="modSp add mod">
        <pc:chgData name="Manish Sharma" userId="b799adb9ba789c8f" providerId="LiveId" clId="{4105C92B-BBD3-407D-9684-91D37221424B}" dt="2022-04-27T06:24:07.856" v="1145" actId="6549"/>
        <pc:sldMkLst>
          <pc:docMk/>
          <pc:sldMk cId="4198382552" sldId="335"/>
        </pc:sldMkLst>
        <pc:spChg chg="mod">
          <ac:chgData name="Manish Sharma" userId="b799adb9ba789c8f" providerId="LiveId" clId="{4105C92B-BBD3-407D-9684-91D37221424B}" dt="2022-04-27T06:23:43.861" v="1136" actId="27636"/>
          <ac:spMkLst>
            <pc:docMk/>
            <pc:sldMk cId="4198382552" sldId="335"/>
            <ac:spMk id="2" creationId="{200B82DB-5666-4D21-9ADB-5B816738A471}"/>
          </ac:spMkLst>
        </pc:spChg>
        <pc:spChg chg="mod">
          <ac:chgData name="Manish Sharma" userId="b799adb9ba789c8f" providerId="LiveId" clId="{4105C92B-BBD3-407D-9684-91D37221424B}" dt="2022-04-27T06:24:07.856" v="1145" actId="6549"/>
          <ac:spMkLst>
            <pc:docMk/>
            <pc:sldMk cId="4198382552" sldId="335"/>
            <ac:spMk id="4" creationId="{A0C155F6-EDA6-490E-8527-DD0DD1D7DA99}"/>
          </ac:spMkLst>
        </pc:spChg>
      </pc:sldChg>
      <pc:sldChg chg="del">
        <pc:chgData name="Manish Sharma" userId="b799adb9ba789c8f" providerId="LiveId" clId="{4105C92B-BBD3-407D-9684-91D37221424B}" dt="2022-04-26T03:36:29.714" v="3" actId="47"/>
        <pc:sldMkLst>
          <pc:docMk/>
          <pc:sldMk cId="560902878" sldId="336"/>
        </pc:sldMkLst>
      </pc:sldChg>
      <pc:sldChg chg="modSp add mod">
        <pc:chgData name="Manish Sharma" userId="b799adb9ba789c8f" providerId="LiveId" clId="{4105C92B-BBD3-407D-9684-91D37221424B}" dt="2022-04-27T06:23:43.902" v="1137" actId="27636"/>
        <pc:sldMkLst>
          <pc:docMk/>
          <pc:sldMk cId="3205903522" sldId="336"/>
        </pc:sldMkLst>
        <pc:spChg chg="mod">
          <ac:chgData name="Manish Sharma" userId="b799adb9ba789c8f" providerId="LiveId" clId="{4105C92B-BBD3-407D-9684-91D37221424B}" dt="2022-04-27T06:23:43.902" v="1137" actId="27636"/>
          <ac:spMkLst>
            <pc:docMk/>
            <pc:sldMk cId="3205903522" sldId="336"/>
            <ac:spMk id="5" creationId="{FB8E7FB4-3224-4CDC-A90F-67E31FD29CF2}"/>
          </ac:spMkLst>
        </pc:spChg>
      </pc:sldChg>
      <pc:sldChg chg="add">
        <pc:chgData name="Manish Sharma" userId="b799adb9ba789c8f" providerId="LiveId" clId="{4105C92B-BBD3-407D-9684-91D37221424B}" dt="2022-04-27T06:23:43.762" v="1135"/>
        <pc:sldMkLst>
          <pc:docMk/>
          <pc:sldMk cId="3016633635" sldId="337"/>
        </pc:sldMkLst>
      </pc:sldChg>
      <pc:sldChg chg="del">
        <pc:chgData name="Manish Sharma" userId="b799adb9ba789c8f" providerId="LiveId" clId="{4105C92B-BBD3-407D-9684-91D37221424B}" dt="2022-04-26T03:36:29.714" v="3" actId="47"/>
        <pc:sldMkLst>
          <pc:docMk/>
          <pc:sldMk cId="490180290" sldId="338"/>
        </pc:sldMkLst>
      </pc:sldChg>
      <pc:sldChg chg="modSp new mod">
        <pc:chgData name="Manish Sharma" userId="b799adb9ba789c8f" providerId="LiveId" clId="{4105C92B-BBD3-407D-9684-91D37221424B}" dt="2022-04-27T06:27:49.263" v="1165" actId="27636"/>
        <pc:sldMkLst>
          <pc:docMk/>
          <pc:sldMk cId="2402096242" sldId="338"/>
        </pc:sldMkLst>
        <pc:spChg chg="mod">
          <ac:chgData name="Manish Sharma" userId="b799adb9ba789c8f" providerId="LiveId" clId="{4105C92B-BBD3-407D-9684-91D37221424B}" dt="2022-04-27T06:26:02.713" v="1149"/>
          <ac:spMkLst>
            <pc:docMk/>
            <pc:sldMk cId="2402096242" sldId="338"/>
            <ac:spMk id="2" creationId="{A27BCDDC-A119-4629-BDDF-56C8D3F1613D}"/>
          </ac:spMkLst>
        </pc:spChg>
        <pc:spChg chg="mod">
          <ac:chgData name="Manish Sharma" userId="b799adb9ba789c8f" providerId="LiveId" clId="{4105C92B-BBD3-407D-9684-91D37221424B}" dt="2022-04-27T06:27:49.263" v="1165" actId="27636"/>
          <ac:spMkLst>
            <pc:docMk/>
            <pc:sldMk cId="2402096242" sldId="338"/>
            <ac:spMk id="3" creationId="{5D3BBC13-B81A-4C82-BD65-D1B480C4C2E9}"/>
          </ac:spMkLst>
        </pc:spChg>
      </pc:sldChg>
      <pc:sldChg chg="del">
        <pc:chgData name="Manish Sharma" userId="b799adb9ba789c8f" providerId="LiveId" clId="{4105C92B-BBD3-407D-9684-91D37221424B}" dt="2022-04-26T03:36:29.714" v="3" actId="47"/>
        <pc:sldMkLst>
          <pc:docMk/>
          <pc:sldMk cId="654887882" sldId="339"/>
        </pc:sldMkLst>
      </pc:sldChg>
      <pc:sldChg chg="modSp add mod">
        <pc:chgData name="Manish Sharma" userId="b799adb9ba789c8f" providerId="LiveId" clId="{4105C92B-BBD3-407D-9684-91D37221424B}" dt="2022-04-27T06:57:35.642" v="1168" actId="27636"/>
        <pc:sldMkLst>
          <pc:docMk/>
          <pc:sldMk cId="3481779306" sldId="339"/>
        </pc:sldMkLst>
        <pc:spChg chg="mod">
          <ac:chgData name="Manish Sharma" userId="b799adb9ba789c8f" providerId="LiveId" clId="{4105C92B-BBD3-407D-9684-91D37221424B}" dt="2022-04-27T06:57:35.636" v="1167" actId="27636"/>
          <ac:spMkLst>
            <pc:docMk/>
            <pc:sldMk cId="3481779306" sldId="339"/>
            <ac:spMk id="4" creationId="{458284BE-5F8A-4BC6-90E4-DDF649CBBEBF}"/>
          </ac:spMkLst>
        </pc:spChg>
        <pc:spChg chg="mod">
          <ac:chgData name="Manish Sharma" userId="b799adb9ba789c8f" providerId="LiveId" clId="{4105C92B-BBD3-407D-9684-91D37221424B}" dt="2022-04-27T06:57:35.642" v="1168" actId="27636"/>
          <ac:spMkLst>
            <pc:docMk/>
            <pc:sldMk cId="3481779306" sldId="339"/>
            <ac:spMk id="6" creationId="{CCF6C15B-D0C7-428D-A5C4-8CB761B5EB4E}"/>
          </ac:spMkLst>
        </pc:spChg>
      </pc:sldChg>
      <pc:sldChg chg="del">
        <pc:chgData name="Manish Sharma" userId="b799adb9ba789c8f" providerId="LiveId" clId="{4105C92B-BBD3-407D-9684-91D37221424B}" dt="2022-04-26T03:36:29.714" v="3" actId="47"/>
        <pc:sldMkLst>
          <pc:docMk/>
          <pc:sldMk cId="627418106" sldId="340"/>
        </pc:sldMkLst>
      </pc:sldChg>
      <pc:sldChg chg="addSp delSp modSp new mod">
        <pc:chgData name="Manish Sharma" userId="b799adb9ba789c8f" providerId="LiveId" clId="{4105C92B-BBD3-407D-9684-91D37221424B}" dt="2022-04-27T09:18:16.228" v="1179"/>
        <pc:sldMkLst>
          <pc:docMk/>
          <pc:sldMk cId="2987048403" sldId="340"/>
        </pc:sldMkLst>
        <pc:spChg chg="mod">
          <ac:chgData name="Manish Sharma" userId="b799adb9ba789c8f" providerId="LiveId" clId="{4105C92B-BBD3-407D-9684-91D37221424B}" dt="2022-04-27T08:05:34.528" v="1173"/>
          <ac:spMkLst>
            <pc:docMk/>
            <pc:sldMk cId="2987048403" sldId="340"/>
            <ac:spMk id="2" creationId="{4AFC665A-BE05-4761-9DBE-A11FAB4C41F3}"/>
          </ac:spMkLst>
        </pc:spChg>
        <pc:spChg chg="del">
          <ac:chgData name="Manish Sharma" userId="b799adb9ba789c8f" providerId="LiveId" clId="{4105C92B-BBD3-407D-9684-91D37221424B}" dt="2022-04-27T08:05:44.898" v="1174" actId="478"/>
          <ac:spMkLst>
            <pc:docMk/>
            <pc:sldMk cId="2987048403" sldId="340"/>
            <ac:spMk id="3" creationId="{B913E42F-44AD-4677-8B2C-2CB909CEC31F}"/>
          </ac:spMkLst>
        </pc:spChg>
        <pc:spChg chg="add mod">
          <ac:chgData name="Manish Sharma" userId="b799adb9ba789c8f" providerId="LiveId" clId="{4105C92B-BBD3-407D-9684-91D37221424B}" dt="2022-04-27T08:05:45.581" v="1175"/>
          <ac:spMkLst>
            <pc:docMk/>
            <pc:sldMk cId="2987048403" sldId="340"/>
            <ac:spMk id="4" creationId="{08221015-350D-47BC-BBDD-207B40F7763B}"/>
          </ac:spMkLst>
        </pc:spChg>
        <pc:spChg chg="add mod">
          <ac:chgData name="Manish Sharma" userId="b799adb9ba789c8f" providerId="LiveId" clId="{4105C92B-BBD3-407D-9684-91D37221424B}" dt="2022-04-27T08:05:45.581" v="1175"/>
          <ac:spMkLst>
            <pc:docMk/>
            <pc:sldMk cId="2987048403" sldId="340"/>
            <ac:spMk id="5" creationId="{C36AE461-760D-4BB7-823C-636D58A0EADE}"/>
          </ac:spMkLst>
        </pc:spChg>
        <pc:spChg chg="add mod">
          <ac:chgData name="Manish Sharma" userId="b799adb9ba789c8f" providerId="LiveId" clId="{4105C92B-BBD3-407D-9684-91D37221424B}" dt="2022-04-27T08:05:45.581" v="1175"/>
          <ac:spMkLst>
            <pc:docMk/>
            <pc:sldMk cId="2987048403" sldId="340"/>
            <ac:spMk id="6" creationId="{D7E85EAC-E0BD-43ED-8DCC-BC664F1BF301}"/>
          </ac:spMkLst>
        </pc:spChg>
        <pc:spChg chg="add mod">
          <ac:chgData name="Manish Sharma" userId="b799adb9ba789c8f" providerId="LiveId" clId="{4105C92B-BBD3-407D-9684-91D37221424B}" dt="2022-04-27T08:05:51.863" v="1177" actId="20577"/>
          <ac:spMkLst>
            <pc:docMk/>
            <pc:sldMk cId="2987048403" sldId="340"/>
            <ac:spMk id="8" creationId="{CD2AEB0C-23DD-462C-8881-E60BC2F19B45}"/>
          </ac:spMkLst>
        </pc:spChg>
        <pc:spChg chg="add mod">
          <ac:chgData name="Manish Sharma" userId="b799adb9ba789c8f" providerId="LiveId" clId="{4105C92B-BBD3-407D-9684-91D37221424B}" dt="2022-04-27T09:18:02.054" v="1178"/>
          <ac:spMkLst>
            <pc:docMk/>
            <pc:sldMk cId="2987048403" sldId="340"/>
            <ac:spMk id="9" creationId="{1C2FBEDE-2600-416C-9B2E-929E94BF6B0D}"/>
          </ac:spMkLst>
        </pc:spChg>
        <pc:spChg chg="add mod">
          <ac:chgData name="Manish Sharma" userId="b799adb9ba789c8f" providerId="LiveId" clId="{4105C92B-BBD3-407D-9684-91D37221424B}" dt="2022-04-27T09:18:02.054" v="1178"/>
          <ac:spMkLst>
            <pc:docMk/>
            <pc:sldMk cId="2987048403" sldId="340"/>
            <ac:spMk id="10" creationId="{3C413D3D-7B0F-4CEC-934E-F5BF1D8A174C}"/>
          </ac:spMkLst>
        </pc:spChg>
        <pc:spChg chg="add mod">
          <ac:chgData name="Manish Sharma" userId="b799adb9ba789c8f" providerId="LiveId" clId="{4105C92B-BBD3-407D-9684-91D37221424B}" dt="2022-04-27T09:18:02.054" v="1178"/>
          <ac:spMkLst>
            <pc:docMk/>
            <pc:sldMk cId="2987048403" sldId="340"/>
            <ac:spMk id="11" creationId="{8115489F-A948-4B3D-B799-3BC004BCF88B}"/>
          </ac:spMkLst>
        </pc:spChg>
        <pc:spChg chg="add mod">
          <ac:chgData name="Manish Sharma" userId="b799adb9ba789c8f" providerId="LiveId" clId="{4105C92B-BBD3-407D-9684-91D37221424B}" dt="2022-04-27T09:18:02.054" v="1178"/>
          <ac:spMkLst>
            <pc:docMk/>
            <pc:sldMk cId="2987048403" sldId="340"/>
            <ac:spMk id="13" creationId="{95D4C050-4703-45D3-B440-CCDCF70AAAFF}"/>
          </ac:spMkLst>
        </pc:spChg>
        <pc:spChg chg="add mod">
          <ac:chgData name="Manish Sharma" userId="b799adb9ba789c8f" providerId="LiveId" clId="{4105C92B-BBD3-407D-9684-91D37221424B}" dt="2022-04-27T09:18:02.054" v="1178"/>
          <ac:spMkLst>
            <pc:docMk/>
            <pc:sldMk cId="2987048403" sldId="340"/>
            <ac:spMk id="14" creationId="{07B0927B-2A66-4244-AB7C-EA9F2FE87771}"/>
          </ac:spMkLst>
        </pc:spChg>
        <pc:spChg chg="add mod">
          <ac:chgData name="Manish Sharma" userId="b799adb9ba789c8f" providerId="LiveId" clId="{4105C92B-BBD3-407D-9684-91D37221424B}" dt="2022-04-27T09:18:16.228" v="1179"/>
          <ac:spMkLst>
            <pc:docMk/>
            <pc:sldMk cId="2987048403" sldId="340"/>
            <ac:spMk id="15" creationId="{C8986205-67EA-46DE-9BAF-5E9B76E5E74C}"/>
          </ac:spMkLst>
        </pc:spChg>
        <pc:spChg chg="add mod">
          <ac:chgData name="Manish Sharma" userId="b799adb9ba789c8f" providerId="LiveId" clId="{4105C92B-BBD3-407D-9684-91D37221424B}" dt="2022-04-27T09:18:16.228" v="1179"/>
          <ac:spMkLst>
            <pc:docMk/>
            <pc:sldMk cId="2987048403" sldId="340"/>
            <ac:spMk id="16" creationId="{64F4885E-05D6-494E-8079-6F8C4EDF919C}"/>
          </ac:spMkLst>
        </pc:spChg>
        <pc:spChg chg="add mod">
          <ac:chgData name="Manish Sharma" userId="b799adb9ba789c8f" providerId="LiveId" clId="{4105C92B-BBD3-407D-9684-91D37221424B}" dt="2022-04-27T09:18:16.228" v="1179"/>
          <ac:spMkLst>
            <pc:docMk/>
            <pc:sldMk cId="2987048403" sldId="340"/>
            <ac:spMk id="17" creationId="{ACC08C3C-19B3-4ACE-88DB-414E1C9C9273}"/>
          </ac:spMkLst>
        </pc:spChg>
        <pc:spChg chg="add mod">
          <ac:chgData name="Manish Sharma" userId="b799adb9ba789c8f" providerId="LiveId" clId="{4105C92B-BBD3-407D-9684-91D37221424B}" dt="2022-04-27T09:18:16.228" v="1179"/>
          <ac:spMkLst>
            <pc:docMk/>
            <pc:sldMk cId="2987048403" sldId="340"/>
            <ac:spMk id="19" creationId="{242DBFCE-43DF-4953-A4A1-F271680D36F7}"/>
          </ac:spMkLst>
        </pc:spChg>
        <pc:spChg chg="add mod">
          <ac:chgData name="Manish Sharma" userId="b799adb9ba789c8f" providerId="LiveId" clId="{4105C92B-BBD3-407D-9684-91D37221424B}" dt="2022-04-27T09:18:16.228" v="1179"/>
          <ac:spMkLst>
            <pc:docMk/>
            <pc:sldMk cId="2987048403" sldId="340"/>
            <ac:spMk id="20" creationId="{D8772645-347E-4A7F-92B2-C0220FB81058}"/>
          </ac:spMkLst>
        </pc:spChg>
        <pc:cxnChg chg="add mod">
          <ac:chgData name="Manish Sharma" userId="b799adb9ba789c8f" providerId="LiveId" clId="{4105C92B-BBD3-407D-9684-91D37221424B}" dt="2022-04-27T08:05:45.581" v="1175"/>
          <ac:cxnSpMkLst>
            <pc:docMk/>
            <pc:sldMk cId="2987048403" sldId="340"/>
            <ac:cxnSpMk id="7" creationId="{077A1741-96A7-47B1-A5D4-70C3B4D4EED2}"/>
          </ac:cxnSpMkLst>
        </pc:cxnChg>
        <pc:cxnChg chg="add mod">
          <ac:chgData name="Manish Sharma" userId="b799adb9ba789c8f" providerId="LiveId" clId="{4105C92B-BBD3-407D-9684-91D37221424B}" dt="2022-04-27T09:18:02.054" v="1178"/>
          <ac:cxnSpMkLst>
            <pc:docMk/>
            <pc:sldMk cId="2987048403" sldId="340"/>
            <ac:cxnSpMk id="12" creationId="{501C9F42-F08B-4CE9-844B-06B6896D92C2}"/>
          </ac:cxnSpMkLst>
        </pc:cxnChg>
        <pc:cxnChg chg="add mod">
          <ac:chgData name="Manish Sharma" userId="b799adb9ba789c8f" providerId="LiveId" clId="{4105C92B-BBD3-407D-9684-91D37221424B}" dt="2022-04-27T09:18:16.228" v="1179"/>
          <ac:cxnSpMkLst>
            <pc:docMk/>
            <pc:sldMk cId="2987048403" sldId="340"/>
            <ac:cxnSpMk id="18" creationId="{376E8AB0-805B-4B0C-97A5-F5EFEEF10771}"/>
          </ac:cxnSpMkLst>
        </pc:cxnChg>
      </pc:sldChg>
      <pc:sldChg chg="addSp delSp modSp new mod">
        <pc:chgData name="Manish Sharma" userId="b799adb9ba789c8f" providerId="LiveId" clId="{4105C92B-BBD3-407D-9684-91D37221424B}" dt="2022-04-27T09:28:38.109" v="1184"/>
        <pc:sldMkLst>
          <pc:docMk/>
          <pc:sldMk cId="241656494" sldId="341"/>
        </pc:sldMkLst>
        <pc:spChg chg="mod">
          <ac:chgData name="Manish Sharma" userId="b799adb9ba789c8f" providerId="LiveId" clId="{4105C92B-BBD3-407D-9684-91D37221424B}" dt="2022-04-27T09:27:58.025" v="1181"/>
          <ac:spMkLst>
            <pc:docMk/>
            <pc:sldMk cId="241656494" sldId="341"/>
            <ac:spMk id="2" creationId="{7C3248FE-29BF-4045-ACCC-A406EBB59C48}"/>
          </ac:spMkLst>
        </pc:spChg>
        <pc:spChg chg="del">
          <ac:chgData name="Manish Sharma" userId="b799adb9ba789c8f" providerId="LiveId" clId="{4105C92B-BBD3-407D-9684-91D37221424B}" dt="2022-04-27T09:28:02.052" v="1182" actId="478"/>
          <ac:spMkLst>
            <pc:docMk/>
            <pc:sldMk cId="241656494" sldId="341"/>
            <ac:spMk id="3" creationId="{C5FBC16B-59AD-4BA9-AC32-E6588DED71D9}"/>
          </ac:spMkLst>
        </pc:spChg>
        <pc:spChg chg="add mod">
          <ac:chgData name="Manish Sharma" userId="b799adb9ba789c8f" providerId="LiveId" clId="{4105C92B-BBD3-407D-9684-91D37221424B}" dt="2022-04-27T09:28:10.647" v="1183"/>
          <ac:spMkLst>
            <pc:docMk/>
            <pc:sldMk cId="241656494" sldId="341"/>
            <ac:spMk id="4" creationId="{B6B3E4A9-39DE-4055-8231-91B38084875E}"/>
          </ac:spMkLst>
        </pc:spChg>
        <pc:spChg chg="add mod">
          <ac:chgData name="Manish Sharma" userId="b799adb9ba789c8f" providerId="LiveId" clId="{4105C92B-BBD3-407D-9684-91D37221424B}" dt="2022-04-27T09:28:10.647" v="1183"/>
          <ac:spMkLst>
            <pc:docMk/>
            <pc:sldMk cId="241656494" sldId="341"/>
            <ac:spMk id="5" creationId="{2FA4E1B8-4A34-4814-BB3C-BB7C8AC29558}"/>
          </ac:spMkLst>
        </pc:spChg>
        <pc:spChg chg="add mod">
          <ac:chgData name="Manish Sharma" userId="b799adb9ba789c8f" providerId="LiveId" clId="{4105C92B-BBD3-407D-9684-91D37221424B}" dt="2022-04-27T09:28:10.647" v="1183"/>
          <ac:spMkLst>
            <pc:docMk/>
            <pc:sldMk cId="241656494" sldId="341"/>
            <ac:spMk id="6" creationId="{926B9F55-4F9F-4D74-BCB7-9CCFC44DB17F}"/>
          </ac:spMkLst>
        </pc:spChg>
        <pc:spChg chg="add mod">
          <ac:chgData name="Manish Sharma" userId="b799adb9ba789c8f" providerId="LiveId" clId="{4105C92B-BBD3-407D-9684-91D37221424B}" dt="2022-04-27T09:28:38.109" v="1184"/>
          <ac:spMkLst>
            <pc:docMk/>
            <pc:sldMk cId="241656494" sldId="341"/>
            <ac:spMk id="9" creationId="{2F0C32F2-27F8-4F78-BE64-1DBDF662B4D2}"/>
          </ac:spMkLst>
        </pc:spChg>
        <pc:spChg chg="add mod">
          <ac:chgData name="Manish Sharma" userId="b799adb9ba789c8f" providerId="LiveId" clId="{4105C92B-BBD3-407D-9684-91D37221424B}" dt="2022-04-27T09:28:38.109" v="1184"/>
          <ac:spMkLst>
            <pc:docMk/>
            <pc:sldMk cId="241656494" sldId="341"/>
            <ac:spMk id="10" creationId="{825BA32D-296F-4092-A1AF-24997CDAEBBA}"/>
          </ac:spMkLst>
        </pc:spChg>
        <pc:spChg chg="add mod">
          <ac:chgData name="Manish Sharma" userId="b799adb9ba789c8f" providerId="LiveId" clId="{4105C92B-BBD3-407D-9684-91D37221424B}" dt="2022-04-27T09:28:38.109" v="1184"/>
          <ac:spMkLst>
            <pc:docMk/>
            <pc:sldMk cId="241656494" sldId="341"/>
            <ac:spMk id="11" creationId="{BD8A0E67-5410-4C90-A30B-689AE2BF5A3E}"/>
          </ac:spMkLst>
        </pc:spChg>
        <pc:spChg chg="add mod">
          <ac:chgData name="Manish Sharma" userId="b799adb9ba789c8f" providerId="LiveId" clId="{4105C92B-BBD3-407D-9684-91D37221424B}" dt="2022-04-27T09:28:38.109" v="1184"/>
          <ac:spMkLst>
            <pc:docMk/>
            <pc:sldMk cId="241656494" sldId="341"/>
            <ac:spMk id="12" creationId="{E03C991D-605A-4C7B-ACE4-90790A935F9E}"/>
          </ac:spMkLst>
        </pc:spChg>
        <pc:cxnChg chg="add mod">
          <ac:chgData name="Manish Sharma" userId="b799adb9ba789c8f" providerId="LiveId" clId="{4105C92B-BBD3-407D-9684-91D37221424B}" dt="2022-04-27T09:28:10.647" v="1183"/>
          <ac:cxnSpMkLst>
            <pc:docMk/>
            <pc:sldMk cId="241656494" sldId="341"/>
            <ac:cxnSpMk id="7" creationId="{5E7722F7-F24D-46D5-97D1-22407CB572AE}"/>
          </ac:cxnSpMkLst>
        </pc:cxnChg>
        <pc:cxnChg chg="add mod">
          <ac:chgData name="Manish Sharma" userId="b799adb9ba789c8f" providerId="LiveId" clId="{4105C92B-BBD3-407D-9684-91D37221424B}" dt="2022-04-27T09:28:10.647" v="1183"/>
          <ac:cxnSpMkLst>
            <pc:docMk/>
            <pc:sldMk cId="241656494" sldId="341"/>
            <ac:cxnSpMk id="8" creationId="{07177A5A-E774-4E8E-85A1-721DC3FB85C1}"/>
          </ac:cxnSpMkLst>
        </pc:cxnChg>
      </pc:sldChg>
      <pc:sldChg chg="del">
        <pc:chgData name="Manish Sharma" userId="b799adb9ba789c8f" providerId="LiveId" clId="{4105C92B-BBD3-407D-9684-91D37221424B}" dt="2022-04-26T03:36:29.714" v="3" actId="47"/>
        <pc:sldMkLst>
          <pc:docMk/>
          <pc:sldMk cId="2912743240" sldId="341"/>
        </pc:sldMkLst>
      </pc:sldChg>
      <pc:sldChg chg="modSp add mod">
        <pc:chgData name="Manish Sharma" userId="b799adb9ba789c8f" providerId="LiveId" clId="{4105C92B-BBD3-407D-9684-91D37221424B}" dt="2022-04-27T09:35:38.606" v="1186" actId="27636"/>
        <pc:sldMkLst>
          <pc:docMk/>
          <pc:sldMk cId="2548338547" sldId="342"/>
        </pc:sldMkLst>
        <pc:spChg chg="mod">
          <ac:chgData name="Manish Sharma" userId="b799adb9ba789c8f" providerId="LiveId" clId="{4105C92B-BBD3-407D-9684-91D37221424B}" dt="2022-04-27T09:35:38.606" v="1186" actId="27636"/>
          <ac:spMkLst>
            <pc:docMk/>
            <pc:sldMk cId="2548338547" sldId="342"/>
            <ac:spMk id="2" creationId="{5015CB6B-C5DA-4BD4-8BC8-10F3F4196D63}"/>
          </ac:spMkLst>
        </pc:spChg>
      </pc:sldChg>
      <pc:sldChg chg="del">
        <pc:chgData name="Manish Sharma" userId="b799adb9ba789c8f" providerId="LiveId" clId="{4105C92B-BBD3-407D-9684-91D37221424B}" dt="2022-04-26T03:36:29.714" v="3" actId="47"/>
        <pc:sldMkLst>
          <pc:docMk/>
          <pc:sldMk cId="3977474411" sldId="342"/>
        </pc:sldMkLst>
      </pc:sldChg>
      <pc:sldChg chg="new del">
        <pc:chgData name="Manish Sharma" userId="b799adb9ba789c8f" providerId="LiveId" clId="{4105C92B-BBD3-407D-9684-91D37221424B}" dt="2022-04-27T09:57:23.581" v="1196" actId="47"/>
        <pc:sldMkLst>
          <pc:docMk/>
          <pc:sldMk cId="818443668" sldId="343"/>
        </pc:sldMkLst>
      </pc:sldChg>
      <pc:sldChg chg="del">
        <pc:chgData name="Manish Sharma" userId="b799adb9ba789c8f" providerId="LiveId" clId="{4105C92B-BBD3-407D-9684-91D37221424B}" dt="2022-04-26T03:36:29.714" v="3" actId="47"/>
        <pc:sldMkLst>
          <pc:docMk/>
          <pc:sldMk cId="878738908" sldId="343"/>
        </pc:sldMkLst>
      </pc:sldChg>
      <pc:sldChg chg="addSp delSp modSp new mod">
        <pc:chgData name="Manish Sharma" userId="b799adb9ba789c8f" providerId="LiveId" clId="{4105C92B-BBD3-407D-9684-91D37221424B}" dt="2022-04-27T10:45:56.149" v="1231" actId="33524"/>
        <pc:sldMkLst>
          <pc:docMk/>
          <pc:sldMk cId="2870919332" sldId="343"/>
        </pc:sldMkLst>
        <pc:spChg chg="mod">
          <ac:chgData name="Manish Sharma" userId="b799adb9ba789c8f" providerId="LiveId" clId="{4105C92B-BBD3-407D-9684-91D37221424B}" dt="2022-04-27T10:45:43.620" v="1230" actId="20577"/>
          <ac:spMkLst>
            <pc:docMk/>
            <pc:sldMk cId="2870919332" sldId="343"/>
            <ac:spMk id="2" creationId="{F5B8E6E0-9011-4A07-9BDF-09216601568F}"/>
          </ac:spMkLst>
        </pc:spChg>
        <pc:spChg chg="add del mod">
          <ac:chgData name="Manish Sharma" userId="b799adb9ba789c8f" providerId="LiveId" clId="{4105C92B-BBD3-407D-9684-91D37221424B}" dt="2022-04-27T10:45:56.149" v="1231" actId="33524"/>
          <ac:spMkLst>
            <pc:docMk/>
            <pc:sldMk cId="2870919332" sldId="343"/>
            <ac:spMk id="3" creationId="{99B819CD-AA4F-4FD1-A882-3BBA80B69F75}"/>
          </ac:spMkLst>
        </pc:spChg>
        <pc:spChg chg="add del mod">
          <ac:chgData name="Manish Sharma" userId="b799adb9ba789c8f" providerId="LiveId" clId="{4105C92B-BBD3-407D-9684-91D37221424B}" dt="2022-04-27T10:45:17.405" v="1205"/>
          <ac:spMkLst>
            <pc:docMk/>
            <pc:sldMk cId="2870919332" sldId="343"/>
            <ac:spMk id="4" creationId="{F3D925F2-CC67-4F92-821D-6C849D4ECC08}"/>
          </ac:spMkLst>
        </pc:spChg>
      </pc:sldChg>
      <pc:sldChg chg="addSp delSp modSp new mod">
        <pc:chgData name="Manish Sharma" userId="b799adb9ba789c8f" providerId="LiveId" clId="{4105C92B-BBD3-407D-9684-91D37221424B}" dt="2022-04-28T04:18:38.118" v="1293" actId="20577"/>
        <pc:sldMkLst>
          <pc:docMk/>
          <pc:sldMk cId="1967050575" sldId="344"/>
        </pc:sldMkLst>
        <pc:spChg chg="mod">
          <ac:chgData name="Manish Sharma" userId="b799adb9ba789c8f" providerId="LiveId" clId="{4105C92B-BBD3-407D-9684-91D37221424B}" dt="2022-04-28T04:18:38.118" v="1293" actId="20577"/>
          <ac:spMkLst>
            <pc:docMk/>
            <pc:sldMk cId="1967050575" sldId="344"/>
            <ac:spMk id="2" creationId="{CF6D7FDC-1A8A-42A9-B73A-10DD5F615233}"/>
          </ac:spMkLst>
        </pc:spChg>
        <pc:spChg chg="mod">
          <ac:chgData name="Manish Sharma" userId="b799adb9ba789c8f" providerId="LiveId" clId="{4105C92B-BBD3-407D-9684-91D37221424B}" dt="2022-04-28T04:18:24.656" v="1274" actId="27636"/>
          <ac:spMkLst>
            <pc:docMk/>
            <pc:sldMk cId="1967050575" sldId="344"/>
            <ac:spMk id="3" creationId="{B7C72FB6-B93D-4BE0-9F76-C020C1F068BA}"/>
          </ac:spMkLst>
        </pc:spChg>
        <pc:spChg chg="add del">
          <ac:chgData name="Manish Sharma" userId="b799adb9ba789c8f" providerId="LiveId" clId="{4105C92B-BBD3-407D-9684-91D37221424B}" dt="2022-04-28T04:18:16.114" v="1267"/>
          <ac:spMkLst>
            <pc:docMk/>
            <pc:sldMk cId="1967050575" sldId="344"/>
            <ac:spMk id="4" creationId="{F6264FB3-B5DE-4F6B-A9E5-996733A68D39}"/>
          </ac:spMkLst>
        </pc:spChg>
      </pc:sldChg>
      <pc:sldChg chg="del">
        <pc:chgData name="Manish Sharma" userId="b799adb9ba789c8f" providerId="LiveId" clId="{4105C92B-BBD3-407D-9684-91D37221424B}" dt="2022-04-26T03:36:29.714" v="3" actId="47"/>
        <pc:sldMkLst>
          <pc:docMk/>
          <pc:sldMk cId="2724290472" sldId="344"/>
        </pc:sldMkLst>
      </pc:sldChg>
      <pc:sldChg chg="modSp new mod">
        <pc:chgData name="Manish Sharma" userId="b799adb9ba789c8f" providerId="LiveId" clId="{4105C92B-BBD3-407D-9684-91D37221424B}" dt="2022-04-28T04:17:36.174" v="1264"/>
        <pc:sldMkLst>
          <pc:docMk/>
          <pc:sldMk cId="800310057" sldId="345"/>
        </pc:sldMkLst>
        <pc:spChg chg="mod">
          <ac:chgData name="Manish Sharma" userId="b799adb9ba789c8f" providerId="LiveId" clId="{4105C92B-BBD3-407D-9684-91D37221424B}" dt="2022-04-28T04:17:36.174" v="1264"/>
          <ac:spMkLst>
            <pc:docMk/>
            <pc:sldMk cId="800310057" sldId="345"/>
            <ac:spMk id="2" creationId="{C8A6DC86-7201-4877-AA95-D6879E37294B}"/>
          </ac:spMkLst>
        </pc:spChg>
        <pc:spChg chg="mod">
          <ac:chgData name="Manish Sharma" userId="b799adb9ba789c8f" providerId="LiveId" clId="{4105C92B-BBD3-407D-9684-91D37221424B}" dt="2022-04-28T04:17:26.041" v="1261" actId="20577"/>
          <ac:spMkLst>
            <pc:docMk/>
            <pc:sldMk cId="800310057" sldId="345"/>
            <ac:spMk id="3" creationId="{87BA42FF-7495-4AB2-A4B4-07F4D42E19DB}"/>
          </ac:spMkLst>
        </pc:spChg>
      </pc:sldChg>
      <pc:sldChg chg="del">
        <pc:chgData name="Manish Sharma" userId="b799adb9ba789c8f" providerId="LiveId" clId="{4105C92B-BBD3-407D-9684-91D37221424B}" dt="2022-04-26T03:36:29.714" v="3" actId="47"/>
        <pc:sldMkLst>
          <pc:docMk/>
          <pc:sldMk cId="2213827792" sldId="345"/>
        </pc:sldMkLst>
      </pc:sldChg>
      <pc:sldChg chg="addSp delSp modSp new mod">
        <pc:chgData name="Manish Sharma" userId="b799adb9ba789c8f" providerId="LiveId" clId="{4105C92B-BBD3-407D-9684-91D37221424B}" dt="2022-04-28T06:35:44.810" v="1605" actId="6549"/>
        <pc:sldMkLst>
          <pc:docMk/>
          <pc:sldMk cId="3284853755" sldId="346"/>
        </pc:sldMkLst>
        <pc:spChg chg="del">
          <ac:chgData name="Manish Sharma" userId="b799adb9ba789c8f" providerId="LiveId" clId="{4105C92B-BBD3-407D-9684-91D37221424B}" dt="2022-04-28T06:33:15.943" v="1441" actId="478"/>
          <ac:spMkLst>
            <pc:docMk/>
            <pc:sldMk cId="3284853755" sldId="346"/>
            <ac:spMk id="2" creationId="{14C6104C-A2B6-4D85-82B4-85A1F14D76B1}"/>
          </ac:spMkLst>
        </pc:spChg>
        <pc:spChg chg="del">
          <ac:chgData name="Manish Sharma" userId="b799adb9ba789c8f" providerId="LiveId" clId="{4105C92B-BBD3-407D-9684-91D37221424B}" dt="2022-04-28T06:33:15.943" v="1441" actId="478"/>
          <ac:spMkLst>
            <pc:docMk/>
            <pc:sldMk cId="3284853755" sldId="346"/>
            <ac:spMk id="3" creationId="{34B21FCB-4031-4C6B-BAF9-AA6F02818B27}"/>
          </ac:spMkLst>
        </pc:spChg>
        <pc:spChg chg="add mod">
          <ac:chgData name="Manish Sharma" userId="b799adb9ba789c8f" providerId="LiveId" clId="{4105C92B-BBD3-407D-9684-91D37221424B}" dt="2022-04-28T06:33:17.608" v="1442"/>
          <ac:spMkLst>
            <pc:docMk/>
            <pc:sldMk cId="3284853755" sldId="346"/>
            <ac:spMk id="4" creationId="{7FFD3C0D-432C-49A3-B263-6C7DA2E32C80}"/>
          </ac:spMkLst>
        </pc:spChg>
        <pc:spChg chg="add mod">
          <ac:chgData name="Manish Sharma" userId="b799adb9ba789c8f" providerId="LiveId" clId="{4105C92B-BBD3-407D-9684-91D37221424B}" dt="2022-04-28T06:33:17.608" v="1442"/>
          <ac:spMkLst>
            <pc:docMk/>
            <pc:sldMk cId="3284853755" sldId="346"/>
            <ac:spMk id="5" creationId="{4283669B-9604-4383-AA36-8DD1322BD6AD}"/>
          </ac:spMkLst>
        </pc:spChg>
        <pc:spChg chg="add mod">
          <ac:chgData name="Manish Sharma" userId="b799adb9ba789c8f" providerId="LiveId" clId="{4105C92B-BBD3-407D-9684-91D37221424B}" dt="2022-04-28T06:33:17.608" v="1442"/>
          <ac:spMkLst>
            <pc:docMk/>
            <pc:sldMk cId="3284853755" sldId="346"/>
            <ac:spMk id="6" creationId="{F3EF3837-BE39-47F9-834C-5DC84CAF9D5B}"/>
          </ac:spMkLst>
        </pc:spChg>
        <pc:spChg chg="add mod">
          <ac:chgData name="Manish Sharma" userId="b799adb9ba789c8f" providerId="LiveId" clId="{4105C92B-BBD3-407D-9684-91D37221424B}" dt="2022-04-28T06:33:17.608" v="1442"/>
          <ac:spMkLst>
            <pc:docMk/>
            <pc:sldMk cId="3284853755" sldId="346"/>
            <ac:spMk id="9" creationId="{D38F8384-7C32-4E9F-BE08-77949556091F}"/>
          </ac:spMkLst>
        </pc:spChg>
        <pc:spChg chg="add mod">
          <ac:chgData name="Manish Sharma" userId="b799adb9ba789c8f" providerId="LiveId" clId="{4105C92B-BBD3-407D-9684-91D37221424B}" dt="2022-04-28T06:33:17.608" v="1442"/>
          <ac:spMkLst>
            <pc:docMk/>
            <pc:sldMk cId="3284853755" sldId="346"/>
            <ac:spMk id="10" creationId="{34A622A1-5CBD-461D-BCA0-92EA2A5B2BA5}"/>
          </ac:spMkLst>
        </pc:spChg>
        <pc:spChg chg="add mod">
          <ac:chgData name="Manish Sharma" userId="b799adb9ba789c8f" providerId="LiveId" clId="{4105C92B-BBD3-407D-9684-91D37221424B}" dt="2022-04-28T06:33:17.608" v="1442"/>
          <ac:spMkLst>
            <pc:docMk/>
            <pc:sldMk cId="3284853755" sldId="346"/>
            <ac:spMk id="11" creationId="{5525E2DC-CD45-4089-AC88-8E480C8E999B}"/>
          </ac:spMkLst>
        </pc:spChg>
        <pc:spChg chg="add mod">
          <ac:chgData name="Manish Sharma" userId="b799adb9ba789c8f" providerId="LiveId" clId="{4105C92B-BBD3-407D-9684-91D37221424B}" dt="2022-04-28T06:33:41.126" v="1443"/>
          <ac:spMkLst>
            <pc:docMk/>
            <pc:sldMk cId="3284853755" sldId="346"/>
            <ac:spMk id="12" creationId="{73B59F53-F194-4A19-B5A7-B496AFFE9DEA}"/>
          </ac:spMkLst>
        </pc:spChg>
        <pc:spChg chg="add mod">
          <ac:chgData name="Manish Sharma" userId="b799adb9ba789c8f" providerId="LiveId" clId="{4105C92B-BBD3-407D-9684-91D37221424B}" dt="2022-04-28T06:33:41.126" v="1443"/>
          <ac:spMkLst>
            <pc:docMk/>
            <pc:sldMk cId="3284853755" sldId="346"/>
            <ac:spMk id="13" creationId="{6F177D7F-0A8E-4E2E-A929-95C565FC722A}"/>
          </ac:spMkLst>
        </pc:spChg>
        <pc:spChg chg="add mod">
          <ac:chgData name="Manish Sharma" userId="b799adb9ba789c8f" providerId="LiveId" clId="{4105C92B-BBD3-407D-9684-91D37221424B}" dt="2022-04-28T06:33:41.126" v="1443"/>
          <ac:spMkLst>
            <pc:docMk/>
            <pc:sldMk cId="3284853755" sldId="346"/>
            <ac:spMk id="16" creationId="{0011B8E6-99B7-461D-832A-81C122B93276}"/>
          </ac:spMkLst>
        </pc:spChg>
        <pc:spChg chg="add mod">
          <ac:chgData name="Manish Sharma" userId="b799adb9ba789c8f" providerId="LiveId" clId="{4105C92B-BBD3-407D-9684-91D37221424B}" dt="2022-04-28T06:33:41.126" v="1443"/>
          <ac:spMkLst>
            <pc:docMk/>
            <pc:sldMk cId="3284853755" sldId="346"/>
            <ac:spMk id="19" creationId="{3D275896-D1A1-4A67-9BA5-2AC56D01D94F}"/>
          </ac:spMkLst>
        </pc:spChg>
        <pc:spChg chg="add mod">
          <ac:chgData name="Manish Sharma" userId="b799adb9ba789c8f" providerId="LiveId" clId="{4105C92B-BBD3-407D-9684-91D37221424B}" dt="2022-04-28T06:33:41.126" v="1443"/>
          <ac:spMkLst>
            <pc:docMk/>
            <pc:sldMk cId="3284853755" sldId="346"/>
            <ac:spMk id="20" creationId="{7AD5CD1C-D448-4311-87AA-2942C9C359F5}"/>
          </ac:spMkLst>
        </pc:spChg>
        <pc:spChg chg="add mod">
          <ac:chgData name="Manish Sharma" userId="b799adb9ba789c8f" providerId="LiveId" clId="{4105C92B-BBD3-407D-9684-91D37221424B}" dt="2022-04-28T06:35:44.810" v="1605" actId="6549"/>
          <ac:spMkLst>
            <pc:docMk/>
            <pc:sldMk cId="3284853755" sldId="346"/>
            <ac:spMk id="21" creationId="{F43E96A3-C2E9-4EB5-89A4-6E00F59771B1}"/>
          </ac:spMkLst>
        </pc:spChg>
        <pc:cxnChg chg="add mod">
          <ac:chgData name="Manish Sharma" userId="b799adb9ba789c8f" providerId="LiveId" clId="{4105C92B-BBD3-407D-9684-91D37221424B}" dt="2022-04-28T06:33:17.608" v="1442"/>
          <ac:cxnSpMkLst>
            <pc:docMk/>
            <pc:sldMk cId="3284853755" sldId="346"/>
            <ac:cxnSpMk id="7" creationId="{40F8C7CA-5413-4F81-8A48-9B650B04009A}"/>
          </ac:cxnSpMkLst>
        </pc:cxnChg>
        <pc:cxnChg chg="add mod">
          <ac:chgData name="Manish Sharma" userId="b799adb9ba789c8f" providerId="LiveId" clId="{4105C92B-BBD3-407D-9684-91D37221424B}" dt="2022-04-28T06:33:17.608" v="1442"/>
          <ac:cxnSpMkLst>
            <pc:docMk/>
            <pc:sldMk cId="3284853755" sldId="346"/>
            <ac:cxnSpMk id="8" creationId="{12E284CE-2377-4650-8057-F791EFDCEA41}"/>
          </ac:cxnSpMkLst>
        </pc:cxnChg>
        <pc:cxnChg chg="add mod">
          <ac:chgData name="Manish Sharma" userId="b799adb9ba789c8f" providerId="LiveId" clId="{4105C92B-BBD3-407D-9684-91D37221424B}" dt="2022-04-28T06:33:41.126" v="1443"/>
          <ac:cxnSpMkLst>
            <pc:docMk/>
            <pc:sldMk cId="3284853755" sldId="346"/>
            <ac:cxnSpMk id="14" creationId="{C3ED8BAC-7AB6-4117-BD6E-29C49C1D4BA6}"/>
          </ac:cxnSpMkLst>
        </pc:cxnChg>
        <pc:cxnChg chg="add mod">
          <ac:chgData name="Manish Sharma" userId="b799adb9ba789c8f" providerId="LiveId" clId="{4105C92B-BBD3-407D-9684-91D37221424B}" dt="2022-04-28T06:33:41.126" v="1443"/>
          <ac:cxnSpMkLst>
            <pc:docMk/>
            <pc:sldMk cId="3284853755" sldId="346"/>
            <ac:cxnSpMk id="15" creationId="{4A645910-4CDB-4526-A8F8-46B6151714B9}"/>
          </ac:cxnSpMkLst>
        </pc:cxnChg>
        <pc:cxnChg chg="add mod">
          <ac:chgData name="Manish Sharma" userId="b799adb9ba789c8f" providerId="LiveId" clId="{4105C92B-BBD3-407D-9684-91D37221424B}" dt="2022-04-28T06:33:41.126" v="1443"/>
          <ac:cxnSpMkLst>
            <pc:docMk/>
            <pc:sldMk cId="3284853755" sldId="346"/>
            <ac:cxnSpMk id="17" creationId="{99A0C64E-B65F-4B00-A520-94A0C535EA04}"/>
          </ac:cxnSpMkLst>
        </pc:cxnChg>
        <pc:cxnChg chg="add mod">
          <ac:chgData name="Manish Sharma" userId="b799adb9ba789c8f" providerId="LiveId" clId="{4105C92B-BBD3-407D-9684-91D37221424B}" dt="2022-04-28T06:33:41.126" v="1443"/>
          <ac:cxnSpMkLst>
            <pc:docMk/>
            <pc:sldMk cId="3284853755" sldId="346"/>
            <ac:cxnSpMk id="18" creationId="{E839F5E3-4047-422F-8158-02A3BBE2390E}"/>
          </ac:cxnSpMkLst>
        </pc:cxnChg>
      </pc:sldChg>
      <pc:sldChg chg="del">
        <pc:chgData name="Manish Sharma" userId="b799adb9ba789c8f" providerId="LiveId" clId="{4105C92B-BBD3-407D-9684-91D37221424B}" dt="2022-04-26T03:36:29.714" v="3" actId="47"/>
        <pc:sldMkLst>
          <pc:docMk/>
          <pc:sldMk cId="3636982683" sldId="346"/>
        </pc:sldMkLst>
      </pc:sldChg>
      <pc:sldChg chg="addSp delSp modSp new mod">
        <pc:chgData name="Manish Sharma" userId="b799adb9ba789c8f" providerId="LiveId" clId="{4105C92B-BBD3-407D-9684-91D37221424B}" dt="2022-04-28T06:52:06.725" v="1628"/>
        <pc:sldMkLst>
          <pc:docMk/>
          <pc:sldMk cId="432255272" sldId="347"/>
        </pc:sldMkLst>
        <pc:spChg chg="del">
          <ac:chgData name="Manish Sharma" userId="b799adb9ba789c8f" providerId="LiveId" clId="{4105C92B-BBD3-407D-9684-91D37221424B}" dt="2022-04-28T06:40:40.952" v="1607" actId="478"/>
          <ac:spMkLst>
            <pc:docMk/>
            <pc:sldMk cId="432255272" sldId="347"/>
            <ac:spMk id="2" creationId="{837673D3-9B10-4F2F-A5D0-653C5CC78701}"/>
          </ac:spMkLst>
        </pc:spChg>
        <pc:spChg chg="del">
          <ac:chgData name="Manish Sharma" userId="b799adb9ba789c8f" providerId="LiveId" clId="{4105C92B-BBD3-407D-9684-91D37221424B}" dt="2022-04-28T06:40:40.952" v="1607" actId="478"/>
          <ac:spMkLst>
            <pc:docMk/>
            <pc:sldMk cId="432255272" sldId="347"/>
            <ac:spMk id="3" creationId="{CBB70AC0-D8B3-48B2-AF34-83746094C08F}"/>
          </ac:spMkLst>
        </pc:spChg>
        <pc:spChg chg="add mod">
          <ac:chgData name="Manish Sharma" userId="b799adb9ba789c8f" providerId="LiveId" clId="{4105C92B-BBD3-407D-9684-91D37221424B}" dt="2022-04-28T06:40:49.972" v="1608"/>
          <ac:spMkLst>
            <pc:docMk/>
            <pc:sldMk cId="432255272" sldId="347"/>
            <ac:spMk id="4" creationId="{DC20A2CD-D4F4-41CC-87BA-807300928314}"/>
          </ac:spMkLst>
        </pc:spChg>
        <pc:spChg chg="add mod">
          <ac:chgData name="Manish Sharma" userId="b799adb9ba789c8f" providerId="LiveId" clId="{4105C92B-BBD3-407D-9684-91D37221424B}" dt="2022-04-28T06:40:49.972" v="1608"/>
          <ac:spMkLst>
            <pc:docMk/>
            <pc:sldMk cId="432255272" sldId="347"/>
            <ac:spMk id="5" creationId="{FE331525-1330-47D5-BC6F-D22BC5E72A57}"/>
          </ac:spMkLst>
        </pc:spChg>
        <pc:spChg chg="add mod">
          <ac:chgData name="Manish Sharma" userId="b799adb9ba789c8f" providerId="LiveId" clId="{4105C92B-BBD3-407D-9684-91D37221424B}" dt="2022-04-28T06:40:49.972" v="1608"/>
          <ac:spMkLst>
            <pc:docMk/>
            <pc:sldMk cId="432255272" sldId="347"/>
            <ac:spMk id="8" creationId="{ACA615E0-ACC3-46D4-998C-8DC94793E593}"/>
          </ac:spMkLst>
        </pc:spChg>
        <pc:spChg chg="add mod">
          <ac:chgData name="Manish Sharma" userId="b799adb9ba789c8f" providerId="LiveId" clId="{4105C92B-BBD3-407D-9684-91D37221424B}" dt="2022-04-28T06:40:49.972" v="1608"/>
          <ac:spMkLst>
            <pc:docMk/>
            <pc:sldMk cId="432255272" sldId="347"/>
            <ac:spMk id="9" creationId="{268589AC-5461-4DC4-ADFE-8D6569FDF274}"/>
          </ac:spMkLst>
        </pc:spChg>
        <pc:spChg chg="add mod">
          <ac:chgData name="Manish Sharma" userId="b799adb9ba789c8f" providerId="LiveId" clId="{4105C92B-BBD3-407D-9684-91D37221424B}" dt="2022-04-28T06:41:00.581" v="1609"/>
          <ac:spMkLst>
            <pc:docMk/>
            <pc:sldMk cId="432255272" sldId="347"/>
            <ac:spMk id="10" creationId="{01040051-7819-41E3-B843-6AF8CCE24344}"/>
          </ac:spMkLst>
        </pc:spChg>
        <pc:spChg chg="add mod">
          <ac:chgData name="Manish Sharma" userId="b799adb9ba789c8f" providerId="LiveId" clId="{4105C92B-BBD3-407D-9684-91D37221424B}" dt="2022-04-28T06:41:00.581" v="1609"/>
          <ac:spMkLst>
            <pc:docMk/>
            <pc:sldMk cId="432255272" sldId="347"/>
            <ac:spMk id="11" creationId="{6ADC2FB9-D583-4DB4-99F2-E2B6EBD8DFF6}"/>
          </ac:spMkLst>
        </pc:spChg>
        <pc:spChg chg="add mod">
          <ac:chgData name="Manish Sharma" userId="b799adb9ba789c8f" providerId="LiveId" clId="{4105C92B-BBD3-407D-9684-91D37221424B}" dt="2022-04-28T06:41:53.998" v="1623" actId="1076"/>
          <ac:spMkLst>
            <pc:docMk/>
            <pc:sldMk cId="432255272" sldId="347"/>
            <ac:spMk id="13" creationId="{55D924A9-6D8B-4D1C-9EAA-19D3D727BB88}"/>
          </ac:spMkLst>
        </pc:spChg>
        <pc:spChg chg="add mod">
          <ac:chgData name="Manish Sharma" userId="b799adb9ba789c8f" providerId="LiveId" clId="{4105C92B-BBD3-407D-9684-91D37221424B}" dt="2022-04-28T06:50:37.802" v="1625"/>
          <ac:spMkLst>
            <pc:docMk/>
            <pc:sldMk cId="432255272" sldId="347"/>
            <ac:spMk id="14" creationId="{404E97E9-D072-4B71-9035-E0FC2D8D42BF}"/>
          </ac:spMkLst>
        </pc:spChg>
        <pc:spChg chg="add mod">
          <ac:chgData name="Manish Sharma" userId="b799adb9ba789c8f" providerId="LiveId" clId="{4105C92B-BBD3-407D-9684-91D37221424B}" dt="2022-04-28T06:50:37.802" v="1625"/>
          <ac:spMkLst>
            <pc:docMk/>
            <pc:sldMk cId="432255272" sldId="347"/>
            <ac:spMk id="15" creationId="{D1AFB065-9FE0-4B9B-9D28-C2C77AE96945}"/>
          </ac:spMkLst>
        </pc:spChg>
        <pc:spChg chg="add mod">
          <ac:chgData name="Manish Sharma" userId="b799adb9ba789c8f" providerId="LiveId" clId="{4105C92B-BBD3-407D-9684-91D37221424B}" dt="2022-04-28T06:50:37.802" v="1625"/>
          <ac:spMkLst>
            <pc:docMk/>
            <pc:sldMk cId="432255272" sldId="347"/>
            <ac:spMk id="17" creationId="{546682D3-96B8-4627-89B5-2CCBF7E8FE14}"/>
          </ac:spMkLst>
        </pc:spChg>
        <pc:spChg chg="add mod">
          <ac:chgData name="Manish Sharma" userId="b799adb9ba789c8f" providerId="LiveId" clId="{4105C92B-BBD3-407D-9684-91D37221424B}" dt="2022-04-28T06:50:37.802" v="1625"/>
          <ac:spMkLst>
            <pc:docMk/>
            <pc:sldMk cId="432255272" sldId="347"/>
            <ac:spMk id="19" creationId="{E04D87E1-BEFD-4BAA-8A9A-7306BE7E2E36}"/>
          </ac:spMkLst>
        </pc:spChg>
        <pc:spChg chg="add mod">
          <ac:chgData name="Manish Sharma" userId="b799adb9ba789c8f" providerId="LiveId" clId="{4105C92B-BBD3-407D-9684-91D37221424B}" dt="2022-04-28T06:50:37.802" v="1625"/>
          <ac:spMkLst>
            <pc:docMk/>
            <pc:sldMk cId="432255272" sldId="347"/>
            <ac:spMk id="20" creationId="{CDFE32EC-D7C4-4D26-AA6E-670B1BE3315B}"/>
          </ac:spMkLst>
        </pc:spChg>
        <pc:spChg chg="add mod">
          <ac:chgData name="Manish Sharma" userId="b799adb9ba789c8f" providerId="LiveId" clId="{4105C92B-BBD3-407D-9684-91D37221424B}" dt="2022-04-28T06:51:51.821" v="1627" actId="207"/>
          <ac:spMkLst>
            <pc:docMk/>
            <pc:sldMk cId="432255272" sldId="347"/>
            <ac:spMk id="21" creationId="{0F3008C9-5C64-4FEA-8FE7-41EC4662CC11}"/>
          </ac:spMkLst>
        </pc:spChg>
        <pc:spChg chg="add mod">
          <ac:chgData name="Manish Sharma" userId="b799adb9ba789c8f" providerId="LiveId" clId="{4105C92B-BBD3-407D-9684-91D37221424B}" dt="2022-04-28T06:52:06.725" v="1628"/>
          <ac:spMkLst>
            <pc:docMk/>
            <pc:sldMk cId="432255272" sldId="347"/>
            <ac:spMk id="22" creationId="{34685AE4-7D25-45E7-9EF4-B8966B37381A}"/>
          </ac:spMkLst>
        </pc:spChg>
        <pc:spChg chg="add mod">
          <ac:chgData name="Manish Sharma" userId="b799adb9ba789c8f" providerId="LiveId" clId="{4105C92B-BBD3-407D-9684-91D37221424B}" dt="2022-04-28T06:52:06.725" v="1628"/>
          <ac:spMkLst>
            <pc:docMk/>
            <pc:sldMk cId="432255272" sldId="347"/>
            <ac:spMk id="27" creationId="{62CA2CAA-E31F-4A36-8E7A-3150B9C8E049}"/>
          </ac:spMkLst>
        </pc:spChg>
        <pc:spChg chg="add mod">
          <ac:chgData name="Manish Sharma" userId="b799adb9ba789c8f" providerId="LiveId" clId="{4105C92B-BBD3-407D-9684-91D37221424B}" dt="2022-04-28T06:52:06.725" v="1628"/>
          <ac:spMkLst>
            <pc:docMk/>
            <pc:sldMk cId="432255272" sldId="347"/>
            <ac:spMk id="28" creationId="{2393788A-7F5D-450B-9F48-1FAE9CBBEABE}"/>
          </ac:spMkLst>
        </pc:spChg>
        <pc:cxnChg chg="add mod">
          <ac:chgData name="Manish Sharma" userId="b799adb9ba789c8f" providerId="LiveId" clId="{4105C92B-BBD3-407D-9684-91D37221424B}" dt="2022-04-28T06:40:49.972" v="1608"/>
          <ac:cxnSpMkLst>
            <pc:docMk/>
            <pc:sldMk cId="432255272" sldId="347"/>
            <ac:cxnSpMk id="6" creationId="{574210FF-F4A4-48FF-88FE-7AC7889B952F}"/>
          </ac:cxnSpMkLst>
        </pc:cxnChg>
        <pc:cxnChg chg="add mod">
          <ac:chgData name="Manish Sharma" userId="b799adb9ba789c8f" providerId="LiveId" clId="{4105C92B-BBD3-407D-9684-91D37221424B}" dt="2022-04-28T06:40:49.972" v="1608"/>
          <ac:cxnSpMkLst>
            <pc:docMk/>
            <pc:sldMk cId="432255272" sldId="347"/>
            <ac:cxnSpMk id="7" creationId="{1D0E9AB4-7F59-49C8-B4B2-B416E3FC31B2}"/>
          </ac:cxnSpMkLst>
        </pc:cxnChg>
        <pc:cxnChg chg="add mod">
          <ac:chgData name="Manish Sharma" userId="b799adb9ba789c8f" providerId="LiveId" clId="{4105C92B-BBD3-407D-9684-91D37221424B}" dt="2022-04-28T06:50:37.802" v="1625"/>
          <ac:cxnSpMkLst>
            <pc:docMk/>
            <pc:sldMk cId="432255272" sldId="347"/>
            <ac:cxnSpMk id="16" creationId="{34EE194C-B99C-482B-9D76-C62D8AF646BC}"/>
          </ac:cxnSpMkLst>
        </pc:cxnChg>
        <pc:cxnChg chg="add mod">
          <ac:chgData name="Manish Sharma" userId="b799adb9ba789c8f" providerId="LiveId" clId="{4105C92B-BBD3-407D-9684-91D37221424B}" dt="2022-04-28T06:50:37.802" v="1625"/>
          <ac:cxnSpMkLst>
            <pc:docMk/>
            <pc:sldMk cId="432255272" sldId="347"/>
            <ac:cxnSpMk id="18" creationId="{8AE4A08B-90B4-408A-AF01-14B1552984D2}"/>
          </ac:cxnSpMkLst>
        </pc:cxnChg>
        <pc:cxnChg chg="add mod">
          <ac:chgData name="Manish Sharma" userId="b799adb9ba789c8f" providerId="LiveId" clId="{4105C92B-BBD3-407D-9684-91D37221424B}" dt="2022-04-28T06:52:06.725" v="1628"/>
          <ac:cxnSpMkLst>
            <pc:docMk/>
            <pc:sldMk cId="432255272" sldId="347"/>
            <ac:cxnSpMk id="23" creationId="{87BE75E1-4EF4-4A54-93FA-8D15CCAE8C2C}"/>
          </ac:cxnSpMkLst>
        </pc:cxnChg>
        <pc:cxnChg chg="add mod">
          <ac:chgData name="Manish Sharma" userId="b799adb9ba789c8f" providerId="LiveId" clId="{4105C92B-BBD3-407D-9684-91D37221424B}" dt="2022-04-28T06:52:06.725" v="1628"/>
          <ac:cxnSpMkLst>
            <pc:docMk/>
            <pc:sldMk cId="432255272" sldId="347"/>
            <ac:cxnSpMk id="24" creationId="{D4B19EA5-77F2-411A-A754-67BB8FE9D681}"/>
          </ac:cxnSpMkLst>
        </pc:cxnChg>
        <pc:cxnChg chg="add mod">
          <ac:chgData name="Manish Sharma" userId="b799adb9ba789c8f" providerId="LiveId" clId="{4105C92B-BBD3-407D-9684-91D37221424B}" dt="2022-04-28T06:52:06.725" v="1628"/>
          <ac:cxnSpMkLst>
            <pc:docMk/>
            <pc:sldMk cId="432255272" sldId="347"/>
            <ac:cxnSpMk id="25" creationId="{85132336-3DD5-400B-8339-BB984EBB3FB0}"/>
          </ac:cxnSpMkLst>
        </pc:cxnChg>
        <pc:cxnChg chg="add mod">
          <ac:chgData name="Manish Sharma" userId="b799adb9ba789c8f" providerId="LiveId" clId="{4105C92B-BBD3-407D-9684-91D37221424B}" dt="2022-04-28T06:52:06.725" v="1628"/>
          <ac:cxnSpMkLst>
            <pc:docMk/>
            <pc:sldMk cId="432255272" sldId="347"/>
            <ac:cxnSpMk id="26" creationId="{6E95D253-4DA6-41C9-B9AA-347D56010D3E}"/>
          </ac:cxnSpMkLst>
        </pc:cxnChg>
      </pc:sldChg>
      <pc:sldChg chg="del">
        <pc:chgData name="Manish Sharma" userId="b799adb9ba789c8f" providerId="LiveId" clId="{4105C92B-BBD3-407D-9684-91D37221424B}" dt="2022-04-26T03:36:29.714" v="3" actId="47"/>
        <pc:sldMkLst>
          <pc:docMk/>
          <pc:sldMk cId="593789212" sldId="347"/>
        </pc:sldMkLst>
      </pc:sldChg>
      <pc:sldChg chg="del">
        <pc:chgData name="Manish Sharma" userId="b799adb9ba789c8f" providerId="LiveId" clId="{4105C92B-BBD3-407D-9684-91D37221424B}" dt="2022-04-26T03:36:29.714" v="3" actId="47"/>
        <pc:sldMkLst>
          <pc:docMk/>
          <pc:sldMk cId="2554709674" sldId="348"/>
        </pc:sldMkLst>
      </pc:sldChg>
      <pc:sldChg chg="addSp delSp modSp new mod ord chgLayout">
        <pc:chgData name="Manish Sharma" userId="b799adb9ba789c8f" providerId="LiveId" clId="{4105C92B-BBD3-407D-9684-91D37221424B}" dt="2022-04-28T08:43:50.141" v="1821" actId="404"/>
        <pc:sldMkLst>
          <pc:docMk/>
          <pc:sldMk cId="2819867940" sldId="348"/>
        </pc:sldMkLst>
        <pc:spChg chg="del">
          <ac:chgData name="Manish Sharma" userId="b799adb9ba789c8f" providerId="LiveId" clId="{4105C92B-BBD3-407D-9684-91D37221424B}" dt="2022-04-28T08:37:53.863" v="1634" actId="478"/>
          <ac:spMkLst>
            <pc:docMk/>
            <pc:sldMk cId="2819867940" sldId="348"/>
            <ac:spMk id="2" creationId="{B21BEE2A-024F-42DF-8727-8ED70881D4EB}"/>
          </ac:spMkLst>
        </pc:spChg>
        <pc:spChg chg="del">
          <ac:chgData name="Manish Sharma" userId="b799adb9ba789c8f" providerId="LiveId" clId="{4105C92B-BBD3-407D-9684-91D37221424B}" dt="2022-04-28T08:37:35.274" v="1632" actId="478"/>
          <ac:spMkLst>
            <pc:docMk/>
            <pc:sldMk cId="2819867940" sldId="348"/>
            <ac:spMk id="3" creationId="{959ED04A-FBC8-45CE-862A-32F6C4BAD2F8}"/>
          </ac:spMkLst>
        </pc:spChg>
        <pc:spChg chg="add mod">
          <ac:chgData name="Manish Sharma" userId="b799adb9ba789c8f" providerId="LiveId" clId="{4105C92B-BBD3-407D-9684-91D37221424B}" dt="2022-04-28T08:38:26.217" v="1650" actId="1076"/>
          <ac:spMkLst>
            <pc:docMk/>
            <pc:sldMk cId="2819867940" sldId="348"/>
            <ac:spMk id="6" creationId="{11C6FF36-F788-4146-B417-9BD389E1903A}"/>
          </ac:spMkLst>
        </pc:spChg>
        <pc:spChg chg="add mod">
          <ac:chgData name="Manish Sharma" userId="b799adb9ba789c8f" providerId="LiveId" clId="{4105C92B-BBD3-407D-9684-91D37221424B}" dt="2022-04-28T08:38:34.749" v="1655" actId="20577"/>
          <ac:spMkLst>
            <pc:docMk/>
            <pc:sldMk cId="2819867940" sldId="348"/>
            <ac:spMk id="7" creationId="{F60DEF90-A717-463E-AFDD-4F7C3959F2B3}"/>
          </ac:spMkLst>
        </pc:spChg>
        <pc:spChg chg="add del mod">
          <ac:chgData name="Manish Sharma" userId="b799adb9ba789c8f" providerId="LiveId" clId="{4105C92B-BBD3-407D-9684-91D37221424B}" dt="2022-04-28T08:43:36.127" v="1805" actId="478"/>
          <ac:spMkLst>
            <pc:docMk/>
            <pc:sldMk cId="2819867940" sldId="348"/>
            <ac:spMk id="8" creationId="{9ADB5309-B503-45CC-9DA1-1D060165E11D}"/>
          </ac:spMkLst>
        </pc:spChg>
        <pc:spChg chg="add mod ord">
          <ac:chgData name="Manish Sharma" userId="b799adb9ba789c8f" providerId="LiveId" clId="{4105C92B-BBD3-407D-9684-91D37221424B}" dt="2022-04-28T08:43:50.141" v="1821" actId="404"/>
          <ac:spMkLst>
            <pc:docMk/>
            <pc:sldMk cId="2819867940" sldId="348"/>
            <ac:spMk id="9" creationId="{495C30E1-8EF4-4FB8-96BF-384561863D13}"/>
          </ac:spMkLst>
        </pc:spChg>
        <pc:spChg chg="add del mod ord">
          <ac:chgData name="Manish Sharma" userId="b799adb9ba789c8f" providerId="LiveId" clId="{4105C92B-BBD3-407D-9684-91D37221424B}" dt="2022-04-28T08:43:19.090" v="1799" actId="478"/>
          <ac:spMkLst>
            <pc:docMk/>
            <pc:sldMk cId="2819867940" sldId="348"/>
            <ac:spMk id="10" creationId="{8C43882A-8A69-4338-AD62-744C79D3E6CF}"/>
          </ac:spMkLst>
        </pc:spChg>
        <pc:graphicFrameChg chg="add mod">
          <ac:chgData name="Manish Sharma" userId="b799adb9ba789c8f" providerId="LiveId" clId="{4105C92B-BBD3-407D-9684-91D37221424B}" dt="2022-04-28T08:37:45.766" v="1633"/>
          <ac:graphicFrameMkLst>
            <pc:docMk/>
            <pc:sldMk cId="2819867940" sldId="348"/>
            <ac:graphicFrameMk id="4" creationId="{88E2858B-445B-49A0-AB61-CA46110FA53C}"/>
          </ac:graphicFrameMkLst>
        </pc:graphicFrameChg>
        <pc:graphicFrameChg chg="add mod">
          <ac:chgData name="Manish Sharma" userId="b799adb9ba789c8f" providerId="LiveId" clId="{4105C92B-BBD3-407D-9684-91D37221424B}" dt="2022-04-28T08:38:03.688" v="1635"/>
          <ac:graphicFrameMkLst>
            <pc:docMk/>
            <pc:sldMk cId="2819867940" sldId="348"/>
            <ac:graphicFrameMk id="5" creationId="{C16354D0-EE6B-4398-9CD1-DC4674C90862}"/>
          </ac:graphicFrameMkLst>
        </pc:graphicFrameChg>
      </pc:sldChg>
      <pc:sldChg chg="del">
        <pc:chgData name="Manish Sharma" userId="b799adb9ba789c8f" providerId="LiveId" clId="{4105C92B-BBD3-407D-9684-91D37221424B}" dt="2022-04-26T03:36:29.714" v="3" actId="47"/>
        <pc:sldMkLst>
          <pc:docMk/>
          <pc:sldMk cId="811649670" sldId="349"/>
        </pc:sldMkLst>
      </pc:sldChg>
      <pc:sldChg chg="modSp new mod ord">
        <pc:chgData name="Manish Sharma" userId="b799adb9ba789c8f" providerId="LiveId" clId="{4105C92B-BBD3-407D-9684-91D37221424B}" dt="2022-04-28T08:46:24.793" v="1886" actId="20577"/>
        <pc:sldMkLst>
          <pc:docMk/>
          <pc:sldMk cId="4088875331" sldId="349"/>
        </pc:sldMkLst>
        <pc:spChg chg="mod">
          <ac:chgData name="Manish Sharma" userId="b799adb9ba789c8f" providerId="LiveId" clId="{4105C92B-BBD3-407D-9684-91D37221424B}" dt="2022-04-28T08:46:10.046" v="1847" actId="20577"/>
          <ac:spMkLst>
            <pc:docMk/>
            <pc:sldMk cId="4088875331" sldId="349"/>
            <ac:spMk id="2" creationId="{25A9E482-C730-4034-A2E2-01689B78B2AB}"/>
          </ac:spMkLst>
        </pc:spChg>
        <pc:spChg chg="mod">
          <ac:chgData name="Manish Sharma" userId="b799adb9ba789c8f" providerId="LiveId" clId="{4105C92B-BBD3-407D-9684-91D37221424B}" dt="2022-04-28T08:46:24.793" v="1886" actId="20577"/>
          <ac:spMkLst>
            <pc:docMk/>
            <pc:sldMk cId="4088875331" sldId="349"/>
            <ac:spMk id="3" creationId="{CE2D1EA6-ABED-4526-AD07-7577DED90340}"/>
          </ac:spMkLst>
        </pc:spChg>
      </pc:sldChg>
      <pc:sldChg chg="del">
        <pc:chgData name="Manish Sharma" userId="b799adb9ba789c8f" providerId="LiveId" clId="{4105C92B-BBD3-407D-9684-91D37221424B}" dt="2022-04-26T03:36:29.714" v="3" actId="47"/>
        <pc:sldMkLst>
          <pc:docMk/>
          <pc:sldMk cId="3546361591" sldId="350"/>
        </pc:sldMkLst>
      </pc:sldChg>
      <pc:sldChg chg="del">
        <pc:chgData name="Manish Sharma" userId="b799adb9ba789c8f" providerId="LiveId" clId="{4105C92B-BBD3-407D-9684-91D37221424B}" dt="2022-04-26T03:36:29.714" v="3" actId="47"/>
        <pc:sldMkLst>
          <pc:docMk/>
          <pc:sldMk cId="2857248363" sldId="351"/>
        </pc:sldMkLst>
      </pc:sldChg>
      <pc:sldChg chg="del">
        <pc:chgData name="Manish Sharma" userId="b799adb9ba789c8f" providerId="LiveId" clId="{4105C92B-BBD3-407D-9684-91D37221424B}" dt="2022-04-26T03:36:29.714" v="3" actId="47"/>
        <pc:sldMkLst>
          <pc:docMk/>
          <pc:sldMk cId="1157391303" sldId="352"/>
        </pc:sldMkLst>
      </pc:sldChg>
      <pc:sldChg chg="del">
        <pc:chgData name="Manish Sharma" userId="b799adb9ba789c8f" providerId="LiveId" clId="{4105C92B-BBD3-407D-9684-91D37221424B}" dt="2022-04-26T03:36:29.714" v="3" actId="47"/>
        <pc:sldMkLst>
          <pc:docMk/>
          <pc:sldMk cId="2744805497" sldId="353"/>
        </pc:sldMkLst>
      </pc:sldChg>
      <pc:sldChg chg="del">
        <pc:chgData name="Manish Sharma" userId="b799adb9ba789c8f" providerId="LiveId" clId="{4105C92B-BBD3-407D-9684-91D37221424B}" dt="2022-04-26T03:36:29.714" v="3" actId="47"/>
        <pc:sldMkLst>
          <pc:docMk/>
          <pc:sldMk cId="2958282647" sldId="354"/>
        </pc:sldMkLst>
      </pc:sldChg>
      <pc:sldChg chg="del">
        <pc:chgData name="Manish Sharma" userId="b799adb9ba789c8f" providerId="LiveId" clId="{4105C92B-BBD3-407D-9684-91D37221424B}" dt="2022-04-26T03:36:29.714" v="3" actId="47"/>
        <pc:sldMkLst>
          <pc:docMk/>
          <pc:sldMk cId="2850348841" sldId="355"/>
        </pc:sldMkLst>
      </pc:sldChg>
      <pc:sldChg chg="del">
        <pc:chgData name="Manish Sharma" userId="b799adb9ba789c8f" providerId="LiveId" clId="{4105C92B-BBD3-407D-9684-91D37221424B}" dt="2022-04-26T03:36:29.714" v="3" actId="47"/>
        <pc:sldMkLst>
          <pc:docMk/>
          <pc:sldMk cId="2903542338" sldId="356"/>
        </pc:sldMkLst>
      </pc:sldChg>
      <pc:sldChg chg="del">
        <pc:chgData name="Manish Sharma" userId="b799adb9ba789c8f" providerId="LiveId" clId="{4105C92B-BBD3-407D-9684-91D37221424B}" dt="2022-04-26T03:36:29.714" v="3" actId="47"/>
        <pc:sldMkLst>
          <pc:docMk/>
          <pc:sldMk cId="475261100" sldId="357"/>
        </pc:sldMkLst>
      </pc:sldChg>
      <pc:sldChg chg="del">
        <pc:chgData name="Manish Sharma" userId="b799adb9ba789c8f" providerId="LiveId" clId="{4105C92B-BBD3-407D-9684-91D37221424B}" dt="2022-04-26T03:36:29.714" v="3" actId="47"/>
        <pc:sldMkLst>
          <pc:docMk/>
          <pc:sldMk cId="4222450273" sldId="358"/>
        </pc:sldMkLst>
      </pc:sldChg>
      <pc:sldChg chg="del">
        <pc:chgData name="Manish Sharma" userId="b799adb9ba789c8f" providerId="LiveId" clId="{4105C92B-BBD3-407D-9684-91D37221424B}" dt="2022-04-26T03:36:29.714" v="3" actId="47"/>
        <pc:sldMkLst>
          <pc:docMk/>
          <pc:sldMk cId="1345247763" sldId="359"/>
        </pc:sldMkLst>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330223857"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docChgLst>
    <pc:chgData name="Manish Sharma" userId="b799adb9ba789c8f" providerId="LiveId" clId="{2BF1AFDE-0EC3-4D20-9ECF-8552883B8CAC}"/>
    <pc:docChg chg="undo custSel addSld modSld">
      <pc:chgData name="Manish Sharma" userId="b799adb9ba789c8f" providerId="LiveId" clId="{2BF1AFDE-0EC3-4D20-9ECF-8552883B8CAC}" dt="2022-07-10T10:30:41.808" v="288" actId="20577"/>
      <pc:docMkLst>
        <pc:docMk/>
      </pc:docMkLst>
      <pc:sldChg chg="add">
        <pc:chgData name="Manish Sharma" userId="b799adb9ba789c8f" providerId="LiveId" clId="{2BF1AFDE-0EC3-4D20-9ECF-8552883B8CAC}" dt="2022-07-09T07:35:11.839" v="79"/>
        <pc:sldMkLst>
          <pc:docMk/>
          <pc:sldMk cId="330223857" sldId="269"/>
        </pc:sldMkLst>
      </pc:sldChg>
      <pc:sldChg chg="add">
        <pc:chgData name="Manish Sharma" userId="b799adb9ba789c8f" providerId="LiveId" clId="{2BF1AFDE-0EC3-4D20-9ECF-8552883B8CAC}" dt="2022-07-09T07:35:11.839" v="79"/>
        <pc:sldMkLst>
          <pc:docMk/>
          <pc:sldMk cId="354889720" sldId="272"/>
        </pc:sldMkLst>
      </pc:sldChg>
      <pc:sldChg chg="add">
        <pc:chgData name="Manish Sharma" userId="b799adb9ba789c8f" providerId="LiveId" clId="{2BF1AFDE-0EC3-4D20-9ECF-8552883B8CAC}" dt="2022-07-09T07:35:11.839" v="79"/>
        <pc:sldMkLst>
          <pc:docMk/>
          <pc:sldMk cId="1041794992" sldId="274"/>
        </pc:sldMkLst>
      </pc:sldChg>
      <pc:sldChg chg="add">
        <pc:chgData name="Manish Sharma" userId="b799adb9ba789c8f" providerId="LiveId" clId="{2BF1AFDE-0EC3-4D20-9ECF-8552883B8CAC}" dt="2022-07-09T07:35:11.839" v="79"/>
        <pc:sldMkLst>
          <pc:docMk/>
          <pc:sldMk cId="1929096108" sldId="275"/>
        </pc:sldMkLst>
      </pc:sldChg>
      <pc:sldChg chg="add">
        <pc:chgData name="Manish Sharma" userId="b799adb9ba789c8f" providerId="LiveId" clId="{2BF1AFDE-0EC3-4D20-9ECF-8552883B8CAC}" dt="2022-07-09T07:35:11.839" v="79"/>
        <pc:sldMkLst>
          <pc:docMk/>
          <pc:sldMk cId="1327294765" sldId="276"/>
        </pc:sldMkLst>
      </pc:sldChg>
      <pc:sldChg chg="add">
        <pc:chgData name="Manish Sharma" userId="b799adb9ba789c8f" providerId="LiveId" clId="{2BF1AFDE-0EC3-4D20-9ECF-8552883B8CAC}" dt="2022-07-09T11:02:20.504" v="85"/>
        <pc:sldMkLst>
          <pc:docMk/>
          <pc:sldMk cId="1476634141" sldId="277"/>
        </pc:sldMkLst>
      </pc:sldChg>
      <pc:sldChg chg="add">
        <pc:chgData name="Manish Sharma" userId="b799adb9ba789c8f" providerId="LiveId" clId="{2BF1AFDE-0EC3-4D20-9ECF-8552883B8CAC}" dt="2022-07-10T06:16:13.396" v="92"/>
        <pc:sldMkLst>
          <pc:docMk/>
          <pc:sldMk cId="3742683978" sldId="278"/>
        </pc:sldMkLst>
      </pc:sldChg>
      <pc:sldChg chg="add">
        <pc:chgData name="Manish Sharma" userId="b799adb9ba789c8f" providerId="LiveId" clId="{2BF1AFDE-0EC3-4D20-9ECF-8552883B8CAC}" dt="2022-07-09T07:35:11.839" v="79"/>
        <pc:sldMkLst>
          <pc:docMk/>
          <pc:sldMk cId="3722122107" sldId="280"/>
        </pc:sldMkLst>
      </pc:sldChg>
      <pc:sldChg chg="add">
        <pc:chgData name="Manish Sharma" userId="b799adb9ba789c8f" providerId="LiveId" clId="{2BF1AFDE-0EC3-4D20-9ECF-8552883B8CAC}" dt="2022-07-09T07:35:11.839" v="79"/>
        <pc:sldMkLst>
          <pc:docMk/>
          <pc:sldMk cId="1870224024" sldId="281"/>
        </pc:sldMkLst>
      </pc:sldChg>
      <pc:sldChg chg="add">
        <pc:chgData name="Manish Sharma" userId="b799adb9ba789c8f" providerId="LiveId" clId="{2BF1AFDE-0EC3-4D20-9ECF-8552883B8CAC}" dt="2022-07-10T06:16:13.396" v="92"/>
        <pc:sldMkLst>
          <pc:docMk/>
          <pc:sldMk cId="4112244625" sldId="283"/>
        </pc:sldMkLst>
      </pc:sldChg>
      <pc:sldChg chg="add">
        <pc:chgData name="Manish Sharma" userId="b799adb9ba789c8f" providerId="LiveId" clId="{2BF1AFDE-0EC3-4D20-9ECF-8552883B8CAC}" dt="2022-07-10T06:16:13.396" v="92"/>
        <pc:sldMkLst>
          <pc:docMk/>
          <pc:sldMk cId="3526466874" sldId="284"/>
        </pc:sldMkLst>
      </pc:sldChg>
      <pc:sldChg chg="addSp delSp add mod setBg delDesignElem">
        <pc:chgData name="Manish Sharma" userId="b799adb9ba789c8f" providerId="LiveId" clId="{2BF1AFDE-0EC3-4D20-9ECF-8552883B8CAC}" dt="2022-07-10T06:16:24.934" v="93" actId="26606"/>
        <pc:sldMkLst>
          <pc:docMk/>
          <pc:sldMk cId="1121659111" sldId="286"/>
        </pc:sldMkLst>
        <pc:spChg chg="del">
          <ac:chgData name="Manish Sharma" userId="b799adb9ba789c8f" providerId="LiveId" clId="{2BF1AFDE-0EC3-4D20-9ECF-8552883B8CAC}" dt="2022-07-10T06:16:13.396" v="92"/>
          <ac:spMkLst>
            <pc:docMk/>
            <pc:sldMk cId="1121659111" sldId="286"/>
            <ac:spMk id="12" creationId="{D4771268-CB57-404A-9271-370EB28F6090}"/>
          </ac:spMkLst>
        </pc:spChg>
        <pc:spChg chg="add">
          <ac:chgData name="Manish Sharma" userId="b799adb9ba789c8f" providerId="LiveId" clId="{2BF1AFDE-0EC3-4D20-9ECF-8552883B8CAC}" dt="2022-07-10T06:16:24.934" v="93" actId="26606"/>
          <ac:spMkLst>
            <pc:docMk/>
            <pc:sldMk cId="1121659111" sldId="286"/>
            <ac:spMk id="14" creationId="{D4771268-CB57-404A-9271-370EB28F6090}"/>
          </ac:spMkLst>
        </pc:spChg>
      </pc:sldChg>
      <pc:sldChg chg="add">
        <pc:chgData name="Manish Sharma" userId="b799adb9ba789c8f" providerId="LiveId" clId="{2BF1AFDE-0EC3-4D20-9ECF-8552883B8CAC}" dt="2022-07-09T11:02:20.504" v="85"/>
        <pc:sldMkLst>
          <pc:docMk/>
          <pc:sldMk cId="4016984177" sldId="288"/>
        </pc:sldMkLst>
      </pc:sldChg>
      <pc:sldChg chg="addSp delSp add mod setBg delDesignElem">
        <pc:chgData name="Manish Sharma" userId="b799adb9ba789c8f" providerId="LiveId" clId="{2BF1AFDE-0EC3-4D20-9ECF-8552883B8CAC}" dt="2022-07-09T11:02:34.249" v="86" actId="26606"/>
        <pc:sldMkLst>
          <pc:docMk/>
          <pc:sldMk cId="4019827636" sldId="289"/>
        </pc:sldMkLst>
        <pc:spChg chg="del">
          <ac:chgData name="Manish Sharma" userId="b799adb9ba789c8f" providerId="LiveId" clId="{2BF1AFDE-0EC3-4D20-9ECF-8552883B8CAC}" dt="2022-07-09T11:02:20.504" v="85"/>
          <ac:spMkLst>
            <pc:docMk/>
            <pc:sldMk cId="4019827636" sldId="289"/>
            <ac:spMk id="8" creationId="{D4771268-CB57-404A-9271-370EB28F6090}"/>
          </ac:spMkLst>
        </pc:spChg>
        <pc:spChg chg="add">
          <ac:chgData name="Manish Sharma" userId="b799adb9ba789c8f" providerId="LiveId" clId="{2BF1AFDE-0EC3-4D20-9ECF-8552883B8CAC}" dt="2022-07-09T11:02:34.249" v="86" actId="26606"/>
          <ac:spMkLst>
            <pc:docMk/>
            <pc:sldMk cId="4019827636" sldId="289"/>
            <ac:spMk id="10" creationId="{D4771268-CB57-404A-9271-370EB28F6090}"/>
          </ac:spMkLst>
        </pc:spChg>
      </pc:sldChg>
      <pc:sldChg chg="add">
        <pc:chgData name="Manish Sharma" userId="b799adb9ba789c8f" providerId="LiveId" clId="{2BF1AFDE-0EC3-4D20-9ECF-8552883B8CAC}" dt="2022-07-09T07:35:11.839" v="79"/>
        <pc:sldMkLst>
          <pc:docMk/>
          <pc:sldMk cId="4234741750" sldId="290"/>
        </pc:sldMkLst>
      </pc:sldChg>
      <pc:sldChg chg="add">
        <pc:chgData name="Manish Sharma" userId="b799adb9ba789c8f" providerId="LiveId" clId="{2BF1AFDE-0EC3-4D20-9ECF-8552883B8CAC}" dt="2022-07-09T07:35:11.839" v="79"/>
        <pc:sldMkLst>
          <pc:docMk/>
          <pc:sldMk cId="3252480271" sldId="291"/>
        </pc:sldMkLst>
      </pc:sldChg>
      <pc:sldChg chg="add">
        <pc:chgData name="Manish Sharma" userId="b799adb9ba789c8f" providerId="LiveId" clId="{2BF1AFDE-0EC3-4D20-9ECF-8552883B8CAC}" dt="2022-07-09T08:15:55.920" v="83"/>
        <pc:sldMkLst>
          <pc:docMk/>
          <pc:sldMk cId="3578439419" sldId="310"/>
        </pc:sldMkLst>
      </pc:sldChg>
      <pc:sldChg chg="add">
        <pc:chgData name="Manish Sharma" userId="b799adb9ba789c8f" providerId="LiveId" clId="{2BF1AFDE-0EC3-4D20-9ECF-8552883B8CAC}" dt="2022-07-09T11:02:20.504" v="85"/>
        <pc:sldMkLst>
          <pc:docMk/>
          <pc:sldMk cId="2483723510" sldId="311"/>
        </pc:sldMkLst>
      </pc:sldChg>
      <pc:sldChg chg="add">
        <pc:chgData name="Manish Sharma" userId="b799adb9ba789c8f" providerId="LiveId" clId="{2BF1AFDE-0EC3-4D20-9ECF-8552883B8CAC}" dt="2022-07-09T11:02:20.504" v="85"/>
        <pc:sldMkLst>
          <pc:docMk/>
          <pc:sldMk cId="2383157330" sldId="312"/>
        </pc:sldMkLst>
      </pc:sldChg>
      <pc:sldChg chg="add">
        <pc:chgData name="Manish Sharma" userId="b799adb9ba789c8f" providerId="LiveId" clId="{2BF1AFDE-0EC3-4D20-9ECF-8552883B8CAC}" dt="2022-07-09T11:02:20.504" v="85"/>
        <pc:sldMkLst>
          <pc:docMk/>
          <pc:sldMk cId="1771078964" sldId="314"/>
        </pc:sldMkLst>
      </pc:sldChg>
      <pc:sldChg chg="modSp add mod">
        <pc:chgData name="Manish Sharma" userId="b799adb9ba789c8f" providerId="LiveId" clId="{2BF1AFDE-0EC3-4D20-9ECF-8552883B8CAC}" dt="2022-07-09T07:44:18.032" v="82" actId="20577"/>
        <pc:sldMkLst>
          <pc:docMk/>
          <pc:sldMk cId="2175462724" sldId="315"/>
        </pc:sldMkLst>
        <pc:spChg chg="mod">
          <ac:chgData name="Manish Sharma" userId="b799adb9ba789c8f" providerId="LiveId" clId="{2BF1AFDE-0EC3-4D20-9ECF-8552883B8CAC}" dt="2022-07-09T07:44:18.032" v="82" actId="20577"/>
          <ac:spMkLst>
            <pc:docMk/>
            <pc:sldMk cId="2175462724" sldId="315"/>
            <ac:spMk id="2" creationId="{BF919E08-DABE-4D26-A697-DA39F6EF6EA6}"/>
          </ac:spMkLst>
        </pc:spChg>
      </pc:sldChg>
      <pc:sldChg chg="add">
        <pc:chgData name="Manish Sharma" userId="b799adb9ba789c8f" providerId="LiveId" clId="{2BF1AFDE-0EC3-4D20-9ECF-8552883B8CAC}" dt="2022-07-09T11:02:20.504" v="85"/>
        <pc:sldMkLst>
          <pc:docMk/>
          <pc:sldMk cId="1542734719" sldId="316"/>
        </pc:sldMkLst>
      </pc:sldChg>
      <pc:sldChg chg="modSp add mod">
        <pc:chgData name="Manish Sharma" userId="b799adb9ba789c8f" providerId="LiveId" clId="{2BF1AFDE-0EC3-4D20-9ECF-8552883B8CAC}" dt="2022-07-10T03:58:22.486" v="90" actId="20577"/>
        <pc:sldMkLst>
          <pc:docMk/>
          <pc:sldMk cId="2020432023" sldId="317"/>
        </pc:sldMkLst>
        <pc:spChg chg="mod">
          <ac:chgData name="Manish Sharma" userId="b799adb9ba789c8f" providerId="LiveId" clId="{2BF1AFDE-0EC3-4D20-9ECF-8552883B8CAC}" dt="2022-07-10T03:58:22.486" v="90" actId="20577"/>
          <ac:spMkLst>
            <pc:docMk/>
            <pc:sldMk cId="2020432023" sldId="317"/>
            <ac:spMk id="3" creationId="{E7DEAAA0-D27D-4047-86B8-42F8246DD7D7}"/>
          </ac:spMkLst>
        </pc:spChg>
      </pc:sldChg>
      <pc:sldChg chg="add">
        <pc:chgData name="Manish Sharma" userId="b799adb9ba789c8f" providerId="LiveId" clId="{2BF1AFDE-0EC3-4D20-9ECF-8552883B8CAC}" dt="2022-07-10T06:16:13.396" v="92"/>
        <pc:sldMkLst>
          <pc:docMk/>
          <pc:sldMk cId="992083087" sldId="318"/>
        </pc:sldMkLst>
      </pc:sldChg>
      <pc:sldChg chg="add">
        <pc:chgData name="Manish Sharma" userId="b799adb9ba789c8f" providerId="LiveId" clId="{2BF1AFDE-0EC3-4D20-9ECF-8552883B8CAC}" dt="2022-07-10T06:16:13.396" v="92"/>
        <pc:sldMkLst>
          <pc:docMk/>
          <pc:sldMk cId="2677077442" sldId="319"/>
        </pc:sldMkLst>
      </pc:sldChg>
      <pc:sldChg chg="add">
        <pc:chgData name="Manish Sharma" userId="b799adb9ba789c8f" providerId="LiveId" clId="{2BF1AFDE-0EC3-4D20-9ECF-8552883B8CAC}" dt="2022-07-10T06:44:58.596" v="94"/>
        <pc:sldMkLst>
          <pc:docMk/>
          <pc:sldMk cId="976549785" sldId="320"/>
        </pc:sldMkLst>
      </pc:sldChg>
      <pc:sldChg chg="add">
        <pc:chgData name="Manish Sharma" userId="b799adb9ba789c8f" providerId="LiveId" clId="{2BF1AFDE-0EC3-4D20-9ECF-8552883B8CAC}" dt="2022-07-10T06:44:58.596" v="94"/>
        <pc:sldMkLst>
          <pc:docMk/>
          <pc:sldMk cId="1393763600" sldId="321"/>
        </pc:sldMkLst>
      </pc:sldChg>
      <pc:sldChg chg="add">
        <pc:chgData name="Manish Sharma" userId="b799adb9ba789c8f" providerId="LiveId" clId="{2BF1AFDE-0EC3-4D20-9ECF-8552883B8CAC}" dt="2022-07-10T09:08:30.169" v="96"/>
        <pc:sldMkLst>
          <pc:docMk/>
          <pc:sldMk cId="2086204329" sldId="322"/>
        </pc:sldMkLst>
      </pc:sldChg>
      <pc:sldChg chg="add">
        <pc:chgData name="Manish Sharma" userId="b799adb9ba789c8f" providerId="LiveId" clId="{2BF1AFDE-0EC3-4D20-9ECF-8552883B8CAC}" dt="2022-07-10T09:31:50.487" v="97"/>
        <pc:sldMkLst>
          <pc:docMk/>
          <pc:sldMk cId="4024640257" sldId="323"/>
        </pc:sldMkLst>
      </pc:sldChg>
      <pc:sldChg chg="add">
        <pc:chgData name="Manish Sharma" userId="b799adb9ba789c8f" providerId="LiveId" clId="{2BF1AFDE-0EC3-4D20-9ECF-8552883B8CAC}" dt="2022-07-10T07:15:48.103" v="95"/>
        <pc:sldMkLst>
          <pc:docMk/>
          <pc:sldMk cId="869922491" sldId="324"/>
        </pc:sldMkLst>
      </pc:sldChg>
      <pc:sldChg chg="add">
        <pc:chgData name="Manish Sharma" userId="b799adb9ba789c8f" providerId="LiveId" clId="{2BF1AFDE-0EC3-4D20-9ECF-8552883B8CAC}" dt="2022-07-10T07:15:48.103" v="95"/>
        <pc:sldMkLst>
          <pc:docMk/>
          <pc:sldMk cId="743372294" sldId="326"/>
        </pc:sldMkLst>
      </pc:sldChg>
      <pc:sldChg chg="add">
        <pc:chgData name="Manish Sharma" userId="b799adb9ba789c8f" providerId="LiveId" clId="{2BF1AFDE-0EC3-4D20-9ECF-8552883B8CAC}" dt="2022-07-10T07:15:48.103" v="95"/>
        <pc:sldMkLst>
          <pc:docMk/>
          <pc:sldMk cId="1562318406" sldId="327"/>
        </pc:sldMkLst>
      </pc:sldChg>
      <pc:sldChg chg="addSp delSp modSp new mod">
        <pc:chgData name="Manish Sharma" userId="b799adb9ba789c8f" providerId="LiveId" clId="{2BF1AFDE-0EC3-4D20-9ECF-8552883B8CAC}" dt="2022-07-09T04:20:44.419" v="13" actId="1076"/>
        <pc:sldMkLst>
          <pc:docMk/>
          <pc:sldMk cId="1759597176" sldId="340"/>
        </pc:sldMkLst>
        <pc:spChg chg="del">
          <ac:chgData name="Manish Sharma" userId="b799adb9ba789c8f" providerId="LiveId" clId="{2BF1AFDE-0EC3-4D20-9ECF-8552883B8CAC}" dt="2022-07-09T04:17:32.794" v="1" actId="478"/>
          <ac:spMkLst>
            <pc:docMk/>
            <pc:sldMk cId="1759597176" sldId="340"/>
            <ac:spMk id="2" creationId="{DE86B621-A180-B077-8917-7AE2A6C92430}"/>
          </ac:spMkLst>
        </pc:spChg>
        <pc:spChg chg="del">
          <ac:chgData name="Manish Sharma" userId="b799adb9ba789c8f" providerId="LiveId" clId="{2BF1AFDE-0EC3-4D20-9ECF-8552883B8CAC}" dt="2022-07-09T04:17:32.794" v="1" actId="478"/>
          <ac:spMkLst>
            <pc:docMk/>
            <pc:sldMk cId="1759597176" sldId="340"/>
            <ac:spMk id="3" creationId="{B2DCE0C6-1103-2B8C-F4B6-F25861244902}"/>
          </ac:spMkLst>
        </pc:spChg>
        <pc:spChg chg="add mod">
          <ac:chgData name="Manish Sharma" userId="b799adb9ba789c8f" providerId="LiveId" clId="{2BF1AFDE-0EC3-4D20-9ECF-8552883B8CAC}" dt="2022-07-09T04:17:47.523" v="2"/>
          <ac:spMkLst>
            <pc:docMk/>
            <pc:sldMk cId="1759597176" sldId="340"/>
            <ac:spMk id="4" creationId="{2DE2C675-6494-FBBE-B273-052ADB427075}"/>
          </ac:spMkLst>
        </pc:spChg>
        <pc:spChg chg="add mod">
          <ac:chgData name="Manish Sharma" userId="b799adb9ba789c8f" providerId="LiveId" clId="{2BF1AFDE-0EC3-4D20-9ECF-8552883B8CAC}" dt="2022-07-09T04:17:54.896" v="3"/>
          <ac:spMkLst>
            <pc:docMk/>
            <pc:sldMk cId="1759597176" sldId="340"/>
            <ac:spMk id="5" creationId="{B43BE87F-3515-F8B5-6569-1AB6D0633716}"/>
          </ac:spMkLst>
        </pc:spChg>
        <pc:spChg chg="add mod">
          <ac:chgData name="Manish Sharma" userId="b799adb9ba789c8f" providerId="LiveId" clId="{2BF1AFDE-0EC3-4D20-9ECF-8552883B8CAC}" dt="2022-07-09T04:18:04.824" v="4"/>
          <ac:spMkLst>
            <pc:docMk/>
            <pc:sldMk cId="1759597176" sldId="340"/>
            <ac:spMk id="6" creationId="{995F82A9-594B-69B7-82DD-E1CB8A3DABCD}"/>
          </ac:spMkLst>
        </pc:spChg>
        <pc:spChg chg="add mod">
          <ac:chgData name="Manish Sharma" userId="b799adb9ba789c8f" providerId="LiveId" clId="{2BF1AFDE-0EC3-4D20-9ECF-8552883B8CAC}" dt="2022-07-09T04:18:18.998" v="5"/>
          <ac:spMkLst>
            <pc:docMk/>
            <pc:sldMk cId="1759597176" sldId="340"/>
            <ac:spMk id="7" creationId="{A8D3CFB0-ADB3-1D10-B6B9-C4AAA56653F8}"/>
          </ac:spMkLst>
        </pc:spChg>
        <pc:spChg chg="add mod">
          <ac:chgData name="Manish Sharma" userId="b799adb9ba789c8f" providerId="LiveId" clId="{2BF1AFDE-0EC3-4D20-9ECF-8552883B8CAC}" dt="2022-07-09T04:18:33.274" v="6"/>
          <ac:spMkLst>
            <pc:docMk/>
            <pc:sldMk cId="1759597176" sldId="340"/>
            <ac:spMk id="8" creationId="{4E103A61-A10F-06C8-6563-59495D6D349D}"/>
          </ac:spMkLst>
        </pc:spChg>
        <pc:spChg chg="add mod">
          <ac:chgData name="Manish Sharma" userId="b799adb9ba789c8f" providerId="LiveId" clId="{2BF1AFDE-0EC3-4D20-9ECF-8552883B8CAC}" dt="2022-07-09T04:18:33.274" v="6"/>
          <ac:spMkLst>
            <pc:docMk/>
            <pc:sldMk cId="1759597176" sldId="340"/>
            <ac:spMk id="9" creationId="{F19BA9C8-C540-E82C-0D02-A7EE0ED788AF}"/>
          </ac:spMkLst>
        </pc:spChg>
        <pc:spChg chg="add mod">
          <ac:chgData name="Manish Sharma" userId="b799adb9ba789c8f" providerId="LiveId" clId="{2BF1AFDE-0EC3-4D20-9ECF-8552883B8CAC}" dt="2022-07-09T04:18:54.791" v="7"/>
          <ac:spMkLst>
            <pc:docMk/>
            <pc:sldMk cId="1759597176" sldId="340"/>
            <ac:spMk id="10" creationId="{ED7D5D7B-EBBE-0FE6-C3FC-565CB78F4C2A}"/>
          </ac:spMkLst>
        </pc:spChg>
        <pc:spChg chg="add mod">
          <ac:chgData name="Manish Sharma" userId="b799adb9ba789c8f" providerId="LiveId" clId="{2BF1AFDE-0EC3-4D20-9ECF-8552883B8CAC}" dt="2022-07-09T04:18:58.558" v="8"/>
          <ac:spMkLst>
            <pc:docMk/>
            <pc:sldMk cId="1759597176" sldId="340"/>
            <ac:spMk id="11" creationId="{51F4A848-199A-1EE7-18FA-4D18AF2D9DBF}"/>
          </ac:spMkLst>
        </pc:spChg>
        <pc:spChg chg="add mod">
          <ac:chgData name="Manish Sharma" userId="b799adb9ba789c8f" providerId="LiveId" clId="{2BF1AFDE-0EC3-4D20-9ECF-8552883B8CAC}" dt="2022-07-09T04:19:09.988" v="9"/>
          <ac:spMkLst>
            <pc:docMk/>
            <pc:sldMk cId="1759597176" sldId="340"/>
            <ac:spMk id="12" creationId="{847E1FEF-9326-0280-7C5E-84D343298D78}"/>
          </ac:spMkLst>
        </pc:spChg>
        <pc:spChg chg="add mod">
          <ac:chgData name="Manish Sharma" userId="b799adb9ba789c8f" providerId="LiveId" clId="{2BF1AFDE-0EC3-4D20-9ECF-8552883B8CAC}" dt="2022-07-09T04:19:09.988" v="9"/>
          <ac:spMkLst>
            <pc:docMk/>
            <pc:sldMk cId="1759597176" sldId="340"/>
            <ac:spMk id="13" creationId="{99F002A6-9FB7-0A8D-683E-2D9E33036C0D}"/>
          </ac:spMkLst>
        </pc:spChg>
        <pc:spChg chg="add mod">
          <ac:chgData name="Manish Sharma" userId="b799adb9ba789c8f" providerId="LiveId" clId="{2BF1AFDE-0EC3-4D20-9ECF-8552883B8CAC}" dt="2022-07-09T04:20:22.834" v="11" actId="1076"/>
          <ac:spMkLst>
            <pc:docMk/>
            <pc:sldMk cId="1759597176" sldId="340"/>
            <ac:spMk id="14" creationId="{E677776B-C5F0-95E1-04FD-CBB6B2C7D61B}"/>
          </ac:spMkLst>
        </pc:spChg>
        <pc:spChg chg="add mod">
          <ac:chgData name="Manish Sharma" userId="b799adb9ba789c8f" providerId="LiveId" clId="{2BF1AFDE-0EC3-4D20-9ECF-8552883B8CAC}" dt="2022-07-09T04:20:22.834" v="11" actId="1076"/>
          <ac:spMkLst>
            <pc:docMk/>
            <pc:sldMk cId="1759597176" sldId="340"/>
            <ac:spMk id="15" creationId="{0B7CE7E1-7D1F-5E25-972C-9CB76F847226}"/>
          </ac:spMkLst>
        </pc:spChg>
        <pc:spChg chg="add mod">
          <ac:chgData name="Manish Sharma" userId="b799adb9ba789c8f" providerId="LiveId" clId="{2BF1AFDE-0EC3-4D20-9ECF-8552883B8CAC}" dt="2022-07-09T04:20:22.834" v="11" actId="1076"/>
          <ac:spMkLst>
            <pc:docMk/>
            <pc:sldMk cId="1759597176" sldId="340"/>
            <ac:spMk id="16" creationId="{618D92CF-8860-654D-1B39-5A75C6AE1DDB}"/>
          </ac:spMkLst>
        </pc:spChg>
        <pc:spChg chg="add mod">
          <ac:chgData name="Manish Sharma" userId="b799adb9ba789c8f" providerId="LiveId" clId="{2BF1AFDE-0EC3-4D20-9ECF-8552883B8CAC}" dt="2022-07-09T04:20:22.834" v="11" actId="1076"/>
          <ac:spMkLst>
            <pc:docMk/>
            <pc:sldMk cId="1759597176" sldId="340"/>
            <ac:spMk id="17" creationId="{0976C608-1676-5F82-3A71-85C4E73732F0}"/>
          </ac:spMkLst>
        </pc:spChg>
        <pc:spChg chg="add mod">
          <ac:chgData name="Manish Sharma" userId="b799adb9ba789c8f" providerId="LiveId" clId="{2BF1AFDE-0EC3-4D20-9ECF-8552883B8CAC}" dt="2022-07-09T04:20:44.419" v="13" actId="1076"/>
          <ac:spMkLst>
            <pc:docMk/>
            <pc:sldMk cId="1759597176" sldId="340"/>
            <ac:spMk id="18" creationId="{75E4BB66-0109-7A59-C380-12CFE7E6A427}"/>
          </ac:spMkLst>
        </pc:spChg>
        <pc:spChg chg="add mod">
          <ac:chgData name="Manish Sharma" userId="b799adb9ba789c8f" providerId="LiveId" clId="{2BF1AFDE-0EC3-4D20-9ECF-8552883B8CAC}" dt="2022-07-09T04:20:36.424" v="12"/>
          <ac:spMkLst>
            <pc:docMk/>
            <pc:sldMk cId="1759597176" sldId="340"/>
            <ac:spMk id="19" creationId="{19720AAD-FBCE-05F9-721C-51CDFEEC9A0F}"/>
          </ac:spMkLst>
        </pc:spChg>
      </pc:sldChg>
      <pc:sldChg chg="addSp delSp modSp new mod">
        <pc:chgData name="Manish Sharma" userId="b799adb9ba789c8f" providerId="LiveId" clId="{2BF1AFDE-0EC3-4D20-9ECF-8552883B8CAC}" dt="2022-07-09T05:12:08.196" v="77"/>
        <pc:sldMkLst>
          <pc:docMk/>
          <pc:sldMk cId="904529819" sldId="341"/>
        </pc:sldMkLst>
        <pc:spChg chg="del">
          <ac:chgData name="Manish Sharma" userId="b799adb9ba789c8f" providerId="LiveId" clId="{2BF1AFDE-0EC3-4D20-9ECF-8552883B8CAC}" dt="2022-07-09T04:44:57.602" v="15" actId="478"/>
          <ac:spMkLst>
            <pc:docMk/>
            <pc:sldMk cId="904529819" sldId="341"/>
            <ac:spMk id="2" creationId="{ACCF22C3-CD0B-B746-2805-B962B10E4179}"/>
          </ac:spMkLst>
        </pc:spChg>
        <pc:spChg chg="del">
          <ac:chgData name="Manish Sharma" userId="b799adb9ba789c8f" providerId="LiveId" clId="{2BF1AFDE-0EC3-4D20-9ECF-8552883B8CAC}" dt="2022-07-09T04:44:57.602" v="15" actId="478"/>
          <ac:spMkLst>
            <pc:docMk/>
            <pc:sldMk cId="904529819" sldId="341"/>
            <ac:spMk id="3" creationId="{C587AD9D-33EB-3F2A-A0FA-D6C758B775C9}"/>
          </ac:spMkLst>
        </pc:spChg>
        <pc:spChg chg="add mod">
          <ac:chgData name="Manish Sharma" userId="b799adb9ba789c8f" providerId="LiveId" clId="{2BF1AFDE-0EC3-4D20-9ECF-8552883B8CAC}" dt="2022-07-09T04:44:58.043" v="16"/>
          <ac:spMkLst>
            <pc:docMk/>
            <pc:sldMk cId="904529819" sldId="341"/>
            <ac:spMk id="4" creationId="{1FF50DD5-61CA-21B7-C805-7224B4817E27}"/>
          </ac:spMkLst>
        </pc:spChg>
        <pc:spChg chg="add mod">
          <ac:chgData name="Manish Sharma" userId="b799adb9ba789c8f" providerId="LiveId" clId="{2BF1AFDE-0EC3-4D20-9ECF-8552883B8CAC}" dt="2022-07-09T04:44:58.043" v="16"/>
          <ac:spMkLst>
            <pc:docMk/>
            <pc:sldMk cId="904529819" sldId="341"/>
            <ac:spMk id="5" creationId="{5D09AF4B-F8C6-D47C-3EC4-F4DDBE44B799}"/>
          </ac:spMkLst>
        </pc:spChg>
        <pc:spChg chg="add mod">
          <ac:chgData name="Manish Sharma" userId="b799adb9ba789c8f" providerId="LiveId" clId="{2BF1AFDE-0EC3-4D20-9ECF-8552883B8CAC}" dt="2022-07-09T04:44:58.043" v="16"/>
          <ac:spMkLst>
            <pc:docMk/>
            <pc:sldMk cId="904529819" sldId="341"/>
            <ac:spMk id="6" creationId="{EDFB4739-55E6-9815-F8EF-F60A62C9811C}"/>
          </ac:spMkLst>
        </pc:spChg>
        <pc:spChg chg="add mod">
          <ac:chgData name="Manish Sharma" userId="b799adb9ba789c8f" providerId="LiveId" clId="{2BF1AFDE-0EC3-4D20-9ECF-8552883B8CAC}" dt="2022-07-09T04:44:58.043" v="16"/>
          <ac:spMkLst>
            <pc:docMk/>
            <pc:sldMk cId="904529819" sldId="341"/>
            <ac:spMk id="7" creationId="{34F44845-C078-D459-F12F-51C0F051AC4C}"/>
          </ac:spMkLst>
        </pc:spChg>
        <pc:spChg chg="add mod">
          <ac:chgData name="Manish Sharma" userId="b799adb9ba789c8f" providerId="LiveId" clId="{2BF1AFDE-0EC3-4D20-9ECF-8552883B8CAC}" dt="2022-07-09T04:44:58.043" v="16"/>
          <ac:spMkLst>
            <pc:docMk/>
            <pc:sldMk cId="904529819" sldId="341"/>
            <ac:spMk id="9" creationId="{1B0B153A-F2D5-4EEE-3C45-E3A5BD245B6D}"/>
          </ac:spMkLst>
        </pc:spChg>
        <pc:spChg chg="add mod">
          <ac:chgData name="Manish Sharma" userId="b799adb9ba789c8f" providerId="LiveId" clId="{2BF1AFDE-0EC3-4D20-9ECF-8552883B8CAC}" dt="2022-07-09T04:44:58.043" v="16"/>
          <ac:spMkLst>
            <pc:docMk/>
            <pc:sldMk cId="904529819" sldId="341"/>
            <ac:spMk id="11" creationId="{05F58250-D973-1412-A377-5AC83CF5215E}"/>
          </ac:spMkLst>
        </pc:spChg>
        <pc:spChg chg="add mod">
          <ac:chgData name="Manish Sharma" userId="b799adb9ba789c8f" providerId="LiveId" clId="{2BF1AFDE-0EC3-4D20-9ECF-8552883B8CAC}" dt="2022-07-09T04:44:58.043" v="16"/>
          <ac:spMkLst>
            <pc:docMk/>
            <pc:sldMk cId="904529819" sldId="341"/>
            <ac:spMk id="13" creationId="{5C1CB493-88D7-639C-D05C-4B48B773A176}"/>
          </ac:spMkLst>
        </pc:spChg>
        <pc:spChg chg="add mod">
          <ac:chgData name="Manish Sharma" userId="b799adb9ba789c8f" providerId="LiveId" clId="{2BF1AFDE-0EC3-4D20-9ECF-8552883B8CAC}" dt="2022-07-09T04:44:58.043" v="16"/>
          <ac:spMkLst>
            <pc:docMk/>
            <pc:sldMk cId="904529819" sldId="341"/>
            <ac:spMk id="14" creationId="{65766597-B5F2-9201-C670-28215E1854CF}"/>
          </ac:spMkLst>
        </pc:spChg>
        <pc:spChg chg="add mod">
          <ac:chgData name="Manish Sharma" userId="b799adb9ba789c8f" providerId="LiveId" clId="{2BF1AFDE-0EC3-4D20-9ECF-8552883B8CAC}" dt="2022-07-09T04:44:58.043" v="16"/>
          <ac:spMkLst>
            <pc:docMk/>
            <pc:sldMk cId="904529819" sldId="341"/>
            <ac:spMk id="16" creationId="{F70BE620-EAFD-4520-B470-AA3BE72EB63F}"/>
          </ac:spMkLst>
        </pc:spChg>
        <pc:spChg chg="add mod">
          <ac:chgData name="Manish Sharma" userId="b799adb9ba789c8f" providerId="LiveId" clId="{2BF1AFDE-0EC3-4D20-9ECF-8552883B8CAC}" dt="2022-07-09T05:11:44.684" v="74" actId="1076"/>
          <ac:spMkLst>
            <pc:docMk/>
            <pc:sldMk cId="904529819" sldId="341"/>
            <ac:spMk id="17" creationId="{73AFFA85-AB31-F6E4-456B-5515D51912D7}"/>
          </ac:spMkLst>
        </pc:spChg>
        <pc:spChg chg="add mod">
          <ac:chgData name="Manish Sharma" userId="b799adb9ba789c8f" providerId="LiveId" clId="{2BF1AFDE-0EC3-4D20-9ECF-8552883B8CAC}" dt="2022-07-09T05:11:44.684" v="74" actId="1076"/>
          <ac:spMkLst>
            <pc:docMk/>
            <pc:sldMk cId="904529819" sldId="341"/>
            <ac:spMk id="18" creationId="{912D2C3D-D7BC-0A4B-42F0-1A8B33D8A1F3}"/>
          </ac:spMkLst>
        </pc:spChg>
        <pc:spChg chg="add mod">
          <ac:chgData name="Manish Sharma" userId="b799adb9ba789c8f" providerId="LiveId" clId="{2BF1AFDE-0EC3-4D20-9ECF-8552883B8CAC}" dt="2022-07-09T05:11:44.684" v="74" actId="1076"/>
          <ac:spMkLst>
            <pc:docMk/>
            <pc:sldMk cId="904529819" sldId="341"/>
            <ac:spMk id="19" creationId="{CD7D8A31-F33C-E7CD-3A7F-C13EC9E0D68C}"/>
          </ac:spMkLst>
        </pc:spChg>
        <pc:spChg chg="add mod">
          <ac:chgData name="Manish Sharma" userId="b799adb9ba789c8f" providerId="LiveId" clId="{2BF1AFDE-0EC3-4D20-9ECF-8552883B8CAC}" dt="2022-07-09T05:11:44.684" v="74" actId="1076"/>
          <ac:spMkLst>
            <pc:docMk/>
            <pc:sldMk cId="904529819" sldId="341"/>
            <ac:spMk id="20" creationId="{39969C85-EF15-8838-194E-3B46F8273B4A}"/>
          </ac:spMkLst>
        </pc:spChg>
        <pc:spChg chg="add mod">
          <ac:chgData name="Manish Sharma" userId="b799adb9ba789c8f" providerId="LiveId" clId="{2BF1AFDE-0EC3-4D20-9ECF-8552883B8CAC}" dt="2022-07-09T05:11:44.684" v="74" actId="1076"/>
          <ac:spMkLst>
            <pc:docMk/>
            <pc:sldMk cId="904529819" sldId="341"/>
            <ac:spMk id="22" creationId="{E6EE402C-4429-EE67-CB8F-71E871ECE80C}"/>
          </ac:spMkLst>
        </pc:spChg>
        <pc:spChg chg="add mod">
          <ac:chgData name="Manish Sharma" userId="b799adb9ba789c8f" providerId="LiveId" clId="{2BF1AFDE-0EC3-4D20-9ECF-8552883B8CAC}" dt="2022-07-09T05:11:44.684" v="74" actId="1076"/>
          <ac:spMkLst>
            <pc:docMk/>
            <pc:sldMk cId="904529819" sldId="341"/>
            <ac:spMk id="24" creationId="{114535B8-DC43-CF6B-12E1-1021CCF851B2}"/>
          </ac:spMkLst>
        </pc:spChg>
        <pc:spChg chg="add mod">
          <ac:chgData name="Manish Sharma" userId="b799adb9ba789c8f" providerId="LiveId" clId="{2BF1AFDE-0EC3-4D20-9ECF-8552883B8CAC}" dt="2022-07-09T05:11:44.684" v="74" actId="1076"/>
          <ac:spMkLst>
            <pc:docMk/>
            <pc:sldMk cId="904529819" sldId="341"/>
            <ac:spMk id="26" creationId="{216B36A2-A66D-4EFC-957B-2E892FF9BF4D}"/>
          </ac:spMkLst>
        </pc:spChg>
        <pc:spChg chg="add mod">
          <ac:chgData name="Manish Sharma" userId="b799adb9ba789c8f" providerId="LiveId" clId="{2BF1AFDE-0EC3-4D20-9ECF-8552883B8CAC}" dt="2022-07-09T05:11:44.684" v="74" actId="1076"/>
          <ac:spMkLst>
            <pc:docMk/>
            <pc:sldMk cId="904529819" sldId="341"/>
            <ac:spMk id="27" creationId="{AC597AFA-3546-4CFA-F772-A503DD2081B3}"/>
          </ac:spMkLst>
        </pc:spChg>
        <pc:spChg chg="add mod">
          <ac:chgData name="Manish Sharma" userId="b799adb9ba789c8f" providerId="LiveId" clId="{2BF1AFDE-0EC3-4D20-9ECF-8552883B8CAC}" dt="2022-07-09T05:11:44.684" v="74" actId="1076"/>
          <ac:spMkLst>
            <pc:docMk/>
            <pc:sldMk cId="904529819" sldId="341"/>
            <ac:spMk id="29" creationId="{D6569DDC-01D3-26AD-C611-8C4DD14DD2EF}"/>
          </ac:spMkLst>
        </pc:spChg>
        <pc:spChg chg="add mod">
          <ac:chgData name="Manish Sharma" userId="b799adb9ba789c8f" providerId="LiveId" clId="{2BF1AFDE-0EC3-4D20-9ECF-8552883B8CAC}" dt="2022-07-09T05:11:59.327" v="76" actId="17032"/>
          <ac:spMkLst>
            <pc:docMk/>
            <pc:sldMk cId="904529819" sldId="341"/>
            <ac:spMk id="30" creationId="{9B3114E4-C899-6682-DC47-316F3A07B871}"/>
          </ac:spMkLst>
        </pc:spChg>
        <pc:spChg chg="add mod">
          <ac:chgData name="Manish Sharma" userId="b799adb9ba789c8f" providerId="LiveId" clId="{2BF1AFDE-0EC3-4D20-9ECF-8552883B8CAC}" dt="2022-07-09T05:12:08.196" v="77"/>
          <ac:spMkLst>
            <pc:docMk/>
            <pc:sldMk cId="904529819" sldId="341"/>
            <ac:spMk id="31" creationId="{811407B4-28EB-C697-1913-5E780605B317}"/>
          </ac:spMkLst>
        </pc:spChg>
        <pc:cxnChg chg="add mod">
          <ac:chgData name="Manish Sharma" userId="b799adb9ba789c8f" providerId="LiveId" clId="{2BF1AFDE-0EC3-4D20-9ECF-8552883B8CAC}" dt="2022-07-09T04:44:58.043" v="16"/>
          <ac:cxnSpMkLst>
            <pc:docMk/>
            <pc:sldMk cId="904529819" sldId="341"/>
            <ac:cxnSpMk id="8" creationId="{48A68C6A-F57F-751D-222B-46BB1B0B8390}"/>
          </ac:cxnSpMkLst>
        </pc:cxnChg>
        <pc:cxnChg chg="add mod">
          <ac:chgData name="Manish Sharma" userId="b799adb9ba789c8f" providerId="LiveId" clId="{2BF1AFDE-0EC3-4D20-9ECF-8552883B8CAC}" dt="2022-07-09T04:44:58.043" v="16"/>
          <ac:cxnSpMkLst>
            <pc:docMk/>
            <pc:sldMk cId="904529819" sldId="341"/>
            <ac:cxnSpMk id="10" creationId="{E11A57D1-1ED3-012B-F50B-8716F727407D}"/>
          </ac:cxnSpMkLst>
        </pc:cxnChg>
        <pc:cxnChg chg="add mod">
          <ac:chgData name="Manish Sharma" userId="b799adb9ba789c8f" providerId="LiveId" clId="{2BF1AFDE-0EC3-4D20-9ECF-8552883B8CAC}" dt="2022-07-09T04:44:58.043" v="16"/>
          <ac:cxnSpMkLst>
            <pc:docMk/>
            <pc:sldMk cId="904529819" sldId="341"/>
            <ac:cxnSpMk id="12" creationId="{98124E74-64D9-7904-E26B-19057C99EAE1}"/>
          </ac:cxnSpMkLst>
        </pc:cxnChg>
        <pc:cxnChg chg="add mod">
          <ac:chgData name="Manish Sharma" userId="b799adb9ba789c8f" providerId="LiveId" clId="{2BF1AFDE-0EC3-4D20-9ECF-8552883B8CAC}" dt="2022-07-09T04:44:58.043" v="16"/>
          <ac:cxnSpMkLst>
            <pc:docMk/>
            <pc:sldMk cId="904529819" sldId="341"/>
            <ac:cxnSpMk id="15" creationId="{B022FC52-F0E5-535A-0C46-EBA8641C6D2C}"/>
          </ac:cxnSpMkLst>
        </pc:cxnChg>
        <pc:cxnChg chg="add mod">
          <ac:chgData name="Manish Sharma" userId="b799adb9ba789c8f" providerId="LiveId" clId="{2BF1AFDE-0EC3-4D20-9ECF-8552883B8CAC}" dt="2022-07-09T05:11:44.684" v="74" actId="1076"/>
          <ac:cxnSpMkLst>
            <pc:docMk/>
            <pc:sldMk cId="904529819" sldId="341"/>
            <ac:cxnSpMk id="21" creationId="{7AEB3EFD-0B9A-EF82-95B2-7484F5948F9D}"/>
          </ac:cxnSpMkLst>
        </pc:cxnChg>
        <pc:cxnChg chg="add mod">
          <ac:chgData name="Manish Sharma" userId="b799adb9ba789c8f" providerId="LiveId" clId="{2BF1AFDE-0EC3-4D20-9ECF-8552883B8CAC}" dt="2022-07-09T05:11:44.684" v="74" actId="1076"/>
          <ac:cxnSpMkLst>
            <pc:docMk/>
            <pc:sldMk cId="904529819" sldId="341"/>
            <ac:cxnSpMk id="23" creationId="{021F0ABA-D0F7-CD42-A98A-07EABA8C0850}"/>
          </ac:cxnSpMkLst>
        </pc:cxnChg>
        <pc:cxnChg chg="add mod">
          <ac:chgData name="Manish Sharma" userId="b799adb9ba789c8f" providerId="LiveId" clId="{2BF1AFDE-0EC3-4D20-9ECF-8552883B8CAC}" dt="2022-07-09T05:11:44.684" v="74" actId="1076"/>
          <ac:cxnSpMkLst>
            <pc:docMk/>
            <pc:sldMk cId="904529819" sldId="341"/>
            <ac:cxnSpMk id="25" creationId="{DE698EF4-2407-2164-4C84-B722B2EE1BC6}"/>
          </ac:cxnSpMkLst>
        </pc:cxnChg>
        <pc:cxnChg chg="add mod">
          <ac:chgData name="Manish Sharma" userId="b799adb9ba789c8f" providerId="LiveId" clId="{2BF1AFDE-0EC3-4D20-9ECF-8552883B8CAC}" dt="2022-07-09T05:11:44.684" v="74" actId="1076"/>
          <ac:cxnSpMkLst>
            <pc:docMk/>
            <pc:sldMk cId="904529819" sldId="341"/>
            <ac:cxnSpMk id="28" creationId="{4CC4ADB6-4DA5-DA80-3126-ECC5B7AA09FB}"/>
          </ac:cxnSpMkLst>
        </pc:cxnChg>
      </pc:sldChg>
      <pc:sldChg chg="add">
        <pc:chgData name="Manish Sharma" userId="b799adb9ba789c8f" providerId="LiveId" clId="{2BF1AFDE-0EC3-4D20-9ECF-8552883B8CAC}" dt="2022-07-09T04:55:44.118" v="17"/>
        <pc:sldMkLst>
          <pc:docMk/>
          <pc:sldMk cId="2776938112" sldId="342"/>
        </pc:sldMkLst>
      </pc:sldChg>
      <pc:sldChg chg="modSp add mod">
        <pc:chgData name="Manish Sharma" userId="b799adb9ba789c8f" providerId="LiveId" clId="{2BF1AFDE-0EC3-4D20-9ECF-8552883B8CAC}" dt="2022-07-09T04:58:24.691" v="72" actId="20577"/>
        <pc:sldMkLst>
          <pc:docMk/>
          <pc:sldMk cId="3993440468" sldId="343"/>
        </pc:sldMkLst>
        <pc:spChg chg="mod">
          <ac:chgData name="Manish Sharma" userId="b799adb9ba789c8f" providerId="LiveId" clId="{2BF1AFDE-0EC3-4D20-9ECF-8552883B8CAC}" dt="2022-07-09T04:58:24.691" v="72" actId="20577"/>
          <ac:spMkLst>
            <pc:docMk/>
            <pc:sldMk cId="3993440468" sldId="343"/>
            <ac:spMk id="3" creationId="{39FB623C-F46A-495F-8960-3A18FFD41550}"/>
          </ac:spMkLst>
        </pc:spChg>
      </pc:sldChg>
      <pc:sldChg chg="add">
        <pc:chgData name="Manish Sharma" userId="b799adb9ba789c8f" providerId="LiveId" clId="{2BF1AFDE-0EC3-4D20-9ECF-8552883B8CAC}" dt="2022-07-09T04:57:06.142" v="19"/>
        <pc:sldMkLst>
          <pc:docMk/>
          <pc:sldMk cId="3608487870" sldId="344"/>
        </pc:sldMkLst>
      </pc:sldChg>
      <pc:sldChg chg="add">
        <pc:chgData name="Manish Sharma" userId="b799adb9ba789c8f" providerId="LiveId" clId="{2BF1AFDE-0EC3-4D20-9ECF-8552883B8CAC}" dt="2022-07-09T05:14:15.169" v="78"/>
        <pc:sldMkLst>
          <pc:docMk/>
          <pc:sldMk cId="4180571744" sldId="345"/>
        </pc:sldMkLst>
      </pc:sldChg>
      <pc:sldChg chg="add">
        <pc:chgData name="Manish Sharma" userId="b799adb9ba789c8f" providerId="LiveId" clId="{2BF1AFDE-0EC3-4D20-9ECF-8552883B8CAC}" dt="2022-07-09T11:02:20.504" v="85"/>
        <pc:sldMkLst>
          <pc:docMk/>
          <pc:sldMk cId="995173291" sldId="346"/>
        </pc:sldMkLst>
      </pc:sldChg>
      <pc:sldChg chg="add">
        <pc:chgData name="Manish Sharma" userId="b799adb9ba789c8f" providerId="LiveId" clId="{2BF1AFDE-0EC3-4D20-9ECF-8552883B8CAC}" dt="2022-07-09T11:02:20.504" v="85"/>
        <pc:sldMkLst>
          <pc:docMk/>
          <pc:sldMk cId="2033417303" sldId="347"/>
        </pc:sldMkLst>
      </pc:sldChg>
      <pc:sldChg chg="modSp add mod">
        <pc:chgData name="Manish Sharma" userId="b799adb9ba789c8f" providerId="LiveId" clId="{2BF1AFDE-0EC3-4D20-9ECF-8552883B8CAC}" dt="2022-07-09T11:02:41.877" v="87" actId="20577"/>
        <pc:sldMkLst>
          <pc:docMk/>
          <pc:sldMk cId="3813401604" sldId="348"/>
        </pc:sldMkLst>
        <pc:spChg chg="mod">
          <ac:chgData name="Manish Sharma" userId="b799adb9ba789c8f" providerId="LiveId" clId="{2BF1AFDE-0EC3-4D20-9ECF-8552883B8CAC}" dt="2022-07-09T11:02:41.877" v="87" actId="20577"/>
          <ac:spMkLst>
            <pc:docMk/>
            <pc:sldMk cId="3813401604" sldId="348"/>
            <ac:spMk id="3" creationId="{5D85F295-DC90-6AAF-F01D-5F34C3200302}"/>
          </ac:spMkLst>
        </pc:spChg>
      </pc:sldChg>
      <pc:sldChg chg="add">
        <pc:chgData name="Manish Sharma" userId="b799adb9ba789c8f" providerId="LiveId" clId="{2BF1AFDE-0EC3-4D20-9ECF-8552883B8CAC}" dt="2022-07-10T09:32:18.698" v="98"/>
        <pc:sldMkLst>
          <pc:docMk/>
          <pc:sldMk cId="3787089593" sldId="358"/>
        </pc:sldMkLst>
      </pc:sldChg>
      <pc:sldChg chg="add">
        <pc:chgData name="Manish Sharma" userId="b799adb9ba789c8f" providerId="LiveId" clId="{2BF1AFDE-0EC3-4D20-9ECF-8552883B8CAC}" dt="2022-07-10T09:32:18.698" v="98"/>
        <pc:sldMkLst>
          <pc:docMk/>
          <pc:sldMk cId="945998607" sldId="359"/>
        </pc:sldMkLst>
      </pc:sldChg>
      <pc:sldChg chg="add">
        <pc:chgData name="Manish Sharma" userId="b799adb9ba789c8f" providerId="LiveId" clId="{2BF1AFDE-0EC3-4D20-9ECF-8552883B8CAC}" dt="2022-07-10T09:44:40.209" v="99"/>
        <pc:sldMkLst>
          <pc:docMk/>
          <pc:sldMk cId="972214110" sldId="360"/>
        </pc:sldMkLst>
      </pc:sldChg>
      <pc:sldChg chg="add">
        <pc:chgData name="Manish Sharma" userId="b799adb9ba789c8f" providerId="LiveId" clId="{2BF1AFDE-0EC3-4D20-9ECF-8552883B8CAC}" dt="2022-07-10T10:28:53.928" v="274"/>
        <pc:sldMkLst>
          <pc:docMk/>
          <pc:sldMk cId="3963583470" sldId="363"/>
        </pc:sldMkLst>
      </pc:sldChg>
      <pc:sldChg chg="add">
        <pc:chgData name="Manish Sharma" userId="b799adb9ba789c8f" providerId="LiveId" clId="{2BF1AFDE-0EC3-4D20-9ECF-8552883B8CAC}" dt="2022-07-10T09:08:30.169" v="96"/>
        <pc:sldMkLst>
          <pc:docMk/>
          <pc:sldMk cId="3826694408" sldId="430"/>
        </pc:sldMkLst>
      </pc:sldChg>
      <pc:sldChg chg="delSp modSp add mod">
        <pc:chgData name="Manish Sharma" userId="b799adb9ba789c8f" providerId="LiveId" clId="{2BF1AFDE-0EC3-4D20-9ECF-8552883B8CAC}" dt="2022-07-10T09:46:26.629" v="178" actId="1037"/>
        <pc:sldMkLst>
          <pc:docMk/>
          <pc:sldMk cId="473108907" sldId="431"/>
        </pc:sldMkLst>
        <pc:spChg chg="del">
          <ac:chgData name="Manish Sharma" userId="b799adb9ba789c8f" providerId="LiveId" clId="{2BF1AFDE-0EC3-4D20-9ECF-8552883B8CAC}" dt="2022-07-10T09:45:34.246" v="101" actId="478"/>
          <ac:spMkLst>
            <pc:docMk/>
            <pc:sldMk cId="473108907" sldId="431"/>
            <ac:spMk id="4" creationId="{1FF50DD5-61CA-21B7-C805-7224B4817E27}"/>
          </ac:spMkLst>
        </pc:spChg>
        <pc:spChg chg="del">
          <ac:chgData name="Manish Sharma" userId="b799adb9ba789c8f" providerId="LiveId" clId="{2BF1AFDE-0EC3-4D20-9ECF-8552883B8CAC}" dt="2022-07-10T09:45:34.246" v="101" actId="478"/>
          <ac:spMkLst>
            <pc:docMk/>
            <pc:sldMk cId="473108907" sldId="431"/>
            <ac:spMk id="5" creationId="{5D09AF4B-F8C6-D47C-3EC4-F4DDBE44B799}"/>
          </ac:spMkLst>
        </pc:spChg>
        <pc:spChg chg="del">
          <ac:chgData name="Manish Sharma" userId="b799adb9ba789c8f" providerId="LiveId" clId="{2BF1AFDE-0EC3-4D20-9ECF-8552883B8CAC}" dt="2022-07-10T09:45:34.246" v="101" actId="478"/>
          <ac:spMkLst>
            <pc:docMk/>
            <pc:sldMk cId="473108907" sldId="431"/>
            <ac:spMk id="6" creationId="{EDFB4739-55E6-9815-F8EF-F60A62C9811C}"/>
          </ac:spMkLst>
        </pc:spChg>
        <pc:spChg chg="del">
          <ac:chgData name="Manish Sharma" userId="b799adb9ba789c8f" providerId="LiveId" clId="{2BF1AFDE-0EC3-4D20-9ECF-8552883B8CAC}" dt="2022-07-10T09:45:34.246" v="101" actId="478"/>
          <ac:spMkLst>
            <pc:docMk/>
            <pc:sldMk cId="473108907" sldId="431"/>
            <ac:spMk id="7" creationId="{34F44845-C078-D459-F12F-51C0F051AC4C}"/>
          </ac:spMkLst>
        </pc:spChg>
        <pc:spChg chg="del">
          <ac:chgData name="Manish Sharma" userId="b799adb9ba789c8f" providerId="LiveId" clId="{2BF1AFDE-0EC3-4D20-9ECF-8552883B8CAC}" dt="2022-07-10T09:45:34.246" v="101" actId="478"/>
          <ac:spMkLst>
            <pc:docMk/>
            <pc:sldMk cId="473108907" sldId="431"/>
            <ac:spMk id="9" creationId="{1B0B153A-F2D5-4EEE-3C45-E3A5BD245B6D}"/>
          </ac:spMkLst>
        </pc:spChg>
        <pc:spChg chg="del">
          <ac:chgData name="Manish Sharma" userId="b799adb9ba789c8f" providerId="LiveId" clId="{2BF1AFDE-0EC3-4D20-9ECF-8552883B8CAC}" dt="2022-07-10T09:45:34.246" v="101" actId="478"/>
          <ac:spMkLst>
            <pc:docMk/>
            <pc:sldMk cId="473108907" sldId="431"/>
            <ac:spMk id="11" creationId="{05F58250-D973-1412-A377-5AC83CF5215E}"/>
          </ac:spMkLst>
        </pc:spChg>
        <pc:spChg chg="del">
          <ac:chgData name="Manish Sharma" userId="b799adb9ba789c8f" providerId="LiveId" clId="{2BF1AFDE-0EC3-4D20-9ECF-8552883B8CAC}" dt="2022-07-10T09:45:34.246" v="101" actId="478"/>
          <ac:spMkLst>
            <pc:docMk/>
            <pc:sldMk cId="473108907" sldId="431"/>
            <ac:spMk id="13" creationId="{5C1CB493-88D7-639C-D05C-4B48B773A176}"/>
          </ac:spMkLst>
        </pc:spChg>
        <pc:spChg chg="del">
          <ac:chgData name="Manish Sharma" userId="b799adb9ba789c8f" providerId="LiveId" clId="{2BF1AFDE-0EC3-4D20-9ECF-8552883B8CAC}" dt="2022-07-10T09:45:34.246" v="101" actId="478"/>
          <ac:spMkLst>
            <pc:docMk/>
            <pc:sldMk cId="473108907" sldId="431"/>
            <ac:spMk id="14" creationId="{65766597-B5F2-9201-C670-28215E1854CF}"/>
          </ac:spMkLst>
        </pc:spChg>
        <pc:spChg chg="del">
          <ac:chgData name="Manish Sharma" userId="b799adb9ba789c8f" providerId="LiveId" clId="{2BF1AFDE-0EC3-4D20-9ECF-8552883B8CAC}" dt="2022-07-10T09:45:34.246" v="101" actId="478"/>
          <ac:spMkLst>
            <pc:docMk/>
            <pc:sldMk cId="473108907" sldId="431"/>
            <ac:spMk id="16" creationId="{F70BE620-EAFD-4520-B470-AA3BE72EB63F}"/>
          </ac:spMkLst>
        </pc:spChg>
        <pc:spChg chg="mod">
          <ac:chgData name="Manish Sharma" userId="b799adb9ba789c8f" providerId="LiveId" clId="{2BF1AFDE-0EC3-4D20-9ECF-8552883B8CAC}" dt="2022-07-10T09:46:26.629" v="178" actId="1037"/>
          <ac:spMkLst>
            <pc:docMk/>
            <pc:sldMk cId="473108907" sldId="431"/>
            <ac:spMk id="17" creationId="{73AFFA85-AB31-F6E4-456B-5515D51912D7}"/>
          </ac:spMkLst>
        </pc:spChg>
        <pc:spChg chg="mod">
          <ac:chgData name="Manish Sharma" userId="b799adb9ba789c8f" providerId="LiveId" clId="{2BF1AFDE-0EC3-4D20-9ECF-8552883B8CAC}" dt="2022-07-10T09:46:26.629" v="178" actId="1037"/>
          <ac:spMkLst>
            <pc:docMk/>
            <pc:sldMk cId="473108907" sldId="431"/>
            <ac:spMk id="18" creationId="{912D2C3D-D7BC-0A4B-42F0-1A8B33D8A1F3}"/>
          </ac:spMkLst>
        </pc:spChg>
        <pc:spChg chg="mod">
          <ac:chgData name="Manish Sharma" userId="b799adb9ba789c8f" providerId="LiveId" clId="{2BF1AFDE-0EC3-4D20-9ECF-8552883B8CAC}" dt="2022-07-10T09:46:26.629" v="178" actId="1037"/>
          <ac:spMkLst>
            <pc:docMk/>
            <pc:sldMk cId="473108907" sldId="431"/>
            <ac:spMk id="19" creationId="{CD7D8A31-F33C-E7CD-3A7F-C13EC9E0D68C}"/>
          </ac:spMkLst>
        </pc:spChg>
        <pc:spChg chg="mod">
          <ac:chgData name="Manish Sharma" userId="b799adb9ba789c8f" providerId="LiveId" clId="{2BF1AFDE-0EC3-4D20-9ECF-8552883B8CAC}" dt="2022-07-10T09:46:26.629" v="178" actId="1037"/>
          <ac:spMkLst>
            <pc:docMk/>
            <pc:sldMk cId="473108907" sldId="431"/>
            <ac:spMk id="20" creationId="{39969C85-EF15-8838-194E-3B46F8273B4A}"/>
          </ac:spMkLst>
        </pc:spChg>
        <pc:spChg chg="mod">
          <ac:chgData name="Manish Sharma" userId="b799adb9ba789c8f" providerId="LiveId" clId="{2BF1AFDE-0EC3-4D20-9ECF-8552883B8CAC}" dt="2022-07-10T09:46:26.629" v="178" actId="1037"/>
          <ac:spMkLst>
            <pc:docMk/>
            <pc:sldMk cId="473108907" sldId="431"/>
            <ac:spMk id="22" creationId="{E6EE402C-4429-EE67-CB8F-71E871ECE80C}"/>
          </ac:spMkLst>
        </pc:spChg>
        <pc:spChg chg="mod">
          <ac:chgData name="Manish Sharma" userId="b799adb9ba789c8f" providerId="LiveId" clId="{2BF1AFDE-0EC3-4D20-9ECF-8552883B8CAC}" dt="2022-07-10T09:46:26.629" v="178" actId="1037"/>
          <ac:spMkLst>
            <pc:docMk/>
            <pc:sldMk cId="473108907" sldId="431"/>
            <ac:spMk id="24" creationId="{114535B8-DC43-CF6B-12E1-1021CCF851B2}"/>
          </ac:spMkLst>
        </pc:spChg>
        <pc:spChg chg="mod">
          <ac:chgData name="Manish Sharma" userId="b799adb9ba789c8f" providerId="LiveId" clId="{2BF1AFDE-0EC3-4D20-9ECF-8552883B8CAC}" dt="2022-07-10T09:46:26.629" v="178" actId="1037"/>
          <ac:spMkLst>
            <pc:docMk/>
            <pc:sldMk cId="473108907" sldId="431"/>
            <ac:spMk id="26" creationId="{216B36A2-A66D-4EFC-957B-2E892FF9BF4D}"/>
          </ac:spMkLst>
        </pc:spChg>
        <pc:spChg chg="mod">
          <ac:chgData name="Manish Sharma" userId="b799adb9ba789c8f" providerId="LiveId" clId="{2BF1AFDE-0EC3-4D20-9ECF-8552883B8CAC}" dt="2022-07-10T09:46:26.629" v="178" actId="1037"/>
          <ac:spMkLst>
            <pc:docMk/>
            <pc:sldMk cId="473108907" sldId="431"/>
            <ac:spMk id="27" creationId="{AC597AFA-3546-4CFA-F772-A503DD2081B3}"/>
          </ac:spMkLst>
        </pc:spChg>
        <pc:spChg chg="mod">
          <ac:chgData name="Manish Sharma" userId="b799adb9ba789c8f" providerId="LiveId" clId="{2BF1AFDE-0EC3-4D20-9ECF-8552883B8CAC}" dt="2022-07-10T09:46:26.629" v="178" actId="1037"/>
          <ac:spMkLst>
            <pc:docMk/>
            <pc:sldMk cId="473108907" sldId="431"/>
            <ac:spMk id="29" creationId="{D6569DDC-01D3-26AD-C611-8C4DD14DD2EF}"/>
          </ac:spMkLst>
        </pc:spChg>
        <pc:spChg chg="mod">
          <ac:chgData name="Manish Sharma" userId="b799adb9ba789c8f" providerId="LiveId" clId="{2BF1AFDE-0EC3-4D20-9ECF-8552883B8CAC}" dt="2022-07-10T09:46:26.629" v="178" actId="1037"/>
          <ac:spMkLst>
            <pc:docMk/>
            <pc:sldMk cId="473108907" sldId="431"/>
            <ac:spMk id="30" creationId="{9B3114E4-C899-6682-DC47-316F3A07B871}"/>
          </ac:spMkLst>
        </pc:spChg>
        <pc:spChg chg="del">
          <ac:chgData name="Manish Sharma" userId="b799adb9ba789c8f" providerId="LiveId" clId="{2BF1AFDE-0EC3-4D20-9ECF-8552883B8CAC}" dt="2022-07-10T09:46:16.284" v="103" actId="478"/>
          <ac:spMkLst>
            <pc:docMk/>
            <pc:sldMk cId="473108907" sldId="431"/>
            <ac:spMk id="31" creationId="{811407B4-28EB-C697-1913-5E780605B317}"/>
          </ac:spMkLst>
        </pc:spChg>
        <pc:cxnChg chg="del mod">
          <ac:chgData name="Manish Sharma" userId="b799adb9ba789c8f" providerId="LiveId" clId="{2BF1AFDE-0EC3-4D20-9ECF-8552883B8CAC}" dt="2022-07-10T09:45:34.246" v="101" actId="478"/>
          <ac:cxnSpMkLst>
            <pc:docMk/>
            <pc:sldMk cId="473108907" sldId="431"/>
            <ac:cxnSpMk id="8" creationId="{48A68C6A-F57F-751D-222B-46BB1B0B8390}"/>
          </ac:cxnSpMkLst>
        </pc:cxnChg>
        <pc:cxnChg chg="del mod">
          <ac:chgData name="Manish Sharma" userId="b799adb9ba789c8f" providerId="LiveId" clId="{2BF1AFDE-0EC3-4D20-9ECF-8552883B8CAC}" dt="2022-07-10T09:45:34.246" v="101" actId="478"/>
          <ac:cxnSpMkLst>
            <pc:docMk/>
            <pc:sldMk cId="473108907" sldId="431"/>
            <ac:cxnSpMk id="10" creationId="{E11A57D1-1ED3-012B-F50B-8716F727407D}"/>
          </ac:cxnSpMkLst>
        </pc:cxnChg>
        <pc:cxnChg chg="del mod">
          <ac:chgData name="Manish Sharma" userId="b799adb9ba789c8f" providerId="LiveId" clId="{2BF1AFDE-0EC3-4D20-9ECF-8552883B8CAC}" dt="2022-07-10T09:45:34.246" v="101" actId="478"/>
          <ac:cxnSpMkLst>
            <pc:docMk/>
            <pc:sldMk cId="473108907" sldId="431"/>
            <ac:cxnSpMk id="12" creationId="{98124E74-64D9-7904-E26B-19057C99EAE1}"/>
          </ac:cxnSpMkLst>
        </pc:cxnChg>
        <pc:cxnChg chg="del mod">
          <ac:chgData name="Manish Sharma" userId="b799adb9ba789c8f" providerId="LiveId" clId="{2BF1AFDE-0EC3-4D20-9ECF-8552883B8CAC}" dt="2022-07-10T09:45:34.246" v="101" actId="478"/>
          <ac:cxnSpMkLst>
            <pc:docMk/>
            <pc:sldMk cId="473108907" sldId="431"/>
            <ac:cxnSpMk id="15" creationId="{B022FC52-F0E5-535A-0C46-EBA8641C6D2C}"/>
          </ac:cxnSpMkLst>
        </pc:cxnChg>
        <pc:cxnChg chg="mod">
          <ac:chgData name="Manish Sharma" userId="b799adb9ba789c8f" providerId="LiveId" clId="{2BF1AFDE-0EC3-4D20-9ECF-8552883B8CAC}" dt="2022-07-10T09:46:26.629" v="178" actId="1037"/>
          <ac:cxnSpMkLst>
            <pc:docMk/>
            <pc:sldMk cId="473108907" sldId="431"/>
            <ac:cxnSpMk id="21" creationId="{7AEB3EFD-0B9A-EF82-95B2-7484F5948F9D}"/>
          </ac:cxnSpMkLst>
        </pc:cxnChg>
        <pc:cxnChg chg="mod">
          <ac:chgData name="Manish Sharma" userId="b799adb9ba789c8f" providerId="LiveId" clId="{2BF1AFDE-0EC3-4D20-9ECF-8552883B8CAC}" dt="2022-07-10T09:46:26.629" v="178" actId="1037"/>
          <ac:cxnSpMkLst>
            <pc:docMk/>
            <pc:sldMk cId="473108907" sldId="431"/>
            <ac:cxnSpMk id="23" creationId="{021F0ABA-D0F7-CD42-A98A-07EABA8C0850}"/>
          </ac:cxnSpMkLst>
        </pc:cxnChg>
        <pc:cxnChg chg="mod">
          <ac:chgData name="Manish Sharma" userId="b799adb9ba789c8f" providerId="LiveId" clId="{2BF1AFDE-0EC3-4D20-9ECF-8552883B8CAC}" dt="2022-07-10T09:46:26.629" v="178" actId="1037"/>
          <ac:cxnSpMkLst>
            <pc:docMk/>
            <pc:sldMk cId="473108907" sldId="431"/>
            <ac:cxnSpMk id="25" creationId="{DE698EF4-2407-2164-4C84-B722B2EE1BC6}"/>
          </ac:cxnSpMkLst>
        </pc:cxnChg>
        <pc:cxnChg chg="mod">
          <ac:chgData name="Manish Sharma" userId="b799adb9ba789c8f" providerId="LiveId" clId="{2BF1AFDE-0EC3-4D20-9ECF-8552883B8CAC}" dt="2022-07-10T09:46:26.629" v="178" actId="1037"/>
          <ac:cxnSpMkLst>
            <pc:docMk/>
            <pc:sldMk cId="473108907" sldId="431"/>
            <ac:cxnSpMk id="28" creationId="{4CC4ADB6-4DA5-DA80-3126-ECC5B7AA09FB}"/>
          </ac:cxnSpMkLst>
        </pc:cxnChg>
      </pc:sldChg>
      <pc:sldChg chg="addSp delSp modSp new mod">
        <pc:chgData name="Manish Sharma" userId="b799adb9ba789c8f" providerId="LiveId" clId="{2BF1AFDE-0EC3-4D20-9ECF-8552883B8CAC}" dt="2022-07-10T09:48:54.420" v="191"/>
        <pc:sldMkLst>
          <pc:docMk/>
          <pc:sldMk cId="2070434137" sldId="432"/>
        </pc:sldMkLst>
        <pc:spChg chg="del">
          <ac:chgData name="Manish Sharma" userId="b799adb9ba789c8f" providerId="LiveId" clId="{2BF1AFDE-0EC3-4D20-9ECF-8552883B8CAC}" dt="2022-07-10T09:46:34.467" v="180" actId="478"/>
          <ac:spMkLst>
            <pc:docMk/>
            <pc:sldMk cId="2070434137" sldId="432"/>
            <ac:spMk id="2" creationId="{9FA073E0-41B4-E4FD-0650-33A56530D1DC}"/>
          </ac:spMkLst>
        </pc:spChg>
        <pc:spChg chg="del">
          <ac:chgData name="Manish Sharma" userId="b799adb9ba789c8f" providerId="LiveId" clId="{2BF1AFDE-0EC3-4D20-9ECF-8552883B8CAC}" dt="2022-07-10T09:46:34.467" v="180" actId="478"/>
          <ac:spMkLst>
            <pc:docMk/>
            <pc:sldMk cId="2070434137" sldId="432"/>
            <ac:spMk id="3" creationId="{814B612D-FE28-7972-C3DC-C91250A470C2}"/>
          </ac:spMkLst>
        </pc:spChg>
        <pc:spChg chg="add mod">
          <ac:chgData name="Manish Sharma" userId="b799adb9ba789c8f" providerId="LiveId" clId="{2BF1AFDE-0EC3-4D20-9ECF-8552883B8CAC}" dt="2022-07-10T09:46:48.757" v="181"/>
          <ac:spMkLst>
            <pc:docMk/>
            <pc:sldMk cId="2070434137" sldId="432"/>
            <ac:spMk id="4" creationId="{73E4AC0D-48CF-9363-9A0D-4F63852E4209}"/>
          </ac:spMkLst>
        </pc:spChg>
        <pc:spChg chg="add mod">
          <ac:chgData name="Manish Sharma" userId="b799adb9ba789c8f" providerId="LiveId" clId="{2BF1AFDE-0EC3-4D20-9ECF-8552883B8CAC}" dt="2022-07-10T09:46:48.757" v="181"/>
          <ac:spMkLst>
            <pc:docMk/>
            <pc:sldMk cId="2070434137" sldId="432"/>
            <ac:spMk id="6" creationId="{89DB6D1C-30EC-86B2-0031-A638188BF068}"/>
          </ac:spMkLst>
        </pc:spChg>
        <pc:spChg chg="add mod">
          <ac:chgData name="Manish Sharma" userId="b799adb9ba789c8f" providerId="LiveId" clId="{2BF1AFDE-0EC3-4D20-9ECF-8552883B8CAC}" dt="2022-07-10T09:46:48.757" v="181"/>
          <ac:spMkLst>
            <pc:docMk/>
            <pc:sldMk cId="2070434137" sldId="432"/>
            <ac:spMk id="7" creationId="{CE8143A6-2DE3-F930-41EC-A7FEE31FAF77}"/>
          </ac:spMkLst>
        </pc:spChg>
        <pc:spChg chg="add mod">
          <ac:chgData name="Manish Sharma" userId="b799adb9ba789c8f" providerId="LiveId" clId="{2BF1AFDE-0EC3-4D20-9ECF-8552883B8CAC}" dt="2022-07-10T09:47:00.649" v="182"/>
          <ac:spMkLst>
            <pc:docMk/>
            <pc:sldMk cId="2070434137" sldId="432"/>
            <ac:spMk id="9" creationId="{41A911E7-C78B-1A12-142C-F8EE695E0E82}"/>
          </ac:spMkLst>
        </pc:spChg>
        <pc:spChg chg="add mod">
          <ac:chgData name="Manish Sharma" userId="b799adb9ba789c8f" providerId="LiveId" clId="{2BF1AFDE-0EC3-4D20-9ECF-8552883B8CAC}" dt="2022-07-10T09:47:00.649" v="182"/>
          <ac:spMkLst>
            <pc:docMk/>
            <pc:sldMk cId="2070434137" sldId="432"/>
            <ac:spMk id="10" creationId="{5C76D3AB-94AA-BDD4-E090-8B079556B324}"/>
          </ac:spMkLst>
        </pc:spChg>
        <pc:spChg chg="add mod">
          <ac:chgData name="Manish Sharma" userId="b799adb9ba789c8f" providerId="LiveId" clId="{2BF1AFDE-0EC3-4D20-9ECF-8552883B8CAC}" dt="2022-07-10T09:47:08.155" v="183"/>
          <ac:spMkLst>
            <pc:docMk/>
            <pc:sldMk cId="2070434137" sldId="432"/>
            <ac:spMk id="12" creationId="{ED91C81F-F92D-8BA0-96F9-A2F09C27D694}"/>
          </ac:spMkLst>
        </pc:spChg>
        <pc:spChg chg="add mod">
          <ac:chgData name="Manish Sharma" userId="b799adb9ba789c8f" providerId="LiveId" clId="{2BF1AFDE-0EC3-4D20-9ECF-8552883B8CAC}" dt="2022-07-10T09:47:08.155" v="183"/>
          <ac:spMkLst>
            <pc:docMk/>
            <pc:sldMk cId="2070434137" sldId="432"/>
            <ac:spMk id="13" creationId="{688D7AD7-6A5B-1312-CB05-D1B3ED1E397C}"/>
          </ac:spMkLst>
        </pc:spChg>
        <pc:spChg chg="add mod">
          <ac:chgData name="Manish Sharma" userId="b799adb9ba789c8f" providerId="LiveId" clId="{2BF1AFDE-0EC3-4D20-9ECF-8552883B8CAC}" dt="2022-07-10T09:47:15.071" v="184"/>
          <ac:spMkLst>
            <pc:docMk/>
            <pc:sldMk cId="2070434137" sldId="432"/>
            <ac:spMk id="14" creationId="{37088E4C-34DC-3427-A2C3-B49CF6759B9F}"/>
          </ac:spMkLst>
        </pc:spChg>
        <pc:spChg chg="add mod">
          <ac:chgData name="Manish Sharma" userId="b799adb9ba789c8f" providerId="LiveId" clId="{2BF1AFDE-0EC3-4D20-9ECF-8552883B8CAC}" dt="2022-07-10T09:47:15.071" v="184"/>
          <ac:spMkLst>
            <pc:docMk/>
            <pc:sldMk cId="2070434137" sldId="432"/>
            <ac:spMk id="16" creationId="{735281F0-5EFE-3744-9251-C21A5FF97F27}"/>
          </ac:spMkLst>
        </pc:spChg>
        <pc:spChg chg="add mod">
          <ac:chgData name="Manish Sharma" userId="b799adb9ba789c8f" providerId="LiveId" clId="{2BF1AFDE-0EC3-4D20-9ECF-8552883B8CAC}" dt="2022-07-10T09:47:24.200" v="185"/>
          <ac:spMkLst>
            <pc:docMk/>
            <pc:sldMk cId="2070434137" sldId="432"/>
            <ac:spMk id="17" creationId="{CFF5F852-E8CC-A04B-7EA9-4B0399DCF7DA}"/>
          </ac:spMkLst>
        </pc:spChg>
        <pc:spChg chg="add mod">
          <ac:chgData name="Manish Sharma" userId="b799adb9ba789c8f" providerId="LiveId" clId="{2BF1AFDE-0EC3-4D20-9ECF-8552883B8CAC}" dt="2022-07-10T09:47:37.660" v="186"/>
          <ac:spMkLst>
            <pc:docMk/>
            <pc:sldMk cId="2070434137" sldId="432"/>
            <ac:spMk id="21" creationId="{90A1D45E-9198-BB2F-5AB9-D32778F48723}"/>
          </ac:spMkLst>
        </pc:spChg>
        <pc:spChg chg="add mod">
          <ac:chgData name="Manish Sharma" userId="b799adb9ba789c8f" providerId="LiveId" clId="{2BF1AFDE-0EC3-4D20-9ECF-8552883B8CAC}" dt="2022-07-10T09:48:00.544" v="188" actId="1076"/>
          <ac:spMkLst>
            <pc:docMk/>
            <pc:sldMk cId="2070434137" sldId="432"/>
            <ac:spMk id="23" creationId="{3334DAAC-15C2-E2F1-5CF9-A3A83E4893BE}"/>
          </ac:spMkLst>
        </pc:spChg>
        <pc:spChg chg="add mod">
          <ac:chgData name="Manish Sharma" userId="b799adb9ba789c8f" providerId="LiveId" clId="{2BF1AFDE-0EC3-4D20-9ECF-8552883B8CAC}" dt="2022-07-10T09:47:53.487" v="187"/>
          <ac:spMkLst>
            <pc:docMk/>
            <pc:sldMk cId="2070434137" sldId="432"/>
            <ac:spMk id="24" creationId="{32910CFD-057B-875E-F638-972B5F9BA27C}"/>
          </ac:spMkLst>
        </pc:spChg>
        <pc:spChg chg="add mod">
          <ac:chgData name="Manish Sharma" userId="b799adb9ba789c8f" providerId="LiveId" clId="{2BF1AFDE-0EC3-4D20-9ECF-8552883B8CAC}" dt="2022-07-10T09:48:25.568" v="189"/>
          <ac:spMkLst>
            <pc:docMk/>
            <pc:sldMk cId="2070434137" sldId="432"/>
            <ac:spMk id="26" creationId="{6A91980B-1122-75B5-07DE-279243EF9E71}"/>
          </ac:spMkLst>
        </pc:spChg>
        <pc:spChg chg="add mod">
          <ac:chgData name="Manish Sharma" userId="b799adb9ba789c8f" providerId="LiveId" clId="{2BF1AFDE-0EC3-4D20-9ECF-8552883B8CAC}" dt="2022-07-10T09:48:25.568" v="189"/>
          <ac:spMkLst>
            <pc:docMk/>
            <pc:sldMk cId="2070434137" sldId="432"/>
            <ac:spMk id="27" creationId="{3B1169AF-36A8-87AA-4D27-2F79BC01828A}"/>
          </ac:spMkLst>
        </pc:spChg>
        <pc:spChg chg="add mod">
          <ac:chgData name="Manish Sharma" userId="b799adb9ba789c8f" providerId="LiveId" clId="{2BF1AFDE-0EC3-4D20-9ECF-8552883B8CAC}" dt="2022-07-10T09:48:47.567" v="190"/>
          <ac:spMkLst>
            <pc:docMk/>
            <pc:sldMk cId="2070434137" sldId="432"/>
            <ac:spMk id="28" creationId="{9F47CAA0-383F-E6C7-B28B-0BF2B0DD0157}"/>
          </ac:spMkLst>
        </pc:spChg>
        <pc:spChg chg="add mod">
          <ac:chgData name="Manish Sharma" userId="b799adb9ba789c8f" providerId="LiveId" clId="{2BF1AFDE-0EC3-4D20-9ECF-8552883B8CAC}" dt="2022-07-10T09:48:54.420" v="191"/>
          <ac:spMkLst>
            <pc:docMk/>
            <pc:sldMk cId="2070434137" sldId="432"/>
            <ac:spMk id="29" creationId="{100D768B-9821-3615-71CE-33484D3D4819}"/>
          </ac:spMkLst>
        </pc:spChg>
        <pc:cxnChg chg="add mod">
          <ac:chgData name="Manish Sharma" userId="b799adb9ba789c8f" providerId="LiveId" clId="{2BF1AFDE-0EC3-4D20-9ECF-8552883B8CAC}" dt="2022-07-10T09:46:48.757" v="181"/>
          <ac:cxnSpMkLst>
            <pc:docMk/>
            <pc:sldMk cId="2070434137" sldId="432"/>
            <ac:cxnSpMk id="5" creationId="{1ED0ABAC-1C70-C7F1-1925-FB1A3BC35282}"/>
          </ac:cxnSpMkLst>
        </pc:cxnChg>
        <pc:cxnChg chg="add mod">
          <ac:chgData name="Manish Sharma" userId="b799adb9ba789c8f" providerId="LiveId" clId="{2BF1AFDE-0EC3-4D20-9ECF-8552883B8CAC}" dt="2022-07-10T09:47:00.649" v="182"/>
          <ac:cxnSpMkLst>
            <pc:docMk/>
            <pc:sldMk cId="2070434137" sldId="432"/>
            <ac:cxnSpMk id="8" creationId="{259C47D0-1E75-BB8B-C8D0-D58B1E8561D6}"/>
          </ac:cxnSpMkLst>
        </pc:cxnChg>
        <pc:cxnChg chg="add mod">
          <ac:chgData name="Manish Sharma" userId="b799adb9ba789c8f" providerId="LiveId" clId="{2BF1AFDE-0EC3-4D20-9ECF-8552883B8CAC}" dt="2022-07-10T09:47:08.155" v="183"/>
          <ac:cxnSpMkLst>
            <pc:docMk/>
            <pc:sldMk cId="2070434137" sldId="432"/>
            <ac:cxnSpMk id="11" creationId="{B7602B00-EA26-ED06-3A01-CAC3AC3BC802}"/>
          </ac:cxnSpMkLst>
        </pc:cxnChg>
        <pc:cxnChg chg="add mod">
          <ac:chgData name="Manish Sharma" userId="b799adb9ba789c8f" providerId="LiveId" clId="{2BF1AFDE-0EC3-4D20-9ECF-8552883B8CAC}" dt="2022-07-10T09:47:15.071" v="184"/>
          <ac:cxnSpMkLst>
            <pc:docMk/>
            <pc:sldMk cId="2070434137" sldId="432"/>
            <ac:cxnSpMk id="15" creationId="{63AE490A-F412-9975-1694-1835820D44A3}"/>
          </ac:cxnSpMkLst>
        </pc:cxnChg>
        <pc:cxnChg chg="add mod">
          <ac:chgData name="Manish Sharma" userId="b799adb9ba789c8f" providerId="LiveId" clId="{2BF1AFDE-0EC3-4D20-9ECF-8552883B8CAC}" dt="2022-07-10T09:47:24.200" v="185"/>
          <ac:cxnSpMkLst>
            <pc:docMk/>
            <pc:sldMk cId="2070434137" sldId="432"/>
            <ac:cxnSpMk id="18" creationId="{7C6AD279-825E-778A-DFC5-EDFE2FDAE44F}"/>
          </ac:cxnSpMkLst>
        </pc:cxnChg>
        <pc:cxnChg chg="add mod">
          <ac:chgData name="Manish Sharma" userId="b799adb9ba789c8f" providerId="LiveId" clId="{2BF1AFDE-0EC3-4D20-9ECF-8552883B8CAC}" dt="2022-07-10T09:47:24.200" v="185"/>
          <ac:cxnSpMkLst>
            <pc:docMk/>
            <pc:sldMk cId="2070434137" sldId="432"/>
            <ac:cxnSpMk id="19" creationId="{83EEACBB-50E0-A6DF-F36B-6292DC05118F}"/>
          </ac:cxnSpMkLst>
        </pc:cxnChg>
        <pc:cxnChg chg="add mod">
          <ac:chgData name="Manish Sharma" userId="b799adb9ba789c8f" providerId="LiveId" clId="{2BF1AFDE-0EC3-4D20-9ECF-8552883B8CAC}" dt="2022-07-10T09:47:24.200" v="185"/>
          <ac:cxnSpMkLst>
            <pc:docMk/>
            <pc:sldMk cId="2070434137" sldId="432"/>
            <ac:cxnSpMk id="20" creationId="{1C92BE8E-A94C-9B93-A1FC-F1DF39F45BE6}"/>
          </ac:cxnSpMkLst>
        </pc:cxnChg>
        <pc:cxnChg chg="add mod">
          <ac:chgData name="Manish Sharma" userId="b799adb9ba789c8f" providerId="LiveId" clId="{2BF1AFDE-0EC3-4D20-9ECF-8552883B8CAC}" dt="2022-07-10T09:47:37.660" v="186"/>
          <ac:cxnSpMkLst>
            <pc:docMk/>
            <pc:sldMk cId="2070434137" sldId="432"/>
            <ac:cxnSpMk id="22" creationId="{F1A6C3A0-D974-296D-2089-1A41AB3A87CF}"/>
          </ac:cxnSpMkLst>
        </pc:cxnChg>
        <pc:cxnChg chg="add mod">
          <ac:chgData name="Manish Sharma" userId="b799adb9ba789c8f" providerId="LiveId" clId="{2BF1AFDE-0EC3-4D20-9ECF-8552883B8CAC}" dt="2022-07-10T09:48:25.568" v="189"/>
          <ac:cxnSpMkLst>
            <pc:docMk/>
            <pc:sldMk cId="2070434137" sldId="432"/>
            <ac:cxnSpMk id="25" creationId="{B07BB300-1A9E-2534-CFC9-94A99DBB333C}"/>
          </ac:cxnSpMkLst>
        </pc:cxnChg>
      </pc:sldChg>
      <pc:sldChg chg="modSp new mod">
        <pc:chgData name="Manish Sharma" userId="b799adb9ba789c8f" providerId="LiveId" clId="{2BF1AFDE-0EC3-4D20-9ECF-8552883B8CAC}" dt="2022-07-10T09:51:51.167" v="273" actId="20577"/>
        <pc:sldMkLst>
          <pc:docMk/>
          <pc:sldMk cId="2430039802" sldId="433"/>
        </pc:sldMkLst>
        <pc:spChg chg="mod">
          <ac:chgData name="Manish Sharma" userId="b799adb9ba789c8f" providerId="LiveId" clId="{2BF1AFDE-0EC3-4D20-9ECF-8552883B8CAC}" dt="2022-07-10T09:50:22.195" v="219" actId="20577"/>
          <ac:spMkLst>
            <pc:docMk/>
            <pc:sldMk cId="2430039802" sldId="433"/>
            <ac:spMk id="2" creationId="{FBA276AF-FDB6-8170-B79C-CA3D4B60CD67}"/>
          </ac:spMkLst>
        </pc:spChg>
        <pc:spChg chg="mod">
          <ac:chgData name="Manish Sharma" userId="b799adb9ba789c8f" providerId="LiveId" clId="{2BF1AFDE-0EC3-4D20-9ECF-8552883B8CAC}" dt="2022-07-10T09:51:51.167" v="273" actId="20577"/>
          <ac:spMkLst>
            <pc:docMk/>
            <pc:sldMk cId="2430039802" sldId="433"/>
            <ac:spMk id="3" creationId="{ADAA803E-1DF9-8993-3B8B-3835A13A86DE}"/>
          </ac:spMkLst>
        </pc:spChg>
      </pc:sldChg>
      <pc:sldChg chg="modSp new mod">
        <pc:chgData name="Manish Sharma" userId="b799adb9ba789c8f" providerId="LiveId" clId="{2BF1AFDE-0EC3-4D20-9ECF-8552883B8CAC}" dt="2022-07-10T10:30:41.808" v="288" actId="20577"/>
        <pc:sldMkLst>
          <pc:docMk/>
          <pc:sldMk cId="1127274436" sldId="434"/>
        </pc:sldMkLst>
        <pc:spChg chg="mod">
          <ac:chgData name="Manish Sharma" userId="b799adb9ba789c8f" providerId="LiveId" clId="{2BF1AFDE-0EC3-4D20-9ECF-8552883B8CAC}" dt="2022-07-10T10:30:34.525" v="285" actId="20577"/>
          <ac:spMkLst>
            <pc:docMk/>
            <pc:sldMk cId="1127274436" sldId="434"/>
            <ac:spMk id="2" creationId="{6A7BA1FA-FD04-AAC4-7CF4-32F90ECDDC22}"/>
          </ac:spMkLst>
        </pc:spChg>
        <pc:spChg chg="mod">
          <ac:chgData name="Manish Sharma" userId="b799adb9ba789c8f" providerId="LiveId" clId="{2BF1AFDE-0EC3-4D20-9ECF-8552883B8CAC}" dt="2022-07-10T10:30:41.808" v="288" actId="20577"/>
          <ac:spMkLst>
            <pc:docMk/>
            <pc:sldMk cId="1127274436" sldId="434"/>
            <ac:spMk id="3" creationId="{BC746B8E-EF27-4451-554A-C99F9E2F0117}"/>
          </ac:spMkLst>
        </pc:spChg>
      </pc:sldChg>
    </pc:docChg>
  </pc:docChgLst>
  <pc:docChgLst>
    <pc:chgData name="Manish Sharma" userId="b799adb9ba789c8f" providerId="LiveId" clId="{E19224F3-D010-4289-8DD4-50354BD6E50E}"/>
    <pc:docChg chg="undo custSel addSld delSld modSld sldOrd addSection delSection">
      <pc:chgData name="Manish Sharma" userId="b799adb9ba789c8f" providerId="LiveId" clId="{E19224F3-D010-4289-8DD4-50354BD6E50E}" dt="2022-03-06T17:24:54.839" v="464" actId="20577"/>
      <pc:docMkLst>
        <pc:docMk/>
      </pc:docMkLst>
      <pc:sldChg chg="add del">
        <pc:chgData name="Manish Sharma" userId="b799adb9ba789c8f" providerId="LiveId" clId="{E19224F3-D010-4289-8DD4-50354BD6E50E}" dt="2022-03-05T19:59:59.232" v="428"/>
        <pc:sldMkLst>
          <pc:docMk/>
          <pc:sldMk cId="3103000826" sldId="266"/>
        </pc:sldMkLst>
      </pc:sldChg>
      <pc:sldChg chg="add del">
        <pc:chgData name="Manish Sharma" userId="b799adb9ba789c8f" providerId="LiveId" clId="{E19224F3-D010-4289-8DD4-50354BD6E50E}" dt="2022-03-06T13:49:08.948" v="444"/>
        <pc:sldMkLst>
          <pc:docMk/>
          <pc:sldMk cId="1955633667" sldId="267"/>
        </pc:sldMkLst>
      </pc:sldChg>
      <pc:sldChg chg="add del">
        <pc:chgData name="Manish Sharma" userId="b799adb9ba789c8f" providerId="LiveId" clId="{E19224F3-D010-4289-8DD4-50354BD6E50E}" dt="2022-03-06T14:31:23.513" v="447"/>
        <pc:sldMkLst>
          <pc:docMk/>
          <pc:sldMk cId="2308804351" sldId="268"/>
        </pc:sldMkLst>
      </pc:sldChg>
      <pc:sldChg chg="add del">
        <pc:chgData name="Manish Sharma" userId="b799adb9ba789c8f" providerId="LiveId" clId="{E19224F3-D010-4289-8DD4-50354BD6E50E}" dt="2022-03-06T14:53:47.023" v="451"/>
        <pc:sldMkLst>
          <pc:docMk/>
          <pc:sldMk cId="541853456" sldId="270"/>
        </pc:sldMkLst>
      </pc:sldChg>
      <pc:sldChg chg="add del">
        <pc:chgData name="Manish Sharma" userId="b799adb9ba789c8f" providerId="LiveId" clId="{E19224F3-D010-4289-8DD4-50354BD6E50E}" dt="2022-03-06T16:08:29.453" v="453"/>
        <pc:sldMkLst>
          <pc:docMk/>
          <pc:sldMk cId="4251761722" sldId="271"/>
        </pc:sldMkLst>
      </pc:sldChg>
      <pc:sldChg chg="add del">
        <pc:chgData name="Manish Sharma" userId="b799adb9ba789c8f" providerId="LiveId" clId="{E19224F3-D010-4289-8DD4-50354BD6E50E}" dt="2022-03-05T16:54:13.228" v="205"/>
        <pc:sldMkLst>
          <pc:docMk/>
          <pc:sldMk cId="1331658581" sldId="273"/>
        </pc:sldMkLst>
      </pc:sldChg>
      <pc:sldChg chg="add del">
        <pc:chgData name="Manish Sharma" userId="b799adb9ba789c8f" providerId="LiveId" clId="{E19224F3-D010-4289-8DD4-50354BD6E50E}" dt="2022-03-05T16:43:59.183" v="204"/>
        <pc:sldMkLst>
          <pc:docMk/>
          <pc:sldMk cId="2937149028" sldId="282"/>
        </pc:sldMkLst>
      </pc:sldChg>
      <pc:sldChg chg="add del">
        <pc:chgData name="Manish Sharma" userId="b799adb9ba789c8f" providerId="LiveId" clId="{E19224F3-D010-4289-8DD4-50354BD6E50E}" dt="2022-03-05T16:43:59.183" v="204"/>
        <pc:sldMkLst>
          <pc:docMk/>
          <pc:sldMk cId="3640020107" sldId="283"/>
        </pc:sldMkLst>
      </pc:sldChg>
      <pc:sldChg chg="add del">
        <pc:chgData name="Manish Sharma" userId="b799adb9ba789c8f" providerId="LiveId" clId="{E19224F3-D010-4289-8DD4-50354BD6E50E}" dt="2022-03-05T16:43:59.183" v="204"/>
        <pc:sldMkLst>
          <pc:docMk/>
          <pc:sldMk cId="3936744458" sldId="284"/>
        </pc:sldMkLst>
      </pc:sldChg>
      <pc:sldChg chg="add del">
        <pc:chgData name="Manish Sharma" userId="b799adb9ba789c8f" providerId="LiveId" clId="{E19224F3-D010-4289-8DD4-50354BD6E50E}" dt="2022-03-06T14:38:09.851" v="448"/>
        <pc:sldMkLst>
          <pc:docMk/>
          <pc:sldMk cId="547040454" sldId="285"/>
        </pc:sldMkLst>
      </pc:sldChg>
      <pc:sldChg chg="add del">
        <pc:chgData name="Manish Sharma" userId="b799adb9ba789c8f" providerId="LiveId" clId="{E19224F3-D010-4289-8DD4-50354BD6E50E}" dt="2022-03-06T14:38:09.851" v="448"/>
        <pc:sldMkLst>
          <pc:docMk/>
          <pc:sldMk cId="1689115699" sldId="286"/>
        </pc:sldMkLst>
      </pc:sldChg>
      <pc:sldChg chg="add del">
        <pc:chgData name="Manish Sharma" userId="b799adb9ba789c8f" providerId="LiveId" clId="{E19224F3-D010-4289-8DD4-50354BD6E50E}" dt="2022-03-05T19:59:59.232" v="428"/>
        <pc:sldMkLst>
          <pc:docMk/>
          <pc:sldMk cId="1060908639" sldId="287"/>
        </pc:sldMkLst>
      </pc:sldChg>
      <pc:sldChg chg="add del">
        <pc:chgData name="Manish Sharma" userId="b799adb9ba789c8f" providerId="LiveId" clId="{E19224F3-D010-4289-8DD4-50354BD6E50E}" dt="2022-03-05T19:59:59.232" v="428"/>
        <pc:sldMkLst>
          <pc:docMk/>
          <pc:sldMk cId="3753465024" sldId="288"/>
        </pc:sldMkLst>
      </pc:sldChg>
      <pc:sldChg chg="add del">
        <pc:chgData name="Manish Sharma" userId="b799adb9ba789c8f" providerId="LiveId" clId="{E19224F3-D010-4289-8DD4-50354BD6E50E}" dt="2022-03-05T19:59:59.232" v="428"/>
        <pc:sldMkLst>
          <pc:docMk/>
          <pc:sldMk cId="2567783499" sldId="289"/>
        </pc:sldMkLst>
      </pc:sldChg>
      <pc:sldChg chg="add del">
        <pc:chgData name="Manish Sharma" userId="b799adb9ba789c8f" providerId="LiveId" clId="{E19224F3-D010-4289-8DD4-50354BD6E50E}" dt="2022-03-06T15:15:34.502" v="452"/>
        <pc:sldMkLst>
          <pc:docMk/>
          <pc:sldMk cId="1149044477" sldId="290"/>
        </pc:sldMkLst>
      </pc:sldChg>
      <pc:sldChg chg="add del">
        <pc:chgData name="Manish Sharma" userId="b799adb9ba789c8f" providerId="LiveId" clId="{E19224F3-D010-4289-8DD4-50354BD6E50E}" dt="2022-03-06T15:15:34.502" v="452"/>
        <pc:sldMkLst>
          <pc:docMk/>
          <pc:sldMk cId="3328030247" sldId="291"/>
        </pc:sldMkLst>
      </pc:sldChg>
      <pc:sldChg chg="del">
        <pc:chgData name="Manish Sharma" userId="b799adb9ba789c8f" providerId="LiveId" clId="{E19224F3-D010-4289-8DD4-50354BD6E50E}" dt="2022-03-05T12:58:16.535" v="0" actId="47"/>
        <pc:sldMkLst>
          <pc:docMk/>
          <pc:sldMk cId="2954877608" sldId="292"/>
        </pc:sldMkLst>
      </pc:sldChg>
      <pc:sldChg chg="add del">
        <pc:chgData name="Manish Sharma" userId="b799adb9ba789c8f" providerId="LiveId" clId="{E19224F3-D010-4289-8DD4-50354BD6E50E}" dt="2022-03-05T14:39:19.463" v="37"/>
        <pc:sldMkLst>
          <pc:docMk/>
          <pc:sldMk cId="3401202457" sldId="315"/>
        </pc:sldMkLst>
      </pc:sldChg>
      <pc:sldChg chg="del">
        <pc:chgData name="Manish Sharma" userId="b799adb9ba789c8f" providerId="LiveId" clId="{E19224F3-D010-4289-8DD4-50354BD6E50E}" dt="2022-03-05T12:58:16.535" v="0" actId="47"/>
        <pc:sldMkLst>
          <pc:docMk/>
          <pc:sldMk cId="3653811040" sldId="316"/>
        </pc:sldMkLst>
      </pc:sldChg>
      <pc:sldChg chg="del">
        <pc:chgData name="Manish Sharma" userId="b799adb9ba789c8f" providerId="LiveId" clId="{E19224F3-D010-4289-8DD4-50354BD6E50E}" dt="2022-03-05T12:58:16.535" v="0" actId="47"/>
        <pc:sldMkLst>
          <pc:docMk/>
          <pc:sldMk cId="2482883434" sldId="317"/>
        </pc:sldMkLst>
      </pc:sldChg>
      <pc:sldChg chg="del">
        <pc:chgData name="Manish Sharma" userId="b799adb9ba789c8f" providerId="LiveId" clId="{E19224F3-D010-4289-8DD4-50354BD6E50E}" dt="2022-03-05T12:58:16.535" v="0" actId="47"/>
        <pc:sldMkLst>
          <pc:docMk/>
          <pc:sldMk cId="1381241696" sldId="318"/>
        </pc:sldMkLst>
      </pc:sldChg>
      <pc:sldChg chg="add del">
        <pc:chgData name="Manish Sharma" userId="b799adb9ba789c8f" providerId="LiveId" clId="{E19224F3-D010-4289-8DD4-50354BD6E50E}" dt="2022-03-06T16:08:29.453" v="453"/>
        <pc:sldMkLst>
          <pc:docMk/>
          <pc:sldMk cId="672012168" sldId="322"/>
        </pc:sldMkLst>
      </pc:sldChg>
      <pc:sldChg chg="add del">
        <pc:chgData name="Manish Sharma" userId="b799adb9ba789c8f" providerId="LiveId" clId="{E19224F3-D010-4289-8DD4-50354BD6E50E}" dt="2022-03-06T16:08:29.453" v="453"/>
        <pc:sldMkLst>
          <pc:docMk/>
          <pc:sldMk cId="1558062592" sldId="323"/>
        </pc:sldMkLst>
      </pc:sldChg>
      <pc:sldChg chg="del">
        <pc:chgData name="Manish Sharma" userId="b799adb9ba789c8f" providerId="LiveId" clId="{E19224F3-D010-4289-8DD4-50354BD6E50E}" dt="2022-03-05T12:58:16.535" v="0" actId="47"/>
        <pc:sldMkLst>
          <pc:docMk/>
          <pc:sldMk cId="4064640019" sldId="325"/>
        </pc:sldMkLst>
      </pc:sldChg>
      <pc:sldChg chg="del">
        <pc:chgData name="Manish Sharma" userId="b799adb9ba789c8f" providerId="LiveId" clId="{E19224F3-D010-4289-8DD4-50354BD6E50E}" dt="2022-03-05T12:58:16.535" v="0" actId="47"/>
        <pc:sldMkLst>
          <pc:docMk/>
          <pc:sldMk cId="174730671" sldId="326"/>
        </pc:sldMkLst>
      </pc:sldChg>
      <pc:sldChg chg="del">
        <pc:chgData name="Manish Sharma" userId="b799adb9ba789c8f" providerId="LiveId" clId="{E19224F3-D010-4289-8DD4-50354BD6E50E}" dt="2022-03-05T12:58:16.535" v="0" actId="47"/>
        <pc:sldMkLst>
          <pc:docMk/>
          <pc:sldMk cId="3573060485" sldId="328"/>
        </pc:sldMkLst>
      </pc:sldChg>
      <pc:sldChg chg="add del">
        <pc:chgData name="Manish Sharma" userId="b799adb9ba789c8f" providerId="LiveId" clId="{E19224F3-D010-4289-8DD4-50354BD6E50E}" dt="2022-03-05T14:35:43.337" v="30"/>
        <pc:sldMkLst>
          <pc:docMk/>
          <pc:sldMk cId="3819615658" sldId="330"/>
        </pc:sldMkLst>
      </pc:sldChg>
      <pc:sldChg chg="add del">
        <pc:chgData name="Manish Sharma" userId="b799adb9ba789c8f" providerId="LiveId" clId="{E19224F3-D010-4289-8DD4-50354BD6E50E}" dt="2022-03-05T16:43:59.183" v="204"/>
        <pc:sldMkLst>
          <pc:docMk/>
          <pc:sldMk cId="1872235650" sldId="331"/>
        </pc:sldMkLst>
      </pc:sldChg>
      <pc:sldChg chg="add del">
        <pc:chgData name="Manish Sharma" userId="b799adb9ba789c8f" providerId="LiveId" clId="{E19224F3-D010-4289-8DD4-50354BD6E50E}" dt="2022-03-05T19:59:59.232" v="428"/>
        <pc:sldMkLst>
          <pc:docMk/>
          <pc:sldMk cId="2699455721" sldId="332"/>
        </pc:sldMkLst>
      </pc:sldChg>
      <pc:sldChg chg="modSp mod">
        <pc:chgData name="Manish Sharma" userId="b799adb9ba789c8f" providerId="LiveId" clId="{E19224F3-D010-4289-8DD4-50354BD6E50E}" dt="2022-03-05T13:21:29.435" v="2" actId="6549"/>
        <pc:sldMkLst>
          <pc:docMk/>
          <pc:sldMk cId="389683339" sldId="334"/>
        </pc:sldMkLst>
        <pc:spChg chg="mod">
          <ac:chgData name="Manish Sharma" userId="b799adb9ba789c8f" providerId="LiveId" clId="{E19224F3-D010-4289-8DD4-50354BD6E50E}" dt="2022-03-05T13:21:29.435" v="2" actId="6549"/>
          <ac:spMkLst>
            <pc:docMk/>
            <pc:sldMk cId="389683339" sldId="334"/>
            <ac:spMk id="3" creationId="{4D9CE2CD-138A-4ABE-A8DC-60C1323E54D5}"/>
          </ac:spMkLst>
        </pc:spChg>
      </pc:sldChg>
      <pc:sldChg chg="addSp delSp modSp new mod">
        <pc:chgData name="Manish Sharma" userId="b799adb9ba789c8f" providerId="LiveId" clId="{E19224F3-D010-4289-8DD4-50354BD6E50E}" dt="2022-03-05T13:44:19.271" v="11"/>
        <pc:sldMkLst>
          <pc:docMk/>
          <pc:sldMk cId="799825723" sldId="335"/>
        </pc:sldMkLst>
        <pc:spChg chg="del">
          <ac:chgData name="Manish Sharma" userId="b799adb9ba789c8f" providerId="LiveId" clId="{E19224F3-D010-4289-8DD4-50354BD6E50E}" dt="2022-03-05T13:43:04.069" v="4" actId="478"/>
          <ac:spMkLst>
            <pc:docMk/>
            <pc:sldMk cId="799825723" sldId="335"/>
            <ac:spMk id="2" creationId="{4A98E721-0441-4F39-AF4E-18A6317F9EDD}"/>
          </ac:spMkLst>
        </pc:spChg>
        <pc:spChg chg="del">
          <ac:chgData name="Manish Sharma" userId="b799adb9ba789c8f" providerId="LiveId" clId="{E19224F3-D010-4289-8DD4-50354BD6E50E}" dt="2022-03-05T13:43:04.069" v="4" actId="478"/>
          <ac:spMkLst>
            <pc:docMk/>
            <pc:sldMk cId="799825723" sldId="335"/>
            <ac:spMk id="3" creationId="{5D29726D-D5BA-41CF-9376-D0B43D31788B}"/>
          </ac:spMkLst>
        </pc:spChg>
        <pc:spChg chg="add mod">
          <ac:chgData name="Manish Sharma" userId="b799adb9ba789c8f" providerId="LiveId" clId="{E19224F3-D010-4289-8DD4-50354BD6E50E}" dt="2022-03-05T13:43:09.669" v="5"/>
          <ac:spMkLst>
            <pc:docMk/>
            <pc:sldMk cId="799825723" sldId="335"/>
            <ac:spMk id="6" creationId="{8861DE8D-7609-41AE-972A-A82DC216EDE1}"/>
          </ac:spMkLst>
        </pc:spChg>
        <pc:spChg chg="add mod">
          <ac:chgData name="Manish Sharma" userId="b799adb9ba789c8f" providerId="LiveId" clId="{E19224F3-D010-4289-8DD4-50354BD6E50E}" dt="2022-03-05T13:43:14.637" v="6"/>
          <ac:spMkLst>
            <pc:docMk/>
            <pc:sldMk cId="799825723" sldId="335"/>
            <ac:spMk id="7" creationId="{C7856FFB-85AE-47DE-819D-979325B68540}"/>
          </ac:spMkLst>
        </pc:spChg>
        <pc:spChg chg="mod">
          <ac:chgData name="Manish Sharma" userId="b799adb9ba789c8f" providerId="LiveId" clId="{E19224F3-D010-4289-8DD4-50354BD6E50E}" dt="2022-03-05T13:43:23.201" v="7"/>
          <ac:spMkLst>
            <pc:docMk/>
            <pc:sldMk cId="799825723" sldId="335"/>
            <ac:spMk id="9" creationId="{8813D724-ED0A-43DC-8D5E-E981A715F983}"/>
          </ac:spMkLst>
        </pc:spChg>
        <pc:spChg chg="mod">
          <ac:chgData name="Manish Sharma" userId="b799adb9ba789c8f" providerId="LiveId" clId="{E19224F3-D010-4289-8DD4-50354BD6E50E}" dt="2022-03-05T13:43:23.201" v="7"/>
          <ac:spMkLst>
            <pc:docMk/>
            <pc:sldMk cId="799825723" sldId="335"/>
            <ac:spMk id="10" creationId="{0B11ECEC-B617-4DD4-BCD9-6A98C4A424C2}"/>
          </ac:spMkLst>
        </pc:spChg>
        <pc:spChg chg="mod">
          <ac:chgData name="Manish Sharma" userId="b799adb9ba789c8f" providerId="LiveId" clId="{E19224F3-D010-4289-8DD4-50354BD6E50E}" dt="2022-03-05T13:43:23.201" v="7"/>
          <ac:spMkLst>
            <pc:docMk/>
            <pc:sldMk cId="799825723" sldId="335"/>
            <ac:spMk id="12" creationId="{183191F8-2CDC-45F4-BB57-07AB0209B947}"/>
          </ac:spMkLst>
        </pc:spChg>
        <pc:spChg chg="mod">
          <ac:chgData name="Manish Sharma" userId="b799adb9ba789c8f" providerId="LiveId" clId="{E19224F3-D010-4289-8DD4-50354BD6E50E}" dt="2022-03-05T13:43:23.201" v="7"/>
          <ac:spMkLst>
            <pc:docMk/>
            <pc:sldMk cId="799825723" sldId="335"/>
            <ac:spMk id="13" creationId="{2CB06C3B-9B6C-43F9-AEEE-DE5BF02DD1C0}"/>
          </ac:spMkLst>
        </pc:spChg>
        <pc:spChg chg="mod">
          <ac:chgData name="Manish Sharma" userId="b799adb9ba789c8f" providerId="LiveId" clId="{E19224F3-D010-4289-8DD4-50354BD6E50E}" dt="2022-03-05T13:43:23.201" v="7"/>
          <ac:spMkLst>
            <pc:docMk/>
            <pc:sldMk cId="799825723" sldId="335"/>
            <ac:spMk id="15" creationId="{157BBE74-A876-4BFD-8162-AEA5A5C0B09E}"/>
          </ac:spMkLst>
        </pc:spChg>
        <pc:spChg chg="mod">
          <ac:chgData name="Manish Sharma" userId="b799adb9ba789c8f" providerId="LiveId" clId="{E19224F3-D010-4289-8DD4-50354BD6E50E}" dt="2022-03-05T13:43:23.201" v="7"/>
          <ac:spMkLst>
            <pc:docMk/>
            <pc:sldMk cId="799825723" sldId="335"/>
            <ac:spMk id="16" creationId="{36038471-FE99-4B06-A3B7-206E29CCDBA0}"/>
          </ac:spMkLst>
        </pc:spChg>
        <pc:spChg chg="add mod">
          <ac:chgData name="Manish Sharma" userId="b799adb9ba789c8f" providerId="LiveId" clId="{E19224F3-D010-4289-8DD4-50354BD6E50E}" dt="2022-03-05T13:43:30.713" v="8"/>
          <ac:spMkLst>
            <pc:docMk/>
            <pc:sldMk cId="799825723" sldId="335"/>
            <ac:spMk id="18" creationId="{7D196A3C-5CB0-4A3A-8A7B-821A4EB4169A}"/>
          </ac:spMkLst>
        </pc:spChg>
        <pc:spChg chg="add mod">
          <ac:chgData name="Manish Sharma" userId="b799adb9ba789c8f" providerId="LiveId" clId="{E19224F3-D010-4289-8DD4-50354BD6E50E}" dt="2022-03-05T13:43:30.713" v="8"/>
          <ac:spMkLst>
            <pc:docMk/>
            <pc:sldMk cId="799825723" sldId="335"/>
            <ac:spMk id="19" creationId="{4AEC8432-45D1-49F5-AD6E-247E73E66A9B}"/>
          </ac:spMkLst>
        </pc:spChg>
        <pc:spChg chg="add mod">
          <ac:chgData name="Manish Sharma" userId="b799adb9ba789c8f" providerId="LiveId" clId="{E19224F3-D010-4289-8DD4-50354BD6E50E}" dt="2022-03-05T13:43:53.665" v="9"/>
          <ac:spMkLst>
            <pc:docMk/>
            <pc:sldMk cId="799825723" sldId="335"/>
            <ac:spMk id="20" creationId="{8A6DF65B-C4D8-409F-A5B0-AB65A1481873}"/>
          </ac:spMkLst>
        </pc:spChg>
        <pc:spChg chg="add mod">
          <ac:chgData name="Manish Sharma" userId="b799adb9ba789c8f" providerId="LiveId" clId="{E19224F3-D010-4289-8DD4-50354BD6E50E}" dt="2022-03-05T13:43:53.665" v="9"/>
          <ac:spMkLst>
            <pc:docMk/>
            <pc:sldMk cId="799825723" sldId="335"/>
            <ac:spMk id="22" creationId="{1F9897B8-691E-44DF-8CCE-7C7C56E30928}"/>
          </ac:spMkLst>
        </pc:spChg>
        <pc:spChg chg="add mod">
          <ac:chgData name="Manish Sharma" userId="b799adb9ba789c8f" providerId="LiveId" clId="{E19224F3-D010-4289-8DD4-50354BD6E50E}" dt="2022-03-05T13:43:53.665" v="9"/>
          <ac:spMkLst>
            <pc:docMk/>
            <pc:sldMk cId="799825723" sldId="335"/>
            <ac:spMk id="24" creationId="{04DDCF1B-1F4C-4C14-9CFE-AC238D35E6A9}"/>
          </ac:spMkLst>
        </pc:spChg>
        <pc:spChg chg="add mod">
          <ac:chgData name="Manish Sharma" userId="b799adb9ba789c8f" providerId="LiveId" clId="{E19224F3-D010-4289-8DD4-50354BD6E50E}" dt="2022-03-05T13:44:01.490" v="10"/>
          <ac:spMkLst>
            <pc:docMk/>
            <pc:sldMk cId="799825723" sldId="335"/>
            <ac:spMk id="25" creationId="{FA289B94-0470-47FE-9A0E-F59A3526206F}"/>
          </ac:spMkLst>
        </pc:spChg>
        <pc:spChg chg="add mod">
          <ac:chgData name="Manish Sharma" userId="b799adb9ba789c8f" providerId="LiveId" clId="{E19224F3-D010-4289-8DD4-50354BD6E50E}" dt="2022-03-05T13:44:01.490" v="10"/>
          <ac:spMkLst>
            <pc:docMk/>
            <pc:sldMk cId="799825723" sldId="335"/>
            <ac:spMk id="26" creationId="{5A72BE4D-78A4-4600-8BD3-CA428251A1FB}"/>
          </ac:spMkLst>
        </pc:spChg>
        <pc:spChg chg="add mod">
          <ac:chgData name="Manish Sharma" userId="b799adb9ba789c8f" providerId="LiveId" clId="{E19224F3-D010-4289-8DD4-50354BD6E50E}" dt="2022-03-05T13:44:01.490" v="10"/>
          <ac:spMkLst>
            <pc:docMk/>
            <pc:sldMk cId="799825723" sldId="335"/>
            <ac:spMk id="27" creationId="{CA1D0029-681A-476F-A646-275A765B83F4}"/>
          </ac:spMkLst>
        </pc:spChg>
        <pc:spChg chg="add mod">
          <ac:chgData name="Manish Sharma" userId="b799adb9ba789c8f" providerId="LiveId" clId="{E19224F3-D010-4289-8DD4-50354BD6E50E}" dt="2022-03-05T13:44:01.490" v="10"/>
          <ac:spMkLst>
            <pc:docMk/>
            <pc:sldMk cId="799825723" sldId="335"/>
            <ac:spMk id="28" creationId="{5C6B3CD2-B1A8-4A23-BE41-67074660AFCA}"/>
          </ac:spMkLst>
        </pc:spChg>
        <pc:spChg chg="add mod">
          <ac:chgData name="Manish Sharma" userId="b799adb9ba789c8f" providerId="LiveId" clId="{E19224F3-D010-4289-8DD4-50354BD6E50E}" dt="2022-03-05T13:44:01.490" v="10"/>
          <ac:spMkLst>
            <pc:docMk/>
            <pc:sldMk cId="799825723" sldId="335"/>
            <ac:spMk id="29" creationId="{9D041E89-1864-422F-A1BC-F604CD309366}"/>
          </ac:spMkLst>
        </pc:spChg>
        <pc:spChg chg="add mod">
          <ac:chgData name="Manish Sharma" userId="b799adb9ba789c8f" providerId="LiveId" clId="{E19224F3-D010-4289-8DD4-50354BD6E50E}" dt="2022-03-05T13:44:19.271" v="11"/>
          <ac:spMkLst>
            <pc:docMk/>
            <pc:sldMk cId="799825723" sldId="335"/>
            <ac:spMk id="32" creationId="{0AF388CC-53D1-4D2F-9698-50B4FF4142B4}"/>
          </ac:spMkLst>
        </pc:spChg>
        <pc:spChg chg="add mod">
          <ac:chgData name="Manish Sharma" userId="b799adb9ba789c8f" providerId="LiveId" clId="{E19224F3-D010-4289-8DD4-50354BD6E50E}" dt="2022-03-05T13:44:19.271" v="11"/>
          <ac:spMkLst>
            <pc:docMk/>
            <pc:sldMk cId="799825723" sldId="335"/>
            <ac:spMk id="33" creationId="{0EA63277-A7F8-42A5-9064-75EAA583E75E}"/>
          </ac:spMkLst>
        </pc:spChg>
        <pc:spChg chg="mod">
          <ac:chgData name="Manish Sharma" userId="b799adb9ba789c8f" providerId="LiveId" clId="{E19224F3-D010-4289-8DD4-50354BD6E50E}" dt="2022-03-05T13:44:19.271" v="11"/>
          <ac:spMkLst>
            <pc:docMk/>
            <pc:sldMk cId="799825723" sldId="335"/>
            <ac:spMk id="35" creationId="{D08EE7CC-8EDA-485D-A265-B95C6033929B}"/>
          </ac:spMkLst>
        </pc:spChg>
        <pc:spChg chg="mod">
          <ac:chgData name="Manish Sharma" userId="b799adb9ba789c8f" providerId="LiveId" clId="{E19224F3-D010-4289-8DD4-50354BD6E50E}" dt="2022-03-05T13:44:19.271" v="11"/>
          <ac:spMkLst>
            <pc:docMk/>
            <pc:sldMk cId="799825723" sldId="335"/>
            <ac:spMk id="36" creationId="{D42926BD-ECCA-48CA-AC24-6DDF0A692339}"/>
          </ac:spMkLst>
        </pc:spChg>
        <pc:spChg chg="add mod">
          <ac:chgData name="Manish Sharma" userId="b799adb9ba789c8f" providerId="LiveId" clId="{E19224F3-D010-4289-8DD4-50354BD6E50E}" dt="2022-03-05T13:44:19.271" v="11"/>
          <ac:spMkLst>
            <pc:docMk/>
            <pc:sldMk cId="799825723" sldId="335"/>
            <ac:spMk id="37" creationId="{E2E0870F-4481-4BD6-B9A6-897BDD79CF9E}"/>
          </ac:spMkLst>
        </pc:spChg>
        <pc:grpChg chg="add mod">
          <ac:chgData name="Manish Sharma" userId="b799adb9ba789c8f" providerId="LiveId" clId="{E19224F3-D010-4289-8DD4-50354BD6E50E}" dt="2022-03-05T13:43:23.201" v="7"/>
          <ac:grpSpMkLst>
            <pc:docMk/>
            <pc:sldMk cId="799825723" sldId="335"/>
            <ac:grpSpMk id="8" creationId="{6A077AE7-2121-47CD-9E6E-4E0BFEC8F1D6}"/>
          </ac:grpSpMkLst>
        </pc:grpChg>
        <pc:grpChg chg="add mod">
          <ac:chgData name="Manish Sharma" userId="b799adb9ba789c8f" providerId="LiveId" clId="{E19224F3-D010-4289-8DD4-50354BD6E50E}" dt="2022-03-05T13:43:23.201" v="7"/>
          <ac:grpSpMkLst>
            <pc:docMk/>
            <pc:sldMk cId="799825723" sldId="335"/>
            <ac:grpSpMk id="11" creationId="{023F00C7-D508-4812-9353-C787C7628341}"/>
          </ac:grpSpMkLst>
        </pc:grpChg>
        <pc:grpChg chg="add mod">
          <ac:chgData name="Manish Sharma" userId="b799adb9ba789c8f" providerId="LiveId" clId="{E19224F3-D010-4289-8DD4-50354BD6E50E}" dt="2022-03-05T13:43:23.201" v="7"/>
          <ac:grpSpMkLst>
            <pc:docMk/>
            <pc:sldMk cId="799825723" sldId="335"/>
            <ac:grpSpMk id="14" creationId="{3148B582-57DE-4C9E-98F0-7FF83696CB41}"/>
          </ac:grpSpMkLst>
        </pc:grpChg>
        <pc:grpChg chg="add mod">
          <ac:chgData name="Manish Sharma" userId="b799adb9ba789c8f" providerId="LiveId" clId="{E19224F3-D010-4289-8DD4-50354BD6E50E}" dt="2022-03-05T13:44:19.271" v="11"/>
          <ac:grpSpMkLst>
            <pc:docMk/>
            <pc:sldMk cId="799825723" sldId="335"/>
            <ac:grpSpMk id="34" creationId="{ADC42910-38AF-4B30-A52C-DD35D13D3240}"/>
          </ac:grpSpMkLst>
        </pc:grpChg>
        <pc:cxnChg chg="add mod">
          <ac:chgData name="Manish Sharma" userId="b799adb9ba789c8f" providerId="LiveId" clId="{E19224F3-D010-4289-8DD4-50354BD6E50E}" dt="2022-03-05T13:43:09.669" v="5"/>
          <ac:cxnSpMkLst>
            <pc:docMk/>
            <pc:sldMk cId="799825723" sldId="335"/>
            <ac:cxnSpMk id="4" creationId="{4458AE38-EE9F-4A66-A50A-2D7903352D82}"/>
          </ac:cxnSpMkLst>
        </pc:cxnChg>
        <pc:cxnChg chg="add mod">
          <ac:chgData name="Manish Sharma" userId="b799adb9ba789c8f" providerId="LiveId" clId="{E19224F3-D010-4289-8DD4-50354BD6E50E}" dt="2022-03-05T13:43:09.669" v="5"/>
          <ac:cxnSpMkLst>
            <pc:docMk/>
            <pc:sldMk cId="799825723" sldId="335"/>
            <ac:cxnSpMk id="5" creationId="{FB899BC7-88A3-48A9-8F97-DF4A3A093CFE}"/>
          </ac:cxnSpMkLst>
        </pc:cxnChg>
        <pc:cxnChg chg="add mod">
          <ac:chgData name="Manish Sharma" userId="b799adb9ba789c8f" providerId="LiveId" clId="{E19224F3-D010-4289-8DD4-50354BD6E50E}" dt="2022-03-05T13:43:30.713" v="8"/>
          <ac:cxnSpMkLst>
            <pc:docMk/>
            <pc:sldMk cId="799825723" sldId="335"/>
            <ac:cxnSpMk id="17" creationId="{4DB2A176-A707-44C5-B6F8-F40F60C1B0AB}"/>
          </ac:cxnSpMkLst>
        </pc:cxnChg>
        <pc:cxnChg chg="add mod">
          <ac:chgData name="Manish Sharma" userId="b799adb9ba789c8f" providerId="LiveId" clId="{E19224F3-D010-4289-8DD4-50354BD6E50E}" dt="2022-03-05T13:43:53.665" v="9"/>
          <ac:cxnSpMkLst>
            <pc:docMk/>
            <pc:sldMk cId="799825723" sldId="335"/>
            <ac:cxnSpMk id="21" creationId="{80E50495-DC28-4024-B062-117666B913E8}"/>
          </ac:cxnSpMkLst>
        </pc:cxnChg>
        <pc:cxnChg chg="add mod">
          <ac:chgData name="Manish Sharma" userId="b799adb9ba789c8f" providerId="LiveId" clId="{E19224F3-D010-4289-8DD4-50354BD6E50E}" dt="2022-03-05T13:43:53.665" v="9"/>
          <ac:cxnSpMkLst>
            <pc:docMk/>
            <pc:sldMk cId="799825723" sldId="335"/>
            <ac:cxnSpMk id="23" creationId="{FEA639B5-5E8E-4416-888A-FA86A2578F7F}"/>
          </ac:cxnSpMkLst>
        </pc:cxnChg>
        <pc:cxnChg chg="add mod">
          <ac:chgData name="Manish Sharma" userId="b799adb9ba789c8f" providerId="LiveId" clId="{E19224F3-D010-4289-8DD4-50354BD6E50E}" dt="2022-03-05T13:44:19.271" v="11"/>
          <ac:cxnSpMkLst>
            <pc:docMk/>
            <pc:sldMk cId="799825723" sldId="335"/>
            <ac:cxnSpMk id="30" creationId="{A9A89692-ACEA-41D4-A250-F632FE309F6F}"/>
          </ac:cxnSpMkLst>
        </pc:cxnChg>
        <pc:cxnChg chg="add mod">
          <ac:chgData name="Manish Sharma" userId="b799adb9ba789c8f" providerId="LiveId" clId="{E19224F3-D010-4289-8DD4-50354BD6E50E}" dt="2022-03-05T13:44:19.271" v="11"/>
          <ac:cxnSpMkLst>
            <pc:docMk/>
            <pc:sldMk cId="799825723" sldId="335"/>
            <ac:cxnSpMk id="31" creationId="{4478D9F5-9D79-4B44-8603-BA689DF5F7DE}"/>
          </ac:cxnSpMkLst>
        </pc:cxnChg>
      </pc:sldChg>
      <pc:sldChg chg="del">
        <pc:chgData name="Manish Sharma" userId="b799adb9ba789c8f" providerId="LiveId" clId="{E19224F3-D010-4289-8DD4-50354BD6E50E}" dt="2022-03-05T12:58:16.535" v="0" actId="47"/>
        <pc:sldMkLst>
          <pc:docMk/>
          <pc:sldMk cId="3620814271" sldId="335"/>
        </pc:sldMkLst>
      </pc:sldChg>
      <pc:sldChg chg="del">
        <pc:chgData name="Manish Sharma" userId="b799adb9ba789c8f" providerId="LiveId" clId="{E19224F3-D010-4289-8DD4-50354BD6E50E}" dt="2022-03-05T12:58:16.535" v="0" actId="47"/>
        <pc:sldMkLst>
          <pc:docMk/>
          <pc:sldMk cId="1165593841" sldId="336"/>
        </pc:sldMkLst>
      </pc:sldChg>
      <pc:sldChg chg="addSp delSp modSp new mod">
        <pc:chgData name="Manish Sharma" userId="b799adb9ba789c8f" providerId="LiveId" clId="{E19224F3-D010-4289-8DD4-50354BD6E50E}" dt="2022-03-05T13:46:50.548" v="20"/>
        <pc:sldMkLst>
          <pc:docMk/>
          <pc:sldMk cId="4005291578" sldId="336"/>
        </pc:sldMkLst>
        <pc:spChg chg="del">
          <ac:chgData name="Manish Sharma" userId="b799adb9ba789c8f" providerId="LiveId" clId="{E19224F3-D010-4289-8DD4-50354BD6E50E}" dt="2022-03-05T13:44:50.249" v="13" actId="478"/>
          <ac:spMkLst>
            <pc:docMk/>
            <pc:sldMk cId="4005291578" sldId="336"/>
            <ac:spMk id="2" creationId="{E87BD54A-37F3-434F-A624-5E2C3E6FC2D7}"/>
          </ac:spMkLst>
        </pc:spChg>
        <pc:spChg chg="del">
          <ac:chgData name="Manish Sharma" userId="b799adb9ba789c8f" providerId="LiveId" clId="{E19224F3-D010-4289-8DD4-50354BD6E50E}" dt="2022-03-05T13:44:50.249" v="13" actId="478"/>
          <ac:spMkLst>
            <pc:docMk/>
            <pc:sldMk cId="4005291578" sldId="336"/>
            <ac:spMk id="3" creationId="{DB332D1F-7E36-4BBC-AECC-D5DDF94C5914}"/>
          </ac:spMkLst>
        </pc:spChg>
        <pc:spChg chg="add mod">
          <ac:chgData name="Manish Sharma" userId="b799adb9ba789c8f" providerId="LiveId" clId="{E19224F3-D010-4289-8DD4-50354BD6E50E}" dt="2022-03-05T13:45:04.743" v="14"/>
          <ac:spMkLst>
            <pc:docMk/>
            <pc:sldMk cId="4005291578" sldId="336"/>
            <ac:spMk id="4" creationId="{F807766A-BBC4-40BB-A5E0-9D626A0328AB}"/>
          </ac:spMkLst>
        </pc:spChg>
        <pc:spChg chg="mod">
          <ac:chgData name="Manish Sharma" userId="b799adb9ba789c8f" providerId="LiveId" clId="{E19224F3-D010-4289-8DD4-50354BD6E50E}" dt="2022-03-05T13:45:04.743" v="14"/>
          <ac:spMkLst>
            <pc:docMk/>
            <pc:sldMk cId="4005291578" sldId="336"/>
            <ac:spMk id="6" creationId="{19ACCCB3-7702-4031-BBFB-834014079E3D}"/>
          </ac:spMkLst>
        </pc:spChg>
        <pc:spChg chg="mod">
          <ac:chgData name="Manish Sharma" userId="b799adb9ba789c8f" providerId="LiveId" clId="{E19224F3-D010-4289-8DD4-50354BD6E50E}" dt="2022-03-05T13:45:04.743" v="14"/>
          <ac:spMkLst>
            <pc:docMk/>
            <pc:sldMk cId="4005291578" sldId="336"/>
            <ac:spMk id="7" creationId="{2CB0E755-E2AF-44C5-AECD-25555787DCF4}"/>
          </ac:spMkLst>
        </pc:spChg>
        <pc:spChg chg="mod">
          <ac:chgData name="Manish Sharma" userId="b799adb9ba789c8f" providerId="LiveId" clId="{E19224F3-D010-4289-8DD4-50354BD6E50E}" dt="2022-03-05T13:45:04.743" v="14"/>
          <ac:spMkLst>
            <pc:docMk/>
            <pc:sldMk cId="4005291578" sldId="336"/>
            <ac:spMk id="9" creationId="{EBD8A4FF-686F-4F3C-95CF-4D528F540124}"/>
          </ac:spMkLst>
        </pc:spChg>
        <pc:spChg chg="mod">
          <ac:chgData name="Manish Sharma" userId="b799adb9ba789c8f" providerId="LiveId" clId="{E19224F3-D010-4289-8DD4-50354BD6E50E}" dt="2022-03-05T13:45:04.743" v="14"/>
          <ac:spMkLst>
            <pc:docMk/>
            <pc:sldMk cId="4005291578" sldId="336"/>
            <ac:spMk id="10" creationId="{59223544-B490-4D03-8102-AD947B868DD3}"/>
          </ac:spMkLst>
        </pc:spChg>
        <pc:spChg chg="mod">
          <ac:chgData name="Manish Sharma" userId="b799adb9ba789c8f" providerId="LiveId" clId="{E19224F3-D010-4289-8DD4-50354BD6E50E}" dt="2022-03-05T13:45:04.743" v="14"/>
          <ac:spMkLst>
            <pc:docMk/>
            <pc:sldMk cId="4005291578" sldId="336"/>
            <ac:spMk id="12" creationId="{0C49F67A-D1B5-4DB9-A99F-C7C94B0BC9EB}"/>
          </ac:spMkLst>
        </pc:spChg>
        <pc:spChg chg="mod">
          <ac:chgData name="Manish Sharma" userId="b799adb9ba789c8f" providerId="LiveId" clId="{E19224F3-D010-4289-8DD4-50354BD6E50E}" dt="2022-03-05T13:45:04.743" v="14"/>
          <ac:spMkLst>
            <pc:docMk/>
            <pc:sldMk cId="4005291578" sldId="336"/>
            <ac:spMk id="13" creationId="{EEC04A2F-8749-47D0-9F4B-BEEA28C50F09}"/>
          </ac:spMkLst>
        </pc:spChg>
        <pc:spChg chg="add mod">
          <ac:chgData name="Manish Sharma" userId="b799adb9ba789c8f" providerId="LiveId" clId="{E19224F3-D010-4289-8DD4-50354BD6E50E}" dt="2022-03-05T13:45:04.743" v="14"/>
          <ac:spMkLst>
            <pc:docMk/>
            <pc:sldMk cId="4005291578" sldId="336"/>
            <ac:spMk id="15" creationId="{EE436BBF-0CEA-43FB-BA53-BA4D8E762613}"/>
          </ac:spMkLst>
        </pc:spChg>
        <pc:spChg chg="add mod">
          <ac:chgData name="Manish Sharma" userId="b799adb9ba789c8f" providerId="LiveId" clId="{E19224F3-D010-4289-8DD4-50354BD6E50E}" dt="2022-03-05T13:45:04.743" v="14"/>
          <ac:spMkLst>
            <pc:docMk/>
            <pc:sldMk cId="4005291578" sldId="336"/>
            <ac:spMk id="16" creationId="{AC248856-3C69-4A83-9093-F86DD9DCCD06}"/>
          </ac:spMkLst>
        </pc:spChg>
        <pc:spChg chg="add mod">
          <ac:chgData name="Manish Sharma" userId="b799adb9ba789c8f" providerId="LiveId" clId="{E19224F3-D010-4289-8DD4-50354BD6E50E}" dt="2022-03-05T13:45:04.743" v="14"/>
          <ac:spMkLst>
            <pc:docMk/>
            <pc:sldMk cId="4005291578" sldId="336"/>
            <ac:spMk id="17" creationId="{340B2035-21A4-4D6D-B8D3-99BBC1406AE6}"/>
          </ac:spMkLst>
        </pc:spChg>
        <pc:spChg chg="add mod">
          <ac:chgData name="Manish Sharma" userId="b799adb9ba789c8f" providerId="LiveId" clId="{E19224F3-D010-4289-8DD4-50354BD6E50E}" dt="2022-03-05T13:45:04.743" v="14"/>
          <ac:spMkLst>
            <pc:docMk/>
            <pc:sldMk cId="4005291578" sldId="336"/>
            <ac:spMk id="19" creationId="{57485092-9472-413A-B9C1-67749F2C1C3F}"/>
          </ac:spMkLst>
        </pc:spChg>
        <pc:spChg chg="add mod">
          <ac:chgData name="Manish Sharma" userId="b799adb9ba789c8f" providerId="LiveId" clId="{E19224F3-D010-4289-8DD4-50354BD6E50E}" dt="2022-03-05T13:45:04.743" v="14"/>
          <ac:spMkLst>
            <pc:docMk/>
            <pc:sldMk cId="4005291578" sldId="336"/>
            <ac:spMk id="20" creationId="{CAC7B609-75A7-4D2B-99BF-D81805756BE3}"/>
          </ac:spMkLst>
        </pc:spChg>
        <pc:spChg chg="add mod">
          <ac:chgData name="Manish Sharma" userId="b799adb9ba789c8f" providerId="LiveId" clId="{E19224F3-D010-4289-8DD4-50354BD6E50E}" dt="2022-03-05T13:45:04.743" v="14"/>
          <ac:spMkLst>
            <pc:docMk/>
            <pc:sldMk cId="4005291578" sldId="336"/>
            <ac:spMk id="21" creationId="{AC67C1B2-B5D0-496E-915C-E560D07C1FFB}"/>
          </ac:spMkLst>
        </pc:spChg>
        <pc:spChg chg="add mod">
          <ac:chgData name="Manish Sharma" userId="b799adb9ba789c8f" providerId="LiveId" clId="{E19224F3-D010-4289-8DD4-50354BD6E50E}" dt="2022-03-05T13:45:22.474" v="15"/>
          <ac:spMkLst>
            <pc:docMk/>
            <pc:sldMk cId="4005291578" sldId="336"/>
            <ac:spMk id="23" creationId="{3E27730F-B317-4DE6-A18E-73400D7FB7A1}"/>
          </ac:spMkLst>
        </pc:spChg>
        <pc:spChg chg="add mod">
          <ac:chgData name="Manish Sharma" userId="b799adb9ba789c8f" providerId="LiveId" clId="{E19224F3-D010-4289-8DD4-50354BD6E50E}" dt="2022-03-05T13:45:32.643" v="16"/>
          <ac:spMkLst>
            <pc:docMk/>
            <pc:sldMk cId="4005291578" sldId="336"/>
            <ac:spMk id="24" creationId="{1301FE3B-4B19-4789-B1DE-FE55295EB760}"/>
          </ac:spMkLst>
        </pc:spChg>
        <pc:spChg chg="add mod">
          <ac:chgData name="Manish Sharma" userId="b799adb9ba789c8f" providerId="LiveId" clId="{E19224F3-D010-4289-8DD4-50354BD6E50E}" dt="2022-03-05T13:45:32.643" v="16"/>
          <ac:spMkLst>
            <pc:docMk/>
            <pc:sldMk cId="4005291578" sldId="336"/>
            <ac:spMk id="25" creationId="{89708BC7-8CC7-4F2A-BE4A-21462B110776}"/>
          </ac:spMkLst>
        </pc:spChg>
        <pc:spChg chg="add mod">
          <ac:chgData name="Manish Sharma" userId="b799adb9ba789c8f" providerId="LiveId" clId="{E19224F3-D010-4289-8DD4-50354BD6E50E}" dt="2022-03-05T13:45:32.643" v="16"/>
          <ac:spMkLst>
            <pc:docMk/>
            <pc:sldMk cId="4005291578" sldId="336"/>
            <ac:spMk id="26" creationId="{97354CD3-0FE1-4863-8DD0-E06CC37E2962}"/>
          </ac:spMkLst>
        </pc:spChg>
        <pc:spChg chg="add mod">
          <ac:chgData name="Manish Sharma" userId="b799adb9ba789c8f" providerId="LiveId" clId="{E19224F3-D010-4289-8DD4-50354BD6E50E}" dt="2022-03-05T13:45:32.643" v="16"/>
          <ac:spMkLst>
            <pc:docMk/>
            <pc:sldMk cId="4005291578" sldId="336"/>
            <ac:spMk id="27" creationId="{99445418-018D-4383-8BBF-F2DC5A6B60F1}"/>
          </ac:spMkLst>
        </pc:spChg>
        <pc:spChg chg="add mod">
          <ac:chgData name="Manish Sharma" userId="b799adb9ba789c8f" providerId="LiveId" clId="{E19224F3-D010-4289-8DD4-50354BD6E50E}" dt="2022-03-05T13:45:32.643" v="16"/>
          <ac:spMkLst>
            <pc:docMk/>
            <pc:sldMk cId="4005291578" sldId="336"/>
            <ac:spMk id="28" creationId="{ABC359CF-2603-4F49-A559-98A89E123309}"/>
          </ac:spMkLst>
        </pc:spChg>
        <pc:spChg chg="add mod">
          <ac:chgData name="Manish Sharma" userId="b799adb9ba789c8f" providerId="LiveId" clId="{E19224F3-D010-4289-8DD4-50354BD6E50E}" dt="2022-03-05T13:45:55.679" v="17"/>
          <ac:spMkLst>
            <pc:docMk/>
            <pc:sldMk cId="4005291578" sldId="336"/>
            <ac:spMk id="29" creationId="{FB6B0B8F-F72D-4496-8196-2E1B7B8D26F7}"/>
          </ac:spMkLst>
        </pc:spChg>
        <pc:spChg chg="add mod">
          <ac:chgData name="Manish Sharma" userId="b799adb9ba789c8f" providerId="LiveId" clId="{E19224F3-D010-4289-8DD4-50354BD6E50E}" dt="2022-03-05T13:45:55.679" v="17"/>
          <ac:spMkLst>
            <pc:docMk/>
            <pc:sldMk cId="4005291578" sldId="336"/>
            <ac:spMk id="30" creationId="{FD2CE5FB-F894-4E87-9BAE-058CBEAB912C}"/>
          </ac:spMkLst>
        </pc:spChg>
        <pc:spChg chg="add mod">
          <ac:chgData name="Manish Sharma" userId="b799adb9ba789c8f" providerId="LiveId" clId="{E19224F3-D010-4289-8DD4-50354BD6E50E}" dt="2022-03-05T13:45:55.679" v="17"/>
          <ac:spMkLst>
            <pc:docMk/>
            <pc:sldMk cId="4005291578" sldId="336"/>
            <ac:spMk id="34" creationId="{49AFF3A5-7EA2-4A95-870F-C7DC620220A0}"/>
          </ac:spMkLst>
        </pc:spChg>
        <pc:spChg chg="add mod">
          <ac:chgData name="Manish Sharma" userId="b799adb9ba789c8f" providerId="LiveId" clId="{E19224F3-D010-4289-8DD4-50354BD6E50E}" dt="2022-03-05T13:45:55.679" v="17"/>
          <ac:spMkLst>
            <pc:docMk/>
            <pc:sldMk cId="4005291578" sldId="336"/>
            <ac:spMk id="35" creationId="{55FE59C5-04A0-4F76-9046-2801EBD2D1A7}"/>
          </ac:spMkLst>
        </pc:spChg>
        <pc:spChg chg="add mod">
          <ac:chgData name="Manish Sharma" userId="b799adb9ba789c8f" providerId="LiveId" clId="{E19224F3-D010-4289-8DD4-50354BD6E50E}" dt="2022-03-05T13:45:55.679" v="17"/>
          <ac:spMkLst>
            <pc:docMk/>
            <pc:sldMk cId="4005291578" sldId="336"/>
            <ac:spMk id="37" creationId="{116B7C70-765A-4872-A1E5-9CA414C83E76}"/>
          </ac:spMkLst>
        </pc:spChg>
        <pc:spChg chg="add mod">
          <ac:chgData name="Manish Sharma" userId="b799adb9ba789c8f" providerId="LiveId" clId="{E19224F3-D010-4289-8DD4-50354BD6E50E}" dt="2022-03-05T13:46:11.995" v="18"/>
          <ac:spMkLst>
            <pc:docMk/>
            <pc:sldMk cId="4005291578" sldId="336"/>
            <ac:spMk id="38" creationId="{E01B6090-563E-4A1A-8A85-D3A359B49B4B}"/>
          </ac:spMkLst>
        </pc:spChg>
        <pc:spChg chg="add mod">
          <ac:chgData name="Manish Sharma" userId="b799adb9ba789c8f" providerId="LiveId" clId="{E19224F3-D010-4289-8DD4-50354BD6E50E}" dt="2022-03-05T13:46:21.054" v="19"/>
          <ac:spMkLst>
            <pc:docMk/>
            <pc:sldMk cId="4005291578" sldId="336"/>
            <ac:spMk id="39" creationId="{A4E79E6B-21D0-4FC5-968A-43908A0E029F}"/>
          </ac:spMkLst>
        </pc:spChg>
        <pc:spChg chg="add mod">
          <ac:chgData name="Manish Sharma" userId="b799adb9ba789c8f" providerId="LiveId" clId="{E19224F3-D010-4289-8DD4-50354BD6E50E}" dt="2022-03-05T13:46:50.548" v="20"/>
          <ac:spMkLst>
            <pc:docMk/>
            <pc:sldMk cId="4005291578" sldId="336"/>
            <ac:spMk id="40" creationId="{60883294-F8A3-41E5-BD26-5A23EBE90778}"/>
          </ac:spMkLst>
        </pc:spChg>
        <pc:grpChg chg="add mod">
          <ac:chgData name="Manish Sharma" userId="b799adb9ba789c8f" providerId="LiveId" clId="{E19224F3-D010-4289-8DD4-50354BD6E50E}" dt="2022-03-05T13:45:04.743" v="14"/>
          <ac:grpSpMkLst>
            <pc:docMk/>
            <pc:sldMk cId="4005291578" sldId="336"/>
            <ac:grpSpMk id="5" creationId="{116635B3-9635-420B-AD2F-1BB640F5A1A3}"/>
          </ac:grpSpMkLst>
        </pc:grpChg>
        <pc:grpChg chg="add mod">
          <ac:chgData name="Manish Sharma" userId="b799adb9ba789c8f" providerId="LiveId" clId="{E19224F3-D010-4289-8DD4-50354BD6E50E}" dt="2022-03-05T13:45:04.743" v="14"/>
          <ac:grpSpMkLst>
            <pc:docMk/>
            <pc:sldMk cId="4005291578" sldId="336"/>
            <ac:grpSpMk id="8" creationId="{94046CEF-D292-4CDA-8261-97A3B3B7015B}"/>
          </ac:grpSpMkLst>
        </pc:grpChg>
        <pc:grpChg chg="add mod">
          <ac:chgData name="Manish Sharma" userId="b799adb9ba789c8f" providerId="LiveId" clId="{E19224F3-D010-4289-8DD4-50354BD6E50E}" dt="2022-03-05T13:45:04.743" v="14"/>
          <ac:grpSpMkLst>
            <pc:docMk/>
            <pc:sldMk cId="4005291578" sldId="336"/>
            <ac:grpSpMk id="11" creationId="{D32830D9-2E86-4A1E-98B7-44CBE05B80BC}"/>
          </ac:grpSpMkLst>
        </pc:grpChg>
        <pc:cxnChg chg="add mod">
          <ac:chgData name="Manish Sharma" userId="b799adb9ba789c8f" providerId="LiveId" clId="{E19224F3-D010-4289-8DD4-50354BD6E50E}" dt="2022-03-05T13:45:04.743" v="14"/>
          <ac:cxnSpMkLst>
            <pc:docMk/>
            <pc:sldMk cId="4005291578" sldId="336"/>
            <ac:cxnSpMk id="14" creationId="{073144F0-4A86-439F-B3A6-B46E29FB57EC}"/>
          </ac:cxnSpMkLst>
        </pc:cxnChg>
        <pc:cxnChg chg="add mod">
          <ac:chgData name="Manish Sharma" userId="b799adb9ba789c8f" providerId="LiveId" clId="{E19224F3-D010-4289-8DD4-50354BD6E50E}" dt="2022-03-05T13:45:04.743" v="14"/>
          <ac:cxnSpMkLst>
            <pc:docMk/>
            <pc:sldMk cId="4005291578" sldId="336"/>
            <ac:cxnSpMk id="18" creationId="{53891EE4-B4AE-401F-9DDA-4280B540312D}"/>
          </ac:cxnSpMkLst>
        </pc:cxnChg>
        <pc:cxnChg chg="add mod">
          <ac:chgData name="Manish Sharma" userId="b799adb9ba789c8f" providerId="LiveId" clId="{E19224F3-D010-4289-8DD4-50354BD6E50E}" dt="2022-03-05T13:45:04.743" v="14"/>
          <ac:cxnSpMkLst>
            <pc:docMk/>
            <pc:sldMk cId="4005291578" sldId="336"/>
            <ac:cxnSpMk id="22" creationId="{609B1820-298A-43A6-A2A2-D8B596E769BE}"/>
          </ac:cxnSpMkLst>
        </pc:cxnChg>
        <pc:cxnChg chg="add mod">
          <ac:chgData name="Manish Sharma" userId="b799adb9ba789c8f" providerId="LiveId" clId="{E19224F3-D010-4289-8DD4-50354BD6E50E}" dt="2022-03-05T13:45:55.679" v="17"/>
          <ac:cxnSpMkLst>
            <pc:docMk/>
            <pc:sldMk cId="4005291578" sldId="336"/>
            <ac:cxnSpMk id="31" creationId="{50615FA3-CD8E-41FC-90D7-DF157729CB8E}"/>
          </ac:cxnSpMkLst>
        </pc:cxnChg>
        <pc:cxnChg chg="add mod">
          <ac:chgData name="Manish Sharma" userId="b799adb9ba789c8f" providerId="LiveId" clId="{E19224F3-D010-4289-8DD4-50354BD6E50E}" dt="2022-03-05T13:45:55.679" v="17"/>
          <ac:cxnSpMkLst>
            <pc:docMk/>
            <pc:sldMk cId="4005291578" sldId="336"/>
            <ac:cxnSpMk id="32" creationId="{625EDADD-40EF-4724-AC6D-83E7054A53E6}"/>
          </ac:cxnSpMkLst>
        </pc:cxnChg>
        <pc:cxnChg chg="add mod">
          <ac:chgData name="Manish Sharma" userId="b799adb9ba789c8f" providerId="LiveId" clId="{E19224F3-D010-4289-8DD4-50354BD6E50E}" dt="2022-03-05T13:45:55.679" v="17"/>
          <ac:cxnSpMkLst>
            <pc:docMk/>
            <pc:sldMk cId="4005291578" sldId="336"/>
            <ac:cxnSpMk id="33" creationId="{C419C9C4-AE60-43B9-AA17-89218E6FDE13}"/>
          </ac:cxnSpMkLst>
        </pc:cxnChg>
        <pc:cxnChg chg="add mod">
          <ac:chgData name="Manish Sharma" userId="b799adb9ba789c8f" providerId="LiveId" clId="{E19224F3-D010-4289-8DD4-50354BD6E50E}" dt="2022-03-05T13:45:55.679" v="17"/>
          <ac:cxnSpMkLst>
            <pc:docMk/>
            <pc:sldMk cId="4005291578" sldId="336"/>
            <ac:cxnSpMk id="36" creationId="{562A9F00-C0AB-4FDB-B1B9-77E2926DEB6A}"/>
          </ac:cxnSpMkLst>
        </pc:cxnChg>
      </pc:sldChg>
      <pc:sldChg chg="del">
        <pc:chgData name="Manish Sharma" userId="b799adb9ba789c8f" providerId="LiveId" clId="{E19224F3-D010-4289-8DD4-50354BD6E50E}" dt="2022-03-05T12:58:16.535" v="0" actId="47"/>
        <pc:sldMkLst>
          <pc:docMk/>
          <pc:sldMk cId="2692811793" sldId="337"/>
        </pc:sldMkLst>
      </pc:sldChg>
      <pc:sldChg chg="add del">
        <pc:chgData name="Manish Sharma" userId="b799adb9ba789c8f" providerId="LiveId" clId="{E19224F3-D010-4289-8DD4-50354BD6E50E}" dt="2022-03-05T13:50:23.251" v="21"/>
        <pc:sldMkLst>
          <pc:docMk/>
          <pc:sldMk cId="490180290" sldId="338"/>
        </pc:sldMkLst>
      </pc:sldChg>
      <pc:sldChg chg="add del">
        <pc:chgData name="Manish Sharma" userId="b799adb9ba789c8f" providerId="LiveId" clId="{E19224F3-D010-4289-8DD4-50354BD6E50E}" dt="2022-03-05T14:00:42.754" v="22"/>
        <pc:sldMkLst>
          <pc:docMk/>
          <pc:sldMk cId="2461708154" sldId="339"/>
        </pc:sldMkLst>
      </pc:sldChg>
      <pc:sldChg chg="addSp delSp modSp new mod">
        <pc:chgData name="Manish Sharma" userId="b799adb9ba789c8f" providerId="LiveId" clId="{E19224F3-D010-4289-8DD4-50354BD6E50E}" dt="2022-03-05T14:26:53.716" v="29"/>
        <pc:sldMkLst>
          <pc:docMk/>
          <pc:sldMk cId="530012503" sldId="340"/>
        </pc:sldMkLst>
        <pc:spChg chg="del">
          <ac:chgData name="Manish Sharma" userId="b799adb9ba789c8f" providerId="LiveId" clId="{E19224F3-D010-4289-8DD4-50354BD6E50E}" dt="2022-03-05T14:26:08.729" v="24" actId="478"/>
          <ac:spMkLst>
            <pc:docMk/>
            <pc:sldMk cId="530012503" sldId="340"/>
            <ac:spMk id="2" creationId="{1CD693D3-A51A-4977-BB9D-485EF632216C}"/>
          </ac:spMkLst>
        </pc:spChg>
        <pc:spChg chg="del">
          <ac:chgData name="Manish Sharma" userId="b799adb9ba789c8f" providerId="LiveId" clId="{E19224F3-D010-4289-8DD4-50354BD6E50E}" dt="2022-03-05T14:26:08.729" v="24" actId="478"/>
          <ac:spMkLst>
            <pc:docMk/>
            <pc:sldMk cId="530012503" sldId="340"/>
            <ac:spMk id="3" creationId="{79C3E51D-C05E-4E1B-BF60-B562ECDEF883}"/>
          </ac:spMkLst>
        </pc:spChg>
        <pc:spChg chg="add mod">
          <ac:chgData name="Manish Sharma" userId="b799adb9ba789c8f" providerId="LiveId" clId="{E19224F3-D010-4289-8DD4-50354BD6E50E}" dt="2022-03-05T14:26:10.019" v="25"/>
          <ac:spMkLst>
            <pc:docMk/>
            <pc:sldMk cId="530012503" sldId="340"/>
            <ac:spMk id="4" creationId="{1E5169ED-D423-458C-9846-B687583C0F28}"/>
          </ac:spMkLst>
        </pc:spChg>
        <pc:spChg chg="add mod">
          <ac:chgData name="Manish Sharma" userId="b799adb9ba789c8f" providerId="LiveId" clId="{E19224F3-D010-4289-8DD4-50354BD6E50E}" dt="2022-03-05T14:26:10.019" v="25"/>
          <ac:spMkLst>
            <pc:docMk/>
            <pc:sldMk cId="530012503" sldId="340"/>
            <ac:spMk id="5" creationId="{DAD5E75B-209C-4ED4-938D-0F5A30CC2BD8}"/>
          </ac:spMkLst>
        </pc:spChg>
        <pc:spChg chg="add mod">
          <ac:chgData name="Manish Sharma" userId="b799adb9ba789c8f" providerId="LiveId" clId="{E19224F3-D010-4289-8DD4-50354BD6E50E}" dt="2022-03-05T14:26:17.458" v="26"/>
          <ac:spMkLst>
            <pc:docMk/>
            <pc:sldMk cId="530012503" sldId="340"/>
            <ac:spMk id="6" creationId="{8BCDFE87-F060-4D2D-B455-AC08AA8D016E}"/>
          </ac:spMkLst>
        </pc:spChg>
        <pc:spChg chg="add mod">
          <ac:chgData name="Manish Sharma" userId="b799adb9ba789c8f" providerId="LiveId" clId="{E19224F3-D010-4289-8DD4-50354BD6E50E}" dt="2022-03-05T14:26:25.394" v="27"/>
          <ac:spMkLst>
            <pc:docMk/>
            <pc:sldMk cId="530012503" sldId="340"/>
            <ac:spMk id="7" creationId="{03418409-06BB-4361-9E39-C5364529B1C3}"/>
          </ac:spMkLst>
        </pc:spChg>
        <pc:spChg chg="add mod">
          <ac:chgData name="Manish Sharma" userId="b799adb9ba789c8f" providerId="LiveId" clId="{E19224F3-D010-4289-8DD4-50354BD6E50E}" dt="2022-03-05T14:26:34.279" v="28"/>
          <ac:spMkLst>
            <pc:docMk/>
            <pc:sldMk cId="530012503" sldId="340"/>
            <ac:spMk id="8" creationId="{F7D23E2C-4E40-4A59-A1C6-E4750C5074F8}"/>
          </ac:spMkLst>
        </pc:spChg>
        <pc:spChg chg="add mod">
          <ac:chgData name="Manish Sharma" userId="b799adb9ba789c8f" providerId="LiveId" clId="{E19224F3-D010-4289-8DD4-50354BD6E50E}" dt="2022-03-05T14:26:34.279" v="28"/>
          <ac:spMkLst>
            <pc:docMk/>
            <pc:sldMk cId="530012503" sldId="340"/>
            <ac:spMk id="9" creationId="{C1DECE45-DF57-480B-A1EC-096C0AEBEC17}"/>
          </ac:spMkLst>
        </pc:spChg>
        <pc:spChg chg="add mod">
          <ac:chgData name="Manish Sharma" userId="b799adb9ba789c8f" providerId="LiveId" clId="{E19224F3-D010-4289-8DD4-50354BD6E50E}" dt="2022-03-05T14:26:53.716" v="29"/>
          <ac:spMkLst>
            <pc:docMk/>
            <pc:sldMk cId="530012503" sldId="340"/>
            <ac:spMk id="10" creationId="{627C761F-893F-4F48-A2CA-B19316C55355}"/>
          </ac:spMkLst>
        </pc:spChg>
      </pc:sldChg>
      <pc:sldChg chg="del">
        <pc:chgData name="Manish Sharma" userId="b799adb9ba789c8f" providerId="LiveId" clId="{E19224F3-D010-4289-8DD4-50354BD6E50E}" dt="2022-03-05T12:58:16.535" v="0" actId="47"/>
        <pc:sldMkLst>
          <pc:docMk/>
          <pc:sldMk cId="1345247763" sldId="340"/>
        </pc:sldMkLst>
      </pc:sldChg>
      <pc:sldChg chg="del">
        <pc:chgData name="Manish Sharma" userId="b799adb9ba789c8f" providerId="LiveId" clId="{E19224F3-D010-4289-8DD4-50354BD6E50E}" dt="2022-03-05T12:58:16.535" v="0" actId="47"/>
        <pc:sldMkLst>
          <pc:docMk/>
          <pc:sldMk cId="3140415854" sldId="341"/>
        </pc:sldMkLst>
      </pc:sldChg>
      <pc:sldChg chg="addSp delSp modSp new mod">
        <pc:chgData name="Manish Sharma" userId="b799adb9ba789c8f" providerId="LiveId" clId="{E19224F3-D010-4289-8DD4-50354BD6E50E}" dt="2022-03-05T14:36:51.219" v="36"/>
        <pc:sldMkLst>
          <pc:docMk/>
          <pc:sldMk cId="3608137776" sldId="341"/>
        </pc:sldMkLst>
        <pc:spChg chg="del">
          <ac:chgData name="Manish Sharma" userId="b799adb9ba789c8f" providerId="LiveId" clId="{E19224F3-D010-4289-8DD4-50354BD6E50E}" dt="2022-03-05T14:36:01.516" v="32" actId="478"/>
          <ac:spMkLst>
            <pc:docMk/>
            <pc:sldMk cId="3608137776" sldId="341"/>
            <ac:spMk id="2" creationId="{D966B592-6506-4C16-9B64-0B95A035E4E4}"/>
          </ac:spMkLst>
        </pc:spChg>
        <pc:spChg chg="del">
          <ac:chgData name="Manish Sharma" userId="b799adb9ba789c8f" providerId="LiveId" clId="{E19224F3-D010-4289-8DD4-50354BD6E50E}" dt="2022-03-05T14:36:01.516" v="32" actId="478"/>
          <ac:spMkLst>
            <pc:docMk/>
            <pc:sldMk cId="3608137776" sldId="341"/>
            <ac:spMk id="3" creationId="{C06BE37E-D785-45E0-AB48-D5877C8FBE8A}"/>
          </ac:spMkLst>
        </pc:spChg>
        <pc:spChg chg="add mod">
          <ac:chgData name="Manish Sharma" userId="b799adb9ba789c8f" providerId="LiveId" clId="{E19224F3-D010-4289-8DD4-50354BD6E50E}" dt="2022-03-05T14:36:06.963" v="33"/>
          <ac:spMkLst>
            <pc:docMk/>
            <pc:sldMk cId="3608137776" sldId="341"/>
            <ac:spMk id="4" creationId="{43E10A26-14BB-4012-B3A3-7CFC0E63FBDA}"/>
          </ac:spMkLst>
        </pc:spChg>
        <pc:spChg chg="add mod">
          <ac:chgData name="Manish Sharma" userId="b799adb9ba789c8f" providerId="LiveId" clId="{E19224F3-D010-4289-8DD4-50354BD6E50E}" dt="2022-03-05T14:36:19.804" v="34"/>
          <ac:spMkLst>
            <pc:docMk/>
            <pc:sldMk cId="3608137776" sldId="341"/>
            <ac:spMk id="6" creationId="{C001FDB1-3273-4129-95B4-3139CA448116}"/>
          </ac:spMkLst>
        </pc:spChg>
        <pc:spChg chg="add mod">
          <ac:chgData name="Manish Sharma" userId="b799adb9ba789c8f" providerId="LiveId" clId="{E19224F3-D010-4289-8DD4-50354BD6E50E}" dt="2022-03-05T14:36:31.362" v="35"/>
          <ac:spMkLst>
            <pc:docMk/>
            <pc:sldMk cId="3608137776" sldId="341"/>
            <ac:spMk id="7" creationId="{94287E0D-9EC9-4048-95CA-F7D20126793E}"/>
          </ac:spMkLst>
        </pc:spChg>
        <pc:spChg chg="add mod">
          <ac:chgData name="Manish Sharma" userId="b799adb9ba789c8f" providerId="LiveId" clId="{E19224F3-D010-4289-8DD4-50354BD6E50E}" dt="2022-03-05T14:36:51.219" v="36"/>
          <ac:spMkLst>
            <pc:docMk/>
            <pc:sldMk cId="3608137776" sldId="341"/>
            <ac:spMk id="8" creationId="{6A50CC16-B99A-4541-93A3-C6068FA4B74F}"/>
          </ac:spMkLst>
        </pc:spChg>
        <pc:cxnChg chg="add mod">
          <ac:chgData name="Manish Sharma" userId="b799adb9ba789c8f" providerId="LiveId" clId="{E19224F3-D010-4289-8DD4-50354BD6E50E}" dt="2022-03-05T14:36:19.804" v="34"/>
          <ac:cxnSpMkLst>
            <pc:docMk/>
            <pc:sldMk cId="3608137776" sldId="341"/>
            <ac:cxnSpMk id="5" creationId="{2AF0DDAA-C3E8-420E-8ADF-0657AA05DF8B}"/>
          </ac:cxnSpMkLst>
        </pc:cxnChg>
      </pc:sldChg>
      <pc:sldChg chg="del">
        <pc:chgData name="Manish Sharma" userId="b799adb9ba789c8f" providerId="LiveId" clId="{E19224F3-D010-4289-8DD4-50354BD6E50E}" dt="2022-03-05T12:58:16.535" v="0" actId="47"/>
        <pc:sldMkLst>
          <pc:docMk/>
          <pc:sldMk cId="666111626" sldId="342"/>
        </pc:sldMkLst>
      </pc:sldChg>
      <pc:sldChg chg="modSp new mod">
        <pc:chgData name="Manish Sharma" userId="b799adb9ba789c8f" providerId="LiveId" clId="{E19224F3-D010-4289-8DD4-50354BD6E50E}" dt="2022-03-05T14:42:21.399" v="187" actId="20577"/>
        <pc:sldMkLst>
          <pc:docMk/>
          <pc:sldMk cId="4181408647" sldId="342"/>
        </pc:sldMkLst>
        <pc:spChg chg="mod">
          <ac:chgData name="Manish Sharma" userId="b799adb9ba789c8f" providerId="LiveId" clId="{E19224F3-D010-4289-8DD4-50354BD6E50E}" dt="2022-03-05T14:41:09.857" v="41"/>
          <ac:spMkLst>
            <pc:docMk/>
            <pc:sldMk cId="4181408647" sldId="342"/>
            <ac:spMk id="2" creationId="{E47F3E5F-5082-4E0A-A37A-601C651DFDFA}"/>
          </ac:spMkLst>
        </pc:spChg>
        <pc:spChg chg="mod">
          <ac:chgData name="Manish Sharma" userId="b799adb9ba789c8f" providerId="LiveId" clId="{E19224F3-D010-4289-8DD4-50354BD6E50E}" dt="2022-03-05T14:42:21.399" v="187" actId="20577"/>
          <ac:spMkLst>
            <pc:docMk/>
            <pc:sldMk cId="4181408647" sldId="342"/>
            <ac:spMk id="3" creationId="{C15873D4-02D9-4BFD-9534-2631ABE886D2}"/>
          </ac:spMkLst>
        </pc:spChg>
      </pc:sldChg>
      <pc:sldChg chg="addSp delSp modSp new mod">
        <pc:chgData name="Manish Sharma" userId="b799adb9ba789c8f" providerId="LiveId" clId="{E19224F3-D010-4289-8DD4-50354BD6E50E}" dt="2022-03-05T16:10:58.821" v="203"/>
        <pc:sldMkLst>
          <pc:docMk/>
          <pc:sldMk cId="1250667205" sldId="343"/>
        </pc:sldMkLst>
        <pc:spChg chg="del">
          <ac:chgData name="Manish Sharma" userId="b799adb9ba789c8f" providerId="LiveId" clId="{E19224F3-D010-4289-8DD4-50354BD6E50E}" dt="2022-03-05T16:00:48.007" v="189" actId="478"/>
          <ac:spMkLst>
            <pc:docMk/>
            <pc:sldMk cId="1250667205" sldId="343"/>
            <ac:spMk id="2" creationId="{EE5C2E1E-5594-4AC3-BA87-0E15D9740406}"/>
          </ac:spMkLst>
        </pc:spChg>
        <pc:spChg chg="del">
          <ac:chgData name="Manish Sharma" userId="b799adb9ba789c8f" providerId="LiveId" clId="{E19224F3-D010-4289-8DD4-50354BD6E50E}" dt="2022-03-05T16:00:48.007" v="189" actId="478"/>
          <ac:spMkLst>
            <pc:docMk/>
            <pc:sldMk cId="1250667205" sldId="343"/>
            <ac:spMk id="3" creationId="{C9775F1F-3694-42C0-BB24-3238B2339E9A}"/>
          </ac:spMkLst>
        </pc:spChg>
        <pc:spChg chg="add mod">
          <ac:chgData name="Manish Sharma" userId="b799adb9ba789c8f" providerId="LiveId" clId="{E19224F3-D010-4289-8DD4-50354BD6E50E}" dt="2022-03-05T16:00:53.721" v="190"/>
          <ac:spMkLst>
            <pc:docMk/>
            <pc:sldMk cId="1250667205" sldId="343"/>
            <ac:spMk id="4" creationId="{5F54EB9C-4A90-4B4C-A815-AC23791A9685}"/>
          </ac:spMkLst>
        </pc:spChg>
        <pc:spChg chg="add mod">
          <ac:chgData name="Manish Sharma" userId="b799adb9ba789c8f" providerId="LiveId" clId="{E19224F3-D010-4289-8DD4-50354BD6E50E}" dt="2022-03-05T16:00:53.721" v="190"/>
          <ac:spMkLst>
            <pc:docMk/>
            <pc:sldMk cId="1250667205" sldId="343"/>
            <ac:spMk id="5" creationId="{5EB067C7-1D6B-4107-84B4-A7E3B90BCBD5}"/>
          </ac:spMkLst>
        </pc:spChg>
        <pc:spChg chg="add mod">
          <ac:chgData name="Manish Sharma" userId="b799adb9ba789c8f" providerId="LiveId" clId="{E19224F3-D010-4289-8DD4-50354BD6E50E}" dt="2022-03-05T16:01:02.751" v="191"/>
          <ac:spMkLst>
            <pc:docMk/>
            <pc:sldMk cId="1250667205" sldId="343"/>
            <ac:spMk id="7" creationId="{F4292D09-38B0-4B40-B59B-2E473AE59432}"/>
          </ac:spMkLst>
        </pc:spChg>
        <pc:spChg chg="add mod">
          <ac:chgData name="Manish Sharma" userId="b799adb9ba789c8f" providerId="LiveId" clId="{E19224F3-D010-4289-8DD4-50354BD6E50E}" dt="2022-03-05T16:01:02.751" v="191"/>
          <ac:spMkLst>
            <pc:docMk/>
            <pc:sldMk cId="1250667205" sldId="343"/>
            <ac:spMk id="9" creationId="{104432B3-A8A8-4793-B417-7D92EF6BAA0F}"/>
          </ac:spMkLst>
        </pc:spChg>
        <pc:spChg chg="add mod">
          <ac:chgData name="Manish Sharma" userId="b799adb9ba789c8f" providerId="LiveId" clId="{E19224F3-D010-4289-8DD4-50354BD6E50E}" dt="2022-03-05T16:01:09.946" v="192"/>
          <ac:spMkLst>
            <pc:docMk/>
            <pc:sldMk cId="1250667205" sldId="343"/>
            <ac:spMk id="10" creationId="{1B178F7A-1CF5-4470-B9FE-5E22681080C8}"/>
          </ac:spMkLst>
        </pc:spChg>
        <pc:spChg chg="add mod">
          <ac:chgData name="Manish Sharma" userId="b799adb9ba789c8f" providerId="LiveId" clId="{E19224F3-D010-4289-8DD4-50354BD6E50E}" dt="2022-03-05T16:01:09.946" v="192"/>
          <ac:spMkLst>
            <pc:docMk/>
            <pc:sldMk cId="1250667205" sldId="343"/>
            <ac:spMk id="11" creationId="{77FE65A6-9C6A-4A5F-86C2-075938E55556}"/>
          </ac:spMkLst>
        </pc:spChg>
        <pc:spChg chg="add mod">
          <ac:chgData name="Manish Sharma" userId="b799adb9ba789c8f" providerId="LiveId" clId="{E19224F3-D010-4289-8DD4-50354BD6E50E}" dt="2022-03-05T16:01:30.488" v="193"/>
          <ac:spMkLst>
            <pc:docMk/>
            <pc:sldMk cId="1250667205" sldId="343"/>
            <ac:spMk id="13" creationId="{5F7CD0EE-8776-4926-A237-CF23CA0043C6}"/>
          </ac:spMkLst>
        </pc:spChg>
        <pc:spChg chg="add mod">
          <ac:chgData name="Manish Sharma" userId="b799adb9ba789c8f" providerId="LiveId" clId="{E19224F3-D010-4289-8DD4-50354BD6E50E}" dt="2022-03-05T16:01:30.488" v="193"/>
          <ac:spMkLst>
            <pc:docMk/>
            <pc:sldMk cId="1250667205" sldId="343"/>
            <ac:spMk id="15" creationId="{3C746726-31BB-4C40-A369-D3413B1295D5}"/>
          </ac:spMkLst>
        </pc:spChg>
        <pc:spChg chg="add mod">
          <ac:chgData name="Manish Sharma" userId="b799adb9ba789c8f" providerId="LiveId" clId="{E19224F3-D010-4289-8DD4-50354BD6E50E}" dt="2022-03-05T16:01:40.516" v="194"/>
          <ac:spMkLst>
            <pc:docMk/>
            <pc:sldMk cId="1250667205" sldId="343"/>
            <ac:spMk id="17" creationId="{A8E60E68-28D9-4E8F-9627-468947003783}"/>
          </ac:spMkLst>
        </pc:spChg>
        <pc:spChg chg="add mod">
          <ac:chgData name="Manish Sharma" userId="b799adb9ba789c8f" providerId="LiveId" clId="{E19224F3-D010-4289-8DD4-50354BD6E50E}" dt="2022-03-05T16:01:40.516" v="194"/>
          <ac:spMkLst>
            <pc:docMk/>
            <pc:sldMk cId="1250667205" sldId="343"/>
            <ac:spMk id="18" creationId="{429BE113-409B-4C3C-B94C-81DB62ACC5F2}"/>
          </ac:spMkLst>
        </pc:spChg>
        <pc:spChg chg="add mod">
          <ac:chgData name="Manish Sharma" userId="b799adb9ba789c8f" providerId="LiveId" clId="{E19224F3-D010-4289-8DD4-50354BD6E50E}" dt="2022-03-05T16:01:57.656" v="195"/>
          <ac:spMkLst>
            <pc:docMk/>
            <pc:sldMk cId="1250667205" sldId="343"/>
            <ac:spMk id="19" creationId="{27BC2E6E-2AE1-4FFA-A100-342DA20EE534}"/>
          </ac:spMkLst>
        </pc:spChg>
        <pc:spChg chg="add mod">
          <ac:chgData name="Manish Sharma" userId="b799adb9ba789c8f" providerId="LiveId" clId="{E19224F3-D010-4289-8DD4-50354BD6E50E}" dt="2022-03-05T16:01:57.656" v="195"/>
          <ac:spMkLst>
            <pc:docMk/>
            <pc:sldMk cId="1250667205" sldId="343"/>
            <ac:spMk id="21" creationId="{9E153894-C61C-4538-A88E-728EC4848F2B}"/>
          </ac:spMkLst>
        </pc:spChg>
        <pc:spChg chg="add mod">
          <ac:chgData name="Manish Sharma" userId="b799adb9ba789c8f" providerId="LiveId" clId="{E19224F3-D010-4289-8DD4-50354BD6E50E}" dt="2022-03-05T16:02:08.873" v="196"/>
          <ac:spMkLst>
            <pc:docMk/>
            <pc:sldMk cId="1250667205" sldId="343"/>
            <ac:spMk id="23" creationId="{EB2FF569-DDF9-436A-94AA-D45AEB06F105}"/>
          </ac:spMkLst>
        </pc:spChg>
        <pc:spChg chg="add mod">
          <ac:chgData name="Manish Sharma" userId="b799adb9ba789c8f" providerId="LiveId" clId="{E19224F3-D010-4289-8DD4-50354BD6E50E}" dt="2022-03-05T16:05:38.730" v="197"/>
          <ac:spMkLst>
            <pc:docMk/>
            <pc:sldMk cId="1250667205" sldId="343"/>
            <ac:spMk id="24" creationId="{AAA0E5C2-F2A0-4B83-A9DF-8ADE1805F427}"/>
          </ac:spMkLst>
        </pc:spChg>
        <pc:spChg chg="add mod">
          <ac:chgData name="Manish Sharma" userId="b799adb9ba789c8f" providerId="LiveId" clId="{E19224F3-D010-4289-8DD4-50354BD6E50E}" dt="2022-03-05T16:05:38.730" v="197"/>
          <ac:spMkLst>
            <pc:docMk/>
            <pc:sldMk cId="1250667205" sldId="343"/>
            <ac:spMk id="26" creationId="{92C6414E-EEA6-4A99-808F-082ED9035979}"/>
          </ac:spMkLst>
        </pc:spChg>
        <pc:spChg chg="add mod">
          <ac:chgData name="Manish Sharma" userId="b799adb9ba789c8f" providerId="LiveId" clId="{E19224F3-D010-4289-8DD4-50354BD6E50E}" dt="2022-03-05T16:08:20.723" v="198"/>
          <ac:spMkLst>
            <pc:docMk/>
            <pc:sldMk cId="1250667205" sldId="343"/>
            <ac:spMk id="27" creationId="{F8EBD1FE-25E8-417D-A0E9-EFFB8033C8C3}"/>
          </ac:spMkLst>
        </pc:spChg>
        <pc:spChg chg="add mod">
          <ac:chgData name="Manish Sharma" userId="b799adb9ba789c8f" providerId="LiveId" clId="{E19224F3-D010-4289-8DD4-50354BD6E50E}" dt="2022-03-05T16:08:20.723" v="198"/>
          <ac:spMkLst>
            <pc:docMk/>
            <pc:sldMk cId="1250667205" sldId="343"/>
            <ac:spMk id="29" creationId="{37688CC7-5211-4645-B065-7D63383A566F}"/>
          </ac:spMkLst>
        </pc:spChg>
        <pc:spChg chg="add mod">
          <ac:chgData name="Manish Sharma" userId="b799adb9ba789c8f" providerId="LiveId" clId="{E19224F3-D010-4289-8DD4-50354BD6E50E}" dt="2022-03-05T16:08:37.182" v="199"/>
          <ac:spMkLst>
            <pc:docMk/>
            <pc:sldMk cId="1250667205" sldId="343"/>
            <ac:spMk id="31" creationId="{50C90B0F-6267-45C6-9388-DF3CAC272AA1}"/>
          </ac:spMkLst>
        </pc:spChg>
        <pc:spChg chg="add mod">
          <ac:chgData name="Manish Sharma" userId="b799adb9ba789c8f" providerId="LiveId" clId="{E19224F3-D010-4289-8DD4-50354BD6E50E}" dt="2022-03-05T16:08:50.089" v="200"/>
          <ac:spMkLst>
            <pc:docMk/>
            <pc:sldMk cId="1250667205" sldId="343"/>
            <ac:spMk id="32" creationId="{C652640A-BE0B-404D-A756-2B86F1021EF5}"/>
          </ac:spMkLst>
        </pc:spChg>
        <pc:spChg chg="add mod">
          <ac:chgData name="Manish Sharma" userId="b799adb9ba789c8f" providerId="LiveId" clId="{E19224F3-D010-4289-8DD4-50354BD6E50E}" dt="2022-03-05T16:08:50.089" v="200"/>
          <ac:spMkLst>
            <pc:docMk/>
            <pc:sldMk cId="1250667205" sldId="343"/>
            <ac:spMk id="34" creationId="{0B8E8AE5-1537-4319-AB35-520BB3685928}"/>
          </ac:spMkLst>
        </pc:spChg>
        <pc:spChg chg="add mod">
          <ac:chgData name="Manish Sharma" userId="b799adb9ba789c8f" providerId="LiveId" clId="{E19224F3-D010-4289-8DD4-50354BD6E50E}" dt="2022-03-05T16:09:18.344" v="201"/>
          <ac:spMkLst>
            <pc:docMk/>
            <pc:sldMk cId="1250667205" sldId="343"/>
            <ac:spMk id="36" creationId="{9D276C02-6B9F-434A-BCCF-8B5264A42A8D}"/>
          </ac:spMkLst>
        </pc:spChg>
        <pc:spChg chg="add mod">
          <ac:chgData name="Manish Sharma" userId="b799adb9ba789c8f" providerId="LiveId" clId="{E19224F3-D010-4289-8DD4-50354BD6E50E}" dt="2022-03-05T16:10:45.414" v="202"/>
          <ac:spMkLst>
            <pc:docMk/>
            <pc:sldMk cId="1250667205" sldId="343"/>
            <ac:spMk id="37" creationId="{54A5A17B-2584-4CF8-808E-BE4E4EDED036}"/>
          </ac:spMkLst>
        </pc:spChg>
        <pc:spChg chg="add mod">
          <ac:chgData name="Manish Sharma" userId="b799adb9ba789c8f" providerId="LiveId" clId="{E19224F3-D010-4289-8DD4-50354BD6E50E}" dt="2022-03-05T16:10:45.414" v="202"/>
          <ac:spMkLst>
            <pc:docMk/>
            <pc:sldMk cId="1250667205" sldId="343"/>
            <ac:spMk id="39" creationId="{BF59A4EC-BA40-4C05-B979-4477D29B0E93}"/>
          </ac:spMkLst>
        </pc:spChg>
        <pc:spChg chg="add mod">
          <ac:chgData name="Manish Sharma" userId="b799adb9ba789c8f" providerId="LiveId" clId="{E19224F3-D010-4289-8DD4-50354BD6E50E}" dt="2022-03-05T16:10:58.821" v="203"/>
          <ac:spMkLst>
            <pc:docMk/>
            <pc:sldMk cId="1250667205" sldId="343"/>
            <ac:spMk id="40" creationId="{4B5CB0F1-B637-42F1-A782-77BBEDFAD454}"/>
          </ac:spMkLst>
        </pc:spChg>
        <pc:cxnChg chg="add mod">
          <ac:chgData name="Manish Sharma" userId="b799adb9ba789c8f" providerId="LiveId" clId="{E19224F3-D010-4289-8DD4-50354BD6E50E}" dt="2022-03-05T16:00:53.721" v="190"/>
          <ac:cxnSpMkLst>
            <pc:docMk/>
            <pc:sldMk cId="1250667205" sldId="343"/>
            <ac:cxnSpMk id="6" creationId="{285FDC6C-9BC4-4A90-9CB9-EF852D6487C3}"/>
          </ac:cxnSpMkLst>
        </pc:cxnChg>
        <pc:cxnChg chg="add mod">
          <ac:chgData name="Manish Sharma" userId="b799adb9ba789c8f" providerId="LiveId" clId="{E19224F3-D010-4289-8DD4-50354BD6E50E}" dt="2022-03-05T16:01:02.751" v="191"/>
          <ac:cxnSpMkLst>
            <pc:docMk/>
            <pc:sldMk cId="1250667205" sldId="343"/>
            <ac:cxnSpMk id="8" creationId="{1AF469ED-40C5-4BEF-9F44-2826A3837399}"/>
          </ac:cxnSpMkLst>
        </pc:cxnChg>
        <pc:cxnChg chg="add mod">
          <ac:chgData name="Manish Sharma" userId="b799adb9ba789c8f" providerId="LiveId" clId="{E19224F3-D010-4289-8DD4-50354BD6E50E}" dt="2022-03-05T16:01:09.946" v="192"/>
          <ac:cxnSpMkLst>
            <pc:docMk/>
            <pc:sldMk cId="1250667205" sldId="343"/>
            <ac:cxnSpMk id="12" creationId="{7BCFD6C4-E665-44F9-ACC6-CD62C6C5B2C2}"/>
          </ac:cxnSpMkLst>
        </pc:cxnChg>
        <pc:cxnChg chg="add mod">
          <ac:chgData name="Manish Sharma" userId="b799adb9ba789c8f" providerId="LiveId" clId="{E19224F3-D010-4289-8DD4-50354BD6E50E}" dt="2022-03-05T16:01:30.488" v="193"/>
          <ac:cxnSpMkLst>
            <pc:docMk/>
            <pc:sldMk cId="1250667205" sldId="343"/>
            <ac:cxnSpMk id="14" creationId="{D5206867-0E1D-40F9-9139-4040956D68C1}"/>
          </ac:cxnSpMkLst>
        </pc:cxnChg>
        <pc:cxnChg chg="add mod">
          <ac:chgData name="Manish Sharma" userId="b799adb9ba789c8f" providerId="LiveId" clId="{E19224F3-D010-4289-8DD4-50354BD6E50E}" dt="2022-03-05T16:01:40.516" v="194"/>
          <ac:cxnSpMkLst>
            <pc:docMk/>
            <pc:sldMk cId="1250667205" sldId="343"/>
            <ac:cxnSpMk id="16" creationId="{DF30021C-9464-4934-8605-12E75C215039}"/>
          </ac:cxnSpMkLst>
        </pc:cxnChg>
        <pc:cxnChg chg="add mod">
          <ac:chgData name="Manish Sharma" userId="b799adb9ba789c8f" providerId="LiveId" clId="{E19224F3-D010-4289-8DD4-50354BD6E50E}" dt="2022-03-05T16:01:57.656" v="195"/>
          <ac:cxnSpMkLst>
            <pc:docMk/>
            <pc:sldMk cId="1250667205" sldId="343"/>
            <ac:cxnSpMk id="20" creationId="{92FE29B0-CDF7-44EC-80D3-F1FC43400B01}"/>
          </ac:cxnSpMkLst>
        </pc:cxnChg>
        <pc:cxnChg chg="add mod">
          <ac:chgData name="Manish Sharma" userId="b799adb9ba789c8f" providerId="LiveId" clId="{E19224F3-D010-4289-8DD4-50354BD6E50E}" dt="2022-03-05T16:02:08.873" v="196"/>
          <ac:cxnSpMkLst>
            <pc:docMk/>
            <pc:sldMk cId="1250667205" sldId="343"/>
            <ac:cxnSpMk id="22" creationId="{CC7B415A-D69A-4E18-9120-C18E75A8713A}"/>
          </ac:cxnSpMkLst>
        </pc:cxnChg>
        <pc:cxnChg chg="add mod">
          <ac:chgData name="Manish Sharma" userId="b799adb9ba789c8f" providerId="LiveId" clId="{E19224F3-D010-4289-8DD4-50354BD6E50E}" dt="2022-03-05T16:05:38.730" v="197"/>
          <ac:cxnSpMkLst>
            <pc:docMk/>
            <pc:sldMk cId="1250667205" sldId="343"/>
            <ac:cxnSpMk id="25" creationId="{FE8BCB28-9AE3-466A-A26E-859C153AD3A0}"/>
          </ac:cxnSpMkLst>
        </pc:cxnChg>
        <pc:cxnChg chg="add mod">
          <ac:chgData name="Manish Sharma" userId="b799adb9ba789c8f" providerId="LiveId" clId="{E19224F3-D010-4289-8DD4-50354BD6E50E}" dt="2022-03-05T16:08:20.723" v="198"/>
          <ac:cxnSpMkLst>
            <pc:docMk/>
            <pc:sldMk cId="1250667205" sldId="343"/>
            <ac:cxnSpMk id="28" creationId="{5A8AD415-C541-421A-BA61-B2DEF2AAF82D}"/>
          </ac:cxnSpMkLst>
        </pc:cxnChg>
        <pc:cxnChg chg="add mod">
          <ac:chgData name="Manish Sharma" userId="b799adb9ba789c8f" providerId="LiveId" clId="{E19224F3-D010-4289-8DD4-50354BD6E50E}" dt="2022-03-05T16:08:37.182" v="199"/>
          <ac:cxnSpMkLst>
            <pc:docMk/>
            <pc:sldMk cId="1250667205" sldId="343"/>
            <ac:cxnSpMk id="30" creationId="{BA1FED94-BAE0-459C-B082-97026EBBE808}"/>
          </ac:cxnSpMkLst>
        </pc:cxnChg>
        <pc:cxnChg chg="add mod">
          <ac:chgData name="Manish Sharma" userId="b799adb9ba789c8f" providerId="LiveId" clId="{E19224F3-D010-4289-8DD4-50354BD6E50E}" dt="2022-03-05T16:08:50.089" v="200"/>
          <ac:cxnSpMkLst>
            <pc:docMk/>
            <pc:sldMk cId="1250667205" sldId="343"/>
            <ac:cxnSpMk id="33" creationId="{5EADB4B3-7051-44B4-849B-ABEB546EB0A3}"/>
          </ac:cxnSpMkLst>
        </pc:cxnChg>
        <pc:cxnChg chg="add mod">
          <ac:chgData name="Manish Sharma" userId="b799adb9ba789c8f" providerId="LiveId" clId="{E19224F3-D010-4289-8DD4-50354BD6E50E}" dt="2022-03-05T16:09:18.344" v="201"/>
          <ac:cxnSpMkLst>
            <pc:docMk/>
            <pc:sldMk cId="1250667205" sldId="343"/>
            <ac:cxnSpMk id="35" creationId="{951B32D8-97C2-4D49-841B-804534CDC1F1}"/>
          </ac:cxnSpMkLst>
        </pc:cxnChg>
        <pc:cxnChg chg="add mod">
          <ac:chgData name="Manish Sharma" userId="b799adb9ba789c8f" providerId="LiveId" clId="{E19224F3-D010-4289-8DD4-50354BD6E50E}" dt="2022-03-05T16:10:45.414" v="202"/>
          <ac:cxnSpMkLst>
            <pc:docMk/>
            <pc:sldMk cId="1250667205" sldId="343"/>
            <ac:cxnSpMk id="38" creationId="{867966D6-6E82-47E4-8B2E-1538D50AB89D}"/>
          </ac:cxnSpMkLst>
        </pc:cxnChg>
      </pc:sldChg>
      <pc:sldChg chg="del">
        <pc:chgData name="Manish Sharma" userId="b799adb9ba789c8f" providerId="LiveId" clId="{E19224F3-D010-4289-8DD4-50354BD6E50E}" dt="2022-03-05T12:58:16.535" v="0" actId="47"/>
        <pc:sldMkLst>
          <pc:docMk/>
          <pc:sldMk cId="3957436667" sldId="343"/>
        </pc:sldMkLst>
      </pc:sldChg>
      <pc:sldChg chg="del">
        <pc:chgData name="Manish Sharma" userId="b799adb9ba789c8f" providerId="LiveId" clId="{E19224F3-D010-4289-8DD4-50354BD6E50E}" dt="2022-03-05T12:58:16.535" v="0" actId="47"/>
        <pc:sldMkLst>
          <pc:docMk/>
          <pc:sldMk cId="3637091964" sldId="344"/>
        </pc:sldMkLst>
      </pc:sldChg>
      <pc:sldChg chg="add del">
        <pc:chgData name="Manish Sharma" userId="b799adb9ba789c8f" providerId="LiveId" clId="{E19224F3-D010-4289-8DD4-50354BD6E50E}" dt="2022-03-05T16:57:38.256" v="206"/>
        <pc:sldMkLst>
          <pc:docMk/>
          <pc:sldMk cId="2213827792" sldId="345"/>
        </pc:sldMkLst>
      </pc:sldChg>
      <pc:sldChg chg="del">
        <pc:chgData name="Manish Sharma" userId="b799adb9ba789c8f" providerId="LiveId" clId="{E19224F3-D010-4289-8DD4-50354BD6E50E}" dt="2022-03-05T12:58:16.535" v="0" actId="47"/>
        <pc:sldMkLst>
          <pc:docMk/>
          <pc:sldMk cId="811649670" sldId="346"/>
        </pc:sldMkLst>
      </pc:sldChg>
      <pc:sldChg chg="modSp new mod">
        <pc:chgData name="Manish Sharma" userId="b799adb9ba789c8f" providerId="LiveId" clId="{E19224F3-D010-4289-8DD4-50354BD6E50E}" dt="2022-03-05T16:59:59.084" v="380" actId="20577"/>
        <pc:sldMkLst>
          <pc:docMk/>
          <pc:sldMk cId="998094469" sldId="346"/>
        </pc:sldMkLst>
        <pc:spChg chg="mod">
          <ac:chgData name="Manish Sharma" userId="b799adb9ba789c8f" providerId="LiveId" clId="{E19224F3-D010-4289-8DD4-50354BD6E50E}" dt="2022-03-05T16:58:05.162" v="208"/>
          <ac:spMkLst>
            <pc:docMk/>
            <pc:sldMk cId="998094469" sldId="346"/>
            <ac:spMk id="2" creationId="{972023C9-8158-4754-B9A8-5B4A55DEB548}"/>
          </ac:spMkLst>
        </pc:spChg>
        <pc:spChg chg="mod">
          <ac:chgData name="Manish Sharma" userId="b799adb9ba789c8f" providerId="LiveId" clId="{E19224F3-D010-4289-8DD4-50354BD6E50E}" dt="2022-03-05T16:59:59.084" v="380" actId="20577"/>
          <ac:spMkLst>
            <pc:docMk/>
            <pc:sldMk cId="998094469" sldId="346"/>
            <ac:spMk id="3" creationId="{653D7A84-82F0-4007-B58A-2E1FE7C57A2D}"/>
          </ac:spMkLst>
        </pc:spChg>
      </pc:sldChg>
      <pc:sldChg chg="modSp add mod">
        <pc:chgData name="Manish Sharma" userId="b799adb9ba789c8f" providerId="LiveId" clId="{E19224F3-D010-4289-8DD4-50354BD6E50E}" dt="2022-03-05T17:01:00.987" v="427" actId="20577"/>
        <pc:sldMkLst>
          <pc:docMk/>
          <pc:sldMk cId="1533668919" sldId="347"/>
        </pc:sldMkLst>
        <pc:spChg chg="mod">
          <ac:chgData name="Manish Sharma" userId="b799adb9ba789c8f" providerId="LiveId" clId="{E19224F3-D010-4289-8DD4-50354BD6E50E}" dt="2022-03-05T17:00:10.854" v="386" actId="20577"/>
          <ac:spMkLst>
            <pc:docMk/>
            <pc:sldMk cId="1533668919" sldId="347"/>
            <ac:spMk id="2" creationId="{972023C9-8158-4754-B9A8-5B4A55DEB548}"/>
          </ac:spMkLst>
        </pc:spChg>
        <pc:spChg chg="mod">
          <ac:chgData name="Manish Sharma" userId="b799adb9ba789c8f" providerId="LiveId" clId="{E19224F3-D010-4289-8DD4-50354BD6E50E}" dt="2022-03-05T17:01:00.987" v="427" actId="20577"/>
          <ac:spMkLst>
            <pc:docMk/>
            <pc:sldMk cId="1533668919" sldId="347"/>
            <ac:spMk id="3" creationId="{653D7A84-82F0-4007-B58A-2E1FE7C57A2D}"/>
          </ac:spMkLst>
        </pc:spChg>
      </pc:sldChg>
      <pc:sldChg chg="del">
        <pc:chgData name="Manish Sharma" userId="b799adb9ba789c8f" providerId="LiveId" clId="{E19224F3-D010-4289-8DD4-50354BD6E50E}" dt="2022-03-05T12:58:16.535" v="0" actId="47"/>
        <pc:sldMkLst>
          <pc:docMk/>
          <pc:sldMk cId="2903542338" sldId="347"/>
        </pc:sldMkLst>
      </pc:sldChg>
      <pc:sldChg chg="modSp add mod ord">
        <pc:chgData name="Manish Sharma" userId="b799adb9ba789c8f" providerId="LiveId" clId="{E19224F3-D010-4289-8DD4-50354BD6E50E}" dt="2022-03-05T20:00:37.941" v="432" actId="20577"/>
        <pc:sldMkLst>
          <pc:docMk/>
          <pc:sldMk cId="811649670" sldId="348"/>
        </pc:sldMkLst>
        <pc:spChg chg="mod">
          <ac:chgData name="Manish Sharma" userId="b799adb9ba789c8f" providerId="LiveId" clId="{E19224F3-D010-4289-8DD4-50354BD6E50E}" dt="2022-03-05T20:00:37.941" v="432" actId="20577"/>
          <ac:spMkLst>
            <pc:docMk/>
            <pc:sldMk cId="811649670" sldId="348"/>
            <ac:spMk id="15" creationId="{2ED58B13-D711-4644-A5F8-B8735A2CBCA7}"/>
          </ac:spMkLst>
        </pc:spChg>
      </pc:sldChg>
      <pc:sldChg chg="del">
        <pc:chgData name="Manish Sharma" userId="b799adb9ba789c8f" providerId="LiveId" clId="{E19224F3-D010-4289-8DD4-50354BD6E50E}" dt="2022-03-05T12:58:16.535" v="0" actId="47"/>
        <pc:sldMkLst>
          <pc:docMk/>
          <pc:sldMk cId="2857248363" sldId="348"/>
        </pc:sldMkLst>
      </pc:sldChg>
      <pc:sldChg chg="addSp delSp modSp new mod">
        <pc:chgData name="Manish Sharma" userId="b799adb9ba789c8f" providerId="LiveId" clId="{E19224F3-D010-4289-8DD4-50354BD6E50E}" dt="2022-03-06T13:48:53.642" v="443" actId="1035"/>
        <pc:sldMkLst>
          <pc:docMk/>
          <pc:sldMk cId="1455267434" sldId="349"/>
        </pc:sldMkLst>
        <pc:spChg chg="del">
          <ac:chgData name="Manish Sharma" userId="b799adb9ba789c8f" providerId="LiveId" clId="{E19224F3-D010-4289-8DD4-50354BD6E50E}" dt="2022-03-06T13:47:44.879" v="434" actId="478"/>
          <ac:spMkLst>
            <pc:docMk/>
            <pc:sldMk cId="1455267434" sldId="349"/>
            <ac:spMk id="2" creationId="{423F397B-14F5-4080-8DA7-22BB2F99588A}"/>
          </ac:spMkLst>
        </pc:spChg>
        <pc:spChg chg="del">
          <ac:chgData name="Manish Sharma" userId="b799adb9ba789c8f" providerId="LiveId" clId="{E19224F3-D010-4289-8DD4-50354BD6E50E}" dt="2022-03-06T13:47:44.879" v="434" actId="478"/>
          <ac:spMkLst>
            <pc:docMk/>
            <pc:sldMk cId="1455267434" sldId="349"/>
            <ac:spMk id="3" creationId="{047C8426-A180-43CA-A9C9-939CA0D5DD5F}"/>
          </ac:spMkLst>
        </pc:spChg>
        <pc:spChg chg="add mod">
          <ac:chgData name="Manish Sharma" userId="b799adb9ba789c8f" providerId="LiveId" clId="{E19224F3-D010-4289-8DD4-50354BD6E50E}" dt="2022-03-06T13:47:45.534" v="435"/>
          <ac:spMkLst>
            <pc:docMk/>
            <pc:sldMk cId="1455267434" sldId="349"/>
            <ac:spMk id="4" creationId="{59D2F9A3-2825-43FC-9347-CE549F715CCB}"/>
          </ac:spMkLst>
        </pc:spChg>
        <pc:spChg chg="add mod">
          <ac:chgData name="Manish Sharma" userId="b799adb9ba789c8f" providerId="LiveId" clId="{E19224F3-D010-4289-8DD4-50354BD6E50E}" dt="2022-03-06T13:47:45.534" v="435"/>
          <ac:spMkLst>
            <pc:docMk/>
            <pc:sldMk cId="1455267434" sldId="349"/>
            <ac:spMk id="5" creationId="{702D9FB7-E3C3-48DE-A120-5438076DCA7D}"/>
          </ac:spMkLst>
        </pc:spChg>
        <pc:spChg chg="add mod">
          <ac:chgData name="Manish Sharma" userId="b799adb9ba789c8f" providerId="LiveId" clId="{E19224F3-D010-4289-8DD4-50354BD6E50E}" dt="2022-03-06T13:47:45.534" v="435"/>
          <ac:spMkLst>
            <pc:docMk/>
            <pc:sldMk cId="1455267434" sldId="349"/>
            <ac:spMk id="8" creationId="{5404C773-5736-4A9D-943E-D7EF50AFC1D0}"/>
          </ac:spMkLst>
        </pc:spChg>
        <pc:spChg chg="add mod">
          <ac:chgData name="Manish Sharma" userId="b799adb9ba789c8f" providerId="LiveId" clId="{E19224F3-D010-4289-8DD4-50354BD6E50E}" dt="2022-03-06T13:47:45.534" v="435"/>
          <ac:spMkLst>
            <pc:docMk/>
            <pc:sldMk cId="1455267434" sldId="349"/>
            <ac:spMk id="9" creationId="{3625D7B8-3112-40CC-85B2-404EB84561B7}"/>
          </ac:spMkLst>
        </pc:spChg>
        <pc:spChg chg="add mod">
          <ac:chgData name="Manish Sharma" userId="b799adb9ba789c8f" providerId="LiveId" clId="{E19224F3-D010-4289-8DD4-50354BD6E50E}" dt="2022-03-06T13:48:04.409" v="436"/>
          <ac:spMkLst>
            <pc:docMk/>
            <pc:sldMk cId="1455267434" sldId="349"/>
            <ac:spMk id="10" creationId="{CA843CA5-3F31-4AE5-9EBC-F28B190C7E88}"/>
          </ac:spMkLst>
        </pc:spChg>
        <pc:spChg chg="add mod">
          <ac:chgData name="Manish Sharma" userId="b799adb9ba789c8f" providerId="LiveId" clId="{E19224F3-D010-4289-8DD4-50354BD6E50E}" dt="2022-03-06T13:48:13.820" v="437"/>
          <ac:spMkLst>
            <pc:docMk/>
            <pc:sldMk cId="1455267434" sldId="349"/>
            <ac:spMk id="13" creationId="{4FBB7BAC-D7A5-4FB0-A915-C81BE981086D}"/>
          </ac:spMkLst>
        </pc:spChg>
        <pc:spChg chg="add mod">
          <ac:chgData name="Manish Sharma" userId="b799adb9ba789c8f" providerId="LiveId" clId="{E19224F3-D010-4289-8DD4-50354BD6E50E}" dt="2022-03-06T13:48:40.462" v="439" actId="1076"/>
          <ac:spMkLst>
            <pc:docMk/>
            <pc:sldMk cId="1455267434" sldId="349"/>
            <ac:spMk id="14" creationId="{6205F6CA-7B78-4944-862C-3403CF2FADFD}"/>
          </ac:spMkLst>
        </pc:spChg>
        <pc:spChg chg="add mod">
          <ac:chgData name="Manish Sharma" userId="b799adb9ba789c8f" providerId="LiveId" clId="{E19224F3-D010-4289-8DD4-50354BD6E50E}" dt="2022-03-06T13:48:53.642" v="443" actId="1035"/>
          <ac:spMkLst>
            <pc:docMk/>
            <pc:sldMk cId="1455267434" sldId="349"/>
            <ac:spMk id="15" creationId="{A4F17FFA-A41A-447B-B8E9-85471BF35941}"/>
          </ac:spMkLst>
        </pc:spChg>
        <pc:cxnChg chg="add mod">
          <ac:chgData name="Manish Sharma" userId="b799adb9ba789c8f" providerId="LiveId" clId="{E19224F3-D010-4289-8DD4-50354BD6E50E}" dt="2022-03-06T13:47:45.534" v="435"/>
          <ac:cxnSpMkLst>
            <pc:docMk/>
            <pc:sldMk cId="1455267434" sldId="349"/>
            <ac:cxnSpMk id="6" creationId="{C681C092-A0DE-4715-841E-914FB01589E4}"/>
          </ac:cxnSpMkLst>
        </pc:cxnChg>
        <pc:cxnChg chg="add mod">
          <ac:chgData name="Manish Sharma" userId="b799adb9ba789c8f" providerId="LiveId" clId="{E19224F3-D010-4289-8DD4-50354BD6E50E}" dt="2022-03-06T13:47:45.534" v="435"/>
          <ac:cxnSpMkLst>
            <pc:docMk/>
            <pc:sldMk cId="1455267434" sldId="349"/>
            <ac:cxnSpMk id="7" creationId="{D284930E-3CDD-42D1-B2FE-9B9AF5E1EC21}"/>
          </ac:cxnSpMkLst>
        </pc:cxnChg>
        <pc:cxnChg chg="add mod">
          <ac:chgData name="Manish Sharma" userId="b799adb9ba789c8f" providerId="LiveId" clId="{E19224F3-D010-4289-8DD4-50354BD6E50E}" dt="2022-03-06T13:48:04.409" v="436"/>
          <ac:cxnSpMkLst>
            <pc:docMk/>
            <pc:sldMk cId="1455267434" sldId="349"/>
            <ac:cxnSpMk id="11" creationId="{61118E64-7F34-488A-8010-C4ECE6F5AFF4}"/>
          </ac:cxnSpMkLst>
        </pc:cxnChg>
        <pc:cxnChg chg="add mod">
          <ac:chgData name="Manish Sharma" userId="b799adb9ba789c8f" providerId="LiveId" clId="{E19224F3-D010-4289-8DD4-50354BD6E50E}" dt="2022-03-06T13:48:04.409" v="436"/>
          <ac:cxnSpMkLst>
            <pc:docMk/>
            <pc:sldMk cId="1455267434" sldId="349"/>
            <ac:cxnSpMk id="12" creationId="{B18C7445-562F-475D-8FF3-5293D68676D6}"/>
          </ac:cxnSpMkLst>
        </pc:cxnChg>
      </pc:sldChg>
      <pc:sldChg chg="del">
        <pc:chgData name="Manish Sharma" userId="b799adb9ba789c8f" providerId="LiveId" clId="{E19224F3-D010-4289-8DD4-50354BD6E50E}" dt="2022-03-05T12:58:16.535" v="0" actId="47"/>
        <pc:sldMkLst>
          <pc:docMk/>
          <pc:sldMk cId="2744805497" sldId="349"/>
        </pc:sldMkLst>
      </pc:sldChg>
      <pc:sldChg chg="add">
        <pc:chgData name="Manish Sharma" userId="b799adb9ba789c8f" providerId="LiveId" clId="{E19224F3-D010-4289-8DD4-50354BD6E50E}" dt="2022-03-06T14:15:24.431" v="445"/>
        <pc:sldMkLst>
          <pc:docMk/>
          <pc:sldMk cId="2903542338" sldId="350"/>
        </pc:sldMkLst>
      </pc:sldChg>
      <pc:sldChg chg="del">
        <pc:chgData name="Manish Sharma" userId="b799adb9ba789c8f" providerId="LiveId" clId="{E19224F3-D010-4289-8DD4-50354BD6E50E}" dt="2022-03-05T12:58:16.535" v="0" actId="47"/>
        <pc:sldMkLst>
          <pc:docMk/>
          <pc:sldMk cId="2958282647" sldId="350"/>
        </pc:sldMkLst>
      </pc:sldChg>
      <pc:sldChg chg="del">
        <pc:chgData name="Manish Sharma" userId="b799adb9ba789c8f" providerId="LiveId" clId="{E19224F3-D010-4289-8DD4-50354BD6E50E}" dt="2022-03-05T12:58:16.535" v="0" actId="47"/>
        <pc:sldMkLst>
          <pc:docMk/>
          <pc:sldMk cId="2850348841" sldId="351"/>
        </pc:sldMkLst>
      </pc:sldChg>
      <pc:sldChg chg="add">
        <pc:chgData name="Manish Sharma" userId="b799adb9ba789c8f" providerId="LiveId" clId="{E19224F3-D010-4289-8DD4-50354BD6E50E}" dt="2022-03-06T14:16:26.532" v="446"/>
        <pc:sldMkLst>
          <pc:docMk/>
          <pc:sldMk cId="2857248363" sldId="351"/>
        </pc:sldMkLst>
      </pc:sldChg>
      <pc:sldChg chg="del">
        <pc:chgData name="Manish Sharma" userId="b799adb9ba789c8f" providerId="LiveId" clId="{E19224F3-D010-4289-8DD4-50354BD6E50E}" dt="2022-03-05T12:58:16.535" v="0" actId="47"/>
        <pc:sldMkLst>
          <pc:docMk/>
          <pc:sldMk cId="833572205" sldId="352"/>
        </pc:sldMkLst>
      </pc:sldChg>
      <pc:sldChg chg="add">
        <pc:chgData name="Manish Sharma" userId="b799adb9ba789c8f" providerId="LiveId" clId="{E19224F3-D010-4289-8DD4-50354BD6E50E}" dt="2022-03-06T14:16:26.532" v="446"/>
        <pc:sldMkLst>
          <pc:docMk/>
          <pc:sldMk cId="2744805497" sldId="352"/>
        </pc:sldMkLst>
      </pc:sldChg>
      <pc:sldChg chg="del">
        <pc:chgData name="Manish Sharma" userId="b799adb9ba789c8f" providerId="LiveId" clId="{E19224F3-D010-4289-8DD4-50354BD6E50E}" dt="2022-03-05T12:58:16.535" v="0" actId="47"/>
        <pc:sldMkLst>
          <pc:docMk/>
          <pc:sldMk cId="167732844" sldId="353"/>
        </pc:sldMkLst>
      </pc:sldChg>
      <pc:sldChg chg="add">
        <pc:chgData name="Manish Sharma" userId="b799adb9ba789c8f" providerId="LiveId" clId="{E19224F3-D010-4289-8DD4-50354BD6E50E}" dt="2022-03-06T14:48:50.295" v="449"/>
        <pc:sldMkLst>
          <pc:docMk/>
          <pc:sldMk cId="2850348841" sldId="353"/>
        </pc:sldMkLst>
      </pc:sldChg>
      <pc:sldChg chg="add">
        <pc:chgData name="Manish Sharma" userId="b799adb9ba789c8f" providerId="LiveId" clId="{E19224F3-D010-4289-8DD4-50354BD6E50E}" dt="2022-03-06T14:52:02.168" v="450"/>
        <pc:sldMkLst>
          <pc:docMk/>
          <pc:sldMk cId="2958282647" sldId="354"/>
        </pc:sldMkLst>
      </pc:sldChg>
      <pc:sldChg chg="del">
        <pc:chgData name="Manish Sharma" userId="b799adb9ba789c8f" providerId="LiveId" clId="{E19224F3-D010-4289-8DD4-50354BD6E50E}" dt="2022-03-05T12:58:16.535" v="0" actId="47"/>
        <pc:sldMkLst>
          <pc:docMk/>
          <pc:sldMk cId="4068368089" sldId="354"/>
        </pc:sldMkLst>
      </pc:sldChg>
      <pc:sldChg chg="del">
        <pc:chgData name="Manish Sharma" userId="b799adb9ba789c8f" providerId="LiveId" clId="{E19224F3-D010-4289-8DD4-50354BD6E50E}" dt="2022-03-05T12:58:16.535" v="0" actId="47"/>
        <pc:sldMkLst>
          <pc:docMk/>
          <pc:sldMk cId="3936429631" sldId="355"/>
        </pc:sldMkLst>
      </pc:sldChg>
      <pc:sldChg chg="modSp add del mod">
        <pc:chgData name="Manish Sharma" userId="b799adb9ba789c8f" providerId="LiveId" clId="{E19224F3-D010-4289-8DD4-50354BD6E50E}" dt="2022-03-06T17:24:54.839" v="464" actId="20577"/>
        <pc:sldMkLst>
          <pc:docMk/>
          <pc:sldMk cId="2360907202" sldId="356"/>
        </pc:sldMkLst>
        <pc:spChg chg="mod">
          <ac:chgData name="Manish Sharma" userId="b799adb9ba789c8f" providerId="LiveId" clId="{E19224F3-D010-4289-8DD4-50354BD6E50E}" dt="2022-03-06T17:24:54.839" v="464" actId="20577"/>
          <ac:spMkLst>
            <pc:docMk/>
            <pc:sldMk cId="2360907202" sldId="356"/>
            <ac:spMk id="3" creationId="{52E74293-6E13-438E-BA60-9EFBC05F1709}"/>
          </ac:spMkLst>
        </pc:spChg>
      </pc:sldChg>
      <pc:sldChg chg="del">
        <pc:chgData name="Manish Sharma" userId="b799adb9ba789c8f" providerId="LiveId" clId="{E19224F3-D010-4289-8DD4-50354BD6E50E}" dt="2022-03-05T12:58:16.535" v="0" actId="47"/>
        <pc:sldMkLst>
          <pc:docMk/>
          <pc:sldMk cId="3011143206" sldId="357"/>
        </pc:sldMkLst>
      </pc:sldChg>
      <pc:sldChg chg="del">
        <pc:chgData name="Manish Sharma" userId="b799adb9ba789c8f" providerId="LiveId" clId="{E19224F3-D010-4289-8DD4-50354BD6E50E}" dt="2022-03-05T12:58:16.535" v="0" actId="47"/>
        <pc:sldMkLst>
          <pc:docMk/>
          <pc:sldMk cId="1879572570" sldId="358"/>
        </pc:sldMkLst>
      </pc:sldChg>
      <pc:sldChg chg="del">
        <pc:chgData name="Manish Sharma" userId="b799adb9ba789c8f" providerId="LiveId" clId="{E19224F3-D010-4289-8DD4-50354BD6E50E}" dt="2022-03-05T12:58:16.535" v="0" actId="47"/>
        <pc:sldMkLst>
          <pc:docMk/>
          <pc:sldMk cId="4119803830" sldId="359"/>
        </pc:sldMkLst>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D10C37F9-2D08-4B3E-9F98-9E9E5C636EAE}"/>
    <pc:docChg chg="undo custSel addSld delSld modSld">
      <pc:chgData name="Manish Sharma" userId="b799adb9ba789c8f" providerId="LiveId" clId="{D10C37F9-2D08-4B3E-9F98-9E9E5C636EAE}" dt="2022-06-10T11:29:44.202" v="696"/>
      <pc:docMkLst>
        <pc:docMk/>
      </pc:docMkLst>
      <pc:sldChg chg="add">
        <pc:chgData name="Manish Sharma" userId="b799adb9ba789c8f" providerId="LiveId" clId="{D10C37F9-2D08-4B3E-9F98-9E9E5C636EAE}" dt="2022-06-09T06:57:28.076" v="35"/>
        <pc:sldMkLst>
          <pc:docMk/>
          <pc:sldMk cId="330223857" sldId="269"/>
        </pc:sldMkLst>
      </pc:sldChg>
      <pc:sldChg chg="add">
        <pc:chgData name="Manish Sharma" userId="b799adb9ba789c8f" providerId="LiveId" clId="{D10C37F9-2D08-4B3E-9F98-9E9E5C636EAE}" dt="2022-06-09T06:57:28.076" v="35"/>
        <pc:sldMkLst>
          <pc:docMk/>
          <pc:sldMk cId="354889720" sldId="272"/>
        </pc:sldMkLst>
      </pc:sldChg>
      <pc:sldChg chg="add">
        <pc:chgData name="Manish Sharma" userId="b799adb9ba789c8f" providerId="LiveId" clId="{D10C37F9-2D08-4B3E-9F98-9E9E5C636EAE}" dt="2022-06-09T06:57:28.076" v="35"/>
        <pc:sldMkLst>
          <pc:docMk/>
          <pc:sldMk cId="1041794992" sldId="274"/>
        </pc:sldMkLst>
      </pc:sldChg>
      <pc:sldChg chg="add">
        <pc:chgData name="Manish Sharma" userId="b799adb9ba789c8f" providerId="LiveId" clId="{D10C37F9-2D08-4B3E-9F98-9E9E5C636EAE}" dt="2022-06-09T06:57:28.076" v="35"/>
        <pc:sldMkLst>
          <pc:docMk/>
          <pc:sldMk cId="1929096108" sldId="275"/>
        </pc:sldMkLst>
      </pc:sldChg>
      <pc:sldChg chg="add">
        <pc:chgData name="Manish Sharma" userId="b799adb9ba789c8f" providerId="LiveId" clId="{D10C37F9-2D08-4B3E-9F98-9E9E5C636EAE}" dt="2022-06-09T06:57:28.076" v="35"/>
        <pc:sldMkLst>
          <pc:docMk/>
          <pc:sldMk cId="1327294765" sldId="276"/>
        </pc:sldMkLst>
      </pc:sldChg>
      <pc:sldChg chg="add">
        <pc:chgData name="Manish Sharma" userId="b799adb9ba789c8f" providerId="LiveId" clId="{D10C37F9-2D08-4B3E-9F98-9E9E5C636EAE}" dt="2022-06-09T11:02:07.984" v="40"/>
        <pc:sldMkLst>
          <pc:docMk/>
          <pc:sldMk cId="1476634141" sldId="277"/>
        </pc:sldMkLst>
      </pc:sldChg>
      <pc:sldChg chg="add">
        <pc:chgData name="Manish Sharma" userId="b799adb9ba789c8f" providerId="LiveId" clId="{D10C37F9-2D08-4B3E-9F98-9E9E5C636EAE}" dt="2022-06-10T04:08:26.944" v="242"/>
        <pc:sldMkLst>
          <pc:docMk/>
          <pc:sldMk cId="3742683978" sldId="278"/>
        </pc:sldMkLst>
      </pc:sldChg>
      <pc:sldChg chg="add">
        <pc:chgData name="Manish Sharma" userId="b799adb9ba789c8f" providerId="LiveId" clId="{D10C37F9-2D08-4B3E-9F98-9E9E5C636EAE}" dt="2022-06-09T06:57:28.076" v="35"/>
        <pc:sldMkLst>
          <pc:docMk/>
          <pc:sldMk cId="3722122107" sldId="280"/>
        </pc:sldMkLst>
      </pc:sldChg>
      <pc:sldChg chg="add">
        <pc:chgData name="Manish Sharma" userId="b799adb9ba789c8f" providerId="LiveId" clId="{D10C37F9-2D08-4B3E-9F98-9E9E5C636EAE}" dt="2022-06-09T06:57:28.076" v="35"/>
        <pc:sldMkLst>
          <pc:docMk/>
          <pc:sldMk cId="1870224024" sldId="281"/>
        </pc:sldMkLst>
      </pc:sldChg>
      <pc:sldChg chg="add">
        <pc:chgData name="Manish Sharma" userId="b799adb9ba789c8f" providerId="LiveId" clId="{D10C37F9-2D08-4B3E-9F98-9E9E5C636EAE}" dt="2022-06-10T05:04:24.004" v="243"/>
        <pc:sldMkLst>
          <pc:docMk/>
          <pc:sldMk cId="4112244625" sldId="283"/>
        </pc:sldMkLst>
      </pc:sldChg>
      <pc:sldChg chg="add">
        <pc:chgData name="Manish Sharma" userId="b799adb9ba789c8f" providerId="LiveId" clId="{D10C37F9-2D08-4B3E-9F98-9E9E5C636EAE}" dt="2022-06-10T05:04:24.004" v="243"/>
        <pc:sldMkLst>
          <pc:docMk/>
          <pc:sldMk cId="3526466874" sldId="284"/>
        </pc:sldMkLst>
      </pc:sldChg>
      <pc:sldChg chg="addSp delSp add mod setBg delDesignElem">
        <pc:chgData name="Manish Sharma" userId="b799adb9ba789c8f" providerId="LiveId" clId="{D10C37F9-2D08-4B3E-9F98-9E9E5C636EAE}" dt="2022-06-10T05:05:06.837" v="246" actId="26606"/>
        <pc:sldMkLst>
          <pc:docMk/>
          <pc:sldMk cId="1121659111" sldId="286"/>
        </pc:sldMkLst>
        <pc:spChg chg="del">
          <ac:chgData name="Manish Sharma" userId="b799adb9ba789c8f" providerId="LiveId" clId="{D10C37F9-2D08-4B3E-9F98-9E9E5C636EAE}" dt="2022-06-10T05:04:55.176" v="245"/>
          <ac:spMkLst>
            <pc:docMk/>
            <pc:sldMk cId="1121659111" sldId="286"/>
            <ac:spMk id="11" creationId="{D4771268-CB57-404A-9271-370EB28F6090}"/>
          </ac:spMkLst>
        </pc:spChg>
        <pc:spChg chg="add">
          <ac:chgData name="Manish Sharma" userId="b799adb9ba789c8f" providerId="LiveId" clId="{D10C37F9-2D08-4B3E-9F98-9E9E5C636EAE}" dt="2022-06-10T05:05:06.837" v="246" actId="26606"/>
          <ac:spMkLst>
            <pc:docMk/>
            <pc:sldMk cId="1121659111" sldId="286"/>
            <ac:spMk id="12" creationId="{D4771268-CB57-404A-9271-370EB28F6090}"/>
          </ac:spMkLst>
        </pc:spChg>
      </pc:sldChg>
      <pc:sldChg chg="add">
        <pc:chgData name="Manish Sharma" userId="b799adb9ba789c8f" providerId="LiveId" clId="{D10C37F9-2D08-4B3E-9F98-9E9E5C636EAE}" dt="2022-06-09T10:12:54.778" v="38"/>
        <pc:sldMkLst>
          <pc:docMk/>
          <pc:sldMk cId="4016984177" sldId="288"/>
        </pc:sldMkLst>
      </pc:sldChg>
      <pc:sldChg chg="addSp delSp add mod setBg delDesignElem">
        <pc:chgData name="Manish Sharma" userId="b799adb9ba789c8f" providerId="LiveId" clId="{D10C37F9-2D08-4B3E-9F98-9E9E5C636EAE}" dt="2022-06-09T10:13:06.324" v="39" actId="26606"/>
        <pc:sldMkLst>
          <pc:docMk/>
          <pc:sldMk cId="4019827636" sldId="289"/>
        </pc:sldMkLst>
        <pc:spChg chg="del">
          <ac:chgData name="Manish Sharma" userId="b799adb9ba789c8f" providerId="LiveId" clId="{D10C37F9-2D08-4B3E-9F98-9E9E5C636EAE}" dt="2022-06-09T10:12:54.778" v="38"/>
          <ac:spMkLst>
            <pc:docMk/>
            <pc:sldMk cId="4019827636" sldId="289"/>
            <ac:spMk id="7" creationId="{D4771268-CB57-404A-9271-370EB28F6090}"/>
          </ac:spMkLst>
        </pc:spChg>
        <pc:spChg chg="add">
          <ac:chgData name="Manish Sharma" userId="b799adb9ba789c8f" providerId="LiveId" clId="{D10C37F9-2D08-4B3E-9F98-9E9E5C636EAE}" dt="2022-06-09T10:13:06.324" v="39" actId="26606"/>
          <ac:spMkLst>
            <pc:docMk/>
            <pc:sldMk cId="4019827636" sldId="289"/>
            <ac:spMk id="8" creationId="{D4771268-CB57-404A-9271-370EB28F6090}"/>
          </ac:spMkLst>
        </pc:spChg>
      </pc:sldChg>
      <pc:sldChg chg="add">
        <pc:chgData name="Manish Sharma" userId="b799adb9ba789c8f" providerId="LiveId" clId="{D10C37F9-2D08-4B3E-9F98-9E9E5C636EAE}" dt="2022-06-09T06:57:28.076" v="35"/>
        <pc:sldMkLst>
          <pc:docMk/>
          <pc:sldMk cId="4234741750" sldId="290"/>
        </pc:sldMkLst>
      </pc:sldChg>
      <pc:sldChg chg="add">
        <pc:chgData name="Manish Sharma" userId="b799adb9ba789c8f" providerId="LiveId" clId="{D10C37F9-2D08-4B3E-9F98-9E9E5C636EAE}" dt="2022-06-09T06:57:28.076" v="35"/>
        <pc:sldMkLst>
          <pc:docMk/>
          <pc:sldMk cId="3252480271" sldId="291"/>
        </pc:sldMkLst>
      </pc:sldChg>
      <pc:sldChg chg="add">
        <pc:chgData name="Manish Sharma" userId="b799adb9ba789c8f" providerId="LiveId" clId="{D10C37F9-2D08-4B3E-9F98-9E9E5C636EAE}" dt="2022-06-09T10:12:54.778" v="38"/>
        <pc:sldMkLst>
          <pc:docMk/>
          <pc:sldMk cId="3578439419" sldId="310"/>
        </pc:sldMkLst>
      </pc:sldChg>
      <pc:sldChg chg="add">
        <pc:chgData name="Manish Sharma" userId="b799adb9ba789c8f" providerId="LiveId" clId="{D10C37F9-2D08-4B3E-9F98-9E9E5C636EAE}" dt="2022-06-09T10:12:54.778" v="38"/>
        <pc:sldMkLst>
          <pc:docMk/>
          <pc:sldMk cId="2483723510" sldId="311"/>
        </pc:sldMkLst>
      </pc:sldChg>
      <pc:sldChg chg="add">
        <pc:chgData name="Manish Sharma" userId="b799adb9ba789c8f" providerId="LiveId" clId="{D10C37F9-2D08-4B3E-9F98-9E9E5C636EAE}" dt="2022-06-09T10:12:54.778" v="38"/>
        <pc:sldMkLst>
          <pc:docMk/>
          <pc:sldMk cId="2383157330" sldId="312"/>
        </pc:sldMkLst>
      </pc:sldChg>
      <pc:sldChg chg="add">
        <pc:chgData name="Manish Sharma" userId="b799adb9ba789c8f" providerId="LiveId" clId="{D10C37F9-2D08-4B3E-9F98-9E9E5C636EAE}" dt="2022-06-09T11:02:07.984" v="40"/>
        <pc:sldMkLst>
          <pc:docMk/>
          <pc:sldMk cId="1771078964" sldId="314"/>
        </pc:sldMkLst>
      </pc:sldChg>
      <pc:sldChg chg="add">
        <pc:chgData name="Manish Sharma" userId="b799adb9ba789c8f" providerId="LiveId" clId="{D10C37F9-2D08-4B3E-9F98-9E9E5C636EAE}" dt="2022-06-09T07:09:02.403" v="36"/>
        <pc:sldMkLst>
          <pc:docMk/>
          <pc:sldMk cId="2175462724" sldId="315"/>
        </pc:sldMkLst>
      </pc:sldChg>
      <pc:sldChg chg="add">
        <pc:chgData name="Manish Sharma" userId="b799adb9ba789c8f" providerId="LiveId" clId="{D10C37F9-2D08-4B3E-9F98-9E9E5C636EAE}" dt="2022-06-09T11:02:07.984" v="40"/>
        <pc:sldMkLst>
          <pc:docMk/>
          <pc:sldMk cId="1542734719" sldId="316"/>
        </pc:sldMkLst>
      </pc:sldChg>
      <pc:sldChg chg="add">
        <pc:chgData name="Manish Sharma" userId="b799adb9ba789c8f" providerId="LiveId" clId="{D10C37F9-2D08-4B3E-9F98-9E9E5C636EAE}" dt="2022-06-10T03:47:55.402" v="241"/>
        <pc:sldMkLst>
          <pc:docMk/>
          <pc:sldMk cId="2020432023" sldId="317"/>
        </pc:sldMkLst>
      </pc:sldChg>
      <pc:sldChg chg="add">
        <pc:chgData name="Manish Sharma" userId="b799adb9ba789c8f" providerId="LiveId" clId="{D10C37F9-2D08-4B3E-9F98-9E9E5C636EAE}" dt="2022-06-10T04:08:26.944" v="242"/>
        <pc:sldMkLst>
          <pc:docMk/>
          <pc:sldMk cId="992083087" sldId="318"/>
        </pc:sldMkLst>
      </pc:sldChg>
      <pc:sldChg chg="add">
        <pc:chgData name="Manish Sharma" userId="b799adb9ba789c8f" providerId="LiveId" clId="{D10C37F9-2D08-4B3E-9F98-9E9E5C636EAE}" dt="2022-06-10T05:04:24.004" v="243"/>
        <pc:sldMkLst>
          <pc:docMk/>
          <pc:sldMk cId="2677077442" sldId="319"/>
        </pc:sldMkLst>
      </pc:sldChg>
      <pc:sldChg chg="add">
        <pc:chgData name="Manish Sharma" userId="b799adb9ba789c8f" providerId="LiveId" clId="{D10C37F9-2D08-4B3E-9F98-9E9E5C636EAE}" dt="2022-06-10T07:14:45.471" v="247"/>
        <pc:sldMkLst>
          <pc:docMk/>
          <pc:sldMk cId="976549785" sldId="320"/>
        </pc:sldMkLst>
      </pc:sldChg>
      <pc:sldChg chg="add">
        <pc:chgData name="Manish Sharma" userId="b799adb9ba789c8f" providerId="LiveId" clId="{D10C37F9-2D08-4B3E-9F98-9E9E5C636EAE}" dt="2022-06-10T07:14:45.471" v="247"/>
        <pc:sldMkLst>
          <pc:docMk/>
          <pc:sldMk cId="1393763600" sldId="321"/>
        </pc:sldMkLst>
      </pc:sldChg>
      <pc:sldChg chg="add">
        <pc:chgData name="Manish Sharma" userId="b799adb9ba789c8f" providerId="LiveId" clId="{D10C37F9-2D08-4B3E-9F98-9E9E5C636EAE}" dt="2022-06-10T09:16:08.716" v="250"/>
        <pc:sldMkLst>
          <pc:docMk/>
          <pc:sldMk cId="2086204329" sldId="322"/>
        </pc:sldMkLst>
      </pc:sldChg>
      <pc:sldChg chg="add">
        <pc:chgData name="Manish Sharma" userId="b799adb9ba789c8f" providerId="LiveId" clId="{D10C37F9-2D08-4B3E-9F98-9E9E5C636EAE}" dt="2022-06-10T10:00:53.516" v="252"/>
        <pc:sldMkLst>
          <pc:docMk/>
          <pc:sldMk cId="4024640257" sldId="323"/>
        </pc:sldMkLst>
      </pc:sldChg>
      <pc:sldChg chg="add">
        <pc:chgData name="Manish Sharma" userId="b799adb9ba789c8f" providerId="LiveId" clId="{D10C37F9-2D08-4B3E-9F98-9E9E5C636EAE}" dt="2022-06-10T07:46:17.869" v="249"/>
        <pc:sldMkLst>
          <pc:docMk/>
          <pc:sldMk cId="869922491" sldId="324"/>
        </pc:sldMkLst>
      </pc:sldChg>
      <pc:sldChg chg="add">
        <pc:chgData name="Manish Sharma" userId="b799adb9ba789c8f" providerId="LiveId" clId="{D10C37F9-2D08-4B3E-9F98-9E9E5C636EAE}" dt="2022-06-10T07:46:17.869" v="249"/>
        <pc:sldMkLst>
          <pc:docMk/>
          <pc:sldMk cId="743372294" sldId="326"/>
        </pc:sldMkLst>
      </pc:sldChg>
      <pc:sldChg chg="add">
        <pc:chgData name="Manish Sharma" userId="b799adb9ba789c8f" providerId="LiveId" clId="{D10C37F9-2D08-4B3E-9F98-9E9E5C636EAE}" dt="2022-06-10T07:33:30.365" v="248"/>
        <pc:sldMkLst>
          <pc:docMk/>
          <pc:sldMk cId="1562318406" sldId="327"/>
        </pc:sldMkLst>
      </pc:sldChg>
      <pc:sldChg chg="addSp delSp modSp new mod">
        <pc:chgData name="Manish Sharma" userId="b799adb9ba789c8f" providerId="LiveId" clId="{D10C37F9-2D08-4B3E-9F98-9E9E5C636EAE}" dt="2022-06-09T04:19:10.209" v="16" actId="20577"/>
        <pc:sldMkLst>
          <pc:docMk/>
          <pc:sldMk cId="2542386510" sldId="340"/>
        </pc:sldMkLst>
        <pc:spChg chg="del">
          <ac:chgData name="Manish Sharma" userId="b799adb9ba789c8f" providerId="LiveId" clId="{D10C37F9-2D08-4B3E-9F98-9E9E5C636EAE}" dt="2022-06-09T04:14:12.737" v="1" actId="478"/>
          <ac:spMkLst>
            <pc:docMk/>
            <pc:sldMk cId="2542386510" sldId="340"/>
            <ac:spMk id="2" creationId="{A7638B50-66F5-8AEB-A898-44AAA0050198}"/>
          </ac:spMkLst>
        </pc:spChg>
        <pc:spChg chg="del">
          <ac:chgData name="Manish Sharma" userId="b799adb9ba789c8f" providerId="LiveId" clId="{D10C37F9-2D08-4B3E-9F98-9E9E5C636EAE}" dt="2022-06-09T04:14:12.737" v="1" actId="478"/>
          <ac:spMkLst>
            <pc:docMk/>
            <pc:sldMk cId="2542386510" sldId="340"/>
            <ac:spMk id="3" creationId="{212C062D-D251-3387-A757-1FFEF5A3A085}"/>
          </ac:spMkLst>
        </pc:spChg>
        <pc:spChg chg="add mod">
          <ac:chgData name="Manish Sharma" userId="b799adb9ba789c8f" providerId="LiveId" clId="{D10C37F9-2D08-4B3E-9F98-9E9E5C636EAE}" dt="2022-06-09T04:14:29.593" v="2"/>
          <ac:spMkLst>
            <pc:docMk/>
            <pc:sldMk cId="2542386510" sldId="340"/>
            <ac:spMk id="4" creationId="{65D8CE02-C335-A048-1917-8DF37455E64D}"/>
          </ac:spMkLst>
        </pc:spChg>
        <pc:spChg chg="add mod">
          <ac:chgData name="Manish Sharma" userId="b799adb9ba789c8f" providerId="LiveId" clId="{D10C37F9-2D08-4B3E-9F98-9E9E5C636EAE}" dt="2022-06-09T04:14:29.593" v="2"/>
          <ac:spMkLst>
            <pc:docMk/>
            <pc:sldMk cId="2542386510" sldId="340"/>
            <ac:spMk id="5" creationId="{0B8D099C-486C-9AD1-751C-65E626F3411C}"/>
          </ac:spMkLst>
        </pc:spChg>
        <pc:spChg chg="add mod">
          <ac:chgData name="Manish Sharma" userId="b799adb9ba789c8f" providerId="LiveId" clId="{D10C37F9-2D08-4B3E-9F98-9E9E5C636EAE}" dt="2022-06-09T04:14:45.985" v="3"/>
          <ac:spMkLst>
            <pc:docMk/>
            <pc:sldMk cId="2542386510" sldId="340"/>
            <ac:spMk id="6" creationId="{7B64340C-3E91-8BD7-1A13-025C6370C94F}"/>
          </ac:spMkLst>
        </pc:spChg>
        <pc:spChg chg="add mod">
          <ac:chgData name="Manish Sharma" userId="b799adb9ba789c8f" providerId="LiveId" clId="{D10C37F9-2D08-4B3E-9F98-9E9E5C636EAE}" dt="2022-06-09T04:15:07.370" v="4"/>
          <ac:spMkLst>
            <pc:docMk/>
            <pc:sldMk cId="2542386510" sldId="340"/>
            <ac:spMk id="7" creationId="{15BC1A1C-A8AC-D910-981B-4E083AC97677}"/>
          </ac:spMkLst>
        </pc:spChg>
        <pc:spChg chg="add mod">
          <ac:chgData name="Manish Sharma" userId="b799adb9ba789c8f" providerId="LiveId" clId="{D10C37F9-2D08-4B3E-9F98-9E9E5C636EAE}" dt="2022-06-09T04:15:07.370" v="4"/>
          <ac:spMkLst>
            <pc:docMk/>
            <pc:sldMk cId="2542386510" sldId="340"/>
            <ac:spMk id="8" creationId="{08F485ED-7E6F-CBE5-74C8-F7022DB40492}"/>
          </ac:spMkLst>
        </pc:spChg>
        <pc:spChg chg="add mod">
          <ac:chgData name="Manish Sharma" userId="b799adb9ba789c8f" providerId="LiveId" clId="{D10C37F9-2D08-4B3E-9F98-9E9E5C636EAE}" dt="2022-06-09T04:15:07.370" v="4"/>
          <ac:spMkLst>
            <pc:docMk/>
            <pc:sldMk cId="2542386510" sldId="340"/>
            <ac:spMk id="9" creationId="{D6A390ED-EB6F-9284-5CA8-1C16E3A6FFC2}"/>
          </ac:spMkLst>
        </pc:spChg>
        <pc:spChg chg="add mod">
          <ac:chgData name="Manish Sharma" userId="b799adb9ba789c8f" providerId="LiveId" clId="{D10C37F9-2D08-4B3E-9F98-9E9E5C636EAE}" dt="2022-06-09T04:18:08.086" v="9" actId="1076"/>
          <ac:spMkLst>
            <pc:docMk/>
            <pc:sldMk cId="2542386510" sldId="340"/>
            <ac:spMk id="10" creationId="{23141CFE-355F-7F7F-BA27-257DEA5ED009}"/>
          </ac:spMkLst>
        </pc:spChg>
        <pc:spChg chg="add mod">
          <ac:chgData name="Manish Sharma" userId="b799adb9ba789c8f" providerId="LiveId" clId="{D10C37F9-2D08-4B3E-9F98-9E9E5C636EAE}" dt="2022-06-09T04:18:08.086" v="9" actId="1076"/>
          <ac:spMkLst>
            <pc:docMk/>
            <pc:sldMk cId="2542386510" sldId="340"/>
            <ac:spMk id="11" creationId="{54B4A7F8-4D16-9FEA-D593-1DDC978A475B}"/>
          </ac:spMkLst>
        </pc:spChg>
        <pc:spChg chg="add mod">
          <ac:chgData name="Manish Sharma" userId="b799adb9ba789c8f" providerId="LiveId" clId="{D10C37F9-2D08-4B3E-9F98-9E9E5C636EAE}" dt="2022-06-09T04:18:08.086" v="9" actId="1076"/>
          <ac:spMkLst>
            <pc:docMk/>
            <pc:sldMk cId="2542386510" sldId="340"/>
            <ac:spMk id="12" creationId="{5E1A6188-E919-15CE-5159-A363635BD440}"/>
          </ac:spMkLst>
        </pc:spChg>
        <pc:spChg chg="add mod">
          <ac:chgData name="Manish Sharma" userId="b799adb9ba789c8f" providerId="LiveId" clId="{D10C37F9-2D08-4B3E-9F98-9E9E5C636EAE}" dt="2022-06-09T04:18:08.086" v="9" actId="1076"/>
          <ac:spMkLst>
            <pc:docMk/>
            <pc:sldMk cId="2542386510" sldId="340"/>
            <ac:spMk id="13" creationId="{3ABA86A9-90B5-59C3-0EEB-F1FAC3B8223C}"/>
          </ac:spMkLst>
        </pc:spChg>
        <pc:spChg chg="add mod">
          <ac:chgData name="Manish Sharma" userId="b799adb9ba789c8f" providerId="LiveId" clId="{D10C37F9-2D08-4B3E-9F98-9E9E5C636EAE}" dt="2022-06-09T04:18:02.467" v="8" actId="1076"/>
          <ac:spMkLst>
            <pc:docMk/>
            <pc:sldMk cId="2542386510" sldId="340"/>
            <ac:spMk id="14" creationId="{3DD25454-63C6-2300-8ABC-CADA468F2561}"/>
          </ac:spMkLst>
        </pc:spChg>
        <pc:spChg chg="add mod">
          <ac:chgData name="Manish Sharma" userId="b799adb9ba789c8f" providerId="LiveId" clId="{D10C37F9-2D08-4B3E-9F98-9E9E5C636EAE}" dt="2022-06-09T04:18:02.467" v="8" actId="1076"/>
          <ac:spMkLst>
            <pc:docMk/>
            <pc:sldMk cId="2542386510" sldId="340"/>
            <ac:spMk id="15" creationId="{D70E1BAD-21D6-E76C-18A0-BCC20C11956E}"/>
          </ac:spMkLst>
        </pc:spChg>
        <pc:spChg chg="add mod">
          <ac:chgData name="Manish Sharma" userId="b799adb9ba789c8f" providerId="LiveId" clId="{D10C37F9-2D08-4B3E-9F98-9E9E5C636EAE}" dt="2022-06-09T04:18:02.467" v="8" actId="1076"/>
          <ac:spMkLst>
            <pc:docMk/>
            <pc:sldMk cId="2542386510" sldId="340"/>
            <ac:spMk id="16" creationId="{71832FED-AA4D-54AF-ACC7-42BAD0453546}"/>
          </ac:spMkLst>
        </pc:spChg>
        <pc:spChg chg="add mod">
          <ac:chgData name="Manish Sharma" userId="b799adb9ba789c8f" providerId="LiveId" clId="{D10C37F9-2D08-4B3E-9F98-9E9E5C636EAE}" dt="2022-06-09T04:18:02.467" v="8" actId="1076"/>
          <ac:spMkLst>
            <pc:docMk/>
            <pc:sldMk cId="2542386510" sldId="340"/>
            <ac:spMk id="17" creationId="{72461230-E7FB-1DBF-F9AA-D1999E5D7B48}"/>
          </ac:spMkLst>
        </pc:spChg>
        <pc:spChg chg="add mod">
          <ac:chgData name="Manish Sharma" userId="b799adb9ba789c8f" providerId="LiveId" clId="{D10C37F9-2D08-4B3E-9F98-9E9E5C636EAE}" dt="2022-06-09T04:19:10.209" v="16" actId="20577"/>
          <ac:spMkLst>
            <pc:docMk/>
            <pc:sldMk cId="2542386510" sldId="340"/>
            <ac:spMk id="18" creationId="{33987765-33C8-84D5-8FC6-448D0033E546}"/>
          </ac:spMkLst>
        </pc:spChg>
        <pc:spChg chg="add mod">
          <ac:chgData name="Manish Sharma" userId="b799adb9ba789c8f" providerId="LiveId" clId="{D10C37F9-2D08-4B3E-9F98-9E9E5C636EAE}" dt="2022-06-09T04:19:05.540" v="13" actId="20577"/>
          <ac:spMkLst>
            <pc:docMk/>
            <pc:sldMk cId="2542386510" sldId="340"/>
            <ac:spMk id="19" creationId="{CB04A768-4D4A-845C-2A5C-A16513A5DE82}"/>
          </ac:spMkLst>
        </pc:spChg>
      </pc:sldChg>
      <pc:sldChg chg="addSp delSp modSp new mod">
        <pc:chgData name="Manish Sharma" userId="b799adb9ba789c8f" providerId="LiveId" clId="{D10C37F9-2D08-4B3E-9F98-9E9E5C636EAE}" dt="2022-06-09T05:33:16.229" v="34" actId="1076"/>
        <pc:sldMkLst>
          <pc:docMk/>
          <pc:sldMk cId="2561073876" sldId="341"/>
        </pc:sldMkLst>
        <pc:spChg chg="del">
          <ac:chgData name="Manish Sharma" userId="b799adb9ba789c8f" providerId="LiveId" clId="{D10C37F9-2D08-4B3E-9F98-9E9E5C636EAE}" dt="2022-06-09T04:19:43.757" v="18" actId="478"/>
          <ac:spMkLst>
            <pc:docMk/>
            <pc:sldMk cId="2561073876" sldId="341"/>
            <ac:spMk id="2" creationId="{3E188D09-D595-3D78-79F3-4D0C41B47D77}"/>
          </ac:spMkLst>
        </pc:spChg>
        <pc:spChg chg="del">
          <ac:chgData name="Manish Sharma" userId="b799adb9ba789c8f" providerId="LiveId" clId="{D10C37F9-2D08-4B3E-9F98-9E9E5C636EAE}" dt="2022-06-09T04:19:43.757" v="18" actId="478"/>
          <ac:spMkLst>
            <pc:docMk/>
            <pc:sldMk cId="2561073876" sldId="341"/>
            <ac:spMk id="3" creationId="{1070B6F0-849E-8DFD-B651-7525AE889243}"/>
          </ac:spMkLst>
        </pc:spChg>
        <pc:spChg chg="add mod">
          <ac:chgData name="Manish Sharma" userId="b799adb9ba789c8f" providerId="LiveId" clId="{D10C37F9-2D08-4B3E-9F98-9E9E5C636EAE}" dt="2022-06-09T04:19:51.360" v="19"/>
          <ac:spMkLst>
            <pc:docMk/>
            <pc:sldMk cId="2561073876" sldId="341"/>
            <ac:spMk id="4" creationId="{1A8A9570-651B-51A9-2572-4DEE7338C84E}"/>
          </ac:spMkLst>
        </pc:spChg>
        <pc:spChg chg="add mod">
          <ac:chgData name="Manish Sharma" userId="b799adb9ba789c8f" providerId="LiveId" clId="{D10C37F9-2D08-4B3E-9F98-9E9E5C636EAE}" dt="2022-06-09T04:19:51.360" v="19"/>
          <ac:spMkLst>
            <pc:docMk/>
            <pc:sldMk cId="2561073876" sldId="341"/>
            <ac:spMk id="5" creationId="{69B3AB90-3C66-5020-7919-1A163EE66A49}"/>
          </ac:spMkLst>
        </pc:spChg>
        <pc:spChg chg="add mod">
          <ac:chgData name="Manish Sharma" userId="b799adb9ba789c8f" providerId="LiveId" clId="{D10C37F9-2D08-4B3E-9F98-9E9E5C636EAE}" dt="2022-06-09T04:19:51.360" v="19"/>
          <ac:spMkLst>
            <pc:docMk/>
            <pc:sldMk cId="2561073876" sldId="341"/>
            <ac:spMk id="6" creationId="{C20AEC92-9DC7-6DA8-6A3C-6F1A01C4C11A}"/>
          </ac:spMkLst>
        </pc:spChg>
        <pc:spChg chg="add mod">
          <ac:chgData name="Manish Sharma" userId="b799adb9ba789c8f" providerId="LiveId" clId="{D10C37F9-2D08-4B3E-9F98-9E9E5C636EAE}" dt="2022-06-09T04:19:51.360" v="19"/>
          <ac:spMkLst>
            <pc:docMk/>
            <pc:sldMk cId="2561073876" sldId="341"/>
            <ac:spMk id="7" creationId="{8DC1056F-ECCA-C864-830F-FA10804BB085}"/>
          </ac:spMkLst>
        </pc:spChg>
        <pc:spChg chg="add mod">
          <ac:chgData name="Manish Sharma" userId="b799adb9ba789c8f" providerId="LiveId" clId="{D10C37F9-2D08-4B3E-9F98-9E9E5C636EAE}" dt="2022-06-09T04:19:51.360" v="19"/>
          <ac:spMkLst>
            <pc:docMk/>
            <pc:sldMk cId="2561073876" sldId="341"/>
            <ac:spMk id="9" creationId="{EA00F428-2955-212B-2421-3FE7559E53CD}"/>
          </ac:spMkLst>
        </pc:spChg>
        <pc:spChg chg="add mod">
          <ac:chgData name="Manish Sharma" userId="b799adb9ba789c8f" providerId="LiveId" clId="{D10C37F9-2D08-4B3E-9F98-9E9E5C636EAE}" dt="2022-06-09T04:19:51.360" v="19"/>
          <ac:spMkLst>
            <pc:docMk/>
            <pc:sldMk cId="2561073876" sldId="341"/>
            <ac:spMk id="11" creationId="{DBDD2ACA-2415-FFC1-B43E-E5FE1EF79747}"/>
          </ac:spMkLst>
        </pc:spChg>
        <pc:spChg chg="add mod">
          <ac:chgData name="Manish Sharma" userId="b799adb9ba789c8f" providerId="LiveId" clId="{D10C37F9-2D08-4B3E-9F98-9E9E5C636EAE}" dt="2022-06-09T04:19:51.360" v="19"/>
          <ac:spMkLst>
            <pc:docMk/>
            <pc:sldMk cId="2561073876" sldId="341"/>
            <ac:spMk id="13" creationId="{B8DCBF08-9AC9-20AE-7EFF-47B61B3C3E25}"/>
          </ac:spMkLst>
        </pc:spChg>
        <pc:spChg chg="add mod">
          <ac:chgData name="Manish Sharma" userId="b799adb9ba789c8f" providerId="LiveId" clId="{D10C37F9-2D08-4B3E-9F98-9E9E5C636EAE}" dt="2022-06-09T04:19:51.360" v="19"/>
          <ac:spMkLst>
            <pc:docMk/>
            <pc:sldMk cId="2561073876" sldId="341"/>
            <ac:spMk id="14" creationId="{5FEAA005-7A4F-5843-8FE4-4702E641CCE5}"/>
          </ac:spMkLst>
        </pc:spChg>
        <pc:spChg chg="add mod">
          <ac:chgData name="Manish Sharma" userId="b799adb9ba789c8f" providerId="LiveId" clId="{D10C37F9-2D08-4B3E-9F98-9E9E5C636EAE}" dt="2022-06-09T04:19:51.360" v="19"/>
          <ac:spMkLst>
            <pc:docMk/>
            <pc:sldMk cId="2561073876" sldId="341"/>
            <ac:spMk id="16" creationId="{0B9B6ABE-46E0-CF32-A7D6-2020A3806BB9}"/>
          </ac:spMkLst>
        </pc:spChg>
        <pc:spChg chg="add mod">
          <ac:chgData name="Manish Sharma" userId="b799adb9ba789c8f" providerId="LiveId" clId="{D10C37F9-2D08-4B3E-9F98-9E9E5C636EAE}" dt="2022-06-09T05:33:16.229" v="34" actId="1076"/>
          <ac:spMkLst>
            <pc:docMk/>
            <pc:sldMk cId="2561073876" sldId="341"/>
            <ac:spMk id="17" creationId="{68903E04-6BA9-7414-486B-A54B8EB3345E}"/>
          </ac:spMkLst>
        </pc:spChg>
        <pc:spChg chg="add mod">
          <ac:chgData name="Manish Sharma" userId="b799adb9ba789c8f" providerId="LiveId" clId="{D10C37F9-2D08-4B3E-9F98-9E9E5C636EAE}" dt="2022-06-09T05:33:16.229" v="34" actId="1076"/>
          <ac:spMkLst>
            <pc:docMk/>
            <pc:sldMk cId="2561073876" sldId="341"/>
            <ac:spMk id="18" creationId="{16338F6C-8633-F0DB-8297-223CC84E74BE}"/>
          </ac:spMkLst>
        </pc:spChg>
        <pc:spChg chg="add mod">
          <ac:chgData name="Manish Sharma" userId="b799adb9ba789c8f" providerId="LiveId" clId="{D10C37F9-2D08-4B3E-9F98-9E9E5C636EAE}" dt="2022-06-09T05:33:16.229" v="34" actId="1076"/>
          <ac:spMkLst>
            <pc:docMk/>
            <pc:sldMk cId="2561073876" sldId="341"/>
            <ac:spMk id="19" creationId="{F5944A70-AFBE-9F5B-D2ED-BF8FC0296251}"/>
          </ac:spMkLst>
        </pc:spChg>
        <pc:spChg chg="add mod">
          <ac:chgData name="Manish Sharma" userId="b799adb9ba789c8f" providerId="LiveId" clId="{D10C37F9-2D08-4B3E-9F98-9E9E5C636EAE}" dt="2022-06-09T05:33:16.229" v="34" actId="1076"/>
          <ac:spMkLst>
            <pc:docMk/>
            <pc:sldMk cId="2561073876" sldId="341"/>
            <ac:spMk id="20" creationId="{CA85AD28-10A5-25FF-F21E-95A4665AC8AD}"/>
          </ac:spMkLst>
        </pc:spChg>
        <pc:spChg chg="add mod">
          <ac:chgData name="Manish Sharma" userId="b799adb9ba789c8f" providerId="LiveId" clId="{D10C37F9-2D08-4B3E-9F98-9E9E5C636EAE}" dt="2022-06-09T05:33:16.229" v="34" actId="1076"/>
          <ac:spMkLst>
            <pc:docMk/>
            <pc:sldMk cId="2561073876" sldId="341"/>
            <ac:spMk id="22" creationId="{904DE00A-6BE0-4ADD-598E-DAC8F2341621}"/>
          </ac:spMkLst>
        </pc:spChg>
        <pc:spChg chg="add mod">
          <ac:chgData name="Manish Sharma" userId="b799adb9ba789c8f" providerId="LiveId" clId="{D10C37F9-2D08-4B3E-9F98-9E9E5C636EAE}" dt="2022-06-09T05:33:16.229" v="34" actId="1076"/>
          <ac:spMkLst>
            <pc:docMk/>
            <pc:sldMk cId="2561073876" sldId="341"/>
            <ac:spMk id="24" creationId="{468593D2-5E22-D2AB-54FE-3A103A0D4C51}"/>
          </ac:spMkLst>
        </pc:spChg>
        <pc:spChg chg="add mod">
          <ac:chgData name="Manish Sharma" userId="b799adb9ba789c8f" providerId="LiveId" clId="{D10C37F9-2D08-4B3E-9F98-9E9E5C636EAE}" dt="2022-06-09T05:33:16.229" v="34" actId="1076"/>
          <ac:spMkLst>
            <pc:docMk/>
            <pc:sldMk cId="2561073876" sldId="341"/>
            <ac:spMk id="26" creationId="{4614B5DC-C52F-3BE2-250B-DF48CA27B758}"/>
          </ac:spMkLst>
        </pc:spChg>
        <pc:spChg chg="add mod">
          <ac:chgData name="Manish Sharma" userId="b799adb9ba789c8f" providerId="LiveId" clId="{D10C37F9-2D08-4B3E-9F98-9E9E5C636EAE}" dt="2022-06-09T05:33:16.229" v="34" actId="1076"/>
          <ac:spMkLst>
            <pc:docMk/>
            <pc:sldMk cId="2561073876" sldId="341"/>
            <ac:spMk id="27" creationId="{35A3A814-84EA-4531-3199-BC00E099685D}"/>
          </ac:spMkLst>
        </pc:spChg>
        <pc:spChg chg="add mod">
          <ac:chgData name="Manish Sharma" userId="b799adb9ba789c8f" providerId="LiveId" clId="{D10C37F9-2D08-4B3E-9F98-9E9E5C636EAE}" dt="2022-06-09T05:33:16.229" v="34" actId="1076"/>
          <ac:spMkLst>
            <pc:docMk/>
            <pc:sldMk cId="2561073876" sldId="341"/>
            <ac:spMk id="29" creationId="{0BBBD26F-C4FC-AF86-FDF9-834DE29EFD7D}"/>
          </ac:spMkLst>
        </pc:spChg>
        <pc:spChg chg="add mod">
          <ac:chgData name="Manish Sharma" userId="b799adb9ba789c8f" providerId="LiveId" clId="{D10C37F9-2D08-4B3E-9F98-9E9E5C636EAE}" dt="2022-06-09T05:33:16.229" v="34" actId="1076"/>
          <ac:spMkLst>
            <pc:docMk/>
            <pc:sldMk cId="2561073876" sldId="341"/>
            <ac:spMk id="30" creationId="{224993EB-F85F-B568-3750-8F1DC8228F01}"/>
          </ac:spMkLst>
        </pc:spChg>
        <pc:spChg chg="add mod">
          <ac:chgData name="Manish Sharma" userId="b799adb9ba789c8f" providerId="LiveId" clId="{D10C37F9-2D08-4B3E-9F98-9E9E5C636EAE}" dt="2022-06-09T05:33:00.363" v="33"/>
          <ac:spMkLst>
            <pc:docMk/>
            <pc:sldMk cId="2561073876" sldId="341"/>
            <ac:spMk id="31" creationId="{22075DC4-F2CD-500C-7E71-6174B64A5203}"/>
          </ac:spMkLst>
        </pc:spChg>
        <pc:cxnChg chg="add mod">
          <ac:chgData name="Manish Sharma" userId="b799adb9ba789c8f" providerId="LiveId" clId="{D10C37F9-2D08-4B3E-9F98-9E9E5C636EAE}" dt="2022-06-09T04:19:51.360" v="19"/>
          <ac:cxnSpMkLst>
            <pc:docMk/>
            <pc:sldMk cId="2561073876" sldId="341"/>
            <ac:cxnSpMk id="8" creationId="{AF0D2276-5F1E-2918-0C9F-3FB6ECA7EAC4}"/>
          </ac:cxnSpMkLst>
        </pc:cxnChg>
        <pc:cxnChg chg="add mod">
          <ac:chgData name="Manish Sharma" userId="b799adb9ba789c8f" providerId="LiveId" clId="{D10C37F9-2D08-4B3E-9F98-9E9E5C636EAE}" dt="2022-06-09T04:19:51.360" v="19"/>
          <ac:cxnSpMkLst>
            <pc:docMk/>
            <pc:sldMk cId="2561073876" sldId="341"/>
            <ac:cxnSpMk id="10" creationId="{7D2D035D-4D05-A8A6-9625-2355BE7B93EE}"/>
          </ac:cxnSpMkLst>
        </pc:cxnChg>
        <pc:cxnChg chg="add mod">
          <ac:chgData name="Manish Sharma" userId="b799adb9ba789c8f" providerId="LiveId" clId="{D10C37F9-2D08-4B3E-9F98-9E9E5C636EAE}" dt="2022-06-09T04:19:51.360" v="19"/>
          <ac:cxnSpMkLst>
            <pc:docMk/>
            <pc:sldMk cId="2561073876" sldId="341"/>
            <ac:cxnSpMk id="12" creationId="{98BAFE4B-321D-6491-E5B5-F6C6444BFA5E}"/>
          </ac:cxnSpMkLst>
        </pc:cxnChg>
        <pc:cxnChg chg="add mod">
          <ac:chgData name="Manish Sharma" userId="b799adb9ba789c8f" providerId="LiveId" clId="{D10C37F9-2D08-4B3E-9F98-9E9E5C636EAE}" dt="2022-06-09T04:19:51.360" v="19"/>
          <ac:cxnSpMkLst>
            <pc:docMk/>
            <pc:sldMk cId="2561073876" sldId="341"/>
            <ac:cxnSpMk id="15" creationId="{48EF03A6-FCA4-0F6A-5714-C117B114442F}"/>
          </ac:cxnSpMkLst>
        </pc:cxnChg>
        <pc:cxnChg chg="add mod">
          <ac:chgData name="Manish Sharma" userId="b799adb9ba789c8f" providerId="LiveId" clId="{D10C37F9-2D08-4B3E-9F98-9E9E5C636EAE}" dt="2022-06-09T05:33:16.229" v="34" actId="1076"/>
          <ac:cxnSpMkLst>
            <pc:docMk/>
            <pc:sldMk cId="2561073876" sldId="341"/>
            <ac:cxnSpMk id="21" creationId="{D6D44A9F-EAD4-EE1C-9AF7-440DE3BF63B9}"/>
          </ac:cxnSpMkLst>
        </pc:cxnChg>
        <pc:cxnChg chg="add mod">
          <ac:chgData name="Manish Sharma" userId="b799adb9ba789c8f" providerId="LiveId" clId="{D10C37F9-2D08-4B3E-9F98-9E9E5C636EAE}" dt="2022-06-09T05:33:16.229" v="34" actId="1076"/>
          <ac:cxnSpMkLst>
            <pc:docMk/>
            <pc:sldMk cId="2561073876" sldId="341"/>
            <ac:cxnSpMk id="23" creationId="{0D06FF48-5E8B-B598-6F8D-0D9E2E6DD724}"/>
          </ac:cxnSpMkLst>
        </pc:cxnChg>
        <pc:cxnChg chg="add mod">
          <ac:chgData name="Manish Sharma" userId="b799adb9ba789c8f" providerId="LiveId" clId="{D10C37F9-2D08-4B3E-9F98-9E9E5C636EAE}" dt="2022-06-09T05:33:16.229" v="34" actId="1076"/>
          <ac:cxnSpMkLst>
            <pc:docMk/>
            <pc:sldMk cId="2561073876" sldId="341"/>
            <ac:cxnSpMk id="25" creationId="{E750D84E-1ECB-27AF-4959-3DF56F5DE20D}"/>
          </ac:cxnSpMkLst>
        </pc:cxnChg>
        <pc:cxnChg chg="add mod">
          <ac:chgData name="Manish Sharma" userId="b799adb9ba789c8f" providerId="LiveId" clId="{D10C37F9-2D08-4B3E-9F98-9E9E5C636EAE}" dt="2022-06-09T05:33:16.229" v="34" actId="1076"/>
          <ac:cxnSpMkLst>
            <pc:docMk/>
            <pc:sldMk cId="2561073876" sldId="341"/>
            <ac:cxnSpMk id="28" creationId="{77C32497-9746-6758-D095-4B61181D89CB}"/>
          </ac:cxnSpMkLst>
        </pc:cxnChg>
      </pc:sldChg>
      <pc:sldChg chg="modSp new mod">
        <pc:chgData name="Manish Sharma" userId="b799adb9ba789c8f" providerId="LiveId" clId="{D10C37F9-2D08-4B3E-9F98-9E9E5C636EAE}" dt="2022-06-09T04:45:11.116" v="23"/>
        <pc:sldMkLst>
          <pc:docMk/>
          <pc:sldMk cId="2776938112" sldId="342"/>
        </pc:sldMkLst>
        <pc:spChg chg="mod">
          <ac:chgData name="Manish Sharma" userId="b799adb9ba789c8f" providerId="LiveId" clId="{D10C37F9-2D08-4B3E-9F98-9E9E5C636EAE}" dt="2022-06-09T04:29:35.577" v="21"/>
          <ac:spMkLst>
            <pc:docMk/>
            <pc:sldMk cId="2776938112" sldId="342"/>
            <ac:spMk id="2" creationId="{62FC18C4-3290-3D2C-C5CA-47CA5FE00614}"/>
          </ac:spMkLst>
        </pc:spChg>
        <pc:spChg chg="mod">
          <ac:chgData name="Manish Sharma" userId="b799adb9ba789c8f" providerId="LiveId" clId="{D10C37F9-2D08-4B3E-9F98-9E9E5C636EAE}" dt="2022-06-09T04:45:11.116" v="23"/>
          <ac:spMkLst>
            <pc:docMk/>
            <pc:sldMk cId="2776938112" sldId="342"/>
            <ac:spMk id="3" creationId="{202C4CA0-1793-4C22-9606-A23F8E597CE6}"/>
          </ac:spMkLst>
        </pc:spChg>
      </pc:sldChg>
      <pc:sldChg chg="add">
        <pc:chgData name="Manish Sharma" userId="b799adb9ba789c8f" providerId="LiveId" clId="{D10C37F9-2D08-4B3E-9F98-9E9E5C636EAE}" dt="2022-06-09T05:07:46.631" v="24"/>
        <pc:sldMkLst>
          <pc:docMk/>
          <pc:sldMk cId="3993440468" sldId="343"/>
        </pc:sldMkLst>
      </pc:sldChg>
      <pc:sldChg chg="new del">
        <pc:chgData name="Manish Sharma" userId="b799adb9ba789c8f" providerId="LiveId" clId="{D10C37F9-2D08-4B3E-9F98-9E9E5C636EAE}" dt="2022-06-09T05:09:27.624" v="27" actId="47"/>
        <pc:sldMkLst>
          <pc:docMk/>
          <pc:sldMk cId="723900887" sldId="344"/>
        </pc:sldMkLst>
      </pc:sldChg>
      <pc:sldChg chg="add">
        <pc:chgData name="Manish Sharma" userId="b799adb9ba789c8f" providerId="LiveId" clId="{D10C37F9-2D08-4B3E-9F98-9E9E5C636EAE}" dt="2022-06-09T05:09:25.628" v="26"/>
        <pc:sldMkLst>
          <pc:docMk/>
          <pc:sldMk cId="4180571744" sldId="345"/>
        </pc:sldMkLst>
      </pc:sldChg>
      <pc:sldChg chg="add">
        <pc:chgData name="Manish Sharma" userId="b799adb9ba789c8f" providerId="LiveId" clId="{D10C37F9-2D08-4B3E-9F98-9E9E5C636EAE}" dt="2022-06-09T10:12:54.778" v="38"/>
        <pc:sldMkLst>
          <pc:docMk/>
          <pc:sldMk cId="995173291" sldId="346"/>
        </pc:sldMkLst>
      </pc:sldChg>
      <pc:sldChg chg="add">
        <pc:chgData name="Manish Sharma" userId="b799adb9ba789c8f" providerId="LiveId" clId="{D10C37F9-2D08-4B3E-9F98-9E9E5C636EAE}" dt="2022-06-09T10:12:54.778" v="38"/>
        <pc:sldMkLst>
          <pc:docMk/>
          <pc:sldMk cId="2033417303" sldId="347"/>
        </pc:sldMkLst>
      </pc:sldChg>
      <pc:sldChg chg="modSp new mod">
        <pc:chgData name="Manish Sharma" userId="b799adb9ba789c8f" providerId="LiveId" clId="{D10C37F9-2D08-4B3E-9F98-9E9E5C636EAE}" dt="2022-06-09T11:05:18.403" v="240" actId="20577"/>
        <pc:sldMkLst>
          <pc:docMk/>
          <pc:sldMk cId="3813401604" sldId="348"/>
        </pc:sldMkLst>
        <pc:spChg chg="mod">
          <ac:chgData name="Manish Sharma" userId="b799adb9ba789c8f" providerId="LiveId" clId="{D10C37F9-2D08-4B3E-9F98-9E9E5C636EAE}" dt="2022-06-09T11:02:40.426" v="98" actId="20577"/>
          <ac:spMkLst>
            <pc:docMk/>
            <pc:sldMk cId="3813401604" sldId="348"/>
            <ac:spMk id="2" creationId="{66961DA8-83BA-A6B5-2C08-E6AFA0E71421}"/>
          </ac:spMkLst>
        </pc:spChg>
        <pc:spChg chg="mod">
          <ac:chgData name="Manish Sharma" userId="b799adb9ba789c8f" providerId="LiveId" clId="{D10C37F9-2D08-4B3E-9F98-9E9E5C636EAE}" dt="2022-06-09T11:05:18.403" v="240" actId="20577"/>
          <ac:spMkLst>
            <pc:docMk/>
            <pc:sldMk cId="3813401604" sldId="348"/>
            <ac:spMk id="3" creationId="{5D85F295-DC90-6AAF-F01D-5F34C3200302}"/>
          </ac:spMkLst>
        </pc:spChg>
      </pc:sldChg>
      <pc:sldChg chg="add">
        <pc:chgData name="Manish Sharma" userId="b799adb9ba789c8f" providerId="LiveId" clId="{D10C37F9-2D08-4B3E-9F98-9E9E5C636EAE}" dt="2022-06-10T10:18:21.793" v="253"/>
        <pc:sldMkLst>
          <pc:docMk/>
          <pc:sldMk cId="3787089593" sldId="358"/>
        </pc:sldMkLst>
      </pc:sldChg>
      <pc:sldChg chg="add">
        <pc:chgData name="Manish Sharma" userId="b799adb9ba789c8f" providerId="LiveId" clId="{D10C37F9-2D08-4B3E-9F98-9E9E5C636EAE}" dt="2022-06-10T10:18:21.793" v="253"/>
        <pc:sldMkLst>
          <pc:docMk/>
          <pc:sldMk cId="945998607" sldId="359"/>
        </pc:sldMkLst>
      </pc:sldChg>
      <pc:sldChg chg="modSp add mod">
        <pc:chgData name="Manish Sharma" userId="b799adb9ba789c8f" providerId="LiveId" clId="{D10C37F9-2D08-4B3E-9F98-9E9E5C636EAE}" dt="2022-06-10T10:20:15.050" v="255" actId="113"/>
        <pc:sldMkLst>
          <pc:docMk/>
          <pc:sldMk cId="972214110" sldId="360"/>
        </pc:sldMkLst>
        <pc:spChg chg="mod">
          <ac:chgData name="Manish Sharma" userId="b799adb9ba789c8f" providerId="LiveId" clId="{D10C37F9-2D08-4B3E-9F98-9E9E5C636EAE}" dt="2022-06-10T10:20:15.050" v="255" actId="113"/>
          <ac:spMkLst>
            <pc:docMk/>
            <pc:sldMk cId="972214110" sldId="360"/>
            <ac:spMk id="3" creationId="{2041B854-E941-442F-BCFC-BDC1F7F4FC04}"/>
          </ac:spMkLst>
        </pc:spChg>
      </pc:sldChg>
      <pc:sldChg chg="add">
        <pc:chgData name="Manish Sharma" userId="b799adb9ba789c8f" providerId="LiveId" clId="{D10C37F9-2D08-4B3E-9F98-9E9E5C636EAE}" dt="2022-06-10T10:42:01.397" v="256"/>
        <pc:sldMkLst>
          <pc:docMk/>
          <pc:sldMk cId="3959681348" sldId="362"/>
        </pc:sldMkLst>
      </pc:sldChg>
      <pc:sldChg chg="add">
        <pc:chgData name="Manish Sharma" userId="b799adb9ba789c8f" providerId="LiveId" clId="{D10C37F9-2D08-4B3E-9F98-9E9E5C636EAE}" dt="2022-06-10T11:29:44.202" v="696"/>
        <pc:sldMkLst>
          <pc:docMk/>
          <pc:sldMk cId="3963583470" sldId="363"/>
        </pc:sldMkLst>
      </pc:sldChg>
      <pc:sldChg chg="add">
        <pc:chgData name="Manish Sharma" userId="b799adb9ba789c8f" providerId="LiveId" clId="{D10C37F9-2D08-4B3E-9F98-9E9E5C636EAE}" dt="2022-06-10T10:00:30.594" v="251"/>
        <pc:sldMkLst>
          <pc:docMk/>
          <pc:sldMk cId="3826694408" sldId="430"/>
        </pc:sldMkLst>
      </pc:sldChg>
      <pc:sldChg chg="addSp delSp modSp new mod">
        <pc:chgData name="Manish Sharma" userId="b799adb9ba789c8f" providerId="LiveId" clId="{D10C37F9-2D08-4B3E-9F98-9E9E5C636EAE}" dt="2022-06-10T10:46:46.169" v="305" actId="1076"/>
        <pc:sldMkLst>
          <pc:docMk/>
          <pc:sldMk cId="1918785350" sldId="431"/>
        </pc:sldMkLst>
        <pc:spChg chg="del">
          <ac:chgData name="Manish Sharma" userId="b799adb9ba789c8f" providerId="LiveId" clId="{D10C37F9-2D08-4B3E-9F98-9E9E5C636EAE}" dt="2022-06-10T10:42:51.386" v="258" actId="478"/>
          <ac:spMkLst>
            <pc:docMk/>
            <pc:sldMk cId="1918785350" sldId="431"/>
            <ac:spMk id="2" creationId="{E2500D22-BF1A-424A-B9EE-90375D326BEB}"/>
          </ac:spMkLst>
        </pc:spChg>
        <pc:spChg chg="del">
          <ac:chgData name="Manish Sharma" userId="b799adb9ba789c8f" providerId="LiveId" clId="{D10C37F9-2D08-4B3E-9F98-9E9E5C636EAE}" dt="2022-06-10T10:42:51.386" v="258" actId="478"/>
          <ac:spMkLst>
            <pc:docMk/>
            <pc:sldMk cId="1918785350" sldId="431"/>
            <ac:spMk id="3" creationId="{E35F8BCB-29B9-4455-46A2-53335082FC1A}"/>
          </ac:spMkLst>
        </pc:spChg>
        <pc:spChg chg="add mod">
          <ac:chgData name="Manish Sharma" userId="b799adb9ba789c8f" providerId="LiveId" clId="{D10C37F9-2D08-4B3E-9F98-9E9E5C636EAE}" dt="2022-06-10T10:43:01.819" v="259"/>
          <ac:spMkLst>
            <pc:docMk/>
            <pc:sldMk cId="1918785350" sldId="431"/>
            <ac:spMk id="4" creationId="{4FBEC540-ECDC-DB58-6BE9-0BA37EAFB19C}"/>
          </ac:spMkLst>
        </pc:spChg>
        <pc:spChg chg="add mod">
          <ac:chgData name="Manish Sharma" userId="b799adb9ba789c8f" providerId="LiveId" clId="{D10C37F9-2D08-4B3E-9F98-9E9E5C636EAE}" dt="2022-06-10T10:43:01.819" v="259"/>
          <ac:spMkLst>
            <pc:docMk/>
            <pc:sldMk cId="1918785350" sldId="431"/>
            <ac:spMk id="6" creationId="{2A250A11-8B3D-F95B-9ABB-98B8797B5B29}"/>
          </ac:spMkLst>
        </pc:spChg>
        <pc:spChg chg="add mod">
          <ac:chgData name="Manish Sharma" userId="b799adb9ba789c8f" providerId="LiveId" clId="{D10C37F9-2D08-4B3E-9F98-9E9E5C636EAE}" dt="2022-06-10T10:43:01.819" v="259"/>
          <ac:spMkLst>
            <pc:docMk/>
            <pc:sldMk cId="1918785350" sldId="431"/>
            <ac:spMk id="7" creationId="{6C04B194-D337-8C3C-6B45-3C1DA0244243}"/>
          </ac:spMkLst>
        </pc:spChg>
        <pc:spChg chg="add mod">
          <ac:chgData name="Manish Sharma" userId="b799adb9ba789c8f" providerId="LiveId" clId="{D10C37F9-2D08-4B3E-9F98-9E9E5C636EAE}" dt="2022-06-10T10:43:32.925" v="275" actId="1076"/>
          <ac:spMkLst>
            <pc:docMk/>
            <pc:sldMk cId="1918785350" sldId="431"/>
            <ac:spMk id="8" creationId="{A8448817-2EF7-DED5-C31D-F8AB70584B43}"/>
          </ac:spMkLst>
        </pc:spChg>
        <pc:spChg chg="add mod">
          <ac:chgData name="Manish Sharma" userId="b799adb9ba789c8f" providerId="LiveId" clId="{D10C37F9-2D08-4B3E-9F98-9E9E5C636EAE}" dt="2022-06-10T10:43:43.552" v="276"/>
          <ac:spMkLst>
            <pc:docMk/>
            <pc:sldMk cId="1918785350" sldId="431"/>
            <ac:spMk id="10" creationId="{61DD16CA-E6BB-F5B2-6F3D-EE96EF1B33A8}"/>
          </ac:spMkLst>
        </pc:spChg>
        <pc:spChg chg="add mod">
          <ac:chgData name="Manish Sharma" userId="b799adb9ba789c8f" providerId="LiveId" clId="{D10C37F9-2D08-4B3E-9F98-9E9E5C636EAE}" dt="2022-06-10T10:43:43.552" v="276"/>
          <ac:spMkLst>
            <pc:docMk/>
            <pc:sldMk cId="1918785350" sldId="431"/>
            <ac:spMk id="11" creationId="{A37DCC47-003D-60F6-1A9F-7FD373E79B4A}"/>
          </ac:spMkLst>
        </pc:spChg>
        <pc:spChg chg="add mod">
          <ac:chgData name="Manish Sharma" userId="b799adb9ba789c8f" providerId="LiveId" clId="{D10C37F9-2D08-4B3E-9F98-9E9E5C636EAE}" dt="2022-06-10T10:44:05.282" v="277"/>
          <ac:spMkLst>
            <pc:docMk/>
            <pc:sldMk cId="1918785350" sldId="431"/>
            <ac:spMk id="13" creationId="{51DEEF53-7F00-A82E-6175-0B62954FE448}"/>
          </ac:spMkLst>
        </pc:spChg>
        <pc:spChg chg="add mod">
          <ac:chgData name="Manish Sharma" userId="b799adb9ba789c8f" providerId="LiveId" clId="{D10C37F9-2D08-4B3E-9F98-9E9E5C636EAE}" dt="2022-06-10T10:44:05.282" v="277"/>
          <ac:spMkLst>
            <pc:docMk/>
            <pc:sldMk cId="1918785350" sldId="431"/>
            <ac:spMk id="14" creationId="{0FDF58FD-2BB0-7C1C-2247-F1CBE3EA98B0}"/>
          </ac:spMkLst>
        </pc:spChg>
        <pc:spChg chg="add mod">
          <ac:chgData name="Manish Sharma" userId="b799adb9ba789c8f" providerId="LiveId" clId="{D10C37F9-2D08-4B3E-9F98-9E9E5C636EAE}" dt="2022-06-10T10:44:16.592" v="278"/>
          <ac:spMkLst>
            <pc:docMk/>
            <pc:sldMk cId="1918785350" sldId="431"/>
            <ac:spMk id="15" creationId="{9DBF22B1-656D-8258-0252-BEB79F913831}"/>
          </ac:spMkLst>
        </pc:spChg>
        <pc:spChg chg="add mod">
          <ac:chgData name="Manish Sharma" userId="b799adb9ba789c8f" providerId="LiveId" clId="{D10C37F9-2D08-4B3E-9F98-9E9E5C636EAE}" dt="2022-06-10T10:44:29.521" v="279"/>
          <ac:spMkLst>
            <pc:docMk/>
            <pc:sldMk cId="1918785350" sldId="431"/>
            <ac:spMk id="17" creationId="{6C872A65-67A4-F8CC-60D6-645EEBD2F831}"/>
          </ac:spMkLst>
        </pc:spChg>
        <pc:spChg chg="add mod">
          <ac:chgData name="Manish Sharma" userId="b799adb9ba789c8f" providerId="LiveId" clId="{D10C37F9-2D08-4B3E-9F98-9E9E5C636EAE}" dt="2022-06-10T10:44:29.521" v="279"/>
          <ac:spMkLst>
            <pc:docMk/>
            <pc:sldMk cId="1918785350" sldId="431"/>
            <ac:spMk id="19" creationId="{D63D2DCE-89B6-CF9E-80F2-283B44B81D65}"/>
          </ac:spMkLst>
        </pc:spChg>
        <pc:spChg chg="add mod">
          <ac:chgData name="Manish Sharma" userId="b799adb9ba789c8f" providerId="LiveId" clId="{D10C37F9-2D08-4B3E-9F98-9E9E5C636EAE}" dt="2022-06-10T10:44:41.139" v="280"/>
          <ac:spMkLst>
            <pc:docMk/>
            <pc:sldMk cId="1918785350" sldId="431"/>
            <ac:spMk id="20" creationId="{DD807064-7A4D-8563-F87A-69DE44D16511}"/>
          </ac:spMkLst>
        </pc:spChg>
        <pc:spChg chg="add mod">
          <ac:chgData name="Manish Sharma" userId="b799adb9ba789c8f" providerId="LiveId" clId="{D10C37F9-2D08-4B3E-9F98-9E9E5C636EAE}" dt="2022-06-10T10:45:19.178" v="281"/>
          <ac:spMkLst>
            <pc:docMk/>
            <pc:sldMk cId="1918785350" sldId="431"/>
            <ac:spMk id="24" creationId="{A08B9B41-0D92-630C-7246-8868D2049291}"/>
          </ac:spMkLst>
        </pc:spChg>
        <pc:spChg chg="add mod">
          <ac:chgData name="Manish Sharma" userId="b799adb9ba789c8f" providerId="LiveId" clId="{D10C37F9-2D08-4B3E-9F98-9E9E5C636EAE}" dt="2022-06-10T10:45:24.856" v="282" actId="1076"/>
          <ac:spMkLst>
            <pc:docMk/>
            <pc:sldMk cId="1918785350" sldId="431"/>
            <ac:spMk id="25" creationId="{52E09495-81D5-0B31-3486-BA1DD5BE42D8}"/>
          </ac:spMkLst>
        </pc:spChg>
        <pc:spChg chg="add mod">
          <ac:chgData name="Manish Sharma" userId="b799adb9ba789c8f" providerId="LiveId" clId="{D10C37F9-2D08-4B3E-9F98-9E9E5C636EAE}" dt="2022-06-10T10:45:35.888" v="283"/>
          <ac:spMkLst>
            <pc:docMk/>
            <pc:sldMk cId="1918785350" sldId="431"/>
            <ac:spMk id="27" creationId="{472AC864-0712-F79B-4055-6F1713D5E698}"/>
          </ac:spMkLst>
        </pc:spChg>
        <pc:spChg chg="add mod">
          <ac:chgData name="Manish Sharma" userId="b799adb9ba789c8f" providerId="LiveId" clId="{D10C37F9-2D08-4B3E-9F98-9E9E5C636EAE}" dt="2022-06-10T10:45:35.888" v="283"/>
          <ac:spMkLst>
            <pc:docMk/>
            <pc:sldMk cId="1918785350" sldId="431"/>
            <ac:spMk id="28" creationId="{62BC6ECE-3C84-DCBA-E974-BF40C16CC7E4}"/>
          </ac:spMkLst>
        </pc:spChg>
        <pc:spChg chg="add mod">
          <ac:chgData name="Manish Sharma" userId="b799adb9ba789c8f" providerId="LiveId" clId="{D10C37F9-2D08-4B3E-9F98-9E9E5C636EAE}" dt="2022-06-10T10:45:51.300" v="284"/>
          <ac:spMkLst>
            <pc:docMk/>
            <pc:sldMk cId="1918785350" sldId="431"/>
            <ac:spMk id="29" creationId="{B5B300AB-C65E-0E83-A39D-9080DA0A42DE}"/>
          </ac:spMkLst>
        </pc:spChg>
        <pc:spChg chg="add mod">
          <ac:chgData name="Manish Sharma" userId="b799adb9ba789c8f" providerId="LiveId" clId="{D10C37F9-2D08-4B3E-9F98-9E9E5C636EAE}" dt="2022-06-10T10:46:09.121" v="286" actId="1076"/>
          <ac:spMkLst>
            <pc:docMk/>
            <pc:sldMk cId="1918785350" sldId="431"/>
            <ac:spMk id="30" creationId="{4D1F6E07-C942-F689-5392-BB33099AF484}"/>
          </ac:spMkLst>
        </pc:spChg>
        <pc:spChg chg="add mod">
          <ac:chgData name="Manish Sharma" userId="b799adb9ba789c8f" providerId="LiveId" clId="{D10C37F9-2D08-4B3E-9F98-9E9E5C636EAE}" dt="2022-06-10T10:46:46.169" v="305" actId="1076"/>
          <ac:spMkLst>
            <pc:docMk/>
            <pc:sldMk cId="1918785350" sldId="431"/>
            <ac:spMk id="31" creationId="{20539268-E880-CC77-2D08-237B16D16425}"/>
          </ac:spMkLst>
        </pc:spChg>
        <pc:cxnChg chg="add mod">
          <ac:chgData name="Manish Sharma" userId="b799adb9ba789c8f" providerId="LiveId" clId="{D10C37F9-2D08-4B3E-9F98-9E9E5C636EAE}" dt="2022-06-10T10:43:01.819" v="259"/>
          <ac:cxnSpMkLst>
            <pc:docMk/>
            <pc:sldMk cId="1918785350" sldId="431"/>
            <ac:cxnSpMk id="5" creationId="{714BEAEE-73DF-7E83-6939-EEEC823EBB5C}"/>
          </ac:cxnSpMkLst>
        </pc:cxnChg>
        <pc:cxnChg chg="add mod">
          <ac:chgData name="Manish Sharma" userId="b799adb9ba789c8f" providerId="LiveId" clId="{D10C37F9-2D08-4B3E-9F98-9E9E5C636EAE}" dt="2022-06-10T10:43:43.552" v="276"/>
          <ac:cxnSpMkLst>
            <pc:docMk/>
            <pc:sldMk cId="1918785350" sldId="431"/>
            <ac:cxnSpMk id="9" creationId="{EF601F36-5CD2-5F61-A4B8-7E71AA84500E}"/>
          </ac:cxnSpMkLst>
        </pc:cxnChg>
        <pc:cxnChg chg="add mod">
          <ac:chgData name="Manish Sharma" userId="b799adb9ba789c8f" providerId="LiveId" clId="{D10C37F9-2D08-4B3E-9F98-9E9E5C636EAE}" dt="2022-06-10T10:44:05.282" v="277"/>
          <ac:cxnSpMkLst>
            <pc:docMk/>
            <pc:sldMk cId="1918785350" sldId="431"/>
            <ac:cxnSpMk id="12" creationId="{CCEFC444-1519-03DC-D4D2-EAA866F438C3}"/>
          </ac:cxnSpMkLst>
        </pc:cxnChg>
        <pc:cxnChg chg="add mod">
          <ac:chgData name="Manish Sharma" userId="b799adb9ba789c8f" providerId="LiveId" clId="{D10C37F9-2D08-4B3E-9F98-9E9E5C636EAE}" dt="2022-06-10T10:44:16.592" v="278"/>
          <ac:cxnSpMkLst>
            <pc:docMk/>
            <pc:sldMk cId="1918785350" sldId="431"/>
            <ac:cxnSpMk id="16" creationId="{35419643-A5DD-6275-81A5-166698038CC2}"/>
          </ac:cxnSpMkLst>
        </pc:cxnChg>
        <pc:cxnChg chg="add mod">
          <ac:chgData name="Manish Sharma" userId="b799adb9ba789c8f" providerId="LiveId" clId="{D10C37F9-2D08-4B3E-9F98-9E9E5C636EAE}" dt="2022-06-10T10:44:29.521" v="279"/>
          <ac:cxnSpMkLst>
            <pc:docMk/>
            <pc:sldMk cId="1918785350" sldId="431"/>
            <ac:cxnSpMk id="18" creationId="{A6AD221F-131D-7836-1A86-0F5FB5FE51DE}"/>
          </ac:cxnSpMkLst>
        </pc:cxnChg>
        <pc:cxnChg chg="add mod">
          <ac:chgData name="Manish Sharma" userId="b799adb9ba789c8f" providerId="LiveId" clId="{D10C37F9-2D08-4B3E-9F98-9E9E5C636EAE}" dt="2022-06-10T10:44:41.139" v="280"/>
          <ac:cxnSpMkLst>
            <pc:docMk/>
            <pc:sldMk cId="1918785350" sldId="431"/>
            <ac:cxnSpMk id="21" creationId="{95AB0466-B755-6624-2379-D34651915E24}"/>
          </ac:cxnSpMkLst>
        </pc:cxnChg>
        <pc:cxnChg chg="add mod">
          <ac:chgData name="Manish Sharma" userId="b799adb9ba789c8f" providerId="LiveId" clId="{D10C37F9-2D08-4B3E-9F98-9E9E5C636EAE}" dt="2022-06-10T10:44:41.139" v="280"/>
          <ac:cxnSpMkLst>
            <pc:docMk/>
            <pc:sldMk cId="1918785350" sldId="431"/>
            <ac:cxnSpMk id="22" creationId="{B90BF20F-3B75-03D7-6B21-2A948A6054E0}"/>
          </ac:cxnSpMkLst>
        </pc:cxnChg>
        <pc:cxnChg chg="add mod">
          <ac:chgData name="Manish Sharma" userId="b799adb9ba789c8f" providerId="LiveId" clId="{D10C37F9-2D08-4B3E-9F98-9E9E5C636EAE}" dt="2022-06-10T10:44:41.139" v="280"/>
          <ac:cxnSpMkLst>
            <pc:docMk/>
            <pc:sldMk cId="1918785350" sldId="431"/>
            <ac:cxnSpMk id="23" creationId="{9C24BDD7-B22D-C82C-AD1A-38F96AC35271}"/>
          </ac:cxnSpMkLst>
        </pc:cxnChg>
        <pc:cxnChg chg="add mod">
          <ac:chgData name="Manish Sharma" userId="b799adb9ba789c8f" providerId="LiveId" clId="{D10C37F9-2D08-4B3E-9F98-9E9E5C636EAE}" dt="2022-06-10T10:45:35.888" v="283"/>
          <ac:cxnSpMkLst>
            <pc:docMk/>
            <pc:sldMk cId="1918785350" sldId="431"/>
            <ac:cxnSpMk id="26" creationId="{66D85EC8-7FB7-9FB9-9149-C5B04F1DCA38}"/>
          </ac:cxnSpMkLst>
        </pc:cxnChg>
      </pc:sldChg>
      <pc:sldChg chg="addSp delSp modSp new mod">
        <pc:chgData name="Manish Sharma" userId="b799adb9ba789c8f" providerId="LiveId" clId="{D10C37F9-2D08-4B3E-9F98-9E9E5C636EAE}" dt="2022-06-10T11:18:40.201" v="369" actId="14100"/>
        <pc:sldMkLst>
          <pc:docMk/>
          <pc:sldMk cId="1279698673" sldId="432"/>
        </pc:sldMkLst>
        <pc:spChg chg="del">
          <ac:chgData name="Manish Sharma" userId="b799adb9ba789c8f" providerId="LiveId" clId="{D10C37F9-2D08-4B3E-9F98-9E9E5C636EAE}" dt="2022-06-10T11:17:58.414" v="307" actId="478"/>
          <ac:spMkLst>
            <pc:docMk/>
            <pc:sldMk cId="1279698673" sldId="432"/>
            <ac:spMk id="2" creationId="{11D1DF32-08BF-86F4-706D-3C635FC2F24D}"/>
          </ac:spMkLst>
        </pc:spChg>
        <pc:spChg chg="del">
          <ac:chgData name="Manish Sharma" userId="b799adb9ba789c8f" providerId="LiveId" clId="{D10C37F9-2D08-4B3E-9F98-9E9E5C636EAE}" dt="2022-06-10T11:17:58.414" v="307" actId="478"/>
          <ac:spMkLst>
            <pc:docMk/>
            <pc:sldMk cId="1279698673" sldId="432"/>
            <ac:spMk id="3" creationId="{1B3502E9-247A-F36E-14D9-B999903682B7}"/>
          </ac:spMkLst>
        </pc:spChg>
        <pc:spChg chg="add mod">
          <ac:chgData name="Manish Sharma" userId="b799adb9ba789c8f" providerId="LiveId" clId="{D10C37F9-2D08-4B3E-9F98-9E9E5C636EAE}" dt="2022-06-10T11:18:04.606" v="367" actId="1037"/>
          <ac:spMkLst>
            <pc:docMk/>
            <pc:sldMk cId="1279698673" sldId="432"/>
            <ac:spMk id="4" creationId="{28FBE83E-422F-E7EA-CF0D-B114D3743ECF}"/>
          </ac:spMkLst>
        </pc:spChg>
        <pc:spChg chg="add mod">
          <ac:chgData name="Manish Sharma" userId="b799adb9ba789c8f" providerId="LiveId" clId="{D10C37F9-2D08-4B3E-9F98-9E9E5C636EAE}" dt="2022-06-10T11:18:04.606" v="367" actId="1037"/>
          <ac:spMkLst>
            <pc:docMk/>
            <pc:sldMk cId="1279698673" sldId="432"/>
            <ac:spMk id="5" creationId="{BA3E854C-1A5E-8FA7-8162-F5DD50B75E48}"/>
          </ac:spMkLst>
        </pc:spChg>
        <pc:spChg chg="add mod">
          <ac:chgData name="Manish Sharma" userId="b799adb9ba789c8f" providerId="LiveId" clId="{D10C37F9-2D08-4B3E-9F98-9E9E5C636EAE}" dt="2022-06-10T11:18:04.606" v="367" actId="1037"/>
          <ac:spMkLst>
            <pc:docMk/>
            <pc:sldMk cId="1279698673" sldId="432"/>
            <ac:spMk id="6" creationId="{BCF4E889-65AD-0D77-9EAF-0B3C8713B07F}"/>
          </ac:spMkLst>
        </pc:spChg>
        <pc:spChg chg="add mod">
          <ac:chgData name="Manish Sharma" userId="b799adb9ba789c8f" providerId="LiveId" clId="{D10C37F9-2D08-4B3E-9F98-9E9E5C636EAE}" dt="2022-06-10T11:18:04.606" v="367" actId="1037"/>
          <ac:spMkLst>
            <pc:docMk/>
            <pc:sldMk cId="1279698673" sldId="432"/>
            <ac:spMk id="7" creationId="{B4196B72-B7AC-3F87-1BFC-8B870D811285}"/>
          </ac:spMkLst>
        </pc:spChg>
        <pc:spChg chg="add mod">
          <ac:chgData name="Manish Sharma" userId="b799adb9ba789c8f" providerId="LiveId" clId="{D10C37F9-2D08-4B3E-9F98-9E9E5C636EAE}" dt="2022-06-10T11:18:04.606" v="367" actId="1037"/>
          <ac:spMkLst>
            <pc:docMk/>
            <pc:sldMk cId="1279698673" sldId="432"/>
            <ac:spMk id="9" creationId="{16EE4326-D430-F774-C357-BD2F42CDD269}"/>
          </ac:spMkLst>
        </pc:spChg>
        <pc:spChg chg="add mod">
          <ac:chgData name="Manish Sharma" userId="b799adb9ba789c8f" providerId="LiveId" clId="{D10C37F9-2D08-4B3E-9F98-9E9E5C636EAE}" dt="2022-06-10T11:18:04.606" v="367" actId="1037"/>
          <ac:spMkLst>
            <pc:docMk/>
            <pc:sldMk cId="1279698673" sldId="432"/>
            <ac:spMk id="11" creationId="{1D5ED55F-9D2B-B5C9-92C3-8DB8B2327C42}"/>
          </ac:spMkLst>
        </pc:spChg>
        <pc:spChg chg="add mod">
          <ac:chgData name="Manish Sharma" userId="b799adb9ba789c8f" providerId="LiveId" clId="{D10C37F9-2D08-4B3E-9F98-9E9E5C636EAE}" dt="2022-06-10T11:18:04.606" v="367" actId="1037"/>
          <ac:spMkLst>
            <pc:docMk/>
            <pc:sldMk cId="1279698673" sldId="432"/>
            <ac:spMk id="13" creationId="{01EDE3AC-41F1-4787-0C1B-D56FF64FE5E7}"/>
          </ac:spMkLst>
        </pc:spChg>
        <pc:spChg chg="add mod">
          <ac:chgData name="Manish Sharma" userId="b799adb9ba789c8f" providerId="LiveId" clId="{D10C37F9-2D08-4B3E-9F98-9E9E5C636EAE}" dt="2022-06-10T11:18:04.606" v="367" actId="1037"/>
          <ac:spMkLst>
            <pc:docMk/>
            <pc:sldMk cId="1279698673" sldId="432"/>
            <ac:spMk id="14" creationId="{6FE04A0B-FE1D-E1C8-A7AB-C38FBAF7A26F}"/>
          </ac:spMkLst>
        </pc:spChg>
        <pc:spChg chg="add mod">
          <ac:chgData name="Manish Sharma" userId="b799adb9ba789c8f" providerId="LiveId" clId="{D10C37F9-2D08-4B3E-9F98-9E9E5C636EAE}" dt="2022-06-10T11:18:04.606" v="367" actId="1037"/>
          <ac:spMkLst>
            <pc:docMk/>
            <pc:sldMk cId="1279698673" sldId="432"/>
            <ac:spMk id="16" creationId="{292C4557-55BF-9851-B499-4874B5563A13}"/>
          </ac:spMkLst>
        </pc:spChg>
        <pc:spChg chg="add mod">
          <ac:chgData name="Manish Sharma" userId="b799adb9ba789c8f" providerId="LiveId" clId="{D10C37F9-2D08-4B3E-9F98-9E9E5C636EAE}" dt="2022-06-10T11:18:40.201" v="369" actId="14100"/>
          <ac:spMkLst>
            <pc:docMk/>
            <pc:sldMk cId="1279698673" sldId="432"/>
            <ac:spMk id="17" creationId="{0BF4A39F-C91F-9A03-F0EF-8F56DF29478B}"/>
          </ac:spMkLst>
        </pc:spChg>
        <pc:spChg chg="add del mod">
          <ac:chgData name="Manish Sharma" userId="b799adb9ba789c8f" providerId="LiveId" clId="{D10C37F9-2D08-4B3E-9F98-9E9E5C636EAE}" dt="2022-06-10T11:18:34.412" v="368" actId="478"/>
          <ac:spMkLst>
            <pc:docMk/>
            <pc:sldMk cId="1279698673" sldId="432"/>
            <ac:spMk id="18" creationId="{BCDDB52E-418F-0EAF-0DB9-93BBB7FDFEC0}"/>
          </ac:spMkLst>
        </pc:spChg>
        <pc:cxnChg chg="add mod">
          <ac:chgData name="Manish Sharma" userId="b799adb9ba789c8f" providerId="LiveId" clId="{D10C37F9-2D08-4B3E-9F98-9E9E5C636EAE}" dt="2022-06-10T11:18:04.606" v="367" actId="1037"/>
          <ac:cxnSpMkLst>
            <pc:docMk/>
            <pc:sldMk cId="1279698673" sldId="432"/>
            <ac:cxnSpMk id="8" creationId="{AEEA1D08-135F-2212-62DF-703A5F3637B0}"/>
          </ac:cxnSpMkLst>
        </pc:cxnChg>
        <pc:cxnChg chg="add mod">
          <ac:chgData name="Manish Sharma" userId="b799adb9ba789c8f" providerId="LiveId" clId="{D10C37F9-2D08-4B3E-9F98-9E9E5C636EAE}" dt="2022-06-10T11:18:04.606" v="367" actId="1037"/>
          <ac:cxnSpMkLst>
            <pc:docMk/>
            <pc:sldMk cId="1279698673" sldId="432"/>
            <ac:cxnSpMk id="10" creationId="{58729AA9-D37F-26C2-B634-64E84123A764}"/>
          </ac:cxnSpMkLst>
        </pc:cxnChg>
        <pc:cxnChg chg="add mod">
          <ac:chgData name="Manish Sharma" userId="b799adb9ba789c8f" providerId="LiveId" clId="{D10C37F9-2D08-4B3E-9F98-9E9E5C636EAE}" dt="2022-06-10T11:18:04.606" v="367" actId="1037"/>
          <ac:cxnSpMkLst>
            <pc:docMk/>
            <pc:sldMk cId="1279698673" sldId="432"/>
            <ac:cxnSpMk id="12" creationId="{1F39ED11-9FCD-0E9C-AB64-82B3784DC569}"/>
          </ac:cxnSpMkLst>
        </pc:cxnChg>
        <pc:cxnChg chg="add mod">
          <ac:chgData name="Manish Sharma" userId="b799adb9ba789c8f" providerId="LiveId" clId="{D10C37F9-2D08-4B3E-9F98-9E9E5C636EAE}" dt="2022-06-10T11:18:04.606" v="367" actId="1037"/>
          <ac:cxnSpMkLst>
            <pc:docMk/>
            <pc:sldMk cId="1279698673" sldId="432"/>
            <ac:cxnSpMk id="15" creationId="{8C33C046-9808-AEA5-BA47-2BC0E236638B}"/>
          </ac:cxnSpMkLst>
        </pc:cxnChg>
      </pc:sldChg>
      <pc:sldChg chg="modSp new mod">
        <pc:chgData name="Manish Sharma" userId="b799adb9ba789c8f" providerId="LiveId" clId="{D10C37F9-2D08-4B3E-9F98-9E9E5C636EAE}" dt="2022-06-10T11:21:27.340" v="534" actId="20577"/>
        <pc:sldMkLst>
          <pc:docMk/>
          <pc:sldMk cId="3075248080" sldId="433"/>
        </pc:sldMkLst>
        <pc:spChg chg="mod">
          <ac:chgData name="Manish Sharma" userId="b799adb9ba789c8f" providerId="LiveId" clId="{D10C37F9-2D08-4B3E-9F98-9E9E5C636EAE}" dt="2022-06-10T11:19:31.151" v="380" actId="20577"/>
          <ac:spMkLst>
            <pc:docMk/>
            <pc:sldMk cId="3075248080" sldId="433"/>
            <ac:spMk id="2" creationId="{AFDDF969-D520-CF94-0631-D98E9E67B022}"/>
          </ac:spMkLst>
        </pc:spChg>
        <pc:spChg chg="mod">
          <ac:chgData name="Manish Sharma" userId="b799adb9ba789c8f" providerId="LiveId" clId="{D10C37F9-2D08-4B3E-9F98-9E9E5C636EAE}" dt="2022-06-10T11:21:27.340" v="534" actId="20577"/>
          <ac:spMkLst>
            <pc:docMk/>
            <pc:sldMk cId="3075248080" sldId="433"/>
            <ac:spMk id="3" creationId="{73CC495C-13B4-7025-22D6-8482CB3C3140}"/>
          </ac:spMkLst>
        </pc:spChg>
      </pc:sldChg>
      <pc:sldChg chg="addSp delSp modSp new del mod">
        <pc:chgData name="Manish Sharma" userId="b799adb9ba789c8f" providerId="LiveId" clId="{D10C37F9-2D08-4B3E-9F98-9E9E5C636EAE}" dt="2022-06-10T11:27:04.318" v="695" actId="2696"/>
        <pc:sldMkLst>
          <pc:docMk/>
          <pc:sldMk cId="3253209716" sldId="434"/>
        </pc:sldMkLst>
        <pc:spChg chg="del">
          <ac:chgData name="Manish Sharma" userId="b799adb9ba789c8f" providerId="LiveId" clId="{D10C37F9-2D08-4B3E-9F98-9E9E5C636EAE}" dt="2022-06-10T11:22:36.295" v="536" actId="478"/>
          <ac:spMkLst>
            <pc:docMk/>
            <pc:sldMk cId="3253209716" sldId="434"/>
            <ac:spMk id="2" creationId="{0E15146D-278B-120F-7586-01480EA6D6D3}"/>
          </ac:spMkLst>
        </pc:spChg>
        <pc:spChg chg="del">
          <ac:chgData name="Manish Sharma" userId="b799adb9ba789c8f" providerId="LiveId" clId="{D10C37F9-2D08-4B3E-9F98-9E9E5C636EAE}" dt="2022-06-10T11:22:36.295" v="536" actId="478"/>
          <ac:spMkLst>
            <pc:docMk/>
            <pc:sldMk cId="3253209716" sldId="434"/>
            <ac:spMk id="3" creationId="{CBE896F5-5A23-F7F2-885A-409E6F12C129}"/>
          </ac:spMkLst>
        </pc:spChg>
        <pc:spChg chg="add mod">
          <ac:chgData name="Manish Sharma" userId="b799adb9ba789c8f" providerId="LiveId" clId="{D10C37F9-2D08-4B3E-9F98-9E9E5C636EAE}" dt="2022-06-10T11:26:47.753" v="694" actId="1076"/>
          <ac:spMkLst>
            <pc:docMk/>
            <pc:sldMk cId="3253209716" sldId="434"/>
            <ac:spMk id="4" creationId="{D8B177C4-D6F7-3A89-DE92-80B97B9658E8}"/>
          </ac:spMkLst>
        </pc:spChg>
        <pc:spChg chg="add mod">
          <ac:chgData name="Manish Sharma" userId="b799adb9ba789c8f" providerId="LiveId" clId="{D10C37F9-2D08-4B3E-9F98-9E9E5C636EAE}" dt="2022-06-10T11:23:52.876" v="609" actId="3064"/>
          <ac:spMkLst>
            <pc:docMk/>
            <pc:sldMk cId="3253209716" sldId="434"/>
            <ac:spMk id="5" creationId="{45402748-73E8-12EF-E524-55E2E3744E0B}"/>
          </ac:spMkLst>
        </pc:spChg>
        <pc:spChg chg="add mod">
          <ac:chgData name="Manish Sharma" userId="b799adb9ba789c8f" providerId="LiveId" clId="{D10C37F9-2D08-4B3E-9F98-9E9E5C636EAE}" dt="2022-06-10T11:25:08.730" v="670" actId="20577"/>
          <ac:spMkLst>
            <pc:docMk/>
            <pc:sldMk cId="3253209716" sldId="434"/>
            <ac:spMk id="6" creationId="{0DDAB08E-D5C0-633A-43CC-EA36920560A5}"/>
          </ac:spMkLst>
        </pc:spChg>
        <pc:spChg chg="add del mod">
          <ac:chgData name="Manish Sharma" userId="b799adb9ba789c8f" providerId="LiveId" clId="{D10C37F9-2D08-4B3E-9F98-9E9E5C636EAE}" dt="2022-06-10T11:25:23.010" v="672" actId="478"/>
          <ac:spMkLst>
            <pc:docMk/>
            <pc:sldMk cId="3253209716" sldId="434"/>
            <ac:spMk id="7" creationId="{7FDA9A5E-75D9-372E-59A3-79C81185058E}"/>
          </ac:spMkLst>
        </pc:spChg>
        <pc:spChg chg="add mod">
          <ac:chgData name="Manish Sharma" userId="b799adb9ba789c8f" providerId="LiveId" clId="{D10C37F9-2D08-4B3E-9F98-9E9E5C636EAE}" dt="2022-06-10T11:25:36.028" v="693" actId="20577"/>
          <ac:spMkLst>
            <pc:docMk/>
            <pc:sldMk cId="3253209716" sldId="434"/>
            <ac:spMk id="8" creationId="{B7F3F78C-6466-879A-6C9B-3E19953CDE5B}"/>
          </ac:spMkLst>
        </pc:spChg>
      </pc:sldChg>
    </pc:docChg>
  </pc:docChgLst>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330223857"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chgInfo>
</file>

<file path=ppt/diagrams/_rels/data2.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D5ADF9-FA81-4901-A248-AD1847B184D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AA0B164-E3B8-4FD1-9B46-2035491EE2E3}">
      <dgm:prSet/>
      <dgm:spPr/>
      <dgm:t>
        <a:bodyPr/>
        <a:lstStyle/>
        <a:p>
          <a:r>
            <a:rPr lang="en-IN"/>
            <a:t>Quick Loading Time</a:t>
          </a:r>
          <a:endParaRPr lang="en-US"/>
        </a:p>
      </dgm:t>
    </dgm:pt>
    <dgm:pt modelId="{EAF76764-2CFC-49EE-9443-CE61E2C1AAEE}" type="parTrans" cxnId="{BD7ABA76-BB88-4A37-9BFE-F5DEF7FDB964}">
      <dgm:prSet/>
      <dgm:spPr/>
      <dgm:t>
        <a:bodyPr/>
        <a:lstStyle/>
        <a:p>
          <a:endParaRPr lang="en-US"/>
        </a:p>
      </dgm:t>
    </dgm:pt>
    <dgm:pt modelId="{AE7E2588-46F7-482F-AC42-F86ADAAF993F}" type="sibTrans" cxnId="{BD7ABA76-BB88-4A37-9BFE-F5DEF7FDB964}">
      <dgm:prSet/>
      <dgm:spPr/>
      <dgm:t>
        <a:bodyPr/>
        <a:lstStyle/>
        <a:p>
          <a:pPr>
            <a:lnSpc>
              <a:spcPct val="100000"/>
            </a:lnSpc>
          </a:pPr>
          <a:endParaRPr lang="en-US"/>
        </a:p>
      </dgm:t>
    </dgm:pt>
    <dgm:pt modelId="{34B8D842-1812-4A4F-AD26-554D8457444A}">
      <dgm:prSet/>
      <dgm:spPr/>
      <dgm:t>
        <a:bodyPr/>
        <a:lstStyle/>
        <a:p>
          <a:endParaRPr lang="en-US"/>
        </a:p>
      </dgm:t>
    </dgm:pt>
    <dgm:pt modelId="{EED4C378-CC16-4C95-9D0C-240ADEC56074}" type="parTrans" cxnId="{3C166B99-F4C7-45E6-ABAE-16146E949960}">
      <dgm:prSet/>
      <dgm:spPr/>
      <dgm:t>
        <a:bodyPr/>
        <a:lstStyle/>
        <a:p>
          <a:endParaRPr lang="en-US"/>
        </a:p>
      </dgm:t>
    </dgm:pt>
    <dgm:pt modelId="{A7A91574-1011-4847-A9BD-79F9DC88F03A}" type="sibTrans" cxnId="{3C166B99-F4C7-45E6-ABAE-16146E949960}">
      <dgm:prSet/>
      <dgm:spPr/>
      <dgm:t>
        <a:bodyPr/>
        <a:lstStyle/>
        <a:p>
          <a:endParaRPr lang="en-US"/>
        </a:p>
      </dgm:t>
    </dgm:pt>
    <dgm:pt modelId="{586D6629-2AEB-49A3-8161-74B07E86AFCE}">
      <dgm:prSet/>
      <dgm:spPr/>
      <dgm:t>
        <a:bodyPr/>
        <a:lstStyle/>
        <a:p>
          <a:r>
            <a:rPr lang="en-IN"/>
            <a:t>Seamless User Experience</a:t>
          </a:r>
          <a:endParaRPr lang="en-US"/>
        </a:p>
      </dgm:t>
    </dgm:pt>
    <dgm:pt modelId="{3E581DC8-FE84-448A-AD2B-669A95052653}" type="parTrans" cxnId="{F63E6A9D-EB4E-4E31-B192-D3AC5B851A19}">
      <dgm:prSet/>
      <dgm:spPr/>
      <dgm:t>
        <a:bodyPr/>
        <a:lstStyle/>
        <a:p>
          <a:endParaRPr lang="en-US"/>
        </a:p>
      </dgm:t>
    </dgm:pt>
    <dgm:pt modelId="{1ABC4408-0055-4B6E-BBB5-37E7A448C69B}" type="sibTrans" cxnId="{F63E6A9D-EB4E-4E31-B192-D3AC5B851A19}">
      <dgm:prSet/>
      <dgm:spPr/>
      <dgm:t>
        <a:bodyPr/>
        <a:lstStyle/>
        <a:p>
          <a:pPr>
            <a:lnSpc>
              <a:spcPct val="100000"/>
            </a:lnSpc>
          </a:pPr>
          <a:endParaRPr lang="en-US"/>
        </a:p>
      </dgm:t>
    </dgm:pt>
    <dgm:pt modelId="{82CB3DFD-2055-4FCB-A03A-4A16CDAD6D17}">
      <dgm:prSet/>
      <dgm:spPr/>
      <dgm:t>
        <a:bodyPr/>
        <a:lstStyle/>
        <a:p>
          <a:endParaRPr lang="en-US"/>
        </a:p>
      </dgm:t>
    </dgm:pt>
    <dgm:pt modelId="{20B07FF1-FB48-4FA7-B066-F2E7D6D18373}" type="parTrans" cxnId="{FD38F800-BFA7-42A2-AE55-F53B2046B38B}">
      <dgm:prSet/>
      <dgm:spPr/>
      <dgm:t>
        <a:bodyPr/>
        <a:lstStyle/>
        <a:p>
          <a:endParaRPr lang="en-US"/>
        </a:p>
      </dgm:t>
    </dgm:pt>
    <dgm:pt modelId="{8BCA39C0-2487-498E-9B00-D87EB9047D2C}" type="sibTrans" cxnId="{FD38F800-BFA7-42A2-AE55-F53B2046B38B}">
      <dgm:prSet/>
      <dgm:spPr/>
      <dgm:t>
        <a:bodyPr/>
        <a:lstStyle/>
        <a:p>
          <a:endParaRPr lang="en-US"/>
        </a:p>
      </dgm:t>
    </dgm:pt>
    <dgm:pt modelId="{C3A46C6E-835D-4972-A2E4-5ABACD5111C0}">
      <dgm:prSet/>
      <dgm:spPr/>
      <dgm:t>
        <a:bodyPr/>
        <a:lstStyle/>
        <a:p>
          <a:r>
            <a:rPr lang="en-US"/>
            <a:t>Ease in Building Feature-rich Apps</a:t>
          </a:r>
        </a:p>
      </dgm:t>
    </dgm:pt>
    <dgm:pt modelId="{70117BF0-9336-43C2-AA8B-BA72460A4D64}" type="parTrans" cxnId="{481E38A2-9E9F-4FD5-A305-D4A8FE4AFAC3}">
      <dgm:prSet/>
      <dgm:spPr/>
      <dgm:t>
        <a:bodyPr/>
        <a:lstStyle/>
        <a:p>
          <a:endParaRPr lang="en-US"/>
        </a:p>
      </dgm:t>
    </dgm:pt>
    <dgm:pt modelId="{9056A2F0-4F2D-47DC-9866-E827ABCB56A4}" type="sibTrans" cxnId="{481E38A2-9E9F-4FD5-A305-D4A8FE4AFAC3}">
      <dgm:prSet/>
      <dgm:spPr/>
      <dgm:t>
        <a:bodyPr/>
        <a:lstStyle/>
        <a:p>
          <a:pPr>
            <a:lnSpc>
              <a:spcPct val="100000"/>
            </a:lnSpc>
          </a:pPr>
          <a:endParaRPr lang="en-US"/>
        </a:p>
      </dgm:t>
    </dgm:pt>
    <dgm:pt modelId="{37205212-5763-486E-83D3-5AB8414F16F1}">
      <dgm:prSet/>
      <dgm:spPr/>
      <dgm:t>
        <a:bodyPr/>
        <a:lstStyle/>
        <a:p>
          <a:endParaRPr lang="en-US"/>
        </a:p>
      </dgm:t>
    </dgm:pt>
    <dgm:pt modelId="{1F8D4ABC-E85F-4D76-833D-8B10FB44B1D7}" type="parTrans" cxnId="{EC40957D-A25A-439F-BD73-0F4310A63EB5}">
      <dgm:prSet/>
      <dgm:spPr/>
      <dgm:t>
        <a:bodyPr/>
        <a:lstStyle/>
        <a:p>
          <a:endParaRPr lang="en-US"/>
        </a:p>
      </dgm:t>
    </dgm:pt>
    <dgm:pt modelId="{09A09C6E-F780-4863-81AD-688D9850FAD8}" type="sibTrans" cxnId="{EC40957D-A25A-439F-BD73-0F4310A63EB5}">
      <dgm:prSet/>
      <dgm:spPr/>
      <dgm:t>
        <a:bodyPr/>
        <a:lstStyle/>
        <a:p>
          <a:endParaRPr lang="en-US"/>
        </a:p>
      </dgm:t>
    </dgm:pt>
    <dgm:pt modelId="{E42DD993-AEEC-4251-B62B-5DFBAF74980E}">
      <dgm:prSet/>
      <dgm:spPr/>
      <dgm:t>
        <a:bodyPr/>
        <a:lstStyle/>
        <a:p>
          <a:r>
            <a:rPr lang="en-IN"/>
            <a:t>Uses Less Bandwidth</a:t>
          </a:r>
          <a:endParaRPr lang="en-US"/>
        </a:p>
      </dgm:t>
    </dgm:pt>
    <dgm:pt modelId="{B69C0366-649C-4EB7-A71B-BD1DD3D23C67}" type="parTrans" cxnId="{A8023E0F-AEDB-43A6-ACF2-7814959855A5}">
      <dgm:prSet/>
      <dgm:spPr/>
      <dgm:t>
        <a:bodyPr/>
        <a:lstStyle/>
        <a:p>
          <a:endParaRPr lang="en-US"/>
        </a:p>
      </dgm:t>
    </dgm:pt>
    <dgm:pt modelId="{2878EB0B-763D-4813-8486-E79C43F8E483}" type="sibTrans" cxnId="{A8023E0F-AEDB-43A6-ACF2-7814959855A5}">
      <dgm:prSet/>
      <dgm:spPr/>
      <dgm:t>
        <a:bodyPr/>
        <a:lstStyle/>
        <a:p>
          <a:endParaRPr lang="en-US"/>
        </a:p>
      </dgm:t>
    </dgm:pt>
    <dgm:pt modelId="{6CB5FF09-7C4F-4945-A144-72C9C18A315B}">
      <dgm:prSet/>
      <dgm:spPr/>
      <dgm:t>
        <a:bodyPr/>
        <a:lstStyle/>
        <a:p>
          <a:endParaRPr lang="en-US"/>
        </a:p>
      </dgm:t>
    </dgm:pt>
    <dgm:pt modelId="{900738CD-EBA0-4EA7-A182-2ADC1E40F8CA}" type="parTrans" cxnId="{D2A72BBA-6BCA-4416-92D6-7AE8626A80C6}">
      <dgm:prSet/>
      <dgm:spPr/>
      <dgm:t>
        <a:bodyPr/>
        <a:lstStyle/>
        <a:p>
          <a:endParaRPr lang="en-US"/>
        </a:p>
      </dgm:t>
    </dgm:pt>
    <dgm:pt modelId="{CCD43A28-7C8C-4618-A0C6-22EF098D80AA}" type="sibTrans" cxnId="{D2A72BBA-6BCA-4416-92D6-7AE8626A80C6}">
      <dgm:prSet/>
      <dgm:spPr/>
      <dgm:t>
        <a:bodyPr/>
        <a:lstStyle/>
        <a:p>
          <a:endParaRPr lang="en-US"/>
        </a:p>
      </dgm:t>
    </dgm:pt>
    <dgm:pt modelId="{507336DD-8986-454A-8BA5-BC7B248BA24E}" type="pres">
      <dgm:prSet presAssocID="{50D5ADF9-FA81-4901-A248-AD1847B184D0}" presName="linear" presStyleCnt="0">
        <dgm:presLayoutVars>
          <dgm:animLvl val="lvl"/>
          <dgm:resizeHandles val="exact"/>
        </dgm:presLayoutVars>
      </dgm:prSet>
      <dgm:spPr/>
    </dgm:pt>
    <dgm:pt modelId="{A462923F-10CC-4898-B21D-D35A036CFB60}" type="pres">
      <dgm:prSet presAssocID="{AAA0B164-E3B8-4FD1-9B46-2035491EE2E3}" presName="parentText" presStyleLbl="node1" presStyleIdx="0" presStyleCnt="4">
        <dgm:presLayoutVars>
          <dgm:chMax val="0"/>
          <dgm:bulletEnabled val="1"/>
        </dgm:presLayoutVars>
      </dgm:prSet>
      <dgm:spPr/>
    </dgm:pt>
    <dgm:pt modelId="{DE66AC20-CEA3-4CB8-B269-412668F69CCA}" type="pres">
      <dgm:prSet presAssocID="{AAA0B164-E3B8-4FD1-9B46-2035491EE2E3}" presName="childText" presStyleLbl="revTx" presStyleIdx="0" presStyleCnt="4">
        <dgm:presLayoutVars>
          <dgm:bulletEnabled val="1"/>
        </dgm:presLayoutVars>
      </dgm:prSet>
      <dgm:spPr/>
    </dgm:pt>
    <dgm:pt modelId="{DAB901B1-5264-4BA1-8874-D2A9D3C7DA30}" type="pres">
      <dgm:prSet presAssocID="{586D6629-2AEB-49A3-8161-74B07E86AFCE}" presName="parentText" presStyleLbl="node1" presStyleIdx="1" presStyleCnt="4">
        <dgm:presLayoutVars>
          <dgm:chMax val="0"/>
          <dgm:bulletEnabled val="1"/>
        </dgm:presLayoutVars>
      </dgm:prSet>
      <dgm:spPr/>
    </dgm:pt>
    <dgm:pt modelId="{19092326-4E18-4A31-8746-02E1A15BBFB6}" type="pres">
      <dgm:prSet presAssocID="{586D6629-2AEB-49A3-8161-74B07E86AFCE}" presName="childText" presStyleLbl="revTx" presStyleIdx="1" presStyleCnt="4">
        <dgm:presLayoutVars>
          <dgm:bulletEnabled val="1"/>
        </dgm:presLayoutVars>
      </dgm:prSet>
      <dgm:spPr/>
    </dgm:pt>
    <dgm:pt modelId="{7E238E0B-BC81-453A-A6A0-F362CBB49766}" type="pres">
      <dgm:prSet presAssocID="{C3A46C6E-835D-4972-A2E4-5ABACD5111C0}" presName="parentText" presStyleLbl="node1" presStyleIdx="2" presStyleCnt="4">
        <dgm:presLayoutVars>
          <dgm:chMax val="0"/>
          <dgm:bulletEnabled val="1"/>
        </dgm:presLayoutVars>
      </dgm:prSet>
      <dgm:spPr/>
    </dgm:pt>
    <dgm:pt modelId="{76B00C47-52DE-4476-AECC-FD109F3502D6}" type="pres">
      <dgm:prSet presAssocID="{C3A46C6E-835D-4972-A2E4-5ABACD5111C0}" presName="childText" presStyleLbl="revTx" presStyleIdx="2" presStyleCnt="4">
        <dgm:presLayoutVars>
          <dgm:bulletEnabled val="1"/>
        </dgm:presLayoutVars>
      </dgm:prSet>
      <dgm:spPr/>
    </dgm:pt>
    <dgm:pt modelId="{08F6659B-C9F5-4259-BD7B-2F5A42166929}" type="pres">
      <dgm:prSet presAssocID="{E42DD993-AEEC-4251-B62B-5DFBAF74980E}" presName="parentText" presStyleLbl="node1" presStyleIdx="3" presStyleCnt="4">
        <dgm:presLayoutVars>
          <dgm:chMax val="0"/>
          <dgm:bulletEnabled val="1"/>
        </dgm:presLayoutVars>
      </dgm:prSet>
      <dgm:spPr/>
    </dgm:pt>
    <dgm:pt modelId="{ED390239-9E07-402B-A9D6-D535F73AD1E7}" type="pres">
      <dgm:prSet presAssocID="{E42DD993-AEEC-4251-B62B-5DFBAF74980E}" presName="childText" presStyleLbl="revTx" presStyleIdx="3" presStyleCnt="4">
        <dgm:presLayoutVars>
          <dgm:bulletEnabled val="1"/>
        </dgm:presLayoutVars>
      </dgm:prSet>
      <dgm:spPr/>
    </dgm:pt>
  </dgm:ptLst>
  <dgm:cxnLst>
    <dgm:cxn modelId="{FD38F800-BFA7-42A2-AE55-F53B2046B38B}" srcId="{586D6629-2AEB-49A3-8161-74B07E86AFCE}" destId="{82CB3DFD-2055-4FCB-A03A-4A16CDAD6D17}" srcOrd="0" destOrd="0" parTransId="{20B07FF1-FB48-4FA7-B066-F2E7D6D18373}" sibTransId="{8BCA39C0-2487-498E-9B00-D87EB9047D2C}"/>
    <dgm:cxn modelId="{6C88DC03-D496-49BD-9299-3B37D45EF92E}" type="presOf" srcId="{82CB3DFD-2055-4FCB-A03A-4A16CDAD6D17}" destId="{19092326-4E18-4A31-8746-02E1A15BBFB6}" srcOrd="0" destOrd="0" presId="urn:microsoft.com/office/officeart/2005/8/layout/vList2"/>
    <dgm:cxn modelId="{A8023E0F-AEDB-43A6-ACF2-7814959855A5}" srcId="{50D5ADF9-FA81-4901-A248-AD1847B184D0}" destId="{E42DD993-AEEC-4251-B62B-5DFBAF74980E}" srcOrd="3" destOrd="0" parTransId="{B69C0366-649C-4EB7-A71B-BD1DD3D23C67}" sibTransId="{2878EB0B-763D-4813-8486-E79C43F8E483}"/>
    <dgm:cxn modelId="{AF505566-1A17-4EF7-AB81-EF0A4633C74C}" type="presOf" srcId="{34B8D842-1812-4A4F-AD26-554D8457444A}" destId="{DE66AC20-CEA3-4CB8-B269-412668F69CCA}" srcOrd="0" destOrd="0" presId="urn:microsoft.com/office/officeart/2005/8/layout/vList2"/>
    <dgm:cxn modelId="{BD7ABA76-BB88-4A37-9BFE-F5DEF7FDB964}" srcId="{50D5ADF9-FA81-4901-A248-AD1847B184D0}" destId="{AAA0B164-E3B8-4FD1-9B46-2035491EE2E3}" srcOrd="0" destOrd="0" parTransId="{EAF76764-2CFC-49EE-9443-CE61E2C1AAEE}" sibTransId="{AE7E2588-46F7-482F-AC42-F86ADAAF993F}"/>
    <dgm:cxn modelId="{EC40957D-A25A-439F-BD73-0F4310A63EB5}" srcId="{C3A46C6E-835D-4972-A2E4-5ABACD5111C0}" destId="{37205212-5763-486E-83D3-5AB8414F16F1}" srcOrd="0" destOrd="0" parTransId="{1F8D4ABC-E85F-4D76-833D-8B10FB44B1D7}" sibTransId="{09A09C6E-F780-4863-81AD-688D9850FAD8}"/>
    <dgm:cxn modelId="{504D8E81-E6CA-4306-ACF8-FCFB1B66612A}" type="presOf" srcId="{586D6629-2AEB-49A3-8161-74B07E86AFCE}" destId="{DAB901B1-5264-4BA1-8874-D2A9D3C7DA30}" srcOrd="0" destOrd="0" presId="urn:microsoft.com/office/officeart/2005/8/layout/vList2"/>
    <dgm:cxn modelId="{528EA581-EF33-4A06-92AB-77F7DF220CAC}" type="presOf" srcId="{AAA0B164-E3B8-4FD1-9B46-2035491EE2E3}" destId="{A462923F-10CC-4898-B21D-D35A036CFB60}" srcOrd="0" destOrd="0" presId="urn:microsoft.com/office/officeart/2005/8/layout/vList2"/>
    <dgm:cxn modelId="{3C166B99-F4C7-45E6-ABAE-16146E949960}" srcId="{AAA0B164-E3B8-4FD1-9B46-2035491EE2E3}" destId="{34B8D842-1812-4A4F-AD26-554D8457444A}" srcOrd="0" destOrd="0" parTransId="{EED4C378-CC16-4C95-9D0C-240ADEC56074}" sibTransId="{A7A91574-1011-4847-A9BD-79F9DC88F03A}"/>
    <dgm:cxn modelId="{89F7CC99-2377-4149-A8E7-295DFB97F15B}" type="presOf" srcId="{E42DD993-AEEC-4251-B62B-5DFBAF74980E}" destId="{08F6659B-C9F5-4259-BD7B-2F5A42166929}" srcOrd="0" destOrd="0" presId="urn:microsoft.com/office/officeart/2005/8/layout/vList2"/>
    <dgm:cxn modelId="{F63E6A9D-EB4E-4E31-B192-D3AC5B851A19}" srcId="{50D5ADF9-FA81-4901-A248-AD1847B184D0}" destId="{586D6629-2AEB-49A3-8161-74B07E86AFCE}" srcOrd="1" destOrd="0" parTransId="{3E581DC8-FE84-448A-AD2B-669A95052653}" sibTransId="{1ABC4408-0055-4B6E-BBB5-37E7A448C69B}"/>
    <dgm:cxn modelId="{481E38A2-9E9F-4FD5-A305-D4A8FE4AFAC3}" srcId="{50D5ADF9-FA81-4901-A248-AD1847B184D0}" destId="{C3A46C6E-835D-4972-A2E4-5ABACD5111C0}" srcOrd="2" destOrd="0" parTransId="{70117BF0-9336-43C2-AA8B-BA72460A4D64}" sibTransId="{9056A2F0-4F2D-47DC-9866-E827ABCB56A4}"/>
    <dgm:cxn modelId="{F84F64B1-57D8-435C-8DA3-184B2AE436CF}" type="presOf" srcId="{50D5ADF9-FA81-4901-A248-AD1847B184D0}" destId="{507336DD-8986-454A-8BA5-BC7B248BA24E}" srcOrd="0" destOrd="0" presId="urn:microsoft.com/office/officeart/2005/8/layout/vList2"/>
    <dgm:cxn modelId="{D2A72BBA-6BCA-4416-92D6-7AE8626A80C6}" srcId="{E42DD993-AEEC-4251-B62B-5DFBAF74980E}" destId="{6CB5FF09-7C4F-4945-A144-72C9C18A315B}" srcOrd="0" destOrd="0" parTransId="{900738CD-EBA0-4EA7-A182-2ADC1E40F8CA}" sibTransId="{CCD43A28-7C8C-4618-A0C6-22EF098D80AA}"/>
    <dgm:cxn modelId="{F4767CBA-C308-4A9E-9736-A1B500613404}" type="presOf" srcId="{37205212-5763-486E-83D3-5AB8414F16F1}" destId="{76B00C47-52DE-4476-AECC-FD109F3502D6}" srcOrd="0" destOrd="0" presId="urn:microsoft.com/office/officeart/2005/8/layout/vList2"/>
    <dgm:cxn modelId="{961BE9C3-9286-46A6-A725-AC9A6A78EEF2}" type="presOf" srcId="{C3A46C6E-835D-4972-A2E4-5ABACD5111C0}" destId="{7E238E0B-BC81-453A-A6A0-F362CBB49766}" srcOrd="0" destOrd="0" presId="urn:microsoft.com/office/officeart/2005/8/layout/vList2"/>
    <dgm:cxn modelId="{8CF5BFDB-006F-4B27-9CC9-F776E3330738}" type="presOf" srcId="{6CB5FF09-7C4F-4945-A144-72C9C18A315B}" destId="{ED390239-9E07-402B-A9D6-D535F73AD1E7}" srcOrd="0" destOrd="0" presId="urn:microsoft.com/office/officeart/2005/8/layout/vList2"/>
    <dgm:cxn modelId="{24294C70-A16A-47C2-AEC9-B78FDC3403CC}" type="presParOf" srcId="{507336DD-8986-454A-8BA5-BC7B248BA24E}" destId="{A462923F-10CC-4898-B21D-D35A036CFB60}" srcOrd="0" destOrd="0" presId="urn:microsoft.com/office/officeart/2005/8/layout/vList2"/>
    <dgm:cxn modelId="{6C5A49C3-F41F-41E7-923F-54B365D38A59}" type="presParOf" srcId="{507336DD-8986-454A-8BA5-BC7B248BA24E}" destId="{DE66AC20-CEA3-4CB8-B269-412668F69CCA}" srcOrd="1" destOrd="0" presId="urn:microsoft.com/office/officeart/2005/8/layout/vList2"/>
    <dgm:cxn modelId="{E86E237F-D7BA-4BB2-B6A6-AD49E9406B79}" type="presParOf" srcId="{507336DD-8986-454A-8BA5-BC7B248BA24E}" destId="{DAB901B1-5264-4BA1-8874-D2A9D3C7DA30}" srcOrd="2" destOrd="0" presId="urn:microsoft.com/office/officeart/2005/8/layout/vList2"/>
    <dgm:cxn modelId="{7AF56E98-2259-4DEF-B9A3-2B1B16037719}" type="presParOf" srcId="{507336DD-8986-454A-8BA5-BC7B248BA24E}" destId="{19092326-4E18-4A31-8746-02E1A15BBFB6}" srcOrd="3" destOrd="0" presId="urn:microsoft.com/office/officeart/2005/8/layout/vList2"/>
    <dgm:cxn modelId="{9026C6E7-462D-450E-AD02-AABFB05DFA92}" type="presParOf" srcId="{507336DD-8986-454A-8BA5-BC7B248BA24E}" destId="{7E238E0B-BC81-453A-A6A0-F362CBB49766}" srcOrd="4" destOrd="0" presId="urn:microsoft.com/office/officeart/2005/8/layout/vList2"/>
    <dgm:cxn modelId="{2AF22F6A-4C93-41FB-8E83-2B4CDFCD5B61}" type="presParOf" srcId="{507336DD-8986-454A-8BA5-BC7B248BA24E}" destId="{76B00C47-52DE-4476-AECC-FD109F3502D6}" srcOrd="5" destOrd="0" presId="urn:microsoft.com/office/officeart/2005/8/layout/vList2"/>
    <dgm:cxn modelId="{13A1A8A3-327F-4F33-9787-03D43DB5E5D2}" type="presParOf" srcId="{507336DD-8986-454A-8BA5-BC7B248BA24E}" destId="{08F6659B-C9F5-4259-BD7B-2F5A42166929}" srcOrd="6" destOrd="0" presId="urn:microsoft.com/office/officeart/2005/8/layout/vList2"/>
    <dgm:cxn modelId="{65BA8737-CAE6-41F9-A7DA-2796967E2731}" type="presParOf" srcId="{507336DD-8986-454A-8BA5-BC7B248BA24E}" destId="{ED390239-9E07-402B-A9D6-D535F73AD1E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dirty="0">
              <a:hlinkClick xmlns:r="http://schemas.openxmlformats.org/officeDocument/2006/relationships" r:id="rId2"/>
            </a:rPr>
            <a:t>Manish Sharma | WhatsApp</a:t>
          </a:r>
          <a:endParaRPr lang="en-US" dirty="0"/>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2923F-10CC-4898-B21D-D35A036CFB60}">
      <dsp:nvSpPr>
        <dsp:cNvPr id="0" name=""/>
        <dsp:cNvSpPr/>
      </dsp:nvSpPr>
      <dsp:spPr>
        <a:xfrm>
          <a:off x="0" y="118703"/>
          <a:ext cx="6245265"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Quick Loading Time</a:t>
          </a:r>
          <a:endParaRPr lang="en-US" sz="3300" kern="1200"/>
        </a:p>
      </dsp:txBody>
      <dsp:txXfrm>
        <a:off x="38638" y="157341"/>
        <a:ext cx="6167989" cy="714229"/>
      </dsp:txXfrm>
    </dsp:sp>
    <dsp:sp modelId="{DE66AC20-CEA3-4CB8-B269-412668F69CCA}">
      <dsp:nvSpPr>
        <dsp:cNvPr id="0" name=""/>
        <dsp:cNvSpPr/>
      </dsp:nvSpPr>
      <dsp:spPr>
        <a:xfrm>
          <a:off x="0" y="91020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910208"/>
        <a:ext cx="6245265" cy="546480"/>
      </dsp:txXfrm>
    </dsp:sp>
    <dsp:sp modelId="{DAB901B1-5264-4BA1-8874-D2A9D3C7DA30}">
      <dsp:nvSpPr>
        <dsp:cNvPr id="0" name=""/>
        <dsp:cNvSpPr/>
      </dsp:nvSpPr>
      <dsp:spPr>
        <a:xfrm>
          <a:off x="0" y="1456688"/>
          <a:ext cx="6245265" cy="79150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Seamless User Experience</a:t>
          </a:r>
          <a:endParaRPr lang="en-US" sz="3300" kern="1200"/>
        </a:p>
      </dsp:txBody>
      <dsp:txXfrm>
        <a:off x="38638" y="1495326"/>
        <a:ext cx="6167989" cy="714229"/>
      </dsp:txXfrm>
    </dsp:sp>
    <dsp:sp modelId="{19092326-4E18-4A31-8746-02E1A15BBFB6}">
      <dsp:nvSpPr>
        <dsp:cNvPr id="0" name=""/>
        <dsp:cNvSpPr/>
      </dsp:nvSpPr>
      <dsp:spPr>
        <a:xfrm>
          <a:off x="0" y="224819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2248193"/>
        <a:ext cx="6245265" cy="546480"/>
      </dsp:txXfrm>
    </dsp:sp>
    <dsp:sp modelId="{7E238E0B-BC81-453A-A6A0-F362CBB49766}">
      <dsp:nvSpPr>
        <dsp:cNvPr id="0" name=""/>
        <dsp:cNvSpPr/>
      </dsp:nvSpPr>
      <dsp:spPr>
        <a:xfrm>
          <a:off x="0" y="2794673"/>
          <a:ext cx="6245265" cy="79150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Ease in Building Feature-rich Apps</a:t>
          </a:r>
        </a:p>
      </dsp:txBody>
      <dsp:txXfrm>
        <a:off x="38638" y="2833311"/>
        <a:ext cx="6167989" cy="714229"/>
      </dsp:txXfrm>
    </dsp:sp>
    <dsp:sp modelId="{76B00C47-52DE-4476-AECC-FD109F3502D6}">
      <dsp:nvSpPr>
        <dsp:cNvPr id="0" name=""/>
        <dsp:cNvSpPr/>
      </dsp:nvSpPr>
      <dsp:spPr>
        <a:xfrm>
          <a:off x="0" y="358617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3586178"/>
        <a:ext cx="6245265" cy="546480"/>
      </dsp:txXfrm>
    </dsp:sp>
    <dsp:sp modelId="{08F6659B-C9F5-4259-BD7B-2F5A42166929}">
      <dsp:nvSpPr>
        <dsp:cNvPr id="0" name=""/>
        <dsp:cNvSpPr/>
      </dsp:nvSpPr>
      <dsp:spPr>
        <a:xfrm>
          <a:off x="0" y="4132658"/>
          <a:ext cx="6245265" cy="7915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Uses Less Bandwidth</a:t>
          </a:r>
          <a:endParaRPr lang="en-US" sz="3300" kern="1200"/>
        </a:p>
      </dsp:txBody>
      <dsp:txXfrm>
        <a:off x="38638" y="4171296"/>
        <a:ext cx="6167989" cy="714229"/>
      </dsp:txXfrm>
    </dsp:sp>
    <dsp:sp modelId="{ED390239-9E07-402B-A9D6-D535F73AD1E7}">
      <dsp:nvSpPr>
        <dsp:cNvPr id="0" name=""/>
        <dsp:cNvSpPr/>
      </dsp:nvSpPr>
      <dsp:spPr>
        <a:xfrm>
          <a:off x="0" y="492416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4924163"/>
        <a:ext cx="6245265" cy="546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hlinkClick xmlns:r="http://schemas.openxmlformats.org/officeDocument/2006/relationships" r:id="rId2"/>
            </a:rPr>
            <a:t>Manish Sharma | WhatsApp</a:t>
          </a:r>
          <a:endParaRPr lang="en-US" sz="2700" kern="1200" dirty="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E2C46A-422A-4DA2-B5F6-61015440B84F}" type="datetimeFigureOut">
              <a:rPr lang="en-IN" smtClean="0"/>
              <a:t>23-12-2022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4A37BF-68FA-4F41-BC5C-8E75597B42F7}" type="slidenum">
              <a:rPr lang="en-IN" smtClean="0"/>
              <a:t>‹#›</a:t>
            </a:fld>
            <a:endParaRPr lang="en-IN"/>
          </a:p>
        </p:txBody>
      </p:sp>
    </p:spTree>
    <p:extLst>
      <p:ext uri="{BB962C8B-B14F-4D97-AF65-F5344CB8AC3E}">
        <p14:creationId xmlns:p14="http://schemas.microsoft.com/office/powerpoint/2010/main" val="3939854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12F2FE-08F6-4495-9A9C-167C1A58C6CC}" type="slidenum">
              <a:rPr lang="en-IN" smtClean="0"/>
              <a:t>8</a:t>
            </a:fld>
            <a:endParaRPr lang="en-IN"/>
          </a:p>
        </p:txBody>
      </p:sp>
    </p:spTree>
    <p:extLst>
      <p:ext uri="{BB962C8B-B14F-4D97-AF65-F5344CB8AC3E}">
        <p14:creationId xmlns:p14="http://schemas.microsoft.com/office/powerpoint/2010/main" val="3388370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12/23/2022</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12/23/2022</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12/23/2022</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12/23/2022</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12/23/2022</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12/23/2022</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12/23/2022</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12/23/2022</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12/23/2022</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12/23/2022</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12/23/2022</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12/23/2022</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Ext JS</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F80F4-9989-68BE-97D6-BA20CDC349B9}"/>
              </a:ext>
            </a:extLst>
          </p:cNvPr>
          <p:cNvSpPr>
            <a:spLocks noGrp="1"/>
          </p:cNvSpPr>
          <p:nvPr>
            <p:ph type="title"/>
          </p:nvPr>
        </p:nvSpPr>
        <p:spPr/>
        <p:txBody>
          <a:bodyPr/>
          <a:lstStyle/>
          <a:p>
            <a:r>
              <a:rPr lang="en-IN" dirty="0"/>
              <a:t>What is a JavaScript Library?</a:t>
            </a:r>
          </a:p>
        </p:txBody>
      </p:sp>
      <p:sp>
        <p:nvSpPr>
          <p:cNvPr id="3" name="Content Placeholder 2">
            <a:extLst>
              <a:ext uri="{FF2B5EF4-FFF2-40B4-BE49-F238E27FC236}">
                <a16:creationId xmlns:a16="http://schemas.microsoft.com/office/drawing/2014/main" id="{73172300-530E-16B0-0375-DB676452C77A}"/>
              </a:ext>
            </a:extLst>
          </p:cNvPr>
          <p:cNvSpPr>
            <a:spLocks noGrp="1"/>
          </p:cNvSpPr>
          <p:nvPr>
            <p:ph idx="1"/>
          </p:nvPr>
        </p:nvSpPr>
        <p:spPr/>
        <p:txBody>
          <a:bodyPr/>
          <a:lstStyle/>
          <a:p>
            <a:r>
              <a:rPr lang="en-US" dirty="0"/>
              <a:t>JavaScript libraries are collections of prewritten code snippets that can be used and reused to perform common JavaScript functions. </a:t>
            </a:r>
          </a:p>
          <a:p>
            <a:r>
              <a:rPr lang="en-US" dirty="0"/>
              <a:t>A particular JavaScript library code can be plugged into the rest of your project’s code on an as-needed basis. </a:t>
            </a:r>
          </a:p>
          <a:p>
            <a:r>
              <a:rPr lang="en-US" dirty="0"/>
              <a:t>This led to faster development and fewer vulnerabilities to have errors.</a:t>
            </a:r>
            <a:endParaRPr lang="en-IN" dirty="0"/>
          </a:p>
        </p:txBody>
      </p:sp>
    </p:spTree>
    <p:extLst>
      <p:ext uri="{BB962C8B-B14F-4D97-AF65-F5344CB8AC3E}">
        <p14:creationId xmlns:p14="http://schemas.microsoft.com/office/powerpoint/2010/main" val="448720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27D4-A790-4219-A9B6-22E40CB1E1A1}"/>
              </a:ext>
            </a:extLst>
          </p:cNvPr>
          <p:cNvSpPr>
            <a:spLocks noGrp="1"/>
          </p:cNvSpPr>
          <p:nvPr>
            <p:ph type="title"/>
          </p:nvPr>
        </p:nvSpPr>
        <p:spPr/>
        <p:txBody>
          <a:bodyPr/>
          <a:lstStyle/>
          <a:p>
            <a:r>
              <a:rPr lang="en-IN" dirty="0"/>
              <a:t>Library vs Framework</a:t>
            </a:r>
          </a:p>
        </p:txBody>
      </p:sp>
      <p:graphicFrame>
        <p:nvGraphicFramePr>
          <p:cNvPr id="4" name="Table 4">
            <a:extLst>
              <a:ext uri="{FF2B5EF4-FFF2-40B4-BE49-F238E27FC236}">
                <a16:creationId xmlns:a16="http://schemas.microsoft.com/office/drawing/2014/main" id="{54ED24BA-D8A0-45FA-9830-7EBDDD965A3B}"/>
              </a:ext>
            </a:extLst>
          </p:cNvPr>
          <p:cNvGraphicFramePr>
            <a:graphicFrameLocks noGrp="1"/>
          </p:cNvGraphicFramePr>
          <p:nvPr>
            <p:ph idx="1"/>
            <p:extLst>
              <p:ext uri="{D42A27DB-BD31-4B8C-83A1-F6EECF244321}">
                <p14:modId xmlns:p14="http://schemas.microsoft.com/office/powerpoint/2010/main" val="1271022518"/>
              </p:ext>
            </p:extLst>
          </p:nvPr>
        </p:nvGraphicFramePr>
        <p:xfrm>
          <a:off x="838200" y="1825625"/>
          <a:ext cx="10515600" cy="43027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491365429"/>
                    </a:ext>
                  </a:extLst>
                </a:gridCol>
                <a:gridCol w="5257800">
                  <a:extLst>
                    <a:ext uri="{9D8B030D-6E8A-4147-A177-3AD203B41FA5}">
                      <a16:colId xmlns:a16="http://schemas.microsoft.com/office/drawing/2014/main" val="2102715436"/>
                    </a:ext>
                  </a:extLst>
                </a:gridCol>
              </a:tblGrid>
              <a:tr h="370840">
                <a:tc>
                  <a:txBody>
                    <a:bodyPr/>
                    <a:lstStyle/>
                    <a:p>
                      <a:pPr algn="ctr"/>
                      <a:r>
                        <a:rPr lang="en-IN" dirty="0"/>
                        <a:t>Library</a:t>
                      </a:r>
                    </a:p>
                  </a:txBody>
                  <a:tcPr/>
                </a:tc>
                <a:tc>
                  <a:txBody>
                    <a:bodyPr/>
                    <a:lstStyle/>
                    <a:p>
                      <a:pPr algn="ctr"/>
                      <a:r>
                        <a:rPr lang="en-IN" dirty="0"/>
                        <a:t>Framework</a:t>
                      </a:r>
                    </a:p>
                  </a:txBody>
                  <a:tcPr/>
                </a:tc>
                <a:extLst>
                  <a:ext uri="{0D108BD9-81ED-4DB2-BD59-A6C34878D82A}">
                    <a16:rowId xmlns:a16="http://schemas.microsoft.com/office/drawing/2014/main" val="3687063235"/>
                  </a:ext>
                </a:extLst>
              </a:tr>
              <a:tr h="914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Collection of API’s, targeted to do one specific task</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Collection of API’s, targeted for application creation. FW is a piece of code that dictates the architecture of your project.</a:t>
                      </a:r>
                    </a:p>
                  </a:txBody>
                  <a:tcPr anchor="ctr"/>
                </a:tc>
                <a:extLst>
                  <a:ext uri="{0D108BD9-81ED-4DB2-BD59-A6C34878D82A}">
                    <a16:rowId xmlns:a16="http://schemas.microsoft.com/office/drawing/2014/main" val="2739940183"/>
                  </a:ext>
                </a:extLst>
              </a:tr>
              <a:tr h="914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You are in Full control when you call a method from a library and the control is then returned.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code never calls into a FW, instead the FW uses your code. We can only follow a FW.</a:t>
                      </a:r>
                    </a:p>
                  </a:txBody>
                  <a:tcPr anchor="ctr"/>
                </a:tc>
                <a:extLst>
                  <a:ext uri="{0D108BD9-81ED-4DB2-BD59-A6C34878D82A}">
                    <a16:rowId xmlns:a16="http://schemas.microsoft.com/office/drawing/2014/main" val="4132386758"/>
                  </a:ext>
                </a:extLst>
              </a:tr>
              <a:tr h="914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It can be integrated seamlessly into an existing project.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FW cannot be integrated, we have to re-write the code.</a:t>
                      </a:r>
                    </a:p>
                  </a:txBody>
                  <a:tcPr anchor="ctr"/>
                </a:tc>
                <a:extLst>
                  <a:ext uri="{0D108BD9-81ED-4DB2-BD59-A6C34878D82A}">
                    <a16:rowId xmlns:a16="http://schemas.microsoft.com/office/drawing/2014/main" val="937199311"/>
                  </a:ext>
                </a:extLst>
              </a:tr>
              <a:tr h="914400">
                <a:tc>
                  <a:txBody>
                    <a:bodyPr/>
                    <a:lstStyle/>
                    <a:p>
                      <a:r>
                        <a:rPr lang="en-IN" dirty="0"/>
                        <a:t>jQuery – DOM Manipulation &amp; Ajax</a:t>
                      </a:r>
                    </a:p>
                    <a:p>
                      <a:r>
                        <a:rPr lang="en-IN" dirty="0"/>
                        <a:t>Moment.js – Date &amp; Time </a:t>
                      </a:r>
                    </a:p>
                    <a:p>
                      <a:r>
                        <a:rPr lang="en-IN" dirty="0"/>
                        <a:t>D3.js – Data Visualization</a:t>
                      </a:r>
                    </a:p>
                    <a:p>
                      <a:r>
                        <a:rPr lang="en-IN" dirty="0"/>
                        <a:t>React JS – UI Component</a:t>
                      </a:r>
                    </a:p>
                  </a:txBody>
                  <a:tcPr anchor="ctr"/>
                </a:tc>
                <a:tc>
                  <a:txBody>
                    <a:bodyPr/>
                    <a:lstStyle/>
                    <a:p>
                      <a:r>
                        <a:rPr lang="en-IN" dirty="0"/>
                        <a:t>Angular, EXT JS</a:t>
                      </a:r>
                    </a:p>
                  </a:txBody>
                  <a:tcPr anchor="ctr"/>
                </a:tc>
                <a:extLst>
                  <a:ext uri="{0D108BD9-81ED-4DB2-BD59-A6C34878D82A}">
                    <a16:rowId xmlns:a16="http://schemas.microsoft.com/office/drawing/2014/main" val="3622286512"/>
                  </a:ext>
                </a:extLst>
              </a:tr>
            </a:tbl>
          </a:graphicData>
        </a:graphic>
      </p:graphicFrame>
    </p:spTree>
    <p:extLst>
      <p:ext uri="{BB962C8B-B14F-4D97-AF65-F5344CB8AC3E}">
        <p14:creationId xmlns:p14="http://schemas.microsoft.com/office/powerpoint/2010/main" val="3343896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67D18-8466-4F8E-8C3A-09D850DFEADA}"/>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1AFBFB0D-7A08-4821-9910-EDC8AE46B6DA}"/>
              </a:ext>
            </a:extLst>
          </p:cNvPr>
          <p:cNvSpPr>
            <a:spLocks noGrp="1"/>
          </p:cNvSpPr>
          <p:nvPr>
            <p:ph idx="1"/>
          </p:nvPr>
        </p:nvSpPr>
        <p:spPr/>
        <p:txBody>
          <a:bodyPr>
            <a:normAutofit fontScale="92500"/>
          </a:bodyPr>
          <a:lstStyle/>
          <a:p>
            <a:r>
              <a:rPr lang="en-US" dirty="0"/>
              <a:t>Variables are containers for storing data (storing data values).</a:t>
            </a:r>
          </a:p>
          <a:p>
            <a:r>
              <a:rPr lang="en-US" dirty="0"/>
              <a:t>There are 4 Ways to Declare a JavaScript Variable:</a:t>
            </a:r>
          </a:p>
          <a:p>
            <a:pPr lvl="1"/>
            <a:r>
              <a:rPr lang="en-US" dirty="0"/>
              <a:t>Using var</a:t>
            </a:r>
          </a:p>
          <a:p>
            <a:pPr lvl="1"/>
            <a:r>
              <a:rPr lang="en-US" dirty="0"/>
              <a:t>Using let (ES6)</a:t>
            </a:r>
          </a:p>
          <a:p>
            <a:pPr lvl="1"/>
            <a:r>
              <a:rPr lang="en-US" dirty="0"/>
              <a:t>Using const  (ES6)</a:t>
            </a:r>
          </a:p>
          <a:p>
            <a:pPr lvl="1"/>
            <a:r>
              <a:rPr lang="en-US" dirty="0"/>
              <a:t>Using nothing (Not Recommended)</a:t>
            </a:r>
          </a:p>
          <a:p>
            <a:r>
              <a:rPr lang="en-US" b="0" i="0" dirty="0">
                <a:solidFill>
                  <a:srgbClr val="000000"/>
                </a:solidFill>
                <a:effectLst/>
                <a:latin typeface="Segoe UI" panose="020B0502040204020203" pitchFamily="34" charset="0"/>
              </a:rPr>
              <a:t>Always declare JavaScript variables with var, let, or const.</a:t>
            </a:r>
          </a:p>
          <a:p>
            <a:r>
              <a:rPr lang="en-US" b="0" i="0" dirty="0">
                <a:solidFill>
                  <a:srgbClr val="000000"/>
                </a:solidFill>
                <a:effectLst/>
                <a:latin typeface="Segoe UI" panose="020B0502040204020203" pitchFamily="34" charset="0"/>
              </a:rPr>
              <a:t>The var keyword is used in all JavaScript code from 1995 to 2015.</a:t>
            </a:r>
          </a:p>
          <a:p>
            <a:r>
              <a:rPr lang="en-US" b="0" i="0" dirty="0">
                <a:solidFill>
                  <a:srgbClr val="000000"/>
                </a:solidFill>
                <a:effectLst/>
                <a:latin typeface="Segoe UI" panose="020B0502040204020203" pitchFamily="34" charset="0"/>
              </a:rPr>
              <a:t>The let and const keywords were added to JavaScript in 2015.</a:t>
            </a:r>
          </a:p>
          <a:p>
            <a:r>
              <a:rPr lang="en-US" b="0" i="0" dirty="0">
                <a:solidFill>
                  <a:srgbClr val="000000"/>
                </a:solidFill>
                <a:effectLst/>
                <a:latin typeface="Segoe UI" panose="020B0502040204020203" pitchFamily="34" charset="0"/>
              </a:rPr>
              <a:t>If you want your code to run in older browser, you must use var.</a:t>
            </a:r>
            <a:endParaRPr lang="en-US" dirty="0"/>
          </a:p>
        </p:txBody>
      </p:sp>
    </p:spTree>
    <p:extLst>
      <p:ext uri="{BB962C8B-B14F-4D97-AF65-F5344CB8AC3E}">
        <p14:creationId xmlns:p14="http://schemas.microsoft.com/office/powerpoint/2010/main" val="318057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43FD8-D548-4B5C-B8F2-4BF9A9C47F8D}"/>
              </a:ext>
            </a:extLst>
          </p:cNvPr>
          <p:cNvSpPr>
            <a:spLocks noGrp="1"/>
          </p:cNvSpPr>
          <p:nvPr>
            <p:ph type="title"/>
          </p:nvPr>
        </p:nvSpPr>
        <p:spPr/>
        <p:txBody>
          <a:bodyPr/>
          <a:lstStyle/>
          <a:p>
            <a:r>
              <a:rPr lang="en-US" dirty="0"/>
              <a:t>Datatypes</a:t>
            </a:r>
          </a:p>
        </p:txBody>
      </p:sp>
      <p:sp>
        <p:nvSpPr>
          <p:cNvPr id="3" name="Content Placeholder 2">
            <a:extLst>
              <a:ext uri="{FF2B5EF4-FFF2-40B4-BE49-F238E27FC236}">
                <a16:creationId xmlns:a16="http://schemas.microsoft.com/office/drawing/2014/main" id="{CAA30308-5C8C-41E6-B2AD-442917178EEC}"/>
              </a:ext>
            </a:extLst>
          </p:cNvPr>
          <p:cNvSpPr>
            <a:spLocks noGrp="1"/>
          </p:cNvSpPr>
          <p:nvPr>
            <p:ph idx="1"/>
          </p:nvPr>
        </p:nvSpPr>
        <p:spPr/>
        <p:txBody>
          <a:bodyPr>
            <a:normAutofit lnSpcReduction="10000"/>
          </a:bodyPr>
          <a:lstStyle/>
          <a:p>
            <a:r>
              <a:rPr lang="en-US" dirty="0"/>
              <a:t>The set of types in the JavaScript language consists of </a:t>
            </a:r>
            <a:r>
              <a:rPr lang="en-US" b="1" dirty="0"/>
              <a:t>primitive values </a:t>
            </a:r>
            <a:r>
              <a:rPr lang="en-US" dirty="0"/>
              <a:t>and </a:t>
            </a:r>
            <a:r>
              <a:rPr lang="en-US" b="1" dirty="0"/>
              <a:t>objects</a:t>
            </a:r>
            <a:r>
              <a:rPr lang="en-US" dirty="0"/>
              <a:t>.</a:t>
            </a:r>
          </a:p>
          <a:p>
            <a:pPr lvl="1"/>
            <a:r>
              <a:rPr lang="en-US" dirty="0"/>
              <a:t>Primitive Values - Immutable datum represented directly at the lowest level of the language</a:t>
            </a:r>
          </a:p>
          <a:p>
            <a:pPr lvl="2"/>
            <a:r>
              <a:rPr lang="en-US" dirty="0"/>
              <a:t>Null – null</a:t>
            </a:r>
          </a:p>
          <a:p>
            <a:pPr lvl="2"/>
            <a:r>
              <a:rPr lang="en-US" dirty="0"/>
              <a:t>Undefined – undefined</a:t>
            </a:r>
          </a:p>
          <a:p>
            <a:pPr lvl="2"/>
            <a:r>
              <a:rPr lang="en-US" dirty="0"/>
              <a:t>Boolean() – </a:t>
            </a:r>
            <a:r>
              <a:rPr lang="en-US" dirty="0" err="1"/>
              <a:t>boolean</a:t>
            </a:r>
            <a:endParaRPr lang="en-US" dirty="0"/>
          </a:p>
          <a:p>
            <a:pPr lvl="2"/>
            <a:r>
              <a:rPr lang="en-US" dirty="0"/>
              <a:t>Number() – number</a:t>
            </a:r>
          </a:p>
          <a:p>
            <a:pPr lvl="2"/>
            <a:r>
              <a:rPr lang="en-US" dirty="0"/>
              <a:t>String() – string</a:t>
            </a:r>
          </a:p>
          <a:p>
            <a:pPr lvl="2"/>
            <a:r>
              <a:rPr lang="en-US" dirty="0"/>
              <a:t>Symbol (ECMAScript 2015) – symbol – </a:t>
            </a:r>
            <a:r>
              <a:rPr lang="en-US" b="1" dirty="0"/>
              <a:t>We cannot use new keyword with Symbol()</a:t>
            </a:r>
          </a:p>
          <a:p>
            <a:pPr lvl="1"/>
            <a:r>
              <a:rPr lang="en-US" dirty="0"/>
              <a:t>Objects - An object is a mutable value in memory which is possibly referenced by an identifier.</a:t>
            </a:r>
          </a:p>
          <a:p>
            <a:pPr lvl="2"/>
            <a:r>
              <a:rPr lang="en-US" dirty="0"/>
              <a:t>Object() - object</a:t>
            </a:r>
          </a:p>
        </p:txBody>
      </p:sp>
    </p:spTree>
    <p:extLst>
      <p:ext uri="{BB962C8B-B14F-4D97-AF65-F5344CB8AC3E}">
        <p14:creationId xmlns:p14="http://schemas.microsoft.com/office/powerpoint/2010/main" val="2261033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C5A5-E128-4E46-9A3A-3F93C5B9F740}"/>
              </a:ext>
            </a:extLst>
          </p:cNvPr>
          <p:cNvSpPr>
            <a:spLocks noGrp="1"/>
          </p:cNvSpPr>
          <p:nvPr>
            <p:ph type="title"/>
          </p:nvPr>
        </p:nvSpPr>
        <p:spPr/>
        <p:txBody>
          <a:bodyPr/>
          <a:lstStyle/>
          <a:p>
            <a:r>
              <a:rPr lang="en-IN" dirty="0"/>
              <a:t>Mutable vs Immutable</a:t>
            </a:r>
          </a:p>
        </p:txBody>
      </p:sp>
      <p:sp>
        <p:nvSpPr>
          <p:cNvPr id="3" name="Content Placeholder 2">
            <a:extLst>
              <a:ext uri="{FF2B5EF4-FFF2-40B4-BE49-F238E27FC236}">
                <a16:creationId xmlns:a16="http://schemas.microsoft.com/office/drawing/2014/main" id="{0E359573-AAD6-4751-84F2-3F1F944B3306}"/>
              </a:ext>
            </a:extLst>
          </p:cNvPr>
          <p:cNvSpPr>
            <a:spLocks noGrp="1"/>
          </p:cNvSpPr>
          <p:nvPr>
            <p:ph idx="1"/>
          </p:nvPr>
        </p:nvSpPr>
        <p:spPr/>
        <p:txBody>
          <a:bodyPr/>
          <a:lstStyle/>
          <a:p>
            <a:r>
              <a:rPr lang="en-IN" dirty="0"/>
              <a:t>JavaScript Engine </a:t>
            </a:r>
            <a:r>
              <a:rPr lang="en-US" dirty="0"/>
              <a:t>handles mutable and immutable objects differently.</a:t>
            </a:r>
          </a:p>
          <a:p>
            <a:r>
              <a:rPr lang="en-US" dirty="0"/>
              <a:t>Immutable are quicker to access than mutable objects.</a:t>
            </a:r>
          </a:p>
          <a:p>
            <a:r>
              <a:rPr lang="en-US" dirty="0"/>
              <a:t>Mutable objects are great to use when you need to change the size of the object, example array, set etc.. </a:t>
            </a:r>
          </a:p>
          <a:p>
            <a:r>
              <a:rPr lang="en-US" dirty="0"/>
              <a:t>Immutable are used when you need to ensure that the object you made will always stay the same.</a:t>
            </a:r>
          </a:p>
          <a:p>
            <a:r>
              <a:rPr lang="en-US" dirty="0"/>
              <a:t>Immutable objects are fundamentally expensive to “change”, because doing so involves creating a copy. </a:t>
            </a:r>
          </a:p>
          <a:p>
            <a:r>
              <a:rPr lang="en-US" dirty="0"/>
              <a:t>Changing mutable objects is cheap.</a:t>
            </a:r>
            <a:endParaRPr lang="en-IN" dirty="0"/>
          </a:p>
        </p:txBody>
      </p:sp>
    </p:spTree>
    <p:extLst>
      <p:ext uri="{BB962C8B-B14F-4D97-AF65-F5344CB8AC3E}">
        <p14:creationId xmlns:p14="http://schemas.microsoft.com/office/powerpoint/2010/main" val="1745736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03F977-F915-41A6-9F90-6363385C8A6A}"/>
              </a:ext>
            </a:extLst>
          </p:cNvPr>
          <p:cNvSpPr>
            <a:spLocks noGrp="1"/>
          </p:cNvSpPr>
          <p:nvPr>
            <p:ph type="title"/>
          </p:nvPr>
        </p:nvSpPr>
        <p:spPr>
          <a:xfrm>
            <a:off x="838200" y="365125"/>
            <a:ext cx="10515600" cy="1325563"/>
          </a:xfrm>
        </p:spPr>
        <p:txBody>
          <a:bodyPr/>
          <a:lstStyle/>
          <a:p>
            <a:r>
              <a:rPr lang="en-US" dirty="0"/>
              <a:t>JavaScript types</a:t>
            </a:r>
          </a:p>
        </p:txBody>
      </p:sp>
      <p:sp>
        <p:nvSpPr>
          <p:cNvPr id="3" name="Content Placeholder 2">
            <a:extLst>
              <a:ext uri="{FF2B5EF4-FFF2-40B4-BE49-F238E27FC236}">
                <a16:creationId xmlns:a16="http://schemas.microsoft.com/office/drawing/2014/main" id="{328D14A3-5352-4407-A4AD-2454E9183C56}"/>
              </a:ext>
            </a:extLst>
          </p:cNvPr>
          <p:cNvSpPr>
            <a:spLocks noGrp="1"/>
          </p:cNvSpPr>
          <p:nvPr>
            <p:ph idx="1"/>
          </p:nvPr>
        </p:nvSpPr>
        <p:spPr>
          <a:xfrm>
            <a:off x="838200" y="1825625"/>
            <a:ext cx="10515600" cy="4351338"/>
          </a:xfrm>
        </p:spPr>
        <p:txBody>
          <a:bodyPr>
            <a:normAutofit fontScale="62500" lnSpcReduction="20000"/>
          </a:bodyPr>
          <a:lstStyle/>
          <a:p>
            <a:r>
              <a:rPr lang="en-US" dirty="0"/>
              <a:t>All types except objects define immutable values (that is, values which can't be changed) </a:t>
            </a:r>
          </a:p>
          <a:p>
            <a:r>
              <a:rPr lang="en-US" b="1" dirty="0"/>
              <a:t>Boolean type: </a:t>
            </a:r>
            <a:r>
              <a:rPr lang="en-US" dirty="0"/>
              <a:t>Boolean represents a logical entity and can have two values: true and false. See Boolean and Boolean for more details.</a:t>
            </a:r>
          </a:p>
          <a:p>
            <a:r>
              <a:rPr lang="en-US" b="1" dirty="0"/>
              <a:t>Null type: </a:t>
            </a:r>
            <a:r>
              <a:rPr lang="en-US" dirty="0"/>
              <a:t>The Null type has exactly one value: null. See null and Null for more details.</a:t>
            </a:r>
          </a:p>
          <a:p>
            <a:r>
              <a:rPr lang="en-US" b="1" dirty="0"/>
              <a:t>Undefined type: </a:t>
            </a:r>
            <a:r>
              <a:rPr lang="en-US" dirty="0"/>
              <a:t>A variable that has not been assigned a value has the value undefined. See undefined and Undefined for more details.</a:t>
            </a:r>
          </a:p>
          <a:p>
            <a:r>
              <a:rPr lang="en-US" b="1" dirty="0"/>
              <a:t>Number type: </a:t>
            </a:r>
            <a:r>
              <a:rPr lang="en-US" dirty="0"/>
              <a:t>The Number type is a double-precision 64-bit binary format value (numbers between -(2^53 − 1) and 2^53 − 1). In addition to representing floating-point numbers, the number type has three symbolic values: +Infinity, -Infinity, and </a:t>
            </a:r>
            <a:r>
              <a:rPr lang="en-US" dirty="0" err="1"/>
              <a:t>NaN</a:t>
            </a:r>
            <a:r>
              <a:rPr lang="en-US" dirty="0"/>
              <a:t> ("Not a Number").</a:t>
            </a:r>
          </a:p>
          <a:p>
            <a:r>
              <a:rPr lang="en-US" b="1" dirty="0"/>
              <a:t>String type: </a:t>
            </a:r>
            <a:r>
              <a:rPr lang="en-US" dirty="0"/>
              <a:t>JavaScript's String type is used to represent textual data. It is a set of "elements" of 16-bit unsigned integer values. Each element in the String occupies a position in the String. </a:t>
            </a:r>
          </a:p>
          <a:p>
            <a:r>
              <a:rPr lang="en-US" b="1" dirty="0"/>
              <a:t>Symbol type: </a:t>
            </a:r>
            <a:r>
              <a:rPr lang="en-US" dirty="0"/>
              <a:t>A Symbol is a unique and immutable primitive value and may be used as the key to an Object property.</a:t>
            </a:r>
          </a:p>
          <a:p>
            <a:r>
              <a:rPr lang="en-US" b="1" dirty="0"/>
              <a:t>Objects: </a:t>
            </a:r>
            <a:r>
              <a:rPr lang="en-US" dirty="0"/>
              <a:t>An object is a value in memory which is possibly referenced by an identifier. objects can be seen as a collection of properties. Properties are identified using key values. A key value is either a String value or a Symbol value.</a:t>
            </a:r>
          </a:p>
        </p:txBody>
      </p:sp>
    </p:spTree>
    <p:extLst>
      <p:ext uri="{BB962C8B-B14F-4D97-AF65-F5344CB8AC3E}">
        <p14:creationId xmlns:p14="http://schemas.microsoft.com/office/powerpoint/2010/main" val="1818750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358FD4-D0D2-D6E8-AF07-DE847B224F2B}"/>
              </a:ext>
            </a:extLst>
          </p:cNvPr>
          <p:cNvSpPr/>
          <p:nvPr/>
        </p:nvSpPr>
        <p:spPr>
          <a:xfrm>
            <a:off x="1219198" y="1405473"/>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 / CS</a:t>
            </a:r>
          </a:p>
        </p:txBody>
      </p:sp>
      <p:sp>
        <p:nvSpPr>
          <p:cNvPr id="5" name="Rectangle 4">
            <a:extLst>
              <a:ext uri="{FF2B5EF4-FFF2-40B4-BE49-F238E27FC236}">
                <a16:creationId xmlns:a16="http://schemas.microsoft.com/office/drawing/2014/main" id="{40253575-E7E8-9B4E-1FEA-E82F57235C2A}"/>
              </a:ext>
            </a:extLst>
          </p:cNvPr>
          <p:cNvSpPr/>
          <p:nvPr/>
        </p:nvSpPr>
        <p:spPr>
          <a:xfrm>
            <a:off x="1227664" y="239606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JAVAC / CSC</a:t>
            </a:r>
          </a:p>
        </p:txBody>
      </p:sp>
      <p:sp>
        <p:nvSpPr>
          <p:cNvPr id="6" name="Rectangle 5">
            <a:extLst>
              <a:ext uri="{FF2B5EF4-FFF2-40B4-BE49-F238E27FC236}">
                <a16:creationId xmlns:a16="http://schemas.microsoft.com/office/drawing/2014/main" id="{26EB69C2-A7A9-20E8-7855-266F666BC031}"/>
              </a:ext>
            </a:extLst>
          </p:cNvPr>
          <p:cNvSpPr/>
          <p:nvPr/>
        </p:nvSpPr>
        <p:spPr>
          <a:xfrm>
            <a:off x="1219198" y="3386665"/>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 Code / MSIL</a:t>
            </a:r>
          </a:p>
        </p:txBody>
      </p:sp>
      <p:sp>
        <p:nvSpPr>
          <p:cNvPr id="7" name="Rectangle 6">
            <a:extLst>
              <a:ext uri="{FF2B5EF4-FFF2-40B4-BE49-F238E27FC236}">
                <a16:creationId xmlns:a16="http://schemas.microsoft.com/office/drawing/2014/main" id="{C0471A4C-8DB8-4DAF-9B1A-6B8FBBDB2264}"/>
              </a:ext>
            </a:extLst>
          </p:cNvPr>
          <p:cNvSpPr/>
          <p:nvPr/>
        </p:nvSpPr>
        <p:spPr>
          <a:xfrm>
            <a:off x="1227664" y="4326468"/>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JIT Compiler (JVM / CLR)</a:t>
            </a:r>
          </a:p>
        </p:txBody>
      </p:sp>
      <p:sp>
        <p:nvSpPr>
          <p:cNvPr id="8" name="Rectangle 7">
            <a:extLst>
              <a:ext uri="{FF2B5EF4-FFF2-40B4-BE49-F238E27FC236}">
                <a16:creationId xmlns:a16="http://schemas.microsoft.com/office/drawing/2014/main" id="{4C8E0E9B-E384-6D81-4DB5-D8E61E5BA205}"/>
              </a:ext>
            </a:extLst>
          </p:cNvPr>
          <p:cNvSpPr/>
          <p:nvPr/>
        </p:nvSpPr>
        <p:spPr>
          <a:xfrm>
            <a:off x="1227664" y="5317063"/>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9" name="Rectangle 8">
            <a:extLst>
              <a:ext uri="{FF2B5EF4-FFF2-40B4-BE49-F238E27FC236}">
                <a16:creationId xmlns:a16="http://schemas.microsoft.com/office/drawing/2014/main" id="{38A4D952-5625-C7D4-998A-C8003DE939A4}"/>
              </a:ext>
            </a:extLst>
          </p:cNvPr>
          <p:cNvSpPr/>
          <p:nvPr/>
        </p:nvSpPr>
        <p:spPr>
          <a:xfrm>
            <a:off x="5122332" y="4326468"/>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0" name="Rectangle 9">
            <a:extLst>
              <a:ext uri="{FF2B5EF4-FFF2-40B4-BE49-F238E27FC236}">
                <a16:creationId xmlns:a16="http://schemas.microsoft.com/office/drawing/2014/main" id="{9E90D7F6-1292-0950-7EDB-A5E4E239371C}"/>
              </a:ext>
            </a:extLst>
          </p:cNvPr>
          <p:cNvSpPr/>
          <p:nvPr/>
        </p:nvSpPr>
        <p:spPr>
          <a:xfrm>
            <a:off x="5122332" y="5317063"/>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11" name="Rectangle 10">
            <a:extLst>
              <a:ext uri="{FF2B5EF4-FFF2-40B4-BE49-F238E27FC236}">
                <a16:creationId xmlns:a16="http://schemas.microsoft.com/office/drawing/2014/main" id="{8BAEC720-A338-24C3-3E18-57794A926187}"/>
              </a:ext>
            </a:extLst>
          </p:cNvPr>
          <p:cNvSpPr/>
          <p:nvPr/>
        </p:nvSpPr>
        <p:spPr>
          <a:xfrm>
            <a:off x="5113866" y="3386665"/>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2" name="Rectangle 11">
            <a:extLst>
              <a:ext uri="{FF2B5EF4-FFF2-40B4-BE49-F238E27FC236}">
                <a16:creationId xmlns:a16="http://schemas.microsoft.com/office/drawing/2014/main" id="{3A5550CC-1530-5CA8-C920-D859EF7D536F}"/>
              </a:ext>
            </a:extLst>
          </p:cNvPr>
          <p:cNvSpPr/>
          <p:nvPr/>
        </p:nvSpPr>
        <p:spPr>
          <a:xfrm>
            <a:off x="8997950" y="3386665"/>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3" name="Rectangle 12">
            <a:extLst>
              <a:ext uri="{FF2B5EF4-FFF2-40B4-BE49-F238E27FC236}">
                <a16:creationId xmlns:a16="http://schemas.microsoft.com/office/drawing/2014/main" id="{0747A5C4-13A6-192F-9ECD-E6E143D3E193}"/>
              </a:ext>
            </a:extLst>
          </p:cNvPr>
          <p:cNvSpPr/>
          <p:nvPr/>
        </p:nvSpPr>
        <p:spPr>
          <a:xfrm>
            <a:off x="9006416" y="4326468"/>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4" name="Rectangle 13">
            <a:extLst>
              <a:ext uri="{FF2B5EF4-FFF2-40B4-BE49-F238E27FC236}">
                <a16:creationId xmlns:a16="http://schemas.microsoft.com/office/drawing/2014/main" id="{1D0EB59C-DD3B-4055-2362-E4E84D1E9D75}"/>
              </a:ext>
            </a:extLst>
          </p:cNvPr>
          <p:cNvSpPr/>
          <p:nvPr/>
        </p:nvSpPr>
        <p:spPr>
          <a:xfrm>
            <a:off x="9006416" y="5317063"/>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15" name="Rectangle 14">
            <a:extLst>
              <a:ext uri="{FF2B5EF4-FFF2-40B4-BE49-F238E27FC236}">
                <a16:creationId xmlns:a16="http://schemas.microsoft.com/office/drawing/2014/main" id="{6D18805C-2EA8-0AB1-7E79-0ED477967ED4}"/>
              </a:ext>
            </a:extLst>
          </p:cNvPr>
          <p:cNvSpPr/>
          <p:nvPr/>
        </p:nvSpPr>
        <p:spPr>
          <a:xfrm>
            <a:off x="9006416" y="1405473"/>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a:t>
            </a:r>
          </a:p>
        </p:txBody>
      </p:sp>
      <p:sp>
        <p:nvSpPr>
          <p:cNvPr id="16" name="Rectangle 15">
            <a:extLst>
              <a:ext uri="{FF2B5EF4-FFF2-40B4-BE49-F238E27FC236}">
                <a16:creationId xmlns:a16="http://schemas.microsoft.com/office/drawing/2014/main" id="{A914885C-F2EB-F716-10BD-F85DD2B0435E}"/>
              </a:ext>
            </a:extLst>
          </p:cNvPr>
          <p:cNvSpPr/>
          <p:nvPr/>
        </p:nvSpPr>
        <p:spPr>
          <a:xfrm>
            <a:off x="9000068" y="2396068"/>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TSC</a:t>
            </a:r>
          </a:p>
        </p:txBody>
      </p:sp>
    </p:spTree>
    <p:extLst>
      <p:ext uri="{BB962C8B-B14F-4D97-AF65-F5344CB8AC3E}">
        <p14:creationId xmlns:p14="http://schemas.microsoft.com/office/powerpoint/2010/main" val="2384013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CB60-1553-4498-AC4E-1D194A3E3DBB}"/>
              </a:ext>
            </a:extLst>
          </p:cNvPr>
          <p:cNvSpPr>
            <a:spLocks noGrp="1"/>
          </p:cNvSpPr>
          <p:nvPr>
            <p:ph type="title"/>
          </p:nvPr>
        </p:nvSpPr>
        <p:spPr>
          <a:xfrm>
            <a:off x="838200" y="365125"/>
            <a:ext cx="10515600" cy="1325563"/>
          </a:xfrm>
        </p:spPr>
        <p:txBody>
          <a:bodyPr/>
          <a:lstStyle/>
          <a:p>
            <a:r>
              <a:rPr lang="en-US" dirty="0"/>
              <a:t>Standard built-in objects</a:t>
            </a:r>
          </a:p>
        </p:txBody>
      </p:sp>
      <p:sp>
        <p:nvSpPr>
          <p:cNvPr id="3" name="Content Placeholder 2">
            <a:extLst>
              <a:ext uri="{FF2B5EF4-FFF2-40B4-BE49-F238E27FC236}">
                <a16:creationId xmlns:a16="http://schemas.microsoft.com/office/drawing/2014/main" id="{C950DC22-C1B2-457C-8842-A66F17E8F871}"/>
              </a:ext>
            </a:extLst>
          </p:cNvPr>
          <p:cNvSpPr>
            <a:spLocks noGrp="1"/>
          </p:cNvSpPr>
          <p:nvPr>
            <p:ph idx="1"/>
          </p:nvPr>
        </p:nvSpPr>
        <p:spPr>
          <a:xfrm>
            <a:off x="838200" y="1825625"/>
            <a:ext cx="10515600" cy="4351338"/>
          </a:xfrm>
        </p:spPr>
        <p:txBody>
          <a:bodyPr numCol="2">
            <a:normAutofit fontScale="70000" lnSpcReduction="20000"/>
          </a:bodyPr>
          <a:lstStyle/>
          <a:p>
            <a:r>
              <a:rPr lang="en-US" dirty="0"/>
              <a:t>Value properties</a:t>
            </a:r>
          </a:p>
          <a:p>
            <a:pPr lvl="1"/>
            <a:r>
              <a:rPr lang="en-US" dirty="0"/>
              <a:t>Infinity</a:t>
            </a:r>
          </a:p>
          <a:p>
            <a:pPr lvl="1"/>
            <a:r>
              <a:rPr lang="en-US" dirty="0" err="1"/>
              <a:t>NaN</a:t>
            </a:r>
            <a:endParaRPr lang="en-US" dirty="0"/>
          </a:p>
          <a:p>
            <a:pPr lvl="1"/>
            <a:r>
              <a:rPr lang="en-US" dirty="0"/>
              <a:t>undefined</a:t>
            </a:r>
          </a:p>
          <a:p>
            <a:pPr lvl="1"/>
            <a:r>
              <a:rPr lang="en-US" dirty="0" err="1"/>
              <a:t>globalThis</a:t>
            </a:r>
            <a:endParaRPr lang="en-US" dirty="0"/>
          </a:p>
          <a:p>
            <a:pPr marL="457200" lvl="1" indent="0">
              <a:buNone/>
            </a:pPr>
            <a:endParaRPr lang="en-US" dirty="0"/>
          </a:p>
          <a:p>
            <a:r>
              <a:rPr lang="en-US" dirty="0"/>
              <a:t>Function properties</a:t>
            </a:r>
          </a:p>
          <a:p>
            <a:pPr lvl="1"/>
            <a:r>
              <a:rPr lang="en-US" dirty="0"/>
              <a:t>eval()</a:t>
            </a:r>
          </a:p>
          <a:p>
            <a:pPr lvl="1"/>
            <a:r>
              <a:rPr lang="en-US" dirty="0" err="1"/>
              <a:t>uneval</a:t>
            </a:r>
            <a:r>
              <a:rPr lang="en-US" dirty="0"/>
              <a:t>()</a:t>
            </a:r>
          </a:p>
          <a:p>
            <a:pPr lvl="1"/>
            <a:r>
              <a:rPr lang="en-US" dirty="0" err="1"/>
              <a:t>isFinite</a:t>
            </a:r>
            <a:r>
              <a:rPr lang="en-US" dirty="0"/>
              <a:t>()</a:t>
            </a:r>
          </a:p>
          <a:p>
            <a:pPr lvl="1"/>
            <a:r>
              <a:rPr lang="en-US" dirty="0" err="1"/>
              <a:t>isNaN</a:t>
            </a:r>
            <a:r>
              <a:rPr lang="en-US" dirty="0"/>
              <a:t>()</a:t>
            </a:r>
          </a:p>
          <a:p>
            <a:pPr lvl="1"/>
            <a:r>
              <a:rPr lang="en-US" dirty="0" err="1"/>
              <a:t>parseFloat</a:t>
            </a:r>
            <a:r>
              <a:rPr lang="en-US" dirty="0"/>
              <a:t>()</a:t>
            </a:r>
          </a:p>
          <a:p>
            <a:pPr lvl="1"/>
            <a:r>
              <a:rPr lang="en-US" dirty="0" err="1"/>
              <a:t>parseInt</a:t>
            </a:r>
            <a:r>
              <a:rPr lang="en-US" dirty="0"/>
              <a:t>()</a:t>
            </a:r>
          </a:p>
          <a:p>
            <a:pPr lvl="1"/>
            <a:r>
              <a:rPr lang="en-US" dirty="0" err="1"/>
              <a:t>encodeURI</a:t>
            </a:r>
            <a:r>
              <a:rPr lang="en-US" dirty="0"/>
              <a:t>()</a:t>
            </a:r>
          </a:p>
          <a:p>
            <a:pPr lvl="1"/>
            <a:r>
              <a:rPr lang="en-US" dirty="0" err="1"/>
              <a:t>encodeURIComponent</a:t>
            </a:r>
            <a:r>
              <a:rPr lang="en-US" dirty="0"/>
              <a:t>()</a:t>
            </a:r>
          </a:p>
          <a:p>
            <a:pPr lvl="1"/>
            <a:r>
              <a:rPr lang="en-US" dirty="0" err="1"/>
              <a:t>decodeURI</a:t>
            </a:r>
            <a:r>
              <a:rPr lang="en-US" dirty="0"/>
              <a:t>()</a:t>
            </a:r>
          </a:p>
          <a:p>
            <a:pPr lvl="1"/>
            <a:r>
              <a:rPr lang="en-US" dirty="0" err="1"/>
              <a:t>decodeURIComponent</a:t>
            </a:r>
            <a:r>
              <a:rPr lang="en-US" dirty="0"/>
              <a:t>()</a:t>
            </a:r>
          </a:p>
          <a:p>
            <a:r>
              <a:rPr lang="en-US" dirty="0"/>
              <a:t>Fundamental objects</a:t>
            </a:r>
          </a:p>
          <a:p>
            <a:pPr lvl="1"/>
            <a:r>
              <a:rPr lang="en-US" dirty="0"/>
              <a:t>Object</a:t>
            </a:r>
          </a:p>
          <a:p>
            <a:pPr lvl="1"/>
            <a:r>
              <a:rPr lang="en-US" dirty="0"/>
              <a:t>Function</a:t>
            </a:r>
          </a:p>
          <a:p>
            <a:pPr lvl="1"/>
            <a:r>
              <a:rPr lang="en-US" dirty="0"/>
              <a:t>Boolean</a:t>
            </a:r>
          </a:p>
          <a:p>
            <a:pPr lvl="1"/>
            <a:r>
              <a:rPr lang="en-US" dirty="0"/>
              <a:t>Symbol</a:t>
            </a:r>
          </a:p>
          <a:p>
            <a:pPr marL="457200" lvl="1" indent="0">
              <a:buNone/>
            </a:pPr>
            <a:endParaRPr lang="en-US" dirty="0"/>
          </a:p>
          <a:p>
            <a:r>
              <a:rPr lang="en-US" dirty="0"/>
              <a:t>Error objects</a:t>
            </a:r>
          </a:p>
          <a:p>
            <a:pPr lvl="1"/>
            <a:r>
              <a:rPr lang="en-US" dirty="0"/>
              <a:t>Error</a:t>
            </a:r>
          </a:p>
          <a:p>
            <a:pPr lvl="1"/>
            <a:r>
              <a:rPr lang="en-US" dirty="0" err="1"/>
              <a:t>AggregateError</a:t>
            </a:r>
            <a:endParaRPr lang="en-US" dirty="0"/>
          </a:p>
          <a:p>
            <a:pPr lvl="1"/>
            <a:r>
              <a:rPr lang="en-US" dirty="0" err="1"/>
              <a:t>EvalError</a:t>
            </a:r>
            <a:endParaRPr lang="en-US" dirty="0"/>
          </a:p>
          <a:p>
            <a:pPr lvl="1"/>
            <a:r>
              <a:rPr lang="en-US" dirty="0" err="1"/>
              <a:t>InternalError</a:t>
            </a:r>
            <a:endParaRPr lang="en-US" dirty="0"/>
          </a:p>
          <a:p>
            <a:pPr lvl="1"/>
            <a:r>
              <a:rPr lang="en-US" dirty="0" err="1"/>
              <a:t>RangeError</a:t>
            </a:r>
            <a:endParaRPr lang="en-US" dirty="0"/>
          </a:p>
          <a:p>
            <a:pPr lvl="1"/>
            <a:r>
              <a:rPr lang="en-US" dirty="0" err="1"/>
              <a:t>ReferenceError</a:t>
            </a:r>
            <a:endParaRPr lang="en-US" dirty="0"/>
          </a:p>
          <a:p>
            <a:pPr lvl="1"/>
            <a:r>
              <a:rPr lang="en-US" dirty="0" err="1"/>
              <a:t>SyntaxError</a:t>
            </a:r>
            <a:endParaRPr lang="en-US" dirty="0"/>
          </a:p>
          <a:p>
            <a:pPr lvl="1"/>
            <a:r>
              <a:rPr lang="en-US" dirty="0" err="1"/>
              <a:t>TypeError</a:t>
            </a:r>
            <a:endParaRPr lang="en-US" dirty="0"/>
          </a:p>
          <a:p>
            <a:pPr lvl="1"/>
            <a:r>
              <a:rPr lang="en-US" dirty="0" err="1"/>
              <a:t>URIError</a:t>
            </a:r>
            <a:endParaRPr lang="en-US" dirty="0"/>
          </a:p>
        </p:txBody>
      </p:sp>
    </p:spTree>
    <p:extLst>
      <p:ext uri="{BB962C8B-B14F-4D97-AF65-F5344CB8AC3E}">
        <p14:creationId xmlns:p14="http://schemas.microsoft.com/office/powerpoint/2010/main" val="3069621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CB60-1553-4498-AC4E-1D194A3E3DBB}"/>
              </a:ext>
            </a:extLst>
          </p:cNvPr>
          <p:cNvSpPr>
            <a:spLocks noGrp="1"/>
          </p:cNvSpPr>
          <p:nvPr>
            <p:ph type="title"/>
          </p:nvPr>
        </p:nvSpPr>
        <p:spPr>
          <a:xfrm>
            <a:off x="838200" y="365125"/>
            <a:ext cx="10515600" cy="1325563"/>
          </a:xfrm>
        </p:spPr>
        <p:txBody>
          <a:bodyPr/>
          <a:lstStyle/>
          <a:p>
            <a:r>
              <a:rPr lang="en-US" dirty="0"/>
              <a:t>Standard built-in objects</a:t>
            </a:r>
          </a:p>
        </p:txBody>
      </p:sp>
      <p:sp>
        <p:nvSpPr>
          <p:cNvPr id="3" name="Content Placeholder 2">
            <a:extLst>
              <a:ext uri="{FF2B5EF4-FFF2-40B4-BE49-F238E27FC236}">
                <a16:creationId xmlns:a16="http://schemas.microsoft.com/office/drawing/2014/main" id="{C950DC22-C1B2-457C-8842-A66F17E8F871}"/>
              </a:ext>
            </a:extLst>
          </p:cNvPr>
          <p:cNvSpPr>
            <a:spLocks noGrp="1"/>
          </p:cNvSpPr>
          <p:nvPr>
            <p:ph idx="1"/>
          </p:nvPr>
        </p:nvSpPr>
        <p:spPr>
          <a:xfrm>
            <a:off x="838200" y="1825625"/>
            <a:ext cx="10515600" cy="4351338"/>
          </a:xfrm>
        </p:spPr>
        <p:txBody>
          <a:bodyPr numCol="2">
            <a:normAutofit fontScale="92500" lnSpcReduction="10000"/>
          </a:bodyPr>
          <a:lstStyle/>
          <a:p>
            <a:r>
              <a:rPr lang="en-US" dirty="0"/>
              <a:t>Numbers and dates</a:t>
            </a:r>
          </a:p>
          <a:p>
            <a:pPr lvl="1"/>
            <a:r>
              <a:rPr lang="en-US" dirty="0"/>
              <a:t>Number</a:t>
            </a:r>
          </a:p>
          <a:p>
            <a:pPr lvl="1"/>
            <a:r>
              <a:rPr lang="en-US" dirty="0"/>
              <a:t>Math</a:t>
            </a:r>
          </a:p>
          <a:p>
            <a:pPr lvl="1"/>
            <a:r>
              <a:rPr lang="en-US" dirty="0"/>
              <a:t>Date</a:t>
            </a:r>
          </a:p>
          <a:p>
            <a:pPr marL="457200" lvl="1" indent="0">
              <a:buNone/>
            </a:pPr>
            <a:endParaRPr lang="en-US" dirty="0"/>
          </a:p>
          <a:p>
            <a:endParaRPr lang="en-US" dirty="0"/>
          </a:p>
          <a:p>
            <a:r>
              <a:rPr lang="en-US" dirty="0"/>
              <a:t>Text processing</a:t>
            </a:r>
          </a:p>
          <a:p>
            <a:pPr lvl="1"/>
            <a:r>
              <a:rPr lang="en-US" dirty="0"/>
              <a:t>String</a:t>
            </a:r>
          </a:p>
          <a:p>
            <a:pPr lvl="1"/>
            <a:r>
              <a:rPr lang="en-US" dirty="0" err="1"/>
              <a:t>RegExp</a:t>
            </a:r>
            <a:endParaRPr lang="en-US" dirty="0"/>
          </a:p>
          <a:p>
            <a:endParaRPr lang="en-US" dirty="0"/>
          </a:p>
          <a:p>
            <a:endParaRPr lang="en-US" dirty="0"/>
          </a:p>
          <a:p>
            <a:r>
              <a:rPr lang="en-US" dirty="0"/>
              <a:t>Indexed collections</a:t>
            </a:r>
          </a:p>
          <a:p>
            <a:pPr lvl="1"/>
            <a:r>
              <a:rPr lang="en-US" dirty="0"/>
              <a:t>Array</a:t>
            </a:r>
          </a:p>
          <a:p>
            <a:pPr lvl="1"/>
            <a:r>
              <a:rPr lang="en-US" dirty="0"/>
              <a:t>Int8Array</a:t>
            </a:r>
          </a:p>
          <a:p>
            <a:pPr lvl="1"/>
            <a:r>
              <a:rPr lang="en-US" dirty="0"/>
              <a:t>Uint8Array</a:t>
            </a:r>
          </a:p>
          <a:p>
            <a:pPr lvl="1"/>
            <a:r>
              <a:rPr lang="en-US" dirty="0"/>
              <a:t>Uint8ClampedArray</a:t>
            </a:r>
          </a:p>
          <a:p>
            <a:pPr lvl="1"/>
            <a:r>
              <a:rPr lang="en-US" dirty="0"/>
              <a:t>Int16Array</a:t>
            </a:r>
          </a:p>
          <a:p>
            <a:pPr lvl="1"/>
            <a:r>
              <a:rPr lang="en-US" dirty="0"/>
              <a:t>Uint16Array</a:t>
            </a:r>
          </a:p>
          <a:p>
            <a:pPr lvl="1"/>
            <a:r>
              <a:rPr lang="en-US" dirty="0"/>
              <a:t>Int32Array</a:t>
            </a:r>
          </a:p>
          <a:p>
            <a:pPr lvl="1"/>
            <a:r>
              <a:rPr lang="en-US" dirty="0"/>
              <a:t>Uint32Array</a:t>
            </a:r>
          </a:p>
          <a:p>
            <a:pPr lvl="1"/>
            <a:r>
              <a:rPr lang="en-US" dirty="0"/>
              <a:t>Float32Array</a:t>
            </a:r>
          </a:p>
          <a:p>
            <a:pPr lvl="1"/>
            <a:r>
              <a:rPr lang="en-US" dirty="0"/>
              <a:t>Float64Array</a:t>
            </a:r>
          </a:p>
        </p:txBody>
      </p:sp>
    </p:spTree>
    <p:extLst>
      <p:ext uri="{BB962C8B-B14F-4D97-AF65-F5344CB8AC3E}">
        <p14:creationId xmlns:p14="http://schemas.microsoft.com/office/powerpoint/2010/main" val="2552148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CB60-1553-4498-AC4E-1D194A3E3DBB}"/>
              </a:ext>
            </a:extLst>
          </p:cNvPr>
          <p:cNvSpPr>
            <a:spLocks noGrp="1"/>
          </p:cNvSpPr>
          <p:nvPr>
            <p:ph type="title"/>
          </p:nvPr>
        </p:nvSpPr>
        <p:spPr>
          <a:xfrm>
            <a:off x="838200" y="365125"/>
            <a:ext cx="10515600" cy="1325563"/>
          </a:xfrm>
        </p:spPr>
        <p:txBody>
          <a:bodyPr/>
          <a:lstStyle/>
          <a:p>
            <a:r>
              <a:rPr lang="en-US" dirty="0"/>
              <a:t>Standard built-in objects</a:t>
            </a:r>
          </a:p>
        </p:txBody>
      </p:sp>
      <p:sp>
        <p:nvSpPr>
          <p:cNvPr id="3" name="Content Placeholder 2">
            <a:extLst>
              <a:ext uri="{FF2B5EF4-FFF2-40B4-BE49-F238E27FC236}">
                <a16:creationId xmlns:a16="http://schemas.microsoft.com/office/drawing/2014/main" id="{C950DC22-C1B2-457C-8842-A66F17E8F871}"/>
              </a:ext>
            </a:extLst>
          </p:cNvPr>
          <p:cNvSpPr>
            <a:spLocks noGrp="1"/>
          </p:cNvSpPr>
          <p:nvPr>
            <p:ph idx="1"/>
          </p:nvPr>
        </p:nvSpPr>
        <p:spPr>
          <a:xfrm>
            <a:off x="838200" y="1825625"/>
            <a:ext cx="10515600" cy="4351338"/>
          </a:xfrm>
        </p:spPr>
        <p:txBody>
          <a:bodyPr numCol="2">
            <a:normAutofit lnSpcReduction="10000"/>
          </a:bodyPr>
          <a:lstStyle/>
          <a:p>
            <a:r>
              <a:rPr lang="en-US" dirty="0"/>
              <a:t>Keyed collections</a:t>
            </a:r>
          </a:p>
          <a:p>
            <a:pPr lvl="1"/>
            <a:r>
              <a:rPr lang="en-US" dirty="0"/>
              <a:t>Map</a:t>
            </a:r>
          </a:p>
          <a:p>
            <a:pPr lvl="1"/>
            <a:r>
              <a:rPr lang="en-US" dirty="0"/>
              <a:t>Set</a:t>
            </a:r>
          </a:p>
          <a:p>
            <a:pPr lvl="1"/>
            <a:r>
              <a:rPr lang="en-US" dirty="0" err="1"/>
              <a:t>WeakMap</a:t>
            </a:r>
            <a:endParaRPr lang="en-US" dirty="0"/>
          </a:p>
          <a:p>
            <a:pPr lvl="1"/>
            <a:r>
              <a:rPr lang="en-US" dirty="0" err="1"/>
              <a:t>WeakSet</a:t>
            </a:r>
            <a:endParaRPr lang="en-US" dirty="0"/>
          </a:p>
          <a:p>
            <a:endParaRPr lang="en-US" dirty="0"/>
          </a:p>
          <a:p>
            <a:r>
              <a:rPr lang="en-US" dirty="0"/>
              <a:t>Structured data</a:t>
            </a:r>
          </a:p>
          <a:p>
            <a:pPr lvl="1"/>
            <a:r>
              <a:rPr lang="en-US" dirty="0" err="1"/>
              <a:t>ArrayBuffer</a:t>
            </a:r>
            <a:endParaRPr lang="en-US" dirty="0"/>
          </a:p>
          <a:p>
            <a:pPr lvl="1"/>
            <a:r>
              <a:rPr lang="en-US" dirty="0" err="1"/>
              <a:t>DataView</a:t>
            </a:r>
            <a:endParaRPr lang="en-US" dirty="0"/>
          </a:p>
          <a:p>
            <a:pPr lvl="1"/>
            <a:r>
              <a:rPr lang="en-US" dirty="0"/>
              <a:t>JSON</a:t>
            </a:r>
          </a:p>
          <a:p>
            <a:endParaRPr lang="en-US" dirty="0"/>
          </a:p>
          <a:p>
            <a:r>
              <a:rPr lang="en-US" dirty="0"/>
              <a:t>Control abstraction objects</a:t>
            </a:r>
          </a:p>
          <a:p>
            <a:pPr lvl="1"/>
            <a:r>
              <a:rPr lang="en-US" dirty="0"/>
              <a:t>Promise</a:t>
            </a:r>
          </a:p>
          <a:p>
            <a:pPr lvl="1"/>
            <a:r>
              <a:rPr lang="en-US" dirty="0"/>
              <a:t>Generator</a:t>
            </a:r>
          </a:p>
          <a:p>
            <a:pPr lvl="1"/>
            <a:r>
              <a:rPr lang="en-US" dirty="0" err="1"/>
              <a:t>GeneratorFunction</a:t>
            </a:r>
            <a:endParaRPr lang="en-US" dirty="0"/>
          </a:p>
          <a:p>
            <a:pPr lvl="1"/>
            <a:r>
              <a:rPr lang="en-US" dirty="0" err="1"/>
              <a:t>AsyncFunction</a:t>
            </a:r>
            <a:endParaRPr lang="en-US" dirty="0"/>
          </a:p>
          <a:p>
            <a:pPr lvl="1"/>
            <a:r>
              <a:rPr lang="en-US" dirty="0" err="1"/>
              <a:t>AsyncGenerator</a:t>
            </a:r>
            <a:endParaRPr lang="en-US" dirty="0"/>
          </a:p>
          <a:p>
            <a:pPr lvl="1"/>
            <a:r>
              <a:rPr lang="en-US" dirty="0" err="1"/>
              <a:t>AsyncGeneratorFunction</a:t>
            </a:r>
            <a:endParaRPr lang="en-US" dirty="0"/>
          </a:p>
          <a:p>
            <a:endParaRPr lang="en-US" dirty="0"/>
          </a:p>
          <a:p>
            <a:r>
              <a:rPr lang="en-US" dirty="0"/>
              <a:t>Reflection</a:t>
            </a:r>
          </a:p>
          <a:p>
            <a:pPr lvl="1"/>
            <a:r>
              <a:rPr lang="en-US" dirty="0"/>
              <a:t>Reflect</a:t>
            </a:r>
          </a:p>
          <a:p>
            <a:pPr lvl="1"/>
            <a:r>
              <a:rPr lang="en-US" dirty="0"/>
              <a:t>Proxy</a:t>
            </a:r>
          </a:p>
        </p:txBody>
      </p:sp>
    </p:spTree>
    <p:extLst>
      <p:ext uri="{BB962C8B-B14F-4D97-AF65-F5344CB8AC3E}">
        <p14:creationId xmlns:p14="http://schemas.microsoft.com/office/powerpoint/2010/main" val="328906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994549-8082-5DDB-00E1-BBC27F7BBE7F}"/>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D915A5BF-2A75-66B7-5203-4B6C95414EFF}"/>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grpSp>
        <p:nvGrpSpPr>
          <p:cNvPr id="4" name="Group 3">
            <a:extLst>
              <a:ext uri="{FF2B5EF4-FFF2-40B4-BE49-F238E27FC236}">
                <a16:creationId xmlns:a16="http://schemas.microsoft.com/office/drawing/2014/main" id="{FABCD2EE-C5A4-C08B-2B6D-69CD67DEC0EA}"/>
              </a:ext>
            </a:extLst>
          </p:cNvPr>
          <p:cNvGrpSpPr/>
          <p:nvPr/>
        </p:nvGrpSpPr>
        <p:grpSpPr>
          <a:xfrm>
            <a:off x="8583679" y="1637468"/>
            <a:ext cx="1262108" cy="898124"/>
            <a:chOff x="8762260" y="1677880"/>
            <a:chExt cx="1262108" cy="898124"/>
          </a:xfrm>
        </p:grpSpPr>
        <p:sp>
          <p:nvSpPr>
            <p:cNvPr id="5" name="Rectangle: Rounded Corners 4">
              <a:extLst>
                <a:ext uri="{FF2B5EF4-FFF2-40B4-BE49-F238E27FC236}">
                  <a16:creationId xmlns:a16="http://schemas.microsoft.com/office/drawing/2014/main" id="{D36BCBA7-73BB-CC5D-8FA9-2580F54475C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319D2759-81D7-9522-49A4-A60AEA29CE7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HTML PAGES</a:t>
              </a:r>
            </a:p>
          </p:txBody>
        </p:sp>
      </p:grpSp>
      <p:grpSp>
        <p:nvGrpSpPr>
          <p:cNvPr id="7" name="Group 6">
            <a:extLst>
              <a:ext uri="{FF2B5EF4-FFF2-40B4-BE49-F238E27FC236}">
                <a16:creationId xmlns:a16="http://schemas.microsoft.com/office/drawing/2014/main" id="{F913060D-BB2B-B78C-E2AB-6E0240BAA8C4}"/>
              </a:ext>
            </a:extLst>
          </p:cNvPr>
          <p:cNvGrpSpPr/>
          <p:nvPr/>
        </p:nvGrpSpPr>
        <p:grpSpPr>
          <a:xfrm>
            <a:off x="9966646" y="1650331"/>
            <a:ext cx="1262108" cy="898124"/>
            <a:chOff x="8762260" y="1677880"/>
            <a:chExt cx="1262108" cy="898124"/>
          </a:xfrm>
        </p:grpSpPr>
        <p:sp>
          <p:nvSpPr>
            <p:cNvPr id="8" name="Rectangle: Rounded Corners 7">
              <a:extLst>
                <a:ext uri="{FF2B5EF4-FFF2-40B4-BE49-F238E27FC236}">
                  <a16:creationId xmlns:a16="http://schemas.microsoft.com/office/drawing/2014/main" id="{6D36DF21-876E-ACE7-38CC-4DC3D3EB00F9}"/>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1590661C-37E8-1989-4BD5-833EB655427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0" name="Straight Arrow Connector 9">
            <a:extLst>
              <a:ext uri="{FF2B5EF4-FFF2-40B4-BE49-F238E27FC236}">
                <a16:creationId xmlns:a16="http://schemas.microsoft.com/office/drawing/2014/main" id="{B46D1402-D3C9-87B9-235A-5B4E3B645ED9}"/>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0B5D928-342A-6B7A-BCB6-4E4AEA55E495}"/>
              </a:ext>
            </a:extLst>
          </p:cNvPr>
          <p:cNvSpPr txBox="1"/>
          <p:nvPr/>
        </p:nvSpPr>
        <p:spPr>
          <a:xfrm>
            <a:off x="5499470" y="1280999"/>
            <a:ext cx="1266629" cy="369332"/>
          </a:xfrm>
          <a:prstGeom prst="rect">
            <a:avLst/>
          </a:prstGeom>
          <a:noFill/>
        </p:spPr>
        <p:txBody>
          <a:bodyPr wrap="none" rtlCol="0">
            <a:spAutoFit/>
          </a:bodyPr>
          <a:lstStyle/>
          <a:p>
            <a:r>
              <a:rPr lang="en-IN" dirty="0"/>
              <a:t>HTTP + URL</a:t>
            </a:r>
          </a:p>
        </p:txBody>
      </p:sp>
      <p:cxnSp>
        <p:nvCxnSpPr>
          <p:cNvPr id="12" name="Straight Arrow Connector 11">
            <a:extLst>
              <a:ext uri="{FF2B5EF4-FFF2-40B4-BE49-F238E27FC236}">
                <a16:creationId xmlns:a16="http://schemas.microsoft.com/office/drawing/2014/main" id="{1D7DB3B0-FD92-ED87-14F5-A0136A98AFD2}"/>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DCF353F-6826-0C01-CF1F-AEE8081BFD42}"/>
              </a:ext>
            </a:extLst>
          </p:cNvPr>
          <p:cNvSpPr/>
          <p:nvPr/>
        </p:nvSpPr>
        <p:spPr>
          <a:xfrm>
            <a:off x="5499470" y="2045386"/>
            <a:ext cx="1345240" cy="369332"/>
          </a:xfrm>
          <a:prstGeom prst="rect">
            <a:avLst/>
          </a:prstGeom>
        </p:spPr>
        <p:txBody>
          <a:bodyPr wrap="none">
            <a:spAutoFit/>
          </a:bodyPr>
          <a:lstStyle/>
          <a:p>
            <a:r>
              <a:rPr lang="en-IN"/>
              <a:t>HTML + CSS </a:t>
            </a:r>
          </a:p>
        </p:txBody>
      </p:sp>
      <p:sp>
        <p:nvSpPr>
          <p:cNvPr id="14" name="Rectangle: Rounded Corners 13">
            <a:extLst>
              <a:ext uri="{FF2B5EF4-FFF2-40B4-BE49-F238E27FC236}">
                <a16:creationId xmlns:a16="http://schemas.microsoft.com/office/drawing/2014/main" id="{37990398-F3BC-FCD5-77E7-ADD4F709FEF5}"/>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66FD8692-C26E-5372-342E-E9B4A853D4B8}"/>
              </a:ext>
            </a:extLst>
          </p:cNvPr>
          <p:cNvSpPr/>
          <p:nvPr/>
        </p:nvSpPr>
        <p:spPr>
          <a:xfrm>
            <a:off x="945225" y="1605020"/>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16" name="Rectangle: Rounded Corners 15">
            <a:extLst>
              <a:ext uri="{FF2B5EF4-FFF2-40B4-BE49-F238E27FC236}">
                <a16:creationId xmlns:a16="http://schemas.microsoft.com/office/drawing/2014/main" id="{BBE1B141-C303-FF7A-ECA5-C45540925FBF}"/>
              </a:ext>
            </a:extLst>
          </p:cNvPr>
          <p:cNvSpPr/>
          <p:nvPr/>
        </p:nvSpPr>
        <p:spPr>
          <a:xfrm>
            <a:off x="1138112" y="2425313"/>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133EFF1B-6D9B-4B54-349B-5E312438B432}"/>
              </a:ext>
            </a:extLst>
          </p:cNvPr>
          <p:cNvSpPr/>
          <p:nvPr/>
        </p:nvSpPr>
        <p:spPr>
          <a:xfrm>
            <a:off x="2156546" y="2425313"/>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463F26B3-1C11-F1C4-914B-F8FAA215F30F}"/>
              </a:ext>
            </a:extLst>
          </p:cNvPr>
          <p:cNvSpPr/>
          <p:nvPr/>
        </p:nvSpPr>
        <p:spPr>
          <a:xfrm>
            <a:off x="3169954" y="2414718"/>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75C0127E-154B-F786-6526-6FADED222F27}"/>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B91AE4C-4E23-2B1A-68BB-6718E3F9C826}"/>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06F0774-1982-5DC0-ABD8-6AFD3394A11C}"/>
              </a:ext>
            </a:extLst>
          </p:cNvPr>
          <p:cNvSpPr txBox="1"/>
          <p:nvPr/>
        </p:nvSpPr>
        <p:spPr>
          <a:xfrm>
            <a:off x="5510526" y="3429000"/>
            <a:ext cx="1266629" cy="369332"/>
          </a:xfrm>
          <a:prstGeom prst="rect">
            <a:avLst/>
          </a:prstGeom>
          <a:noFill/>
        </p:spPr>
        <p:txBody>
          <a:bodyPr wrap="none" rtlCol="0">
            <a:spAutoFit/>
          </a:bodyPr>
          <a:lstStyle/>
          <a:p>
            <a:r>
              <a:rPr lang="en-IN" dirty="0"/>
              <a:t>HTTP + URL</a:t>
            </a:r>
          </a:p>
        </p:txBody>
      </p:sp>
      <p:sp>
        <p:nvSpPr>
          <p:cNvPr id="22" name="Rectangle 21">
            <a:extLst>
              <a:ext uri="{FF2B5EF4-FFF2-40B4-BE49-F238E27FC236}">
                <a16:creationId xmlns:a16="http://schemas.microsoft.com/office/drawing/2014/main" id="{2F7C0312-49C5-85F8-661C-AF47EE95014D}"/>
              </a:ext>
            </a:extLst>
          </p:cNvPr>
          <p:cNvSpPr/>
          <p:nvPr/>
        </p:nvSpPr>
        <p:spPr>
          <a:xfrm>
            <a:off x="5510526" y="4193387"/>
            <a:ext cx="1345240" cy="369332"/>
          </a:xfrm>
          <a:prstGeom prst="rect">
            <a:avLst/>
          </a:prstGeom>
        </p:spPr>
        <p:txBody>
          <a:bodyPr wrap="none">
            <a:spAutoFit/>
          </a:bodyPr>
          <a:lstStyle/>
          <a:p>
            <a:r>
              <a:rPr lang="en-IN" dirty="0"/>
              <a:t>HTML + CSS </a:t>
            </a:r>
          </a:p>
        </p:txBody>
      </p:sp>
      <p:grpSp>
        <p:nvGrpSpPr>
          <p:cNvPr id="23" name="Group 22">
            <a:extLst>
              <a:ext uri="{FF2B5EF4-FFF2-40B4-BE49-F238E27FC236}">
                <a16:creationId xmlns:a16="http://schemas.microsoft.com/office/drawing/2014/main" id="{275EE57F-46B9-1E54-6811-E6247EC56AFF}"/>
              </a:ext>
            </a:extLst>
          </p:cNvPr>
          <p:cNvGrpSpPr/>
          <p:nvPr/>
        </p:nvGrpSpPr>
        <p:grpSpPr>
          <a:xfrm>
            <a:off x="4262998" y="4392532"/>
            <a:ext cx="828000" cy="828000"/>
            <a:chOff x="4936328" y="4218830"/>
            <a:chExt cx="828000" cy="828000"/>
          </a:xfrm>
        </p:grpSpPr>
        <p:sp>
          <p:nvSpPr>
            <p:cNvPr id="24" name="Arc 23">
              <a:extLst>
                <a:ext uri="{FF2B5EF4-FFF2-40B4-BE49-F238E27FC236}">
                  <a16:creationId xmlns:a16="http://schemas.microsoft.com/office/drawing/2014/main" id="{41CE8726-C90C-1185-5098-92C7BD13CA2B}"/>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28DF30A3-83D5-FA9D-AAE1-1C67F0472CEB}"/>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spTree>
    <p:extLst>
      <p:ext uri="{BB962C8B-B14F-4D97-AF65-F5344CB8AC3E}">
        <p14:creationId xmlns:p14="http://schemas.microsoft.com/office/powerpoint/2010/main" val="24491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37098-6F46-4B91-A03B-F00AAD34FEFC}"/>
              </a:ext>
            </a:extLst>
          </p:cNvPr>
          <p:cNvSpPr>
            <a:spLocks noGrp="1"/>
          </p:cNvSpPr>
          <p:nvPr>
            <p:ph type="title"/>
          </p:nvPr>
        </p:nvSpPr>
        <p:spPr/>
        <p:txBody>
          <a:bodyPr/>
          <a:lstStyle/>
          <a:p>
            <a:r>
              <a:rPr lang="en-IN" dirty="0"/>
              <a:t>Statements &amp; Loops</a:t>
            </a:r>
          </a:p>
        </p:txBody>
      </p:sp>
      <p:sp>
        <p:nvSpPr>
          <p:cNvPr id="3" name="Content Placeholder 2">
            <a:extLst>
              <a:ext uri="{FF2B5EF4-FFF2-40B4-BE49-F238E27FC236}">
                <a16:creationId xmlns:a16="http://schemas.microsoft.com/office/drawing/2014/main" id="{D24F1ABD-68DF-4583-8D41-F511BD185068}"/>
              </a:ext>
            </a:extLst>
          </p:cNvPr>
          <p:cNvSpPr>
            <a:spLocks noGrp="1"/>
          </p:cNvSpPr>
          <p:nvPr>
            <p:ph idx="1"/>
          </p:nvPr>
        </p:nvSpPr>
        <p:spPr/>
        <p:txBody>
          <a:bodyPr>
            <a:normAutofit fontScale="85000" lnSpcReduction="20000"/>
          </a:bodyPr>
          <a:lstStyle/>
          <a:p>
            <a:r>
              <a:rPr lang="en-IN" dirty="0"/>
              <a:t>Control Flow</a:t>
            </a:r>
          </a:p>
          <a:p>
            <a:pPr lvl="1"/>
            <a:r>
              <a:rPr lang="en-IN" dirty="0"/>
              <a:t>Block { }</a:t>
            </a:r>
          </a:p>
          <a:p>
            <a:pPr lvl="1"/>
            <a:r>
              <a:rPr lang="en-IN" dirty="0"/>
              <a:t>break</a:t>
            </a:r>
          </a:p>
          <a:p>
            <a:pPr lvl="1"/>
            <a:r>
              <a:rPr lang="en-IN" dirty="0"/>
              <a:t>continue</a:t>
            </a:r>
          </a:p>
          <a:p>
            <a:pPr lvl="1"/>
            <a:r>
              <a:rPr lang="en-IN" dirty="0"/>
              <a:t>Empty</a:t>
            </a:r>
          </a:p>
          <a:p>
            <a:pPr lvl="1"/>
            <a:r>
              <a:rPr lang="en-IN" dirty="0"/>
              <a:t>if…else</a:t>
            </a:r>
          </a:p>
          <a:p>
            <a:pPr lvl="1"/>
            <a:r>
              <a:rPr lang="en-IN" dirty="0"/>
              <a:t>switch</a:t>
            </a:r>
          </a:p>
          <a:p>
            <a:pPr lvl="1"/>
            <a:r>
              <a:rPr lang="en-IN" dirty="0"/>
              <a:t>throw</a:t>
            </a:r>
          </a:p>
          <a:p>
            <a:pPr lvl="1"/>
            <a:r>
              <a:rPr lang="en-IN" dirty="0"/>
              <a:t>try…catch</a:t>
            </a:r>
          </a:p>
          <a:p>
            <a:r>
              <a:rPr lang="en-IN" dirty="0"/>
              <a:t>Iterations</a:t>
            </a:r>
          </a:p>
          <a:p>
            <a:pPr lvl="1"/>
            <a:r>
              <a:rPr lang="en-IN" dirty="0"/>
              <a:t>for</a:t>
            </a:r>
          </a:p>
          <a:p>
            <a:pPr lvl="1"/>
            <a:r>
              <a:rPr lang="en-IN" dirty="0"/>
              <a:t>for...in</a:t>
            </a:r>
          </a:p>
          <a:p>
            <a:pPr lvl="1"/>
            <a:r>
              <a:rPr lang="en-IN" dirty="0"/>
              <a:t>for…of (es6)</a:t>
            </a:r>
          </a:p>
          <a:p>
            <a:pPr lvl="1"/>
            <a:r>
              <a:rPr lang="en-IN" dirty="0"/>
              <a:t>while</a:t>
            </a:r>
          </a:p>
          <a:p>
            <a:pPr lvl="1"/>
            <a:r>
              <a:rPr lang="en-IN" dirty="0"/>
              <a:t>do…while</a:t>
            </a:r>
          </a:p>
        </p:txBody>
      </p:sp>
    </p:spTree>
    <p:extLst>
      <p:ext uri="{BB962C8B-B14F-4D97-AF65-F5344CB8AC3E}">
        <p14:creationId xmlns:p14="http://schemas.microsoft.com/office/powerpoint/2010/main" val="3343793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63364-BAEE-4F72-9678-E007F4458CE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33F8D65-17A2-4049-8442-EBD8C9F99685}"/>
              </a:ext>
            </a:extLst>
          </p:cNvPr>
          <p:cNvSpPr>
            <a:spLocks noGrp="1"/>
          </p:cNvSpPr>
          <p:nvPr>
            <p:ph idx="1"/>
          </p:nvPr>
        </p:nvSpPr>
        <p:spPr/>
        <p:txBody>
          <a:bodyPr>
            <a:normAutofit fontScale="92500"/>
          </a:bodyPr>
          <a:lstStyle/>
          <a:p>
            <a:r>
              <a:rPr lang="en-US" dirty="0"/>
              <a:t>Functions are one of the fundamental building blocks in JavaScript. </a:t>
            </a:r>
          </a:p>
          <a:p>
            <a:r>
              <a:rPr lang="en-US" dirty="0"/>
              <a:t>A function in JavaScript is like a procedure—a set of statements that performs a task or calculates a value, but for a procedure to qualify as a function, it should take some input and return an output.</a:t>
            </a:r>
          </a:p>
          <a:p>
            <a:r>
              <a:rPr lang="en-US" dirty="0"/>
              <a:t>To use a function, you must define it somewhere in the scope from which you wish to call it.</a:t>
            </a:r>
          </a:p>
          <a:p>
            <a:r>
              <a:rPr lang="en-US" dirty="0"/>
              <a:t>In JavaScript, functions are first-class objects, because they can have properties and methods just like any other object. </a:t>
            </a:r>
          </a:p>
          <a:p>
            <a:r>
              <a:rPr lang="en-US" dirty="0"/>
              <a:t>What distinguishes them from other objects is that functions can be called. </a:t>
            </a:r>
          </a:p>
          <a:p>
            <a:r>
              <a:rPr lang="en-US" dirty="0"/>
              <a:t>Every JavaScript function is a Function object.</a:t>
            </a:r>
          </a:p>
        </p:txBody>
      </p:sp>
    </p:spTree>
    <p:extLst>
      <p:ext uri="{BB962C8B-B14F-4D97-AF65-F5344CB8AC3E}">
        <p14:creationId xmlns:p14="http://schemas.microsoft.com/office/powerpoint/2010/main" val="3402201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D3E52-A6A6-4621-90F9-E3C6C5EFD4C8}"/>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28FD366-C18A-4399-B34F-4B66DB0F5DB5}"/>
              </a:ext>
            </a:extLst>
          </p:cNvPr>
          <p:cNvSpPr>
            <a:spLocks noGrp="1"/>
          </p:cNvSpPr>
          <p:nvPr>
            <p:ph idx="1"/>
          </p:nvPr>
        </p:nvSpPr>
        <p:spPr/>
        <p:txBody>
          <a:bodyPr/>
          <a:lstStyle/>
          <a:p>
            <a:r>
              <a:rPr lang="en-US" dirty="0"/>
              <a:t>function</a:t>
            </a:r>
          </a:p>
          <a:p>
            <a:pPr lvl="1"/>
            <a:r>
              <a:rPr lang="en-US" dirty="0"/>
              <a:t>Declares a function with the specified parameters.</a:t>
            </a:r>
          </a:p>
          <a:p>
            <a:r>
              <a:rPr lang="en-US" dirty="0"/>
              <a:t>function* (ES6)</a:t>
            </a:r>
          </a:p>
          <a:p>
            <a:pPr lvl="1"/>
            <a:r>
              <a:rPr lang="en-US" dirty="0"/>
              <a:t>Generator Functions, enable writing iterators more easily</a:t>
            </a:r>
          </a:p>
          <a:p>
            <a:r>
              <a:rPr lang="en-US" dirty="0"/>
              <a:t>async function (ES7)</a:t>
            </a:r>
          </a:p>
          <a:p>
            <a:pPr lvl="1"/>
            <a:r>
              <a:rPr lang="en-US" dirty="0"/>
              <a:t>Declares an async function with the specified parameters.</a:t>
            </a:r>
            <a:endParaRPr lang="en-IN" dirty="0"/>
          </a:p>
        </p:txBody>
      </p:sp>
    </p:spTree>
    <p:extLst>
      <p:ext uri="{BB962C8B-B14F-4D97-AF65-F5344CB8AC3E}">
        <p14:creationId xmlns:p14="http://schemas.microsoft.com/office/powerpoint/2010/main" val="849919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1B753-CA20-43D9-B1E7-4ED3D66E9E35}"/>
              </a:ext>
            </a:extLst>
          </p:cNvPr>
          <p:cNvSpPr>
            <a:spLocks noGrp="1"/>
          </p:cNvSpPr>
          <p:nvPr>
            <p:ph type="title"/>
          </p:nvPr>
        </p:nvSpPr>
        <p:spPr/>
        <p:txBody>
          <a:bodyPr/>
          <a:lstStyle/>
          <a:p>
            <a:r>
              <a:rPr lang="en-US" dirty="0"/>
              <a:t>Function Parameters &amp; Arguments</a:t>
            </a:r>
          </a:p>
        </p:txBody>
      </p:sp>
      <p:sp>
        <p:nvSpPr>
          <p:cNvPr id="3" name="Content Placeholder 2">
            <a:extLst>
              <a:ext uri="{FF2B5EF4-FFF2-40B4-BE49-F238E27FC236}">
                <a16:creationId xmlns:a16="http://schemas.microsoft.com/office/drawing/2014/main" id="{CAA1A283-77CD-467F-A9B1-9FB64F0A917B}"/>
              </a:ext>
            </a:extLst>
          </p:cNvPr>
          <p:cNvSpPr>
            <a:spLocks noGrp="1"/>
          </p:cNvSpPr>
          <p:nvPr>
            <p:ph idx="1"/>
          </p:nvPr>
        </p:nvSpPr>
        <p:spPr/>
        <p:txBody>
          <a:bodyPr>
            <a:normAutofit/>
          </a:bodyPr>
          <a:lstStyle/>
          <a:p>
            <a:r>
              <a:rPr lang="en-US" dirty="0"/>
              <a:t>Function </a:t>
            </a:r>
            <a:r>
              <a:rPr lang="en-US" b="1" dirty="0"/>
              <a:t>Parameters</a:t>
            </a:r>
            <a:r>
              <a:rPr lang="en-US" dirty="0"/>
              <a:t> are the names that are define in the function definition and real values passed to the function in function definition are known as </a:t>
            </a:r>
            <a:r>
              <a:rPr lang="en-US" b="1" dirty="0"/>
              <a:t>arguments</a:t>
            </a:r>
            <a:r>
              <a:rPr lang="en-US" dirty="0"/>
              <a:t>.</a:t>
            </a:r>
          </a:p>
          <a:p>
            <a:r>
              <a:rPr lang="en-US" dirty="0"/>
              <a:t>Parameter Rules:</a:t>
            </a:r>
          </a:p>
          <a:p>
            <a:pPr lvl="1"/>
            <a:r>
              <a:rPr lang="en-US" dirty="0"/>
              <a:t>There is no need to specify the data type for parameters in JavaScript function definitions.</a:t>
            </a:r>
          </a:p>
          <a:p>
            <a:pPr lvl="1"/>
            <a:r>
              <a:rPr lang="en-US" dirty="0"/>
              <a:t>It does not perform type checking based on passed in JavaScript function.</a:t>
            </a:r>
          </a:p>
          <a:p>
            <a:pPr lvl="1"/>
            <a:r>
              <a:rPr lang="en-US" dirty="0"/>
              <a:t>It does not check the number of received arguments.</a:t>
            </a:r>
          </a:p>
          <a:p>
            <a:r>
              <a:rPr lang="en-US" dirty="0"/>
              <a:t>If a function is called with missing arguments (less than declared), the missing values are set to undefined.</a:t>
            </a:r>
          </a:p>
        </p:txBody>
      </p:sp>
    </p:spTree>
    <p:extLst>
      <p:ext uri="{BB962C8B-B14F-4D97-AF65-F5344CB8AC3E}">
        <p14:creationId xmlns:p14="http://schemas.microsoft.com/office/powerpoint/2010/main" val="495837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3E554-BBFA-4308-B444-B9BD3C09A0D5}"/>
              </a:ext>
            </a:extLst>
          </p:cNvPr>
          <p:cNvSpPr>
            <a:spLocks noGrp="1"/>
          </p:cNvSpPr>
          <p:nvPr>
            <p:ph type="title"/>
          </p:nvPr>
        </p:nvSpPr>
        <p:spPr/>
        <p:txBody>
          <a:bodyPr/>
          <a:lstStyle/>
          <a:p>
            <a:r>
              <a:rPr lang="en-US" dirty="0"/>
              <a:t>The Arguments Object</a:t>
            </a:r>
          </a:p>
        </p:txBody>
      </p:sp>
      <p:sp>
        <p:nvSpPr>
          <p:cNvPr id="3" name="Content Placeholder 2">
            <a:extLst>
              <a:ext uri="{FF2B5EF4-FFF2-40B4-BE49-F238E27FC236}">
                <a16:creationId xmlns:a16="http://schemas.microsoft.com/office/drawing/2014/main" id="{2F93C436-7A03-442F-A4B5-7B12697D9C0D}"/>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JavaScript functions have a built-in object called the arguments object.</a:t>
            </a:r>
          </a:p>
          <a:p>
            <a:r>
              <a:rPr lang="en-US" b="0" i="0" dirty="0">
                <a:solidFill>
                  <a:srgbClr val="000000"/>
                </a:solidFill>
                <a:effectLst/>
                <a:latin typeface="Segoe UI" panose="020B0502040204020203" pitchFamily="34" charset="0"/>
              </a:rPr>
              <a:t>The argument object contains an array of the arguments used when the function was called (invoked).</a:t>
            </a:r>
          </a:p>
          <a:p>
            <a:r>
              <a:rPr lang="en-US" dirty="0"/>
              <a:t>If a function is called with too many arguments (more than declared), these arguments can be reached using the arguments object.</a:t>
            </a:r>
          </a:p>
        </p:txBody>
      </p:sp>
    </p:spTree>
    <p:extLst>
      <p:ext uri="{BB962C8B-B14F-4D97-AF65-F5344CB8AC3E}">
        <p14:creationId xmlns:p14="http://schemas.microsoft.com/office/powerpoint/2010/main" val="3730346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5B7AB-CBB4-460A-AAE1-8AB6A2480812}"/>
              </a:ext>
            </a:extLst>
          </p:cNvPr>
          <p:cNvSpPr>
            <a:spLocks noGrp="1"/>
          </p:cNvSpPr>
          <p:nvPr>
            <p:ph type="title"/>
          </p:nvPr>
        </p:nvSpPr>
        <p:spPr>
          <a:xfrm>
            <a:off x="838200" y="365125"/>
            <a:ext cx="10515600" cy="1325563"/>
          </a:xfrm>
        </p:spPr>
        <p:txBody>
          <a:bodyPr/>
          <a:lstStyle/>
          <a:p>
            <a:r>
              <a:rPr lang="en-US" dirty="0"/>
              <a:t>Pure and Impure Functions</a:t>
            </a:r>
          </a:p>
        </p:txBody>
      </p:sp>
      <p:sp>
        <p:nvSpPr>
          <p:cNvPr id="3" name="Content Placeholder 2">
            <a:extLst>
              <a:ext uri="{FF2B5EF4-FFF2-40B4-BE49-F238E27FC236}">
                <a16:creationId xmlns:a16="http://schemas.microsoft.com/office/drawing/2014/main" id="{EF9B0E31-A60A-4A47-B1E9-F174A2E65C1A}"/>
              </a:ext>
            </a:extLst>
          </p:cNvPr>
          <p:cNvSpPr>
            <a:spLocks noGrp="1"/>
          </p:cNvSpPr>
          <p:nvPr>
            <p:ph idx="1"/>
          </p:nvPr>
        </p:nvSpPr>
        <p:spPr>
          <a:xfrm>
            <a:off x="838200" y="1825625"/>
            <a:ext cx="10515600" cy="4351338"/>
          </a:xfrm>
        </p:spPr>
        <p:txBody>
          <a:bodyPr>
            <a:normAutofit fontScale="92500" lnSpcReduction="20000"/>
          </a:bodyPr>
          <a:lstStyle/>
          <a:p>
            <a:r>
              <a:rPr lang="en-US" dirty="0"/>
              <a:t>A side-effect is any operation your function performs that is not related to computing the final output, including but not limited to:</a:t>
            </a:r>
          </a:p>
          <a:p>
            <a:pPr lvl="1"/>
            <a:r>
              <a:rPr lang="en-US" dirty="0"/>
              <a:t>Modifying a global variable</a:t>
            </a:r>
          </a:p>
          <a:p>
            <a:pPr lvl="1"/>
            <a:r>
              <a:rPr lang="en-US" dirty="0"/>
              <a:t>Modifying an argument</a:t>
            </a:r>
          </a:p>
          <a:p>
            <a:pPr lvl="1"/>
            <a:r>
              <a:rPr lang="en-US" dirty="0"/>
              <a:t>Making HTTP requests</a:t>
            </a:r>
          </a:p>
          <a:p>
            <a:pPr lvl="1"/>
            <a:r>
              <a:rPr lang="en-US" dirty="0"/>
              <a:t>DOM manipulation</a:t>
            </a:r>
          </a:p>
          <a:p>
            <a:pPr lvl="1"/>
            <a:r>
              <a:rPr lang="en-US" dirty="0"/>
              <a:t>Reading/writing files</a:t>
            </a:r>
          </a:p>
          <a:p>
            <a:r>
              <a:rPr lang="en-US" dirty="0"/>
              <a:t>A pure function must both be predictable and without side-effects. If either of these criteria is not met, we're dealing with an impure function.</a:t>
            </a:r>
          </a:p>
          <a:p>
            <a:r>
              <a:rPr lang="en-US" dirty="0"/>
              <a:t>A pure function, returns same result if same arguments are passed in, no matter how many times it runs.</a:t>
            </a:r>
          </a:p>
          <a:p>
            <a:r>
              <a:rPr lang="en-US" dirty="0"/>
              <a:t>An impure function, may return different result if same arguments are passed in, on multiple runs</a:t>
            </a:r>
          </a:p>
        </p:txBody>
      </p:sp>
    </p:spTree>
    <p:extLst>
      <p:ext uri="{BB962C8B-B14F-4D97-AF65-F5344CB8AC3E}">
        <p14:creationId xmlns:p14="http://schemas.microsoft.com/office/powerpoint/2010/main" val="3905909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49C0D-4BEC-2506-07D5-3A610E3D287E}"/>
              </a:ext>
            </a:extLst>
          </p:cNvPr>
          <p:cNvSpPr>
            <a:spLocks noGrp="1"/>
          </p:cNvSpPr>
          <p:nvPr>
            <p:ph type="title"/>
          </p:nvPr>
        </p:nvSpPr>
        <p:spPr/>
        <p:txBody>
          <a:bodyPr/>
          <a:lstStyle/>
          <a:p>
            <a:r>
              <a:rPr lang="en-US" dirty="0"/>
              <a:t>Function Overloading</a:t>
            </a:r>
          </a:p>
        </p:txBody>
      </p:sp>
      <p:sp>
        <p:nvSpPr>
          <p:cNvPr id="3" name="Content Placeholder 2">
            <a:extLst>
              <a:ext uri="{FF2B5EF4-FFF2-40B4-BE49-F238E27FC236}">
                <a16:creationId xmlns:a16="http://schemas.microsoft.com/office/drawing/2014/main" id="{47DCF2CF-160E-8AA7-20E7-4D3E86A0F6DE}"/>
              </a:ext>
            </a:extLst>
          </p:cNvPr>
          <p:cNvSpPr>
            <a:spLocks noGrp="1"/>
          </p:cNvSpPr>
          <p:nvPr>
            <p:ph idx="1"/>
          </p:nvPr>
        </p:nvSpPr>
        <p:spPr/>
        <p:txBody>
          <a:bodyPr/>
          <a:lstStyle/>
          <a:p>
            <a:r>
              <a:rPr lang="en-US" dirty="0"/>
              <a:t>JavaScript does </a:t>
            </a:r>
            <a:r>
              <a:rPr lang="en-US" b="1" dirty="0"/>
              <a:t>not</a:t>
            </a:r>
            <a:r>
              <a:rPr lang="en-US" dirty="0"/>
              <a:t> support function overloading.</a:t>
            </a:r>
          </a:p>
          <a:p>
            <a:r>
              <a:rPr lang="en-US" dirty="0"/>
              <a:t>If we create two function with same name, the second function will overwrite the first function.</a:t>
            </a:r>
          </a:p>
          <a:p>
            <a:r>
              <a:rPr lang="en-US" dirty="0"/>
              <a:t>To handle same function names in JavaScript</a:t>
            </a:r>
          </a:p>
          <a:p>
            <a:pPr lvl="1"/>
            <a:r>
              <a:rPr lang="en-US" dirty="0"/>
              <a:t>The first recommendation is to use a different and self-explanatory name for functions.</a:t>
            </a:r>
          </a:p>
          <a:p>
            <a:pPr lvl="1"/>
            <a:r>
              <a:rPr lang="en-US" dirty="0"/>
              <a:t>Using default values for the parameters.</a:t>
            </a:r>
          </a:p>
          <a:p>
            <a:pPr lvl="1"/>
            <a:r>
              <a:rPr lang="en-US" dirty="0"/>
              <a:t>Checking the number of arguments and type of arguments.</a:t>
            </a:r>
          </a:p>
          <a:p>
            <a:pPr lvl="1"/>
            <a:r>
              <a:rPr lang="en-US" dirty="0"/>
              <a:t>Passing the last parameter to describe the kind of option the function should perform. We can use switch or if...else to perform the required operation.</a:t>
            </a:r>
          </a:p>
        </p:txBody>
      </p:sp>
    </p:spTree>
    <p:extLst>
      <p:ext uri="{BB962C8B-B14F-4D97-AF65-F5344CB8AC3E}">
        <p14:creationId xmlns:p14="http://schemas.microsoft.com/office/powerpoint/2010/main" val="1262168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82F2-B8DC-45BE-B43C-6C3AC47F36D1}"/>
              </a:ext>
            </a:extLst>
          </p:cNvPr>
          <p:cNvSpPr>
            <a:spLocks noGrp="1"/>
          </p:cNvSpPr>
          <p:nvPr>
            <p:ph type="title"/>
          </p:nvPr>
        </p:nvSpPr>
        <p:spPr/>
        <p:txBody>
          <a:bodyPr/>
          <a:lstStyle/>
          <a:p>
            <a:r>
              <a:rPr lang="en-IN" dirty="0"/>
              <a:t>Function </a:t>
            </a:r>
            <a:r>
              <a:rPr lang="en-US" dirty="0"/>
              <a:t>Currying</a:t>
            </a:r>
            <a:endParaRPr lang="en-IN" dirty="0"/>
          </a:p>
        </p:txBody>
      </p:sp>
      <p:sp>
        <p:nvSpPr>
          <p:cNvPr id="3" name="Content Placeholder 2">
            <a:extLst>
              <a:ext uri="{FF2B5EF4-FFF2-40B4-BE49-F238E27FC236}">
                <a16:creationId xmlns:a16="http://schemas.microsoft.com/office/drawing/2014/main" id="{B08720C3-FD65-446A-84DE-AB1363729D6D}"/>
              </a:ext>
            </a:extLst>
          </p:cNvPr>
          <p:cNvSpPr>
            <a:spLocks noGrp="1"/>
          </p:cNvSpPr>
          <p:nvPr>
            <p:ph idx="1"/>
          </p:nvPr>
        </p:nvSpPr>
        <p:spPr/>
        <p:txBody>
          <a:bodyPr/>
          <a:lstStyle/>
          <a:p>
            <a:r>
              <a:rPr lang="en-US" dirty="0"/>
              <a:t>Currying is a way of constructing functions that allows partial application of a function’s arguments. </a:t>
            </a:r>
          </a:p>
          <a:p>
            <a:r>
              <a:rPr lang="en-US" dirty="0"/>
              <a:t>What this means is that you can pass all the arguments a function is expecting and get the result or pass a subset of those arguments and get a function back that’s waiting for the rest of the arguments.</a:t>
            </a:r>
            <a:endParaRPr lang="en-IN" dirty="0"/>
          </a:p>
        </p:txBody>
      </p:sp>
    </p:spTree>
    <p:extLst>
      <p:ext uri="{BB962C8B-B14F-4D97-AF65-F5344CB8AC3E}">
        <p14:creationId xmlns:p14="http://schemas.microsoft.com/office/powerpoint/2010/main" val="326244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EC41A-86B2-46EE-B283-02AD9DC5B528}"/>
              </a:ext>
            </a:extLst>
          </p:cNvPr>
          <p:cNvSpPr>
            <a:spLocks noGrp="1"/>
          </p:cNvSpPr>
          <p:nvPr>
            <p:ph type="title"/>
          </p:nvPr>
        </p:nvSpPr>
        <p:spPr/>
        <p:txBody>
          <a:bodyPr/>
          <a:lstStyle/>
          <a:p>
            <a:r>
              <a:rPr lang="en-US" dirty="0"/>
              <a:t>Closure</a:t>
            </a:r>
            <a:endParaRPr lang="en-IN" dirty="0"/>
          </a:p>
        </p:txBody>
      </p:sp>
      <p:sp>
        <p:nvSpPr>
          <p:cNvPr id="3" name="Content Placeholder 2">
            <a:extLst>
              <a:ext uri="{FF2B5EF4-FFF2-40B4-BE49-F238E27FC236}">
                <a16:creationId xmlns:a16="http://schemas.microsoft.com/office/drawing/2014/main" id="{A393CB53-6674-4F0C-9856-57F54DC4B9C0}"/>
              </a:ext>
            </a:extLst>
          </p:cNvPr>
          <p:cNvSpPr>
            <a:spLocks noGrp="1"/>
          </p:cNvSpPr>
          <p:nvPr>
            <p:ph idx="1"/>
          </p:nvPr>
        </p:nvSpPr>
        <p:spPr/>
        <p:txBody>
          <a:bodyPr/>
          <a:lstStyle/>
          <a:p>
            <a:pPr algn="just"/>
            <a:r>
              <a:rPr lang="en-US" dirty="0">
                <a:solidFill>
                  <a:schemeClr val="accent5">
                    <a:lumMod val="50000"/>
                  </a:schemeClr>
                </a:solidFill>
              </a:rPr>
              <a:t>A closure is a function or reference to a function together with a referencing environment — a table storing a reference to each of the non-local variables of that function.</a:t>
            </a:r>
          </a:p>
          <a:p>
            <a:pPr algn="just"/>
            <a:r>
              <a:rPr lang="en-US" dirty="0">
                <a:solidFill>
                  <a:schemeClr val="accent6">
                    <a:lumMod val="75000"/>
                  </a:schemeClr>
                </a:solidFill>
              </a:rPr>
              <a:t>Closures are functions that refer to independent (free) variables. In other words, the function defined in the closure 'remembers' the environment in which it was created.</a:t>
            </a:r>
          </a:p>
          <a:p>
            <a:pPr algn="just"/>
            <a:r>
              <a:rPr lang="en-US" dirty="0">
                <a:solidFill>
                  <a:srgbClr val="C00000"/>
                </a:solidFill>
              </a:rPr>
              <a:t>A closure is a special kind of object that combines two things: a function, and the environment in which that function was created. The environment consists of any local variables that were in-scope at the time that the closure was created.</a:t>
            </a:r>
            <a:endParaRPr lang="en-IN" dirty="0">
              <a:solidFill>
                <a:srgbClr val="C00000"/>
              </a:solidFill>
            </a:endParaRPr>
          </a:p>
        </p:txBody>
      </p:sp>
    </p:spTree>
    <p:extLst>
      <p:ext uri="{BB962C8B-B14F-4D97-AF65-F5344CB8AC3E}">
        <p14:creationId xmlns:p14="http://schemas.microsoft.com/office/powerpoint/2010/main" val="2451713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F4F7C-1097-B8B9-07B1-E185A8914B7D}"/>
              </a:ext>
            </a:extLst>
          </p:cNvPr>
          <p:cNvSpPr>
            <a:spLocks noGrp="1"/>
          </p:cNvSpPr>
          <p:nvPr>
            <p:ph type="title"/>
          </p:nvPr>
        </p:nvSpPr>
        <p:spPr/>
        <p:txBody>
          <a:bodyPr/>
          <a:lstStyle/>
          <a:p>
            <a:r>
              <a:rPr lang="en-US" dirty="0"/>
              <a:t>Callback</a:t>
            </a:r>
          </a:p>
        </p:txBody>
      </p:sp>
      <p:sp>
        <p:nvSpPr>
          <p:cNvPr id="3" name="Content Placeholder 2">
            <a:extLst>
              <a:ext uri="{FF2B5EF4-FFF2-40B4-BE49-F238E27FC236}">
                <a16:creationId xmlns:a16="http://schemas.microsoft.com/office/drawing/2014/main" id="{DBC39B25-CB8D-2CD8-EB0A-2234E9542D97}"/>
              </a:ext>
            </a:extLst>
          </p:cNvPr>
          <p:cNvSpPr>
            <a:spLocks noGrp="1"/>
          </p:cNvSpPr>
          <p:nvPr>
            <p:ph idx="1"/>
          </p:nvPr>
        </p:nvSpPr>
        <p:spPr/>
        <p:txBody>
          <a:bodyPr>
            <a:normAutofit/>
          </a:bodyPr>
          <a:lstStyle/>
          <a:p>
            <a:r>
              <a:rPr lang="en-US" dirty="0"/>
              <a:t>A callback is a function that is passed as an argument to another function, which is expected to invoke it either immediately or at some point in the future. </a:t>
            </a:r>
          </a:p>
          <a:p>
            <a:r>
              <a:rPr lang="en-US" dirty="0"/>
              <a:t>Callbacks can be seen as a form of the continuation-passing style (CPS), in which control is passed explicitly in the form of a continuation; in this case the callback passed as an argument represents a continuation.</a:t>
            </a:r>
          </a:p>
          <a:p>
            <a:r>
              <a:rPr lang="en-US" dirty="0"/>
              <a:t>There are two types of callbacks. </a:t>
            </a:r>
          </a:p>
          <a:p>
            <a:pPr lvl="1"/>
            <a:r>
              <a:rPr lang="en-US" dirty="0"/>
              <a:t>A callback passed to a function can be invoked </a:t>
            </a:r>
            <a:r>
              <a:rPr lang="en-US" b="1" dirty="0"/>
              <a:t>synchronously </a:t>
            </a:r>
            <a:r>
              <a:rPr lang="en-US" dirty="0"/>
              <a:t>before return</a:t>
            </a:r>
          </a:p>
          <a:p>
            <a:pPr lvl="1"/>
            <a:r>
              <a:rPr lang="en-US" dirty="0"/>
              <a:t>Or it can be deferred to execute </a:t>
            </a:r>
            <a:r>
              <a:rPr lang="en-US" b="1" dirty="0"/>
              <a:t>asynchronously</a:t>
            </a:r>
            <a:r>
              <a:rPr lang="en-US" dirty="0"/>
              <a:t> some time after return.</a:t>
            </a:r>
          </a:p>
        </p:txBody>
      </p:sp>
    </p:spTree>
    <p:extLst>
      <p:ext uri="{BB962C8B-B14F-4D97-AF65-F5344CB8AC3E}">
        <p14:creationId xmlns:p14="http://schemas.microsoft.com/office/powerpoint/2010/main" val="2259310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E37976-43C6-9F77-2DF8-0A2DE7B0C7D7}"/>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3" name="Connector: Elbow 2">
            <a:extLst>
              <a:ext uri="{FF2B5EF4-FFF2-40B4-BE49-F238E27FC236}">
                <a16:creationId xmlns:a16="http://schemas.microsoft.com/office/drawing/2014/main" id="{382A051C-2946-2454-0B2E-061F929A14C8}"/>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D9CC4D17-2601-1446-B8E3-877F498719F1}"/>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Flowchart: Magnetic Disk 4">
            <a:extLst>
              <a:ext uri="{FF2B5EF4-FFF2-40B4-BE49-F238E27FC236}">
                <a16:creationId xmlns:a16="http://schemas.microsoft.com/office/drawing/2014/main" id="{D9DD6A03-303F-04A0-47CA-39F4D98DE9B8}"/>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grpSp>
        <p:nvGrpSpPr>
          <p:cNvPr id="6" name="Group 5">
            <a:extLst>
              <a:ext uri="{FF2B5EF4-FFF2-40B4-BE49-F238E27FC236}">
                <a16:creationId xmlns:a16="http://schemas.microsoft.com/office/drawing/2014/main" id="{6B7FD0B3-0BFB-646B-A450-F2978A04E7D5}"/>
              </a:ext>
            </a:extLst>
          </p:cNvPr>
          <p:cNvGrpSpPr/>
          <p:nvPr/>
        </p:nvGrpSpPr>
        <p:grpSpPr>
          <a:xfrm>
            <a:off x="7810595" y="1906144"/>
            <a:ext cx="1262108" cy="898124"/>
            <a:chOff x="8762260" y="1677880"/>
            <a:chExt cx="1262108" cy="898124"/>
          </a:xfrm>
        </p:grpSpPr>
        <p:sp>
          <p:nvSpPr>
            <p:cNvPr id="7" name="Rectangle: Rounded Corners 6">
              <a:extLst>
                <a:ext uri="{FF2B5EF4-FFF2-40B4-BE49-F238E27FC236}">
                  <a16:creationId xmlns:a16="http://schemas.microsoft.com/office/drawing/2014/main" id="{E32CA52A-CD88-1366-0BB6-F9AA3C9B3EE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87DD96FD-0468-3C03-80AE-AEF29928A859}"/>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9" name="Group 8">
            <a:extLst>
              <a:ext uri="{FF2B5EF4-FFF2-40B4-BE49-F238E27FC236}">
                <a16:creationId xmlns:a16="http://schemas.microsoft.com/office/drawing/2014/main" id="{173136F7-8EF3-AAC6-C606-4DB7B2011623}"/>
              </a:ext>
            </a:extLst>
          </p:cNvPr>
          <p:cNvGrpSpPr/>
          <p:nvPr/>
        </p:nvGrpSpPr>
        <p:grpSpPr>
          <a:xfrm>
            <a:off x="9193562" y="1919007"/>
            <a:ext cx="1262108" cy="898124"/>
            <a:chOff x="8762260" y="1677880"/>
            <a:chExt cx="1262108" cy="898124"/>
          </a:xfrm>
        </p:grpSpPr>
        <p:sp>
          <p:nvSpPr>
            <p:cNvPr id="10" name="Rectangle: Rounded Corners 9">
              <a:extLst>
                <a:ext uri="{FF2B5EF4-FFF2-40B4-BE49-F238E27FC236}">
                  <a16:creationId xmlns:a16="http://schemas.microsoft.com/office/drawing/2014/main" id="{766E5E95-8DCF-955C-9D03-6BE2F0476A3C}"/>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C250EC63-9AF9-2116-4D15-F1C5A2E682B0}"/>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cxnSp>
        <p:nvCxnSpPr>
          <p:cNvPr id="12" name="Straight Connector 11">
            <a:extLst>
              <a:ext uri="{FF2B5EF4-FFF2-40B4-BE49-F238E27FC236}">
                <a16:creationId xmlns:a16="http://schemas.microsoft.com/office/drawing/2014/main" id="{FB43343E-1D1D-2973-2004-DE6BDD9BB356}"/>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3" name="TextBox 12">
            <a:extLst>
              <a:ext uri="{FF2B5EF4-FFF2-40B4-BE49-F238E27FC236}">
                <a16:creationId xmlns:a16="http://schemas.microsoft.com/office/drawing/2014/main" id="{4BB25776-A980-DF28-F57B-9A5B4123E02A}"/>
              </a:ext>
            </a:extLst>
          </p:cNvPr>
          <p:cNvSpPr txBox="1"/>
          <p:nvPr/>
        </p:nvSpPr>
        <p:spPr>
          <a:xfrm>
            <a:off x="8560494" y="3596507"/>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sp>
        <p:nvSpPr>
          <p:cNvPr id="14" name="Rectangle 13">
            <a:extLst>
              <a:ext uri="{FF2B5EF4-FFF2-40B4-BE49-F238E27FC236}">
                <a16:creationId xmlns:a16="http://schemas.microsoft.com/office/drawing/2014/main" id="{2CD2B4E6-EA17-9A4A-3ECF-6B1F73C38BBE}"/>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5" name="Straight Arrow Connector 14">
            <a:extLst>
              <a:ext uri="{FF2B5EF4-FFF2-40B4-BE49-F238E27FC236}">
                <a16:creationId xmlns:a16="http://schemas.microsoft.com/office/drawing/2014/main" id="{B3398C9B-2848-7331-4CF4-21FDFD8EA5F1}"/>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638A930-92A0-C9EA-280A-B009B0533C53}"/>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17" name="Straight Arrow Connector 16">
            <a:extLst>
              <a:ext uri="{FF2B5EF4-FFF2-40B4-BE49-F238E27FC236}">
                <a16:creationId xmlns:a16="http://schemas.microsoft.com/office/drawing/2014/main" id="{AB6EA9B4-7BB9-F08F-92B6-CA1B7CC30E3D}"/>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37995F7-5CE7-8BC2-7AF4-32F099E7AD11}"/>
              </a:ext>
            </a:extLst>
          </p:cNvPr>
          <p:cNvSpPr/>
          <p:nvPr/>
        </p:nvSpPr>
        <p:spPr>
          <a:xfrm>
            <a:off x="4696403" y="2034350"/>
            <a:ext cx="1292340" cy="369332"/>
          </a:xfrm>
          <a:prstGeom prst="rect">
            <a:avLst/>
          </a:prstGeom>
        </p:spPr>
        <p:txBody>
          <a:bodyPr wrap="none">
            <a:spAutoFit/>
          </a:bodyPr>
          <a:lstStyle/>
          <a:p>
            <a:pPr algn="ctr"/>
            <a:r>
              <a:rPr lang="en-IN" dirty="0"/>
              <a:t>HTML + CSS</a:t>
            </a:r>
          </a:p>
        </p:txBody>
      </p:sp>
      <p:sp>
        <p:nvSpPr>
          <p:cNvPr id="19" name="Rectangle 18">
            <a:extLst>
              <a:ext uri="{FF2B5EF4-FFF2-40B4-BE49-F238E27FC236}">
                <a16:creationId xmlns:a16="http://schemas.microsoft.com/office/drawing/2014/main" id="{31AF28A6-753E-7BE3-A85C-FB26538ED5FC}"/>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0" name="Rectangle: Rounded Corners 19">
            <a:extLst>
              <a:ext uri="{FF2B5EF4-FFF2-40B4-BE49-F238E27FC236}">
                <a16:creationId xmlns:a16="http://schemas.microsoft.com/office/drawing/2014/main" id="{6CFB5FF7-D9CA-4412-3196-D62B83264597}"/>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3015BC79-11A0-F09B-3469-376918012660}"/>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241F0868-AECB-7487-28ED-DB5269FB15C6}"/>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0E2245BC-CE7D-AA21-2554-858B931CE7E8}"/>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4" name="Straight Arrow Connector 23">
            <a:extLst>
              <a:ext uri="{FF2B5EF4-FFF2-40B4-BE49-F238E27FC236}">
                <a16:creationId xmlns:a16="http://schemas.microsoft.com/office/drawing/2014/main" id="{B6DAE3D1-BF15-AAF9-F424-188F5F8A9ECD}"/>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2A02ABA-7824-1E2D-331C-5283D6AE798D}"/>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26" name="Rectangle 25">
            <a:extLst>
              <a:ext uri="{FF2B5EF4-FFF2-40B4-BE49-F238E27FC236}">
                <a16:creationId xmlns:a16="http://schemas.microsoft.com/office/drawing/2014/main" id="{A2212CF1-DBAF-E3DB-4763-18D29B798C6F}"/>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27" name="Group 26">
            <a:extLst>
              <a:ext uri="{FF2B5EF4-FFF2-40B4-BE49-F238E27FC236}">
                <a16:creationId xmlns:a16="http://schemas.microsoft.com/office/drawing/2014/main" id="{C780CC1F-74CB-0D35-E8D1-F3440EA9E095}"/>
              </a:ext>
            </a:extLst>
          </p:cNvPr>
          <p:cNvGrpSpPr/>
          <p:nvPr/>
        </p:nvGrpSpPr>
        <p:grpSpPr>
          <a:xfrm>
            <a:off x="3467802" y="4432944"/>
            <a:ext cx="828000" cy="828000"/>
            <a:chOff x="4936328" y="4218830"/>
            <a:chExt cx="828000" cy="828000"/>
          </a:xfrm>
        </p:grpSpPr>
        <p:sp>
          <p:nvSpPr>
            <p:cNvPr id="28" name="Arc 27">
              <a:extLst>
                <a:ext uri="{FF2B5EF4-FFF2-40B4-BE49-F238E27FC236}">
                  <a16:creationId xmlns:a16="http://schemas.microsoft.com/office/drawing/2014/main" id="{3D4A3AA7-1B48-5AA3-613F-BF43E7139EBF}"/>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a:extLst>
                <a:ext uri="{FF2B5EF4-FFF2-40B4-BE49-F238E27FC236}">
                  <a16:creationId xmlns:a16="http://schemas.microsoft.com/office/drawing/2014/main" id="{5F04E88F-5E5A-F7CA-04D8-BBA62BA458A4}"/>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cxnSp>
        <p:nvCxnSpPr>
          <p:cNvPr id="30" name="Straight Arrow Connector 29">
            <a:extLst>
              <a:ext uri="{FF2B5EF4-FFF2-40B4-BE49-F238E27FC236}">
                <a16:creationId xmlns:a16="http://schemas.microsoft.com/office/drawing/2014/main" id="{CB2BC55F-06A2-863F-C1DD-3CE8984536C3}"/>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0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9380-0EC5-4476-9907-23292D793B85}"/>
              </a:ext>
            </a:extLst>
          </p:cNvPr>
          <p:cNvSpPr>
            <a:spLocks noGrp="1"/>
          </p:cNvSpPr>
          <p:nvPr>
            <p:ph type="title"/>
          </p:nvPr>
        </p:nvSpPr>
        <p:spPr>
          <a:xfrm>
            <a:off x="838200" y="365125"/>
            <a:ext cx="10515600" cy="1325563"/>
          </a:xfrm>
        </p:spPr>
        <p:txBody>
          <a:bodyPr/>
          <a:lstStyle/>
          <a:p>
            <a:r>
              <a:rPr lang="en-IN" dirty="0"/>
              <a:t>Higher Order Functions</a:t>
            </a:r>
          </a:p>
        </p:txBody>
      </p:sp>
      <p:sp>
        <p:nvSpPr>
          <p:cNvPr id="7" name="Content Placeholder 6">
            <a:extLst>
              <a:ext uri="{FF2B5EF4-FFF2-40B4-BE49-F238E27FC236}">
                <a16:creationId xmlns:a16="http://schemas.microsoft.com/office/drawing/2014/main" id="{337BFBE1-3EE2-4D99-BD39-992806226B48}"/>
              </a:ext>
            </a:extLst>
          </p:cNvPr>
          <p:cNvSpPr>
            <a:spLocks noGrp="1"/>
          </p:cNvSpPr>
          <p:nvPr>
            <p:ph idx="1"/>
          </p:nvPr>
        </p:nvSpPr>
        <p:spPr/>
        <p:txBody>
          <a:bodyPr/>
          <a:lstStyle/>
          <a:p>
            <a:r>
              <a:rPr lang="en-US" dirty="0"/>
              <a:t>Functions that operate on other functions, by taking them as arguments and by returning them, are called higher-order functions.</a:t>
            </a:r>
          </a:p>
          <a:p>
            <a:r>
              <a:rPr lang="en-US" dirty="0"/>
              <a:t>Higher-order functions allow us to abstract over actions, not just values. </a:t>
            </a:r>
            <a:endParaRPr lang="en-IN" dirty="0"/>
          </a:p>
        </p:txBody>
      </p:sp>
    </p:spTree>
    <p:extLst>
      <p:ext uri="{BB962C8B-B14F-4D97-AF65-F5344CB8AC3E}">
        <p14:creationId xmlns:p14="http://schemas.microsoft.com/office/powerpoint/2010/main" val="9148369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4886-297D-4B41-AE7E-F8142C7C926A}"/>
              </a:ext>
            </a:extLst>
          </p:cNvPr>
          <p:cNvSpPr>
            <a:spLocks noGrp="1"/>
          </p:cNvSpPr>
          <p:nvPr>
            <p:ph type="title"/>
          </p:nvPr>
        </p:nvSpPr>
        <p:spPr/>
        <p:txBody>
          <a:bodyPr/>
          <a:lstStyle/>
          <a:p>
            <a:r>
              <a:rPr lang="en-US" dirty="0"/>
              <a:t>JavaScript ‘this’ keyword</a:t>
            </a:r>
          </a:p>
        </p:txBody>
      </p:sp>
      <p:sp>
        <p:nvSpPr>
          <p:cNvPr id="3" name="Content Placeholder 2">
            <a:extLst>
              <a:ext uri="{FF2B5EF4-FFF2-40B4-BE49-F238E27FC236}">
                <a16:creationId xmlns:a16="http://schemas.microsoft.com/office/drawing/2014/main" id="{A71633A0-CF78-4A9B-8679-1F11BE6651B7}"/>
              </a:ext>
            </a:extLst>
          </p:cNvPr>
          <p:cNvSpPr>
            <a:spLocks noGrp="1"/>
          </p:cNvSpPr>
          <p:nvPr>
            <p:ph idx="1"/>
          </p:nvPr>
        </p:nvSpPr>
        <p:spPr/>
        <p:txBody>
          <a:bodyPr>
            <a:normAutofit fontScale="92500" lnSpcReduction="20000"/>
          </a:bodyPr>
          <a:lstStyle/>
          <a:p>
            <a:r>
              <a:rPr lang="en-US" dirty="0"/>
              <a:t>In JavaScript, </a:t>
            </a:r>
            <a:r>
              <a:rPr lang="en-US" b="1" dirty="0"/>
              <a:t>“context” </a:t>
            </a:r>
            <a:r>
              <a:rPr lang="en-US" dirty="0"/>
              <a:t>refers to an object. </a:t>
            </a:r>
          </a:p>
          <a:p>
            <a:r>
              <a:rPr lang="en-US" dirty="0"/>
              <a:t>Within an object, the keyword </a:t>
            </a:r>
            <a:r>
              <a:rPr lang="en-US" b="1" dirty="0"/>
              <a:t>“this” </a:t>
            </a:r>
            <a:r>
              <a:rPr lang="en-US" dirty="0"/>
              <a:t>refers to that object, and provides an interface to the properties and methods that are members of that object. </a:t>
            </a:r>
          </a:p>
          <a:p>
            <a:r>
              <a:rPr lang="en-US" dirty="0"/>
              <a:t>When a function is executed, the keyword “this” refers to the object that the function is executed in.</a:t>
            </a:r>
          </a:p>
          <a:p>
            <a:r>
              <a:rPr lang="en-US" dirty="0"/>
              <a:t>Scenarios</a:t>
            </a:r>
          </a:p>
          <a:p>
            <a:pPr lvl="1"/>
            <a:r>
              <a:rPr lang="en-US" dirty="0"/>
              <a:t>When a function executes in the global context, “this” refers to the global, or “window” object</a:t>
            </a:r>
          </a:p>
          <a:p>
            <a:pPr lvl="1"/>
            <a:r>
              <a:rPr lang="en-US" dirty="0"/>
              <a:t>When a function is a method of an Object, “this” refers to that object (unless it is manually executed in the context of a different object)</a:t>
            </a:r>
          </a:p>
          <a:p>
            <a:pPr lvl="1"/>
            <a:r>
              <a:rPr lang="en-US" dirty="0"/>
              <a:t>When a function executes inside of another function (no matter how deeply nested), “this” refers to the object whose context within which it is executed</a:t>
            </a:r>
          </a:p>
          <a:p>
            <a:pPr lvl="1"/>
            <a:r>
              <a:rPr lang="en-US" dirty="0"/>
              <a:t>When you instantiate a constructor function, inside of the instance object, “this” refers to the instance object</a:t>
            </a:r>
          </a:p>
        </p:txBody>
      </p:sp>
    </p:spTree>
    <p:extLst>
      <p:ext uri="{BB962C8B-B14F-4D97-AF65-F5344CB8AC3E}">
        <p14:creationId xmlns:p14="http://schemas.microsoft.com/office/powerpoint/2010/main" val="3363675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7FDF-5CBB-4695-B1CC-9B9D3ADAD526}"/>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1CAE5A48-9FB2-4875-AEFF-06639DE47387}"/>
              </a:ext>
            </a:extLst>
          </p:cNvPr>
          <p:cNvSpPr>
            <a:spLocks noGrp="1"/>
          </p:cNvSpPr>
          <p:nvPr>
            <p:ph idx="1"/>
          </p:nvPr>
        </p:nvSpPr>
        <p:spPr/>
        <p:txBody>
          <a:bodyPr/>
          <a:lstStyle/>
          <a:p>
            <a:r>
              <a:rPr lang="en-US" dirty="0"/>
              <a:t>A JavaScript object is an entity having state and behavior (properties and method). For example: car, pen, bike, chair, glass, keyboard, monitor etc.</a:t>
            </a:r>
          </a:p>
          <a:p>
            <a:r>
              <a:rPr lang="en-US" dirty="0"/>
              <a:t>JavaScript is an object-based language. Everything is an object in JavaScript.</a:t>
            </a:r>
          </a:p>
          <a:p>
            <a:r>
              <a:rPr lang="en-US" dirty="0"/>
              <a:t>We can create objects directly.</a:t>
            </a:r>
          </a:p>
          <a:p>
            <a:pPr lvl="1"/>
            <a:r>
              <a:rPr lang="en-US" dirty="0"/>
              <a:t>By object literal</a:t>
            </a:r>
          </a:p>
          <a:p>
            <a:pPr lvl="1"/>
            <a:r>
              <a:rPr lang="en-US" dirty="0"/>
              <a:t>By creating instance of Object directly (using new keyword)</a:t>
            </a:r>
          </a:p>
          <a:p>
            <a:pPr lvl="1"/>
            <a:r>
              <a:rPr lang="en-US" dirty="0"/>
              <a:t>By using an object constructor (using new keyword)</a:t>
            </a:r>
          </a:p>
        </p:txBody>
      </p:sp>
    </p:spTree>
    <p:extLst>
      <p:ext uri="{BB962C8B-B14F-4D97-AF65-F5344CB8AC3E}">
        <p14:creationId xmlns:p14="http://schemas.microsoft.com/office/powerpoint/2010/main" val="1617090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453DFE8-6966-E922-19F4-3D50A3107949}"/>
              </a:ext>
            </a:extLst>
          </p:cNvPr>
          <p:cNvSpPr/>
          <p:nvPr/>
        </p:nvSpPr>
        <p:spPr>
          <a:xfrm>
            <a:off x="7442200" y="1854200"/>
            <a:ext cx="2760133" cy="32935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IN" dirty="0" err="1"/>
              <a:t>hasOwnProperty</a:t>
            </a:r>
            <a:r>
              <a:rPr lang="en-IN" dirty="0"/>
              <a:t>()</a:t>
            </a:r>
          </a:p>
          <a:p>
            <a:pPr algn="ctr"/>
            <a:r>
              <a:rPr lang="en-IN" dirty="0" err="1"/>
              <a:t>toString</a:t>
            </a:r>
            <a:r>
              <a:rPr lang="en-IN" dirty="0"/>
              <a:t>()</a:t>
            </a:r>
          </a:p>
          <a:p>
            <a:pPr algn="ctr"/>
            <a:r>
              <a:rPr lang="en-IN" dirty="0"/>
              <a:t>.</a:t>
            </a:r>
          </a:p>
          <a:p>
            <a:pPr algn="ctr"/>
            <a:r>
              <a:rPr lang="en-IN" dirty="0"/>
              <a:t>.</a:t>
            </a:r>
          </a:p>
          <a:p>
            <a:pPr algn="ctr"/>
            <a:r>
              <a:rPr lang="en-IN" dirty="0"/>
              <a:t>.</a:t>
            </a:r>
          </a:p>
          <a:p>
            <a:pPr algn="ctr"/>
            <a:r>
              <a:rPr lang="en-IN" dirty="0"/>
              <a:t>.</a:t>
            </a:r>
          </a:p>
        </p:txBody>
      </p:sp>
      <p:sp>
        <p:nvSpPr>
          <p:cNvPr id="5" name="TextBox 4">
            <a:extLst>
              <a:ext uri="{FF2B5EF4-FFF2-40B4-BE49-F238E27FC236}">
                <a16:creationId xmlns:a16="http://schemas.microsoft.com/office/drawing/2014/main" id="{9A0A480E-9271-825F-7368-FE303E6F6A23}"/>
              </a:ext>
            </a:extLst>
          </p:cNvPr>
          <p:cNvSpPr txBox="1"/>
          <p:nvPr/>
        </p:nvSpPr>
        <p:spPr>
          <a:xfrm>
            <a:off x="897467" y="990600"/>
            <a:ext cx="2950872" cy="646331"/>
          </a:xfrm>
          <a:prstGeom prst="rect">
            <a:avLst/>
          </a:prstGeom>
          <a:noFill/>
        </p:spPr>
        <p:txBody>
          <a:bodyPr wrap="none" rtlCol="0">
            <a:spAutoFit/>
          </a:bodyPr>
          <a:lstStyle/>
          <a:p>
            <a:r>
              <a:rPr lang="en-IN" dirty="0"/>
              <a:t>var toy1 = new Object();</a:t>
            </a:r>
          </a:p>
          <a:p>
            <a:r>
              <a:rPr lang="en-IN" dirty="0"/>
              <a:t>console.log(toy1.constructor)</a:t>
            </a:r>
          </a:p>
        </p:txBody>
      </p:sp>
      <p:sp>
        <p:nvSpPr>
          <p:cNvPr id="6" name="Rectangle: Rounded Corners 5">
            <a:extLst>
              <a:ext uri="{FF2B5EF4-FFF2-40B4-BE49-F238E27FC236}">
                <a16:creationId xmlns:a16="http://schemas.microsoft.com/office/drawing/2014/main" id="{942A1031-C822-1AC2-26E3-A8F14EB17444}"/>
              </a:ext>
            </a:extLst>
          </p:cNvPr>
          <p:cNvSpPr/>
          <p:nvPr/>
        </p:nvSpPr>
        <p:spPr>
          <a:xfrm>
            <a:off x="1627247" y="1854200"/>
            <a:ext cx="1778000" cy="50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toy1</a:t>
            </a:r>
          </a:p>
        </p:txBody>
      </p:sp>
      <p:cxnSp>
        <p:nvCxnSpPr>
          <p:cNvPr id="8" name="Straight Arrow Connector 7">
            <a:extLst>
              <a:ext uri="{FF2B5EF4-FFF2-40B4-BE49-F238E27FC236}">
                <a16:creationId xmlns:a16="http://schemas.microsoft.com/office/drawing/2014/main" id="{A3331B7D-0FDA-01FA-441C-C0B9025BF080}"/>
              </a:ext>
            </a:extLst>
          </p:cNvPr>
          <p:cNvCxnSpPr>
            <a:stCxn id="6" idx="3"/>
            <a:endCxn id="4" idx="1"/>
          </p:cNvCxnSpPr>
          <p:nvPr/>
        </p:nvCxnSpPr>
        <p:spPr>
          <a:xfrm>
            <a:off x="3405247" y="2108200"/>
            <a:ext cx="4036953" cy="1392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825F48E-F1A8-6EE0-9E41-539FA1008E31}"/>
              </a:ext>
            </a:extLst>
          </p:cNvPr>
          <p:cNvSpPr txBox="1"/>
          <p:nvPr/>
        </p:nvSpPr>
        <p:spPr>
          <a:xfrm>
            <a:off x="4749801" y="2177534"/>
            <a:ext cx="1162947" cy="369332"/>
          </a:xfrm>
          <a:prstGeom prst="rect">
            <a:avLst/>
          </a:prstGeom>
          <a:noFill/>
        </p:spPr>
        <p:txBody>
          <a:bodyPr wrap="none" rtlCol="0">
            <a:spAutoFit/>
          </a:bodyPr>
          <a:lstStyle/>
          <a:p>
            <a:r>
              <a:rPr lang="en-IN" dirty="0"/>
              <a:t>__proto__</a:t>
            </a:r>
          </a:p>
        </p:txBody>
      </p:sp>
    </p:spTree>
    <p:extLst>
      <p:ext uri="{BB962C8B-B14F-4D97-AF65-F5344CB8AC3E}">
        <p14:creationId xmlns:p14="http://schemas.microsoft.com/office/powerpoint/2010/main" val="28146162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191B9A2-132E-8611-F150-3D8DEDF8C417}"/>
              </a:ext>
            </a:extLst>
          </p:cNvPr>
          <p:cNvSpPr/>
          <p:nvPr/>
        </p:nvSpPr>
        <p:spPr>
          <a:xfrm>
            <a:off x="7442200" y="1854200"/>
            <a:ext cx="2760133" cy="32935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IN" dirty="0" err="1"/>
              <a:t>hasOwnProperty</a:t>
            </a:r>
            <a:r>
              <a:rPr lang="en-IN" dirty="0"/>
              <a:t>()</a:t>
            </a:r>
          </a:p>
          <a:p>
            <a:pPr algn="ctr"/>
            <a:r>
              <a:rPr lang="en-IN" dirty="0" err="1"/>
              <a:t>toString</a:t>
            </a:r>
            <a:r>
              <a:rPr lang="en-IN" dirty="0"/>
              <a:t>()</a:t>
            </a:r>
          </a:p>
          <a:p>
            <a:pPr algn="ctr"/>
            <a:r>
              <a:rPr lang="en-IN" dirty="0"/>
              <a:t>.</a:t>
            </a:r>
          </a:p>
          <a:p>
            <a:pPr algn="ctr"/>
            <a:r>
              <a:rPr lang="en-IN" dirty="0"/>
              <a:t>.</a:t>
            </a:r>
          </a:p>
          <a:p>
            <a:pPr algn="ctr"/>
            <a:r>
              <a:rPr lang="en-IN" dirty="0"/>
              <a:t>.</a:t>
            </a:r>
          </a:p>
          <a:p>
            <a:pPr algn="ctr"/>
            <a:r>
              <a:rPr lang="en-IN" dirty="0"/>
              <a:t>.</a:t>
            </a:r>
          </a:p>
        </p:txBody>
      </p:sp>
      <p:cxnSp>
        <p:nvCxnSpPr>
          <p:cNvPr id="7" name="Straight Arrow Connector 6">
            <a:extLst>
              <a:ext uri="{FF2B5EF4-FFF2-40B4-BE49-F238E27FC236}">
                <a16:creationId xmlns:a16="http://schemas.microsoft.com/office/drawing/2014/main" id="{582FAF6F-9E16-4B93-E2B5-59AF1F781228}"/>
              </a:ext>
            </a:extLst>
          </p:cNvPr>
          <p:cNvCxnSpPr>
            <a:cxnSpLocks/>
            <a:stCxn id="9" idx="6"/>
            <a:endCxn id="4" idx="1"/>
          </p:cNvCxnSpPr>
          <p:nvPr/>
        </p:nvCxnSpPr>
        <p:spPr>
          <a:xfrm>
            <a:off x="3405247" y="1997333"/>
            <a:ext cx="4036953" cy="150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8B9E6DB-8F7E-BDAF-44E2-085567870C7F}"/>
              </a:ext>
            </a:extLst>
          </p:cNvPr>
          <p:cNvSpPr txBox="1"/>
          <p:nvPr/>
        </p:nvSpPr>
        <p:spPr>
          <a:xfrm>
            <a:off x="4749801" y="2177534"/>
            <a:ext cx="1162947" cy="369332"/>
          </a:xfrm>
          <a:prstGeom prst="rect">
            <a:avLst/>
          </a:prstGeom>
          <a:noFill/>
        </p:spPr>
        <p:txBody>
          <a:bodyPr wrap="none" rtlCol="0">
            <a:spAutoFit/>
          </a:bodyPr>
          <a:lstStyle/>
          <a:p>
            <a:r>
              <a:rPr lang="en-IN" dirty="0"/>
              <a:t>__proto__</a:t>
            </a:r>
          </a:p>
        </p:txBody>
      </p:sp>
      <p:sp>
        <p:nvSpPr>
          <p:cNvPr id="9" name="Oval 8">
            <a:extLst>
              <a:ext uri="{FF2B5EF4-FFF2-40B4-BE49-F238E27FC236}">
                <a16:creationId xmlns:a16="http://schemas.microsoft.com/office/drawing/2014/main" id="{8D760166-70E3-831D-C9DE-DDA3ECC0D548}"/>
              </a:ext>
            </a:extLst>
          </p:cNvPr>
          <p:cNvSpPr/>
          <p:nvPr/>
        </p:nvSpPr>
        <p:spPr>
          <a:xfrm>
            <a:off x="2242300" y="1447800"/>
            <a:ext cx="1162947" cy="109906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toy1</a:t>
            </a:r>
          </a:p>
          <a:p>
            <a:pPr algn="ctr"/>
            <a:r>
              <a:rPr lang="en-IN" dirty="0" err="1"/>
              <a:t>color</a:t>
            </a:r>
            <a:endParaRPr lang="en-IN" dirty="0"/>
          </a:p>
          <a:p>
            <a:pPr algn="ctr"/>
            <a:r>
              <a:rPr lang="en-IN" dirty="0"/>
              <a:t>shape</a:t>
            </a:r>
          </a:p>
        </p:txBody>
      </p:sp>
      <p:sp>
        <p:nvSpPr>
          <p:cNvPr id="12" name="Rectangle 11">
            <a:extLst>
              <a:ext uri="{FF2B5EF4-FFF2-40B4-BE49-F238E27FC236}">
                <a16:creationId xmlns:a16="http://schemas.microsoft.com/office/drawing/2014/main" id="{E3120056-1EA5-3AC6-A5B9-F8CBA70A3E23}"/>
              </a:ext>
            </a:extLst>
          </p:cNvPr>
          <p:cNvSpPr/>
          <p:nvPr/>
        </p:nvSpPr>
        <p:spPr>
          <a:xfrm>
            <a:off x="2311400" y="4418568"/>
            <a:ext cx="1093847" cy="1099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toy2</a:t>
            </a:r>
          </a:p>
          <a:p>
            <a:pPr algn="ctr"/>
            <a:r>
              <a:rPr lang="en-IN" dirty="0" err="1"/>
              <a:t>color</a:t>
            </a:r>
            <a:endParaRPr lang="en-IN" dirty="0"/>
          </a:p>
          <a:p>
            <a:pPr algn="ctr"/>
            <a:r>
              <a:rPr lang="en-IN" dirty="0"/>
              <a:t>shape</a:t>
            </a:r>
          </a:p>
        </p:txBody>
      </p:sp>
      <p:cxnSp>
        <p:nvCxnSpPr>
          <p:cNvPr id="14" name="Straight Arrow Connector 13">
            <a:extLst>
              <a:ext uri="{FF2B5EF4-FFF2-40B4-BE49-F238E27FC236}">
                <a16:creationId xmlns:a16="http://schemas.microsoft.com/office/drawing/2014/main" id="{37470FFF-6177-7156-09DE-C546FC31D3BD}"/>
              </a:ext>
            </a:extLst>
          </p:cNvPr>
          <p:cNvCxnSpPr>
            <a:stCxn id="12" idx="3"/>
            <a:endCxn id="4" idx="1"/>
          </p:cNvCxnSpPr>
          <p:nvPr/>
        </p:nvCxnSpPr>
        <p:spPr>
          <a:xfrm flipV="1">
            <a:off x="3405247" y="3500967"/>
            <a:ext cx="4036953" cy="1467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BD1E1BC-A8E6-AA78-8424-0D161DFEC0BC}"/>
              </a:ext>
            </a:extLst>
          </p:cNvPr>
          <p:cNvSpPr txBox="1"/>
          <p:nvPr/>
        </p:nvSpPr>
        <p:spPr>
          <a:xfrm>
            <a:off x="4789408" y="4270402"/>
            <a:ext cx="1162947" cy="369332"/>
          </a:xfrm>
          <a:prstGeom prst="rect">
            <a:avLst/>
          </a:prstGeom>
          <a:noFill/>
        </p:spPr>
        <p:txBody>
          <a:bodyPr wrap="none" rtlCol="0">
            <a:spAutoFit/>
          </a:bodyPr>
          <a:lstStyle/>
          <a:p>
            <a:r>
              <a:rPr lang="en-IN" dirty="0"/>
              <a:t>__proto__</a:t>
            </a:r>
          </a:p>
        </p:txBody>
      </p:sp>
    </p:spTree>
    <p:extLst>
      <p:ext uri="{BB962C8B-B14F-4D97-AF65-F5344CB8AC3E}">
        <p14:creationId xmlns:p14="http://schemas.microsoft.com/office/powerpoint/2010/main" val="2761243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1DE14CC-F822-15A6-868A-A30400F02253}"/>
              </a:ext>
            </a:extLst>
          </p:cNvPr>
          <p:cNvGrpSpPr/>
          <p:nvPr/>
        </p:nvGrpSpPr>
        <p:grpSpPr>
          <a:xfrm>
            <a:off x="642850" y="347441"/>
            <a:ext cx="6206683" cy="3233959"/>
            <a:chOff x="642850" y="347441"/>
            <a:chExt cx="6774874" cy="3663142"/>
          </a:xfrm>
        </p:grpSpPr>
        <p:sp>
          <p:nvSpPr>
            <p:cNvPr id="5" name="Rectangle: Rounded Corners 4">
              <a:extLst>
                <a:ext uri="{FF2B5EF4-FFF2-40B4-BE49-F238E27FC236}">
                  <a16:creationId xmlns:a16="http://schemas.microsoft.com/office/drawing/2014/main" id="{260EE275-13B4-B4A6-4417-DEAC74A9585C}"/>
                </a:ext>
              </a:extLst>
            </p:cNvPr>
            <p:cNvSpPr/>
            <p:nvPr/>
          </p:nvSpPr>
          <p:spPr>
            <a:xfrm>
              <a:off x="4774276" y="866986"/>
              <a:ext cx="2643448" cy="2776451"/>
            </a:xfrm>
            <a:prstGeom prst="roundRect">
              <a:avLst>
                <a:gd name="adj" fmla="val 7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US" dirty="0" err="1"/>
                <a:t>hasOwnProperty</a:t>
              </a:r>
              <a:r>
                <a:rPr lang="en-US" dirty="0"/>
                <a:t>()</a:t>
              </a:r>
            </a:p>
            <a:p>
              <a:pPr algn="ctr"/>
              <a:r>
                <a:rPr lang="en-US" dirty="0" err="1"/>
                <a:t>toString</a:t>
              </a:r>
              <a:r>
                <a:rPr lang="en-US" dirty="0"/>
                <a:t>()</a:t>
              </a:r>
            </a:p>
            <a:p>
              <a:pPr algn="ctr"/>
              <a:r>
                <a:rPr lang="en-US" dirty="0"/>
                <a:t>color=“red”</a:t>
              </a:r>
            </a:p>
            <a:p>
              <a:pPr algn="ctr"/>
              <a:r>
                <a:rPr lang="en-US" dirty="0"/>
                <a:t>shape=“circle”</a:t>
              </a:r>
            </a:p>
            <a:p>
              <a:pPr algn="ctr"/>
              <a:r>
                <a:rPr lang="en-US" dirty="0"/>
                <a:t>.</a:t>
              </a:r>
            </a:p>
          </p:txBody>
        </p:sp>
        <p:sp>
          <p:nvSpPr>
            <p:cNvPr id="6" name="Oval 5">
              <a:extLst>
                <a:ext uri="{FF2B5EF4-FFF2-40B4-BE49-F238E27FC236}">
                  <a16:creationId xmlns:a16="http://schemas.microsoft.com/office/drawing/2014/main" id="{B3D6C3D0-9AF7-1801-A265-797DB8D0AA7F}"/>
                </a:ext>
              </a:extLst>
            </p:cNvPr>
            <p:cNvSpPr/>
            <p:nvPr/>
          </p:nvSpPr>
          <p:spPr>
            <a:xfrm>
              <a:off x="642851" y="347441"/>
              <a:ext cx="1288473" cy="131341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toy1</a:t>
              </a:r>
            </a:p>
          </p:txBody>
        </p:sp>
        <p:cxnSp>
          <p:nvCxnSpPr>
            <p:cNvPr id="7" name="Straight Arrow Connector 6">
              <a:extLst>
                <a:ext uri="{FF2B5EF4-FFF2-40B4-BE49-F238E27FC236}">
                  <a16:creationId xmlns:a16="http://schemas.microsoft.com/office/drawing/2014/main" id="{0B2D753F-D669-D321-0045-2E7FD8E7F667}"/>
                </a:ext>
              </a:extLst>
            </p:cNvPr>
            <p:cNvCxnSpPr>
              <a:stCxn id="6" idx="6"/>
              <a:endCxn id="5" idx="1"/>
            </p:cNvCxnSpPr>
            <p:nvPr/>
          </p:nvCxnSpPr>
          <p:spPr>
            <a:xfrm>
              <a:off x="1931324" y="1004147"/>
              <a:ext cx="2842952" cy="1251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C320AF2-39BB-60A7-3B01-59EBFA2634F0}"/>
                </a:ext>
              </a:extLst>
            </p:cNvPr>
            <p:cNvSpPr txBox="1"/>
            <p:nvPr/>
          </p:nvSpPr>
          <p:spPr>
            <a:xfrm>
              <a:off x="2747510" y="1004147"/>
              <a:ext cx="1162947" cy="369332"/>
            </a:xfrm>
            <a:prstGeom prst="rect">
              <a:avLst/>
            </a:prstGeom>
            <a:noFill/>
          </p:spPr>
          <p:txBody>
            <a:bodyPr wrap="none" rtlCol="0">
              <a:spAutoFit/>
            </a:bodyPr>
            <a:lstStyle/>
            <a:p>
              <a:r>
                <a:rPr lang="en-IN" dirty="0"/>
                <a:t>__proto__</a:t>
              </a:r>
              <a:endParaRPr lang="en-US" dirty="0"/>
            </a:p>
          </p:txBody>
        </p:sp>
        <p:cxnSp>
          <p:nvCxnSpPr>
            <p:cNvPr id="9" name="Straight Arrow Connector 8">
              <a:extLst>
                <a:ext uri="{FF2B5EF4-FFF2-40B4-BE49-F238E27FC236}">
                  <a16:creationId xmlns:a16="http://schemas.microsoft.com/office/drawing/2014/main" id="{CC18BBD9-BB87-8E8A-4F5E-C9673E990EB1}"/>
                </a:ext>
              </a:extLst>
            </p:cNvPr>
            <p:cNvCxnSpPr>
              <a:cxnSpLocks/>
              <a:stCxn id="11" idx="6"/>
              <a:endCxn id="5" idx="1"/>
            </p:cNvCxnSpPr>
            <p:nvPr/>
          </p:nvCxnSpPr>
          <p:spPr>
            <a:xfrm flipV="1">
              <a:off x="1931323" y="2255212"/>
              <a:ext cx="2842953" cy="1098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240D3BF-FE1B-CF86-D159-978A9534003B}"/>
                </a:ext>
              </a:extLst>
            </p:cNvPr>
            <p:cNvSpPr txBox="1"/>
            <p:nvPr/>
          </p:nvSpPr>
          <p:spPr>
            <a:xfrm>
              <a:off x="2845172" y="2880744"/>
              <a:ext cx="1162947" cy="369332"/>
            </a:xfrm>
            <a:prstGeom prst="rect">
              <a:avLst/>
            </a:prstGeom>
            <a:noFill/>
          </p:spPr>
          <p:txBody>
            <a:bodyPr wrap="none" rtlCol="0">
              <a:spAutoFit/>
            </a:bodyPr>
            <a:lstStyle/>
            <a:p>
              <a:r>
                <a:rPr lang="en-IN" dirty="0"/>
                <a:t>__proto__</a:t>
              </a:r>
              <a:endParaRPr lang="en-US" dirty="0"/>
            </a:p>
          </p:txBody>
        </p:sp>
        <p:sp>
          <p:nvSpPr>
            <p:cNvPr id="11" name="Oval 10">
              <a:extLst>
                <a:ext uri="{FF2B5EF4-FFF2-40B4-BE49-F238E27FC236}">
                  <a16:creationId xmlns:a16="http://schemas.microsoft.com/office/drawing/2014/main" id="{C6296BE4-D8D1-0DF1-CADD-2B120C7CB869}"/>
                </a:ext>
              </a:extLst>
            </p:cNvPr>
            <p:cNvSpPr/>
            <p:nvPr/>
          </p:nvSpPr>
          <p:spPr>
            <a:xfrm>
              <a:off x="642850" y="2697172"/>
              <a:ext cx="1288473" cy="131341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toy2</a:t>
              </a:r>
            </a:p>
          </p:txBody>
        </p:sp>
      </p:grpSp>
      <p:grpSp>
        <p:nvGrpSpPr>
          <p:cNvPr id="12" name="Group 11">
            <a:extLst>
              <a:ext uri="{FF2B5EF4-FFF2-40B4-BE49-F238E27FC236}">
                <a16:creationId xmlns:a16="http://schemas.microsoft.com/office/drawing/2014/main" id="{B62BBF6E-0AA4-9D57-5B37-C3413D13FD8F}"/>
              </a:ext>
            </a:extLst>
          </p:cNvPr>
          <p:cNvGrpSpPr/>
          <p:nvPr/>
        </p:nvGrpSpPr>
        <p:grpSpPr>
          <a:xfrm>
            <a:off x="5097270" y="3488575"/>
            <a:ext cx="6748071" cy="3139168"/>
            <a:chOff x="5097270" y="3488575"/>
            <a:chExt cx="6748071" cy="3139168"/>
          </a:xfrm>
        </p:grpSpPr>
        <p:sp>
          <p:nvSpPr>
            <p:cNvPr id="13" name="Rectangle: Rounded Corners 12">
              <a:extLst>
                <a:ext uri="{FF2B5EF4-FFF2-40B4-BE49-F238E27FC236}">
                  <a16:creationId xmlns:a16="http://schemas.microsoft.com/office/drawing/2014/main" id="{84FF05D9-3CB1-5189-A76A-524340FD2C62}"/>
                </a:ext>
              </a:extLst>
            </p:cNvPr>
            <p:cNvSpPr/>
            <p:nvPr/>
          </p:nvSpPr>
          <p:spPr>
            <a:xfrm>
              <a:off x="9423592" y="3947249"/>
              <a:ext cx="2421749" cy="2451155"/>
            </a:xfrm>
            <a:prstGeom prst="roundRect">
              <a:avLst>
                <a:gd name="adj" fmla="val 7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US" dirty="0" err="1"/>
                <a:t>hasOwnProperty</a:t>
              </a:r>
              <a:r>
                <a:rPr lang="en-US" dirty="0"/>
                <a:t>()</a:t>
              </a:r>
            </a:p>
            <a:p>
              <a:pPr algn="ctr"/>
              <a:r>
                <a:rPr lang="en-US" dirty="0" err="1"/>
                <a:t>toString</a:t>
              </a:r>
              <a:r>
                <a:rPr lang="en-US" dirty="0"/>
                <a:t>()</a:t>
              </a:r>
            </a:p>
            <a:p>
              <a:pPr algn="ctr"/>
              <a:r>
                <a:rPr lang="en-US" dirty="0"/>
                <a:t>color=“red”</a:t>
              </a:r>
            </a:p>
            <a:p>
              <a:pPr algn="ctr"/>
              <a:r>
                <a:rPr lang="en-US" dirty="0"/>
                <a:t>shape=“circle”</a:t>
              </a:r>
            </a:p>
            <a:p>
              <a:pPr algn="ctr"/>
              <a:r>
                <a:rPr lang="en-US" dirty="0"/>
                <a:t>.</a:t>
              </a:r>
            </a:p>
          </p:txBody>
        </p:sp>
        <p:sp>
          <p:nvSpPr>
            <p:cNvPr id="14" name="Oval 13">
              <a:extLst>
                <a:ext uri="{FF2B5EF4-FFF2-40B4-BE49-F238E27FC236}">
                  <a16:creationId xmlns:a16="http://schemas.microsoft.com/office/drawing/2014/main" id="{C67034FF-E5D9-E878-2304-84D4F04BCEE6}"/>
                </a:ext>
              </a:extLst>
            </p:cNvPr>
            <p:cNvSpPr/>
            <p:nvPr/>
          </p:nvSpPr>
          <p:spPr>
            <a:xfrm>
              <a:off x="5638659" y="3488575"/>
              <a:ext cx="1180412" cy="115952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toy1</a:t>
              </a:r>
            </a:p>
          </p:txBody>
        </p:sp>
        <p:cxnSp>
          <p:nvCxnSpPr>
            <p:cNvPr id="15" name="Straight Arrow Connector 14">
              <a:extLst>
                <a:ext uri="{FF2B5EF4-FFF2-40B4-BE49-F238E27FC236}">
                  <a16:creationId xmlns:a16="http://schemas.microsoft.com/office/drawing/2014/main" id="{B41E4AE5-8698-ACBF-F121-16764C65DBE2}"/>
                </a:ext>
              </a:extLst>
            </p:cNvPr>
            <p:cNvCxnSpPr>
              <a:stCxn id="14" idx="6"/>
              <a:endCxn id="13" idx="1"/>
            </p:cNvCxnSpPr>
            <p:nvPr/>
          </p:nvCxnSpPr>
          <p:spPr>
            <a:xfrm>
              <a:off x="6819071" y="4068340"/>
              <a:ext cx="2604521" cy="1104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E984ACB-3C83-A425-C7F4-84922C81C30B}"/>
                </a:ext>
              </a:extLst>
            </p:cNvPr>
            <p:cNvSpPr txBox="1"/>
            <p:nvPr/>
          </p:nvSpPr>
          <p:spPr>
            <a:xfrm>
              <a:off x="7566806" y="4068340"/>
              <a:ext cx="1065414" cy="326060"/>
            </a:xfrm>
            <a:prstGeom prst="rect">
              <a:avLst/>
            </a:prstGeom>
            <a:noFill/>
          </p:spPr>
          <p:txBody>
            <a:bodyPr wrap="none" rtlCol="0">
              <a:spAutoFit/>
            </a:bodyPr>
            <a:lstStyle/>
            <a:p>
              <a:r>
                <a:rPr lang="en-IN" dirty="0"/>
                <a:t>__proto__</a:t>
              </a:r>
              <a:endParaRPr lang="en-US" dirty="0"/>
            </a:p>
          </p:txBody>
        </p:sp>
        <p:cxnSp>
          <p:nvCxnSpPr>
            <p:cNvPr id="17" name="Straight Arrow Connector 16">
              <a:extLst>
                <a:ext uri="{FF2B5EF4-FFF2-40B4-BE49-F238E27FC236}">
                  <a16:creationId xmlns:a16="http://schemas.microsoft.com/office/drawing/2014/main" id="{630D1DBC-7E9E-FCE5-4131-1CEF79307968}"/>
                </a:ext>
              </a:extLst>
            </p:cNvPr>
            <p:cNvCxnSpPr>
              <a:cxnSpLocks/>
              <a:stCxn id="20" idx="3"/>
              <a:endCxn id="13" idx="1"/>
            </p:cNvCxnSpPr>
            <p:nvPr/>
          </p:nvCxnSpPr>
          <p:spPr>
            <a:xfrm flipV="1">
              <a:off x="6819069" y="5172827"/>
              <a:ext cx="2604523" cy="969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CD1FB86-6769-8438-EFC0-6A49E3C3A38A}"/>
                </a:ext>
              </a:extLst>
            </p:cNvPr>
            <p:cNvSpPr txBox="1"/>
            <p:nvPr/>
          </p:nvSpPr>
          <p:spPr>
            <a:xfrm>
              <a:off x="7656277" y="5725070"/>
              <a:ext cx="1065414" cy="326060"/>
            </a:xfrm>
            <a:prstGeom prst="rect">
              <a:avLst/>
            </a:prstGeom>
            <a:noFill/>
          </p:spPr>
          <p:txBody>
            <a:bodyPr wrap="none" rtlCol="0">
              <a:spAutoFit/>
            </a:bodyPr>
            <a:lstStyle/>
            <a:p>
              <a:r>
                <a:rPr lang="en-IN" dirty="0"/>
                <a:t>__proto__</a:t>
              </a:r>
              <a:endParaRPr lang="en-US" dirty="0"/>
            </a:p>
          </p:txBody>
        </p:sp>
        <p:sp>
          <p:nvSpPr>
            <p:cNvPr id="19" name="TextBox 18">
              <a:extLst>
                <a:ext uri="{FF2B5EF4-FFF2-40B4-BE49-F238E27FC236}">
                  <a16:creationId xmlns:a16="http://schemas.microsoft.com/office/drawing/2014/main" id="{00996296-1D45-CDD5-9FB6-7DEF0E5F025E}"/>
                </a:ext>
              </a:extLst>
            </p:cNvPr>
            <p:cNvSpPr txBox="1"/>
            <p:nvPr/>
          </p:nvSpPr>
          <p:spPr>
            <a:xfrm>
              <a:off x="5097270" y="5020821"/>
              <a:ext cx="2263184" cy="646331"/>
            </a:xfrm>
            <a:prstGeom prst="rect">
              <a:avLst/>
            </a:prstGeom>
            <a:noFill/>
          </p:spPr>
          <p:txBody>
            <a:bodyPr wrap="none" rtlCol="0">
              <a:spAutoFit/>
            </a:bodyPr>
            <a:lstStyle/>
            <a:p>
              <a:r>
                <a:rPr lang="en-IN" dirty="0"/>
                <a:t>toy2.color = “blue”;</a:t>
              </a:r>
            </a:p>
            <a:p>
              <a:r>
                <a:rPr lang="en-IN" dirty="0"/>
                <a:t>toy2.shape = “square”</a:t>
              </a:r>
              <a:endParaRPr lang="en-US" dirty="0"/>
            </a:p>
          </p:txBody>
        </p:sp>
        <p:sp>
          <p:nvSpPr>
            <p:cNvPr id="20" name="Rectangle 19">
              <a:extLst>
                <a:ext uri="{FF2B5EF4-FFF2-40B4-BE49-F238E27FC236}">
                  <a16:creationId xmlns:a16="http://schemas.microsoft.com/office/drawing/2014/main" id="{8C5F04E7-A8E7-322A-EB71-705440A23A10}"/>
                </a:ext>
              </a:extLst>
            </p:cNvPr>
            <p:cNvSpPr/>
            <p:nvPr/>
          </p:nvSpPr>
          <p:spPr>
            <a:xfrm>
              <a:off x="5638656" y="5657799"/>
              <a:ext cx="1180413" cy="969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toy2</a:t>
              </a:r>
            </a:p>
            <a:p>
              <a:pPr algn="ctr"/>
              <a:r>
                <a:rPr lang="en-US" dirty="0"/>
                <a:t>color</a:t>
              </a:r>
            </a:p>
            <a:p>
              <a:pPr algn="ctr"/>
              <a:r>
                <a:rPr lang="en-US" dirty="0"/>
                <a:t>shape</a:t>
              </a:r>
            </a:p>
          </p:txBody>
        </p:sp>
      </p:grpSp>
    </p:spTree>
    <p:extLst>
      <p:ext uri="{BB962C8B-B14F-4D97-AF65-F5344CB8AC3E}">
        <p14:creationId xmlns:p14="http://schemas.microsoft.com/office/powerpoint/2010/main" val="25301529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EF9E-92E7-4F82-8738-DEB88ECE2FA0}"/>
              </a:ext>
            </a:extLst>
          </p:cNvPr>
          <p:cNvSpPr>
            <a:spLocks noGrp="1"/>
          </p:cNvSpPr>
          <p:nvPr>
            <p:ph type="title"/>
          </p:nvPr>
        </p:nvSpPr>
        <p:spPr/>
        <p:txBody>
          <a:bodyPr/>
          <a:lstStyle/>
          <a:p>
            <a:r>
              <a:rPr lang="en-IN" dirty="0"/>
              <a:t>Constructor Function</a:t>
            </a:r>
            <a:endParaRPr lang="en-US" dirty="0"/>
          </a:p>
        </p:txBody>
      </p:sp>
      <p:sp>
        <p:nvSpPr>
          <p:cNvPr id="3" name="Content Placeholder 2">
            <a:extLst>
              <a:ext uri="{FF2B5EF4-FFF2-40B4-BE49-F238E27FC236}">
                <a16:creationId xmlns:a16="http://schemas.microsoft.com/office/drawing/2014/main" id="{FBCEA9A5-A6AE-41B1-BA96-1C1769C05A30}"/>
              </a:ext>
            </a:extLst>
          </p:cNvPr>
          <p:cNvSpPr>
            <a:spLocks noGrp="1"/>
          </p:cNvSpPr>
          <p:nvPr>
            <p:ph idx="1"/>
          </p:nvPr>
        </p:nvSpPr>
        <p:spPr/>
        <p:txBody>
          <a:bodyPr>
            <a:normAutofit/>
          </a:bodyPr>
          <a:lstStyle/>
          <a:p>
            <a:r>
              <a:rPr lang="en-US" b="0" i="0" dirty="0">
                <a:effectLst/>
                <a:latin typeface="euclid_circular_a"/>
              </a:rPr>
              <a:t>In JavaScript, a constructor function is used to create objects. </a:t>
            </a:r>
          </a:p>
          <a:p>
            <a:r>
              <a:rPr lang="en-US" dirty="0"/>
              <a:t>To create an object from a constructor function, we use the new keyword.</a:t>
            </a:r>
          </a:p>
          <a:p>
            <a:r>
              <a:rPr lang="en-US" b="0" i="0" dirty="0">
                <a:effectLst/>
                <a:latin typeface="euclid_circular_a"/>
              </a:rPr>
              <a:t>It is considered a good practice to capitalize the first letter of your constructor function.</a:t>
            </a:r>
          </a:p>
          <a:p>
            <a:r>
              <a:rPr lang="en-US" dirty="0">
                <a:latin typeface="euclid_circular_a"/>
              </a:rPr>
              <a:t>W</a:t>
            </a:r>
            <a:r>
              <a:rPr lang="en-US" b="0" i="0" dirty="0">
                <a:effectLst/>
                <a:latin typeface="euclid_circular_a"/>
              </a:rPr>
              <a:t>hen this keyword is used in a constructor function, this refers to the object when the object is created.</a:t>
            </a:r>
            <a:endParaRPr lang="en-US" dirty="0"/>
          </a:p>
        </p:txBody>
      </p:sp>
    </p:spTree>
    <p:extLst>
      <p:ext uri="{BB962C8B-B14F-4D97-AF65-F5344CB8AC3E}">
        <p14:creationId xmlns:p14="http://schemas.microsoft.com/office/powerpoint/2010/main" val="6535930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08F8-3DED-4385-ABA4-060BB706B8EF}"/>
              </a:ext>
            </a:extLst>
          </p:cNvPr>
          <p:cNvSpPr>
            <a:spLocks noGrp="1"/>
          </p:cNvSpPr>
          <p:nvPr>
            <p:ph type="title"/>
          </p:nvPr>
        </p:nvSpPr>
        <p:spPr>
          <a:xfrm>
            <a:off x="610747" y="1628526"/>
            <a:ext cx="3571810" cy="3573516"/>
          </a:xfrm>
        </p:spPr>
        <p:txBody>
          <a:bodyPr vert="horz" lIns="91440" tIns="45720" rIns="91440" bIns="45720" rtlCol="0" anchor="b">
            <a:normAutofit/>
          </a:bodyPr>
          <a:lstStyle/>
          <a:p>
            <a:r>
              <a:rPr lang="en-US" sz="6600" kern="1200" dirty="0">
                <a:solidFill>
                  <a:schemeClr val="tx1"/>
                </a:solidFill>
                <a:latin typeface="+mj-lt"/>
                <a:ea typeface="+mj-ea"/>
                <a:cs typeface="+mj-cs"/>
              </a:rPr>
              <a:t>Function Using this keyword</a:t>
            </a:r>
            <a:br>
              <a:rPr lang="en-US" sz="6600" kern="1200" dirty="0">
                <a:solidFill>
                  <a:schemeClr val="tx1"/>
                </a:solidFill>
                <a:latin typeface="+mj-lt"/>
                <a:ea typeface="+mj-ea"/>
                <a:cs typeface="+mj-cs"/>
              </a:rPr>
            </a:br>
            <a:r>
              <a:rPr lang="en-US" sz="2400" b="1" kern="1200" dirty="0">
                <a:solidFill>
                  <a:srgbClr val="FF0000"/>
                </a:solidFill>
                <a:latin typeface="+mj-lt"/>
                <a:ea typeface="+mj-ea"/>
                <a:cs typeface="+mj-cs"/>
              </a:rPr>
              <a:t>*Will increase memory Usage</a:t>
            </a:r>
            <a:endParaRPr lang="en-US" sz="6600" b="1" kern="1200" dirty="0">
              <a:solidFill>
                <a:srgbClr val="FF0000"/>
              </a:solidFill>
              <a:latin typeface="+mj-lt"/>
              <a:ea typeface="+mj-ea"/>
              <a:cs typeface="+mj-cs"/>
            </a:endParaRPr>
          </a:p>
        </p:txBody>
      </p:sp>
      <p:pic>
        <p:nvPicPr>
          <p:cNvPr id="12" name="Picture 11" descr="Diagram&#10;&#10;Description automatically generated">
            <a:extLst>
              <a:ext uri="{FF2B5EF4-FFF2-40B4-BE49-F238E27FC236}">
                <a16:creationId xmlns:a16="http://schemas.microsoft.com/office/drawing/2014/main" id="{5320F8E6-296A-4D19-B626-A17A26D553C5}"/>
              </a:ext>
            </a:extLst>
          </p:cNvPr>
          <p:cNvPicPr>
            <a:picLocks noChangeAspect="1"/>
          </p:cNvPicPr>
          <p:nvPr/>
        </p:nvPicPr>
        <p:blipFill>
          <a:blip r:embed="rId2"/>
          <a:stretch>
            <a:fillRect/>
          </a:stretch>
        </p:blipFill>
        <p:spPr>
          <a:xfrm>
            <a:off x="4841778" y="640080"/>
            <a:ext cx="6839651" cy="5550408"/>
          </a:xfrm>
          <a:prstGeom prst="rect">
            <a:avLst/>
          </a:prstGeom>
        </p:spPr>
      </p:pic>
    </p:spTree>
    <p:extLst>
      <p:ext uri="{BB962C8B-B14F-4D97-AF65-F5344CB8AC3E}">
        <p14:creationId xmlns:p14="http://schemas.microsoft.com/office/powerpoint/2010/main" val="2092420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6612-5A1C-4008-B1A4-8CD1D3F6C97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Function Using prototype</a:t>
            </a:r>
          </a:p>
        </p:txBody>
      </p:sp>
      <p:pic>
        <p:nvPicPr>
          <p:cNvPr id="14" name="Content Placeholder 13" descr="Diagram&#10;&#10;Description automatically generated">
            <a:extLst>
              <a:ext uri="{FF2B5EF4-FFF2-40B4-BE49-F238E27FC236}">
                <a16:creationId xmlns:a16="http://schemas.microsoft.com/office/drawing/2014/main" id="{E17FCEDE-49FB-49EA-A4F9-5A69984A4295}"/>
              </a:ext>
            </a:extLst>
          </p:cNvPr>
          <p:cNvPicPr>
            <a:picLocks noGrp="1" noChangeAspect="1"/>
          </p:cNvPicPr>
          <p:nvPr>
            <p:ph idx="1"/>
          </p:nvPr>
        </p:nvPicPr>
        <p:blipFill>
          <a:blip r:embed="rId2"/>
          <a:stretch>
            <a:fillRect/>
          </a:stretch>
        </p:blipFill>
        <p:spPr>
          <a:xfrm>
            <a:off x="4654296" y="1529365"/>
            <a:ext cx="7214616" cy="3771837"/>
          </a:xfrm>
          <a:prstGeom prst="rect">
            <a:avLst/>
          </a:prstGeom>
        </p:spPr>
      </p:pic>
    </p:spTree>
    <p:extLst>
      <p:ext uri="{BB962C8B-B14F-4D97-AF65-F5344CB8AC3E}">
        <p14:creationId xmlns:p14="http://schemas.microsoft.com/office/powerpoint/2010/main" val="6594098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84BCAF6-FDD4-5A58-1877-015AD3DD4EFB}"/>
              </a:ext>
            </a:extLst>
          </p:cNvPr>
          <p:cNvSpPr/>
          <p:nvPr/>
        </p:nvSpPr>
        <p:spPr>
          <a:xfrm>
            <a:off x="1746750" y="1206269"/>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5" name="Rectangle: Rounded Corners 4">
            <a:extLst>
              <a:ext uri="{FF2B5EF4-FFF2-40B4-BE49-F238E27FC236}">
                <a16:creationId xmlns:a16="http://schemas.microsoft.com/office/drawing/2014/main" id="{39BCD7B6-3AA2-5733-7F57-4E9FA2AE96DC}"/>
              </a:ext>
            </a:extLst>
          </p:cNvPr>
          <p:cNvSpPr/>
          <p:nvPr/>
        </p:nvSpPr>
        <p:spPr>
          <a:xfrm>
            <a:off x="4573077" y="460202"/>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Vehicle.prototype</a:t>
            </a:r>
            <a:endParaRPr lang="en-US" dirty="0"/>
          </a:p>
          <a:p>
            <a:pPr algn="ctr"/>
            <a:endParaRPr lang="en-US" dirty="0"/>
          </a:p>
          <a:p>
            <a:pPr algn="ctr"/>
            <a:r>
              <a:rPr lang="en-US" dirty="0"/>
              <a:t>start()</a:t>
            </a:r>
          </a:p>
          <a:p>
            <a:pPr algn="ctr"/>
            <a:r>
              <a:rPr lang="en-US" dirty="0"/>
              <a:t>__proto__</a:t>
            </a:r>
          </a:p>
        </p:txBody>
      </p:sp>
      <p:cxnSp>
        <p:nvCxnSpPr>
          <p:cNvPr id="6" name="Straight Arrow Connector 5">
            <a:extLst>
              <a:ext uri="{FF2B5EF4-FFF2-40B4-BE49-F238E27FC236}">
                <a16:creationId xmlns:a16="http://schemas.microsoft.com/office/drawing/2014/main" id="{CFC11A66-595B-F25B-B08C-A8E973135375}"/>
              </a:ext>
            </a:extLst>
          </p:cNvPr>
          <p:cNvCxnSpPr>
            <a:endCxn id="5" idx="1"/>
          </p:cNvCxnSpPr>
          <p:nvPr/>
        </p:nvCxnSpPr>
        <p:spPr>
          <a:xfrm>
            <a:off x="3060161" y="1808942"/>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3DA3678-AA1F-EB0C-FCFA-31AD882EFC27}"/>
              </a:ext>
            </a:extLst>
          </p:cNvPr>
          <p:cNvSpPr txBox="1"/>
          <p:nvPr/>
        </p:nvSpPr>
        <p:spPr>
          <a:xfrm>
            <a:off x="635000" y="460202"/>
            <a:ext cx="950645" cy="369332"/>
          </a:xfrm>
          <a:prstGeom prst="rect">
            <a:avLst/>
          </a:prstGeom>
          <a:noFill/>
        </p:spPr>
        <p:txBody>
          <a:bodyPr wrap="none" rtlCol="0">
            <a:spAutoFit/>
          </a:bodyPr>
          <a:lstStyle/>
          <a:p>
            <a:r>
              <a:rPr lang="en-US" dirty="0" err="1"/>
              <a:t>v.start</a:t>
            </a:r>
            <a:r>
              <a:rPr lang="en-US" dirty="0"/>
              <a:t>() </a:t>
            </a:r>
          </a:p>
        </p:txBody>
      </p:sp>
      <p:sp>
        <p:nvSpPr>
          <p:cNvPr id="8" name="Rectangle: Rounded Corners 7">
            <a:extLst>
              <a:ext uri="{FF2B5EF4-FFF2-40B4-BE49-F238E27FC236}">
                <a16:creationId xmlns:a16="http://schemas.microsoft.com/office/drawing/2014/main" id="{0A74DE69-965A-E02E-1B42-8DBF6C07033F}"/>
              </a:ext>
            </a:extLst>
          </p:cNvPr>
          <p:cNvSpPr/>
          <p:nvPr/>
        </p:nvSpPr>
        <p:spPr>
          <a:xfrm>
            <a:off x="8233448" y="460202"/>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cxnSp>
        <p:nvCxnSpPr>
          <p:cNvPr id="9" name="Straight Arrow Connector 8">
            <a:extLst>
              <a:ext uri="{FF2B5EF4-FFF2-40B4-BE49-F238E27FC236}">
                <a16:creationId xmlns:a16="http://schemas.microsoft.com/office/drawing/2014/main" id="{359050C3-4718-2AB1-A12D-B1403175D1A2}"/>
              </a:ext>
            </a:extLst>
          </p:cNvPr>
          <p:cNvCxnSpPr>
            <a:endCxn id="8" idx="1"/>
          </p:cNvCxnSpPr>
          <p:nvPr/>
        </p:nvCxnSpPr>
        <p:spPr>
          <a:xfrm>
            <a:off x="6720532" y="1808942"/>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55CA978D-95E3-5E06-F22E-EAC3B6876160}"/>
              </a:ext>
            </a:extLst>
          </p:cNvPr>
          <p:cNvSpPr/>
          <p:nvPr/>
        </p:nvSpPr>
        <p:spPr>
          <a:xfrm>
            <a:off x="1746750" y="4506422"/>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11" name="Rectangle: Rounded Corners 10">
            <a:extLst>
              <a:ext uri="{FF2B5EF4-FFF2-40B4-BE49-F238E27FC236}">
                <a16:creationId xmlns:a16="http://schemas.microsoft.com/office/drawing/2014/main" id="{685BF4DB-68B3-DECE-4D19-972501D2C336}"/>
              </a:ext>
            </a:extLst>
          </p:cNvPr>
          <p:cNvSpPr/>
          <p:nvPr/>
        </p:nvSpPr>
        <p:spPr>
          <a:xfrm>
            <a:off x="4573077" y="3760355"/>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FourWheeler.prototype</a:t>
            </a:r>
            <a:endParaRPr lang="en-US" dirty="0"/>
          </a:p>
          <a:p>
            <a:pPr algn="ctr"/>
            <a:endParaRPr lang="en-US" dirty="0"/>
          </a:p>
          <a:p>
            <a:pPr algn="ctr"/>
            <a:r>
              <a:rPr lang="en-US" dirty="0"/>
              <a:t>__proto__</a:t>
            </a:r>
          </a:p>
        </p:txBody>
      </p:sp>
      <p:cxnSp>
        <p:nvCxnSpPr>
          <p:cNvPr id="12" name="Straight Arrow Connector 11">
            <a:extLst>
              <a:ext uri="{FF2B5EF4-FFF2-40B4-BE49-F238E27FC236}">
                <a16:creationId xmlns:a16="http://schemas.microsoft.com/office/drawing/2014/main" id="{EE630953-8085-E3A1-BBD6-7F773AB738EE}"/>
              </a:ext>
            </a:extLst>
          </p:cNvPr>
          <p:cNvCxnSpPr>
            <a:endCxn id="11" idx="1"/>
          </p:cNvCxnSpPr>
          <p:nvPr/>
        </p:nvCxnSpPr>
        <p:spPr>
          <a:xfrm>
            <a:off x="3060161" y="5109095"/>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FBFA9F6F-0E0E-23B9-1707-74D6E53D07FC}"/>
              </a:ext>
            </a:extLst>
          </p:cNvPr>
          <p:cNvSpPr/>
          <p:nvPr/>
        </p:nvSpPr>
        <p:spPr>
          <a:xfrm>
            <a:off x="8233448" y="3760355"/>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cxnSp>
        <p:nvCxnSpPr>
          <p:cNvPr id="14" name="Straight Arrow Connector 13">
            <a:extLst>
              <a:ext uri="{FF2B5EF4-FFF2-40B4-BE49-F238E27FC236}">
                <a16:creationId xmlns:a16="http://schemas.microsoft.com/office/drawing/2014/main" id="{E46533DF-1435-91E3-F6A9-576BE433F360}"/>
              </a:ext>
            </a:extLst>
          </p:cNvPr>
          <p:cNvCxnSpPr>
            <a:endCxn id="13" idx="1"/>
          </p:cNvCxnSpPr>
          <p:nvPr/>
        </p:nvCxnSpPr>
        <p:spPr>
          <a:xfrm>
            <a:off x="6720532" y="5109095"/>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3010532-945D-203C-0769-96A7EE0366F4}"/>
              </a:ext>
            </a:extLst>
          </p:cNvPr>
          <p:cNvSpPr txBox="1"/>
          <p:nvPr/>
        </p:nvSpPr>
        <p:spPr>
          <a:xfrm>
            <a:off x="728133" y="3897669"/>
            <a:ext cx="1597745" cy="369332"/>
          </a:xfrm>
          <a:prstGeom prst="rect">
            <a:avLst/>
          </a:prstGeom>
          <a:noFill/>
        </p:spPr>
        <p:txBody>
          <a:bodyPr wrap="none" rtlCol="0">
            <a:spAutoFit/>
          </a:bodyPr>
          <a:lstStyle/>
          <a:p>
            <a:r>
              <a:rPr lang="en-US" dirty="0" err="1">
                <a:solidFill>
                  <a:srgbClr val="FF0000"/>
                </a:solidFill>
              </a:rPr>
              <a:t>v.start</a:t>
            </a:r>
            <a:r>
              <a:rPr lang="en-US" dirty="0">
                <a:solidFill>
                  <a:srgbClr val="FF0000"/>
                </a:solidFill>
              </a:rPr>
              <a:t>() - Error </a:t>
            </a:r>
          </a:p>
        </p:txBody>
      </p:sp>
    </p:spTree>
    <p:extLst>
      <p:ext uri="{BB962C8B-B14F-4D97-AF65-F5344CB8AC3E}">
        <p14:creationId xmlns:p14="http://schemas.microsoft.com/office/powerpoint/2010/main" val="2550334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9DA4B3-4782-C8C4-A7BF-77C152EB82F5}"/>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3" name="Connector: Elbow 2">
            <a:extLst>
              <a:ext uri="{FF2B5EF4-FFF2-40B4-BE49-F238E27FC236}">
                <a16:creationId xmlns:a16="http://schemas.microsoft.com/office/drawing/2014/main" id="{7A6A8D53-53D2-1E8C-D470-B95488948583}"/>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7AB6992E-C654-0AB5-C7DC-94C8455D2DB8}"/>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Flowchart: Magnetic Disk 4">
            <a:extLst>
              <a:ext uri="{FF2B5EF4-FFF2-40B4-BE49-F238E27FC236}">
                <a16:creationId xmlns:a16="http://schemas.microsoft.com/office/drawing/2014/main" id="{24E747EC-854F-D220-4702-6020671BE438}"/>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grpSp>
        <p:nvGrpSpPr>
          <p:cNvPr id="6" name="Group 5">
            <a:extLst>
              <a:ext uri="{FF2B5EF4-FFF2-40B4-BE49-F238E27FC236}">
                <a16:creationId xmlns:a16="http://schemas.microsoft.com/office/drawing/2014/main" id="{A4E690F1-FF65-A201-E899-77CAF640B159}"/>
              </a:ext>
            </a:extLst>
          </p:cNvPr>
          <p:cNvGrpSpPr/>
          <p:nvPr/>
        </p:nvGrpSpPr>
        <p:grpSpPr>
          <a:xfrm>
            <a:off x="7810595" y="1677880"/>
            <a:ext cx="1262108" cy="898124"/>
            <a:chOff x="8762260" y="1677880"/>
            <a:chExt cx="1262108" cy="898124"/>
          </a:xfrm>
        </p:grpSpPr>
        <p:sp>
          <p:nvSpPr>
            <p:cNvPr id="7" name="Rectangle: Rounded Corners 6">
              <a:extLst>
                <a:ext uri="{FF2B5EF4-FFF2-40B4-BE49-F238E27FC236}">
                  <a16:creationId xmlns:a16="http://schemas.microsoft.com/office/drawing/2014/main" id="{BF0D2753-4278-3485-0568-3DB6D74E24F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B3C7701E-8C38-5998-F2F5-76BEA7A855D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9" name="Group 8">
            <a:extLst>
              <a:ext uri="{FF2B5EF4-FFF2-40B4-BE49-F238E27FC236}">
                <a16:creationId xmlns:a16="http://schemas.microsoft.com/office/drawing/2014/main" id="{9A0A1751-0981-B6CF-261F-91000F3A409D}"/>
              </a:ext>
            </a:extLst>
          </p:cNvPr>
          <p:cNvGrpSpPr/>
          <p:nvPr/>
        </p:nvGrpSpPr>
        <p:grpSpPr>
          <a:xfrm>
            <a:off x="9193562" y="1690743"/>
            <a:ext cx="1262108" cy="898124"/>
            <a:chOff x="8762260" y="1677880"/>
            <a:chExt cx="1262108" cy="898124"/>
          </a:xfrm>
        </p:grpSpPr>
        <p:sp>
          <p:nvSpPr>
            <p:cNvPr id="10" name="Rectangle: Rounded Corners 9">
              <a:extLst>
                <a:ext uri="{FF2B5EF4-FFF2-40B4-BE49-F238E27FC236}">
                  <a16:creationId xmlns:a16="http://schemas.microsoft.com/office/drawing/2014/main" id="{C12F4416-796C-AB34-1B53-E8767AD579B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1D43D12E-D474-C3E9-B40A-4A41BD9AB8E3}"/>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cxnSp>
        <p:nvCxnSpPr>
          <p:cNvPr id="12" name="Straight Connector 11">
            <a:extLst>
              <a:ext uri="{FF2B5EF4-FFF2-40B4-BE49-F238E27FC236}">
                <a16:creationId xmlns:a16="http://schemas.microsoft.com/office/drawing/2014/main" id="{34EFFBED-004D-E602-913E-E690FF698CD5}"/>
              </a:ext>
            </a:extLst>
          </p:cNvPr>
          <p:cNvCxnSpPr/>
          <p:nvPr/>
        </p:nvCxnSpPr>
        <p:spPr>
          <a:xfrm>
            <a:off x="7667073" y="3755254"/>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3" name="TextBox 12">
            <a:extLst>
              <a:ext uri="{FF2B5EF4-FFF2-40B4-BE49-F238E27FC236}">
                <a16:creationId xmlns:a16="http://schemas.microsoft.com/office/drawing/2014/main" id="{DEFC9B72-DD23-2328-D076-ABA759D502FD}"/>
              </a:ext>
            </a:extLst>
          </p:cNvPr>
          <p:cNvSpPr txBox="1"/>
          <p:nvPr/>
        </p:nvSpPr>
        <p:spPr>
          <a:xfrm>
            <a:off x="7755764" y="3906836"/>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sp>
        <p:nvSpPr>
          <p:cNvPr id="14" name="TextBox 13">
            <a:extLst>
              <a:ext uri="{FF2B5EF4-FFF2-40B4-BE49-F238E27FC236}">
                <a16:creationId xmlns:a16="http://schemas.microsoft.com/office/drawing/2014/main" id="{7F139F2B-9C70-1CDD-7F7D-FFCE11884340}"/>
              </a:ext>
            </a:extLst>
          </p:cNvPr>
          <p:cNvSpPr txBox="1"/>
          <p:nvPr/>
        </p:nvSpPr>
        <p:spPr>
          <a:xfrm>
            <a:off x="8929181" y="3906233"/>
            <a:ext cx="1581715" cy="1477328"/>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a:p>
            <a:r>
              <a:rPr lang="en-IN" dirty="0">
                <a:solidFill>
                  <a:schemeClr val="bg1"/>
                </a:solidFill>
              </a:rPr>
              <a:t>Sails JS</a:t>
            </a:r>
          </a:p>
        </p:txBody>
      </p:sp>
      <p:sp>
        <p:nvSpPr>
          <p:cNvPr id="15" name="Rectangle 14">
            <a:extLst>
              <a:ext uri="{FF2B5EF4-FFF2-40B4-BE49-F238E27FC236}">
                <a16:creationId xmlns:a16="http://schemas.microsoft.com/office/drawing/2014/main" id="{7E17A878-8357-E37B-33AD-5B92F54F91B3}"/>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sp>
        <p:nvSpPr>
          <p:cNvPr id="16" name="TextBox 15">
            <a:extLst>
              <a:ext uri="{FF2B5EF4-FFF2-40B4-BE49-F238E27FC236}">
                <a16:creationId xmlns:a16="http://schemas.microsoft.com/office/drawing/2014/main" id="{A8C2BD3E-C3E4-DDFF-6892-5AC6DA3ED8B5}"/>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17" name="Straight Arrow Connector 16">
            <a:extLst>
              <a:ext uri="{FF2B5EF4-FFF2-40B4-BE49-F238E27FC236}">
                <a16:creationId xmlns:a16="http://schemas.microsoft.com/office/drawing/2014/main" id="{CCAECA9E-EFB9-A79D-23D5-CAEFB9A2BAB1}"/>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A717E62-A9E3-DD22-7B9E-562FD14A31BA}"/>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B68470CE-F0B3-CAD0-946D-3B4227B4040B}"/>
              </a:ext>
            </a:extLst>
          </p:cNvPr>
          <p:cNvGrpSpPr/>
          <p:nvPr/>
        </p:nvGrpSpPr>
        <p:grpSpPr>
          <a:xfrm>
            <a:off x="8562508" y="2719934"/>
            <a:ext cx="1262108" cy="898124"/>
            <a:chOff x="8762260" y="1677880"/>
            <a:chExt cx="1262108" cy="898124"/>
          </a:xfrm>
        </p:grpSpPr>
        <p:sp>
          <p:nvSpPr>
            <p:cNvPr id="20" name="Rectangle: Rounded Corners 19">
              <a:extLst>
                <a:ext uri="{FF2B5EF4-FFF2-40B4-BE49-F238E27FC236}">
                  <a16:creationId xmlns:a16="http://schemas.microsoft.com/office/drawing/2014/main" id="{254780B8-53E5-4979-AAB6-C9A730E0C489}"/>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55F2897A-B23A-C7B6-E93B-36E6ACDFBE10}"/>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22" name="Rectangle 21">
            <a:extLst>
              <a:ext uri="{FF2B5EF4-FFF2-40B4-BE49-F238E27FC236}">
                <a16:creationId xmlns:a16="http://schemas.microsoft.com/office/drawing/2014/main" id="{9D5D3006-0032-9692-0BD2-0942C0E94EA8}"/>
              </a:ext>
            </a:extLst>
          </p:cNvPr>
          <p:cNvSpPr/>
          <p:nvPr/>
        </p:nvSpPr>
        <p:spPr>
          <a:xfrm>
            <a:off x="4486704" y="2034350"/>
            <a:ext cx="1745991" cy="369332"/>
          </a:xfrm>
          <a:prstGeom prst="rect">
            <a:avLst/>
          </a:prstGeom>
        </p:spPr>
        <p:txBody>
          <a:bodyPr wrap="none">
            <a:spAutoFit/>
          </a:bodyPr>
          <a:lstStyle/>
          <a:p>
            <a:r>
              <a:rPr lang="en-IN" dirty="0"/>
              <a:t>HTML + CSS + JS </a:t>
            </a:r>
          </a:p>
        </p:txBody>
      </p:sp>
      <p:sp>
        <p:nvSpPr>
          <p:cNvPr id="23" name="Rectangle 22">
            <a:extLst>
              <a:ext uri="{FF2B5EF4-FFF2-40B4-BE49-F238E27FC236}">
                <a16:creationId xmlns:a16="http://schemas.microsoft.com/office/drawing/2014/main" id="{B5053135-9ACA-427E-CA5E-878D0F557268}"/>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4" name="Rectangle: Rounded Corners 23">
            <a:extLst>
              <a:ext uri="{FF2B5EF4-FFF2-40B4-BE49-F238E27FC236}">
                <a16:creationId xmlns:a16="http://schemas.microsoft.com/office/drawing/2014/main" id="{F59DE258-B00B-15F7-B1D2-4861BC7D1656}"/>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EF162450-0DDD-5A9B-34CF-6D653AE4338F}"/>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6" name="Rectangle: Rounded Corners 25">
            <a:extLst>
              <a:ext uri="{FF2B5EF4-FFF2-40B4-BE49-F238E27FC236}">
                <a16:creationId xmlns:a16="http://schemas.microsoft.com/office/drawing/2014/main" id="{DFF75CE0-1ED1-91A0-F217-86CACC782ED1}"/>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Rectangle: Rounded Corners 26">
            <a:extLst>
              <a:ext uri="{FF2B5EF4-FFF2-40B4-BE49-F238E27FC236}">
                <a16:creationId xmlns:a16="http://schemas.microsoft.com/office/drawing/2014/main" id="{39FAF971-71C1-6F54-2C1E-A652B3384FF4}"/>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pic>
        <p:nvPicPr>
          <p:cNvPr id="28" name="Picture 27">
            <a:extLst>
              <a:ext uri="{FF2B5EF4-FFF2-40B4-BE49-F238E27FC236}">
                <a16:creationId xmlns:a16="http://schemas.microsoft.com/office/drawing/2014/main" id="{90B159AD-42B3-D2A3-7ED2-D8DC33BCC2F0}"/>
              </a:ext>
            </a:extLst>
          </p:cNvPr>
          <p:cNvPicPr>
            <a:picLocks noChangeAspect="1"/>
          </p:cNvPicPr>
          <p:nvPr/>
        </p:nvPicPr>
        <p:blipFill>
          <a:blip r:embed="rId2"/>
          <a:stretch>
            <a:fillRect/>
          </a:stretch>
        </p:blipFill>
        <p:spPr>
          <a:xfrm>
            <a:off x="1294305" y="4119796"/>
            <a:ext cx="949454" cy="674913"/>
          </a:xfrm>
          <a:prstGeom prst="rect">
            <a:avLst/>
          </a:prstGeom>
        </p:spPr>
      </p:pic>
      <p:cxnSp>
        <p:nvCxnSpPr>
          <p:cNvPr id="29" name="Straight Arrow Connector 28">
            <a:extLst>
              <a:ext uri="{FF2B5EF4-FFF2-40B4-BE49-F238E27FC236}">
                <a16:creationId xmlns:a16="http://schemas.microsoft.com/office/drawing/2014/main" id="{DB71B401-E9D7-3AC9-33F3-D3C71DC8E368}"/>
              </a:ext>
            </a:extLst>
          </p:cNvPr>
          <p:cNvCxnSpPr>
            <a:cxnSpLocks/>
          </p:cNvCxnSpPr>
          <p:nvPr/>
        </p:nvCxnSpPr>
        <p:spPr>
          <a:xfrm>
            <a:off x="3376980" y="3048634"/>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87A4AC0-ABC8-4E68-426B-E0D0F6F44BEB}"/>
              </a:ext>
            </a:extLst>
          </p:cNvPr>
          <p:cNvCxnSpPr/>
          <p:nvPr/>
        </p:nvCxnSpPr>
        <p:spPr>
          <a:xfrm flipH="1">
            <a:off x="3376980" y="3443690"/>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DC03223-FA93-D75C-2776-292D9211DB30}"/>
              </a:ext>
            </a:extLst>
          </p:cNvPr>
          <p:cNvSpPr txBox="1"/>
          <p:nvPr/>
        </p:nvSpPr>
        <p:spPr>
          <a:xfrm>
            <a:off x="4422748" y="2692165"/>
            <a:ext cx="1901611" cy="369332"/>
          </a:xfrm>
          <a:prstGeom prst="rect">
            <a:avLst/>
          </a:prstGeom>
          <a:noFill/>
        </p:spPr>
        <p:txBody>
          <a:bodyPr wrap="none" rtlCol="0">
            <a:spAutoFit/>
          </a:bodyPr>
          <a:lstStyle/>
          <a:p>
            <a:r>
              <a:rPr lang="en-IN" dirty="0"/>
              <a:t>AJAX - HTTP + URL</a:t>
            </a:r>
          </a:p>
        </p:txBody>
      </p:sp>
      <p:sp>
        <p:nvSpPr>
          <p:cNvPr id="32" name="TextBox 31">
            <a:extLst>
              <a:ext uri="{FF2B5EF4-FFF2-40B4-BE49-F238E27FC236}">
                <a16:creationId xmlns:a16="http://schemas.microsoft.com/office/drawing/2014/main" id="{441A894D-66EF-5040-07D4-8BE29B985326}"/>
              </a:ext>
            </a:extLst>
          </p:cNvPr>
          <p:cNvSpPr txBox="1"/>
          <p:nvPr/>
        </p:nvSpPr>
        <p:spPr>
          <a:xfrm>
            <a:off x="4599944" y="3469413"/>
            <a:ext cx="1547218" cy="369332"/>
          </a:xfrm>
          <a:prstGeom prst="rect">
            <a:avLst/>
          </a:prstGeom>
          <a:noFill/>
        </p:spPr>
        <p:txBody>
          <a:bodyPr wrap="none" rtlCol="0">
            <a:spAutoFit/>
          </a:bodyPr>
          <a:lstStyle/>
          <a:p>
            <a:r>
              <a:rPr lang="en-IN" dirty="0"/>
              <a:t>PARTIAL HTML</a:t>
            </a:r>
          </a:p>
        </p:txBody>
      </p:sp>
      <p:sp>
        <p:nvSpPr>
          <p:cNvPr id="33" name="Rectangle 32">
            <a:extLst>
              <a:ext uri="{FF2B5EF4-FFF2-40B4-BE49-F238E27FC236}">
                <a16:creationId xmlns:a16="http://schemas.microsoft.com/office/drawing/2014/main" id="{91072706-F55C-367D-B080-9CAE214D4F81}"/>
              </a:ext>
            </a:extLst>
          </p:cNvPr>
          <p:cNvSpPr/>
          <p:nvPr/>
        </p:nvSpPr>
        <p:spPr>
          <a:xfrm>
            <a:off x="4499302" y="3968318"/>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34" name="Group 33">
            <a:extLst>
              <a:ext uri="{FF2B5EF4-FFF2-40B4-BE49-F238E27FC236}">
                <a16:creationId xmlns:a16="http://schemas.microsoft.com/office/drawing/2014/main" id="{1210BE0D-75B3-A62F-F469-569E0C20710F}"/>
              </a:ext>
            </a:extLst>
          </p:cNvPr>
          <p:cNvGrpSpPr/>
          <p:nvPr/>
        </p:nvGrpSpPr>
        <p:grpSpPr>
          <a:xfrm>
            <a:off x="3485864" y="3510046"/>
            <a:ext cx="828000" cy="828000"/>
            <a:chOff x="4936328" y="4218830"/>
            <a:chExt cx="828000" cy="828000"/>
          </a:xfrm>
        </p:grpSpPr>
        <p:sp>
          <p:nvSpPr>
            <p:cNvPr id="35" name="Arc 34">
              <a:extLst>
                <a:ext uri="{FF2B5EF4-FFF2-40B4-BE49-F238E27FC236}">
                  <a16:creationId xmlns:a16="http://schemas.microsoft.com/office/drawing/2014/main" id="{81BBEF4D-274F-3CD7-35F0-8517700FC3A7}"/>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6" name="TextBox 35">
              <a:extLst>
                <a:ext uri="{FF2B5EF4-FFF2-40B4-BE49-F238E27FC236}">
                  <a16:creationId xmlns:a16="http://schemas.microsoft.com/office/drawing/2014/main" id="{79EC91B8-9AB8-85FB-5C7E-9258C53F21BA}"/>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dirty="0">
                  <a:solidFill>
                    <a:srgbClr val="FF0000"/>
                  </a:solidFill>
                </a:rPr>
                <a:t>Partial </a:t>
              </a:r>
            </a:p>
            <a:p>
              <a:r>
                <a:rPr lang="en-IN" sz="1200" b="1" dirty="0">
                  <a:solidFill>
                    <a:srgbClr val="FF0000"/>
                  </a:solidFill>
                </a:rPr>
                <a:t>Page</a:t>
              </a:r>
            </a:p>
            <a:p>
              <a:r>
                <a:rPr lang="en-IN" sz="1200" b="1" dirty="0">
                  <a:solidFill>
                    <a:srgbClr val="FF0000"/>
                  </a:solidFill>
                </a:rPr>
                <a:t>Reload!</a:t>
              </a:r>
            </a:p>
          </p:txBody>
        </p:sp>
      </p:grpSp>
    </p:spTree>
    <p:extLst>
      <p:ext uri="{BB962C8B-B14F-4D97-AF65-F5344CB8AC3E}">
        <p14:creationId xmlns:p14="http://schemas.microsoft.com/office/powerpoint/2010/main" val="3153586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84BCAF6-FDD4-5A58-1877-015AD3DD4EFB}"/>
              </a:ext>
            </a:extLst>
          </p:cNvPr>
          <p:cNvSpPr/>
          <p:nvPr/>
        </p:nvSpPr>
        <p:spPr>
          <a:xfrm>
            <a:off x="1173549" y="1502603"/>
            <a:ext cx="1103985" cy="876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a:t>
            </a:r>
          </a:p>
          <a:p>
            <a:pPr algn="ctr"/>
            <a:endParaRPr lang="en-US" sz="1400" dirty="0"/>
          </a:p>
          <a:p>
            <a:pPr algn="ctr"/>
            <a:r>
              <a:rPr lang="en-US" sz="1400" dirty="0"/>
              <a:t>__proto__</a:t>
            </a:r>
          </a:p>
        </p:txBody>
      </p:sp>
      <p:sp>
        <p:nvSpPr>
          <p:cNvPr id="5" name="Rectangle: Rounded Corners 4">
            <a:extLst>
              <a:ext uri="{FF2B5EF4-FFF2-40B4-BE49-F238E27FC236}">
                <a16:creationId xmlns:a16="http://schemas.microsoft.com/office/drawing/2014/main" id="{39BCD7B6-3AA2-5733-7F57-4E9FA2AE96DC}"/>
              </a:ext>
            </a:extLst>
          </p:cNvPr>
          <p:cNvSpPr/>
          <p:nvPr/>
        </p:nvSpPr>
        <p:spPr>
          <a:xfrm>
            <a:off x="5899505" y="831465"/>
            <a:ext cx="2114588" cy="221880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Vehicle.prototype</a:t>
            </a:r>
            <a:endParaRPr lang="en-US" dirty="0"/>
          </a:p>
          <a:p>
            <a:pPr algn="ctr"/>
            <a:endParaRPr lang="en-US" dirty="0"/>
          </a:p>
          <a:p>
            <a:pPr algn="ctr"/>
            <a:r>
              <a:rPr lang="en-US" dirty="0"/>
              <a:t>start()</a:t>
            </a:r>
          </a:p>
          <a:p>
            <a:pPr algn="ctr"/>
            <a:r>
              <a:rPr lang="en-US" dirty="0"/>
              <a:t>__proto__</a:t>
            </a:r>
          </a:p>
        </p:txBody>
      </p:sp>
      <p:sp>
        <p:nvSpPr>
          <p:cNvPr id="8" name="Rectangle: Rounded Corners 7">
            <a:extLst>
              <a:ext uri="{FF2B5EF4-FFF2-40B4-BE49-F238E27FC236}">
                <a16:creationId xmlns:a16="http://schemas.microsoft.com/office/drawing/2014/main" id="{0A74DE69-965A-E02E-1B42-8DBF6C07033F}"/>
              </a:ext>
            </a:extLst>
          </p:cNvPr>
          <p:cNvSpPr/>
          <p:nvPr/>
        </p:nvSpPr>
        <p:spPr>
          <a:xfrm>
            <a:off x="8688800" y="844800"/>
            <a:ext cx="2366819" cy="2192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p:txBody>
      </p:sp>
      <p:sp>
        <p:nvSpPr>
          <p:cNvPr id="16" name="Rectangle: Rounded Corners 15">
            <a:extLst>
              <a:ext uri="{FF2B5EF4-FFF2-40B4-BE49-F238E27FC236}">
                <a16:creationId xmlns:a16="http://schemas.microsoft.com/office/drawing/2014/main" id="{63B09F9A-AF10-B763-1B6F-A5E3C4326143}"/>
              </a:ext>
            </a:extLst>
          </p:cNvPr>
          <p:cNvSpPr/>
          <p:nvPr/>
        </p:nvSpPr>
        <p:spPr>
          <a:xfrm>
            <a:off x="2946324" y="831465"/>
            <a:ext cx="2007369" cy="22188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FourWheeler.prototype</a:t>
            </a:r>
            <a:endParaRPr lang="en-US" dirty="0"/>
          </a:p>
          <a:p>
            <a:pPr algn="ctr"/>
            <a:endParaRPr lang="en-US" dirty="0"/>
          </a:p>
          <a:p>
            <a:pPr algn="ctr"/>
            <a:r>
              <a:rPr lang="en-US" dirty="0"/>
              <a:t>move()</a:t>
            </a:r>
          </a:p>
          <a:p>
            <a:pPr algn="ctr"/>
            <a:r>
              <a:rPr lang="en-US" dirty="0"/>
              <a:t>__proto__</a:t>
            </a:r>
          </a:p>
        </p:txBody>
      </p:sp>
      <p:cxnSp>
        <p:nvCxnSpPr>
          <p:cNvPr id="22" name="Straight Arrow Connector 21">
            <a:extLst>
              <a:ext uri="{FF2B5EF4-FFF2-40B4-BE49-F238E27FC236}">
                <a16:creationId xmlns:a16="http://schemas.microsoft.com/office/drawing/2014/main" id="{209645E0-D356-4C99-692A-807F02340F32}"/>
              </a:ext>
            </a:extLst>
          </p:cNvPr>
          <p:cNvCxnSpPr>
            <a:stCxn id="4" idx="3"/>
            <a:endCxn id="16" idx="1"/>
          </p:cNvCxnSpPr>
          <p:nvPr/>
        </p:nvCxnSpPr>
        <p:spPr>
          <a:xfrm flipV="1">
            <a:off x="2277534" y="1940868"/>
            <a:ext cx="6687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0BBB99C-167D-3EE6-6173-CAEA01E6D32D}"/>
              </a:ext>
            </a:extLst>
          </p:cNvPr>
          <p:cNvCxnSpPr>
            <a:stCxn id="16" idx="3"/>
            <a:endCxn id="5" idx="1"/>
          </p:cNvCxnSpPr>
          <p:nvPr/>
        </p:nvCxnSpPr>
        <p:spPr>
          <a:xfrm>
            <a:off x="4953693" y="1940868"/>
            <a:ext cx="945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588C923-14F5-4182-5536-C3B5F4BC1905}"/>
              </a:ext>
            </a:extLst>
          </p:cNvPr>
          <p:cNvCxnSpPr>
            <a:stCxn id="5" idx="3"/>
            <a:endCxn id="8" idx="1"/>
          </p:cNvCxnSpPr>
          <p:nvPr/>
        </p:nvCxnSpPr>
        <p:spPr>
          <a:xfrm>
            <a:off x="8014093" y="1940868"/>
            <a:ext cx="674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AEEDC187-7966-695D-BD45-CF100FDFB3E6}"/>
              </a:ext>
            </a:extLst>
          </p:cNvPr>
          <p:cNvSpPr/>
          <p:nvPr/>
        </p:nvSpPr>
        <p:spPr>
          <a:xfrm>
            <a:off x="1173549" y="4999336"/>
            <a:ext cx="1103985" cy="876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a:t>
            </a:r>
          </a:p>
          <a:p>
            <a:pPr algn="ctr"/>
            <a:endParaRPr lang="en-US" sz="1400" dirty="0"/>
          </a:p>
          <a:p>
            <a:pPr algn="ctr"/>
            <a:r>
              <a:rPr lang="en-US" sz="1400" dirty="0"/>
              <a:t>__proto__</a:t>
            </a:r>
          </a:p>
        </p:txBody>
      </p:sp>
      <p:sp>
        <p:nvSpPr>
          <p:cNvPr id="32" name="Rectangle: Rounded Corners 31">
            <a:extLst>
              <a:ext uri="{FF2B5EF4-FFF2-40B4-BE49-F238E27FC236}">
                <a16:creationId xmlns:a16="http://schemas.microsoft.com/office/drawing/2014/main" id="{2073C5D2-5B77-6A02-3A9F-B8BA0B179D2D}"/>
              </a:ext>
            </a:extLst>
          </p:cNvPr>
          <p:cNvSpPr/>
          <p:nvPr/>
        </p:nvSpPr>
        <p:spPr>
          <a:xfrm>
            <a:off x="5899505" y="4328198"/>
            <a:ext cx="2114588" cy="221880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Vehicle.prototype</a:t>
            </a:r>
            <a:endParaRPr lang="en-US" dirty="0"/>
          </a:p>
          <a:p>
            <a:pPr algn="ctr"/>
            <a:endParaRPr lang="en-US" dirty="0"/>
          </a:p>
          <a:p>
            <a:pPr algn="ctr"/>
            <a:r>
              <a:rPr lang="en-US" dirty="0"/>
              <a:t>start()</a:t>
            </a:r>
          </a:p>
          <a:p>
            <a:pPr algn="ctr"/>
            <a:r>
              <a:rPr lang="en-US" dirty="0"/>
              <a:t>__proto__</a:t>
            </a:r>
          </a:p>
        </p:txBody>
      </p:sp>
      <p:sp>
        <p:nvSpPr>
          <p:cNvPr id="33" name="Rectangle: Rounded Corners 32">
            <a:extLst>
              <a:ext uri="{FF2B5EF4-FFF2-40B4-BE49-F238E27FC236}">
                <a16:creationId xmlns:a16="http://schemas.microsoft.com/office/drawing/2014/main" id="{90DF1B48-3B8E-38CF-84A1-F996999860F7}"/>
              </a:ext>
            </a:extLst>
          </p:cNvPr>
          <p:cNvSpPr/>
          <p:nvPr/>
        </p:nvSpPr>
        <p:spPr>
          <a:xfrm>
            <a:off x="8688800" y="4341533"/>
            <a:ext cx="2366819" cy="2192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p:txBody>
      </p:sp>
      <p:sp>
        <p:nvSpPr>
          <p:cNvPr id="34" name="Rectangle: Rounded Corners 33">
            <a:extLst>
              <a:ext uri="{FF2B5EF4-FFF2-40B4-BE49-F238E27FC236}">
                <a16:creationId xmlns:a16="http://schemas.microsoft.com/office/drawing/2014/main" id="{54D6869A-E813-7108-BAF4-5F03F1A1DCB0}"/>
              </a:ext>
            </a:extLst>
          </p:cNvPr>
          <p:cNvSpPr/>
          <p:nvPr/>
        </p:nvSpPr>
        <p:spPr>
          <a:xfrm>
            <a:off x="2946324" y="4328198"/>
            <a:ext cx="2007369" cy="22188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FourWheeler.prototype</a:t>
            </a:r>
            <a:endParaRPr lang="en-US" dirty="0"/>
          </a:p>
          <a:p>
            <a:pPr algn="ctr"/>
            <a:endParaRPr lang="en-US" dirty="0"/>
          </a:p>
          <a:p>
            <a:pPr algn="ctr"/>
            <a:r>
              <a:rPr lang="en-US" dirty="0"/>
              <a:t>move()</a:t>
            </a:r>
          </a:p>
          <a:p>
            <a:pPr algn="ctr"/>
            <a:r>
              <a:rPr lang="en-US" dirty="0">
                <a:solidFill>
                  <a:srgbClr val="00B050"/>
                </a:solidFill>
              </a:rPr>
              <a:t>start()</a:t>
            </a:r>
          </a:p>
          <a:p>
            <a:pPr algn="ctr"/>
            <a:r>
              <a:rPr lang="en-US" dirty="0"/>
              <a:t>__proto__</a:t>
            </a:r>
          </a:p>
        </p:txBody>
      </p:sp>
      <p:cxnSp>
        <p:nvCxnSpPr>
          <p:cNvPr id="35" name="Straight Arrow Connector 34">
            <a:extLst>
              <a:ext uri="{FF2B5EF4-FFF2-40B4-BE49-F238E27FC236}">
                <a16:creationId xmlns:a16="http://schemas.microsoft.com/office/drawing/2014/main" id="{BE3992FA-ABAA-6F80-F95E-06A527A3E8E9}"/>
              </a:ext>
            </a:extLst>
          </p:cNvPr>
          <p:cNvCxnSpPr>
            <a:stCxn id="31" idx="3"/>
            <a:endCxn id="34" idx="1"/>
          </p:cNvCxnSpPr>
          <p:nvPr/>
        </p:nvCxnSpPr>
        <p:spPr>
          <a:xfrm flipV="1">
            <a:off x="2277534" y="5437601"/>
            <a:ext cx="6687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B809FC1-2208-A5FC-DD03-7A011E6E89A7}"/>
              </a:ext>
            </a:extLst>
          </p:cNvPr>
          <p:cNvCxnSpPr>
            <a:stCxn id="34" idx="3"/>
            <a:endCxn id="32" idx="1"/>
          </p:cNvCxnSpPr>
          <p:nvPr/>
        </p:nvCxnSpPr>
        <p:spPr>
          <a:xfrm>
            <a:off x="4953693" y="5437601"/>
            <a:ext cx="945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9C01752-9636-8931-715A-8D5499B6EFC1}"/>
              </a:ext>
            </a:extLst>
          </p:cNvPr>
          <p:cNvCxnSpPr>
            <a:stCxn id="32" idx="3"/>
            <a:endCxn id="33" idx="1"/>
          </p:cNvCxnSpPr>
          <p:nvPr/>
        </p:nvCxnSpPr>
        <p:spPr>
          <a:xfrm>
            <a:off x="8014093" y="5437601"/>
            <a:ext cx="674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8012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8BCC-F6B3-4578-9666-A81F3BB7FE59}"/>
              </a:ext>
            </a:extLst>
          </p:cNvPr>
          <p:cNvSpPr>
            <a:spLocks noGrp="1"/>
          </p:cNvSpPr>
          <p:nvPr>
            <p:ph type="title"/>
          </p:nvPr>
        </p:nvSpPr>
        <p:spPr>
          <a:xfrm>
            <a:off x="838200" y="365125"/>
            <a:ext cx="10515600" cy="1325563"/>
          </a:xfrm>
        </p:spPr>
        <p:txBody>
          <a:bodyPr/>
          <a:lstStyle/>
          <a:p>
            <a:r>
              <a:rPr lang="en-US" dirty="0"/>
              <a:t>Indexed collections</a:t>
            </a:r>
          </a:p>
        </p:txBody>
      </p:sp>
      <p:sp>
        <p:nvSpPr>
          <p:cNvPr id="3" name="Content Placeholder 2">
            <a:extLst>
              <a:ext uri="{FF2B5EF4-FFF2-40B4-BE49-F238E27FC236}">
                <a16:creationId xmlns:a16="http://schemas.microsoft.com/office/drawing/2014/main" id="{73A9EBCA-96F5-4475-93F3-CB86826CADC5}"/>
              </a:ext>
            </a:extLst>
          </p:cNvPr>
          <p:cNvSpPr>
            <a:spLocks noGrp="1"/>
          </p:cNvSpPr>
          <p:nvPr>
            <p:ph idx="1"/>
          </p:nvPr>
        </p:nvSpPr>
        <p:spPr>
          <a:xfrm>
            <a:off x="838200" y="1825625"/>
            <a:ext cx="10515600" cy="4351338"/>
          </a:xfrm>
        </p:spPr>
        <p:txBody>
          <a:bodyPr>
            <a:normAutofit fontScale="92500" lnSpcReduction="20000"/>
          </a:bodyPr>
          <a:lstStyle/>
          <a:p>
            <a:r>
              <a:rPr lang="en-US" dirty="0"/>
              <a:t>Array</a:t>
            </a:r>
          </a:p>
          <a:p>
            <a:r>
              <a:rPr lang="en-US" dirty="0"/>
              <a:t>Int8Array</a:t>
            </a:r>
          </a:p>
          <a:p>
            <a:r>
              <a:rPr lang="en-US" dirty="0"/>
              <a:t>Uint8Array</a:t>
            </a:r>
          </a:p>
          <a:p>
            <a:r>
              <a:rPr lang="en-US" dirty="0"/>
              <a:t>Uint8ClampedArray</a:t>
            </a:r>
          </a:p>
          <a:p>
            <a:r>
              <a:rPr lang="en-US" dirty="0"/>
              <a:t>Int16Array</a:t>
            </a:r>
          </a:p>
          <a:p>
            <a:r>
              <a:rPr lang="en-US" dirty="0"/>
              <a:t>Uint16Array</a:t>
            </a:r>
          </a:p>
          <a:p>
            <a:r>
              <a:rPr lang="en-US" dirty="0"/>
              <a:t>Int32Array</a:t>
            </a:r>
          </a:p>
          <a:p>
            <a:r>
              <a:rPr lang="en-US" dirty="0"/>
              <a:t>Uint32Array</a:t>
            </a:r>
          </a:p>
          <a:p>
            <a:r>
              <a:rPr lang="en-US" dirty="0"/>
              <a:t>Float32Array</a:t>
            </a:r>
          </a:p>
          <a:p>
            <a:r>
              <a:rPr lang="en-US" dirty="0"/>
              <a:t>Float64Array</a:t>
            </a:r>
          </a:p>
        </p:txBody>
      </p:sp>
    </p:spTree>
    <p:extLst>
      <p:ext uri="{BB962C8B-B14F-4D97-AF65-F5344CB8AC3E}">
        <p14:creationId xmlns:p14="http://schemas.microsoft.com/office/powerpoint/2010/main" val="4275185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6920-B8A5-44BA-912B-F8773FD930D5}"/>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7B60B456-87FD-4896-B0F4-C53F1D0B2313}"/>
              </a:ext>
            </a:extLst>
          </p:cNvPr>
          <p:cNvSpPr>
            <a:spLocks noGrp="1"/>
          </p:cNvSpPr>
          <p:nvPr>
            <p:ph idx="1"/>
          </p:nvPr>
        </p:nvSpPr>
        <p:spPr/>
        <p:txBody>
          <a:bodyPr>
            <a:normAutofit fontScale="92500" lnSpcReduction="20000"/>
          </a:bodyPr>
          <a:lstStyle/>
          <a:p>
            <a:r>
              <a:rPr lang="en-US" b="1" dirty="0"/>
              <a:t>Arrays</a:t>
            </a:r>
            <a:r>
              <a:rPr lang="en-US" dirty="0"/>
              <a:t> are an ordered collection that can hold data of any type. In JavaScript, arrays are created with square brackets [...] or using Array constructor and allow duplicate elements.</a:t>
            </a:r>
          </a:p>
          <a:p>
            <a:r>
              <a:rPr lang="en-US" dirty="0"/>
              <a:t>JavaScript objects and arrays were the most important data structures to handle collections of data.</a:t>
            </a:r>
          </a:p>
          <a:p>
            <a:r>
              <a:rPr lang="en-US" dirty="0"/>
              <a:t>The combination of objects and arrays was able to handle data in many scenarios, however, there were a few shortcomings as follows</a:t>
            </a:r>
          </a:p>
          <a:p>
            <a:pPr lvl="1"/>
            <a:r>
              <a:rPr lang="en-US" dirty="0"/>
              <a:t>Object keys can only be of type string.</a:t>
            </a:r>
          </a:p>
          <a:p>
            <a:pPr lvl="1"/>
            <a:r>
              <a:rPr lang="en-US" dirty="0"/>
              <a:t>Objects don't maintain the order of the elements inserted into them.</a:t>
            </a:r>
          </a:p>
          <a:p>
            <a:pPr lvl="1"/>
            <a:r>
              <a:rPr lang="en-US" dirty="0"/>
              <a:t>Objects lack some useful methods, which makes them difficult to use in some situations. For example, you can't compute the size (length) of an object easily. Also, enumerating an object is not that straightforward.</a:t>
            </a:r>
          </a:p>
          <a:p>
            <a:pPr lvl="1"/>
            <a:r>
              <a:rPr lang="en-US" dirty="0"/>
              <a:t>Arrays are collections of elements that allow duplicates. Supporting arrays that only have distinct elements requires extra logic and code.</a:t>
            </a:r>
          </a:p>
        </p:txBody>
      </p:sp>
    </p:spTree>
    <p:extLst>
      <p:ext uri="{BB962C8B-B14F-4D97-AF65-F5344CB8AC3E}">
        <p14:creationId xmlns:p14="http://schemas.microsoft.com/office/powerpoint/2010/main" val="33058355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223-AB37-BEFD-0919-3EE1B87D3BDB}"/>
              </a:ext>
            </a:extLst>
          </p:cNvPr>
          <p:cNvSpPr>
            <a:spLocks noGrp="1"/>
          </p:cNvSpPr>
          <p:nvPr>
            <p:ph type="title"/>
          </p:nvPr>
        </p:nvSpPr>
        <p:spPr/>
        <p:txBody>
          <a:bodyPr/>
          <a:lstStyle/>
          <a:p>
            <a:r>
              <a:rPr lang="en-IN" dirty="0"/>
              <a:t>Ext JS</a:t>
            </a:r>
          </a:p>
        </p:txBody>
      </p:sp>
      <p:sp>
        <p:nvSpPr>
          <p:cNvPr id="3" name="Content Placeholder 2">
            <a:extLst>
              <a:ext uri="{FF2B5EF4-FFF2-40B4-BE49-F238E27FC236}">
                <a16:creationId xmlns:a16="http://schemas.microsoft.com/office/drawing/2014/main" id="{42A66322-2183-0FEC-71F5-DA7E1CF78857}"/>
              </a:ext>
            </a:extLst>
          </p:cNvPr>
          <p:cNvSpPr>
            <a:spLocks noGrp="1"/>
          </p:cNvSpPr>
          <p:nvPr>
            <p:ph idx="1"/>
          </p:nvPr>
        </p:nvSpPr>
        <p:spPr/>
        <p:txBody>
          <a:bodyPr/>
          <a:lstStyle/>
          <a:p>
            <a:r>
              <a:rPr lang="en-US" dirty="0"/>
              <a:t>Ext JS 4 is a pure JavaScript application framework that works everywhere from IE6 to Chrome 11. </a:t>
            </a:r>
          </a:p>
          <a:p>
            <a:r>
              <a:rPr lang="en-US" dirty="0"/>
              <a:t>It enables you to create the best cross-platform applications using nothing but a browser, and has a phenomenal API.</a:t>
            </a:r>
            <a:endParaRPr lang="en-IN" dirty="0"/>
          </a:p>
        </p:txBody>
      </p:sp>
    </p:spTree>
    <p:extLst>
      <p:ext uri="{BB962C8B-B14F-4D97-AF65-F5344CB8AC3E}">
        <p14:creationId xmlns:p14="http://schemas.microsoft.com/office/powerpoint/2010/main" val="22086032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3BBC-7187-4D9E-9993-68A86CE15446}"/>
              </a:ext>
            </a:extLst>
          </p:cNvPr>
          <p:cNvSpPr>
            <a:spLocks noGrp="1"/>
          </p:cNvSpPr>
          <p:nvPr>
            <p:ph type="title"/>
          </p:nvPr>
        </p:nvSpPr>
        <p:spPr/>
        <p:txBody>
          <a:bodyPr/>
          <a:lstStyle/>
          <a:p>
            <a:r>
              <a:rPr lang="en-IN" dirty="0"/>
              <a:t>EXT JS Version History</a:t>
            </a:r>
          </a:p>
        </p:txBody>
      </p:sp>
      <p:sp>
        <p:nvSpPr>
          <p:cNvPr id="3" name="Content Placeholder 2">
            <a:extLst>
              <a:ext uri="{FF2B5EF4-FFF2-40B4-BE49-F238E27FC236}">
                <a16:creationId xmlns:a16="http://schemas.microsoft.com/office/drawing/2014/main" id="{43E71936-DA9A-3409-58BC-7F872C7DAF10}"/>
              </a:ext>
            </a:extLst>
          </p:cNvPr>
          <p:cNvSpPr>
            <a:spLocks noGrp="1"/>
          </p:cNvSpPr>
          <p:nvPr>
            <p:ph idx="1"/>
          </p:nvPr>
        </p:nvSpPr>
        <p:spPr/>
        <p:txBody>
          <a:bodyPr/>
          <a:lstStyle/>
          <a:p>
            <a:r>
              <a:rPr lang="en-IN" dirty="0"/>
              <a:t>Ext JS 2.0	-	4 December 2007 </a:t>
            </a:r>
          </a:p>
          <a:p>
            <a:r>
              <a:rPr lang="en-IN" dirty="0"/>
              <a:t>Ext JS 3.0	-	6 July 2009</a:t>
            </a:r>
          </a:p>
          <a:p>
            <a:r>
              <a:rPr lang="en-IN" b="1" dirty="0"/>
              <a:t>Ext JS 4.0	-	26 April 2011</a:t>
            </a:r>
          </a:p>
          <a:p>
            <a:r>
              <a:rPr lang="en-IN" dirty="0"/>
              <a:t>Ext JS 5.0	-	2 June 2014</a:t>
            </a:r>
          </a:p>
          <a:p>
            <a:r>
              <a:rPr lang="en-IN" dirty="0"/>
              <a:t>Ext JS 6.0	-	1 July 2015</a:t>
            </a:r>
          </a:p>
          <a:p>
            <a:r>
              <a:rPr lang="en-IN" dirty="0"/>
              <a:t>Ext JS 7.0	-	29 August 2019</a:t>
            </a:r>
          </a:p>
        </p:txBody>
      </p:sp>
    </p:spTree>
    <p:extLst>
      <p:ext uri="{BB962C8B-B14F-4D97-AF65-F5344CB8AC3E}">
        <p14:creationId xmlns:p14="http://schemas.microsoft.com/office/powerpoint/2010/main" val="33746081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EF086-6B23-AE28-EC27-91EC110FCFF5}"/>
              </a:ext>
            </a:extLst>
          </p:cNvPr>
          <p:cNvSpPr>
            <a:spLocks noGrp="1"/>
          </p:cNvSpPr>
          <p:nvPr>
            <p:ph type="title"/>
          </p:nvPr>
        </p:nvSpPr>
        <p:spPr/>
        <p:txBody>
          <a:bodyPr/>
          <a:lstStyle/>
          <a:p>
            <a:r>
              <a:rPr lang="en-IN" dirty="0"/>
              <a:t>Ext JS 4.0</a:t>
            </a:r>
          </a:p>
        </p:txBody>
      </p:sp>
      <p:sp>
        <p:nvSpPr>
          <p:cNvPr id="3" name="Content Placeholder 2">
            <a:extLst>
              <a:ext uri="{FF2B5EF4-FFF2-40B4-BE49-F238E27FC236}">
                <a16:creationId xmlns:a16="http://schemas.microsoft.com/office/drawing/2014/main" id="{7E2C7502-298B-9564-8023-40C45DFA0C2C}"/>
              </a:ext>
            </a:extLst>
          </p:cNvPr>
          <p:cNvSpPr>
            <a:spLocks noGrp="1"/>
          </p:cNvSpPr>
          <p:nvPr>
            <p:ph idx="1"/>
          </p:nvPr>
        </p:nvSpPr>
        <p:spPr/>
        <p:txBody>
          <a:bodyPr/>
          <a:lstStyle/>
          <a:p>
            <a:r>
              <a:rPr lang="en-IN" dirty="0"/>
              <a:t>Ext JS 4.0 SDK – Ext JS Core API’s</a:t>
            </a:r>
          </a:p>
          <a:p>
            <a:r>
              <a:rPr lang="en-IN" dirty="0"/>
              <a:t>Ext JS 4.0 SDK Tools (Todays World this is Sencha </a:t>
            </a:r>
            <a:r>
              <a:rPr lang="en-IN" dirty="0" err="1"/>
              <a:t>Cmd</a:t>
            </a:r>
            <a:r>
              <a:rPr lang="en-IN" dirty="0"/>
              <a:t>)</a:t>
            </a:r>
          </a:p>
          <a:p>
            <a:r>
              <a:rPr lang="en-IN" dirty="0"/>
              <a:t>Ext JS 4.0 IDE Plugins</a:t>
            </a:r>
          </a:p>
          <a:p>
            <a:pPr lvl="1"/>
            <a:r>
              <a:rPr lang="en-IN" dirty="0"/>
              <a:t>Eclipse</a:t>
            </a:r>
          </a:p>
          <a:p>
            <a:pPr lvl="1"/>
            <a:r>
              <a:rPr lang="en-IN" dirty="0"/>
              <a:t>Visual Studio</a:t>
            </a:r>
          </a:p>
          <a:p>
            <a:pPr lvl="1"/>
            <a:r>
              <a:rPr lang="en-IN" dirty="0"/>
              <a:t>Visual Studio Code</a:t>
            </a:r>
          </a:p>
        </p:txBody>
      </p:sp>
    </p:spTree>
    <p:extLst>
      <p:ext uri="{BB962C8B-B14F-4D97-AF65-F5344CB8AC3E}">
        <p14:creationId xmlns:p14="http://schemas.microsoft.com/office/powerpoint/2010/main" val="16629547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35DCF4-D0E6-ACDC-4B47-4A70A4F5BD1E}"/>
              </a:ext>
            </a:extLst>
          </p:cNvPr>
          <p:cNvSpPr>
            <a:spLocks noGrp="1"/>
          </p:cNvSpPr>
          <p:nvPr>
            <p:ph type="title"/>
          </p:nvPr>
        </p:nvSpPr>
        <p:spPr/>
        <p:txBody>
          <a:bodyPr>
            <a:normAutofit/>
          </a:bodyPr>
          <a:lstStyle/>
          <a:p>
            <a:r>
              <a:rPr lang="en-US" dirty="0"/>
              <a:t>Ext JS 4's class system</a:t>
            </a:r>
            <a:endParaRPr lang="en-IN" dirty="0"/>
          </a:p>
        </p:txBody>
      </p:sp>
      <p:sp>
        <p:nvSpPr>
          <p:cNvPr id="5" name="Content Placeholder 4">
            <a:extLst>
              <a:ext uri="{FF2B5EF4-FFF2-40B4-BE49-F238E27FC236}">
                <a16:creationId xmlns:a16="http://schemas.microsoft.com/office/drawing/2014/main" id="{0E34F70B-7544-2150-4AEB-486594CF62DA}"/>
              </a:ext>
            </a:extLst>
          </p:cNvPr>
          <p:cNvSpPr>
            <a:spLocks noGrp="1"/>
          </p:cNvSpPr>
          <p:nvPr>
            <p:ph idx="1"/>
          </p:nvPr>
        </p:nvSpPr>
        <p:spPr/>
        <p:txBody>
          <a:bodyPr>
            <a:normAutofit/>
          </a:bodyPr>
          <a:lstStyle/>
          <a:p>
            <a:r>
              <a:rPr lang="en-US" dirty="0"/>
              <a:t>Ext JS 4 introduces an entirely new way of defining classes</a:t>
            </a:r>
          </a:p>
          <a:p>
            <a:r>
              <a:rPr lang="en-US" dirty="0"/>
              <a:t>When developing with Ext JS 4 your JavaScript's structure will be more closely in line with that of other object oriented languages.</a:t>
            </a:r>
          </a:p>
          <a:p>
            <a:r>
              <a:rPr lang="en-US" dirty="0"/>
              <a:t>The </a:t>
            </a:r>
            <a:r>
              <a:rPr lang="en-US" dirty="0" err="1"/>
              <a:t>Ext.define</a:t>
            </a:r>
            <a:r>
              <a:rPr lang="en-US" dirty="0"/>
              <a:t> method is used to define new classes. It uses a string-based definition, leaving the framework to take care of the </a:t>
            </a:r>
            <a:r>
              <a:rPr lang="en-US" dirty="0" err="1"/>
              <a:t>namespacing</a:t>
            </a:r>
            <a:r>
              <a:rPr lang="en-US" dirty="0"/>
              <a:t> and concrete defining of the class.</a:t>
            </a:r>
          </a:p>
          <a:p>
            <a:r>
              <a:rPr lang="en-US" dirty="0"/>
              <a:t>Internally every class that is defined is turned into an instance of the </a:t>
            </a:r>
            <a:r>
              <a:rPr lang="en-US" dirty="0" err="1"/>
              <a:t>Ext.Class</a:t>
            </a:r>
            <a:r>
              <a:rPr lang="en-US" dirty="0"/>
              <a:t> class by the </a:t>
            </a:r>
            <a:r>
              <a:rPr lang="en-US" dirty="0" err="1"/>
              <a:t>Ext.ClassManager</a:t>
            </a:r>
            <a:r>
              <a:rPr lang="en-US" dirty="0"/>
              <a:t>.</a:t>
            </a:r>
          </a:p>
          <a:p>
            <a:r>
              <a:rPr lang="en-US" dirty="0"/>
              <a:t>The manager runs through a series of pre and post processing steps.</a:t>
            </a:r>
          </a:p>
        </p:txBody>
      </p:sp>
    </p:spTree>
    <p:extLst>
      <p:ext uri="{BB962C8B-B14F-4D97-AF65-F5344CB8AC3E}">
        <p14:creationId xmlns:p14="http://schemas.microsoft.com/office/powerpoint/2010/main" val="10855516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E0B0-5902-BDD4-6CF5-49D863440984}"/>
              </a:ext>
            </a:extLst>
          </p:cNvPr>
          <p:cNvSpPr>
            <a:spLocks noGrp="1"/>
          </p:cNvSpPr>
          <p:nvPr>
            <p:ph type="title"/>
          </p:nvPr>
        </p:nvSpPr>
        <p:spPr/>
        <p:txBody>
          <a:bodyPr/>
          <a:lstStyle/>
          <a:p>
            <a:r>
              <a:rPr lang="en-IN" dirty="0"/>
              <a:t>Pre-Processors</a:t>
            </a:r>
          </a:p>
        </p:txBody>
      </p:sp>
      <p:sp>
        <p:nvSpPr>
          <p:cNvPr id="3" name="Content Placeholder 2">
            <a:extLst>
              <a:ext uri="{FF2B5EF4-FFF2-40B4-BE49-F238E27FC236}">
                <a16:creationId xmlns:a16="http://schemas.microsoft.com/office/drawing/2014/main" id="{BB7805B1-99AD-1CD7-47B8-138E5EAD354F}"/>
              </a:ext>
            </a:extLst>
          </p:cNvPr>
          <p:cNvSpPr>
            <a:spLocks noGrp="1"/>
          </p:cNvSpPr>
          <p:nvPr>
            <p:ph idx="1"/>
          </p:nvPr>
        </p:nvSpPr>
        <p:spPr/>
        <p:txBody>
          <a:bodyPr>
            <a:normAutofit fontScale="92500" lnSpcReduction="20000"/>
          </a:bodyPr>
          <a:lstStyle/>
          <a:p>
            <a:r>
              <a:rPr lang="en-US" dirty="0"/>
              <a:t>Loader: Loads any other required classes if they don't already exist, recursing through this process for each class loaded </a:t>
            </a:r>
          </a:p>
          <a:p>
            <a:r>
              <a:rPr lang="en-US" dirty="0"/>
              <a:t>Extend: Now that all the required classes have been loaded, we can extend from them as required by our extend config option </a:t>
            </a:r>
          </a:p>
          <a:p>
            <a:r>
              <a:rPr lang="en-US" dirty="0" err="1"/>
              <a:t>Mixins</a:t>
            </a:r>
            <a:r>
              <a:rPr lang="en-US" dirty="0"/>
              <a:t>: Any </a:t>
            </a:r>
            <a:r>
              <a:rPr lang="en-US" dirty="0" err="1"/>
              <a:t>Mixins</a:t>
            </a:r>
            <a:r>
              <a:rPr lang="en-US" dirty="0"/>
              <a:t> that have been defined are now handled and merged into our class </a:t>
            </a:r>
          </a:p>
          <a:p>
            <a:r>
              <a:rPr lang="en-US" dirty="0"/>
              <a:t>Config: Any properties in the config configuration option are processed and their get/set/apply/reset methods are created </a:t>
            </a:r>
          </a:p>
          <a:p>
            <a:r>
              <a:rPr lang="en-US" dirty="0"/>
              <a:t>Statics: If the class has any static properties or methods these are handled at this stage.</a:t>
            </a:r>
          </a:p>
          <a:p>
            <a:r>
              <a:rPr lang="en-US" dirty="0"/>
              <a:t>Once all of these pre-processors have completed their work, our new class is ready to be instantiated.</a:t>
            </a:r>
          </a:p>
        </p:txBody>
      </p:sp>
    </p:spTree>
    <p:extLst>
      <p:ext uri="{BB962C8B-B14F-4D97-AF65-F5344CB8AC3E}">
        <p14:creationId xmlns:p14="http://schemas.microsoft.com/office/powerpoint/2010/main" val="9929770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0A052-8B9B-FAA2-8A5A-969D7620A483}"/>
              </a:ext>
            </a:extLst>
          </p:cNvPr>
          <p:cNvSpPr>
            <a:spLocks noGrp="1"/>
          </p:cNvSpPr>
          <p:nvPr>
            <p:ph type="title"/>
          </p:nvPr>
        </p:nvSpPr>
        <p:spPr/>
        <p:txBody>
          <a:bodyPr/>
          <a:lstStyle/>
          <a:p>
            <a:r>
              <a:rPr lang="en-IN" dirty="0"/>
              <a:t>Post-Processors</a:t>
            </a:r>
          </a:p>
        </p:txBody>
      </p:sp>
      <p:sp>
        <p:nvSpPr>
          <p:cNvPr id="3" name="Content Placeholder 2">
            <a:extLst>
              <a:ext uri="{FF2B5EF4-FFF2-40B4-BE49-F238E27FC236}">
                <a16:creationId xmlns:a16="http://schemas.microsoft.com/office/drawing/2014/main" id="{E4EBBF52-6290-B1FE-30A6-F0D8AF6A68FB}"/>
              </a:ext>
            </a:extLst>
          </p:cNvPr>
          <p:cNvSpPr>
            <a:spLocks noGrp="1"/>
          </p:cNvSpPr>
          <p:nvPr>
            <p:ph idx="1"/>
          </p:nvPr>
        </p:nvSpPr>
        <p:spPr/>
        <p:txBody>
          <a:bodyPr>
            <a:normAutofit/>
          </a:bodyPr>
          <a:lstStyle/>
          <a:p>
            <a:r>
              <a:rPr lang="en-IN" dirty="0"/>
              <a:t>The class manager, </a:t>
            </a:r>
            <a:r>
              <a:rPr lang="en-US" dirty="0"/>
              <a:t>will continue to work through its post-processors that perform the following actions:</a:t>
            </a:r>
          </a:p>
          <a:p>
            <a:pPr lvl="1"/>
            <a:r>
              <a:rPr lang="en-US" dirty="0"/>
              <a:t>Aliases: It creates the necessary structure to allow the class to be created through an </a:t>
            </a:r>
            <a:r>
              <a:rPr lang="en-US" dirty="0" err="1"/>
              <a:t>xtype</a:t>
            </a:r>
            <a:r>
              <a:rPr lang="en-US" dirty="0"/>
              <a:t> </a:t>
            </a:r>
          </a:p>
          <a:p>
            <a:pPr lvl="1"/>
            <a:r>
              <a:rPr lang="en-US" dirty="0"/>
              <a:t>Singleton: If the class has been defined as a singleton its single instance is created here </a:t>
            </a:r>
          </a:p>
          <a:p>
            <a:pPr lvl="1"/>
            <a:r>
              <a:rPr lang="en-US" dirty="0"/>
              <a:t>Legacy: To help with backward compatibility a class can have alternate names that are mapped to the class</a:t>
            </a:r>
          </a:p>
          <a:p>
            <a:r>
              <a:rPr lang="en-US" dirty="0"/>
              <a:t>After post processors our class is fully created, and all that is left to do is to execute the callback function</a:t>
            </a:r>
            <a:endParaRPr lang="en-IN" dirty="0"/>
          </a:p>
        </p:txBody>
      </p:sp>
    </p:spTree>
    <p:extLst>
      <p:ext uri="{BB962C8B-B14F-4D97-AF65-F5344CB8AC3E}">
        <p14:creationId xmlns:p14="http://schemas.microsoft.com/office/powerpoint/2010/main" val="3167743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E58D8A3-AF38-1FAD-4AB4-D45E920FD927}"/>
              </a:ext>
            </a:extLst>
          </p:cNvPr>
          <p:cNvPicPr>
            <a:picLocks noChangeAspect="1"/>
          </p:cNvPicPr>
          <p:nvPr/>
        </p:nvPicPr>
        <p:blipFill>
          <a:blip r:embed="rId2"/>
          <a:stretch>
            <a:fillRect/>
          </a:stretch>
        </p:blipFill>
        <p:spPr>
          <a:xfrm>
            <a:off x="1794018" y="643466"/>
            <a:ext cx="8603963" cy="5571067"/>
          </a:xfrm>
          <a:prstGeom prst="rect">
            <a:avLst/>
          </a:prstGeom>
        </p:spPr>
      </p:pic>
    </p:spTree>
    <p:extLst>
      <p:ext uri="{BB962C8B-B14F-4D97-AF65-F5344CB8AC3E}">
        <p14:creationId xmlns:p14="http://schemas.microsoft.com/office/powerpoint/2010/main" val="135555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069DAD-879A-ECDC-B038-A7FEAE294B93}"/>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3" name="TextBox 2">
            <a:extLst>
              <a:ext uri="{FF2B5EF4-FFF2-40B4-BE49-F238E27FC236}">
                <a16:creationId xmlns:a16="http://schemas.microsoft.com/office/drawing/2014/main" id="{37515576-B1D4-8AE1-A844-37DD6BCF94E3}"/>
              </a:ext>
            </a:extLst>
          </p:cNvPr>
          <p:cNvSpPr txBox="1"/>
          <p:nvPr/>
        </p:nvSpPr>
        <p:spPr>
          <a:xfrm>
            <a:off x="7746241" y="2432351"/>
            <a:ext cx="1103572"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4" name="TextBox 3">
            <a:extLst>
              <a:ext uri="{FF2B5EF4-FFF2-40B4-BE49-F238E27FC236}">
                <a16:creationId xmlns:a16="http://schemas.microsoft.com/office/drawing/2014/main" id="{1B0E6736-1B19-57BC-9D75-D9CB5AF73E78}"/>
              </a:ext>
            </a:extLst>
          </p:cNvPr>
          <p:cNvSpPr txBox="1"/>
          <p:nvPr/>
        </p:nvSpPr>
        <p:spPr>
          <a:xfrm>
            <a:off x="8931927" y="2456866"/>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grpSp>
        <p:nvGrpSpPr>
          <p:cNvPr id="5" name="Group 4">
            <a:extLst>
              <a:ext uri="{FF2B5EF4-FFF2-40B4-BE49-F238E27FC236}">
                <a16:creationId xmlns:a16="http://schemas.microsoft.com/office/drawing/2014/main" id="{60EA2753-5433-1067-F567-CE20FF5B0539}"/>
              </a:ext>
            </a:extLst>
          </p:cNvPr>
          <p:cNvGrpSpPr/>
          <p:nvPr/>
        </p:nvGrpSpPr>
        <p:grpSpPr>
          <a:xfrm>
            <a:off x="7810595" y="663726"/>
            <a:ext cx="1130132" cy="749454"/>
            <a:chOff x="8762260" y="1677880"/>
            <a:chExt cx="1262108" cy="898124"/>
          </a:xfrm>
        </p:grpSpPr>
        <p:sp>
          <p:nvSpPr>
            <p:cNvPr id="6" name="Rectangle: Rounded Corners 5">
              <a:extLst>
                <a:ext uri="{FF2B5EF4-FFF2-40B4-BE49-F238E27FC236}">
                  <a16:creationId xmlns:a16="http://schemas.microsoft.com/office/drawing/2014/main" id="{1045CC82-98F2-C96C-411D-722C2B99A1E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B603E515-1995-15BD-D8B9-AA3090926FDF}"/>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8" name="Group 7">
            <a:extLst>
              <a:ext uri="{FF2B5EF4-FFF2-40B4-BE49-F238E27FC236}">
                <a16:creationId xmlns:a16="http://schemas.microsoft.com/office/drawing/2014/main" id="{3D17E5E1-B4A0-A635-CB8E-2534ACCFA4FE}"/>
              </a:ext>
            </a:extLst>
          </p:cNvPr>
          <p:cNvGrpSpPr/>
          <p:nvPr/>
        </p:nvGrpSpPr>
        <p:grpSpPr>
          <a:xfrm>
            <a:off x="9193562" y="676589"/>
            <a:ext cx="1130132" cy="749454"/>
            <a:chOff x="8762260" y="1677880"/>
            <a:chExt cx="1262108" cy="898124"/>
          </a:xfrm>
        </p:grpSpPr>
        <p:sp>
          <p:nvSpPr>
            <p:cNvPr id="9" name="Rectangle: Rounded Corners 8">
              <a:extLst>
                <a:ext uri="{FF2B5EF4-FFF2-40B4-BE49-F238E27FC236}">
                  <a16:creationId xmlns:a16="http://schemas.microsoft.com/office/drawing/2014/main" id="{1405D058-123B-4E10-FB2E-721B91C2B0F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0" name="Rectangle: Rounded Corners 9">
              <a:extLst>
                <a:ext uri="{FF2B5EF4-FFF2-40B4-BE49-F238E27FC236}">
                  <a16:creationId xmlns:a16="http://schemas.microsoft.com/office/drawing/2014/main" id="{A43E181C-BC8C-9BEE-7AC6-7CB620F35A5B}"/>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grpSp>
        <p:nvGrpSpPr>
          <p:cNvPr id="11" name="Group 10">
            <a:extLst>
              <a:ext uri="{FF2B5EF4-FFF2-40B4-BE49-F238E27FC236}">
                <a16:creationId xmlns:a16="http://schemas.microsoft.com/office/drawing/2014/main" id="{C2D0F214-EE51-B385-8762-3F98981DB6BF}"/>
              </a:ext>
            </a:extLst>
          </p:cNvPr>
          <p:cNvGrpSpPr/>
          <p:nvPr/>
        </p:nvGrpSpPr>
        <p:grpSpPr>
          <a:xfrm>
            <a:off x="8564239" y="1525159"/>
            <a:ext cx="1130132" cy="749454"/>
            <a:chOff x="8762260" y="1677880"/>
            <a:chExt cx="1262108" cy="898124"/>
          </a:xfrm>
        </p:grpSpPr>
        <p:sp>
          <p:nvSpPr>
            <p:cNvPr id="12" name="Rectangle: Rounded Corners 11">
              <a:extLst>
                <a:ext uri="{FF2B5EF4-FFF2-40B4-BE49-F238E27FC236}">
                  <a16:creationId xmlns:a16="http://schemas.microsoft.com/office/drawing/2014/main" id="{4E529901-C117-F060-E67E-8B143BD3334E}"/>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3" name="Rectangle: Rounded Corners 12">
              <a:extLst>
                <a:ext uri="{FF2B5EF4-FFF2-40B4-BE49-F238E27FC236}">
                  <a16:creationId xmlns:a16="http://schemas.microsoft.com/office/drawing/2014/main" id="{171E540E-3CB9-E3A5-A0B3-F3D40FB883D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grpSp>
      <p:cxnSp>
        <p:nvCxnSpPr>
          <p:cNvPr id="14" name="Straight Connector 13">
            <a:extLst>
              <a:ext uri="{FF2B5EF4-FFF2-40B4-BE49-F238E27FC236}">
                <a16:creationId xmlns:a16="http://schemas.microsoft.com/office/drawing/2014/main" id="{31938649-02AA-B6CA-51FC-A294AC3560D3}"/>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5" name="Straight Arrow Connector 14">
            <a:extLst>
              <a:ext uri="{FF2B5EF4-FFF2-40B4-BE49-F238E27FC236}">
                <a16:creationId xmlns:a16="http://schemas.microsoft.com/office/drawing/2014/main" id="{85067CD1-3467-E45C-B8DE-1310D3A0DB04}"/>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A85B9BB-5964-FFE8-6837-E3FD96C8A1F8}"/>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7" name="TextBox 16">
            <a:extLst>
              <a:ext uri="{FF2B5EF4-FFF2-40B4-BE49-F238E27FC236}">
                <a16:creationId xmlns:a16="http://schemas.microsoft.com/office/drawing/2014/main" id="{1A5D7E29-5E50-4C21-338E-4098879BE65D}"/>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8" name="Straight Arrow Connector 17">
            <a:extLst>
              <a:ext uri="{FF2B5EF4-FFF2-40B4-BE49-F238E27FC236}">
                <a16:creationId xmlns:a16="http://schemas.microsoft.com/office/drawing/2014/main" id="{1A151F49-844C-D318-F69A-F2878F612517}"/>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34D6220-2D2A-F8D9-37B2-96125ADDBCB2}"/>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sp>
        <p:nvSpPr>
          <p:cNvPr id="20" name="Rectangle 19">
            <a:extLst>
              <a:ext uri="{FF2B5EF4-FFF2-40B4-BE49-F238E27FC236}">
                <a16:creationId xmlns:a16="http://schemas.microsoft.com/office/drawing/2014/main" id="{AB72CAB6-7136-79AB-C8B1-D616D49FA252}"/>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1" name="Rectangle: Rounded Corners 20">
            <a:extLst>
              <a:ext uri="{FF2B5EF4-FFF2-40B4-BE49-F238E27FC236}">
                <a16:creationId xmlns:a16="http://schemas.microsoft.com/office/drawing/2014/main" id="{0898060D-0851-5D41-6FFD-261FB00E6B17}"/>
              </a:ext>
            </a:extLst>
          </p:cNvPr>
          <p:cNvSpPr/>
          <p:nvPr/>
        </p:nvSpPr>
        <p:spPr>
          <a:xfrm>
            <a:off x="333127"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87E93116-CC41-B136-CAD9-3CBEB8AD8C1F}"/>
              </a:ext>
            </a:extLst>
          </p:cNvPr>
          <p:cNvSpPr/>
          <p:nvPr/>
        </p:nvSpPr>
        <p:spPr>
          <a:xfrm>
            <a:off x="1369863"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FCE91E3F-879D-52C8-C5E4-FA242F0106D3}"/>
              </a:ext>
            </a:extLst>
          </p:cNvPr>
          <p:cNvSpPr/>
          <p:nvPr/>
        </p:nvSpPr>
        <p:spPr>
          <a:xfrm>
            <a:off x="239135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60B46186-9740-91EF-2DF1-9D7AF2AAC215}"/>
              </a:ext>
            </a:extLst>
          </p:cNvPr>
          <p:cNvSpPr/>
          <p:nvPr/>
        </p:nvSpPr>
        <p:spPr>
          <a:xfrm>
            <a:off x="339304" y="3200748"/>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58227D76-0BCA-F413-EA2C-C6F74D6CCEA7}"/>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26" name="Straight Arrow Connector 25">
            <a:extLst>
              <a:ext uri="{FF2B5EF4-FFF2-40B4-BE49-F238E27FC236}">
                <a16:creationId xmlns:a16="http://schemas.microsoft.com/office/drawing/2014/main" id="{83E3070E-55C9-90E1-1D12-12EF62F35B84}"/>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92F6565-9D61-7AAA-D3E2-224D0A705D75}"/>
              </a:ext>
            </a:extLst>
          </p:cNvPr>
          <p:cNvSpPr txBox="1"/>
          <p:nvPr/>
        </p:nvSpPr>
        <p:spPr>
          <a:xfrm>
            <a:off x="4422748" y="4404586"/>
            <a:ext cx="1901611" cy="369332"/>
          </a:xfrm>
          <a:prstGeom prst="rect">
            <a:avLst/>
          </a:prstGeom>
          <a:noFill/>
        </p:spPr>
        <p:txBody>
          <a:bodyPr wrap="none" rtlCol="0">
            <a:spAutoFit/>
          </a:bodyPr>
          <a:lstStyle/>
          <a:p>
            <a:r>
              <a:rPr lang="en-IN" dirty="0"/>
              <a:t>AJAX - HTTP + URL</a:t>
            </a:r>
          </a:p>
        </p:txBody>
      </p:sp>
      <p:cxnSp>
        <p:nvCxnSpPr>
          <p:cNvPr id="28" name="Straight Arrow Connector 27">
            <a:extLst>
              <a:ext uri="{FF2B5EF4-FFF2-40B4-BE49-F238E27FC236}">
                <a16:creationId xmlns:a16="http://schemas.microsoft.com/office/drawing/2014/main" id="{07EF7E3F-82C0-33A7-C146-92AC226483A8}"/>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B5F68E6-039A-C178-AA58-379DA017BCEF}"/>
              </a:ext>
            </a:extLst>
          </p:cNvPr>
          <p:cNvSpPr txBox="1"/>
          <p:nvPr/>
        </p:nvSpPr>
        <p:spPr>
          <a:xfrm>
            <a:off x="7676028" y="4609235"/>
            <a:ext cx="1959779" cy="1754326"/>
          </a:xfrm>
          <a:prstGeom prst="rect">
            <a:avLst/>
          </a:prstGeom>
          <a:noFill/>
        </p:spPr>
        <p:txBody>
          <a:bodyPr wrap="square" rtlCol="0">
            <a:spAutoFit/>
          </a:bodyPr>
          <a:lstStyle/>
          <a:p>
            <a:r>
              <a:rPr lang="en-IN" dirty="0">
                <a:solidFill>
                  <a:schemeClr val="bg1"/>
                </a:solidFill>
              </a:rPr>
              <a:t>RESTful API</a:t>
            </a:r>
          </a:p>
          <a:p>
            <a:endParaRPr lang="en-IN" dirty="0">
              <a:solidFill>
                <a:schemeClr val="bg1"/>
              </a:solidFill>
            </a:endParaRPr>
          </a:p>
          <a:p>
            <a:r>
              <a:rPr lang="en-IN" dirty="0">
                <a:solidFill>
                  <a:schemeClr val="bg1"/>
                </a:solidFill>
              </a:rPr>
              <a:t>ASP .NET Web API</a:t>
            </a:r>
          </a:p>
          <a:p>
            <a:r>
              <a:rPr lang="en-IN" dirty="0">
                <a:solidFill>
                  <a:schemeClr val="bg1"/>
                </a:solidFill>
              </a:rPr>
              <a:t>JWS</a:t>
            </a:r>
          </a:p>
          <a:p>
            <a:r>
              <a:rPr lang="en-IN" dirty="0">
                <a:solidFill>
                  <a:schemeClr val="bg1"/>
                </a:solidFill>
              </a:rPr>
              <a:t>Express JS</a:t>
            </a:r>
          </a:p>
          <a:p>
            <a:r>
              <a:rPr lang="en-IN" dirty="0">
                <a:solidFill>
                  <a:schemeClr val="bg1"/>
                </a:solidFill>
              </a:rPr>
              <a:t>Python</a:t>
            </a:r>
          </a:p>
        </p:txBody>
      </p:sp>
      <p:sp>
        <p:nvSpPr>
          <p:cNvPr id="30" name="Flowchart: Magnetic Disk 29">
            <a:extLst>
              <a:ext uri="{FF2B5EF4-FFF2-40B4-BE49-F238E27FC236}">
                <a16:creationId xmlns:a16="http://schemas.microsoft.com/office/drawing/2014/main" id="{EB540F52-5005-B7B9-C711-7AAD687EBD27}"/>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cxnSp>
        <p:nvCxnSpPr>
          <p:cNvPr id="31" name="Straight Arrow Connector 30">
            <a:extLst>
              <a:ext uri="{FF2B5EF4-FFF2-40B4-BE49-F238E27FC236}">
                <a16:creationId xmlns:a16="http://schemas.microsoft.com/office/drawing/2014/main" id="{2C25A910-FF59-047F-2098-95450F4E1D73}"/>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C251773-874C-182E-40A3-6CCC3CF13330}"/>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6261239-0097-6AE8-E87D-A762C2CF79B8}"/>
              </a:ext>
            </a:extLst>
          </p:cNvPr>
          <p:cNvSpPr txBox="1"/>
          <p:nvPr/>
        </p:nvSpPr>
        <p:spPr>
          <a:xfrm>
            <a:off x="5026916" y="5215702"/>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pic>
        <p:nvPicPr>
          <p:cNvPr id="34" name="Picture 33">
            <a:extLst>
              <a:ext uri="{FF2B5EF4-FFF2-40B4-BE49-F238E27FC236}">
                <a16:creationId xmlns:a16="http://schemas.microsoft.com/office/drawing/2014/main" id="{58E6C4D5-CDAA-4171-E284-2144A7CAC14F}"/>
              </a:ext>
            </a:extLst>
          </p:cNvPr>
          <p:cNvPicPr>
            <a:picLocks noChangeAspect="1"/>
          </p:cNvPicPr>
          <p:nvPr/>
        </p:nvPicPr>
        <p:blipFill>
          <a:blip r:embed="rId2"/>
          <a:stretch>
            <a:fillRect/>
          </a:stretch>
        </p:blipFill>
        <p:spPr>
          <a:xfrm>
            <a:off x="1959161" y="3882754"/>
            <a:ext cx="949454" cy="674913"/>
          </a:xfrm>
          <a:prstGeom prst="rect">
            <a:avLst/>
          </a:prstGeom>
        </p:spPr>
      </p:pic>
      <p:sp>
        <p:nvSpPr>
          <p:cNvPr id="35" name="TextBox 34">
            <a:extLst>
              <a:ext uri="{FF2B5EF4-FFF2-40B4-BE49-F238E27FC236}">
                <a16:creationId xmlns:a16="http://schemas.microsoft.com/office/drawing/2014/main" id="{BAF4C4E2-9D12-A989-588D-6D95BD60CA46}"/>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6" name="Rectangle 35">
            <a:extLst>
              <a:ext uri="{FF2B5EF4-FFF2-40B4-BE49-F238E27FC236}">
                <a16:creationId xmlns:a16="http://schemas.microsoft.com/office/drawing/2014/main" id="{4ACA65CA-80F2-A92F-DA8D-2CB6EF7EC05F}"/>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7" name="TextBox 36">
            <a:extLst>
              <a:ext uri="{FF2B5EF4-FFF2-40B4-BE49-F238E27FC236}">
                <a16:creationId xmlns:a16="http://schemas.microsoft.com/office/drawing/2014/main" id="{CCF993F5-49A4-94CE-E86B-C07EEED08648}"/>
              </a:ext>
            </a:extLst>
          </p:cNvPr>
          <p:cNvSpPr txBox="1"/>
          <p:nvPr/>
        </p:nvSpPr>
        <p:spPr>
          <a:xfrm>
            <a:off x="162567" y="5817556"/>
            <a:ext cx="3004797" cy="646331"/>
          </a:xfrm>
          <a:prstGeom prst="rect">
            <a:avLst/>
          </a:prstGeom>
          <a:noFill/>
        </p:spPr>
        <p:txBody>
          <a:bodyPr wrap="none" rtlCol="0">
            <a:spAutoFit/>
          </a:bodyPr>
          <a:lstStyle/>
          <a:p>
            <a:pPr algn="ctr"/>
            <a:r>
              <a:rPr lang="en-IN" dirty="0"/>
              <a:t>Vanilla JS, jQuery, KO, BB, NG, </a:t>
            </a:r>
          </a:p>
          <a:p>
            <a:pPr algn="ctr"/>
            <a:r>
              <a:rPr lang="en-IN" dirty="0" err="1"/>
              <a:t>ExtJS</a:t>
            </a:r>
            <a:r>
              <a:rPr lang="en-IN" dirty="0"/>
              <a:t>, Vue JS, React JS</a:t>
            </a:r>
          </a:p>
        </p:txBody>
      </p:sp>
      <p:sp>
        <p:nvSpPr>
          <p:cNvPr id="38" name="TextBox 37">
            <a:extLst>
              <a:ext uri="{FF2B5EF4-FFF2-40B4-BE49-F238E27FC236}">
                <a16:creationId xmlns:a16="http://schemas.microsoft.com/office/drawing/2014/main" id="{9EDA964A-D5F6-09CD-517B-35B7D2605392}"/>
              </a:ext>
            </a:extLst>
          </p:cNvPr>
          <p:cNvSpPr txBox="1"/>
          <p:nvPr/>
        </p:nvSpPr>
        <p:spPr>
          <a:xfrm>
            <a:off x="480137" y="110894"/>
            <a:ext cx="4507388" cy="954107"/>
          </a:xfrm>
          <a:prstGeom prst="rect">
            <a:avLst/>
          </a:prstGeom>
          <a:noFill/>
        </p:spPr>
        <p:txBody>
          <a:bodyPr wrap="none" rtlCol="0">
            <a:spAutoFit/>
          </a:bodyPr>
          <a:lstStyle/>
          <a:p>
            <a:pPr algn="ctr"/>
            <a:r>
              <a:rPr lang="en-IN" sz="2800" b="1" dirty="0"/>
              <a:t>Single Page Application (SPA)</a:t>
            </a:r>
          </a:p>
          <a:p>
            <a:pPr algn="ctr"/>
            <a:r>
              <a:rPr lang="en-IN" sz="2800" b="1" dirty="0"/>
              <a:t>Client Side Rendering (CSR)</a:t>
            </a:r>
          </a:p>
        </p:txBody>
      </p:sp>
    </p:spTree>
    <p:extLst>
      <p:ext uri="{BB962C8B-B14F-4D97-AF65-F5344CB8AC3E}">
        <p14:creationId xmlns:p14="http://schemas.microsoft.com/office/powerpoint/2010/main" val="20829708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5C85-4988-5944-6B6B-E5624C2609C3}"/>
              </a:ext>
            </a:extLst>
          </p:cNvPr>
          <p:cNvSpPr>
            <a:spLocks noGrp="1"/>
          </p:cNvSpPr>
          <p:nvPr>
            <p:ph type="title"/>
          </p:nvPr>
        </p:nvSpPr>
        <p:spPr>
          <a:xfrm>
            <a:off x="1252800" y="662399"/>
            <a:ext cx="5995987" cy="1494000"/>
          </a:xfrm>
        </p:spPr>
        <p:txBody>
          <a:bodyPr anchor="t">
            <a:normAutofit/>
          </a:bodyPr>
          <a:lstStyle/>
          <a:p>
            <a:r>
              <a:rPr lang="en-IN"/>
              <a:t>EXT Class System</a:t>
            </a:r>
          </a:p>
        </p:txBody>
      </p:sp>
      <p:sp>
        <p:nvSpPr>
          <p:cNvPr id="3" name="Content Placeholder 2">
            <a:extLst>
              <a:ext uri="{FF2B5EF4-FFF2-40B4-BE49-F238E27FC236}">
                <a16:creationId xmlns:a16="http://schemas.microsoft.com/office/drawing/2014/main" id="{CE2ADBFC-84BA-E13E-DCA2-C396C67FBAA5}"/>
              </a:ext>
            </a:extLst>
          </p:cNvPr>
          <p:cNvSpPr>
            <a:spLocks noGrp="1"/>
          </p:cNvSpPr>
          <p:nvPr>
            <p:ph idx="1"/>
          </p:nvPr>
        </p:nvSpPr>
        <p:spPr>
          <a:xfrm>
            <a:off x="1251678" y="2286000"/>
            <a:ext cx="6015897" cy="3844800"/>
          </a:xfrm>
        </p:spPr>
        <p:txBody>
          <a:bodyPr>
            <a:normAutofit/>
          </a:bodyPr>
          <a:lstStyle/>
          <a:p>
            <a:r>
              <a:rPr lang="en-US" sz="2000">
                <a:solidFill>
                  <a:schemeClr val="tx1">
                    <a:alpha val="60000"/>
                  </a:schemeClr>
                </a:solidFill>
              </a:rPr>
              <a:t>This model is extremely flexible and allows you to include your own pre or post processor at any stage in the sequence by using the registerPreProcessor and registerPostProcessor methods. </a:t>
            </a:r>
          </a:p>
          <a:p>
            <a:r>
              <a:rPr lang="en-US" sz="2000">
                <a:solidFill>
                  <a:schemeClr val="tx1">
                    <a:alpha val="60000"/>
                  </a:schemeClr>
                </a:solidFill>
              </a:rPr>
              <a:t>All Ext JS 4 classes inherit from a common base class, named Ext.Base. </a:t>
            </a:r>
          </a:p>
          <a:p>
            <a:r>
              <a:rPr lang="en-US" sz="2000">
                <a:solidFill>
                  <a:schemeClr val="tx1">
                    <a:alpha val="60000"/>
                  </a:schemeClr>
                </a:solidFill>
              </a:rPr>
              <a:t>Ext.Base class contains several methods that provide basic functionality to all created subclasses</a:t>
            </a:r>
          </a:p>
          <a:p>
            <a:r>
              <a:rPr lang="en-US" sz="2000">
                <a:solidFill>
                  <a:schemeClr val="tx1">
                    <a:alpha val="60000"/>
                  </a:schemeClr>
                </a:solidFill>
              </a:rPr>
              <a:t>The new Ext JS class system also takes care of a lot of the heavy lifting for you when it comes to defining your properties, configuration options, and their associated getter and setter methods.</a:t>
            </a:r>
          </a:p>
        </p:txBody>
      </p:sp>
      <p:pic>
        <p:nvPicPr>
          <p:cNvPr id="5" name="Picture 4">
            <a:extLst>
              <a:ext uri="{FF2B5EF4-FFF2-40B4-BE49-F238E27FC236}">
                <a16:creationId xmlns:a16="http://schemas.microsoft.com/office/drawing/2014/main" id="{EC07B438-77E4-FEDF-B94E-35A5B6D9BA5E}"/>
              </a:ext>
            </a:extLst>
          </p:cNvPr>
          <p:cNvPicPr>
            <a:picLocks noChangeAspect="1"/>
          </p:cNvPicPr>
          <p:nvPr/>
        </p:nvPicPr>
        <p:blipFill rotWithShape="1">
          <a:blip r:embed="rId2"/>
          <a:srcRect l="1020" r="1076" b="2"/>
          <a:stretch/>
        </p:blipFill>
        <p:spPr>
          <a:xfrm>
            <a:off x="7633428" y="700071"/>
            <a:ext cx="3914164" cy="5457857"/>
          </a:xfrm>
          <a:prstGeom prst="rect">
            <a:avLst/>
          </a:prstGeom>
        </p:spPr>
      </p:pic>
    </p:spTree>
    <p:extLst>
      <p:ext uri="{BB962C8B-B14F-4D97-AF65-F5344CB8AC3E}">
        <p14:creationId xmlns:p14="http://schemas.microsoft.com/office/powerpoint/2010/main" val="20638571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3D81-23E6-9D34-8987-68A03ABE504E}"/>
              </a:ext>
            </a:extLst>
          </p:cNvPr>
          <p:cNvSpPr>
            <a:spLocks noGrp="1"/>
          </p:cNvSpPr>
          <p:nvPr>
            <p:ph type="title"/>
          </p:nvPr>
        </p:nvSpPr>
        <p:spPr/>
        <p:txBody>
          <a:bodyPr/>
          <a:lstStyle/>
          <a:p>
            <a:r>
              <a:rPr lang="en-IN" dirty="0"/>
              <a:t>When to </a:t>
            </a:r>
            <a:r>
              <a:rPr lang="en-US" dirty="0"/>
              <a:t>explicitly defining our</a:t>
            </a:r>
            <a:r>
              <a:rPr lang="en-IN" dirty="0"/>
              <a:t> own methods</a:t>
            </a:r>
          </a:p>
        </p:txBody>
      </p:sp>
      <p:sp>
        <p:nvSpPr>
          <p:cNvPr id="3" name="Content Placeholder 2">
            <a:extLst>
              <a:ext uri="{FF2B5EF4-FFF2-40B4-BE49-F238E27FC236}">
                <a16:creationId xmlns:a16="http://schemas.microsoft.com/office/drawing/2014/main" id="{45BC65CD-A523-7B65-0D0E-AA6D10171325}"/>
              </a:ext>
            </a:extLst>
          </p:cNvPr>
          <p:cNvSpPr>
            <a:spLocks noGrp="1"/>
          </p:cNvSpPr>
          <p:nvPr>
            <p:ph idx="1"/>
          </p:nvPr>
        </p:nvSpPr>
        <p:spPr/>
        <p:txBody>
          <a:bodyPr>
            <a:normAutofit/>
          </a:bodyPr>
          <a:lstStyle/>
          <a:p>
            <a:r>
              <a:rPr lang="en-US" dirty="0"/>
              <a:t>If we will want to perform some extra actions when calling these generated methods. </a:t>
            </a:r>
          </a:p>
          <a:p>
            <a:r>
              <a:rPr lang="en-US" dirty="0"/>
              <a:t>We can do this by explicitly defining our own version of the method that will override the generated one.</a:t>
            </a:r>
          </a:p>
          <a:p>
            <a:r>
              <a:rPr lang="en-US" dirty="0"/>
              <a:t>For example, when calling the apply method, we want to update a DOM element that contains the Vehicle's name, so the change is reflected on the screen.</a:t>
            </a:r>
          </a:p>
        </p:txBody>
      </p:sp>
    </p:spTree>
    <p:extLst>
      <p:ext uri="{BB962C8B-B14F-4D97-AF65-F5344CB8AC3E}">
        <p14:creationId xmlns:p14="http://schemas.microsoft.com/office/powerpoint/2010/main" val="14361022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10B2-178C-DF62-EDD7-60CC254F4CC1}"/>
              </a:ext>
            </a:extLst>
          </p:cNvPr>
          <p:cNvSpPr>
            <a:spLocks noGrp="1"/>
          </p:cNvSpPr>
          <p:nvPr>
            <p:ph type="title"/>
          </p:nvPr>
        </p:nvSpPr>
        <p:spPr>
          <a:xfrm>
            <a:off x="1252800" y="662399"/>
            <a:ext cx="5995987" cy="1494000"/>
          </a:xfrm>
        </p:spPr>
        <p:txBody>
          <a:bodyPr anchor="t">
            <a:normAutofit/>
          </a:bodyPr>
          <a:lstStyle/>
          <a:p>
            <a:r>
              <a:rPr lang="en-IN" dirty="0"/>
              <a:t>Ext Class Inheritance</a:t>
            </a:r>
          </a:p>
        </p:txBody>
      </p:sp>
      <p:sp>
        <p:nvSpPr>
          <p:cNvPr id="3" name="Content Placeholder 2">
            <a:extLst>
              <a:ext uri="{FF2B5EF4-FFF2-40B4-BE49-F238E27FC236}">
                <a16:creationId xmlns:a16="http://schemas.microsoft.com/office/drawing/2014/main" id="{BD8410ED-583A-B170-8AE2-4E3A49841D79}"/>
              </a:ext>
            </a:extLst>
          </p:cNvPr>
          <p:cNvSpPr>
            <a:spLocks noGrp="1"/>
          </p:cNvSpPr>
          <p:nvPr>
            <p:ph idx="1"/>
          </p:nvPr>
        </p:nvSpPr>
        <p:spPr>
          <a:xfrm>
            <a:off x="1251678" y="2286000"/>
            <a:ext cx="6015897" cy="3844800"/>
          </a:xfrm>
        </p:spPr>
        <p:txBody>
          <a:bodyPr>
            <a:normAutofit fontScale="92500" lnSpcReduction="20000"/>
          </a:bodyPr>
          <a:lstStyle/>
          <a:p>
            <a:r>
              <a:rPr lang="en-US" sz="2000" dirty="0">
                <a:solidFill>
                  <a:schemeClr val="tx1">
                    <a:alpha val="60000"/>
                  </a:schemeClr>
                </a:solidFill>
              </a:rPr>
              <a:t>More often than not when defining a new class, we want to extend an existing Ext JS class or component so that we inherit its current behavior and add our own new functionality.</a:t>
            </a:r>
          </a:p>
          <a:p>
            <a:r>
              <a:rPr lang="en-US" sz="2000" dirty="0">
                <a:solidFill>
                  <a:schemeClr val="tx1">
                    <a:alpha val="60000"/>
                  </a:schemeClr>
                </a:solidFill>
              </a:rPr>
              <a:t>The extend configuration option, used when defining your new subclass, tells the </a:t>
            </a:r>
            <a:r>
              <a:rPr lang="en-US" sz="2000" dirty="0" err="1">
                <a:solidFill>
                  <a:schemeClr val="tx1">
                    <a:alpha val="60000"/>
                  </a:schemeClr>
                </a:solidFill>
              </a:rPr>
              <a:t>Ext.Class</a:t>
            </a:r>
            <a:r>
              <a:rPr lang="en-US" sz="2000" dirty="0">
                <a:solidFill>
                  <a:schemeClr val="tx1">
                    <a:alpha val="60000"/>
                  </a:schemeClr>
                </a:solidFill>
              </a:rPr>
              <a:t>' Extend preprocessor, what class your new one should be inherited from.</a:t>
            </a:r>
          </a:p>
          <a:p>
            <a:r>
              <a:rPr lang="en-US" sz="2000" dirty="0">
                <a:solidFill>
                  <a:schemeClr val="tx1">
                    <a:alpha val="60000"/>
                  </a:schemeClr>
                </a:solidFill>
              </a:rPr>
              <a:t>The preprocessor then merges all of the parent </a:t>
            </a:r>
            <a:r>
              <a:rPr lang="en-US" sz="2000" dirty="0" err="1">
                <a:solidFill>
                  <a:schemeClr val="tx1">
                    <a:alpha val="60000"/>
                  </a:schemeClr>
                </a:solidFill>
              </a:rPr>
              <a:t>class'</a:t>
            </a:r>
            <a:r>
              <a:rPr lang="en-US" sz="2000" dirty="0">
                <a:solidFill>
                  <a:schemeClr val="tx1">
                    <a:alpha val="60000"/>
                  </a:schemeClr>
                </a:solidFill>
              </a:rPr>
              <a:t> members into the new </a:t>
            </a:r>
            <a:r>
              <a:rPr lang="en-US" sz="2000" dirty="0" err="1">
                <a:solidFill>
                  <a:schemeClr val="tx1">
                    <a:alpha val="60000"/>
                  </a:schemeClr>
                </a:solidFill>
              </a:rPr>
              <a:t>class'</a:t>
            </a:r>
            <a:r>
              <a:rPr lang="en-US" sz="2000" dirty="0">
                <a:solidFill>
                  <a:schemeClr val="tx1">
                    <a:alpha val="60000"/>
                  </a:schemeClr>
                </a:solidFill>
              </a:rPr>
              <a:t> definition, giving us our extended class.</a:t>
            </a:r>
          </a:p>
          <a:p>
            <a:r>
              <a:rPr lang="en-US" sz="2000" dirty="0">
                <a:solidFill>
                  <a:schemeClr val="tx1">
                    <a:alpha val="60000"/>
                  </a:schemeClr>
                </a:solidFill>
              </a:rPr>
              <a:t>The </a:t>
            </a:r>
            <a:r>
              <a:rPr lang="en-US" sz="2000" dirty="0" err="1">
                <a:solidFill>
                  <a:schemeClr val="tx1">
                    <a:alpha val="60000"/>
                  </a:schemeClr>
                </a:solidFill>
              </a:rPr>
              <a:t>callParent</a:t>
            </a:r>
            <a:r>
              <a:rPr lang="en-US" sz="2000" dirty="0">
                <a:solidFill>
                  <a:schemeClr val="tx1">
                    <a:alpha val="60000"/>
                  </a:schemeClr>
                </a:solidFill>
              </a:rPr>
              <a:t> method is a very quick way of executing the parent </a:t>
            </a:r>
            <a:r>
              <a:rPr lang="en-US" sz="2000" dirty="0" err="1">
                <a:solidFill>
                  <a:schemeClr val="tx1">
                    <a:alpha val="60000"/>
                  </a:schemeClr>
                </a:solidFill>
              </a:rPr>
              <a:t>class'</a:t>
            </a:r>
            <a:r>
              <a:rPr lang="en-US" sz="2000" dirty="0">
                <a:solidFill>
                  <a:schemeClr val="tx1">
                    <a:alpha val="60000"/>
                  </a:schemeClr>
                </a:solidFill>
              </a:rPr>
              <a:t> version of the method. This is important to ensure that the parent class is constructed correctly and will still function as we expect.</a:t>
            </a:r>
          </a:p>
        </p:txBody>
      </p:sp>
      <p:pic>
        <p:nvPicPr>
          <p:cNvPr id="5" name="Picture 4">
            <a:extLst>
              <a:ext uri="{FF2B5EF4-FFF2-40B4-BE49-F238E27FC236}">
                <a16:creationId xmlns:a16="http://schemas.microsoft.com/office/drawing/2014/main" id="{B5CAD85C-70B0-571A-115D-5CAFDF606A61}"/>
              </a:ext>
            </a:extLst>
          </p:cNvPr>
          <p:cNvPicPr>
            <a:picLocks noChangeAspect="1"/>
          </p:cNvPicPr>
          <p:nvPr/>
        </p:nvPicPr>
        <p:blipFill>
          <a:blip r:embed="rId2"/>
          <a:stretch>
            <a:fillRect/>
          </a:stretch>
        </p:blipFill>
        <p:spPr>
          <a:xfrm>
            <a:off x="8190780" y="643469"/>
            <a:ext cx="2799459" cy="5571062"/>
          </a:xfrm>
          <a:prstGeom prst="rect">
            <a:avLst/>
          </a:prstGeom>
        </p:spPr>
      </p:pic>
    </p:spTree>
    <p:extLst>
      <p:ext uri="{BB962C8B-B14F-4D97-AF65-F5344CB8AC3E}">
        <p14:creationId xmlns:p14="http://schemas.microsoft.com/office/powerpoint/2010/main" val="28709055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4E4B7-3753-5271-69C7-55DA9F622388}"/>
              </a:ext>
            </a:extLst>
          </p:cNvPr>
          <p:cNvSpPr>
            <a:spLocks noGrp="1"/>
          </p:cNvSpPr>
          <p:nvPr>
            <p:ph type="title"/>
          </p:nvPr>
        </p:nvSpPr>
        <p:spPr/>
        <p:txBody>
          <a:bodyPr/>
          <a:lstStyle/>
          <a:p>
            <a:r>
              <a:rPr lang="en-IN" dirty="0"/>
              <a:t>Adding </a:t>
            </a:r>
            <a:r>
              <a:rPr lang="en-IN" dirty="0" err="1"/>
              <a:t>Mixins</a:t>
            </a:r>
            <a:r>
              <a:rPr lang="en-IN" dirty="0"/>
              <a:t> to your class</a:t>
            </a:r>
          </a:p>
        </p:txBody>
      </p:sp>
      <p:sp>
        <p:nvSpPr>
          <p:cNvPr id="3" name="Content Placeholder 2">
            <a:extLst>
              <a:ext uri="{FF2B5EF4-FFF2-40B4-BE49-F238E27FC236}">
                <a16:creationId xmlns:a16="http://schemas.microsoft.com/office/drawing/2014/main" id="{16030586-9908-75A3-09C8-5BF45C9E4B35}"/>
              </a:ext>
            </a:extLst>
          </p:cNvPr>
          <p:cNvSpPr>
            <a:spLocks noGrp="1"/>
          </p:cNvSpPr>
          <p:nvPr>
            <p:ph idx="1"/>
          </p:nvPr>
        </p:nvSpPr>
        <p:spPr/>
        <p:txBody>
          <a:bodyPr>
            <a:normAutofit/>
          </a:bodyPr>
          <a:lstStyle/>
          <a:p>
            <a:r>
              <a:rPr lang="en-US" dirty="0" err="1"/>
              <a:t>Mixins</a:t>
            </a:r>
            <a:r>
              <a:rPr lang="en-US" dirty="0"/>
              <a:t> are classes that can be included in another class, merging its members (methods and properties) into it. </a:t>
            </a:r>
          </a:p>
          <a:p>
            <a:r>
              <a:rPr lang="en-US" dirty="0"/>
              <a:t>This technique provides us with a form of multiple inheritance where the </a:t>
            </a:r>
            <a:r>
              <a:rPr lang="en-US" dirty="0" err="1"/>
              <a:t>mixin</a:t>
            </a:r>
            <a:r>
              <a:rPr lang="en-US" dirty="0"/>
              <a:t> </a:t>
            </a:r>
            <a:r>
              <a:rPr lang="en-US" dirty="0" err="1"/>
              <a:t>class'</a:t>
            </a:r>
            <a:r>
              <a:rPr lang="en-US" dirty="0"/>
              <a:t> methods and properties can be accessed as if they were part of the parent class. </a:t>
            </a:r>
          </a:p>
          <a:p>
            <a:r>
              <a:rPr lang="en-US" dirty="0"/>
              <a:t>By making use of </a:t>
            </a:r>
            <a:r>
              <a:rPr lang="en-US" dirty="0" err="1"/>
              <a:t>mixins</a:t>
            </a:r>
            <a:r>
              <a:rPr lang="en-US" dirty="0"/>
              <a:t> we can package small and reusable bits of functionality into an encapsulated class, and merge it into classes which require that functionality. </a:t>
            </a:r>
          </a:p>
          <a:p>
            <a:r>
              <a:rPr lang="en-US" dirty="0"/>
              <a:t>This reduces repetition and removes the need for the class to be extended directly.</a:t>
            </a:r>
          </a:p>
        </p:txBody>
      </p:sp>
    </p:spTree>
    <p:extLst>
      <p:ext uri="{BB962C8B-B14F-4D97-AF65-F5344CB8AC3E}">
        <p14:creationId xmlns:p14="http://schemas.microsoft.com/office/powerpoint/2010/main" val="2306991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E114-8D56-62BF-B5DD-2BF069BE36B2}"/>
              </a:ext>
            </a:extLst>
          </p:cNvPr>
          <p:cNvSpPr>
            <a:spLocks noGrp="1"/>
          </p:cNvSpPr>
          <p:nvPr>
            <p:ph type="title"/>
          </p:nvPr>
        </p:nvSpPr>
        <p:spPr/>
        <p:txBody>
          <a:bodyPr/>
          <a:lstStyle/>
          <a:p>
            <a:r>
              <a:rPr lang="en-IN" dirty="0"/>
              <a:t>How </a:t>
            </a:r>
            <a:r>
              <a:rPr lang="en-IN" dirty="0" err="1"/>
              <a:t>Mixins</a:t>
            </a:r>
            <a:r>
              <a:rPr lang="en-IN" dirty="0"/>
              <a:t> Work?</a:t>
            </a:r>
          </a:p>
        </p:txBody>
      </p:sp>
      <p:sp>
        <p:nvSpPr>
          <p:cNvPr id="3" name="Content Placeholder 2">
            <a:extLst>
              <a:ext uri="{FF2B5EF4-FFF2-40B4-BE49-F238E27FC236}">
                <a16:creationId xmlns:a16="http://schemas.microsoft.com/office/drawing/2014/main" id="{A52CB21B-38E5-2257-4A03-9E5D70FB1A07}"/>
              </a:ext>
            </a:extLst>
          </p:cNvPr>
          <p:cNvSpPr>
            <a:spLocks noGrp="1"/>
          </p:cNvSpPr>
          <p:nvPr>
            <p:ph idx="1"/>
          </p:nvPr>
        </p:nvSpPr>
        <p:spPr/>
        <p:txBody>
          <a:bodyPr>
            <a:normAutofit/>
          </a:bodyPr>
          <a:lstStyle/>
          <a:p>
            <a:r>
              <a:rPr lang="en-US" dirty="0"/>
              <a:t>By using the </a:t>
            </a:r>
            <a:r>
              <a:rPr lang="en-US" dirty="0" err="1"/>
              <a:t>mixins</a:t>
            </a:r>
            <a:r>
              <a:rPr lang="en-US" dirty="0"/>
              <a:t> configuration option we tell the class defining process to use the </a:t>
            </a:r>
            <a:r>
              <a:rPr lang="en-US" dirty="0" err="1"/>
              <a:t>mixins</a:t>
            </a:r>
            <a:r>
              <a:rPr lang="en-US" dirty="0"/>
              <a:t> preprocessor to merge all of the </a:t>
            </a:r>
            <a:r>
              <a:rPr lang="en-US" dirty="0" err="1"/>
              <a:t>mixin</a:t>
            </a:r>
            <a:r>
              <a:rPr lang="en-US" dirty="0"/>
              <a:t> </a:t>
            </a:r>
            <a:r>
              <a:rPr lang="en-US" dirty="0" err="1"/>
              <a:t>class'</a:t>
            </a:r>
            <a:r>
              <a:rPr lang="en-US" dirty="0"/>
              <a:t> members into the main class. </a:t>
            </a:r>
          </a:p>
          <a:p>
            <a:r>
              <a:rPr lang="en-US" dirty="0"/>
              <a:t>This now means that all of the methods and properties defined as part of the </a:t>
            </a:r>
            <a:r>
              <a:rPr lang="en-US" dirty="0" err="1"/>
              <a:t>HasCamera</a:t>
            </a:r>
            <a:r>
              <a:rPr lang="en-US" dirty="0"/>
              <a:t> class can be accessed directly from the parent </a:t>
            </a:r>
            <a:r>
              <a:rPr lang="en-US" dirty="0" err="1"/>
              <a:t>class'</a:t>
            </a:r>
            <a:r>
              <a:rPr lang="en-US" dirty="0"/>
              <a:t> instance.</a:t>
            </a:r>
          </a:p>
          <a:p>
            <a:r>
              <a:rPr lang="en-US" dirty="0"/>
              <a:t>To override the functionality provided by our </a:t>
            </a:r>
            <a:r>
              <a:rPr lang="en-US" dirty="0" err="1"/>
              <a:t>mixins</a:t>
            </a:r>
            <a:r>
              <a:rPr lang="en-US" dirty="0"/>
              <a:t> class, recipes, we declare a method called with same name that will override the one added by the </a:t>
            </a:r>
            <a:r>
              <a:rPr lang="en-US" dirty="0" err="1"/>
              <a:t>Mixin</a:t>
            </a:r>
            <a:r>
              <a:rPr lang="en-US" dirty="0"/>
              <a:t>. </a:t>
            </a:r>
          </a:p>
        </p:txBody>
      </p:sp>
    </p:spTree>
    <p:extLst>
      <p:ext uri="{BB962C8B-B14F-4D97-AF65-F5344CB8AC3E}">
        <p14:creationId xmlns:p14="http://schemas.microsoft.com/office/powerpoint/2010/main" val="27775748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77EA7-2473-365E-87A8-B3FE3CC927DD}"/>
              </a:ext>
            </a:extLst>
          </p:cNvPr>
          <p:cNvSpPr>
            <a:spLocks noGrp="1"/>
          </p:cNvSpPr>
          <p:nvPr>
            <p:ph type="title"/>
          </p:nvPr>
        </p:nvSpPr>
        <p:spPr/>
        <p:txBody>
          <a:bodyPr/>
          <a:lstStyle/>
          <a:p>
            <a:r>
              <a:rPr lang="en-IN" dirty="0"/>
              <a:t>Ext JS Context Switching</a:t>
            </a:r>
          </a:p>
        </p:txBody>
      </p:sp>
      <p:sp>
        <p:nvSpPr>
          <p:cNvPr id="3" name="Content Placeholder 2">
            <a:extLst>
              <a:ext uri="{FF2B5EF4-FFF2-40B4-BE49-F238E27FC236}">
                <a16:creationId xmlns:a16="http://schemas.microsoft.com/office/drawing/2014/main" id="{B1E36102-0563-D384-4DF4-E8CAEC0DA7ED}"/>
              </a:ext>
            </a:extLst>
          </p:cNvPr>
          <p:cNvSpPr>
            <a:spLocks noGrp="1"/>
          </p:cNvSpPr>
          <p:nvPr>
            <p:ph idx="1"/>
          </p:nvPr>
        </p:nvSpPr>
        <p:spPr/>
        <p:txBody>
          <a:bodyPr>
            <a:normAutofit fontScale="92500" lnSpcReduction="20000"/>
          </a:bodyPr>
          <a:lstStyle/>
          <a:p>
            <a:r>
              <a:rPr lang="en-US" dirty="0"/>
              <a:t>The </a:t>
            </a:r>
            <a:r>
              <a:rPr lang="en-US" dirty="0" err="1"/>
              <a:t>Ext.bind</a:t>
            </a:r>
            <a:r>
              <a:rPr lang="en-US" dirty="0"/>
              <a:t> method creates a wrapper function for the speak method that will force it to have its scope set to the object that is passed in, overriding the default scope value. </a:t>
            </a:r>
          </a:p>
          <a:p>
            <a:r>
              <a:rPr lang="en-US" dirty="0"/>
              <a:t>This new function can be executed immediately or stored in a variable to be executed at a later point. </a:t>
            </a:r>
          </a:p>
          <a:p>
            <a:r>
              <a:rPr lang="en-US" dirty="0"/>
              <a:t>By using it we redefine the “this” keyword used within the function to refer to what was passed in as the second parameter.</a:t>
            </a:r>
          </a:p>
          <a:p>
            <a:r>
              <a:rPr lang="en-US" dirty="0"/>
              <a:t>Getting the scope of a function correct is especially important within event handlers. </a:t>
            </a:r>
          </a:p>
          <a:p>
            <a:pPr lvl="1"/>
            <a:r>
              <a:rPr lang="en-US" dirty="0"/>
              <a:t>Ext JS provides a scope config option that can be used to explicitly set the scope an event handler is executed in.</a:t>
            </a:r>
          </a:p>
          <a:p>
            <a:pPr lvl="1"/>
            <a:r>
              <a:rPr lang="en-US" dirty="0"/>
              <a:t>scope object is effectively a short hand way of using </a:t>
            </a:r>
            <a:r>
              <a:rPr lang="en-US" dirty="0" err="1"/>
              <a:t>Ext.bind</a:t>
            </a:r>
            <a:r>
              <a:rPr lang="en-US" dirty="0"/>
              <a:t> and gives us the same outcome with less code.</a:t>
            </a:r>
          </a:p>
        </p:txBody>
      </p:sp>
    </p:spTree>
    <p:extLst>
      <p:ext uri="{BB962C8B-B14F-4D97-AF65-F5344CB8AC3E}">
        <p14:creationId xmlns:p14="http://schemas.microsoft.com/office/powerpoint/2010/main" val="42743994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0C8BE-15CB-11D0-5637-CA3901EFF330}"/>
              </a:ext>
            </a:extLst>
          </p:cNvPr>
          <p:cNvSpPr>
            <a:spLocks noGrp="1"/>
          </p:cNvSpPr>
          <p:nvPr>
            <p:ph type="title"/>
          </p:nvPr>
        </p:nvSpPr>
        <p:spPr/>
        <p:txBody>
          <a:bodyPr>
            <a:normAutofit/>
          </a:bodyPr>
          <a:lstStyle/>
          <a:p>
            <a:r>
              <a:rPr lang="en-US" dirty="0"/>
              <a:t>Dynamically loading Ext JS classes</a:t>
            </a:r>
            <a:endParaRPr lang="en-IN" dirty="0"/>
          </a:p>
        </p:txBody>
      </p:sp>
      <p:sp>
        <p:nvSpPr>
          <p:cNvPr id="3" name="Content Placeholder 2">
            <a:extLst>
              <a:ext uri="{FF2B5EF4-FFF2-40B4-BE49-F238E27FC236}">
                <a16:creationId xmlns:a16="http://schemas.microsoft.com/office/drawing/2014/main" id="{3600A7E8-444E-ECEE-4293-861D77D1A430}"/>
              </a:ext>
            </a:extLst>
          </p:cNvPr>
          <p:cNvSpPr>
            <a:spLocks noGrp="1"/>
          </p:cNvSpPr>
          <p:nvPr>
            <p:ph idx="1"/>
          </p:nvPr>
        </p:nvSpPr>
        <p:spPr/>
        <p:txBody>
          <a:bodyPr>
            <a:normAutofit fontScale="92500" lnSpcReduction="10000"/>
          </a:bodyPr>
          <a:lstStyle/>
          <a:p>
            <a:r>
              <a:rPr lang="en-US" dirty="0"/>
              <a:t>Ext JS 4 gives us the ability to only load the parts of the framework we need, as and when we need them.</a:t>
            </a:r>
          </a:p>
          <a:p>
            <a:pPr lvl="1"/>
            <a:r>
              <a:rPr lang="en-US" dirty="0"/>
              <a:t>The initial configuration of the </a:t>
            </a:r>
            <a:r>
              <a:rPr lang="en-US" dirty="0" err="1"/>
              <a:t>Ext.Loader</a:t>
            </a:r>
            <a:r>
              <a:rPr lang="en-US" dirty="0"/>
              <a:t> class is vital for our classes to be loaded correctly, as it defines how class names are mapped to file locations so the Loader class knows where to find each class it is required to load. </a:t>
            </a:r>
          </a:p>
          <a:p>
            <a:pPr lvl="1"/>
            <a:r>
              <a:rPr lang="en-US" dirty="0"/>
              <a:t>It also highlights the need for strict naming conventions when it comes to creating your files.</a:t>
            </a:r>
          </a:p>
          <a:p>
            <a:pPr lvl="1"/>
            <a:r>
              <a:rPr lang="en-US" dirty="0"/>
              <a:t>The paths configuration tells the Loader that any required classes within the given namespace should be loaded from the which directory.</a:t>
            </a:r>
          </a:p>
          <a:p>
            <a:pPr lvl="1"/>
            <a:r>
              <a:rPr lang="en-US" dirty="0"/>
              <a:t>We then call the </a:t>
            </a:r>
            <a:r>
              <a:rPr lang="en-US" dirty="0" err="1"/>
              <a:t>Ext.require</a:t>
            </a:r>
            <a:r>
              <a:rPr lang="en-US" dirty="0"/>
              <a:t> method, which takes the class name specified and resolves its URL based on the paths configuration, and if it hasn't already been loaded previously, injects a script tag into the HTML page to load it.</a:t>
            </a:r>
          </a:p>
          <a:p>
            <a:pPr lvl="1"/>
            <a:r>
              <a:rPr lang="en-US" dirty="0"/>
              <a:t>The </a:t>
            </a:r>
            <a:r>
              <a:rPr lang="en-US" dirty="0" err="1"/>
              <a:t>Ext.require</a:t>
            </a:r>
            <a:r>
              <a:rPr lang="en-US" dirty="0"/>
              <a:t> method accepts either a single or array of string values that will all be loaded prior to the callback being executed.</a:t>
            </a:r>
          </a:p>
        </p:txBody>
      </p:sp>
    </p:spTree>
    <p:extLst>
      <p:ext uri="{BB962C8B-B14F-4D97-AF65-F5344CB8AC3E}">
        <p14:creationId xmlns:p14="http://schemas.microsoft.com/office/powerpoint/2010/main" val="13160165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45ADA-1B1F-9815-B160-6BB86DC8FE78}"/>
              </a:ext>
            </a:extLst>
          </p:cNvPr>
          <p:cNvSpPr>
            <a:spLocks noGrp="1"/>
          </p:cNvSpPr>
          <p:nvPr>
            <p:ph type="title"/>
          </p:nvPr>
        </p:nvSpPr>
        <p:spPr/>
        <p:txBody>
          <a:bodyPr>
            <a:normAutofit/>
          </a:bodyPr>
          <a:lstStyle/>
          <a:p>
            <a:r>
              <a:rPr lang="en-US" dirty="0"/>
              <a:t>Aliasing your components</a:t>
            </a:r>
            <a:endParaRPr lang="en-IN" dirty="0"/>
          </a:p>
        </p:txBody>
      </p:sp>
      <p:sp>
        <p:nvSpPr>
          <p:cNvPr id="3" name="Content Placeholder 2">
            <a:extLst>
              <a:ext uri="{FF2B5EF4-FFF2-40B4-BE49-F238E27FC236}">
                <a16:creationId xmlns:a16="http://schemas.microsoft.com/office/drawing/2014/main" id="{D905C9A0-3CE6-E3FE-2F68-02ED42B7D336}"/>
              </a:ext>
            </a:extLst>
          </p:cNvPr>
          <p:cNvSpPr>
            <a:spLocks noGrp="1"/>
          </p:cNvSpPr>
          <p:nvPr>
            <p:ph idx="1"/>
          </p:nvPr>
        </p:nvSpPr>
        <p:spPr/>
        <p:txBody>
          <a:bodyPr/>
          <a:lstStyle/>
          <a:p>
            <a:r>
              <a:rPr lang="en-US" dirty="0"/>
              <a:t>Aliasing allows you to define a shorthand name for a component class.</a:t>
            </a:r>
          </a:p>
          <a:p>
            <a:r>
              <a:rPr lang="en-US" dirty="0"/>
              <a:t>Additionally, aliasing allows you to define an </a:t>
            </a:r>
            <a:r>
              <a:rPr lang="en-US" dirty="0" err="1"/>
              <a:t>xtype</a:t>
            </a:r>
            <a:r>
              <a:rPr lang="en-US" dirty="0"/>
              <a:t> for your component.</a:t>
            </a:r>
            <a:endParaRPr lang="en-IN" dirty="0"/>
          </a:p>
        </p:txBody>
      </p:sp>
    </p:spTree>
    <p:extLst>
      <p:ext uri="{BB962C8B-B14F-4D97-AF65-F5344CB8AC3E}">
        <p14:creationId xmlns:p14="http://schemas.microsoft.com/office/powerpoint/2010/main" val="39915063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FE0C6-0C9E-E499-9673-C8393AE756F4}"/>
              </a:ext>
            </a:extLst>
          </p:cNvPr>
          <p:cNvSpPr>
            <a:spLocks noGrp="1"/>
          </p:cNvSpPr>
          <p:nvPr>
            <p:ph type="title"/>
          </p:nvPr>
        </p:nvSpPr>
        <p:spPr/>
        <p:txBody>
          <a:bodyPr/>
          <a:lstStyle/>
          <a:p>
            <a:r>
              <a:rPr lang="en-IN" dirty="0"/>
              <a:t>How Aliasing Works?</a:t>
            </a:r>
          </a:p>
        </p:txBody>
      </p:sp>
      <p:sp>
        <p:nvSpPr>
          <p:cNvPr id="3" name="Content Placeholder 2">
            <a:extLst>
              <a:ext uri="{FF2B5EF4-FFF2-40B4-BE49-F238E27FC236}">
                <a16:creationId xmlns:a16="http://schemas.microsoft.com/office/drawing/2014/main" id="{B05390F4-14AF-033F-8BF5-3E8D27A00109}"/>
              </a:ext>
            </a:extLst>
          </p:cNvPr>
          <p:cNvSpPr>
            <a:spLocks noGrp="1"/>
          </p:cNvSpPr>
          <p:nvPr>
            <p:ph idx="1"/>
          </p:nvPr>
        </p:nvSpPr>
        <p:spPr/>
        <p:txBody>
          <a:bodyPr>
            <a:normAutofit/>
          </a:bodyPr>
          <a:lstStyle/>
          <a:p>
            <a:r>
              <a:rPr lang="en-US" dirty="0"/>
              <a:t>When the application is first loaded, the class definitions are parsed, and a dictionary of class aliases is created. </a:t>
            </a:r>
          </a:p>
          <a:p>
            <a:r>
              <a:rPr lang="en-US" dirty="0"/>
              <a:t>This is contained within the framework's component manager (</a:t>
            </a:r>
            <a:r>
              <a:rPr lang="en-US" dirty="0" err="1"/>
              <a:t>Ext.ComponentManager</a:t>
            </a:r>
            <a:r>
              <a:rPr lang="en-US" dirty="0"/>
              <a:t>).</a:t>
            </a:r>
          </a:p>
          <a:p>
            <a:r>
              <a:rPr lang="en-US" dirty="0"/>
              <a:t>We're required to name our aliases with a prefix, "widget." However, when using the alias, the prefix is not required.</a:t>
            </a:r>
          </a:p>
          <a:p>
            <a:r>
              <a:rPr lang="en-US" dirty="0"/>
              <a:t>Calling the alias is done using the </a:t>
            </a:r>
            <a:r>
              <a:rPr lang="en-US" dirty="0" err="1"/>
              <a:t>xtype</a:t>
            </a:r>
            <a:r>
              <a:rPr lang="en-US" dirty="0"/>
              <a:t> config option, which is where you provide the alias name.</a:t>
            </a:r>
          </a:p>
        </p:txBody>
      </p:sp>
    </p:spTree>
    <p:extLst>
      <p:ext uri="{BB962C8B-B14F-4D97-AF65-F5344CB8AC3E}">
        <p14:creationId xmlns:p14="http://schemas.microsoft.com/office/powerpoint/2010/main" val="35165247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5812-CCC1-3843-3B67-4426AD66F273}"/>
              </a:ext>
            </a:extLst>
          </p:cNvPr>
          <p:cNvSpPr>
            <a:spLocks noGrp="1"/>
          </p:cNvSpPr>
          <p:nvPr>
            <p:ph type="title"/>
          </p:nvPr>
        </p:nvSpPr>
        <p:spPr/>
        <p:txBody>
          <a:bodyPr>
            <a:normAutofit/>
          </a:bodyPr>
          <a:lstStyle/>
          <a:p>
            <a:r>
              <a:rPr lang="en-US" dirty="0"/>
              <a:t>Accessing components with component query</a:t>
            </a:r>
            <a:endParaRPr lang="en-IN" dirty="0"/>
          </a:p>
        </p:txBody>
      </p:sp>
      <p:sp>
        <p:nvSpPr>
          <p:cNvPr id="3" name="Content Placeholder 2">
            <a:extLst>
              <a:ext uri="{FF2B5EF4-FFF2-40B4-BE49-F238E27FC236}">
                <a16:creationId xmlns:a16="http://schemas.microsoft.com/office/drawing/2014/main" id="{E85D306C-7000-0C9D-FD59-A4435358A340}"/>
              </a:ext>
            </a:extLst>
          </p:cNvPr>
          <p:cNvSpPr>
            <a:spLocks noGrp="1"/>
          </p:cNvSpPr>
          <p:nvPr>
            <p:ph idx="1"/>
          </p:nvPr>
        </p:nvSpPr>
        <p:spPr/>
        <p:txBody>
          <a:bodyPr>
            <a:normAutofit fontScale="92500" lnSpcReduction="20000"/>
          </a:bodyPr>
          <a:lstStyle/>
          <a:p>
            <a:r>
              <a:rPr lang="en-IN" dirty="0"/>
              <a:t>Ext JS 4 introduces a new helper class called </a:t>
            </a:r>
            <a:r>
              <a:rPr lang="en-IN" dirty="0" err="1"/>
              <a:t>Ext.ComponentQuery</a:t>
            </a:r>
            <a:r>
              <a:rPr lang="en-IN" dirty="0"/>
              <a:t> , which allows us to get references to Ext JS Components using CSS/XPath style selector syntax.</a:t>
            </a:r>
          </a:p>
          <a:p>
            <a:r>
              <a:rPr lang="en-US" dirty="0"/>
              <a:t>The component query class also allows us to evaluate a component reference we already have to find out if it matches a certain criteria.</a:t>
            </a:r>
          </a:p>
          <a:p>
            <a:r>
              <a:rPr lang="en-US" dirty="0" err="1"/>
              <a:t>Ext.container.AbstractContainer</a:t>
            </a:r>
            <a:r>
              <a:rPr lang="en-US" dirty="0"/>
              <a:t> </a:t>
            </a:r>
            <a:r>
              <a:rPr lang="en-US" dirty="0" err="1"/>
              <a:t>ComponentQuery</a:t>
            </a:r>
            <a:r>
              <a:rPr lang="en-US" dirty="0"/>
              <a:t> methods</a:t>
            </a:r>
          </a:p>
          <a:p>
            <a:pPr lvl="1"/>
            <a:r>
              <a:rPr lang="en-US" dirty="0" err="1"/>
              <a:t>Ext.container.AbstractContainer</a:t>
            </a:r>
            <a:r>
              <a:rPr lang="en-US" dirty="0"/>
              <a:t> class, which all container classes extend from, which utilizes the component query engine and allow us to query using that component as the root. </a:t>
            </a:r>
          </a:p>
          <a:p>
            <a:pPr lvl="1"/>
            <a:r>
              <a:rPr lang="en-US" dirty="0"/>
              <a:t>There are four methods available as query, child, up &amp; down.</a:t>
            </a:r>
          </a:p>
          <a:p>
            <a:pPr lvl="2"/>
            <a:r>
              <a:rPr lang="en-US" dirty="0"/>
              <a:t>The up and down methods retrieve the first component, at any level, either above or below the current component in the component hierarchy that matches the selector passed in. </a:t>
            </a:r>
          </a:p>
          <a:p>
            <a:pPr lvl="2"/>
            <a:r>
              <a:rPr lang="en-US" dirty="0"/>
              <a:t>The child method retrieves the first direct child of the current instance that matches the selector.</a:t>
            </a:r>
          </a:p>
        </p:txBody>
      </p:sp>
    </p:spTree>
    <p:extLst>
      <p:ext uri="{BB962C8B-B14F-4D97-AF65-F5344CB8AC3E}">
        <p14:creationId xmlns:p14="http://schemas.microsoft.com/office/powerpoint/2010/main" val="330223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069DAD-879A-ECDC-B038-A7FEAE294B93}"/>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3" name="TextBox 2">
            <a:extLst>
              <a:ext uri="{FF2B5EF4-FFF2-40B4-BE49-F238E27FC236}">
                <a16:creationId xmlns:a16="http://schemas.microsoft.com/office/drawing/2014/main" id="{37515576-B1D4-8AE1-A844-37DD6BCF94E3}"/>
              </a:ext>
            </a:extLst>
          </p:cNvPr>
          <p:cNvSpPr txBox="1"/>
          <p:nvPr/>
        </p:nvSpPr>
        <p:spPr>
          <a:xfrm>
            <a:off x="7746241" y="2432351"/>
            <a:ext cx="1103572"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4" name="TextBox 3">
            <a:extLst>
              <a:ext uri="{FF2B5EF4-FFF2-40B4-BE49-F238E27FC236}">
                <a16:creationId xmlns:a16="http://schemas.microsoft.com/office/drawing/2014/main" id="{1B0E6736-1B19-57BC-9D75-D9CB5AF73E78}"/>
              </a:ext>
            </a:extLst>
          </p:cNvPr>
          <p:cNvSpPr txBox="1"/>
          <p:nvPr/>
        </p:nvSpPr>
        <p:spPr>
          <a:xfrm>
            <a:off x="8931927" y="2456866"/>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grpSp>
        <p:nvGrpSpPr>
          <p:cNvPr id="5" name="Group 4">
            <a:extLst>
              <a:ext uri="{FF2B5EF4-FFF2-40B4-BE49-F238E27FC236}">
                <a16:creationId xmlns:a16="http://schemas.microsoft.com/office/drawing/2014/main" id="{60EA2753-5433-1067-F567-CE20FF5B0539}"/>
              </a:ext>
            </a:extLst>
          </p:cNvPr>
          <p:cNvGrpSpPr/>
          <p:nvPr/>
        </p:nvGrpSpPr>
        <p:grpSpPr>
          <a:xfrm>
            <a:off x="7810595" y="663726"/>
            <a:ext cx="1130132" cy="749454"/>
            <a:chOff x="8762260" y="1677880"/>
            <a:chExt cx="1262108" cy="898124"/>
          </a:xfrm>
        </p:grpSpPr>
        <p:sp>
          <p:nvSpPr>
            <p:cNvPr id="6" name="Rectangle: Rounded Corners 5">
              <a:extLst>
                <a:ext uri="{FF2B5EF4-FFF2-40B4-BE49-F238E27FC236}">
                  <a16:creationId xmlns:a16="http://schemas.microsoft.com/office/drawing/2014/main" id="{1045CC82-98F2-C96C-411D-722C2B99A1E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B603E515-1995-15BD-D8B9-AA3090926FDF}"/>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8" name="Group 7">
            <a:extLst>
              <a:ext uri="{FF2B5EF4-FFF2-40B4-BE49-F238E27FC236}">
                <a16:creationId xmlns:a16="http://schemas.microsoft.com/office/drawing/2014/main" id="{3D17E5E1-B4A0-A635-CB8E-2534ACCFA4FE}"/>
              </a:ext>
            </a:extLst>
          </p:cNvPr>
          <p:cNvGrpSpPr/>
          <p:nvPr/>
        </p:nvGrpSpPr>
        <p:grpSpPr>
          <a:xfrm>
            <a:off x="9193562" y="676589"/>
            <a:ext cx="1130132" cy="749454"/>
            <a:chOff x="8762260" y="1677880"/>
            <a:chExt cx="1262108" cy="898124"/>
          </a:xfrm>
        </p:grpSpPr>
        <p:sp>
          <p:nvSpPr>
            <p:cNvPr id="9" name="Rectangle: Rounded Corners 8">
              <a:extLst>
                <a:ext uri="{FF2B5EF4-FFF2-40B4-BE49-F238E27FC236}">
                  <a16:creationId xmlns:a16="http://schemas.microsoft.com/office/drawing/2014/main" id="{1405D058-123B-4E10-FB2E-721B91C2B0F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0" name="Rectangle: Rounded Corners 9">
              <a:extLst>
                <a:ext uri="{FF2B5EF4-FFF2-40B4-BE49-F238E27FC236}">
                  <a16:creationId xmlns:a16="http://schemas.microsoft.com/office/drawing/2014/main" id="{A43E181C-BC8C-9BEE-7AC6-7CB620F35A5B}"/>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grpSp>
        <p:nvGrpSpPr>
          <p:cNvPr id="11" name="Group 10">
            <a:extLst>
              <a:ext uri="{FF2B5EF4-FFF2-40B4-BE49-F238E27FC236}">
                <a16:creationId xmlns:a16="http://schemas.microsoft.com/office/drawing/2014/main" id="{C2D0F214-EE51-B385-8762-3F98981DB6BF}"/>
              </a:ext>
            </a:extLst>
          </p:cNvPr>
          <p:cNvGrpSpPr/>
          <p:nvPr/>
        </p:nvGrpSpPr>
        <p:grpSpPr>
          <a:xfrm>
            <a:off x="8564239" y="1525159"/>
            <a:ext cx="1130132" cy="749454"/>
            <a:chOff x="8762260" y="1677880"/>
            <a:chExt cx="1262108" cy="898124"/>
          </a:xfrm>
        </p:grpSpPr>
        <p:sp>
          <p:nvSpPr>
            <p:cNvPr id="12" name="Rectangle: Rounded Corners 11">
              <a:extLst>
                <a:ext uri="{FF2B5EF4-FFF2-40B4-BE49-F238E27FC236}">
                  <a16:creationId xmlns:a16="http://schemas.microsoft.com/office/drawing/2014/main" id="{4E529901-C117-F060-E67E-8B143BD3334E}"/>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3" name="Rectangle: Rounded Corners 12">
              <a:extLst>
                <a:ext uri="{FF2B5EF4-FFF2-40B4-BE49-F238E27FC236}">
                  <a16:creationId xmlns:a16="http://schemas.microsoft.com/office/drawing/2014/main" id="{171E540E-3CB9-E3A5-A0B3-F3D40FB883D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grpSp>
      <p:cxnSp>
        <p:nvCxnSpPr>
          <p:cNvPr id="14" name="Straight Connector 13">
            <a:extLst>
              <a:ext uri="{FF2B5EF4-FFF2-40B4-BE49-F238E27FC236}">
                <a16:creationId xmlns:a16="http://schemas.microsoft.com/office/drawing/2014/main" id="{31938649-02AA-B6CA-51FC-A294AC3560D3}"/>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5" name="Straight Arrow Connector 14">
            <a:extLst>
              <a:ext uri="{FF2B5EF4-FFF2-40B4-BE49-F238E27FC236}">
                <a16:creationId xmlns:a16="http://schemas.microsoft.com/office/drawing/2014/main" id="{85067CD1-3467-E45C-B8DE-1310D3A0DB04}"/>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A85B9BB-5964-FFE8-6837-E3FD96C8A1F8}"/>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7" name="TextBox 16">
            <a:extLst>
              <a:ext uri="{FF2B5EF4-FFF2-40B4-BE49-F238E27FC236}">
                <a16:creationId xmlns:a16="http://schemas.microsoft.com/office/drawing/2014/main" id="{1A5D7E29-5E50-4C21-338E-4098879BE65D}"/>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8" name="Straight Arrow Connector 17">
            <a:extLst>
              <a:ext uri="{FF2B5EF4-FFF2-40B4-BE49-F238E27FC236}">
                <a16:creationId xmlns:a16="http://schemas.microsoft.com/office/drawing/2014/main" id="{1A151F49-844C-D318-F69A-F2878F612517}"/>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34D6220-2D2A-F8D9-37B2-96125ADDBCB2}"/>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sp>
        <p:nvSpPr>
          <p:cNvPr id="20" name="Rectangle 19">
            <a:extLst>
              <a:ext uri="{FF2B5EF4-FFF2-40B4-BE49-F238E27FC236}">
                <a16:creationId xmlns:a16="http://schemas.microsoft.com/office/drawing/2014/main" id="{AB72CAB6-7136-79AB-C8B1-D616D49FA252}"/>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1" name="Rectangle: Rounded Corners 20">
            <a:extLst>
              <a:ext uri="{FF2B5EF4-FFF2-40B4-BE49-F238E27FC236}">
                <a16:creationId xmlns:a16="http://schemas.microsoft.com/office/drawing/2014/main" id="{0898060D-0851-5D41-6FFD-261FB00E6B17}"/>
              </a:ext>
            </a:extLst>
          </p:cNvPr>
          <p:cNvSpPr/>
          <p:nvPr/>
        </p:nvSpPr>
        <p:spPr>
          <a:xfrm>
            <a:off x="333127"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87E93116-CC41-B136-CAD9-3CBEB8AD8C1F}"/>
              </a:ext>
            </a:extLst>
          </p:cNvPr>
          <p:cNvSpPr/>
          <p:nvPr/>
        </p:nvSpPr>
        <p:spPr>
          <a:xfrm>
            <a:off x="1369863"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FCE91E3F-879D-52C8-C5E4-FA242F0106D3}"/>
              </a:ext>
            </a:extLst>
          </p:cNvPr>
          <p:cNvSpPr/>
          <p:nvPr/>
        </p:nvSpPr>
        <p:spPr>
          <a:xfrm>
            <a:off x="239135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60B46186-9740-91EF-2DF1-9D7AF2AAC215}"/>
              </a:ext>
            </a:extLst>
          </p:cNvPr>
          <p:cNvSpPr/>
          <p:nvPr/>
        </p:nvSpPr>
        <p:spPr>
          <a:xfrm>
            <a:off x="339304" y="3200748"/>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pic>
        <p:nvPicPr>
          <p:cNvPr id="34" name="Picture 33">
            <a:extLst>
              <a:ext uri="{FF2B5EF4-FFF2-40B4-BE49-F238E27FC236}">
                <a16:creationId xmlns:a16="http://schemas.microsoft.com/office/drawing/2014/main" id="{58E6C4D5-CDAA-4171-E284-2144A7CAC14F}"/>
              </a:ext>
            </a:extLst>
          </p:cNvPr>
          <p:cNvPicPr>
            <a:picLocks noChangeAspect="1"/>
          </p:cNvPicPr>
          <p:nvPr/>
        </p:nvPicPr>
        <p:blipFill>
          <a:blip r:embed="rId2"/>
          <a:stretch>
            <a:fillRect/>
          </a:stretch>
        </p:blipFill>
        <p:spPr>
          <a:xfrm>
            <a:off x="1959161" y="3882754"/>
            <a:ext cx="949454" cy="674913"/>
          </a:xfrm>
          <a:prstGeom prst="rect">
            <a:avLst/>
          </a:prstGeom>
        </p:spPr>
      </p:pic>
      <p:sp>
        <p:nvSpPr>
          <p:cNvPr id="35" name="TextBox 34">
            <a:extLst>
              <a:ext uri="{FF2B5EF4-FFF2-40B4-BE49-F238E27FC236}">
                <a16:creationId xmlns:a16="http://schemas.microsoft.com/office/drawing/2014/main" id="{BAF4C4E2-9D12-A989-588D-6D95BD60CA46}"/>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6" name="Rectangle 35">
            <a:extLst>
              <a:ext uri="{FF2B5EF4-FFF2-40B4-BE49-F238E27FC236}">
                <a16:creationId xmlns:a16="http://schemas.microsoft.com/office/drawing/2014/main" id="{4ACA65CA-80F2-A92F-DA8D-2CB6EF7EC05F}"/>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7" name="TextBox 36">
            <a:extLst>
              <a:ext uri="{FF2B5EF4-FFF2-40B4-BE49-F238E27FC236}">
                <a16:creationId xmlns:a16="http://schemas.microsoft.com/office/drawing/2014/main" id="{CCF993F5-49A4-94CE-E86B-C07EEED08648}"/>
              </a:ext>
            </a:extLst>
          </p:cNvPr>
          <p:cNvSpPr txBox="1"/>
          <p:nvPr/>
        </p:nvSpPr>
        <p:spPr>
          <a:xfrm>
            <a:off x="162567" y="5817556"/>
            <a:ext cx="3004797" cy="646331"/>
          </a:xfrm>
          <a:prstGeom prst="rect">
            <a:avLst/>
          </a:prstGeom>
          <a:noFill/>
        </p:spPr>
        <p:txBody>
          <a:bodyPr wrap="none" rtlCol="0">
            <a:spAutoFit/>
          </a:bodyPr>
          <a:lstStyle/>
          <a:p>
            <a:pPr algn="ctr"/>
            <a:r>
              <a:rPr lang="en-IN" dirty="0"/>
              <a:t>Vanilla JS, jQuery, KO, BB, NG, </a:t>
            </a:r>
          </a:p>
          <a:p>
            <a:pPr algn="ctr"/>
            <a:r>
              <a:rPr lang="en-IN" dirty="0" err="1"/>
              <a:t>ExtJS</a:t>
            </a:r>
            <a:r>
              <a:rPr lang="en-IN" dirty="0"/>
              <a:t>, Vue JS, React JS</a:t>
            </a:r>
          </a:p>
        </p:txBody>
      </p:sp>
      <p:sp>
        <p:nvSpPr>
          <p:cNvPr id="38" name="TextBox 37">
            <a:extLst>
              <a:ext uri="{FF2B5EF4-FFF2-40B4-BE49-F238E27FC236}">
                <a16:creationId xmlns:a16="http://schemas.microsoft.com/office/drawing/2014/main" id="{9EDA964A-D5F6-09CD-517B-35B7D2605392}"/>
              </a:ext>
            </a:extLst>
          </p:cNvPr>
          <p:cNvSpPr txBox="1"/>
          <p:nvPr/>
        </p:nvSpPr>
        <p:spPr>
          <a:xfrm>
            <a:off x="480137" y="110894"/>
            <a:ext cx="4507388" cy="954107"/>
          </a:xfrm>
          <a:prstGeom prst="rect">
            <a:avLst/>
          </a:prstGeom>
          <a:noFill/>
        </p:spPr>
        <p:txBody>
          <a:bodyPr wrap="none" rtlCol="0">
            <a:spAutoFit/>
          </a:bodyPr>
          <a:lstStyle/>
          <a:p>
            <a:pPr algn="ctr"/>
            <a:r>
              <a:rPr lang="en-IN" sz="2800" b="1" dirty="0"/>
              <a:t>Single Page Application (SPA)</a:t>
            </a:r>
          </a:p>
          <a:p>
            <a:pPr algn="ctr"/>
            <a:r>
              <a:rPr lang="en-IN" sz="2800" b="1" dirty="0"/>
              <a:t>Client Side Rendering (CSR)</a:t>
            </a:r>
          </a:p>
        </p:txBody>
      </p:sp>
      <p:sp>
        <p:nvSpPr>
          <p:cNvPr id="39" name="Rectangle 38">
            <a:extLst>
              <a:ext uri="{FF2B5EF4-FFF2-40B4-BE49-F238E27FC236}">
                <a16:creationId xmlns:a16="http://schemas.microsoft.com/office/drawing/2014/main" id="{AA3560A1-489F-1B59-2DA1-E3B753CD97E8}"/>
              </a:ext>
            </a:extLst>
          </p:cNvPr>
          <p:cNvSpPr/>
          <p:nvPr/>
        </p:nvSpPr>
        <p:spPr>
          <a:xfrm>
            <a:off x="6577318" y="4304735"/>
            <a:ext cx="1145140" cy="2275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API GATEWAY</a:t>
            </a:r>
          </a:p>
        </p:txBody>
      </p:sp>
      <p:grpSp>
        <p:nvGrpSpPr>
          <p:cNvPr id="40" name="Group 39">
            <a:extLst>
              <a:ext uri="{FF2B5EF4-FFF2-40B4-BE49-F238E27FC236}">
                <a16:creationId xmlns:a16="http://schemas.microsoft.com/office/drawing/2014/main" id="{C6360123-8876-5D24-8A23-B71B9884778C}"/>
              </a:ext>
            </a:extLst>
          </p:cNvPr>
          <p:cNvGrpSpPr/>
          <p:nvPr/>
        </p:nvGrpSpPr>
        <p:grpSpPr>
          <a:xfrm>
            <a:off x="8601665" y="4152191"/>
            <a:ext cx="2103120" cy="816865"/>
            <a:chOff x="9193562" y="4058871"/>
            <a:chExt cx="2103120" cy="816865"/>
          </a:xfrm>
        </p:grpSpPr>
        <p:sp>
          <p:nvSpPr>
            <p:cNvPr id="41" name="Rectangle 40">
              <a:extLst>
                <a:ext uri="{FF2B5EF4-FFF2-40B4-BE49-F238E27FC236}">
                  <a16:creationId xmlns:a16="http://schemas.microsoft.com/office/drawing/2014/main" id="{0E22CD31-3B91-0035-A55A-2B0A3B0FD6F4}"/>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Account </a:t>
              </a:r>
            </a:p>
            <a:p>
              <a:pPr algn="ctr"/>
              <a:r>
                <a:rPr lang="en-IN" sz="1200" b="1" dirty="0"/>
                <a:t>Service</a:t>
              </a:r>
            </a:p>
          </p:txBody>
        </p:sp>
        <p:sp>
          <p:nvSpPr>
            <p:cNvPr id="42" name="Hexagon 41">
              <a:extLst>
                <a:ext uri="{FF2B5EF4-FFF2-40B4-BE49-F238E27FC236}">
                  <a16:creationId xmlns:a16="http://schemas.microsoft.com/office/drawing/2014/main" id="{8F572A32-F3EA-6BE1-1532-BABAB3902244}"/>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3" name="Flowchart: Magnetic Disk 42">
              <a:extLst>
                <a:ext uri="{FF2B5EF4-FFF2-40B4-BE49-F238E27FC236}">
                  <a16:creationId xmlns:a16="http://schemas.microsoft.com/office/drawing/2014/main" id="{05CF9546-0078-D6E7-F417-61F7F626762A}"/>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grpSp>
        <p:nvGrpSpPr>
          <p:cNvPr id="44" name="Group 43">
            <a:extLst>
              <a:ext uri="{FF2B5EF4-FFF2-40B4-BE49-F238E27FC236}">
                <a16:creationId xmlns:a16="http://schemas.microsoft.com/office/drawing/2014/main" id="{8D933329-A529-4341-E162-72AE81E1B462}"/>
              </a:ext>
            </a:extLst>
          </p:cNvPr>
          <p:cNvGrpSpPr/>
          <p:nvPr/>
        </p:nvGrpSpPr>
        <p:grpSpPr>
          <a:xfrm>
            <a:off x="8601665" y="5034107"/>
            <a:ext cx="2103120" cy="816865"/>
            <a:chOff x="9193562" y="4058871"/>
            <a:chExt cx="2103120" cy="816865"/>
          </a:xfrm>
        </p:grpSpPr>
        <p:sp>
          <p:nvSpPr>
            <p:cNvPr id="45" name="Rectangle 44">
              <a:extLst>
                <a:ext uri="{FF2B5EF4-FFF2-40B4-BE49-F238E27FC236}">
                  <a16:creationId xmlns:a16="http://schemas.microsoft.com/office/drawing/2014/main" id="{712970AD-478D-AA9A-4385-31FAE457A2A9}"/>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Inventory </a:t>
              </a:r>
            </a:p>
            <a:p>
              <a:pPr algn="ctr"/>
              <a:r>
                <a:rPr lang="en-IN" sz="1200" b="1" dirty="0"/>
                <a:t>Service</a:t>
              </a:r>
            </a:p>
          </p:txBody>
        </p:sp>
        <p:sp>
          <p:nvSpPr>
            <p:cNvPr id="46" name="Hexagon 45">
              <a:extLst>
                <a:ext uri="{FF2B5EF4-FFF2-40B4-BE49-F238E27FC236}">
                  <a16:creationId xmlns:a16="http://schemas.microsoft.com/office/drawing/2014/main" id="{70980FA5-A168-7203-5C25-27EC91264E96}"/>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7" name="Flowchart: Magnetic Disk 46">
              <a:extLst>
                <a:ext uri="{FF2B5EF4-FFF2-40B4-BE49-F238E27FC236}">
                  <a16:creationId xmlns:a16="http://schemas.microsoft.com/office/drawing/2014/main" id="{C35BDA40-1874-8D38-64D6-535C3AB37D94}"/>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grpSp>
        <p:nvGrpSpPr>
          <p:cNvPr id="48" name="Group 47">
            <a:extLst>
              <a:ext uri="{FF2B5EF4-FFF2-40B4-BE49-F238E27FC236}">
                <a16:creationId xmlns:a16="http://schemas.microsoft.com/office/drawing/2014/main" id="{426DD1AE-D9B6-D289-B60C-9E0ACBDF7C12}"/>
              </a:ext>
            </a:extLst>
          </p:cNvPr>
          <p:cNvGrpSpPr/>
          <p:nvPr/>
        </p:nvGrpSpPr>
        <p:grpSpPr>
          <a:xfrm>
            <a:off x="8601665" y="5918017"/>
            <a:ext cx="2103120" cy="816865"/>
            <a:chOff x="9193562" y="4058871"/>
            <a:chExt cx="2103120" cy="816865"/>
          </a:xfrm>
        </p:grpSpPr>
        <p:sp>
          <p:nvSpPr>
            <p:cNvPr id="49" name="Rectangle 48">
              <a:extLst>
                <a:ext uri="{FF2B5EF4-FFF2-40B4-BE49-F238E27FC236}">
                  <a16:creationId xmlns:a16="http://schemas.microsoft.com/office/drawing/2014/main" id="{DC33059B-BBB6-3898-4BB1-62F1981C916C}"/>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Shipping </a:t>
              </a:r>
            </a:p>
            <a:p>
              <a:pPr algn="ctr"/>
              <a:r>
                <a:rPr lang="en-IN" sz="1200" b="1" dirty="0"/>
                <a:t>Service</a:t>
              </a:r>
            </a:p>
          </p:txBody>
        </p:sp>
        <p:sp>
          <p:nvSpPr>
            <p:cNvPr id="50" name="Hexagon 49">
              <a:extLst>
                <a:ext uri="{FF2B5EF4-FFF2-40B4-BE49-F238E27FC236}">
                  <a16:creationId xmlns:a16="http://schemas.microsoft.com/office/drawing/2014/main" id="{1ABDD448-585C-9476-854E-F5831782EC88}"/>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1" name="Flowchart: Magnetic Disk 50">
              <a:extLst>
                <a:ext uri="{FF2B5EF4-FFF2-40B4-BE49-F238E27FC236}">
                  <a16:creationId xmlns:a16="http://schemas.microsoft.com/office/drawing/2014/main" id="{4479BC31-CA18-935B-C12E-650FCE1C8DEF}"/>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cxnSp>
        <p:nvCxnSpPr>
          <p:cNvPr id="52" name="Straight Arrow Connector 51">
            <a:extLst>
              <a:ext uri="{FF2B5EF4-FFF2-40B4-BE49-F238E27FC236}">
                <a16:creationId xmlns:a16="http://schemas.microsoft.com/office/drawing/2014/main" id="{61FEFB57-358B-E938-2FF4-BCC5693D563E}"/>
              </a:ext>
            </a:extLst>
          </p:cNvPr>
          <p:cNvCxnSpPr/>
          <p:nvPr/>
        </p:nvCxnSpPr>
        <p:spPr>
          <a:xfrm flipV="1">
            <a:off x="7722458" y="4560624"/>
            <a:ext cx="879207" cy="881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0C0685A-BCAF-C84E-B92E-59BB138F05E7}"/>
              </a:ext>
            </a:extLst>
          </p:cNvPr>
          <p:cNvCxnSpPr>
            <a:cxnSpLocks/>
          </p:cNvCxnSpPr>
          <p:nvPr/>
        </p:nvCxnSpPr>
        <p:spPr>
          <a:xfrm flipV="1">
            <a:off x="7722458" y="5442540"/>
            <a:ext cx="8792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B4662C2-12EC-977B-6911-3FF35B88AE6A}"/>
              </a:ext>
            </a:extLst>
          </p:cNvPr>
          <p:cNvCxnSpPr>
            <a:cxnSpLocks/>
          </p:cNvCxnSpPr>
          <p:nvPr/>
        </p:nvCxnSpPr>
        <p:spPr>
          <a:xfrm>
            <a:off x="7722458" y="5442541"/>
            <a:ext cx="879207" cy="883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951E110-2CBF-E88A-CBE0-352DB4942868}"/>
              </a:ext>
            </a:extLst>
          </p:cNvPr>
          <p:cNvCxnSpPr>
            <a:cxnSpLocks/>
          </p:cNvCxnSpPr>
          <p:nvPr/>
        </p:nvCxnSpPr>
        <p:spPr>
          <a:xfrm>
            <a:off x="3376980" y="4761055"/>
            <a:ext cx="31734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6FBC92DF-EAD8-581A-27AC-4E8B99E0044D}"/>
              </a:ext>
            </a:extLst>
          </p:cNvPr>
          <p:cNvCxnSpPr>
            <a:cxnSpLocks/>
          </p:cNvCxnSpPr>
          <p:nvPr/>
        </p:nvCxnSpPr>
        <p:spPr>
          <a:xfrm flipH="1">
            <a:off x="3376981" y="5156111"/>
            <a:ext cx="31734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D6A6F363-78B7-086E-4CEC-C483A424888E}"/>
              </a:ext>
            </a:extLst>
          </p:cNvPr>
          <p:cNvSpPr txBox="1"/>
          <p:nvPr/>
        </p:nvSpPr>
        <p:spPr>
          <a:xfrm>
            <a:off x="4015849" y="4391723"/>
            <a:ext cx="1901611" cy="369332"/>
          </a:xfrm>
          <a:prstGeom prst="rect">
            <a:avLst/>
          </a:prstGeom>
          <a:noFill/>
        </p:spPr>
        <p:txBody>
          <a:bodyPr wrap="none" rtlCol="0">
            <a:spAutoFit/>
          </a:bodyPr>
          <a:lstStyle/>
          <a:p>
            <a:r>
              <a:rPr lang="en-IN" dirty="0"/>
              <a:t>AJAX - HTTP + URL</a:t>
            </a:r>
          </a:p>
        </p:txBody>
      </p:sp>
      <p:sp>
        <p:nvSpPr>
          <p:cNvPr id="58" name="TextBox 57">
            <a:extLst>
              <a:ext uri="{FF2B5EF4-FFF2-40B4-BE49-F238E27FC236}">
                <a16:creationId xmlns:a16="http://schemas.microsoft.com/office/drawing/2014/main" id="{8B393F40-71CF-C691-3519-BA5573D62BC4}"/>
              </a:ext>
            </a:extLst>
          </p:cNvPr>
          <p:cNvSpPr txBox="1"/>
          <p:nvPr/>
        </p:nvSpPr>
        <p:spPr>
          <a:xfrm>
            <a:off x="4542691" y="5213573"/>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Tree>
    <p:extLst>
      <p:ext uri="{BB962C8B-B14F-4D97-AF65-F5344CB8AC3E}">
        <p14:creationId xmlns:p14="http://schemas.microsoft.com/office/powerpoint/2010/main" val="33619201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6DDC3-5BBA-6460-A6D5-0AF5CB2BE4F2}"/>
              </a:ext>
            </a:extLst>
          </p:cNvPr>
          <p:cNvSpPr>
            <a:spLocks noGrp="1"/>
          </p:cNvSpPr>
          <p:nvPr>
            <p:ph type="title"/>
          </p:nvPr>
        </p:nvSpPr>
        <p:spPr/>
        <p:txBody>
          <a:bodyPr>
            <a:normAutofit/>
          </a:bodyPr>
          <a:lstStyle/>
          <a:p>
            <a:r>
              <a:rPr lang="en-US" dirty="0"/>
              <a:t>Pseudo-Selectors</a:t>
            </a:r>
            <a:endParaRPr lang="en-IN" dirty="0"/>
          </a:p>
        </p:txBody>
      </p:sp>
      <p:sp>
        <p:nvSpPr>
          <p:cNvPr id="3" name="Content Placeholder 2">
            <a:extLst>
              <a:ext uri="{FF2B5EF4-FFF2-40B4-BE49-F238E27FC236}">
                <a16:creationId xmlns:a16="http://schemas.microsoft.com/office/drawing/2014/main" id="{8E8E6C55-4F25-A1BA-970D-710BF9BF5492}"/>
              </a:ext>
            </a:extLst>
          </p:cNvPr>
          <p:cNvSpPr>
            <a:spLocks noGrp="1"/>
          </p:cNvSpPr>
          <p:nvPr>
            <p:ph idx="1"/>
          </p:nvPr>
        </p:nvSpPr>
        <p:spPr/>
        <p:txBody>
          <a:bodyPr/>
          <a:lstStyle/>
          <a:p>
            <a:r>
              <a:rPr lang="en-US" dirty="0"/>
              <a:t>Pseudo-selectors allow us to filter the retrieved result array based on some criteria that may be too complex to represent in a plain selector. </a:t>
            </a:r>
          </a:p>
          <a:p>
            <a:r>
              <a:rPr lang="en-US" dirty="0"/>
              <a:t>There are two built-in pseudo-selectors: not and last.</a:t>
            </a:r>
          </a:p>
        </p:txBody>
      </p:sp>
    </p:spTree>
    <p:extLst>
      <p:ext uri="{BB962C8B-B14F-4D97-AF65-F5344CB8AC3E}">
        <p14:creationId xmlns:p14="http://schemas.microsoft.com/office/powerpoint/2010/main" val="15190743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087B-12C4-9CDD-172B-31F19565FA89}"/>
              </a:ext>
            </a:extLst>
          </p:cNvPr>
          <p:cNvSpPr>
            <a:spLocks noGrp="1"/>
          </p:cNvSpPr>
          <p:nvPr>
            <p:ph type="title"/>
          </p:nvPr>
        </p:nvSpPr>
        <p:spPr/>
        <p:txBody>
          <a:bodyPr>
            <a:normAutofit/>
          </a:bodyPr>
          <a:lstStyle/>
          <a:p>
            <a:r>
              <a:rPr lang="en-US" dirty="0"/>
              <a:t>Extending Ext JS components</a:t>
            </a:r>
            <a:endParaRPr lang="en-IN" dirty="0"/>
          </a:p>
        </p:txBody>
      </p:sp>
      <p:sp>
        <p:nvSpPr>
          <p:cNvPr id="3" name="Content Placeholder 2">
            <a:extLst>
              <a:ext uri="{FF2B5EF4-FFF2-40B4-BE49-F238E27FC236}">
                <a16:creationId xmlns:a16="http://schemas.microsoft.com/office/drawing/2014/main" id="{A9020954-C7C9-F630-C0BE-9487883C30AC}"/>
              </a:ext>
            </a:extLst>
          </p:cNvPr>
          <p:cNvSpPr>
            <a:spLocks noGrp="1"/>
          </p:cNvSpPr>
          <p:nvPr>
            <p:ph idx="1"/>
          </p:nvPr>
        </p:nvSpPr>
        <p:spPr/>
        <p:txBody>
          <a:bodyPr/>
          <a:lstStyle/>
          <a:p>
            <a:r>
              <a:rPr lang="en-US" dirty="0"/>
              <a:t>It is regarded as best practice to create each of your components as extensions of Ext JS' own components and store them in separate files. </a:t>
            </a:r>
          </a:p>
          <a:p>
            <a:r>
              <a:rPr lang="en-US" dirty="0"/>
              <a:t>This approach aids code reuse, helps organize your code and makes maintenance a much easier task.</a:t>
            </a:r>
            <a:endParaRPr lang="en-IN" dirty="0"/>
          </a:p>
        </p:txBody>
      </p:sp>
    </p:spTree>
    <p:extLst>
      <p:ext uri="{BB962C8B-B14F-4D97-AF65-F5344CB8AC3E}">
        <p14:creationId xmlns:p14="http://schemas.microsoft.com/office/powerpoint/2010/main" val="9919022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00EEE6-5DC9-DBEE-3851-769530599D64}"/>
              </a:ext>
            </a:extLst>
          </p:cNvPr>
          <p:cNvSpPr/>
          <p:nvPr/>
        </p:nvSpPr>
        <p:spPr>
          <a:xfrm>
            <a:off x="3716867" y="745067"/>
            <a:ext cx="47244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COMPONENT</a:t>
            </a:r>
          </a:p>
          <a:p>
            <a:pPr algn="ctr"/>
            <a:endParaRPr lang="en-US" sz="3600" dirty="0"/>
          </a:p>
          <a:p>
            <a:pPr algn="ctr"/>
            <a:r>
              <a:rPr lang="en-US" sz="3200" dirty="0"/>
              <a:t>UI (VIEW)</a:t>
            </a:r>
          </a:p>
          <a:p>
            <a:pPr algn="ctr"/>
            <a:endParaRPr lang="en-US" sz="3200" dirty="0"/>
          </a:p>
          <a:p>
            <a:pPr algn="ctr"/>
            <a:r>
              <a:rPr lang="en-US" sz="3200"/>
              <a:t>CSS (STYLE)</a:t>
            </a:r>
            <a:endParaRPr lang="en-US" sz="3200" dirty="0"/>
          </a:p>
          <a:p>
            <a:pPr algn="ctr"/>
            <a:endParaRPr lang="en-US" sz="3200" dirty="0"/>
          </a:p>
          <a:p>
            <a:pPr algn="ctr"/>
            <a:r>
              <a:rPr lang="en-US" sz="3200" dirty="0"/>
              <a:t>DATA</a:t>
            </a:r>
          </a:p>
          <a:p>
            <a:pPr algn="ctr"/>
            <a:endParaRPr lang="en-US" sz="3200" dirty="0"/>
          </a:p>
          <a:p>
            <a:pPr algn="ctr"/>
            <a:r>
              <a:rPr lang="en-US" sz="3200" dirty="0"/>
              <a:t>BEHAVIOR</a:t>
            </a:r>
          </a:p>
        </p:txBody>
      </p:sp>
    </p:spTree>
    <p:extLst>
      <p:ext uri="{BB962C8B-B14F-4D97-AF65-F5344CB8AC3E}">
        <p14:creationId xmlns:p14="http://schemas.microsoft.com/office/powerpoint/2010/main" val="26124536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463F77-4339-25D4-C03F-9916E8D0A8FF}"/>
              </a:ext>
            </a:extLst>
          </p:cNvPr>
          <p:cNvPicPr>
            <a:picLocks noChangeAspect="1"/>
          </p:cNvPicPr>
          <p:nvPr/>
        </p:nvPicPr>
        <p:blipFill>
          <a:blip r:embed="rId2"/>
          <a:stretch>
            <a:fillRect/>
          </a:stretch>
        </p:blipFill>
        <p:spPr>
          <a:xfrm>
            <a:off x="1590675" y="176537"/>
            <a:ext cx="9010650" cy="6504926"/>
          </a:xfrm>
          <a:prstGeom prst="rect">
            <a:avLst/>
          </a:prstGeom>
        </p:spPr>
      </p:pic>
    </p:spTree>
    <p:extLst>
      <p:ext uri="{BB962C8B-B14F-4D97-AF65-F5344CB8AC3E}">
        <p14:creationId xmlns:p14="http://schemas.microsoft.com/office/powerpoint/2010/main" val="20726686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C489-52BE-4B37-B045-E4AEE2EEB5B4}"/>
              </a:ext>
            </a:extLst>
          </p:cNvPr>
          <p:cNvSpPr>
            <a:spLocks noGrp="1"/>
          </p:cNvSpPr>
          <p:nvPr>
            <p:ph type="title"/>
          </p:nvPr>
        </p:nvSpPr>
        <p:spPr/>
        <p:txBody>
          <a:bodyPr/>
          <a:lstStyle/>
          <a:p>
            <a:r>
              <a:rPr lang="en-US" dirty="0"/>
              <a:t>Assignment</a:t>
            </a:r>
            <a:endParaRPr lang="en-IN" dirty="0"/>
          </a:p>
        </p:txBody>
      </p:sp>
      <p:pic>
        <p:nvPicPr>
          <p:cNvPr id="5" name="Content Placeholder 4" descr="Graphical user interface, application&#10;&#10;Description automatically generated">
            <a:extLst>
              <a:ext uri="{FF2B5EF4-FFF2-40B4-BE49-F238E27FC236}">
                <a16:creationId xmlns:a16="http://schemas.microsoft.com/office/drawing/2014/main" id="{70317B35-51A4-40C6-BFB6-FF878C11EC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9929" y="1681734"/>
            <a:ext cx="7392142" cy="4639120"/>
          </a:xfrm>
        </p:spPr>
      </p:pic>
    </p:spTree>
    <p:extLst>
      <p:ext uri="{BB962C8B-B14F-4D97-AF65-F5344CB8AC3E}">
        <p14:creationId xmlns:p14="http://schemas.microsoft.com/office/powerpoint/2010/main" val="27372122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2012114705"/>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ditional Page Cycle vs SPA Lifecycle | Single Page Applications">
            <a:extLst>
              <a:ext uri="{FF2B5EF4-FFF2-40B4-BE49-F238E27FC236}">
                <a16:creationId xmlns:a16="http://schemas.microsoft.com/office/drawing/2014/main" id="{D11BAB91-4487-D9EB-5CE5-113B0AD257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522"/>
          <a:stretch/>
        </p:blipFill>
        <p:spPr bwMode="auto">
          <a:xfrm>
            <a:off x="1289558" y="643466"/>
            <a:ext cx="9612883"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520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BEA8-3274-8FFC-3E9B-9FE973B76EBB}"/>
              </a:ext>
            </a:extLst>
          </p:cNvPr>
          <p:cNvSpPr>
            <a:spLocks noGrp="1"/>
          </p:cNvSpPr>
          <p:nvPr>
            <p:ph type="title"/>
          </p:nvPr>
        </p:nvSpPr>
        <p:spPr>
          <a:xfrm>
            <a:off x="479394" y="1070800"/>
            <a:ext cx="3939688" cy="5583126"/>
          </a:xfrm>
        </p:spPr>
        <p:txBody>
          <a:bodyPr>
            <a:normAutofit/>
          </a:bodyPr>
          <a:lstStyle/>
          <a:p>
            <a:pPr algn="r"/>
            <a:r>
              <a:rPr lang="en-IN" sz="6200"/>
              <a:t>Single Page Application Pros</a:t>
            </a:r>
          </a:p>
        </p:txBody>
      </p:sp>
      <p:graphicFrame>
        <p:nvGraphicFramePr>
          <p:cNvPr id="66" name="Content Placeholder 2">
            <a:extLst>
              <a:ext uri="{FF2B5EF4-FFF2-40B4-BE49-F238E27FC236}">
                <a16:creationId xmlns:a16="http://schemas.microsoft.com/office/drawing/2014/main" id="{6CA41C74-D2B8-8356-2086-B11010D25600}"/>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1619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act server-side rendering integration">
            <a:extLst>
              <a:ext uri="{FF2B5EF4-FFF2-40B4-BE49-F238E27FC236}">
                <a16:creationId xmlns:a16="http://schemas.microsoft.com/office/drawing/2014/main" id="{517107C1-1A66-842A-CC26-C0699A5431D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028"/>
          <a:stretch/>
        </p:blipFill>
        <p:spPr bwMode="auto">
          <a:xfrm>
            <a:off x="457200" y="457200"/>
            <a:ext cx="11277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852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22081</TotalTime>
  <Words>4571</Words>
  <Application>Microsoft Office PowerPoint</Application>
  <PresentationFormat>Widescreen</PresentationFormat>
  <Paragraphs>666</Paragraphs>
  <Slides>65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Calibri</vt:lpstr>
      <vt:lpstr>Calibri Light</vt:lpstr>
      <vt:lpstr>euclid_circular_a</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Single Page Application Pros</vt:lpstr>
      <vt:lpstr>PowerPoint Presentation</vt:lpstr>
      <vt:lpstr>What is a JavaScript Library?</vt:lpstr>
      <vt:lpstr>Library vs Framework</vt:lpstr>
      <vt:lpstr>Variables</vt:lpstr>
      <vt:lpstr>Datatypes</vt:lpstr>
      <vt:lpstr>Mutable vs Immutable</vt:lpstr>
      <vt:lpstr>JavaScript types</vt:lpstr>
      <vt:lpstr>PowerPoint Presentation</vt:lpstr>
      <vt:lpstr>Standard built-in objects</vt:lpstr>
      <vt:lpstr>Standard built-in objects</vt:lpstr>
      <vt:lpstr>Standard built-in objects</vt:lpstr>
      <vt:lpstr>Statements &amp; Loops</vt:lpstr>
      <vt:lpstr>Functions</vt:lpstr>
      <vt:lpstr>Functions</vt:lpstr>
      <vt:lpstr>Function Parameters &amp; Arguments</vt:lpstr>
      <vt:lpstr>The Arguments Object</vt:lpstr>
      <vt:lpstr>Pure and Impure Functions</vt:lpstr>
      <vt:lpstr>Function Overloading</vt:lpstr>
      <vt:lpstr>Function Currying</vt:lpstr>
      <vt:lpstr>Closure</vt:lpstr>
      <vt:lpstr>Callback</vt:lpstr>
      <vt:lpstr>Higher Order Functions</vt:lpstr>
      <vt:lpstr>JavaScript ‘this’ keyword</vt:lpstr>
      <vt:lpstr>Objects</vt:lpstr>
      <vt:lpstr>PowerPoint Presentation</vt:lpstr>
      <vt:lpstr>PowerPoint Presentation</vt:lpstr>
      <vt:lpstr>PowerPoint Presentation</vt:lpstr>
      <vt:lpstr>Constructor Function</vt:lpstr>
      <vt:lpstr>Function Using this keyword *Will increase memory Usage</vt:lpstr>
      <vt:lpstr>Function Using prototype</vt:lpstr>
      <vt:lpstr>PowerPoint Presentation</vt:lpstr>
      <vt:lpstr>PowerPoint Presentation</vt:lpstr>
      <vt:lpstr>Indexed collections</vt:lpstr>
      <vt:lpstr>Arrays</vt:lpstr>
      <vt:lpstr>Ext JS</vt:lpstr>
      <vt:lpstr>EXT JS Version History</vt:lpstr>
      <vt:lpstr>Ext JS 4.0</vt:lpstr>
      <vt:lpstr>Ext JS 4's class system</vt:lpstr>
      <vt:lpstr>Pre-Processors</vt:lpstr>
      <vt:lpstr>Post-Processors</vt:lpstr>
      <vt:lpstr>PowerPoint Presentation</vt:lpstr>
      <vt:lpstr>EXT Class System</vt:lpstr>
      <vt:lpstr>When to explicitly defining our own methods</vt:lpstr>
      <vt:lpstr>Ext Class Inheritance</vt:lpstr>
      <vt:lpstr>Adding Mixins to your class</vt:lpstr>
      <vt:lpstr>How Mixins Work?</vt:lpstr>
      <vt:lpstr>Ext JS Context Switching</vt:lpstr>
      <vt:lpstr>Dynamically loading Ext JS classes</vt:lpstr>
      <vt:lpstr>Aliasing your components</vt:lpstr>
      <vt:lpstr>How Aliasing Works?</vt:lpstr>
      <vt:lpstr>Accessing components with component query</vt:lpstr>
      <vt:lpstr>Pseudo-Selectors</vt:lpstr>
      <vt:lpstr>Extending Ext JS components</vt:lpstr>
      <vt:lpstr>PowerPoint Presentation</vt:lpstr>
      <vt:lpstr>PowerPoint Presentation</vt:lpstr>
      <vt:lpstr>Assignment</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3</cp:revision>
  <dcterms:created xsi:type="dcterms:W3CDTF">2021-11-22T03:42:21Z</dcterms:created>
  <dcterms:modified xsi:type="dcterms:W3CDTF">2022-12-23T11:24:53Z</dcterms:modified>
</cp:coreProperties>
</file>