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306" r:id="rId7"/>
    <p:sldId id="307" r:id="rId8"/>
    <p:sldId id="264" r:id="rId9"/>
    <p:sldId id="308" r:id="rId10"/>
    <p:sldId id="309" r:id="rId11"/>
    <p:sldId id="364" r:id="rId12"/>
    <p:sldId id="374" r:id="rId13"/>
    <p:sldId id="376" r:id="rId14"/>
    <p:sldId id="375" r:id="rId15"/>
    <p:sldId id="282" r:id="rId16"/>
    <p:sldId id="378" r:id="rId17"/>
    <p:sldId id="377" r:id="rId18"/>
    <p:sldId id="380" r:id="rId19"/>
    <p:sldId id="287" r:id="rId20"/>
    <p:sldId id="381" r:id="rId21"/>
    <p:sldId id="390" r:id="rId22"/>
    <p:sldId id="382" r:id="rId23"/>
    <p:sldId id="383" r:id="rId24"/>
    <p:sldId id="388" r:id="rId25"/>
    <p:sldId id="389" r:id="rId26"/>
    <p:sldId id="384" r:id="rId27"/>
    <p:sldId id="292" r:id="rId28"/>
    <p:sldId id="385" r:id="rId29"/>
    <p:sldId id="386" r:id="rId30"/>
    <p:sldId id="387" r:id="rId31"/>
    <p:sldId id="294" r:id="rId32"/>
    <p:sldId id="271" r:id="rId33"/>
    <p:sldId id="391" r:id="rId34"/>
    <p:sldId id="295" r:id="rId35"/>
    <p:sldId id="392" r:id="rId36"/>
    <p:sldId id="297" r:id="rId37"/>
    <p:sldId id="393" r:id="rId38"/>
    <p:sldId id="394" r:id="rId39"/>
    <p:sldId id="395" r:id="rId40"/>
    <p:sldId id="396" r:id="rId41"/>
    <p:sldId id="298" r:id="rId42"/>
    <p:sldId id="398" r:id="rId43"/>
    <p:sldId id="399" r:id="rId44"/>
    <p:sldId id="400" r:id="rId45"/>
    <p:sldId id="397" r:id="rId46"/>
    <p:sldId id="401" r:id="rId47"/>
    <p:sldId id="299" r:id="rId48"/>
    <p:sldId id="300" r:id="rId49"/>
    <p:sldId id="402" r:id="rId50"/>
    <p:sldId id="415" r:id="rId51"/>
    <p:sldId id="414" r:id="rId52"/>
    <p:sldId id="416" r:id="rId53"/>
    <p:sldId id="408" r:id="rId54"/>
    <p:sldId id="409" r:id="rId55"/>
    <p:sldId id="410" r:id="rId56"/>
    <p:sldId id="411" r:id="rId57"/>
    <p:sldId id="412" r:id="rId58"/>
    <p:sldId id="413" r:id="rId59"/>
    <p:sldId id="407" r:id="rId60"/>
    <p:sldId id="417" r:id="rId61"/>
    <p:sldId id="418" r:id="rId62"/>
    <p:sldId id="419" r:id="rId63"/>
    <p:sldId id="420" r:id="rId64"/>
    <p:sldId id="421" r:id="rId65"/>
    <p:sldId id="422" r:id="rId66"/>
    <p:sldId id="423" r:id="rId67"/>
    <p:sldId id="347" r:id="rId68"/>
    <p:sldId id="424" r:id="rId69"/>
    <p:sldId id="425" r:id="rId70"/>
    <p:sldId id="426" r:id="rId71"/>
    <p:sldId id="427" r:id="rId72"/>
    <p:sldId id="403" r:id="rId73"/>
    <p:sldId id="404" r:id="rId74"/>
    <p:sldId id="428" r:id="rId75"/>
    <p:sldId id="429" r:id="rId76"/>
    <p:sldId id="30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0894DE-FCBF-465F-8A41-B94F72238BC3}" v="2" dt="2022-05-22T03:41:17.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60"/>
  </p:normalViewPr>
  <p:slideViewPr>
    <p:cSldViewPr snapToGrid="0">
      <p:cViewPr varScale="1">
        <p:scale>
          <a:sx n="109" d="100"/>
          <a:sy n="109" d="100"/>
        </p:scale>
        <p:origin x="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B60894DE-FCBF-465F-8A41-B94F72238BC3}"/>
    <pc:docChg chg="custSel modSld">
      <pc:chgData name="Manish Sharma" userId="b799adb9ba789c8f" providerId="LiveId" clId="{B60894DE-FCBF-465F-8A41-B94F72238BC3}" dt="2022-05-22T03:41:17.862" v="2" actId="27636"/>
      <pc:docMkLst>
        <pc:docMk/>
      </pc:docMkLst>
      <pc:sldChg chg="delSp modSp">
        <pc:chgData name="Manish Sharma" userId="b799adb9ba789c8f" providerId="LiveId" clId="{B60894DE-FCBF-465F-8A41-B94F72238BC3}" dt="2022-05-15T10:49:50.418" v="0" actId="165"/>
        <pc:sldMkLst>
          <pc:docMk/>
          <pc:sldMk cId="1454819918" sldId="392"/>
        </pc:sldMkLst>
        <pc:spChg chg="mod topLvl">
          <ac:chgData name="Manish Sharma" userId="b799adb9ba789c8f" providerId="LiveId" clId="{B60894DE-FCBF-465F-8A41-B94F72238BC3}" dt="2022-05-15T10:49:50.418" v="0" actId="165"/>
          <ac:spMkLst>
            <pc:docMk/>
            <pc:sldMk cId="1454819918" sldId="392"/>
            <ac:spMk id="12" creationId="{EEBE7342-1751-4EA8-9788-8EBD3266951A}"/>
          </ac:spMkLst>
        </pc:spChg>
        <pc:spChg chg="mod topLvl">
          <ac:chgData name="Manish Sharma" userId="b799adb9ba789c8f" providerId="LiveId" clId="{B60894DE-FCBF-465F-8A41-B94F72238BC3}" dt="2022-05-15T10:49:50.418" v="0" actId="165"/>
          <ac:spMkLst>
            <pc:docMk/>
            <pc:sldMk cId="1454819918" sldId="392"/>
            <ac:spMk id="13" creationId="{72C0A379-7D9E-446F-9F84-C2FCC71105AF}"/>
          </ac:spMkLst>
        </pc:spChg>
        <pc:spChg chg="mod topLvl">
          <ac:chgData name="Manish Sharma" userId="b799adb9ba789c8f" providerId="LiveId" clId="{B60894DE-FCBF-465F-8A41-B94F72238BC3}" dt="2022-05-15T10:49:50.418" v="0" actId="165"/>
          <ac:spMkLst>
            <pc:docMk/>
            <pc:sldMk cId="1454819918" sldId="392"/>
            <ac:spMk id="14" creationId="{F9542845-6131-40B1-AF3D-41C34340DBA6}"/>
          </ac:spMkLst>
        </pc:spChg>
        <pc:spChg chg="mod topLvl">
          <ac:chgData name="Manish Sharma" userId="b799adb9ba789c8f" providerId="LiveId" clId="{B60894DE-FCBF-465F-8A41-B94F72238BC3}" dt="2022-05-15T10:49:50.418" v="0" actId="165"/>
          <ac:spMkLst>
            <pc:docMk/>
            <pc:sldMk cId="1454819918" sldId="392"/>
            <ac:spMk id="16" creationId="{4FE268E4-0D4E-4E6D-91DD-06A301130BB1}"/>
          </ac:spMkLst>
        </pc:spChg>
        <pc:spChg chg="mod topLvl">
          <ac:chgData name="Manish Sharma" userId="b799adb9ba789c8f" providerId="LiveId" clId="{B60894DE-FCBF-465F-8A41-B94F72238BC3}" dt="2022-05-15T10:49:50.418" v="0" actId="165"/>
          <ac:spMkLst>
            <pc:docMk/>
            <pc:sldMk cId="1454819918" sldId="392"/>
            <ac:spMk id="18" creationId="{2863C366-F0D1-4C42-A609-40CC64CCA1C4}"/>
          </ac:spMkLst>
        </pc:spChg>
        <pc:grpChg chg="del">
          <ac:chgData name="Manish Sharma" userId="b799adb9ba789c8f" providerId="LiveId" clId="{B60894DE-FCBF-465F-8A41-B94F72238BC3}" dt="2022-05-15T10:49:50.418" v="0" actId="165"/>
          <ac:grpSpMkLst>
            <pc:docMk/>
            <pc:sldMk cId="1454819918" sldId="392"/>
            <ac:grpSpMk id="11" creationId="{45DDAB20-BFDE-4C7B-B7B0-BBFFB701A921}"/>
          </ac:grpSpMkLst>
        </pc:grpChg>
        <pc:cxnChg chg="mod topLvl">
          <ac:chgData name="Manish Sharma" userId="b799adb9ba789c8f" providerId="LiveId" clId="{B60894DE-FCBF-465F-8A41-B94F72238BC3}" dt="2022-05-15T10:49:50.418" v="0" actId="165"/>
          <ac:cxnSpMkLst>
            <pc:docMk/>
            <pc:sldMk cId="1454819918" sldId="392"/>
            <ac:cxnSpMk id="15" creationId="{E5705574-320B-4327-926E-2C0F2022E67E}"/>
          </ac:cxnSpMkLst>
        </pc:cxnChg>
        <pc:cxnChg chg="mod topLvl">
          <ac:chgData name="Manish Sharma" userId="b799adb9ba789c8f" providerId="LiveId" clId="{B60894DE-FCBF-465F-8A41-B94F72238BC3}" dt="2022-05-15T10:49:50.418" v="0" actId="165"/>
          <ac:cxnSpMkLst>
            <pc:docMk/>
            <pc:sldMk cId="1454819918" sldId="392"/>
            <ac:cxnSpMk id="17" creationId="{3B80E243-E54D-48B5-A74F-938A6783840A}"/>
          </ac:cxnSpMkLst>
        </pc:cxnChg>
      </pc:sldChg>
      <pc:sldChg chg="addSp delSp modSp mod">
        <pc:chgData name="Manish Sharma" userId="b799adb9ba789c8f" providerId="LiveId" clId="{B60894DE-FCBF-465F-8A41-B94F72238BC3}" dt="2022-05-22T03:41:17.862" v="2" actId="27636"/>
        <pc:sldMkLst>
          <pc:docMk/>
          <pc:sldMk cId="498877505" sldId="420"/>
        </pc:sldMkLst>
        <pc:spChg chg="mod">
          <ac:chgData name="Manish Sharma" userId="b799adb9ba789c8f" providerId="LiveId" clId="{B60894DE-FCBF-465F-8A41-B94F72238BC3}" dt="2022-05-22T03:41:17.772" v="1"/>
          <ac:spMkLst>
            <pc:docMk/>
            <pc:sldMk cId="498877505" sldId="420"/>
            <ac:spMk id="2" creationId="{54D2A4A5-0A11-48AF-A607-48F6A6812D9A}"/>
          </ac:spMkLst>
        </pc:spChg>
        <pc:spChg chg="mod">
          <ac:chgData name="Manish Sharma" userId="b799adb9ba789c8f" providerId="LiveId" clId="{B60894DE-FCBF-465F-8A41-B94F72238BC3}" dt="2022-05-22T03:41:17.862" v="2" actId="27636"/>
          <ac:spMkLst>
            <pc:docMk/>
            <pc:sldMk cId="498877505" sldId="420"/>
            <ac:spMk id="3" creationId="{31CAF018-E293-4143-8E38-1380C20865E3}"/>
          </ac:spMkLst>
        </pc:spChg>
        <pc:spChg chg="add del mod">
          <ac:chgData name="Manish Sharma" userId="b799adb9ba789c8f" providerId="LiveId" clId="{B60894DE-FCBF-465F-8A41-B94F72238BC3}" dt="2022-05-22T03:41:17.772" v="1"/>
          <ac:spMkLst>
            <pc:docMk/>
            <pc:sldMk cId="498877505" sldId="420"/>
            <ac:spMk id="4" creationId="{7739059A-D6E5-BC45-A7E1-49DA3D6A1BCA}"/>
          </ac:spMkLst>
        </pc:spChg>
        <pc:spChg chg="add del mod">
          <ac:chgData name="Manish Sharma" userId="b799adb9ba789c8f" providerId="LiveId" clId="{B60894DE-FCBF-465F-8A41-B94F72238BC3}" dt="2022-05-22T03:41:17.772" v="1"/>
          <ac:spMkLst>
            <pc:docMk/>
            <pc:sldMk cId="498877505" sldId="420"/>
            <ac:spMk id="5" creationId="{65AF1503-C4AC-A864-A624-3D4109AE672A}"/>
          </ac:spMkLst>
        </pc:spChg>
      </pc:sldChg>
    </pc:docChg>
  </pc:docChgLst>
  <pc:docChgLst>
    <pc:chgData name="Manish Sharma" userId="b799adb9ba789c8f" providerId="LiveId" clId="{0DEF69CE-BECA-49EB-92D6-0FC293AF1BD4}"/>
    <pc:docChg chg="undo redo custSel addSld delSld modSld sldOrd">
      <pc:chgData name="Manish Sharma" userId="b799adb9ba789c8f" providerId="LiveId" clId="{0DEF69CE-BECA-49EB-92D6-0FC293AF1BD4}" dt="2022-02-27T20:02:37.663" v="1022"/>
      <pc:docMkLst>
        <pc:docMk/>
      </pc:docMkLst>
      <pc:sldChg chg="modSp mod">
        <pc:chgData name="Manish Sharma" userId="b799adb9ba789c8f" providerId="LiveId" clId="{0DEF69CE-BECA-49EB-92D6-0FC293AF1BD4}" dt="2022-02-19T13:15:33.144" v="13" actId="20577"/>
        <pc:sldMkLst>
          <pc:docMk/>
          <pc:sldMk cId="2387056038" sldId="257"/>
        </pc:sldMkLst>
        <pc:spChg chg="mod">
          <ac:chgData name="Manish Sharma" userId="b799adb9ba789c8f" providerId="LiveId" clId="{0DEF69CE-BECA-49EB-92D6-0FC293AF1BD4}" dt="2022-02-19T13:15:33.144" v="13" actId="20577"/>
          <ac:spMkLst>
            <pc:docMk/>
            <pc:sldMk cId="2387056038" sldId="257"/>
            <ac:spMk id="8" creationId="{21BA1D81-28D8-48F6-BE19-AD957AF78D79}"/>
          </ac:spMkLst>
        </pc:spChg>
      </pc:sldChg>
      <pc:sldChg chg="modSp add mod">
        <pc:chgData name="Manish Sharma" userId="b799adb9ba789c8f" providerId="LiveId" clId="{0DEF69CE-BECA-49EB-92D6-0FC293AF1BD4}" dt="2022-02-19T14:00:44.277" v="170" actId="20577"/>
        <pc:sldMkLst>
          <pc:docMk/>
          <pc:sldMk cId="2807569457" sldId="264"/>
        </pc:sldMkLst>
        <pc:graphicFrameChg chg="modGraphic">
          <ac:chgData name="Manish Sharma" userId="b799adb9ba789c8f" providerId="LiveId" clId="{0DEF69CE-BECA-49EB-92D6-0FC293AF1BD4}" dt="2022-02-19T14:00:44.277" v="170" actId="20577"/>
          <ac:graphicFrameMkLst>
            <pc:docMk/>
            <pc:sldMk cId="2807569457" sldId="264"/>
            <ac:graphicFrameMk id="4" creationId="{CC141CD3-2A63-44D9-B328-57364E9F554D}"/>
          </ac:graphicFrameMkLst>
        </pc:graphicFrameChg>
      </pc:sldChg>
      <pc:sldChg chg="del">
        <pc:chgData name="Manish Sharma" userId="b799adb9ba789c8f" providerId="LiveId" clId="{0DEF69CE-BECA-49EB-92D6-0FC293AF1BD4}" dt="2022-02-19T13:04:11.548" v="7" actId="47"/>
        <pc:sldMkLst>
          <pc:docMk/>
          <pc:sldMk cId="2451713000" sldId="266"/>
        </pc:sldMkLst>
      </pc:sldChg>
      <pc:sldChg chg="del">
        <pc:chgData name="Manish Sharma" userId="b799adb9ba789c8f" providerId="LiveId" clId="{0DEF69CE-BECA-49EB-92D6-0FC293AF1BD4}" dt="2022-02-19T13:04:11.548" v="7" actId="47"/>
        <pc:sldMkLst>
          <pc:docMk/>
          <pc:sldMk cId="1040551395" sldId="267"/>
        </pc:sldMkLst>
      </pc:sldChg>
      <pc:sldChg chg="addSp delSp modSp add mod setBg delDesignElem">
        <pc:chgData name="Manish Sharma" userId="b799adb9ba789c8f" providerId="LiveId" clId="{0DEF69CE-BECA-49EB-92D6-0FC293AF1BD4}" dt="2022-02-20T15:12:21.943" v="476" actId="26606"/>
        <pc:sldMkLst>
          <pc:docMk/>
          <pc:sldMk cId="255127609" sldId="271"/>
        </pc:sldMkLst>
        <pc:spChg chg="mod">
          <ac:chgData name="Manish Sharma" userId="b799adb9ba789c8f" providerId="LiveId" clId="{0DEF69CE-BECA-49EB-92D6-0FC293AF1BD4}" dt="2022-02-20T15:12:21.943" v="476" actId="26606"/>
          <ac:spMkLst>
            <pc:docMk/>
            <pc:sldMk cId="255127609" sldId="271"/>
            <ac:spMk id="2" creationId="{6372D7F5-A484-4014-8819-BA4481E6DD76}"/>
          </ac:spMkLst>
        </pc:spChg>
        <pc:spChg chg="del">
          <ac:chgData name="Manish Sharma" userId="b799adb9ba789c8f" providerId="LiveId" clId="{0DEF69CE-BECA-49EB-92D6-0FC293AF1BD4}" dt="2022-02-20T15:11:22.474" v="475"/>
          <ac:spMkLst>
            <pc:docMk/>
            <pc:sldMk cId="255127609" sldId="271"/>
            <ac:spMk id="71" creationId="{D4771268-CB57-404A-9271-370EB28F6090}"/>
          </ac:spMkLst>
        </pc:spChg>
        <pc:spChg chg="add">
          <ac:chgData name="Manish Sharma" userId="b799adb9ba789c8f" providerId="LiveId" clId="{0DEF69CE-BECA-49EB-92D6-0FC293AF1BD4}" dt="2022-02-20T15:12:21.943" v="476" actId="26606"/>
          <ac:spMkLst>
            <pc:docMk/>
            <pc:sldMk cId="255127609" sldId="271"/>
            <ac:spMk id="1028" creationId="{6F66A575-7835-4400-BEDE-89F2EF034034}"/>
          </ac:spMkLst>
        </pc:spChg>
        <pc:picChg chg="mod">
          <ac:chgData name="Manish Sharma" userId="b799adb9ba789c8f" providerId="LiveId" clId="{0DEF69CE-BECA-49EB-92D6-0FC293AF1BD4}" dt="2022-02-20T15:12:21.943" v="476" actId="26606"/>
          <ac:picMkLst>
            <pc:docMk/>
            <pc:sldMk cId="255127609" sldId="271"/>
            <ac:picMk id="1026" creationId="{89EBD3EA-A90F-46D1-A541-97E336D9C186}"/>
          </ac:picMkLst>
        </pc:picChg>
      </pc:sldChg>
      <pc:sldChg chg="del">
        <pc:chgData name="Manish Sharma" userId="b799adb9ba789c8f" providerId="LiveId" clId="{0DEF69CE-BECA-49EB-92D6-0FC293AF1BD4}" dt="2022-02-19T13:04:11.548" v="7" actId="47"/>
        <pc:sldMkLst>
          <pc:docMk/>
          <pc:sldMk cId="2339964951" sldId="271"/>
        </pc:sldMkLst>
      </pc:sldChg>
      <pc:sldChg chg="modSp add mod">
        <pc:chgData name="Manish Sharma" userId="b799adb9ba789c8f" providerId="LiveId" clId="{0DEF69CE-BECA-49EB-92D6-0FC293AF1BD4}" dt="2022-02-19T15:20:50.357" v="243" actId="113"/>
        <pc:sldMkLst>
          <pc:docMk/>
          <pc:sldMk cId="2868707546" sldId="282"/>
        </pc:sldMkLst>
        <pc:graphicFrameChg chg="modGraphic">
          <ac:chgData name="Manish Sharma" userId="b799adb9ba789c8f" providerId="LiveId" clId="{0DEF69CE-BECA-49EB-92D6-0FC293AF1BD4}" dt="2022-02-19T15:20:50.357" v="243" actId="113"/>
          <ac:graphicFrameMkLst>
            <pc:docMk/>
            <pc:sldMk cId="2868707546" sldId="282"/>
            <ac:graphicFrameMk id="6" creationId="{445172B5-3A11-4284-A852-7B63E64E47F6}"/>
          </ac:graphicFrameMkLst>
        </pc:graphicFrameChg>
      </pc:sldChg>
      <pc:sldChg chg="addSp delSp modSp add">
        <pc:chgData name="Manish Sharma" userId="b799adb9ba789c8f" providerId="LiveId" clId="{0DEF69CE-BECA-49EB-92D6-0FC293AF1BD4}" dt="2022-02-19T16:00:16.088" v="248"/>
        <pc:sldMkLst>
          <pc:docMk/>
          <pc:sldMk cId="3166340807" sldId="287"/>
        </pc:sldMkLst>
        <pc:spChg chg="add del mod">
          <ac:chgData name="Manish Sharma" userId="b799adb9ba789c8f" providerId="LiveId" clId="{0DEF69CE-BECA-49EB-92D6-0FC293AF1BD4}" dt="2022-02-19T16:00:16.088" v="248"/>
          <ac:spMkLst>
            <pc:docMk/>
            <pc:sldMk cId="3166340807" sldId="287"/>
            <ac:spMk id="4" creationId="{02C19CF6-E9C0-4913-A89C-922F5E232A14}"/>
          </ac:spMkLst>
        </pc:spChg>
        <pc:spChg chg="add del mod">
          <ac:chgData name="Manish Sharma" userId="b799adb9ba789c8f" providerId="LiveId" clId="{0DEF69CE-BECA-49EB-92D6-0FC293AF1BD4}" dt="2022-02-19T16:00:16.088" v="248"/>
          <ac:spMkLst>
            <pc:docMk/>
            <pc:sldMk cId="3166340807" sldId="287"/>
            <ac:spMk id="5" creationId="{724F6EFB-3D13-48A7-B762-ECF8477BB11B}"/>
          </ac:spMkLst>
        </pc:spChg>
      </pc:sldChg>
      <pc:sldChg chg="add">
        <pc:chgData name="Manish Sharma" userId="b799adb9ba789c8f" providerId="LiveId" clId="{0DEF69CE-BECA-49EB-92D6-0FC293AF1BD4}" dt="2022-02-19T19:35:17.580" v="452"/>
        <pc:sldMkLst>
          <pc:docMk/>
          <pc:sldMk cId="4049329401" sldId="292"/>
        </pc:sldMkLst>
      </pc:sldChg>
      <pc:sldChg chg="add">
        <pc:chgData name="Manish Sharma" userId="b799adb9ba789c8f" providerId="LiveId" clId="{0DEF69CE-BECA-49EB-92D6-0FC293AF1BD4}" dt="2022-02-20T15:07:55.274" v="473"/>
        <pc:sldMkLst>
          <pc:docMk/>
          <pc:sldMk cId="1018331093" sldId="294"/>
        </pc:sldMkLst>
      </pc:sldChg>
      <pc:sldChg chg="add">
        <pc:chgData name="Manish Sharma" userId="b799adb9ba789c8f" providerId="LiveId" clId="{0DEF69CE-BECA-49EB-92D6-0FC293AF1BD4}" dt="2022-02-20T16:15:09.881" v="477"/>
        <pc:sldMkLst>
          <pc:docMk/>
          <pc:sldMk cId="2791508209" sldId="295"/>
        </pc:sldMkLst>
      </pc:sldChg>
      <pc:sldChg chg="add">
        <pc:chgData name="Manish Sharma" userId="b799adb9ba789c8f" providerId="LiveId" clId="{0DEF69CE-BECA-49EB-92D6-0FC293AF1BD4}" dt="2022-02-20T19:31:35.012" v="490"/>
        <pc:sldMkLst>
          <pc:docMk/>
          <pc:sldMk cId="3655672511" sldId="297"/>
        </pc:sldMkLst>
      </pc:sldChg>
      <pc:sldChg chg="add">
        <pc:chgData name="Manish Sharma" userId="b799adb9ba789c8f" providerId="LiveId" clId="{0DEF69CE-BECA-49EB-92D6-0FC293AF1BD4}" dt="2022-02-26T14:58:40.845" v="840"/>
        <pc:sldMkLst>
          <pc:docMk/>
          <pc:sldMk cId="2048991383" sldId="298"/>
        </pc:sldMkLst>
      </pc:sldChg>
      <pc:sldChg chg="add">
        <pc:chgData name="Manish Sharma" userId="b799adb9ba789c8f" providerId="LiveId" clId="{0DEF69CE-BECA-49EB-92D6-0FC293AF1BD4}" dt="2022-02-26T19:56:11.598" v="844"/>
        <pc:sldMkLst>
          <pc:docMk/>
          <pc:sldMk cId="2680455687" sldId="299"/>
        </pc:sldMkLst>
      </pc:sldChg>
      <pc:sldChg chg="add">
        <pc:chgData name="Manish Sharma" userId="b799adb9ba789c8f" providerId="LiveId" clId="{0DEF69CE-BECA-49EB-92D6-0FC293AF1BD4}" dt="2022-02-26T19:56:11.598" v="844"/>
        <pc:sldMkLst>
          <pc:docMk/>
          <pc:sldMk cId="551039886" sldId="300"/>
        </pc:sldMkLst>
      </pc:sldChg>
      <pc:sldChg chg="del">
        <pc:chgData name="Manish Sharma" userId="b799adb9ba789c8f" providerId="LiveId" clId="{0DEF69CE-BECA-49EB-92D6-0FC293AF1BD4}" dt="2022-02-19T13:04:11.548" v="7" actId="47"/>
        <pc:sldMkLst>
          <pc:docMk/>
          <pc:sldMk cId="903717446" sldId="302"/>
        </pc:sldMkLst>
      </pc:sldChg>
      <pc:sldChg chg="addSp modSp new">
        <pc:chgData name="Manish Sharma" userId="b799adb9ba789c8f" providerId="LiveId" clId="{0DEF69CE-BECA-49EB-92D6-0FC293AF1BD4}" dt="2022-02-19T13:16:53.907" v="18"/>
        <pc:sldMkLst>
          <pc:docMk/>
          <pc:sldMk cId="4199198817" sldId="302"/>
        </pc:sldMkLst>
        <pc:spChg chg="add mod">
          <ac:chgData name="Manish Sharma" userId="b799adb9ba789c8f" providerId="LiveId" clId="{0DEF69CE-BECA-49EB-92D6-0FC293AF1BD4}" dt="2022-02-19T13:15:55.839" v="15"/>
          <ac:spMkLst>
            <pc:docMk/>
            <pc:sldMk cId="4199198817" sldId="302"/>
            <ac:spMk id="2" creationId="{EC653821-058D-4E74-A528-819612DC4FFB}"/>
          </ac:spMkLst>
        </pc:spChg>
        <pc:spChg chg="mod">
          <ac:chgData name="Manish Sharma" userId="b799adb9ba789c8f" providerId="LiveId" clId="{0DEF69CE-BECA-49EB-92D6-0FC293AF1BD4}" dt="2022-02-19T13:15:55.839" v="15"/>
          <ac:spMkLst>
            <pc:docMk/>
            <pc:sldMk cId="4199198817" sldId="302"/>
            <ac:spMk id="4" creationId="{CEC61170-B15B-419F-925C-32F7A385E8CE}"/>
          </ac:spMkLst>
        </pc:spChg>
        <pc:spChg chg="mod">
          <ac:chgData name="Manish Sharma" userId="b799adb9ba789c8f" providerId="LiveId" clId="{0DEF69CE-BECA-49EB-92D6-0FC293AF1BD4}" dt="2022-02-19T13:15:55.839" v="15"/>
          <ac:spMkLst>
            <pc:docMk/>
            <pc:sldMk cId="4199198817" sldId="302"/>
            <ac:spMk id="5" creationId="{1CBBA156-9419-42CF-9F06-C1CC5D82ECE9}"/>
          </ac:spMkLst>
        </pc:spChg>
        <pc:spChg chg="mod">
          <ac:chgData name="Manish Sharma" userId="b799adb9ba789c8f" providerId="LiveId" clId="{0DEF69CE-BECA-49EB-92D6-0FC293AF1BD4}" dt="2022-02-19T13:15:55.839" v="15"/>
          <ac:spMkLst>
            <pc:docMk/>
            <pc:sldMk cId="4199198817" sldId="302"/>
            <ac:spMk id="7" creationId="{888EE911-8274-471D-88BA-E7AC3B04A085}"/>
          </ac:spMkLst>
        </pc:spChg>
        <pc:spChg chg="mod">
          <ac:chgData name="Manish Sharma" userId="b799adb9ba789c8f" providerId="LiveId" clId="{0DEF69CE-BECA-49EB-92D6-0FC293AF1BD4}" dt="2022-02-19T13:15:55.839" v="15"/>
          <ac:spMkLst>
            <pc:docMk/>
            <pc:sldMk cId="4199198817" sldId="302"/>
            <ac:spMk id="8" creationId="{2EAFA7E6-E355-43BE-AD02-E12894E1D6DE}"/>
          </ac:spMkLst>
        </pc:spChg>
        <pc:spChg chg="add mod">
          <ac:chgData name="Manish Sharma" userId="b799adb9ba789c8f" providerId="LiveId" clId="{0DEF69CE-BECA-49EB-92D6-0FC293AF1BD4}" dt="2022-02-19T13:16:11.203" v="16"/>
          <ac:spMkLst>
            <pc:docMk/>
            <pc:sldMk cId="4199198817" sldId="302"/>
            <ac:spMk id="9" creationId="{0E4EE200-2892-4301-95DD-F29E34BC5011}"/>
          </ac:spMkLst>
        </pc:spChg>
        <pc:spChg chg="add mod">
          <ac:chgData name="Manish Sharma" userId="b799adb9ba789c8f" providerId="LiveId" clId="{0DEF69CE-BECA-49EB-92D6-0FC293AF1BD4}" dt="2022-02-19T13:16:11.203" v="16"/>
          <ac:spMkLst>
            <pc:docMk/>
            <pc:sldMk cId="4199198817" sldId="302"/>
            <ac:spMk id="11" creationId="{0F16F1E9-2CF7-49C6-9DBE-C3B7C0221B6E}"/>
          </ac:spMkLst>
        </pc:spChg>
        <pc:spChg chg="add mod">
          <ac:chgData name="Manish Sharma" userId="b799adb9ba789c8f" providerId="LiveId" clId="{0DEF69CE-BECA-49EB-92D6-0FC293AF1BD4}" dt="2022-02-19T13:16:11.203" v="16"/>
          <ac:spMkLst>
            <pc:docMk/>
            <pc:sldMk cId="4199198817" sldId="302"/>
            <ac:spMk id="13" creationId="{D71D33E2-8F96-4FB2-85E8-C6DEBFFEB776}"/>
          </ac:spMkLst>
        </pc:spChg>
        <pc:spChg chg="add mod">
          <ac:chgData name="Manish Sharma" userId="b799adb9ba789c8f" providerId="LiveId" clId="{0DEF69CE-BECA-49EB-92D6-0FC293AF1BD4}" dt="2022-02-19T13:16:36.089" v="17"/>
          <ac:spMkLst>
            <pc:docMk/>
            <pc:sldMk cId="4199198817" sldId="302"/>
            <ac:spMk id="14" creationId="{797BCE73-68B2-4EA5-A6D9-2F670018EE06}"/>
          </ac:spMkLst>
        </pc:spChg>
        <pc:spChg chg="add mod">
          <ac:chgData name="Manish Sharma" userId="b799adb9ba789c8f" providerId="LiveId" clId="{0DEF69CE-BECA-49EB-92D6-0FC293AF1BD4}" dt="2022-02-19T13:16:36.089" v="17"/>
          <ac:spMkLst>
            <pc:docMk/>
            <pc:sldMk cId="4199198817" sldId="302"/>
            <ac:spMk id="15" creationId="{6A3F7CC9-39B7-45B8-A99B-0CC13141F1A8}"/>
          </ac:spMkLst>
        </pc:spChg>
        <pc:spChg chg="add mod">
          <ac:chgData name="Manish Sharma" userId="b799adb9ba789c8f" providerId="LiveId" clId="{0DEF69CE-BECA-49EB-92D6-0FC293AF1BD4}" dt="2022-02-19T13:16:36.089" v="17"/>
          <ac:spMkLst>
            <pc:docMk/>
            <pc:sldMk cId="4199198817" sldId="302"/>
            <ac:spMk id="16" creationId="{C676CE08-9066-4A27-B7A4-23FD06F6292F}"/>
          </ac:spMkLst>
        </pc:spChg>
        <pc:spChg chg="add mod">
          <ac:chgData name="Manish Sharma" userId="b799adb9ba789c8f" providerId="LiveId" clId="{0DEF69CE-BECA-49EB-92D6-0FC293AF1BD4}" dt="2022-02-19T13:16:36.089" v="17"/>
          <ac:spMkLst>
            <pc:docMk/>
            <pc:sldMk cId="4199198817" sldId="302"/>
            <ac:spMk id="17" creationId="{B31DEED4-EE9C-4ABE-9F8B-A83FA12BC18D}"/>
          </ac:spMkLst>
        </pc:spChg>
        <pc:spChg chg="add mod">
          <ac:chgData name="Manish Sharma" userId="b799adb9ba789c8f" providerId="LiveId" clId="{0DEF69CE-BECA-49EB-92D6-0FC293AF1BD4}" dt="2022-02-19T13:16:36.089" v="17"/>
          <ac:spMkLst>
            <pc:docMk/>
            <pc:sldMk cId="4199198817" sldId="302"/>
            <ac:spMk id="18" creationId="{453DFD12-884E-4A85-91A4-174BD8E69544}"/>
          </ac:spMkLst>
        </pc:spChg>
        <pc:spChg chg="add mod">
          <ac:chgData name="Manish Sharma" userId="b799adb9ba789c8f" providerId="LiveId" clId="{0DEF69CE-BECA-49EB-92D6-0FC293AF1BD4}" dt="2022-02-19T13:16:53.907" v="18"/>
          <ac:spMkLst>
            <pc:docMk/>
            <pc:sldMk cId="4199198817" sldId="302"/>
            <ac:spMk id="21" creationId="{F7078B1A-210F-4AD0-A969-E77AE50DBD8E}"/>
          </ac:spMkLst>
        </pc:spChg>
        <pc:spChg chg="add mod">
          <ac:chgData name="Manish Sharma" userId="b799adb9ba789c8f" providerId="LiveId" clId="{0DEF69CE-BECA-49EB-92D6-0FC293AF1BD4}" dt="2022-02-19T13:16:53.907" v="18"/>
          <ac:spMkLst>
            <pc:docMk/>
            <pc:sldMk cId="4199198817" sldId="302"/>
            <ac:spMk id="22" creationId="{C6D4996A-6ACA-4BF9-A5B2-294E51F8A723}"/>
          </ac:spMkLst>
        </pc:spChg>
        <pc:spChg chg="mod">
          <ac:chgData name="Manish Sharma" userId="b799adb9ba789c8f" providerId="LiveId" clId="{0DEF69CE-BECA-49EB-92D6-0FC293AF1BD4}" dt="2022-02-19T13:16:53.907" v="18"/>
          <ac:spMkLst>
            <pc:docMk/>
            <pc:sldMk cId="4199198817" sldId="302"/>
            <ac:spMk id="24" creationId="{55531EB0-BA18-42A6-B3CA-FCD4C8A2EEC3}"/>
          </ac:spMkLst>
        </pc:spChg>
        <pc:spChg chg="mod">
          <ac:chgData name="Manish Sharma" userId="b799adb9ba789c8f" providerId="LiveId" clId="{0DEF69CE-BECA-49EB-92D6-0FC293AF1BD4}" dt="2022-02-19T13:16:53.907" v="18"/>
          <ac:spMkLst>
            <pc:docMk/>
            <pc:sldMk cId="4199198817" sldId="302"/>
            <ac:spMk id="25" creationId="{BF3B40B7-1BCF-4EB3-8D9B-1E6FD44EB3AE}"/>
          </ac:spMkLst>
        </pc:spChg>
        <pc:grpChg chg="add mod">
          <ac:chgData name="Manish Sharma" userId="b799adb9ba789c8f" providerId="LiveId" clId="{0DEF69CE-BECA-49EB-92D6-0FC293AF1BD4}" dt="2022-02-19T13:15:55.839" v="15"/>
          <ac:grpSpMkLst>
            <pc:docMk/>
            <pc:sldMk cId="4199198817" sldId="302"/>
            <ac:grpSpMk id="3" creationId="{B7C0E8A3-3190-4128-BDA0-CD3D68A60FEE}"/>
          </ac:grpSpMkLst>
        </pc:grpChg>
        <pc:grpChg chg="add mod">
          <ac:chgData name="Manish Sharma" userId="b799adb9ba789c8f" providerId="LiveId" clId="{0DEF69CE-BECA-49EB-92D6-0FC293AF1BD4}" dt="2022-02-19T13:15:55.839" v="15"/>
          <ac:grpSpMkLst>
            <pc:docMk/>
            <pc:sldMk cId="4199198817" sldId="302"/>
            <ac:grpSpMk id="6" creationId="{F7FBB69C-4D96-4302-A58D-9F554A098AB5}"/>
          </ac:grpSpMkLst>
        </pc:grpChg>
        <pc:grpChg chg="add mod">
          <ac:chgData name="Manish Sharma" userId="b799adb9ba789c8f" providerId="LiveId" clId="{0DEF69CE-BECA-49EB-92D6-0FC293AF1BD4}" dt="2022-02-19T13:16:53.907" v="18"/>
          <ac:grpSpMkLst>
            <pc:docMk/>
            <pc:sldMk cId="4199198817" sldId="302"/>
            <ac:grpSpMk id="23" creationId="{43A44E75-7CFC-448D-A47B-C3F5D8A835B8}"/>
          </ac:grpSpMkLst>
        </pc:grpChg>
        <pc:cxnChg chg="add mod">
          <ac:chgData name="Manish Sharma" userId="b799adb9ba789c8f" providerId="LiveId" clId="{0DEF69CE-BECA-49EB-92D6-0FC293AF1BD4}" dt="2022-02-19T13:16:11.203" v="16"/>
          <ac:cxnSpMkLst>
            <pc:docMk/>
            <pc:sldMk cId="4199198817" sldId="302"/>
            <ac:cxnSpMk id="10" creationId="{43C0F002-B908-4897-81E3-4E62DE5A6E83}"/>
          </ac:cxnSpMkLst>
        </pc:cxnChg>
        <pc:cxnChg chg="add mod">
          <ac:chgData name="Manish Sharma" userId="b799adb9ba789c8f" providerId="LiveId" clId="{0DEF69CE-BECA-49EB-92D6-0FC293AF1BD4}" dt="2022-02-19T13:16:11.203" v="16"/>
          <ac:cxnSpMkLst>
            <pc:docMk/>
            <pc:sldMk cId="4199198817" sldId="302"/>
            <ac:cxnSpMk id="12" creationId="{1D34A9D1-CCAE-424C-A436-A373601B9B91}"/>
          </ac:cxnSpMkLst>
        </pc:cxnChg>
        <pc:cxnChg chg="add mod">
          <ac:chgData name="Manish Sharma" userId="b799adb9ba789c8f" providerId="LiveId" clId="{0DEF69CE-BECA-49EB-92D6-0FC293AF1BD4}" dt="2022-02-19T13:16:53.907" v="18"/>
          <ac:cxnSpMkLst>
            <pc:docMk/>
            <pc:sldMk cId="4199198817" sldId="302"/>
            <ac:cxnSpMk id="19" creationId="{4D61E704-5FAE-4AA2-B9FF-049DD1693893}"/>
          </ac:cxnSpMkLst>
        </pc:cxnChg>
        <pc:cxnChg chg="add mod">
          <ac:chgData name="Manish Sharma" userId="b799adb9ba789c8f" providerId="LiveId" clId="{0DEF69CE-BECA-49EB-92D6-0FC293AF1BD4}" dt="2022-02-19T13:16:53.907" v="18"/>
          <ac:cxnSpMkLst>
            <pc:docMk/>
            <pc:sldMk cId="4199198817" sldId="302"/>
            <ac:cxnSpMk id="20" creationId="{5B789E3B-9E26-41CF-8FFA-180D6ECEFE65}"/>
          </ac:cxnSpMkLst>
        </pc:cxnChg>
      </pc:sldChg>
      <pc:sldChg chg="del">
        <pc:chgData name="Manish Sharma" userId="b799adb9ba789c8f" providerId="LiveId" clId="{0DEF69CE-BECA-49EB-92D6-0FC293AF1BD4}" dt="2022-02-19T13:04:11.548" v="7" actId="47"/>
        <pc:sldMkLst>
          <pc:docMk/>
          <pc:sldMk cId="2989694036" sldId="303"/>
        </pc:sldMkLst>
      </pc:sldChg>
      <pc:sldChg chg="addSp delSp modSp new mod">
        <pc:chgData name="Manish Sharma" userId="b799adb9ba789c8f" providerId="LiveId" clId="{0DEF69CE-BECA-49EB-92D6-0FC293AF1BD4}" dt="2022-02-19T13:19:40.811" v="31"/>
        <pc:sldMkLst>
          <pc:docMk/>
          <pc:sldMk cId="3042380621" sldId="303"/>
        </pc:sldMkLst>
        <pc:spChg chg="add del mod">
          <ac:chgData name="Manish Sharma" userId="b799adb9ba789c8f" providerId="LiveId" clId="{0DEF69CE-BECA-49EB-92D6-0FC293AF1BD4}" dt="2022-02-19T13:18:26.079" v="26" actId="478"/>
          <ac:spMkLst>
            <pc:docMk/>
            <pc:sldMk cId="3042380621" sldId="303"/>
            <ac:spMk id="2" creationId="{ACFB380A-5759-41F0-9171-6873A799181A}"/>
          </ac:spMkLst>
        </pc:spChg>
        <pc:spChg chg="mod">
          <ac:chgData name="Manish Sharma" userId="b799adb9ba789c8f" providerId="LiveId" clId="{0DEF69CE-BECA-49EB-92D6-0FC293AF1BD4}" dt="2022-02-19T13:18:13.413" v="20"/>
          <ac:spMkLst>
            <pc:docMk/>
            <pc:sldMk cId="3042380621" sldId="303"/>
            <ac:spMk id="4" creationId="{E4C24361-4C53-477D-8B99-DD67A75C6E2D}"/>
          </ac:spMkLst>
        </pc:spChg>
        <pc:spChg chg="mod">
          <ac:chgData name="Manish Sharma" userId="b799adb9ba789c8f" providerId="LiveId" clId="{0DEF69CE-BECA-49EB-92D6-0FC293AF1BD4}" dt="2022-02-19T13:18:22.189" v="25" actId="20577"/>
          <ac:spMkLst>
            <pc:docMk/>
            <pc:sldMk cId="3042380621" sldId="303"/>
            <ac:spMk id="5" creationId="{F11681A9-D972-4F1E-ADB2-44CB2F1E09F9}"/>
          </ac:spMkLst>
        </pc:spChg>
        <pc:spChg chg="mod">
          <ac:chgData name="Manish Sharma" userId="b799adb9ba789c8f" providerId="LiveId" clId="{0DEF69CE-BECA-49EB-92D6-0FC293AF1BD4}" dt="2022-02-19T13:18:13.413" v="20"/>
          <ac:spMkLst>
            <pc:docMk/>
            <pc:sldMk cId="3042380621" sldId="303"/>
            <ac:spMk id="7" creationId="{FEC8BCAA-5386-42C5-896F-5056FB129013}"/>
          </ac:spMkLst>
        </pc:spChg>
        <pc:spChg chg="mod">
          <ac:chgData name="Manish Sharma" userId="b799adb9ba789c8f" providerId="LiveId" clId="{0DEF69CE-BECA-49EB-92D6-0FC293AF1BD4}" dt="2022-02-19T13:18:13.413" v="20"/>
          <ac:spMkLst>
            <pc:docMk/>
            <pc:sldMk cId="3042380621" sldId="303"/>
            <ac:spMk id="8" creationId="{8CAA5375-D837-4673-98B6-D3231ED264A9}"/>
          </ac:spMkLst>
        </pc:spChg>
        <pc:spChg chg="add del mod">
          <ac:chgData name="Manish Sharma" userId="b799adb9ba789c8f" providerId="LiveId" clId="{0DEF69CE-BECA-49EB-92D6-0FC293AF1BD4}" dt="2022-02-19T13:18:26.079" v="26" actId="478"/>
          <ac:spMkLst>
            <pc:docMk/>
            <pc:sldMk cId="3042380621" sldId="303"/>
            <ac:spMk id="9" creationId="{CEF01516-504C-45C7-ABB3-E039D793432E}"/>
          </ac:spMkLst>
        </pc:spChg>
        <pc:spChg chg="add del mod">
          <ac:chgData name="Manish Sharma" userId="b799adb9ba789c8f" providerId="LiveId" clId="{0DEF69CE-BECA-49EB-92D6-0FC293AF1BD4}" dt="2022-02-19T13:18:26.079" v="26" actId="478"/>
          <ac:spMkLst>
            <pc:docMk/>
            <pc:sldMk cId="3042380621" sldId="303"/>
            <ac:spMk id="11" creationId="{4C61C2B4-E41E-41BA-89A4-61AD57534FF5}"/>
          </ac:spMkLst>
        </pc:spChg>
        <pc:spChg chg="add del mod">
          <ac:chgData name="Manish Sharma" userId="b799adb9ba789c8f" providerId="LiveId" clId="{0DEF69CE-BECA-49EB-92D6-0FC293AF1BD4}" dt="2022-02-19T13:18:26.079" v="26" actId="478"/>
          <ac:spMkLst>
            <pc:docMk/>
            <pc:sldMk cId="3042380621" sldId="303"/>
            <ac:spMk id="13" creationId="{C025D69E-A694-4C54-AA08-13A57D7703FC}"/>
          </ac:spMkLst>
        </pc:spChg>
        <pc:spChg chg="add del mod">
          <ac:chgData name="Manish Sharma" userId="b799adb9ba789c8f" providerId="LiveId" clId="{0DEF69CE-BECA-49EB-92D6-0FC293AF1BD4}" dt="2022-02-19T13:18:26.079" v="26" actId="478"/>
          <ac:spMkLst>
            <pc:docMk/>
            <pc:sldMk cId="3042380621" sldId="303"/>
            <ac:spMk id="14" creationId="{7FE7EB2B-D409-4930-993A-884E31F39738}"/>
          </ac:spMkLst>
        </pc:spChg>
        <pc:spChg chg="add del mod">
          <ac:chgData name="Manish Sharma" userId="b799adb9ba789c8f" providerId="LiveId" clId="{0DEF69CE-BECA-49EB-92D6-0FC293AF1BD4}" dt="2022-02-19T13:18:26.079" v="26" actId="478"/>
          <ac:spMkLst>
            <pc:docMk/>
            <pc:sldMk cId="3042380621" sldId="303"/>
            <ac:spMk id="15" creationId="{AD8102AC-E0B4-46AD-8608-696585426D62}"/>
          </ac:spMkLst>
        </pc:spChg>
        <pc:spChg chg="add del mod">
          <ac:chgData name="Manish Sharma" userId="b799adb9ba789c8f" providerId="LiveId" clId="{0DEF69CE-BECA-49EB-92D6-0FC293AF1BD4}" dt="2022-02-19T13:18:26.079" v="26" actId="478"/>
          <ac:spMkLst>
            <pc:docMk/>
            <pc:sldMk cId="3042380621" sldId="303"/>
            <ac:spMk id="16" creationId="{49426018-DA7A-43F4-BCCD-75B4DDC71DF5}"/>
          </ac:spMkLst>
        </pc:spChg>
        <pc:spChg chg="add del mod">
          <ac:chgData name="Manish Sharma" userId="b799adb9ba789c8f" providerId="LiveId" clId="{0DEF69CE-BECA-49EB-92D6-0FC293AF1BD4}" dt="2022-02-19T13:18:26.079" v="26" actId="478"/>
          <ac:spMkLst>
            <pc:docMk/>
            <pc:sldMk cId="3042380621" sldId="303"/>
            <ac:spMk id="17" creationId="{1015D6C8-486B-423F-BEF6-D1DE00D57366}"/>
          </ac:spMkLst>
        </pc:spChg>
        <pc:spChg chg="add del mod">
          <ac:chgData name="Manish Sharma" userId="b799adb9ba789c8f" providerId="LiveId" clId="{0DEF69CE-BECA-49EB-92D6-0FC293AF1BD4}" dt="2022-02-19T13:18:26.079" v="26" actId="478"/>
          <ac:spMkLst>
            <pc:docMk/>
            <pc:sldMk cId="3042380621" sldId="303"/>
            <ac:spMk id="18" creationId="{CC335987-6A0C-4705-AC15-ADC4965D2954}"/>
          </ac:spMkLst>
        </pc:spChg>
        <pc:spChg chg="add del mod">
          <ac:chgData name="Manish Sharma" userId="b799adb9ba789c8f" providerId="LiveId" clId="{0DEF69CE-BECA-49EB-92D6-0FC293AF1BD4}" dt="2022-02-19T13:18:26.079" v="26" actId="478"/>
          <ac:spMkLst>
            <pc:docMk/>
            <pc:sldMk cId="3042380621" sldId="303"/>
            <ac:spMk id="21" creationId="{26F3062C-048F-451D-95B4-74D78903C055}"/>
          </ac:spMkLst>
        </pc:spChg>
        <pc:spChg chg="add del mod">
          <ac:chgData name="Manish Sharma" userId="b799adb9ba789c8f" providerId="LiveId" clId="{0DEF69CE-BECA-49EB-92D6-0FC293AF1BD4}" dt="2022-02-19T13:18:26.079" v="26" actId="478"/>
          <ac:spMkLst>
            <pc:docMk/>
            <pc:sldMk cId="3042380621" sldId="303"/>
            <ac:spMk id="22" creationId="{ECF77AC5-75A2-425B-9430-69398D4D9F2E}"/>
          </ac:spMkLst>
        </pc:spChg>
        <pc:spChg chg="mod">
          <ac:chgData name="Manish Sharma" userId="b799adb9ba789c8f" providerId="LiveId" clId="{0DEF69CE-BECA-49EB-92D6-0FC293AF1BD4}" dt="2022-02-19T13:18:13.413" v="20"/>
          <ac:spMkLst>
            <pc:docMk/>
            <pc:sldMk cId="3042380621" sldId="303"/>
            <ac:spMk id="24" creationId="{532F2871-A75A-460A-8105-126912D8C8CE}"/>
          </ac:spMkLst>
        </pc:spChg>
        <pc:spChg chg="mod">
          <ac:chgData name="Manish Sharma" userId="b799adb9ba789c8f" providerId="LiveId" clId="{0DEF69CE-BECA-49EB-92D6-0FC293AF1BD4}" dt="2022-02-19T13:18:13.413" v="20"/>
          <ac:spMkLst>
            <pc:docMk/>
            <pc:sldMk cId="3042380621" sldId="303"/>
            <ac:spMk id="25" creationId="{3AA883A5-D9A4-4137-8F7D-84FC05A5C158}"/>
          </ac:spMkLst>
        </pc:spChg>
        <pc:spChg chg="add mod">
          <ac:chgData name="Manish Sharma" userId="b799adb9ba789c8f" providerId="LiveId" clId="{0DEF69CE-BECA-49EB-92D6-0FC293AF1BD4}" dt="2022-02-19T13:18:36.324" v="27"/>
          <ac:spMkLst>
            <pc:docMk/>
            <pc:sldMk cId="3042380621" sldId="303"/>
            <ac:spMk id="26" creationId="{4C7527E3-590A-46A1-8F42-DD57B6E79574}"/>
          </ac:spMkLst>
        </pc:spChg>
        <pc:spChg chg="add mod">
          <ac:chgData name="Manish Sharma" userId="b799adb9ba789c8f" providerId="LiveId" clId="{0DEF69CE-BECA-49EB-92D6-0FC293AF1BD4}" dt="2022-02-19T13:18:36.324" v="27"/>
          <ac:spMkLst>
            <pc:docMk/>
            <pc:sldMk cId="3042380621" sldId="303"/>
            <ac:spMk id="29" creationId="{7CCEED73-BBA5-447C-8887-E300BB568E77}"/>
          </ac:spMkLst>
        </pc:spChg>
        <pc:spChg chg="mod">
          <ac:chgData name="Manish Sharma" userId="b799adb9ba789c8f" providerId="LiveId" clId="{0DEF69CE-BECA-49EB-92D6-0FC293AF1BD4}" dt="2022-02-19T13:18:36.324" v="27"/>
          <ac:spMkLst>
            <pc:docMk/>
            <pc:sldMk cId="3042380621" sldId="303"/>
            <ac:spMk id="31" creationId="{01C61DD7-F0B9-42DD-B835-C20F4E1FDBFB}"/>
          </ac:spMkLst>
        </pc:spChg>
        <pc:spChg chg="mod">
          <ac:chgData name="Manish Sharma" userId="b799adb9ba789c8f" providerId="LiveId" clId="{0DEF69CE-BECA-49EB-92D6-0FC293AF1BD4}" dt="2022-02-19T13:18:36.324" v="27"/>
          <ac:spMkLst>
            <pc:docMk/>
            <pc:sldMk cId="3042380621" sldId="303"/>
            <ac:spMk id="32" creationId="{2FD26FB6-DF4D-435F-AA07-2ADB50065AB0}"/>
          </ac:spMkLst>
        </pc:spChg>
        <pc:spChg chg="mod">
          <ac:chgData name="Manish Sharma" userId="b799adb9ba789c8f" providerId="LiveId" clId="{0DEF69CE-BECA-49EB-92D6-0FC293AF1BD4}" dt="2022-02-19T13:18:36.324" v="27"/>
          <ac:spMkLst>
            <pc:docMk/>
            <pc:sldMk cId="3042380621" sldId="303"/>
            <ac:spMk id="34" creationId="{F95AB5DB-28E7-4B57-8CA5-4905504E79B9}"/>
          </ac:spMkLst>
        </pc:spChg>
        <pc:spChg chg="mod">
          <ac:chgData name="Manish Sharma" userId="b799adb9ba789c8f" providerId="LiveId" clId="{0DEF69CE-BECA-49EB-92D6-0FC293AF1BD4}" dt="2022-02-19T13:18:36.324" v="27"/>
          <ac:spMkLst>
            <pc:docMk/>
            <pc:sldMk cId="3042380621" sldId="303"/>
            <ac:spMk id="35" creationId="{52D3040C-6792-4BF1-8620-69E32431487C}"/>
          </ac:spMkLst>
        </pc:spChg>
        <pc:spChg chg="add mod">
          <ac:chgData name="Manish Sharma" userId="b799adb9ba789c8f" providerId="LiveId" clId="{0DEF69CE-BECA-49EB-92D6-0FC293AF1BD4}" dt="2022-02-19T13:18:52.171" v="28"/>
          <ac:spMkLst>
            <pc:docMk/>
            <pc:sldMk cId="3042380621" sldId="303"/>
            <ac:spMk id="37" creationId="{6E5C41EC-30B9-404E-BB4D-7541C67C99D7}"/>
          </ac:spMkLst>
        </pc:spChg>
        <pc:spChg chg="add mod">
          <ac:chgData name="Manish Sharma" userId="b799adb9ba789c8f" providerId="LiveId" clId="{0DEF69CE-BECA-49EB-92D6-0FC293AF1BD4}" dt="2022-02-19T13:19:15.200" v="29"/>
          <ac:spMkLst>
            <pc:docMk/>
            <pc:sldMk cId="3042380621" sldId="303"/>
            <ac:spMk id="38" creationId="{F25E23A0-D29D-4DD7-8E65-9731923814FB}"/>
          </ac:spMkLst>
        </pc:spChg>
        <pc:spChg chg="add mod">
          <ac:chgData name="Manish Sharma" userId="b799adb9ba789c8f" providerId="LiveId" clId="{0DEF69CE-BECA-49EB-92D6-0FC293AF1BD4}" dt="2022-02-19T13:19:15.200" v="29"/>
          <ac:spMkLst>
            <pc:docMk/>
            <pc:sldMk cId="3042380621" sldId="303"/>
            <ac:spMk id="40" creationId="{7C99A498-E0D5-477B-B816-789072C37A5C}"/>
          </ac:spMkLst>
        </pc:spChg>
        <pc:spChg chg="add mod">
          <ac:chgData name="Manish Sharma" userId="b799adb9ba789c8f" providerId="LiveId" clId="{0DEF69CE-BECA-49EB-92D6-0FC293AF1BD4}" dt="2022-02-19T13:19:15.200" v="29"/>
          <ac:spMkLst>
            <pc:docMk/>
            <pc:sldMk cId="3042380621" sldId="303"/>
            <ac:spMk id="42" creationId="{CB1750D1-8179-4BD7-8222-0F605EA717A8}"/>
          </ac:spMkLst>
        </pc:spChg>
        <pc:spChg chg="add mod">
          <ac:chgData name="Manish Sharma" userId="b799adb9ba789c8f" providerId="LiveId" clId="{0DEF69CE-BECA-49EB-92D6-0FC293AF1BD4}" dt="2022-02-19T13:19:30.723" v="30"/>
          <ac:spMkLst>
            <pc:docMk/>
            <pc:sldMk cId="3042380621" sldId="303"/>
            <ac:spMk id="43" creationId="{D8D33329-13BB-483F-AFEE-C23F0A5161C1}"/>
          </ac:spMkLst>
        </pc:spChg>
        <pc:spChg chg="add mod">
          <ac:chgData name="Manish Sharma" userId="b799adb9ba789c8f" providerId="LiveId" clId="{0DEF69CE-BECA-49EB-92D6-0FC293AF1BD4}" dt="2022-02-19T13:19:30.723" v="30"/>
          <ac:spMkLst>
            <pc:docMk/>
            <pc:sldMk cId="3042380621" sldId="303"/>
            <ac:spMk id="44" creationId="{095D036C-692F-44ED-9999-242AE1F01220}"/>
          </ac:spMkLst>
        </pc:spChg>
        <pc:spChg chg="add mod">
          <ac:chgData name="Manish Sharma" userId="b799adb9ba789c8f" providerId="LiveId" clId="{0DEF69CE-BECA-49EB-92D6-0FC293AF1BD4}" dt="2022-02-19T13:19:30.723" v="30"/>
          <ac:spMkLst>
            <pc:docMk/>
            <pc:sldMk cId="3042380621" sldId="303"/>
            <ac:spMk id="45" creationId="{00F141EC-38DC-4935-8E4F-22361234F455}"/>
          </ac:spMkLst>
        </pc:spChg>
        <pc:spChg chg="add mod">
          <ac:chgData name="Manish Sharma" userId="b799adb9ba789c8f" providerId="LiveId" clId="{0DEF69CE-BECA-49EB-92D6-0FC293AF1BD4}" dt="2022-02-19T13:19:30.723" v="30"/>
          <ac:spMkLst>
            <pc:docMk/>
            <pc:sldMk cId="3042380621" sldId="303"/>
            <ac:spMk id="46" creationId="{40A9CB08-2A8B-4F49-9236-10743A6919DB}"/>
          </ac:spMkLst>
        </pc:spChg>
        <pc:spChg chg="add mod">
          <ac:chgData name="Manish Sharma" userId="b799adb9ba789c8f" providerId="LiveId" clId="{0DEF69CE-BECA-49EB-92D6-0FC293AF1BD4}" dt="2022-02-19T13:19:30.723" v="30"/>
          <ac:spMkLst>
            <pc:docMk/>
            <pc:sldMk cId="3042380621" sldId="303"/>
            <ac:spMk id="47" creationId="{ED25AD92-AF5A-4D54-85AF-DA300FD0613E}"/>
          </ac:spMkLst>
        </pc:spChg>
        <pc:spChg chg="add mod">
          <ac:chgData name="Manish Sharma" userId="b799adb9ba789c8f" providerId="LiveId" clId="{0DEF69CE-BECA-49EB-92D6-0FC293AF1BD4}" dt="2022-02-19T13:19:40.811" v="31"/>
          <ac:spMkLst>
            <pc:docMk/>
            <pc:sldMk cId="3042380621" sldId="303"/>
            <ac:spMk id="49" creationId="{9B7399B7-94DB-4B99-BC79-A76D157CDB27}"/>
          </ac:spMkLst>
        </pc:spChg>
        <pc:spChg chg="add mod">
          <ac:chgData name="Manish Sharma" userId="b799adb9ba789c8f" providerId="LiveId" clId="{0DEF69CE-BECA-49EB-92D6-0FC293AF1BD4}" dt="2022-02-19T13:19:40.811" v="31"/>
          <ac:spMkLst>
            <pc:docMk/>
            <pc:sldMk cId="3042380621" sldId="303"/>
            <ac:spMk id="50" creationId="{2895E2FA-D0AA-4B70-B9E6-F4E083980229}"/>
          </ac:spMkLst>
        </pc:spChg>
        <pc:spChg chg="mod">
          <ac:chgData name="Manish Sharma" userId="b799adb9ba789c8f" providerId="LiveId" clId="{0DEF69CE-BECA-49EB-92D6-0FC293AF1BD4}" dt="2022-02-19T13:19:40.811" v="31"/>
          <ac:spMkLst>
            <pc:docMk/>
            <pc:sldMk cId="3042380621" sldId="303"/>
            <ac:spMk id="52" creationId="{8D841B62-D8F9-4A8D-BD66-31DA3B824E83}"/>
          </ac:spMkLst>
        </pc:spChg>
        <pc:spChg chg="mod">
          <ac:chgData name="Manish Sharma" userId="b799adb9ba789c8f" providerId="LiveId" clId="{0DEF69CE-BECA-49EB-92D6-0FC293AF1BD4}" dt="2022-02-19T13:19:40.811" v="31"/>
          <ac:spMkLst>
            <pc:docMk/>
            <pc:sldMk cId="3042380621" sldId="303"/>
            <ac:spMk id="53" creationId="{C66EB033-68C9-4C89-902A-A3BDAAD05796}"/>
          </ac:spMkLst>
        </pc:spChg>
        <pc:grpChg chg="add del mod">
          <ac:chgData name="Manish Sharma" userId="b799adb9ba789c8f" providerId="LiveId" clId="{0DEF69CE-BECA-49EB-92D6-0FC293AF1BD4}" dt="2022-02-19T13:18:26.079" v="26" actId="478"/>
          <ac:grpSpMkLst>
            <pc:docMk/>
            <pc:sldMk cId="3042380621" sldId="303"/>
            <ac:grpSpMk id="3" creationId="{5543EE68-2C50-4850-ACA4-227B7568D203}"/>
          </ac:grpSpMkLst>
        </pc:grpChg>
        <pc:grpChg chg="add del mod">
          <ac:chgData name="Manish Sharma" userId="b799adb9ba789c8f" providerId="LiveId" clId="{0DEF69CE-BECA-49EB-92D6-0FC293AF1BD4}" dt="2022-02-19T13:18:26.079" v="26" actId="478"/>
          <ac:grpSpMkLst>
            <pc:docMk/>
            <pc:sldMk cId="3042380621" sldId="303"/>
            <ac:grpSpMk id="6" creationId="{9F68FBB0-D748-4B85-B612-1465DA51DE73}"/>
          </ac:grpSpMkLst>
        </pc:grpChg>
        <pc:grpChg chg="add del mod">
          <ac:chgData name="Manish Sharma" userId="b799adb9ba789c8f" providerId="LiveId" clId="{0DEF69CE-BECA-49EB-92D6-0FC293AF1BD4}" dt="2022-02-19T13:18:26.079" v="26" actId="478"/>
          <ac:grpSpMkLst>
            <pc:docMk/>
            <pc:sldMk cId="3042380621" sldId="303"/>
            <ac:grpSpMk id="23" creationId="{3E6BCB98-51E0-4DD4-BD65-EE1874C1FA9D}"/>
          </ac:grpSpMkLst>
        </pc:grpChg>
        <pc:grpChg chg="add mod">
          <ac:chgData name="Manish Sharma" userId="b799adb9ba789c8f" providerId="LiveId" clId="{0DEF69CE-BECA-49EB-92D6-0FC293AF1BD4}" dt="2022-02-19T13:18:36.324" v="27"/>
          <ac:grpSpMkLst>
            <pc:docMk/>
            <pc:sldMk cId="3042380621" sldId="303"/>
            <ac:grpSpMk id="30" creationId="{8D6E80FA-9563-45C0-818A-C633EE1D37A9}"/>
          </ac:grpSpMkLst>
        </pc:grpChg>
        <pc:grpChg chg="add mod">
          <ac:chgData name="Manish Sharma" userId="b799adb9ba789c8f" providerId="LiveId" clId="{0DEF69CE-BECA-49EB-92D6-0FC293AF1BD4}" dt="2022-02-19T13:18:36.324" v="27"/>
          <ac:grpSpMkLst>
            <pc:docMk/>
            <pc:sldMk cId="3042380621" sldId="303"/>
            <ac:grpSpMk id="33" creationId="{7AE62298-1DE4-4B64-AB7A-75A3A3D51820}"/>
          </ac:grpSpMkLst>
        </pc:grpChg>
        <pc:grpChg chg="add mod">
          <ac:chgData name="Manish Sharma" userId="b799adb9ba789c8f" providerId="LiveId" clId="{0DEF69CE-BECA-49EB-92D6-0FC293AF1BD4}" dt="2022-02-19T13:19:40.811" v="31"/>
          <ac:grpSpMkLst>
            <pc:docMk/>
            <pc:sldMk cId="3042380621" sldId="303"/>
            <ac:grpSpMk id="51" creationId="{00AFA80D-1175-42D2-AD6F-E49D2DA102D1}"/>
          </ac:grpSpMkLst>
        </pc:grpChg>
        <pc:cxnChg chg="add del mod">
          <ac:chgData name="Manish Sharma" userId="b799adb9ba789c8f" providerId="LiveId" clId="{0DEF69CE-BECA-49EB-92D6-0FC293AF1BD4}" dt="2022-02-19T13:18:26.079" v="26" actId="478"/>
          <ac:cxnSpMkLst>
            <pc:docMk/>
            <pc:sldMk cId="3042380621" sldId="303"/>
            <ac:cxnSpMk id="10" creationId="{BB09A0BD-2A3B-4C5E-AD1B-61BF40C4EFFD}"/>
          </ac:cxnSpMkLst>
        </pc:cxnChg>
        <pc:cxnChg chg="add del mod">
          <ac:chgData name="Manish Sharma" userId="b799adb9ba789c8f" providerId="LiveId" clId="{0DEF69CE-BECA-49EB-92D6-0FC293AF1BD4}" dt="2022-02-19T13:18:26.079" v="26" actId="478"/>
          <ac:cxnSpMkLst>
            <pc:docMk/>
            <pc:sldMk cId="3042380621" sldId="303"/>
            <ac:cxnSpMk id="12" creationId="{7A1B34CA-6E96-4A67-9608-AB84CB310DE9}"/>
          </ac:cxnSpMkLst>
        </pc:cxnChg>
        <pc:cxnChg chg="add del mod">
          <ac:chgData name="Manish Sharma" userId="b799adb9ba789c8f" providerId="LiveId" clId="{0DEF69CE-BECA-49EB-92D6-0FC293AF1BD4}" dt="2022-02-19T13:18:26.079" v="26" actId="478"/>
          <ac:cxnSpMkLst>
            <pc:docMk/>
            <pc:sldMk cId="3042380621" sldId="303"/>
            <ac:cxnSpMk id="19" creationId="{D6220936-4FC5-4CF5-A52A-C1C5E0016679}"/>
          </ac:cxnSpMkLst>
        </pc:cxnChg>
        <pc:cxnChg chg="add del mod">
          <ac:chgData name="Manish Sharma" userId="b799adb9ba789c8f" providerId="LiveId" clId="{0DEF69CE-BECA-49EB-92D6-0FC293AF1BD4}" dt="2022-02-19T13:18:26.079" v="26" actId="478"/>
          <ac:cxnSpMkLst>
            <pc:docMk/>
            <pc:sldMk cId="3042380621" sldId="303"/>
            <ac:cxnSpMk id="20" creationId="{E45792E3-A6C3-4E57-B9ED-B76C7AB1A232}"/>
          </ac:cxnSpMkLst>
        </pc:cxnChg>
        <pc:cxnChg chg="add mod">
          <ac:chgData name="Manish Sharma" userId="b799adb9ba789c8f" providerId="LiveId" clId="{0DEF69CE-BECA-49EB-92D6-0FC293AF1BD4}" dt="2022-02-19T13:18:36.324" v="27"/>
          <ac:cxnSpMkLst>
            <pc:docMk/>
            <pc:sldMk cId="3042380621" sldId="303"/>
            <ac:cxnSpMk id="27" creationId="{AB90F14F-0B5E-4020-8208-FAE1979D1CD7}"/>
          </ac:cxnSpMkLst>
        </pc:cxnChg>
        <pc:cxnChg chg="add mod">
          <ac:chgData name="Manish Sharma" userId="b799adb9ba789c8f" providerId="LiveId" clId="{0DEF69CE-BECA-49EB-92D6-0FC293AF1BD4}" dt="2022-02-19T13:18:36.324" v="27"/>
          <ac:cxnSpMkLst>
            <pc:docMk/>
            <pc:sldMk cId="3042380621" sldId="303"/>
            <ac:cxnSpMk id="28" creationId="{FBF39278-1F88-4B58-BA4D-0FD4440E6465}"/>
          </ac:cxnSpMkLst>
        </pc:cxnChg>
        <pc:cxnChg chg="add mod">
          <ac:chgData name="Manish Sharma" userId="b799adb9ba789c8f" providerId="LiveId" clId="{0DEF69CE-BECA-49EB-92D6-0FC293AF1BD4}" dt="2022-02-19T13:18:36.324" v="27"/>
          <ac:cxnSpMkLst>
            <pc:docMk/>
            <pc:sldMk cId="3042380621" sldId="303"/>
            <ac:cxnSpMk id="36" creationId="{34AF8A2B-918A-4F1F-92D2-DE45FB9CFCC3}"/>
          </ac:cxnSpMkLst>
        </pc:cxnChg>
        <pc:cxnChg chg="add mod">
          <ac:chgData name="Manish Sharma" userId="b799adb9ba789c8f" providerId="LiveId" clId="{0DEF69CE-BECA-49EB-92D6-0FC293AF1BD4}" dt="2022-02-19T13:19:15.200" v="29"/>
          <ac:cxnSpMkLst>
            <pc:docMk/>
            <pc:sldMk cId="3042380621" sldId="303"/>
            <ac:cxnSpMk id="39" creationId="{11F5ABD5-7688-462E-97C9-F6A300F8E26F}"/>
          </ac:cxnSpMkLst>
        </pc:cxnChg>
        <pc:cxnChg chg="add mod">
          <ac:chgData name="Manish Sharma" userId="b799adb9ba789c8f" providerId="LiveId" clId="{0DEF69CE-BECA-49EB-92D6-0FC293AF1BD4}" dt="2022-02-19T13:19:15.200" v="29"/>
          <ac:cxnSpMkLst>
            <pc:docMk/>
            <pc:sldMk cId="3042380621" sldId="303"/>
            <ac:cxnSpMk id="41" creationId="{F53A68B1-7CEA-4C7E-B6BC-43FEE3D2A852}"/>
          </ac:cxnSpMkLst>
        </pc:cxnChg>
        <pc:cxnChg chg="add mod">
          <ac:chgData name="Manish Sharma" userId="b799adb9ba789c8f" providerId="LiveId" clId="{0DEF69CE-BECA-49EB-92D6-0FC293AF1BD4}" dt="2022-02-19T13:19:40.811" v="31"/>
          <ac:cxnSpMkLst>
            <pc:docMk/>
            <pc:sldMk cId="3042380621" sldId="303"/>
            <ac:cxnSpMk id="48" creationId="{88824F9C-361C-467C-83EC-F01A3EDBEFDA}"/>
          </ac:cxnSpMkLst>
        </pc:cxnChg>
        <pc:cxnChg chg="add mod">
          <ac:chgData name="Manish Sharma" userId="b799adb9ba789c8f" providerId="LiveId" clId="{0DEF69CE-BECA-49EB-92D6-0FC293AF1BD4}" dt="2022-02-19T13:19:40.811" v="31"/>
          <ac:cxnSpMkLst>
            <pc:docMk/>
            <pc:sldMk cId="3042380621" sldId="303"/>
            <ac:cxnSpMk id="54" creationId="{AAEF54B0-82F2-4C9A-9611-0B76EEA4DEA2}"/>
          </ac:cxnSpMkLst>
        </pc:cxnChg>
      </pc:sldChg>
      <pc:sldChg chg="del">
        <pc:chgData name="Manish Sharma" userId="b799adb9ba789c8f" providerId="LiveId" clId="{0DEF69CE-BECA-49EB-92D6-0FC293AF1BD4}" dt="2022-02-19T13:04:11.548" v="7" actId="47"/>
        <pc:sldMkLst>
          <pc:docMk/>
          <pc:sldMk cId="164437888" sldId="304"/>
        </pc:sldMkLst>
      </pc:sldChg>
      <pc:sldChg chg="addSp delSp modSp new">
        <pc:chgData name="Manish Sharma" userId="b799adb9ba789c8f" providerId="LiveId" clId="{0DEF69CE-BECA-49EB-92D6-0FC293AF1BD4}" dt="2022-02-19T13:27:25.332" v="41"/>
        <pc:sldMkLst>
          <pc:docMk/>
          <pc:sldMk cId="4222885029" sldId="304"/>
        </pc:sldMkLst>
        <pc:spChg chg="add mod">
          <ac:chgData name="Manish Sharma" userId="b799adb9ba789c8f" providerId="LiveId" clId="{0DEF69CE-BECA-49EB-92D6-0FC293AF1BD4}" dt="2022-02-19T13:23:47.924" v="33"/>
          <ac:spMkLst>
            <pc:docMk/>
            <pc:sldMk cId="4222885029" sldId="304"/>
            <ac:spMk id="2" creationId="{ED656337-0D46-4FA0-AACE-3DC61C83EBCF}"/>
          </ac:spMkLst>
        </pc:spChg>
        <pc:spChg chg="mod">
          <ac:chgData name="Manish Sharma" userId="b799adb9ba789c8f" providerId="LiveId" clId="{0DEF69CE-BECA-49EB-92D6-0FC293AF1BD4}" dt="2022-02-19T13:23:47.924" v="33"/>
          <ac:spMkLst>
            <pc:docMk/>
            <pc:sldMk cId="4222885029" sldId="304"/>
            <ac:spMk id="6" creationId="{BD262EFA-E48A-4F8E-9E2E-876D967BA833}"/>
          </ac:spMkLst>
        </pc:spChg>
        <pc:spChg chg="mod">
          <ac:chgData name="Manish Sharma" userId="b799adb9ba789c8f" providerId="LiveId" clId="{0DEF69CE-BECA-49EB-92D6-0FC293AF1BD4}" dt="2022-02-19T13:23:47.924" v="33"/>
          <ac:spMkLst>
            <pc:docMk/>
            <pc:sldMk cId="4222885029" sldId="304"/>
            <ac:spMk id="7" creationId="{A78F7093-D3F1-4474-B448-CBEE870BA6BC}"/>
          </ac:spMkLst>
        </pc:spChg>
        <pc:spChg chg="mod">
          <ac:chgData name="Manish Sharma" userId="b799adb9ba789c8f" providerId="LiveId" clId="{0DEF69CE-BECA-49EB-92D6-0FC293AF1BD4}" dt="2022-02-19T13:23:47.924" v="33"/>
          <ac:spMkLst>
            <pc:docMk/>
            <pc:sldMk cId="4222885029" sldId="304"/>
            <ac:spMk id="9" creationId="{6DEFD7C7-827F-4FE0-8235-9276E4CFEEBE}"/>
          </ac:spMkLst>
        </pc:spChg>
        <pc:spChg chg="mod">
          <ac:chgData name="Manish Sharma" userId="b799adb9ba789c8f" providerId="LiveId" clId="{0DEF69CE-BECA-49EB-92D6-0FC293AF1BD4}" dt="2022-02-19T13:23:47.924" v="33"/>
          <ac:spMkLst>
            <pc:docMk/>
            <pc:sldMk cId="4222885029" sldId="304"/>
            <ac:spMk id="10" creationId="{DAD609ED-B01E-4DCE-83FD-B933D3965B3B}"/>
          </ac:spMkLst>
        </pc:spChg>
        <pc:spChg chg="add mod">
          <ac:chgData name="Manish Sharma" userId="b799adb9ba789c8f" providerId="LiveId" clId="{0DEF69CE-BECA-49EB-92D6-0FC293AF1BD4}" dt="2022-02-19T13:23:47.924" v="33"/>
          <ac:spMkLst>
            <pc:docMk/>
            <pc:sldMk cId="4222885029" sldId="304"/>
            <ac:spMk id="11" creationId="{EB88DA49-D35B-4092-8EEC-4D8139393163}"/>
          </ac:spMkLst>
        </pc:spChg>
        <pc:spChg chg="mod">
          <ac:chgData name="Manish Sharma" userId="b799adb9ba789c8f" providerId="LiveId" clId="{0DEF69CE-BECA-49EB-92D6-0FC293AF1BD4}" dt="2022-02-19T13:23:47.924" v="33"/>
          <ac:spMkLst>
            <pc:docMk/>
            <pc:sldMk cId="4222885029" sldId="304"/>
            <ac:spMk id="14" creationId="{416FB8AA-857C-4CA4-ABFB-87CD49505B20}"/>
          </ac:spMkLst>
        </pc:spChg>
        <pc:spChg chg="mod">
          <ac:chgData name="Manish Sharma" userId="b799adb9ba789c8f" providerId="LiveId" clId="{0DEF69CE-BECA-49EB-92D6-0FC293AF1BD4}" dt="2022-02-19T13:23:47.924" v="33"/>
          <ac:spMkLst>
            <pc:docMk/>
            <pc:sldMk cId="4222885029" sldId="304"/>
            <ac:spMk id="15" creationId="{439ECE7D-831E-4E4C-9D8C-75F65B053995}"/>
          </ac:spMkLst>
        </pc:spChg>
        <pc:spChg chg="add mod">
          <ac:chgData name="Manish Sharma" userId="b799adb9ba789c8f" providerId="LiveId" clId="{0DEF69CE-BECA-49EB-92D6-0FC293AF1BD4}" dt="2022-02-19T13:23:47.924" v="33"/>
          <ac:spMkLst>
            <pc:docMk/>
            <pc:sldMk cId="4222885029" sldId="304"/>
            <ac:spMk id="16" creationId="{B4B0BDF2-3B3E-471C-A94D-07E9B9006B88}"/>
          </ac:spMkLst>
        </pc:spChg>
        <pc:spChg chg="add mod">
          <ac:chgData name="Manish Sharma" userId="b799adb9ba789c8f" providerId="LiveId" clId="{0DEF69CE-BECA-49EB-92D6-0FC293AF1BD4}" dt="2022-02-19T13:24:01.103" v="34"/>
          <ac:spMkLst>
            <pc:docMk/>
            <pc:sldMk cId="4222885029" sldId="304"/>
            <ac:spMk id="17" creationId="{99FE180B-1B65-4F76-B948-DEE5E6630562}"/>
          </ac:spMkLst>
        </pc:spChg>
        <pc:spChg chg="add mod">
          <ac:chgData name="Manish Sharma" userId="b799adb9ba789c8f" providerId="LiveId" clId="{0DEF69CE-BECA-49EB-92D6-0FC293AF1BD4}" dt="2022-02-19T13:24:01.103" v="34"/>
          <ac:spMkLst>
            <pc:docMk/>
            <pc:sldMk cId="4222885029" sldId="304"/>
            <ac:spMk id="19" creationId="{9BB8F2CF-7AD8-4489-9A20-496CC1D6A85F}"/>
          </ac:spMkLst>
        </pc:spChg>
        <pc:spChg chg="add mod">
          <ac:chgData name="Manish Sharma" userId="b799adb9ba789c8f" providerId="LiveId" clId="{0DEF69CE-BECA-49EB-92D6-0FC293AF1BD4}" dt="2022-02-19T13:24:01.103" v="34"/>
          <ac:spMkLst>
            <pc:docMk/>
            <pc:sldMk cId="4222885029" sldId="304"/>
            <ac:spMk id="21" creationId="{8B98CD7F-510D-4074-9C34-B8A00B2C337F}"/>
          </ac:spMkLst>
        </pc:spChg>
        <pc:spChg chg="add mod">
          <ac:chgData name="Manish Sharma" userId="b799adb9ba789c8f" providerId="LiveId" clId="{0DEF69CE-BECA-49EB-92D6-0FC293AF1BD4}" dt="2022-02-19T13:24:08.186" v="35"/>
          <ac:spMkLst>
            <pc:docMk/>
            <pc:sldMk cId="4222885029" sldId="304"/>
            <ac:spMk id="22" creationId="{7A14B06E-EF96-465D-B160-4FD3872A552F}"/>
          </ac:spMkLst>
        </pc:spChg>
        <pc:spChg chg="add mod">
          <ac:chgData name="Manish Sharma" userId="b799adb9ba789c8f" providerId="LiveId" clId="{0DEF69CE-BECA-49EB-92D6-0FC293AF1BD4}" dt="2022-02-19T13:24:08.186" v="35"/>
          <ac:spMkLst>
            <pc:docMk/>
            <pc:sldMk cId="4222885029" sldId="304"/>
            <ac:spMk id="23" creationId="{C64AE02C-35A7-4CDC-BE50-367A689F84A9}"/>
          </ac:spMkLst>
        </pc:spChg>
        <pc:spChg chg="add mod">
          <ac:chgData name="Manish Sharma" userId="b799adb9ba789c8f" providerId="LiveId" clId="{0DEF69CE-BECA-49EB-92D6-0FC293AF1BD4}" dt="2022-02-19T13:24:08.186" v="35"/>
          <ac:spMkLst>
            <pc:docMk/>
            <pc:sldMk cId="4222885029" sldId="304"/>
            <ac:spMk id="24" creationId="{4D97B823-7BA6-4345-94F4-77E271702F2B}"/>
          </ac:spMkLst>
        </pc:spChg>
        <pc:spChg chg="add mod">
          <ac:chgData name="Manish Sharma" userId="b799adb9ba789c8f" providerId="LiveId" clId="{0DEF69CE-BECA-49EB-92D6-0FC293AF1BD4}" dt="2022-02-19T13:24:08.186" v="35"/>
          <ac:spMkLst>
            <pc:docMk/>
            <pc:sldMk cId="4222885029" sldId="304"/>
            <ac:spMk id="25" creationId="{6E828220-1BB8-4D96-AFA2-618AA63CC557}"/>
          </ac:spMkLst>
        </pc:spChg>
        <pc:spChg chg="add mod">
          <ac:chgData name="Manish Sharma" userId="b799adb9ba789c8f" providerId="LiveId" clId="{0DEF69CE-BECA-49EB-92D6-0FC293AF1BD4}" dt="2022-02-19T13:24:08.186" v="35"/>
          <ac:spMkLst>
            <pc:docMk/>
            <pc:sldMk cId="4222885029" sldId="304"/>
            <ac:spMk id="26" creationId="{F40E1CAD-841E-4091-A0C4-DE8F0376764C}"/>
          </ac:spMkLst>
        </pc:spChg>
        <pc:spChg chg="add mod">
          <ac:chgData name="Manish Sharma" userId="b799adb9ba789c8f" providerId="LiveId" clId="{0DEF69CE-BECA-49EB-92D6-0FC293AF1BD4}" dt="2022-02-19T13:24:19.332" v="36"/>
          <ac:spMkLst>
            <pc:docMk/>
            <pc:sldMk cId="4222885029" sldId="304"/>
            <ac:spMk id="29" creationId="{FBCC7C2C-9199-487C-85D3-E525D6A7DE2D}"/>
          </ac:spMkLst>
        </pc:spChg>
        <pc:spChg chg="add mod">
          <ac:chgData name="Manish Sharma" userId="b799adb9ba789c8f" providerId="LiveId" clId="{0DEF69CE-BECA-49EB-92D6-0FC293AF1BD4}" dt="2022-02-19T13:24:19.332" v="36"/>
          <ac:spMkLst>
            <pc:docMk/>
            <pc:sldMk cId="4222885029" sldId="304"/>
            <ac:spMk id="30" creationId="{3CFCBCA5-8AE9-44F6-AC4F-1E6BF3946245}"/>
          </ac:spMkLst>
        </pc:spChg>
        <pc:spChg chg="add mod">
          <ac:chgData name="Manish Sharma" userId="b799adb9ba789c8f" providerId="LiveId" clId="{0DEF69CE-BECA-49EB-92D6-0FC293AF1BD4}" dt="2022-02-19T13:24:28.083" v="37"/>
          <ac:spMkLst>
            <pc:docMk/>
            <pc:sldMk cId="4222885029" sldId="304"/>
            <ac:spMk id="31" creationId="{0CB14F0A-05B7-41E3-834E-77965A185D7E}"/>
          </ac:spMkLst>
        </pc:spChg>
        <pc:spChg chg="mod">
          <ac:chgData name="Manish Sharma" userId="b799adb9ba789c8f" providerId="LiveId" clId="{0DEF69CE-BECA-49EB-92D6-0FC293AF1BD4}" dt="2022-02-19T13:24:45.980" v="38"/>
          <ac:spMkLst>
            <pc:docMk/>
            <pc:sldMk cId="4222885029" sldId="304"/>
            <ac:spMk id="33" creationId="{7BA78426-1924-417C-BBEB-84DE8AB0D95C}"/>
          </ac:spMkLst>
        </pc:spChg>
        <pc:spChg chg="mod">
          <ac:chgData name="Manish Sharma" userId="b799adb9ba789c8f" providerId="LiveId" clId="{0DEF69CE-BECA-49EB-92D6-0FC293AF1BD4}" dt="2022-02-19T13:24:45.980" v="38"/>
          <ac:spMkLst>
            <pc:docMk/>
            <pc:sldMk cId="4222885029" sldId="304"/>
            <ac:spMk id="34" creationId="{39B2674B-8F5E-4295-9181-C4A22F168AA3}"/>
          </ac:spMkLst>
        </pc:spChg>
        <pc:spChg chg="add del mod">
          <ac:chgData name="Manish Sharma" userId="b799adb9ba789c8f" providerId="LiveId" clId="{0DEF69CE-BECA-49EB-92D6-0FC293AF1BD4}" dt="2022-02-19T13:27:25.332" v="41"/>
          <ac:spMkLst>
            <pc:docMk/>
            <pc:sldMk cId="4222885029" sldId="304"/>
            <ac:spMk id="35" creationId="{90DDC85A-010F-492F-98BB-4DEE3F34E85E}"/>
          </ac:spMkLst>
        </pc:spChg>
        <pc:grpChg chg="add mod">
          <ac:chgData name="Manish Sharma" userId="b799adb9ba789c8f" providerId="LiveId" clId="{0DEF69CE-BECA-49EB-92D6-0FC293AF1BD4}" dt="2022-02-19T13:23:47.924" v="33"/>
          <ac:grpSpMkLst>
            <pc:docMk/>
            <pc:sldMk cId="4222885029" sldId="304"/>
            <ac:grpSpMk id="5" creationId="{577AA0AE-94B1-4673-84E9-587ACD41272A}"/>
          </ac:grpSpMkLst>
        </pc:grpChg>
        <pc:grpChg chg="add mod">
          <ac:chgData name="Manish Sharma" userId="b799adb9ba789c8f" providerId="LiveId" clId="{0DEF69CE-BECA-49EB-92D6-0FC293AF1BD4}" dt="2022-02-19T13:23:47.924" v="33"/>
          <ac:grpSpMkLst>
            <pc:docMk/>
            <pc:sldMk cId="4222885029" sldId="304"/>
            <ac:grpSpMk id="8" creationId="{B1792E2D-5132-4DFE-A81E-A75E91907A96}"/>
          </ac:grpSpMkLst>
        </pc:grpChg>
        <pc:grpChg chg="add mod">
          <ac:chgData name="Manish Sharma" userId="b799adb9ba789c8f" providerId="LiveId" clId="{0DEF69CE-BECA-49EB-92D6-0FC293AF1BD4}" dt="2022-02-19T13:23:47.924" v="33"/>
          <ac:grpSpMkLst>
            <pc:docMk/>
            <pc:sldMk cId="4222885029" sldId="304"/>
            <ac:grpSpMk id="13" creationId="{E5F6EEA4-DB15-477B-A9A8-6040144A2667}"/>
          </ac:grpSpMkLst>
        </pc:grpChg>
        <pc:grpChg chg="add mod">
          <ac:chgData name="Manish Sharma" userId="b799adb9ba789c8f" providerId="LiveId" clId="{0DEF69CE-BECA-49EB-92D6-0FC293AF1BD4}" dt="2022-02-19T13:24:45.980" v="38"/>
          <ac:grpSpMkLst>
            <pc:docMk/>
            <pc:sldMk cId="4222885029" sldId="304"/>
            <ac:grpSpMk id="32" creationId="{3DDD1877-FAD7-4108-AED0-84BE219087DA}"/>
          </ac:grpSpMkLst>
        </pc:grpChg>
        <pc:cxnChg chg="add mod">
          <ac:chgData name="Manish Sharma" userId="b799adb9ba789c8f" providerId="LiveId" clId="{0DEF69CE-BECA-49EB-92D6-0FC293AF1BD4}" dt="2022-02-19T13:23:47.924" v="33"/>
          <ac:cxnSpMkLst>
            <pc:docMk/>
            <pc:sldMk cId="4222885029" sldId="304"/>
            <ac:cxnSpMk id="3" creationId="{8DA044CA-6955-4EC4-97E6-4C37057BEAE4}"/>
          </ac:cxnSpMkLst>
        </pc:cxnChg>
        <pc:cxnChg chg="add mod">
          <ac:chgData name="Manish Sharma" userId="b799adb9ba789c8f" providerId="LiveId" clId="{0DEF69CE-BECA-49EB-92D6-0FC293AF1BD4}" dt="2022-02-19T13:23:47.924" v="33"/>
          <ac:cxnSpMkLst>
            <pc:docMk/>
            <pc:sldMk cId="4222885029" sldId="304"/>
            <ac:cxnSpMk id="4" creationId="{069BD0A9-D8AA-4BC0-95C2-0256E5CA7190}"/>
          </ac:cxnSpMkLst>
        </pc:cxnChg>
        <pc:cxnChg chg="add mod">
          <ac:chgData name="Manish Sharma" userId="b799adb9ba789c8f" providerId="LiveId" clId="{0DEF69CE-BECA-49EB-92D6-0FC293AF1BD4}" dt="2022-02-19T13:23:47.924" v="33"/>
          <ac:cxnSpMkLst>
            <pc:docMk/>
            <pc:sldMk cId="4222885029" sldId="304"/>
            <ac:cxnSpMk id="12" creationId="{9E9F9B6A-22A4-401D-8ECF-D7B292682B95}"/>
          </ac:cxnSpMkLst>
        </pc:cxnChg>
        <pc:cxnChg chg="add mod">
          <ac:chgData name="Manish Sharma" userId="b799adb9ba789c8f" providerId="LiveId" clId="{0DEF69CE-BECA-49EB-92D6-0FC293AF1BD4}" dt="2022-02-19T13:24:01.103" v="34"/>
          <ac:cxnSpMkLst>
            <pc:docMk/>
            <pc:sldMk cId="4222885029" sldId="304"/>
            <ac:cxnSpMk id="18" creationId="{B67B49B6-BADB-4881-BE4B-59C9ECA5F298}"/>
          </ac:cxnSpMkLst>
        </pc:cxnChg>
        <pc:cxnChg chg="add mod">
          <ac:chgData name="Manish Sharma" userId="b799adb9ba789c8f" providerId="LiveId" clId="{0DEF69CE-BECA-49EB-92D6-0FC293AF1BD4}" dt="2022-02-19T13:24:01.103" v="34"/>
          <ac:cxnSpMkLst>
            <pc:docMk/>
            <pc:sldMk cId="4222885029" sldId="304"/>
            <ac:cxnSpMk id="20" creationId="{E11D8797-C646-473C-9914-4CAAF58D3B6B}"/>
          </ac:cxnSpMkLst>
        </pc:cxnChg>
        <pc:cxnChg chg="add mod">
          <ac:chgData name="Manish Sharma" userId="b799adb9ba789c8f" providerId="LiveId" clId="{0DEF69CE-BECA-49EB-92D6-0FC293AF1BD4}" dt="2022-02-19T13:24:19.332" v="36"/>
          <ac:cxnSpMkLst>
            <pc:docMk/>
            <pc:sldMk cId="4222885029" sldId="304"/>
            <ac:cxnSpMk id="27" creationId="{1622CC6C-B9A9-4C0A-BA8B-D7B99554DCCF}"/>
          </ac:cxnSpMkLst>
        </pc:cxnChg>
        <pc:cxnChg chg="add mod">
          <ac:chgData name="Manish Sharma" userId="b799adb9ba789c8f" providerId="LiveId" clId="{0DEF69CE-BECA-49EB-92D6-0FC293AF1BD4}" dt="2022-02-19T13:24:19.332" v="36"/>
          <ac:cxnSpMkLst>
            <pc:docMk/>
            <pc:sldMk cId="4222885029" sldId="304"/>
            <ac:cxnSpMk id="28" creationId="{72730CE7-10AF-4421-887E-CFF53B89716E}"/>
          </ac:cxnSpMkLst>
        </pc:cxnChg>
      </pc:sldChg>
      <pc:sldChg chg="addSp modSp new mod">
        <pc:chgData name="Manish Sharma" userId="b799adb9ba789c8f" providerId="LiveId" clId="{0DEF69CE-BECA-49EB-92D6-0FC293AF1BD4}" dt="2022-02-19T13:42:40.945" v="139" actId="20577"/>
        <pc:sldMkLst>
          <pc:docMk/>
          <pc:sldMk cId="127603524" sldId="305"/>
        </pc:sldMkLst>
        <pc:spChg chg="add mod">
          <ac:chgData name="Manish Sharma" userId="b799adb9ba789c8f" providerId="LiveId" clId="{0DEF69CE-BECA-49EB-92D6-0FC293AF1BD4}" dt="2022-02-19T13:31:35.628" v="43"/>
          <ac:spMkLst>
            <pc:docMk/>
            <pc:sldMk cId="127603524" sldId="305"/>
            <ac:spMk id="2" creationId="{96F451FB-CE55-447C-B392-BF0FEDB59FE6}"/>
          </ac:spMkLst>
        </pc:spChg>
        <pc:spChg chg="add mod">
          <ac:chgData name="Manish Sharma" userId="b799adb9ba789c8f" providerId="LiveId" clId="{0DEF69CE-BECA-49EB-92D6-0FC293AF1BD4}" dt="2022-02-19T13:31:51.757" v="46" actId="1076"/>
          <ac:spMkLst>
            <pc:docMk/>
            <pc:sldMk cId="127603524" sldId="305"/>
            <ac:spMk id="3" creationId="{698AD812-AE4C-4B4A-9011-3B7566CA6476}"/>
          </ac:spMkLst>
        </pc:spChg>
        <pc:spChg chg="add mod">
          <ac:chgData name="Manish Sharma" userId="b799adb9ba789c8f" providerId="LiveId" clId="{0DEF69CE-BECA-49EB-92D6-0FC293AF1BD4}" dt="2022-02-19T13:31:58.088" v="47" actId="1076"/>
          <ac:spMkLst>
            <pc:docMk/>
            <pc:sldMk cId="127603524" sldId="305"/>
            <ac:spMk id="4" creationId="{8F3F0269-A5A7-46B0-B8F0-9BCDACC51FDD}"/>
          </ac:spMkLst>
        </pc:spChg>
        <pc:spChg chg="mod">
          <ac:chgData name="Manish Sharma" userId="b799adb9ba789c8f" providerId="LiveId" clId="{0DEF69CE-BECA-49EB-92D6-0FC293AF1BD4}" dt="2022-02-19T13:31:35.628" v="43"/>
          <ac:spMkLst>
            <pc:docMk/>
            <pc:sldMk cId="127603524" sldId="305"/>
            <ac:spMk id="6" creationId="{E4E74397-9D6D-4777-B3E0-D4B1CB0756C7}"/>
          </ac:spMkLst>
        </pc:spChg>
        <pc:spChg chg="mod">
          <ac:chgData name="Manish Sharma" userId="b799adb9ba789c8f" providerId="LiveId" clId="{0DEF69CE-BECA-49EB-92D6-0FC293AF1BD4}" dt="2022-02-19T13:31:35.628" v="43"/>
          <ac:spMkLst>
            <pc:docMk/>
            <pc:sldMk cId="127603524" sldId="305"/>
            <ac:spMk id="7" creationId="{722E7739-DE4C-4539-AE6D-45E88CD40380}"/>
          </ac:spMkLst>
        </pc:spChg>
        <pc:spChg chg="mod">
          <ac:chgData name="Manish Sharma" userId="b799adb9ba789c8f" providerId="LiveId" clId="{0DEF69CE-BECA-49EB-92D6-0FC293AF1BD4}" dt="2022-02-19T13:31:35.628" v="43"/>
          <ac:spMkLst>
            <pc:docMk/>
            <pc:sldMk cId="127603524" sldId="305"/>
            <ac:spMk id="9" creationId="{AAA532C7-8E4A-4951-815E-A2F4120E436F}"/>
          </ac:spMkLst>
        </pc:spChg>
        <pc:spChg chg="mod">
          <ac:chgData name="Manish Sharma" userId="b799adb9ba789c8f" providerId="LiveId" clId="{0DEF69CE-BECA-49EB-92D6-0FC293AF1BD4}" dt="2022-02-19T13:31:35.628" v="43"/>
          <ac:spMkLst>
            <pc:docMk/>
            <pc:sldMk cId="127603524" sldId="305"/>
            <ac:spMk id="10" creationId="{DE263673-7DA1-49E7-838C-39A453673479}"/>
          </ac:spMkLst>
        </pc:spChg>
        <pc:spChg chg="add mod">
          <ac:chgData name="Manish Sharma" userId="b799adb9ba789c8f" providerId="LiveId" clId="{0DEF69CE-BECA-49EB-92D6-0FC293AF1BD4}" dt="2022-02-19T13:31:35.628" v="43"/>
          <ac:spMkLst>
            <pc:docMk/>
            <pc:sldMk cId="127603524" sldId="305"/>
            <ac:spMk id="12" creationId="{9590715B-D7D2-4499-906E-EFF211E0F484}"/>
          </ac:spMkLst>
        </pc:spChg>
        <pc:spChg chg="add mod">
          <ac:chgData name="Manish Sharma" userId="b799adb9ba789c8f" providerId="LiveId" clId="{0DEF69CE-BECA-49EB-92D6-0FC293AF1BD4}" dt="2022-02-19T13:32:10.999" v="48"/>
          <ac:spMkLst>
            <pc:docMk/>
            <pc:sldMk cId="127603524" sldId="305"/>
            <ac:spMk id="14" creationId="{9749A77B-6701-473F-B54D-2D8086F209D0}"/>
          </ac:spMkLst>
        </pc:spChg>
        <pc:spChg chg="add mod">
          <ac:chgData name="Manish Sharma" userId="b799adb9ba789c8f" providerId="LiveId" clId="{0DEF69CE-BECA-49EB-92D6-0FC293AF1BD4}" dt="2022-02-19T13:32:10.999" v="48"/>
          <ac:spMkLst>
            <pc:docMk/>
            <pc:sldMk cId="127603524" sldId="305"/>
            <ac:spMk id="16" creationId="{46FA79AF-B7A7-4255-BB3A-A3F7AB1713C6}"/>
          </ac:spMkLst>
        </pc:spChg>
        <pc:spChg chg="add mod">
          <ac:chgData name="Manish Sharma" userId="b799adb9ba789c8f" providerId="LiveId" clId="{0DEF69CE-BECA-49EB-92D6-0FC293AF1BD4}" dt="2022-02-19T13:32:10.999" v="48"/>
          <ac:spMkLst>
            <pc:docMk/>
            <pc:sldMk cId="127603524" sldId="305"/>
            <ac:spMk id="17" creationId="{59DB7246-6C7D-4990-AFE2-393413830370}"/>
          </ac:spMkLst>
        </pc:spChg>
        <pc:spChg chg="add mod">
          <ac:chgData name="Manish Sharma" userId="b799adb9ba789c8f" providerId="LiveId" clId="{0DEF69CE-BECA-49EB-92D6-0FC293AF1BD4}" dt="2022-02-19T13:32:10.999" v="48"/>
          <ac:spMkLst>
            <pc:docMk/>
            <pc:sldMk cId="127603524" sldId="305"/>
            <ac:spMk id="19" creationId="{2263E2D1-CCA8-4AF1-8357-669EC91054A5}"/>
          </ac:spMkLst>
        </pc:spChg>
        <pc:spChg chg="add mod">
          <ac:chgData name="Manish Sharma" userId="b799adb9ba789c8f" providerId="LiveId" clId="{0DEF69CE-BECA-49EB-92D6-0FC293AF1BD4}" dt="2022-02-19T13:32:10.999" v="48"/>
          <ac:spMkLst>
            <pc:docMk/>
            <pc:sldMk cId="127603524" sldId="305"/>
            <ac:spMk id="20" creationId="{606893F9-7BF4-44EB-ADE5-B781B708531A}"/>
          </ac:spMkLst>
        </pc:spChg>
        <pc:spChg chg="add mod">
          <ac:chgData name="Manish Sharma" userId="b799adb9ba789c8f" providerId="LiveId" clId="{0DEF69CE-BECA-49EB-92D6-0FC293AF1BD4}" dt="2022-02-19T13:32:10.999" v="48"/>
          <ac:spMkLst>
            <pc:docMk/>
            <pc:sldMk cId="127603524" sldId="305"/>
            <ac:spMk id="21" creationId="{7B325738-C3E9-49B0-B4E4-3B19C96B40D6}"/>
          </ac:spMkLst>
        </pc:spChg>
        <pc:spChg chg="add mod">
          <ac:chgData name="Manish Sharma" userId="b799adb9ba789c8f" providerId="LiveId" clId="{0DEF69CE-BECA-49EB-92D6-0FC293AF1BD4}" dt="2022-02-19T13:32:10.999" v="48"/>
          <ac:spMkLst>
            <pc:docMk/>
            <pc:sldMk cId="127603524" sldId="305"/>
            <ac:spMk id="22" creationId="{2396736F-FB7D-468C-B5A4-96605052B224}"/>
          </ac:spMkLst>
        </pc:spChg>
        <pc:spChg chg="add mod">
          <ac:chgData name="Manish Sharma" userId="b799adb9ba789c8f" providerId="LiveId" clId="{0DEF69CE-BECA-49EB-92D6-0FC293AF1BD4}" dt="2022-02-19T13:32:10.999" v="48"/>
          <ac:spMkLst>
            <pc:docMk/>
            <pc:sldMk cId="127603524" sldId="305"/>
            <ac:spMk id="23" creationId="{16CB300E-3090-4820-BB86-7E7C1B080874}"/>
          </ac:spMkLst>
        </pc:spChg>
        <pc:spChg chg="add mod">
          <ac:chgData name="Manish Sharma" userId="b799adb9ba789c8f" providerId="LiveId" clId="{0DEF69CE-BECA-49EB-92D6-0FC293AF1BD4}" dt="2022-02-19T13:32:33.878" v="49"/>
          <ac:spMkLst>
            <pc:docMk/>
            <pc:sldMk cId="127603524" sldId="305"/>
            <ac:spMk id="24" creationId="{46D1EBC3-383E-4E1F-A9CF-7E79AF913BD6}"/>
          </ac:spMkLst>
        </pc:spChg>
        <pc:spChg chg="add mod">
          <ac:chgData name="Manish Sharma" userId="b799adb9ba789c8f" providerId="LiveId" clId="{0DEF69CE-BECA-49EB-92D6-0FC293AF1BD4}" dt="2022-02-19T13:32:33.878" v="49"/>
          <ac:spMkLst>
            <pc:docMk/>
            <pc:sldMk cId="127603524" sldId="305"/>
            <ac:spMk id="26" creationId="{98ACD884-8094-4B4F-AC2E-C0BD8201A0BE}"/>
          </ac:spMkLst>
        </pc:spChg>
        <pc:spChg chg="add mod">
          <ac:chgData name="Manish Sharma" userId="b799adb9ba789c8f" providerId="LiveId" clId="{0DEF69CE-BECA-49EB-92D6-0FC293AF1BD4}" dt="2022-02-19T13:32:33.878" v="49"/>
          <ac:spMkLst>
            <pc:docMk/>
            <pc:sldMk cId="127603524" sldId="305"/>
            <ac:spMk id="29" creationId="{7364215E-7B80-4A18-90C9-8C3BC1020566}"/>
          </ac:spMkLst>
        </pc:spChg>
        <pc:spChg chg="add mod">
          <ac:chgData name="Manish Sharma" userId="b799adb9ba789c8f" providerId="LiveId" clId="{0DEF69CE-BECA-49EB-92D6-0FC293AF1BD4}" dt="2022-02-19T13:32:33.878" v="49"/>
          <ac:spMkLst>
            <pc:docMk/>
            <pc:sldMk cId="127603524" sldId="305"/>
            <ac:spMk id="30" creationId="{D661E5B5-768A-41CF-960F-0B9743401D02}"/>
          </ac:spMkLst>
        </pc:spChg>
        <pc:spChg chg="add mod">
          <ac:chgData name="Manish Sharma" userId="b799adb9ba789c8f" providerId="LiveId" clId="{0DEF69CE-BECA-49EB-92D6-0FC293AF1BD4}" dt="2022-02-19T13:34:13.063" v="50"/>
          <ac:spMkLst>
            <pc:docMk/>
            <pc:sldMk cId="127603524" sldId="305"/>
            <ac:spMk id="32" creationId="{F34D031C-2F96-4293-9553-8D4BCD6D2DD2}"/>
          </ac:spMkLst>
        </pc:spChg>
        <pc:spChg chg="add mod">
          <ac:chgData name="Manish Sharma" userId="b799adb9ba789c8f" providerId="LiveId" clId="{0DEF69CE-BECA-49EB-92D6-0FC293AF1BD4}" dt="2022-02-19T13:34:23.740" v="51"/>
          <ac:spMkLst>
            <pc:docMk/>
            <pc:sldMk cId="127603524" sldId="305"/>
            <ac:spMk id="33" creationId="{14D38229-DE09-4595-B338-64A52B1CB2A7}"/>
          </ac:spMkLst>
        </pc:spChg>
        <pc:spChg chg="add mod">
          <ac:chgData name="Manish Sharma" userId="b799adb9ba789c8f" providerId="LiveId" clId="{0DEF69CE-BECA-49EB-92D6-0FC293AF1BD4}" dt="2022-02-19T13:35:31.863" v="120" actId="1076"/>
          <ac:spMkLst>
            <pc:docMk/>
            <pc:sldMk cId="127603524" sldId="305"/>
            <ac:spMk id="34" creationId="{7BA85A81-94EB-43B7-A43B-B8C61489A552}"/>
          </ac:spMkLst>
        </pc:spChg>
        <pc:spChg chg="add mod">
          <ac:chgData name="Manish Sharma" userId="b799adb9ba789c8f" providerId="LiveId" clId="{0DEF69CE-BECA-49EB-92D6-0FC293AF1BD4}" dt="2022-02-19T13:42:40.945" v="139" actId="20577"/>
          <ac:spMkLst>
            <pc:docMk/>
            <pc:sldMk cId="127603524" sldId="305"/>
            <ac:spMk id="35" creationId="{E33A9D25-7626-4373-ACF6-C21FDCFF97F6}"/>
          </ac:spMkLst>
        </pc:spChg>
        <pc:spChg chg="add mod">
          <ac:chgData name="Manish Sharma" userId="b799adb9ba789c8f" providerId="LiveId" clId="{0DEF69CE-BECA-49EB-92D6-0FC293AF1BD4}" dt="2022-02-19T13:36:30.509" v="122"/>
          <ac:spMkLst>
            <pc:docMk/>
            <pc:sldMk cId="127603524" sldId="305"/>
            <ac:spMk id="36" creationId="{71E92698-928A-4B5B-82AE-2A2D6D783FB7}"/>
          </ac:spMkLst>
        </pc:spChg>
        <pc:spChg chg="add mod">
          <ac:chgData name="Manish Sharma" userId="b799adb9ba789c8f" providerId="LiveId" clId="{0DEF69CE-BECA-49EB-92D6-0FC293AF1BD4}" dt="2022-02-19T13:36:30.509" v="122"/>
          <ac:spMkLst>
            <pc:docMk/>
            <pc:sldMk cId="127603524" sldId="305"/>
            <ac:spMk id="37" creationId="{60EB18A5-8A1C-42FE-926E-523746FC0F3C}"/>
          </ac:spMkLst>
        </pc:spChg>
        <pc:spChg chg="add mod">
          <ac:chgData name="Manish Sharma" userId="b799adb9ba789c8f" providerId="LiveId" clId="{0DEF69CE-BECA-49EB-92D6-0FC293AF1BD4}" dt="2022-02-19T13:36:30.509" v="122"/>
          <ac:spMkLst>
            <pc:docMk/>
            <pc:sldMk cId="127603524" sldId="305"/>
            <ac:spMk id="38" creationId="{B6DC4DB3-216F-482D-AA61-A89AFF8C91D2}"/>
          </ac:spMkLst>
        </pc:spChg>
        <pc:grpChg chg="add mod">
          <ac:chgData name="Manish Sharma" userId="b799adb9ba789c8f" providerId="LiveId" clId="{0DEF69CE-BECA-49EB-92D6-0FC293AF1BD4}" dt="2022-02-19T13:31:35.628" v="43"/>
          <ac:grpSpMkLst>
            <pc:docMk/>
            <pc:sldMk cId="127603524" sldId="305"/>
            <ac:grpSpMk id="5" creationId="{2DF6DD45-2CB5-4F33-992D-439C76F42245}"/>
          </ac:grpSpMkLst>
        </pc:grpChg>
        <pc:grpChg chg="add mod">
          <ac:chgData name="Manish Sharma" userId="b799adb9ba789c8f" providerId="LiveId" clId="{0DEF69CE-BECA-49EB-92D6-0FC293AF1BD4}" dt="2022-02-19T13:31:35.628" v="43"/>
          <ac:grpSpMkLst>
            <pc:docMk/>
            <pc:sldMk cId="127603524" sldId="305"/>
            <ac:grpSpMk id="8" creationId="{FF7B5969-0F85-4B57-A745-845F1E4DEEB6}"/>
          </ac:grpSpMkLst>
        </pc:grpChg>
        <pc:cxnChg chg="add mod">
          <ac:chgData name="Manish Sharma" userId="b799adb9ba789c8f" providerId="LiveId" clId="{0DEF69CE-BECA-49EB-92D6-0FC293AF1BD4}" dt="2022-02-19T13:31:35.628" v="43"/>
          <ac:cxnSpMkLst>
            <pc:docMk/>
            <pc:sldMk cId="127603524" sldId="305"/>
            <ac:cxnSpMk id="11" creationId="{8134B339-BF9B-43F1-9602-61092F521766}"/>
          </ac:cxnSpMkLst>
        </pc:cxnChg>
        <pc:cxnChg chg="add mod">
          <ac:chgData name="Manish Sharma" userId="b799adb9ba789c8f" providerId="LiveId" clId="{0DEF69CE-BECA-49EB-92D6-0FC293AF1BD4}" dt="2022-02-19T13:31:45.130" v="45" actId="1076"/>
          <ac:cxnSpMkLst>
            <pc:docMk/>
            <pc:sldMk cId="127603524" sldId="305"/>
            <ac:cxnSpMk id="13" creationId="{C8033105-CE35-4466-953B-6E5350039170}"/>
          </ac:cxnSpMkLst>
        </pc:cxnChg>
        <pc:cxnChg chg="add mod">
          <ac:chgData name="Manish Sharma" userId="b799adb9ba789c8f" providerId="LiveId" clId="{0DEF69CE-BECA-49EB-92D6-0FC293AF1BD4}" dt="2022-02-19T13:32:10.999" v="48"/>
          <ac:cxnSpMkLst>
            <pc:docMk/>
            <pc:sldMk cId="127603524" sldId="305"/>
            <ac:cxnSpMk id="15" creationId="{63985FC1-1252-4173-8EAD-ECD739B91355}"/>
          </ac:cxnSpMkLst>
        </pc:cxnChg>
        <pc:cxnChg chg="add mod">
          <ac:chgData name="Manish Sharma" userId="b799adb9ba789c8f" providerId="LiveId" clId="{0DEF69CE-BECA-49EB-92D6-0FC293AF1BD4}" dt="2022-02-19T13:32:10.999" v="48"/>
          <ac:cxnSpMkLst>
            <pc:docMk/>
            <pc:sldMk cId="127603524" sldId="305"/>
            <ac:cxnSpMk id="18" creationId="{B9978B41-8E93-42B9-9A24-7266FDEC9141}"/>
          </ac:cxnSpMkLst>
        </pc:cxnChg>
        <pc:cxnChg chg="add mod">
          <ac:chgData name="Manish Sharma" userId="b799adb9ba789c8f" providerId="LiveId" clId="{0DEF69CE-BECA-49EB-92D6-0FC293AF1BD4}" dt="2022-02-19T13:32:33.878" v="49"/>
          <ac:cxnSpMkLst>
            <pc:docMk/>
            <pc:sldMk cId="127603524" sldId="305"/>
            <ac:cxnSpMk id="25" creationId="{65243613-41C8-40D9-9AD9-F4B57384ED4C}"/>
          </ac:cxnSpMkLst>
        </pc:cxnChg>
        <pc:cxnChg chg="add mod">
          <ac:chgData name="Manish Sharma" userId="b799adb9ba789c8f" providerId="LiveId" clId="{0DEF69CE-BECA-49EB-92D6-0FC293AF1BD4}" dt="2022-02-19T13:32:33.878" v="49"/>
          <ac:cxnSpMkLst>
            <pc:docMk/>
            <pc:sldMk cId="127603524" sldId="305"/>
            <ac:cxnSpMk id="27" creationId="{442B7BCD-F9F1-46EA-B6D3-F5E2AB6E781F}"/>
          </ac:cxnSpMkLst>
        </pc:cxnChg>
        <pc:cxnChg chg="add mod">
          <ac:chgData name="Manish Sharma" userId="b799adb9ba789c8f" providerId="LiveId" clId="{0DEF69CE-BECA-49EB-92D6-0FC293AF1BD4}" dt="2022-02-19T13:32:33.878" v="49"/>
          <ac:cxnSpMkLst>
            <pc:docMk/>
            <pc:sldMk cId="127603524" sldId="305"/>
            <ac:cxnSpMk id="28" creationId="{4B507917-225B-4C9D-ADB3-261E45998A73}"/>
          </ac:cxnSpMkLst>
        </pc:cxnChg>
        <pc:cxnChg chg="add mod">
          <ac:chgData name="Manish Sharma" userId="b799adb9ba789c8f" providerId="LiveId" clId="{0DEF69CE-BECA-49EB-92D6-0FC293AF1BD4}" dt="2022-02-19T13:32:33.878" v="49"/>
          <ac:cxnSpMkLst>
            <pc:docMk/>
            <pc:sldMk cId="127603524" sldId="305"/>
            <ac:cxnSpMk id="31" creationId="{57DD6717-984D-41B3-AB63-167A5A4B92FA}"/>
          </ac:cxnSpMkLst>
        </pc:cxnChg>
      </pc:sldChg>
      <pc:sldChg chg="del">
        <pc:chgData name="Manish Sharma" userId="b799adb9ba789c8f" providerId="LiveId" clId="{0DEF69CE-BECA-49EB-92D6-0FC293AF1BD4}" dt="2022-02-19T13:04:11.548" v="7" actId="47"/>
        <pc:sldMkLst>
          <pc:docMk/>
          <pc:sldMk cId="2261033248" sldId="305"/>
        </pc:sldMkLst>
      </pc:sldChg>
      <pc:sldChg chg="addSp modSp new mod">
        <pc:chgData name="Manish Sharma" userId="b799adb9ba789c8f" providerId="LiveId" clId="{0DEF69CE-BECA-49EB-92D6-0FC293AF1BD4}" dt="2022-02-19T13:42:50.657" v="153" actId="20577"/>
        <pc:sldMkLst>
          <pc:docMk/>
          <pc:sldMk cId="4208565681" sldId="306"/>
        </pc:sldMkLst>
        <pc:spChg chg="add mod">
          <ac:chgData name="Manish Sharma" userId="b799adb9ba789c8f" providerId="LiveId" clId="{0DEF69CE-BECA-49EB-92D6-0FC293AF1BD4}" dt="2022-02-19T13:37:24.202" v="124"/>
          <ac:spMkLst>
            <pc:docMk/>
            <pc:sldMk cId="4208565681" sldId="306"/>
            <ac:spMk id="2" creationId="{460687D1-2C16-49CF-9F7E-7B0FB00C6FDB}"/>
          </ac:spMkLst>
        </pc:spChg>
        <pc:spChg chg="add mod">
          <ac:chgData name="Manish Sharma" userId="b799adb9ba789c8f" providerId="LiveId" clId="{0DEF69CE-BECA-49EB-92D6-0FC293AF1BD4}" dt="2022-02-19T13:37:24.202" v="124"/>
          <ac:spMkLst>
            <pc:docMk/>
            <pc:sldMk cId="4208565681" sldId="306"/>
            <ac:spMk id="3" creationId="{75AB11EB-4240-4DFA-8576-5E0AF8C45B28}"/>
          </ac:spMkLst>
        </pc:spChg>
        <pc:spChg chg="add mod">
          <ac:chgData name="Manish Sharma" userId="b799adb9ba789c8f" providerId="LiveId" clId="{0DEF69CE-BECA-49EB-92D6-0FC293AF1BD4}" dt="2022-02-19T13:37:24.202" v="124"/>
          <ac:spMkLst>
            <pc:docMk/>
            <pc:sldMk cId="4208565681" sldId="306"/>
            <ac:spMk id="4" creationId="{9096C0C9-0974-40CB-95D4-8836C68B5249}"/>
          </ac:spMkLst>
        </pc:spChg>
        <pc:spChg chg="mod">
          <ac:chgData name="Manish Sharma" userId="b799adb9ba789c8f" providerId="LiveId" clId="{0DEF69CE-BECA-49EB-92D6-0FC293AF1BD4}" dt="2022-02-19T13:37:24.202" v="124"/>
          <ac:spMkLst>
            <pc:docMk/>
            <pc:sldMk cId="4208565681" sldId="306"/>
            <ac:spMk id="6" creationId="{6DF92DE3-DC13-497F-810E-9001A58A4992}"/>
          </ac:spMkLst>
        </pc:spChg>
        <pc:spChg chg="mod">
          <ac:chgData name="Manish Sharma" userId="b799adb9ba789c8f" providerId="LiveId" clId="{0DEF69CE-BECA-49EB-92D6-0FC293AF1BD4}" dt="2022-02-19T13:37:24.202" v="124"/>
          <ac:spMkLst>
            <pc:docMk/>
            <pc:sldMk cId="4208565681" sldId="306"/>
            <ac:spMk id="7" creationId="{18F44C97-B48A-48C8-B093-2576EA71F518}"/>
          </ac:spMkLst>
        </pc:spChg>
        <pc:spChg chg="mod">
          <ac:chgData name="Manish Sharma" userId="b799adb9ba789c8f" providerId="LiveId" clId="{0DEF69CE-BECA-49EB-92D6-0FC293AF1BD4}" dt="2022-02-19T13:37:24.202" v="124"/>
          <ac:spMkLst>
            <pc:docMk/>
            <pc:sldMk cId="4208565681" sldId="306"/>
            <ac:spMk id="9" creationId="{BFBFF6F1-1356-4504-A8D3-E3CB55517189}"/>
          </ac:spMkLst>
        </pc:spChg>
        <pc:spChg chg="mod">
          <ac:chgData name="Manish Sharma" userId="b799adb9ba789c8f" providerId="LiveId" clId="{0DEF69CE-BECA-49EB-92D6-0FC293AF1BD4}" dt="2022-02-19T13:37:24.202" v="124"/>
          <ac:spMkLst>
            <pc:docMk/>
            <pc:sldMk cId="4208565681" sldId="306"/>
            <ac:spMk id="10" creationId="{305E7615-15B9-4C99-A012-EE9BE2874A32}"/>
          </ac:spMkLst>
        </pc:spChg>
        <pc:spChg chg="add mod">
          <ac:chgData name="Manish Sharma" userId="b799adb9ba789c8f" providerId="LiveId" clId="{0DEF69CE-BECA-49EB-92D6-0FC293AF1BD4}" dt="2022-02-19T13:37:24.202" v="124"/>
          <ac:spMkLst>
            <pc:docMk/>
            <pc:sldMk cId="4208565681" sldId="306"/>
            <ac:spMk id="12" creationId="{D0963170-088B-4521-AEC9-764E70A97DAC}"/>
          </ac:spMkLst>
        </pc:spChg>
        <pc:spChg chg="add mod">
          <ac:chgData name="Manish Sharma" userId="b799adb9ba789c8f" providerId="LiveId" clId="{0DEF69CE-BECA-49EB-92D6-0FC293AF1BD4}" dt="2022-02-19T13:37:24.202" v="124"/>
          <ac:spMkLst>
            <pc:docMk/>
            <pc:sldMk cId="4208565681" sldId="306"/>
            <ac:spMk id="14" creationId="{61E9C197-E847-47AA-9B63-AB4D9AD8CCB3}"/>
          </ac:spMkLst>
        </pc:spChg>
        <pc:spChg chg="add mod">
          <ac:chgData name="Manish Sharma" userId="b799adb9ba789c8f" providerId="LiveId" clId="{0DEF69CE-BECA-49EB-92D6-0FC293AF1BD4}" dt="2022-02-19T13:37:24.202" v="124"/>
          <ac:spMkLst>
            <pc:docMk/>
            <pc:sldMk cId="4208565681" sldId="306"/>
            <ac:spMk id="15" creationId="{F5398721-AC15-4BFB-9C43-600B9410C817}"/>
          </ac:spMkLst>
        </pc:spChg>
        <pc:spChg chg="add mod">
          <ac:chgData name="Manish Sharma" userId="b799adb9ba789c8f" providerId="LiveId" clId="{0DEF69CE-BECA-49EB-92D6-0FC293AF1BD4}" dt="2022-02-19T13:37:24.202" v="124"/>
          <ac:spMkLst>
            <pc:docMk/>
            <pc:sldMk cId="4208565681" sldId="306"/>
            <ac:spMk id="17" creationId="{8B337D44-7F87-4077-997C-09ACE61482EE}"/>
          </ac:spMkLst>
        </pc:spChg>
        <pc:spChg chg="add mod">
          <ac:chgData name="Manish Sharma" userId="b799adb9ba789c8f" providerId="LiveId" clId="{0DEF69CE-BECA-49EB-92D6-0FC293AF1BD4}" dt="2022-02-19T13:37:24.202" v="124"/>
          <ac:spMkLst>
            <pc:docMk/>
            <pc:sldMk cId="4208565681" sldId="306"/>
            <ac:spMk id="18" creationId="{24868BD6-F6B4-4EE5-8F28-D3F9A6DAAFF1}"/>
          </ac:spMkLst>
        </pc:spChg>
        <pc:spChg chg="add mod">
          <ac:chgData name="Manish Sharma" userId="b799adb9ba789c8f" providerId="LiveId" clId="{0DEF69CE-BECA-49EB-92D6-0FC293AF1BD4}" dt="2022-02-19T13:37:24.202" v="124"/>
          <ac:spMkLst>
            <pc:docMk/>
            <pc:sldMk cId="4208565681" sldId="306"/>
            <ac:spMk id="19" creationId="{CE873F8F-406F-4158-9A7A-EC072BC97414}"/>
          </ac:spMkLst>
        </pc:spChg>
        <pc:spChg chg="add mod">
          <ac:chgData name="Manish Sharma" userId="b799adb9ba789c8f" providerId="LiveId" clId="{0DEF69CE-BECA-49EB-92D6-0FC293AF1BD4}" dt="2022-02-19T13:37:24.202" v="124"/>
          <ac:spMkLst>
            <pc:docMk/>
            <pc:sldMk cId="4208565681" sldId="306"/>
            <ac:spMk id="20" creationId="{0C6439FF-5F23-4666-B2D0-306BF01A9027}"/>
          </ac:spMkLst>
        </pc:spChg>
        <pc:spChg chg="add mod">
          <ac:chgData name="Manish Sharma" userId="b799adb9ba789c8f" providerId="LiveId" clId="{0DEF69CE-BECA-49EB-92D6-0FC293AF1BD4}" dt="2022-02-19T13:37:24.202" v="124"/>
          <ac:spMkLst>
            <pc:docMk/>
            <pc:sldMk cId="4208565681" sldId="306"/>
            <ac:spMk id="21" creationId="{29CE7F31-D6F7-4327-959F-8D8A37E32192}"/>
          </ac:spMkLst>
        </pc:spChg>
        <pc:spChg chg="add mod">
          <ac:chgData name="Manish Sharma" userId="b799adb9ba789c8f" providerId="LiveId" clId="{0DEF69CE-BECA-49EB-92D6-0FC293AF1BD4}" dt="2022-02-19T13:37:24.202" v="124"/>
          <ac:spMkLst>
            <pc:docMk/>
            <pc:sldMk cId="4208565681" sldId="306"/>
            <ac:spMk id="22" creationId="{99E819D0-51BB-4D88-8DBE-86BF22C7D123}"/>
          </ac:spMkLst>
        </pc:spChg>
        <pc:spChg chg="add mod">
          <ac:chgData name="Manish Sharma" userId="b799adb9ba789c8f" providerId="LiveId" clId="{0DEF69CE-BECA-49EB-92D6-0FC293AF1BD4}" dt="2022-02-19T13:37:24.202" v="124"/>
          <ac:spMkLst>
            <pc:docMk/>
            <pc:sldMk cId="4208565681" sldId="306"/>
            <ac:spMk id="23" creationId="{F475B1E0-B1B8-46B8-B596-1660795012D6}"/>
          </ac:spMkLst>
        </pc:spChg>
        <pc:spChg chg="add mod">
          <ac:chgData name="Manish Sharma" userId="b799adb9ba789c8f" providerId="LiveId" clId="{0DEF69CE-BECA-49EB-92D6-0FC293AF1BD4}" dt="2022-02-19T13:37:24.202" v="124"/>
          <ac:spMkLst>
            <pc:docMk/>
            <pc:sldMk cId="4208565681" sldId="306"/>
            <ac:spMk id="24" creationId="{64A76743-A7E9-4D51-B474-7809FBAF73CF}"/>
          </ac:spMkLst>
        </pc:spChg>
        <pc:spChg chg="add mod">
          <ac:chgData name="Manish Sharma" userId="b799adb9ba789c8f" providerId="LiveId" clId="{0DEF69CE-BECA-49EB-92D6-0FC293AF1BD4}" dt="2022-02-19T13:37:24.202" v="124"/>
          <ac:spMkLst>
            <pc:docMk/>
            <pc:sldMk cId="4208565681" sldId="306"/>
            <ac:spMk id="27" creationId="{E6A22B15-C4EB-4008-B23D-4BDA7079BA44}"/>
          </ac:spMkLst>
        </pc:spChg>
        <pc:spChg chg="add mod">
          <ac:chgData name="Manish Sharma" userId="b799adb9ba789c8f" providerId="LiveId" clId="{0DEF69CE-BECA-49EB-92D6-0FC293AF1BD4}" dt="2022-02-19T13:37:24.202" v="124"/>
          <ac:spMkLst>
            <pc:docMk/>
            <pc:sldMk cId="4208565681" sldId="306"/>
            <ac:spMk id="30" creationId="{AA70448A-9D81-4A2D-B991-F358A71EBEED}"/>
          </ac:spMkLst>
        </pc:spChg>
        <pc:spChg chg="add mod">
          <ac:chgData name="Manish Sharma" userId="b799adb9ba789c8f" providerId="LiveId" clId="{0DEF69CE-BECA-49EB-92D6-0FC293AF1BD4}" dt="2022-02-19T13:37:24.202" v="124"/>
          <ac:spMkLst>
            <pc:docMk/>
            <pc:sldMk cId="4208565681" sldId="306"/>
            <ac:spMk id="31" creationId="{C2F95541-0EE6-4BFC-B002-D7D506899D7C}"/>
          </ac:spMkLst>
        </pc:spChg>
        <pc:spChg chg="add mod">
          <ac:chgData name="Manish Sharma" userId="b799adb9ba789c8f" providerId="LiveId" clId="{0DEF69CE-BECA-49EB-92D6-0FC293AF1BD4}" dt="2022-02-19T13:37:24.202" v="124"/>
          <ac:spMkLst>
            <pc:docMk/>
            <pc:sldMk cId="4208565681" sldId="306"/>
            <ac:spMk id="32" creationId="{8CFD1198-7AAB-4AE7-9C08-0830A7DE440D}"/>
          </ac:spMkLst>
        </pc:spChg>
        <pc:spChg chg="add mod">
          <ac:chgData name="Manish Sharma" userId="b799adb9ba789c8f" providerId="LiveId" clId="{0DEF69CE-BECA-49EB-92D6-0FC293AF1BD4}" dt="2022-02-19T13:37:24.202" v="124"/>
          <ac:spMkLst>
            <pc:docMk/>
            <pc:sldMk cId="4208565681" sldId="306"/>
            <ac:spMk id="33" creationId="{B91E091E-B225-483D-BC60-1C069967DB06}"/>
          </ac:spMkLst>
        </pc:spChg>
        <pc:spChg chg="add mod">
          <ac:chgData name="Manish Sharma" userId="b799adb9ba789c8f" providerId="LiveId" clId="{0DEF69CE-BECA-49EB-92D6-0FC293AF1BD4}" dt="2022-02-19T13:37:24.202" v="124"/>
          <ac:spMkLst>
            <pc:docMk/>
            <pc:sldMk cId="4208565681" sldId="306"/>
            <ac:spMk id="34" creationId="{9BE3C352-D9E7-43C4-A45B-799C67D55D25}"/>
          </ac:spMkLst>
        </pc:spChg>
        <pc:spChg chg="add mod">
          <ac:chgData name="Manish Sharma" userId="b799adb9ba789c8f" providerId="LiveId" clId="{0DEF69CE-BECA-49EB-92D6-0FC293AF1BD4}" dt="2022-02-19T13:42:50.657" v="153" actId="20577"/>
          <ac:spMkLst>
            <pc:docMk/>
            <pc:sldMk cId="4208565681" sldId="306"/>
            <ac:spMk id="35" creationId="{FEB1180C-CD3A-4AFA-B4DD-2B9198E1374E}"/>
          </ac:spMkLst>
        </pc:spChg>
        <pc:spChg chg="add mod">
          <ac:chgData name="Manish Sharma" userId="b799adb9ba789c8f" providerId="LiveId" clId="{0DEF69CE-BECA-49EB-92D6-0FC293AF1BD4}" dt="2022-02-19T13:37:24.202" v="124"/>
          <ac:spMkLst>
            <pc:docMk/>
            <pc:sldMk cId="4208565681" sldId="306"/>
            <ac:spMk id="36" creationId="{1E43008F-23CE-4FC8-A579-77EE484F8220}"/>
          </ac:spMkLst>
        </pc:spChg>
        <pc:spChg chg="add mod">
          <ac:chgData name="Manish Sharma" userId="b799adb9ba789c8f" providerId="LiveId" clId="{0DEF69CE-BECA-49EB-92D6-0FC293AF1BD4}" dt="2022-02-19T13:37:24.202" v="124"/>
          <ac:spMkLst>
            <pc:docMk/>
            <pc:sldMk cId="4208565681" sldId="306"/>
            <ac:spMk id="37" creationId="{9CB7B5FA-5773-4B85-B7A5-7436229A3D41}"/>
          </ac:spMkLst>
        </pc:spChg>
        <pc:spChg chg="add mod">
          <ac:chgData name="Manish Sharma" userId="b799adb9ba789c8f" providerId="LiveId" clId="{0DEF69CE-BECA-49EB-92D6-0FC293AF1BD4}" dt="2022-02-19T13:37:44.211" v="125"/>
          <ac:spMkLst>
            <pc:docMk/>
            <pc:sldMk cId="4208565681" sldId="306"/>
            <ac:spMk id="38" creationId="{1E0298AC-1862-4FB6-9C3D-914A434C71A4}"/>
          </ac:spMkLst>
        </pc:spChg>
        <pc:grpChg chg="add mod">
          <ac:chgData name="Manish Sharma" userId="b799adb9ba789c8f" providerId="LiveId" clId="{0DEF69CE-BECA-49EB-92D6-0FC293AF1BD4}" dt="2022-02-19T13:37:24.202" v="124"/>
          <ac:grpSpMkLst>
            <pc:docMk/>
            <pc:sldMk cId="4208565681" sldId="306"/>
            <ac:grpSpMk id="5" creationId="{74A16D17-DA98-4ACD-9FE3-0B73991CC211}"/>
          </ac:grpSpMkLst>
        </pc:grpChg>
        <pc:grpChg chg="add mod">
          <ac:chgData name="Manish Sharma" userId="b799adb9ba789c8f" providerId="LiveId" clId="{0DEF69CE-BECA-49EB-92D6-0FC293AF1BD4}" dt="2022-02-19T13:37:24.202" v="124"/>
          <ac:grpSpMkLst>
            <pc:docMk/>
            <pc:sldMk cId="4208565681" sldId="306"/>
            <ac:grpSpMk id="8" creationId="{4651AF29-437B-4CBA-B08C-738334E7246F}"/>
          </ac:grpSpMkLst>
        </pc:grpChg>
        <pc:cxnChg chg="add mod">
          <ac:chgData name="Manish Sharma" userId="b799adb9ba789c8f" providerId="LiveId" clId="{0DEF69CE-BECA-49EB-92D6-0FC293AF1BD4}" dt="2022-02-19T13:37:24.202" v="124"/>
          <ac:cxnSpMkLst>
            <pc:docMk/>
            <pc:sldMk cId="4208565681" sldId="306"/>
            <ac:cxnSpMk id="11" creationId="{BC085E7D-8DAB-488F-BD77-B263DE7C06A1}"/>
          </ac:cxnSpMkLst>
        </pc:cxnChg>
        <pc:cxnChg chg="add mod">
          <ac:chgData name="Manish Sharma" userId="b799adb9ba789c8f" providerId="LiveId" clId="{0DEF69CE-BECA-49EB-92D6-0FC293AF1BD4}" dt="2022-02-19T13:37:24.202" v="124"/>
          <ac:cxnSpMkLst>
            <pc:docMk/>
            <pc:sldMk cId="4208565681" sldId="306"/>
            <ac:cxnSpMk id="13" creationId="{90020618-20E6-473A-9928-7B34FCB6A674}"/>
          </ac:cxnSpMkLst>
        </pc:cxnChg>
        <pc:cxnChg chg="add mod">
          <ac:chgData name="Manish Sharma" userId="b799adb9ba789c8f" providerId="LiveId" clId="{0DEF69CE-BECA-49EB-92D6-0FC293AF1BD4}" dt="2022-02-19T13:37:24.202" v="124"/>
          <ac:cxnSpMkLst>
            <pc:docMk/>
            <pc:sldMk cId="4208565681" sldId="306"/>
            <ac:cxnSpMk id="16" creationId="{5F4EDDFF-0BAF-4263-ABBC-360B1738652A}"/>
          </ac:cxnSpMkLst>
        </pc:cxnChg>
        <pc:cxnChg chg="add mod">
          <ac:chgData name="Manish Sharma" userId="b799adb9ba789c8f" providerId="LiveId" clId="{0DEF69CE-BECA-49EB-92D6-0FC293AF1BD4}" dt="2022-02-19T13:37:24.202" v="124"/>
          <ac:cxnSpMkLst>
            <pc:docMk/>
            <pc:sldMk cId="4208565681" sldId="306"/>
            <ac:cxnSpMk id="25" creationId="{9ABD42B8-450E-4833-9C85-111FA7812193}"/>
          </ac:cxnSpMkLst>
        </pc:cxnChg>
        <pc:cxnChg chg="add mod">
          <ac:chgData name="Manish Sharma" userId="b799adb9ba789c8f" providerId="LiveId" clId="{0DEF69CE-BECA-49EB-92D6-0FC293AF1BD4}" dt="2022-02-19T13:37:24.202" v="124"/>
          <ac:cxnSpMkLst>
            <pc:docMk/>
            <pc:sldMk cId="4208565681" sldId="306"/>
            <ac:cxnSpMk id="26" creationId="{60845E2C-78CE-4378-ACF5-8D3A4AA930FB}"/>
          </ac:cxnSpMkLst>
        </pc:cxnChg>
        <pc:cxnChg chg="add mod">
          <ac:chgData name="Manish Sharma" userId="b799adb9ba789c8f" providerId="LiveId" clId="{0DEF69CE-BECA-49EB-92D6-0FC293AF1BD4}" dt="2022-02-19T13:37:24.202" v="124"/>
          <ac:cxnSpMkLst>
            <pc:docMk/>
            <pc:sldMk cId="4208565681" sldId="306"/>
            <ac:cxnSpMk id="28" creationId="{926D1733-3176-41D6-83C6-6766167C6FF9}"/>
          </ac:cxnSpMkLst>
        </pc:cxnChg>
        <pc:cxnChg chg="add mod">
          <ac:chgData name="Manish Sharma" userId="b799adb9ba789c8f" providerId="LiveId" clId="{0DEF69CE-BECA-49EB-92D6-0FC293AF1BD4}" dt="2022-02-19T13:37:24.202" v="124"/>
          <ac:cxnSpMkLst>
            <pc:docMk/>
            <pc:sldMk cId="4208565681" sldId="306"/>
            <ac:cxnSpMk id="29" creationId="{FCAA7AAC-F494-49FA-AF4C-B72AD26C08F3}"/>
          </ac:cxnSpMkLst>
        </pc:cxnChg>
      </pc:sldChg>
      <pc:sldChg chg="addSp delSp modSp add mod">
        <pc:chgData name="Manish Sharma" userId="b799adb9ba789c8f" providerId="LiveId" clId="{0DEF69CE-BECA-49EB-92D6-0FC293AF1BD4}" dt="2022-02-19T13:38:39.243" v="128"/>
        <pc:sldMkLst>
          <pc:docMk/>
          <pc:sldMk cId="4155113153" sldId="307"/>
        </pc:sldMkLst>
        <pc:spChg chg="del">
          <ac:chgData name="Manish Sharma" userId="b799adb9ba789c8f" providerId="LiveId" clId="{0DEF69CE-BECA-49EB-92D6-0FC293AF1BD4}" dt="2022-02-19T13:38:25.830" v="127" actId="478"/>
          <ac:spMkLst>
            <pc:docMk/>
            <pc:sldMk cId="4155113153" sldId="307"/>
            <ac:spMk id="23" creationId="{F475B1E0-B1B8-46B8-B596-1660795012D6}"/>
          </ac:spMkLst>
        </pc:spChg>
        <pc:spChg chg="del">
          <ac:chgData name="Manish Sharma" userId="b799adb9ba789c8f" providerId="LiveId" clId="{0DEF69CE-BECA-49EB-92D6-0FC293AF1BD4}" dt="2022-02-19T13:38:25.830" v="127" actId="478"/>
          <ac:spMkLst>
            <pc:docMk/>
            <pc:sldMk cId="4155113153" sldId="307"/>
            <ac:spMk id="24" creationId="{64A76743-A7E9-4D51-B474-7809FBAF73CF}"/>
          </ac:spMkLst>
        </pc:spChg>
        <pc:spChg chg="del">
          <ac:chgData name="Manish Sharma" userId="b799adb9ba789c8f" providerId="LiveId" clId="{0DEF69CE-BECA-49EB-92D6-0FC293AF1BD4}" dt="2022-02-19T13:38:25.830" v="127" actId="478"/>
          <ac:spMkLst>
            <pc:docMk/>
            <pc:sldMk cId="4155113153" sldId="307"/>
            <ac:spMk id="27" creationId="{E6A22B15-C4EB-4008-B23D-4BDA7079BA44}"/>
          </ac:spMkLst>
        </pc:spChg>
        <pc:spChg chg="del">
          <ac:chgData name="Manish Sharma" userId="b799adb9ba789c8f" providerId="LiveId" clId="{0DEF69CE-BECA-49EB-92D6-0FC293AF1BD4}" dt="2022-02-19T13:38:25.830" v="127" actId="478"/>
          <ac:spMkLst>
            <pc:docMk/>
            <pc:sldMk cId="4155113153" sldId="307"/>
            <ac:spMk id="30" creationId="{AA70448A-9D81-4A2D-B991-F358A71EBEED}"/>
          </ac:spMkLst>
        </pc:spChg>
        <pc:spChg chg="del">
          <ac:chgData name="Manish Sharma" userId="b799adb9ba789c8f" providerId="LiveId" clId="{0DEF69CE-BECA-49EB-92D6-0FC293AF1BD4}" dt="2022-02-19T13:38:25.830" v="127" actId="478"/>
          <ac:spMkLst>
            <pc:docMk/>
            <pc:sldMk cId="4155113153" sldId="307"/>
            <ac:spMk id="31" creationId="{C2F95541-0EE6-4BFC-B002-D7D506899D7C}"/>
          </ac:spMkLst>
        </pc:spChg>
        <pc:spChg chg="del">
          <ac:chgData name="Manish Sharma" userId="b799adb9ba789c8f" providerId="LiveId" clId="{0DEF69CE-BECA-49EB-92D6-0FC293AF1BD4}" dt="2022-02-19T13:38:25.830" v="127" actId="478"/>
          <ac:spMkLst>
            <pc:docMk/>
            <pc:sldMk cId="4155113153" sldId="307"/>
            <ac:spMk id="37" creationId="{9CB7B5FA-5773-4B85-B7A5-7436229A3D41}"/>
          </ac:spMkLst>
        </pc:spChg>
        <pc:spChg chg="mod">
          <ac:chgData name="Manish Sharma" userId="b799adb9ba789c8f" providerId="LiveId" clId="{0DEF69CE-BECA-49EB-92D6-0FC293AF1BD4}" dt="2022-02-19T13:38:39.243" v="128"/>
          <ac:spMkLst>
            <pc:docMk/>
            <pc:sldMk cId="4155113153" sldId="307"/>
            <ac:spMk id="40" creationId="{16F4616F-82F8-4FD7-8C2A-845DBB96E601}"/>
          </ac:spMkLst>
        </pc:spChg>
        <pc:spChg chg="mod">
          <ac:chgData name="Manish Sharma" userId="b799adb9ba789c8f" providerId="LiveId" clId="{0DEF69CE-BECA-49EB-92D6-0FC293AF1BD4}" dt="2022-02-19T13:38:39.243" v="128"/>
          <ac:spMkLst>
            <pc:docMk/>
            <pc:sldMk cId="4155113153" sldId="307"/>
            <ac:spMk id="41" creationId="{65BE4212-096A-4B01-B5B0-D63A72D95084}"/>
          </ac:spMkLst>
        </pc:spChg>
        <pc:spChg chg="mod">
          <ac:chgData name="Manish Sharma" userId="b799adb9ba789c8f" providerId="LiveId" clId="{0DEF69CE-BECA-49EB-92D6-0FC293AF1BD4}" dt="2022-02-19T13:38:39.243" v="128"/>
          <ac:spMkLst>
            <pc:docMk/>
            <pc:sldMk cId="4155113153" sldId="307"/>
            <ac:spMk id="42" creationId="{0521D635-E7D4-43EF-8042-88E515681619}"/>
          </ac:spMkLst>
        </pc:spChg>
        <pc:spChg chg="mod">
          <ac:chgData name="Manish Sharma" userId="b799adb9ba789c8f" providerId="LiveId" clId="{0DEF69CE-BECA-49EB-92D6-0FC293AF1BD4}" dt="2022-02-19T13:38:39.243" v="128"/>
          <ac:spMkLst>
            <pc:docMk/>
            <pc:sldMk cId="4155113153" sldId="307"/>
            <ac:spMk id="44" creationId="{DFF67995-D4CE-41B0-9B1A-4557C1760A0F}"/>
          </ac:spMkLst>
        </pc:spChg>
        <pc:spChg chg="mod">
          <ac:chgData name="Manish Sharma" userId="b799adb9ba789c8f" providerId="LiveId" clId="{0DEF69CE-BECA-49EB-92D6-0FC293AF1BD4}" dt="2022-02-19T13:38:39.243" v="128"/>
          <ac:spMkLst>
            <pc:docMk/>
            <pc:sldMk cId="4155113153" sldId="307"/>
            <ac:spMk id="45" creationId="{3B41AFF9-E127-414B-93D6-A752B26D4D1E}"/>
          </ac:spMkLst>
        </pc:spChg>
        <pc:spChg chg="mod">
          <ac:chgData name="Manish Sharma" userId="b799adb9ba789c8f" providerId="LiveId" clId="{0DEF69CE-BECA-49EB-92D6-0FC293AF1BD4}" dt="2022-02-19T13:38:39.243" v="128"/>
          <ac:spMkLst>
            <pc:docMk/>
            <pc:sldMk cId="4155113153" sldId="307"/>
            <ac:spMk id="46" creationId="{A232FE88-7075-4C8E-9AAC-362969A0967D}"/>
          </ac:spMkLst>
        </pc:spChg>
        <pc:spChg chg="mod">
          <ac:chgData name="Manish Sharma" userId="b799adb9ba789c8f" providerId="LiveId" clId="{0DEF69CE-BECA-49EB-92D6-0FC293AF1BD4}" dt="2022-02-19T13:38:39.243" v="128"/>
          <ac:spMkLst>
            <pc:docMk/>
            <pc:sldMk cId="4155113153" sldId="307"/>
            <ac:spMk id="48" creationId="{9A5084AC-F3EF-4F62-8847-FCFBB29EC6A5}"/>
          </ac:spMkLst>
        </pc:spChg>
        <pc:spChg chg="mod">
          <ac:chgData name="Manish Sharma" userId="b799adb9ba789c8f" providerId="LiveId" clId="{0DEF69CE-BECA-49EB-92D6-0FC293AF1BD4}" dt="2022-02-19T13:38:39.243" v="128"/>
          <ac:spMkLst>
            <pc:docMk/>
            <pc:sldMk cId="4155113153" sldId="307"/>
            <ac:spMk id="49" creationId="{131BEABF-6BA7-41D9-9D28-E297ADD718F0}"/>
          </ac:spMkLst>
        </pc:spChg>
        <pc:spChg chg="mod">
          <ac:chgData name="Manish Sharma" userId="b799adb9ba789c8f" providerId="LiveId" clId="{0DEF69CE-BECA-49EB-92D6-0FC293AF1BD4}" dt="2022-02-19T13:38:39.243" v="128"/>
          <ac:spMkLst>
            <pc:docMk/>
            <pc:sldMk cId="4155113153" sldId="307"/>
            <ac:spMk id="50" creationId="{0BA1C107-3585-4C0F-8B8E-5E50D87A2588}"/>
          </ac:spMkLst>
        </pc:spChg>
        <pc:spChg chg="add mod">
          <ac:chgData name="Manish Sharma" userId="b799adb9ba789c8f" providerId="LiveId" clId="{0DEF69CE-BECA-49EB-92D6-0FC293AF1BD4}" dt="2022-02-19T13:38:39.243" v="128"/>
          <ac:spMkLst>
            <pc:docMk/>
            <pc:sldMk cId="4155113153" sldId="307"/>
            <ac:spMk id="51" creationId="{423E1DBA-DA6B-443A-9084-FD8B0357107C}"/>
          </ac:spMkLst>
        </pc:spChg>
        <pc:spChg chg="add mod">
          <ac:chgData name="Manish Sharma" userId="b799adb9ba789c8f" providerId="LiveId" clId="{0DEF69CE-BECA-49EB-92D6-0FC293AF1BD4}" dt="2022-02-19T13:38:39.243" v="128"/>
          <ac:spMkLst>
            <pc:docMk/>
            <pc:sldMk cId="4155113153" sldId="307"/>
            <ac:spMk id="57" creationId="{163D8783-BC8F-41DB-A737-98819DB40C7C}"/>
          </ac:spMkLst>
        </pc:spChg>
        <pc:spChg chg="add mod">
          <ac:chgData name="Manish Sharma" userId="b799adb9ba789c8f" providerId="LiveId" clId="{0DEF69CE-BECA-49EB-92D6-0FC293AF1BD4}" dt="2022-02-19T13:38:39.243" v="128"/>
          <ac:spMkLst>
            <pc:docMk/>
            <pc:sldMk cId="4155113153" sldId="307"/>
            <ac:spMk id="58" creationId="{54AD16F8-1A39-4329-9AF0-460BDB575138}"/>
          </ac:spMkLst>
        </pc:spChg>
        <pc:grpChg chg="add mod">
          <ac:chgData name="Manish Sharma" userId="b799adb9ba789c8f" providerId="LiveId" clId="{0DEF69CE-BECA-49EB-92D6-0FC293AF1BD4}" dt="2022-02-19T13:38:39.243" v="128"/>
          <ac:grpSpMkLst>
            <pc:docMk/>
            <pc:sldMk cId="4155113153" sldId="307"/>
            <ac:grpSpMk id="39" creationId="{B81A5FDA-199A-45F5-95E2-3464FD4EB07B}"/>
          </ac:grpSpMkLst>
        </pc:grpChg>
        <pc:grpChg chg="add mod">
          <ac:chgData name="Manish Sharma" userId="b799adb9ba789c8f" providerId="LiveId" clId="{0DEF69CE-BECA-49EB-92D6-0FC293AF1BD4}" dt="2022-02-19T13:38:39.243" v="128"/>
          <ac:grpSpMkLst>
            <pc:docMk/>
            <pc:sldMk cId="4155113153" sldId="307"/>
            <ac:grpSpMk id="43" creationId="{E84C3233-DC59-452D-AF2A-A51B2319E67A}"/>
          </ac:grpSpMkLst>
        </pc:grpChg>
        <pc:grpChg chg="add mod">
          <ac:chgData name="Manish Sharma" userId="b799adb9ba789c8f" providerId="LiveId" clId="{0DEF69CE-BECA-49EB-92D6-0FC293AF1BD4}" dt="2022-02-19T13:38:39.243" v="128"/>
          <ac:grpSpMkLst>
            <pc:docMk/>
            <pc:sldMk cId="4155113153" sldId="307"/>
            <ac:grpSpMk id="47" creationId="{F5ED2BC0-D343-4B39-B49F-FD28720D7641}"/>
          </ac:grpSpMkLst>
        </pc:grpChg>
        <pc:cxnChg chg="del">
          <ac:chgData name="Manish Sharma" userId="b799adb9ba789c8f" providerId="LiveId" clId="{0DEF69CE-BECA-49EB-92D6-0FC293AF1BD4}" dt="2022-02-19T13:38:25.830" v="127" actId="478"/>
          <ac:cxnSpMkLst>
            <pc:docMk/>
            <pc:sldMk cId="4155113153" sldId="307"/>
            <ac:cxnSpMk id="25" creationId="{9ABD42B8-450E-4833-9C85-111FA7812193}"/>
          </ac:cxnSpMkLst>
        </pc:cxnChg>
        <pc:cxnChg chg="del">
          <ac:chgData name="Manish Sharma" userId="b799adb9ba789c8f" providerId="LiveId" clId="{0DEF69CE-BECA-49EB-92D6-0FC293AF1BD4}" dt="2022-02-19T13:38:25.830" v="127" actId="478"/>
          <ac:cxnSpMkLst>
            <pc:docMk/>
            <pc:sldMk cId="4155113153" sldId="307"/>
            <ac:cxnSpMk id="26" creationId="{60845E2C-78CE-4378-ACF5-8D3A4AA930FB}"/>
          </ac:cxnSpMkLst>
        </pc:cxnChg>
        <pc:cxnChg chg="del">
          <ac:chgData name="Manish Sharma" userId="b799adb9ba789c8f" providerId="LiveId" clId="{0DEF69CE-BECA-49EB-92D6-0FC293AF1BD4}" dt="2022-02-19T13:38:25.830" v="127" actId="478"/>
          <ac:cxnSpMkLst>
            <pc:docMk/>
            <pc:sldMk cId="4155113153" sldId="307"/>
            <ac:cxnSpMk id="28" creationId="{926D1733-3176-41D6-83C6-6766167C6FF9}"/>
          </ac:cxnSpMkLst>
        </pc:cxnChg>
        <pc:cxnChg chg="del">
          <ac:chgData name="Manish Sharma" userId="b799adb9ba789c8f" providerId="LiveId" clId="{0DEF69CE-BECA-49EB-92D6-0FC293AF1BD4}" dt="2022-02-19T13:38:25.830" v="127" actId="478"/>
          <ac:cxnSpMkLst>
            <pc:docMk/>
            <pc:sldMk cId="4155113153" sldId="307"/>
            <ac:cxnSpMk id="29" creationId="{FCAA7AAC-F494-49FA-AF4C-B72AD26C08F3}"/>
          </ac:cxnSpMkLst>
        </pc:cxnChg>
        <pc:cxnChg chg="add mod">
          <ac:chgData name="Manish Sharma" userId="b799adb9ba789c8f" providerId="LiveId" clId="{0DEF69CE-BECA-49EB-92D6-0FC293AF1BD4}" dt="2022-02-19T13:38:39.243" v="128"/>
          <ac:cxnSpMkLst>
            <pc:docMk/>
            <pc:sldMk cId="4155113153" sldId="307"/>
            <ac:cxnSpMk id="52" creationId="{6C3112C8-2F08-4578-B331-530151AACA05}"/>
          </ac:cxnSpMkLst>
        </pc:cxnChg>
        <pc:cxnChg chg="add mod">
          <ac:chgData name="Manish Sharma" userId="b799adb9ba789c8f" providerId="LiveId" clId="{0DEF69CE-BECA-49EB-92D6-0FC293AF1BD4}" dt="2022-02-19T13:38:39.243" v="128"/>
          <ac:cxnSpMkLst>
            <pc:docMk/>
            <pc:sldMk cId="4155113153" sldId="307"/>
            <ac:cxnSpMk id="53" creationId="{2F521AB7-E9BD-4D8D-80C3-A0D44F353011}"/>
          </ac:cxnSpMkLst>
        </pc:cxnChg>
        <pc:cxnChg chg="add mod">
          <ac:chgData name="Manish Sharma" userId="b799adb9ba789c8f" providerId="LiveId" clId="{0DEF69CE-BECA-49EB-92D6-0FC293AF1BD4}" dt="2022-02-19T13:38:39.243" v="128"/>
          <ac:cxnSpMkLst>
            <pc:docMk/>
            <pc:sldMk cId="4155113153" sldId="307"/>
            <ac:cxnSpMk id="54" creationId="{5D6448AC-4DB0-467A-A564-6CE24E94A122}"/>
          </ac:cxnSpMkLst>
        </pc:cxnChg>
        <pc:cxnChg chg="add mod">
          <ac:chgData name="Manish Sharma" userId="b799adb9ba789c8f" providerId="LiveId" clId="{0DEF69CE-BECA-49EB-92D6-0FC293AF1BD4}" dt="2022-02-19T13:38:39.243" v="128"/>
          <ac:cxnSpMkLst>
            <pc:docMk/>
            <pc:sldMk cId="4155113153" sldId="307"/>
            <ac:cxnSpMk id="55" creationId="{D841FA5E-DB30-446E-A8A3-986DDD397E01}"/>
          </ac:cxnSpMkLst>
        </pc:cxnChg>
        <pc:cxnChg chg="add mod">
          <ac:chgData name="Manish Sharma" userId="b799adb9ba789c8f" providerId="LiveId" clId="{0DEF69CE-BECA-49EB-92D6-0FC293AF1BD4}" dt="2022-02-19T13:38:39.243" v="128"/>
          <ac:cxnSpMkLst>
            <pc:docMk/>
            <pc:sldMk cId="4155113153" sldId="307"/>
            <ac:cxnSpMk id="56" creationId="{E1B3000E-77EF-43E4-9302-BB5260C2EE74}"/>
          </ac:cxnSpMkLst>
        </pc:cxnChg>
      </pc:sldChg>
      <pc:sldChg chg="modSp new mod">
        <pc:chgData name="Manish Sharma" userId="b799adb9ba789c8f" providerId="LiveId" clId="{0DEF69CE-BECA-49EB-92D6-0FC293AF1BD4}" dt="2022-02-19T14:12:37.749" v="176" actId="20577"/>
        <pc:sldMkLst>
          <pc:docMk/>
          <pc:sldMk cId="3302700364" sldId="308"/>
        </pc:sldMkLst>
        <pc:spChg chg="mod">
          <ac:chgData name="Manish Sharma" userId="b799adb9ba789c8f" providerId="LiveId" clId="{0DEF69CE-BECA-49EB-92D6-0FC293AF1BD4}" dt="2022-02-19T14:12:13.511" v="172"/>
          <ac:spMkLst>
            <pc:docMk/>
            <pc:sldMk cId="3302700364" sldId="308"/>
            <ac:spMk id="2" creationId="{06F3E74D-5AA1-4A0F-A847-07E5877C5A98}"/>
          </ac:spMkLst>
        </pc:spChg>
        <pc:spChg chg="mod">
          <ac:chgData name="Manish Sharma" userId="b799adb9ba789c8f" providerId="LiveId" clId="{0DEF69CE-BECA-49EB-92D6-0FC293AF1BD4}" dt="2022-02-19T14:12:37.749" v="176" actId="20577"/>
          <ac:spMkLst>
            <pc:docMk/>
            <pc:sldMk cId="3302700364" sldId="308"/>
            <ac:spMk id="3" creationId="{88403AD5-25D2-42DC-B34F-269E4104BA9F}"/>
          </ac:spMkLst>
        </pc:spChg>
      </pc:sldChg>
      <pc:sldChg chg="del">
        <pc:chgData name="Manish Sharma" userId="b799adb9ba789c8f" providerId="LiveId" clId="{0DEF69CE-BECA-49EB-92D6-0FC293AF1BD4}" dt="2022-02-19T13:04:11.548" v="7" actId="47"/>
        <pc:sldMkLst>
          <pc:docMk/>
          <pc:sldMk cId="849919439" sldId="309"/>
        </pc:sldMkLst>
      </pc:sldChg>
      <pc:sldChg chg="addSp delSp modSp new mod">
        <pc:chgData name="Manish Sharma" userId="b799adb9ba789c8f" providerId="LiveId" clId="{0DEF69CE-BECA-49EB-92D6-0FC293AF1BD4}" dt="2022-02-19T14:25:11.641" v="192"/>
        <pc:sldMkLst>
          <pc:docMk/>
          <pc:sldMk cId="3617555661" sldId="309"/>
        </pc:sldMkLst>
        <pc:spChg chg="del">
          <ac:chgData name="Manish Sharma" userId="b799adb9ba789c8f" providerId="LiveId" clId="{0DEF69CE-BECA-49EB-92D6-0FC293AF1BD4}" dt="2022-02-19T14:20:47.668" v="178" actId="478"/>
          <ac:spMkLst>
            <pc:docMk/>
            <pc:sldMk cId="3617555661" sldId="309"/>
            <ac:spMk id="2" creationId="{FCC79A1D-425A-4723-A6BB-5522247BC5AF}"/>
          </ac:spMkLst>
        </pc:spChg>
        <pc:spChg chg="del">
          <ac:chgData name="Manish Sharma" userId="b799adb9ba789c8f" providerId="LiveId" clId="{0DEF69CE-BECA-49EB-92D6-0FC293AF1BD4}" dt="2022-02-19T14:20:47.668" v="178" actId="478"/>
          <ac:spMkLst>
            <pc:docMk/>
            <pc:sldMk cId="3617555661" sldId="309"/>
            <ac:spMk id="3" creationId="{60F186EC-5B27-45A5-BE19-93817BCBA1DC}"/>
          </ac:spMkLst>
        </pc:spChg>
        <pc:spChg chg="add mod">
          <ac:chgData name="Manish Sharma" userId="b799adb9ba789c8f" providerId="LiveId" clId="{0DEF69CE-BECA-49EB-92D6-0FC293AF1BD4}" dt="2022-02-19T14:21:47.621" v="179"/>
          <ac:spMkLst>
            <pc:docMk/>
            <pc:sldMk cId="3617555661" sldId="309"/>
            <ac:spMk id="4" creationId="{39C6BF7E-65C4-48D9-9DEA-F35621F2030F}"/>
          </ac:spMkLst>
        </pc:spChg>
        <pc:spChg chg="add mod">
          <ac:chgData name="Manish Sharma" userId="b799adb9ba789c8f" providerId="LiveId" clId="{0DEF69CE-BECA-49EB-92D6-0FC293AF1BD4}" dt="2022-02-19T14:21:47.621" v="179"/>
          <ac:spMkLst>
            <pc:docMk/>
            <pc:sldMk cId="3617555661" sldId="309"/>
            <ac:spMk id="6" creationId="{51041222-BFAB-4039-B909-B8D231AAF4F4}"/>
          </ac:spMkLst>
        </pc:spChg>
        <pc:spChg chg="add mod">
          <ac:chgData name="Manish Sharma" userId="b799adb9ba789c8f" providerId="LiveId" clId="{0DEF69CE-BECA-49EB-92D6-0FC293AF1BD4}" dt="2022-02-19T14:22:02.958" v="180"/>
          <ac:spMkLst>
            <pc:docMk/>
            <pc:sldMk cId="3617555661" sldId="309"/>
            <ac:spMk id="7" creationId="{C83A7148-D0CB-49B7-B854-46EF168D592D}"/>
          </ac:spMkLst>
        </pc:spChg>
        <pc:spChg chg="add mod">
          <ac:chgData name="Manish Sharma" userId="b799adb9ba789c8f" providerId="LiveId" clId="{0DEF69CE-BECA-49EB-92D6-0FC293AF1BD4}" dt="2022-02-19T14:23:23.475" v="181"/>
          <ac:spMkLst>
            <pc:docMk/>
            <pc:sldMk cId="3617555661" sldId="309"/>
            <ac:spMk id="9" creationId="{25B69AB2-BDD8-4D25-8AB0-EA1040086605}"/>
          </ac:spMkLst>
        </pc:spChg>
        <pc:spChg chg="add mod">
          <ac:chgData name="Manish Sharma" userId="b799adb9ba789c8f" providerId="LiveId" clId="{0DEF69CE-BECA-49EB-92D6-0FC293AF1BD4}" dt="2022-02-19T14:23:23.475" v="181"/>
          <ac:spMkLst>
            <pc:docMk/>
            <pc:sldMk cId="3617555661" sldId="309"/>
            <ac:spMk id="10" creationId="{2266E0F2-7B30-4260-8BB5-A1098E242A6E}"/>
          </ac:spMkLst>
        </pc:spChg>
        <pc:spChg chg="add mod">
          <ac:chgData name="Manish Sharma" userId="b799adb9ba789c8f" providerId="LiveId" clId="{0DEF69CE-BECA-49EB-92D6-0FC293AF1BD4}" dt="2022-02-19T14:23:35.313" v="182"/>
          <ac:spMkLst>
            <pc:docMk/>
            <pc:sldMk cId="3617555661" sldId="309"/>
            <ac:spMk id="12" creationId="{22A7E7BA-88E6-4F40-B96A-3BC72C37047D}"/>
          </ac:spMkLst>
        </pc:spChg>
        <pc:spChg chg="add mod">
          <ac:chgData name="Manish Sharma" userId="b799adb9ba789c8f" providerId="LiveId" clId="{0DEF69CE-BECA-49EB-92D6-0FC293AF1BD4}" dt="2022-02-19T14:23:35.313" v="182"/>
          <ac:spMkLst>
            <pc:docMk/>
            <pc:sldMk cId="3617555661" sldId="309"/>
            <ac:spMk id="13" creationId="{4FF51A37-B909-49B0-A7F4-90FB081759B8}"/>
          </ac:spMkLst>
        </pc:spChg>
        <pc:spChg chg="add mod">
          <ac:chgData name="Manish Sharma" userId="b799adb9ba789c8f" providerId="LiveId" clId="{0DEF69CE-BECA-49EB-92D6-0FC293AF1BD4}" dt="2022-02-19T14:23:50.722" v="183"/>
          <ac:spMkLst>
            <pc:docMk/>
            <pc:sldMk cId="3617555661" sldId="309"/>
            <ac:spMk id="14" creationId="{A823B513-580D-4E6E-BADF-5C7D2EEB79F5}"/>
          </ac:spMkLst>
        </pc:spChg>
        <pc:spChg chg="add mod">
          <ac:chgData name="Manish Sharma" userId="b799adb9ba789c8f" providerId="LiveId" clId="{0DEF69CE-BECA-49EB-92D6-0FC293AF1BD4}" dt="2022-02-19T14:23:50.722" v="183"/>
          <ac:spMkLst>
            <pc:docMk/>
            <pc:sldMk cId="3617555661" sldId="309"/>
            <ac:spMk id="16" creationId="{F2EF2971-5100-4EF8-BA1F-15CBB3DCB418}"/>
          </ac:spMkLst>
        </pc:spChg>
        <pc:spChg chg="add mod">
          <ac:chgData name="Manish Sharma" userId="b799adb9ba789c8f" providerId="LiveId" clId="{0DEF69CE-BECA-49EB-92D6-0FC293AF1BD4}" dt="2022-02-19T14:23:58.938" v="184"/>
          <ac:spMkLst>
            <pc:docMk/>
            <pc:sldMk cId="3617555661" sldId="309"/>
            <ac:spMk id="17" creationId="{EB010CDD-047E-43FE-860E-671543D3492B}"/>
          </ac:spMkLst>
        </pc:spChg>
        <pc:spChg chg="add mod">
          <ac:chgData name="Manish Sharma" userId="b799adb9ba789c8f" providerId="LiveId" clId="{0DEF69CE-BECA-49EB-92D6-0FC293AF1BD4}" dt="2022-02-19T14:24:15.824" v="187" actId="1076"/>
          <ac:spMkLst>
            <pc:docMk/>
            <pc:sldMk cId="3617555661" sldId="309"/>
            <ac:spMk id="21" creationId="{6D414E68-6493-452C-A4BB-A496560FD9E1}"/>
          </ac:spMkLst>
        </pc:spChg>
        <pc:spChg chg="add mod">
          <ac:chgData name="Manish Sharma" userId="b799adb9ba789c8f" providerId="LiveId" clId="{0DEF69CE-BECA-49EB-92D6-0FC293AF1BD4}" dt="2022-02-19T14:24:23.320" v="188"/>
          <ac:spMkLst>
            <pc:docMk/>
            <pc:sldMk cId="3617555661" sldId="309"/>
            <ac:spMk id="22" creationId="{87F5BAD5-74EB-4008-A5AD-3B24E89BF7F6}"/>
          </ac:spMkLst>
        </pc:spChg>
        <pc:spChg chg="add mod">
          <ac:chgData name="Manish Sharma" userId="b799adb9ba789c8f" providerId="LiveId" clId="{0DEF69CE-BECA-49EB-92D6-0FC293AF1BD4}" dt="2022-02-19T14:24:45.029" v="190" actId="1076"/>
          <ac:spMkLst>
            <pc:docMk/>
            <pc:sldMk cId="3617555661" sldId="309"/>
            <ac:spMk id="23" creationId="{9E23DA8F-23D5-416A-B302-8A13F6145083}"/>
          </ac:spMkLst>
        </pc:spChg>
        <pc:spChg chg="add mod">
          <ac:chgData name="Manish Sharma" userId="b799adb9ba789c8f" providerId="LiveId" clId="{0DEF69CE-BECA-49EB-92D6-0FC293AF1BD4}" dt="2022-02-19T14:24:38.932" v="189"/>
          <ac:spMkLst>
            <pc:docMk/>
            <pc:sldMk cId="3617555661" sldId="309"/>
            <ac:spMk id="24" creationId="{54CA8CE0-EE2D-4ADE-BC63-EAC77B9A0E2F}"/>
          </ac:spMkLst>
        </pc:spChg>
        <pc:spChg chg="add mod">
          <ac:chgData name="Manish Sharma" userId="b799adb9ba789c8f" providerId="LiveId" clId="{0DEF69CE-BECA-49EB-92D6-0FC293AF1BD4}" dt="2022-02-19T14:24:54.774" v="191"/>
          <ac:spMkLst>
            <pc:docMk/>
            <pc:sldMk cId="3617555661" sldId="309"/>
            <ac:spMk id="27" creationId="{6B581A6B-E6A8-4BF0-8C86-7E77E2176A1C}"/>
          </ac:spMkLst>
        </pc:spChg>
        <pc:spChg chg="add mod">
          <ac:chgData name="Manish Sharma" userId="b799adb9ba789c8f" providerId="LiveId" clId="{0DEF69CE-BECA-49EB-92D6-0FC293AF1BD4}" dt="2022-02-19T14:24:54.774" v="191"/>
          <ac:spMkLst>
            <pc:docMk/>
            <pc:sldMk cId="3617555661" sldId="309"/>
            <ac:spMk id="28" creationId="{89FD9F42-50DA-4000-A8D7-2DFA8619724D}"/>
          </ac:spMkLst>
        </pc:spChg>
        <pc:spChg chg="add mod">
          <ac:chgData name="Manish Sharma" userId="b799adb9ba789c8f" providerId="LiveId" clId="{0DEF69CE-BECA-49EB-92D6-0FC293AF1BD4}" dt="2022-02-19T14:25:11.641" v="192"/>
          <ac:spMkLst>
            <pc:docMk/>
            <pc:sldMk cId="3617555661" sldId="309"/>
            <ac:spMk id="29" creationId="{D3854D0C-E113-47D8-B884-C7BAEF2A2BED}"/>
          </ac:spMkLst>
        </pc:spChg>
        <pc:cxnChg chg="add mod">
          <ac:chgData name="Manish Sharma" userId="b799adb9ba789c8f" providerId="LiveId" clId="{0DEF69CE-BECA-49EB-92D6-0FC293AF1BD4}" dt="2022-02-19T14:21:47.621" v="179"/>
          <ac:cxnSpMkLst>
            <pc:docMk/>
            <pc:sldMk cId="3617555661" sldId="309"/>
            <ac:cxnSpMk id="5" creationId="{FFBBA39E-DB47-4A0F-B271-0CDA7492B73A}"/>
          </ac:cxnSpMkLst>
        </pc:cxnChg>
        <pc:cxnChg chg="add mod">
          <ac:chgData name="Manish Sharma" userId="b799adb9ba789c8f" providerId="LiveId" clId="{0DEF69CE-BECA-49EB-92D6-0FC293AF1BD4}" dt="2022-02-19T14:23:23.475" v="181"/>
          <ac:cxnSpMkLst>
            <pc:docMk/>
            <pc:sldMk cId="3617555661" sldId="309"/>
            <ac:cxnSpMk id="8" creationId="{DC77D7FE-29D0-4C44-91FD-087CE5E7CFA3}"/>
          </ac:cxnSpMkLst>
        </pc:cxnChg>
        <pc:cxnChg chg="add mod">
          <ac:chgData name="Manish Sharma" userId="b799adb9ba789c8f" providerId="LiveId" clId="{0DEF69CE-BECA-49EB-92D6-0FC293AF1BD4}" dt="2022-02-19T14:23:35.313" v="182"/>
          <ac:cxnSpMkLst>
            <pc:docMk/>
            <pc:sldMk cId="3617555661" sldId="309"/>
            <ac:cxnSpMk id="11" creationId="{195233D8-B322-4368-AC4E-94A07AF2FED6}"/>
          </ac:cxnSpMkLst>
        </pc:cxnChg>
        <pc:cxnChg chg="add mod">
          <ac:chgData name="Manish Sharma" userId="b799adb9ba789c8f" providerId="LiveId" clId="{0DEF69CE-BECA-49EB-92D6-0FC293AF1BD4}" dt="2022-02-19T14:23:50.722" v="183"/>
          <ac:cxnSpMkLst>
            <pc:docMk/>
            <pc:sldMk cId="3617555661" sldId="309"/>
            <ac:cxnSpMk id="15" creationId="{CC387FA3-67AA-4061-80D6-5E8E0D1B31B5}"/>
          </ac:cxnSpMkLst>
        </pc:cxnChg>
        <pc:cxnChg chg="add mod">
          <ac:chgData name="Manish Sharma" userId="b799adb9ba789c8f" providerId="LiveId" clId="{0DEF69CE-BECA-49EB-92D6-0FC293AF1BD4}" dt="2022-02-19T14:23:58.938" v="184"/>
          <ac:cxnSpMkLst>
            <pc:docMk/>
            <pc:sldMk cId="3617555661" sldId="309"/>
            <ac:cxnSpMk id="18" creationId="{49319477-B509-40E8-946E-1042F28D46A6}"/>
          </ac:cxnSpMkLst>
        </pc:cxnChg>
        <pc:cxnChg chg="add mod">
          <ac:chgData name="Manish Sharma" userId="b799adb9ba789c8f" providerId="LiveId" clId="{0DEF69CE-BECA-49EB-92D6-0FC293AF1BD4}" dt="2022-02-19T14:23:58.938" v="184"/>
          <ac:cxnSpMkLst>
            <pc:docMk/>
            <pc:sldMk cId="3617555661" sldId="309"/>
            <ac:cxnSpMk id="19" creationId="{DAD3BCF9-A7A2-414E-97D5-BF4416308B2A}"/>
          </ac:cxnSpMkLst>
        </pc:cxnChg>
        <pc:cxnChg chg="add mod">
          <ac:chgData name="Manish Sharma" userId="b799adb9ba789c8f" providerId="LiveId" clId="{0DEF69CE-BECA-49EB-92D6-0FC293AF1BD4}" dt="2022-02-19T14:24:04.344" v="185"/>
          <ac:cxnSpMkLst>
            <pc:docMk/>
            <pc:sldMk cId="3617555661" sldId="309"/>
            <ac:cxnSpMk id="20" creationId="{9E4E015C-584F-4F9F-B5E7-FE9B1E99083E}"/>
          </ac:cxnSpMkLst>
        </pc:cxnChg>
        <pc:cxnChg chg="add mod">
          <ac:chgData name="Manish Sharma" userId="b799adb9ba789c8f" providerId="LiveId" clId="{0DEF69CE-BECA-49EB-92D6-0FC293AF1BD4}" dt="2022-02-19T14:24:38.932" v="189"/>
          <ac:cxnSpMkLst>
            <pc:docMk/>
            <pc:sldMk cId="3617555661" sldId="309"/>
            <ac:cxnSpMk id="25" creationId="{8709BB55-0AEB-441B-803B-F6ACF542EDF5}"/>
          </ac:cxnSpMkLst>
        </pc:cxnChg>
        <pc:cxnChg chg="add mod">
          <ac:chgData name="Manish Sharma" userId="b799adb9ba789c8f" providerId="LiveId" clId="{0DEF69CE-BECA-49EB-92D6-0FC293AF1BD4}" dt="2022-02-19T14:24:54.774" v="191"/>
          <ac:cxnSpMkLst>
            <pc:docMk/>
            <pc:sldMk cId="3617555661" sldId="309"/>
            <ac:cxnSpMk id="26" creationId="{29B13B09-E248-4068-A227-7225F3E89249}"/>
          </ac:cxnSpMkLst>
        </pc:cxnChg>
      </pc:sldChg>
      <pc:sldChg chg="del">
        <pc:chgData name="Manish Sharma" userId="b799adb9ba789c8f" providerId="LiveId" clId="{0DEF69CE-BECA-49EB-92D6-0FC293AF1BD4}" dt="2022-02-19T13:04:11.548" v="7" actId="47"/>
        <pc:sldMkLst>
          <pc:docMk/>
          <pc:sldMk cId="3905909107" sldId="310"/>
        </pc:sldMkLst>
      </pc:sldChg>
      <pc:sldChg chg="del">
        <pc:chgData name="Manish Sharma" userId="b799adb9ba789c8f" providerId="LiveId" clId="{0DEF69CE-BECA-49EB-92D6-0FC293AF1BD4}" dt="2022-02-19T13:04:11.548" v="7" actId="47"/>
        <pc:sldMkLst>
          <pc:docMk/>
          <pc:sldMk cId="3363675506" sldId="312"/>
        </pc:sldMkLst>
      </pc:sldChg>
      <pc:sldChg chg="del">
        <pc:chgData name="Manish Sharma" userId="b799adb9ba789c8f" providerId="LiveId" clId="{0DEF69CE-BECA-49EB-92D6-0FC293AF1BD4}" dt="2022-02-19T13:04:11.548" v="7" actId="47"/>
        <pc:sldMkLst>
          <pc:docMk/>
          <pc:sldMk cId="1745736043" sldId="313"/>
        </pc:sldMkLst>
      </pc:sldChg>
      <pc:sldChg chg="del">
        <pc:chgData name="Manish Sharma" userId="b799adb9ba789c8f" providerId="LiveId" clId="{0DEF69CE-BECA-49EB-92D6-0FC293AF1BD4}" dt="2022-02-19T13:04:11.548" v="7" actId="47"/>
        <pc:sldMkLst>
          <pc:docMk/>
          <pc:sldMk cId="3343793836" sldId="314"/>
        </pc:sldMkLst>
      </pc:sldChg>
      <pc:sldChg chg="del">
        <pc:chgData name="Manish Sharma" userId="b799adb9ba789c8f" providerId="LiveId" clId="{0DEF69CE-BECA-49EB-92D6-0FC293AF1BD4}" dt="2022-02-19T13:04:11.548" v="7" actId="47"/>
        <pc:sldMkLst>
          <pc:docMk/>
          <pc:sldMk cId="459504614" sldId="315"/>
        </pc:sldMkLst>
      </pc:sldChg>
      <pc:sldChg chg="del">
        <pc:chgData name="Manish Sharma" userId="b799adb9ba789c8f" providerId="LiveId" clId="{0DEF69CE-BECA-49EB-92D6-0FC293AF1BD4}" dt="2022-02-19T13:04:11.548" v="7" actId="47"/>
        <pc:sldMkLst>
          <pc:docMk/>
          <pc:sldMk cId="495837008" sldId="316"/>
        </pc:sldMkLst>
      </pc:sldChg>
      <pc:sldChg chg="del">
        <pc:chgData name="Manish Sharma" userId="b799adb9ba789c8f" providerId="LiveId" clId="{0DEF69CE-BECA-49EB-92D6-0FC293AF1BD4}" dt="2022-02-19T13:04:11.548" v="7" actId="47"/>
        <pc:sldMkLst>
          <pc:docMk/>
          <pc:sldMk cId="729508330" sldId="317"/>
        </pc:sldMkLst>
      </pc:sldChg>
      <pc:sldChg chg="del">
        <pc:chgData name="Manish Sharma" userId="b799adb9ba789c8f" providerId="LiveId" clId="{0DEF69CE-BECA-49EB-92D6-0FC293AF1BD4}" dt="2022-02-19T13:04:11.548" v="7" actId="47"/>
        <pc:sldMkLst>
          <pc:docMk/>
          <pc:sldMk cId="3730346979" sldId="318"/>
        </pc:sldMkLst>
      </pc:sldChg>
      <pc:sldChg chg="del">
        <pc:chgData name="Manish Sharma" userId="b799adb9ba789c8f" providerId="LiveId" clId="{0DEF69CE-BECA-49EB-92D6-0FC293AF1BD4}" dt="2022-02-19T13:04:11.548" v="7" actId="47"/>
        <pc:sldMkLst>
          <pc:docMk/>
          <pc:sldMk cId="3305835573" sldId="320"/>
        </pc:sldMkLst>
      </pc:sldChg>
      <pc:sldChg chg="del">
        <pc:chgData name="Manish Sharma" userId="b799adb9ba789c8f" providerId="LiveId" clId="{0DEF69CE-BECA-49EB-92D6-0FC293AF1BD4}" dt="2022-02-19T13:04:11.548" v="7" actId="47"/>
        <pc:sldMkLst>
          <pc:docMk/>
          <pc:sldMk cId="1973237833" sldId="321"/>
        </pc:sldMkLst>
      </pc:sldChg>
      <pc:sldChg chg="del">
        <pc:chgData name="Manish Sharma" userId="b799adb9ba789c8f" providerId="LiveId" clId="{0DEF69CE-BECA-49EB-92D6-0FC293AF1BD4}" dt="2022-02-19T13:04:11.548" v="7" actId="47"/>
        <pc:sldMkLst>
          <pc:docMk/>
          <pc:sldMk cId="433844631" sldId="322"/>
        </pc:sldMkLst>
      </pc:sldChg>
      <pc:sldChg chg="del">
        <pc:chgData name="Manish Sharma" userId="b799adb9ba789c8f" providerId="LiveId" clId="{0DEF69CE-BECA-49EB-92D6-0FC293AF1BD4}" dt="2022-02-19T13:04:11.548" v="7" actId="47"/>
        <pc:sldMkLst>
          <pc:docMk/>
          <pc:sldMk cId="45633748" sldId="323"/>
        </pc:sldMkLst>
      </pc:sldChg>
      <pc:sldChg chg="del">
        <pc:chgData name="Manish Sharma" userId="b799adb9ba789c8f" providerId="LiveId" clId="{0DEF69CE-BECA-49EB-92D6-0FC293AF1BD4}" dt="2022-02-19T13:04:11.548" v="7" actId="47"/>
        <pc:sldMkLst>
          <pc:docMk/>
          <pc:sldMk cId="2625194412" sldId="324"/>
        </pc:sldMkLst>
      </pc:sldChg>
      <pc:sldChg chg="del">
        <pc:chgData name="Manish Sharma" userId="b799adb9ba789c8f" providerId="LiveId" clId="{0DEF69CE-BECA-49EB-92D6-0FC293AF1BD4}" dt="2022-02-19T13:04:11.548" v="7" actId="47"/>
        <pc:sldMkLst>
          <pc:docMk/>
          <pc:sldMk cId="492403978" sldId="325"/>
        </pc:sldMkLst>
      </pc:sldChg>
      <pc:sldChg chg="del">
        <pc:chgData name="Manish Sharma" userId="b799adb9ba789c8f" providerId="LiveId" clId="{0DEF69CE-BECA-49EB-92D6-0FC293AF1BD4}" dt="2022-02-19T13:04:11.548" v="7" actId="47"/>
        <pc:sldMkLst>
          <pc:docMk/>
          <pc:sldMk cId="2388020248" sldId="326"/>
        </pc:sldMkLst>
      </pc:sldChg>
      <pc:sldChg chg="del">
        <pc:chgData name="Manish Sharma" userId="b799adb9ba789c8f" providerId="LiveId" clId="{0DEF69CE-BECA-49EB-92D6-0FC293AF1BD4}" dt="2022-02-19T13:04:11.548" v="7" actId="47"/>
        <pc:sldMkLst>
          <pc:docMk/>
          <pc:sldMk cId="855042921" sldId="327"/>
        </pc:sldMkLst>
      </pc:sldChg>
      <pc:sldChg chg="del">
        <pc:chgData name="Manish Sharma" userId="b799adb9ba789c8f" providerId="LiveId" clId="{0DEF69CE-BECA-49EB-92D6-0FC293AF1BD4}" dt="2022-02-19T13:04:11.548" v="7" actId="47"/>
        <pc:sldMkLst>
          <pc:docMk/>
          <pc:sldMk cId="1818750816" sldId="328"/>
        </pc:sldMkLst>
      </pc:sldChg>
      <pc:sldChg chg="del">
        <pc:chgData name="Manish Sharma" userId="b799adb9ba789c8f" providerId="LiveId" clId="{0DEF69CE-BECA-49EB-92D6-0FC293AF1BD4}" dt="2022-02-19T13:04:11.548" v="7" actId="47"/>
        <pc:sldMkLst>
          <pc:docMk/>
          <pc:sldMk cId="3069621704" sldId="329"/>
        </pc:sldMkLst>
      </pc:sldChg>
      <pc:sldChg chg="del">
        <pc:chgData name="Manish Sharma" userId="b799adb9ba789c8f" providerId="LiveId" clId="{0DEF69CE-BECA-49EB-92D6-0FC293AF1BD4}" dt="2022-02-19T13:04:11.548" v="7" actId="47"/>
        <pc:sldMkLst>
          <pc:docMk/>
          <pc:sldMk cId="2552148886" sldId="331"/>
        </pc:sldMkLst>
      </pc:sldChg>
      <pc:sldChg chg="del">
        <pc:chgData name="Manish Sharma" userId="b799adb9ba789c8f" providerId="LiveId" clId="{0DEF69CE-BECA-49EB-92D6-0FC293AF1BD4}" dt="2022-02-19T13:04:11.548" v="7" actId="47"/>
        <pc:sldMkLst>
          <pc:docMk/>
          <pc:sldMk cId="3289065075" sldId="332"/>
        </pc:sldMkLst>
      </pc:sldChg>
      <pc:sldChg chg="del">
        <pc:chgData name="Manish Sharma" userId="b799adb9ba789c8f" providerId="LiveId" clId="{0DEF69CE-BECA-49EB-92D6-0FC293AF1BD4}" dt="2022-02-19T13:04:11.548" v="7" actId="47"/>
        <pc:sldMkLst>
          <pc:docMk/>
          <pc:sldMk cId="3402201954" sldId="333"/>
        </pc:sldMkLst>
      </pc:sldChg>
      <pc:sldChg chg="del">
        <pc:chgData name="Manish Sharma" userId="b799adb9ba789c8f" providerId="LiveId" clId="{0DEF69CE-BECA-49EB-92D6-0FC293AF1BD4}" dt="2022-02-19T13:04:11.548" v="7" actId="47"/>
        <pc:sldMkLst>
          <pc:docMk/>
          <pc:sldMk cId="2964544637" sldId="334"/>
        </pc:sldMkLst>
      </pc:sldChg>
      <pc:sldChg chg="del">
        <pc:chgData name="Manish Sharma" userId="b799adb9ba789c8f" providerId="LiveId" clId="{0DEF69CE-BECA-49EB-92D6-0FC293AF1BD4}" dt="2022-02-19T13:04:11.548" v="7" actId="47"/>
        <pc:sldMkLst>
          <pc:docMk/>
          <pc:sldMk cId="4089342765" sldId="337"/>
        </pc:sldMkLst>
      </pc:sldChg>
      <pc:sldChg chg="del">
        <pc:chgData name="Manish Sharma" userId="b799adb9ba789c8f" providerId="LiveId" clId="{0DEF69CE-BECA-49EB-92D6-0FC293AF1BD4}" dt="2022-02-19T13:04:11.548" v="7" actId="47"/>
        <pc:sldMkLst>
          <pc:docMk/>
          <pc:sldMk cId="326244009" sldId="338"/>
        </pc:sldMkLst>
      </pc:sldChg>
      <pc:sldChg chg="del">
        <pc:chgData name="Manish Sharma" userId="b799adb9ba789c8f" providerId="LiveId" clId="{0DEF69CE-BECA-49EB-92D6-0FC293AF1BD4}" dt="2022-02-19T13:04:11.548" v="7" actId="47"/>
        <pc:sldMkLst>
          <pc:docMk/>
          <pc:sldMk cId="914836995" sldId="339"/>
        </pc:sldMkLst>
      </pc:sldChg>
      <pc:sldChg chg="add">
        <pc:chgData name="Manish Sharma" userId="b799adb9ba789c8f" providerId="LiveId" clId="{0DEF69CE-BECA-49EB-92D6-0FC293AF1BD4}" dt="2022-02-27T17:29:11.503" v="1011"/>
        <pc:sldMkLst>
          <pc:docMk/>
          <pc:sldMk cId="2986602669" sldId="347"/>
        </pc:sldMkLst>
      </pc:sldChg>
      <pc:sldChg chg="del">
        <pc:chgData name="Manish Sharma" userId="b799adb9ba789c8f" providerId="LiveId" clId="{0DEF69CE-BECA-49EB-92D6-0FC293AF1BD4}" dt="2022-02-19T13:04:11.548" v="7" actId="47"/>
        <pc:sldMkLst>
          <pc:docMk/>
          <pc:sldMk cId="3237243737" sldId="357"/>
        </pc:sldMkLst>
      </pc:sldChg>
      <pc:sldChg chg="del">
        <pc:chgData name="Manish Sharma" userId="b799adb9ba789c8f" providerId="LiveId" clId="{0DEF69CE-BECA-49EB-92D6-0FC293AF1BD4}" dt="2022-02-19T13:04:11.548" v="7" actId="47"/>
        <pc:sldMkLst>
          <pc:docMk/>
          <pc:sldMk cId="3787089593" sldId="358"/>
        </pc:sldMkLst>
      </pc:sldChg>
      <pc:sldChg chg="del">
        <pc:chgData name="Manish Sharma" userId="b799adb9ba789c8f" providerId="LiveId" clId="{0DEF69CE-BECA-49EB-92D6-0FC293AF1BD4}" dt="2022-02-19T13:04:11.548" v="7" actId="47"/>
        <pc:sldMkLst>
          <pc:docMk/>
          <pc:sldMk cId="1617090137" sldId="360"/>
        </pc:sldMkLst>
      </pc:sldChg>
      <pc:sldChg chg="del">
        <pc:chgData name="Manish Sharma" userId="b799adb9ba789c8f" providerId="LiveId" clId="{0DEF69CE-BECA-49EB-92D6-0FC293AF1BD4}" dt="2022-02-19T13:04:11.548" v="7" actId="47"/>
        <pc:sldMkLst>
          <pc:docMk/>
          <pc:sldMk cId="3294796223" sldId="361"/>
        </pc:sldMkLst>
      </pc:sldChg>
      <pc:sldChg chg="del">
        <pc:chgData name="Manish Sharma" userId="b799adb9ba789c8f" providerId="LiveId" clId="{0DEF69CE-BECA-49EB-92D6-0FC293AF1BD4}" dt="2022-02-19T13:04:11.548" v="7" actId="47"/>
        <pc:sldMkLst>
          <pc:docMk/>
          <pc:sldMk cId="1046350515" sldId="362"/>
        </pc:sldMkLst>
      </pc:sldChg>
      <pc:sldChg chg="del">
        <pc:chgData name="Manish Sharma" userId="b799adb9ba789c8f" providerId="LiveId" clId="{0DEF69CE-BECA-49EB-92D6-0FC293AF1BD4}" dt="2022-02-19T13:04:11.548" v="7" actId="47"/>
        <pc:sldMkLst>
          <pc:docMk/>
          <pc:sldMk cId="268869567" sldId="363"/>
        </pc:sldMkLst>
      </pc:sldChg>
      <pc:sldChg chg="modSp add mod">
        <pc:chgData name="Manish Sharma" userId="b799adb9ba789c8f" providerId="LiveId" clId="{0DEF69CE-BECA-49EB-92D6-0FC293AF1BD4}" dt="2022-02-19T14:29:36.031" v="196" actId="20577"/>
        <pc:sldMkLst>
          <pc:docMk/>
          <pc:sldMk cId="493138841" sldId="364"/>
        </pc:sldMkLst>
        <pc:spChg chg="mod">
          <ac:chgData name="Manish Sharma" userId="b799adb9ba789c8f" providerId="LiveId" clId="{0DEF69CE-BECA-49EB-92D6-0FC293AF1BD4}" dt="2022-02-19T14:29:36.031" v="196" actId="20577"/>
          <ac:spMkLst>
            <pc:docMk/>
            <pc:sldMk cId="493138841" sldId="364"/>
            <ac:spMk id="3" creationId="{00D03CB7-7F7A-4376-9693-4163852D9499}"/>
          </ac:spMkLst>
        </pc:spChg>
      </pc:sldChg>
      <pc:sldChg chg="del">
        <pc:chgData name="Manish Sharma" userId="b799adb9ba789c8f" providerId="LiveId" clId="{0DEF69CE-BECA-49EB-92D6-0FC293AF1BD4}" dt="2022-02-19T13:04:11.548" v="7" actId="47"/>
        <pc:sldMkLst>
          <pc:docMk/>
          <pc:sldMk cId="1436067905" sldId="371"/>
        </pc:sldMkLst>
      </pc:sldChg>
      <pc:sldChg chg="del">
        <pc:chgData name="Manish Sharma" userId="b799adb9ba789c8f" providerId="LiveId" clId="{0DEF69CE-BECA-49EB-92D6-0FC293AF1BD4}" dt="2022-02-19T13:04:11.548" v="7" actId="47"/>
        <pc:sldMkLst>
          <pc:docMk/>
          <pc:sldMk cId="3178330498" sldId="372"/>
        </pc:sldMkLst>
      </pc:sldChg>
      <pc:sldChg chg="add">
        <pc:chgData name="Manish Sharma" userId="b799adb9ba789c8f" providerId="LiveId" clId="{0DEF69CE-BECA-49EB-92D6-0FC293AF1BD4}" dt="2022-02-19T14:32:30.670" v="197"/>
        <pc:sldMkLst>
          <pc:docMk/>
          <pc:sldMk cId="1828995850" sldId="374"/>
        </pc:sldMkLst>
      </pc:sldChg>
      <pc:sldChg chg="modSp add mod">
        <pc:chgData name="Manish Sharma" userId="b799adb9ba789c8f" providerId="LiveId" clId="{0DEF69CE-BECA-49EB-92D6-0FC293AF1BD4}" dt="2022-02-19T15:19:21.257" v="240" actId="20577"/>
        <pc:sldMkLst>
          <pc:docMk/>
          <pc:sldMk cId="3996413173" sldId="375"/>
        </pc:sldMkLst>
        <pc:spChg chg="mod">
          <ac:chgData name="Manish Sharma" userId="b799adb9ba789c8f" providerId="LiveId" clId="{0DEF69CE-BECA-49EB-92D6-0FC293AF1BD4}" dt="2022-02-19T15:19:21.257" v="240" actId="20577"/>
          <ac:spMkLst>
            <pc:docMk/>
            <pc:sldMk cId="3996413173" sldId="375"/>
            <ac:spMk id="3" creationId="{DB4144A5-1FEA-4E7F-966B-484A5CEC69D9}"/>
          </ac:spMkLst>
        </pc:spChg>
      </pc:sldChg>
      <pc:sldChg chg="add">
        <pc:chgData name="Manish Sharma" userId="b799adb9ba789c8f" providerId="LiveId" clId="{0DEF69CE-BECA-49EB-92D6-0FC293AF1BD4}" dt="2022-02-19T14:47:36.377" v="198"/>
        <pc:sldMkLst>
          <pc:docMk/>
          <pc:sldMk cId="1122893291" sldId="376"/>
        </pc:sldMkLst>
      </pc:sldChg>
      <pc:sldChg chg="addSp delSp modSp new mod">
        <pc:chgData name="Manish Sharma" userId="b799adb9ba789c8f" providerId="LiveId" clId="{0DEF69CE-BECA-49EB-92D6-0FC293AF1BD4}" dt="2022-02-19T15:02:51.622" v="206"/>
        <pc:sldMkLst>
          <pc:docMk/>
          <pc:sldMk cId="1945048754" sldId="377"/>
        </pc:sldMkLst>
        <pc:spChg chg="del">
          <ac:chgData name="Manish Sharma" userId="b799adb9ba789c8f" providerId="LiveId" clId="{0DEF69CE-BECA-49EB-92D6-0FC293AF1BD4}" dt="2022-02-19T15:01:47.067" v="200" actId="478"/>
          <ac:spMkLst>
            <pc:docMk/>
            <pc:sldMk cId="1945048754" sldId="377"/>
            <ac:spMk id="2" creationId="{96929E5E-3D20-4637-8E4B-FFAA42D2FE9B}"/>
          </ac:spMkLst>
        </pc:spChg>
        <pc:spChg chg="del">
          <ac:chgData name="Manish Sharma" userId="b799adb9ba789c8f" providerId="LiveId" clId="{0DEF69CE-BECA-49EB-92D6-0FC293AF1BD4}" dt="2022-02-19T15:01:47.067" v="200" actId="478"/>
          <ac:spMkLst>
            <pc:docMk/>
            <pc:sldMk cId="1945048754" sldId="377"/>
            <ac:spMk id="3" creationId="{4FB354FC-66FE-4557-AA7A-652A0DF7B380}"/>
          </ac:spMkLst>
        </pc:spChg>
        <pc:spChg chg="add mod">
          <ac:chgData name="Manish Sharma" userId="b799adb9ba789c8f" providerId="LiveId" clId="{0DEF69CE-BECA-49EB-92D6-0FC293AF1BD4}" dt="2022-02-19T15:01:53.563" v="201"/>
          <ac:spMkLst>
            <pc:docMk/>
            <pc:sldMk cId="1945048754" sldId="377"/>
            <ac:spMk id="4" creationId="{2502CBF9-EE6D-4E8E-8994-529F3E26296A}"/>
          </ac:spMkLst>
        </pc:spChg>
        <pc:spChg chg="add mod">
          <ac:chgData name="Manish Sharma" userId="b799adb9ba789c8f" providerId="LiveId" clId="{0DEF69CE-BECA-49EB-92D6-0FC293AF1BD4}" dt="2022-02-19T15:02:03.140" v="202"/>
          <ac:spMkLst>
            <pc:docMk/>
            <pc:sldMk cId="1945048754" sldId="377"/>
            <ac:spMk id="5" creationId="{80CB35DE-3C28-4D7D-9D6C-3EEA8F832BA8}"/>
          </ac:spMkLst>
        </pc:spChg>
        <pc:spChg chg="add mod">
          <ac:chgData name="Manish Sharma" userId="b799adb9ba789c8f" providerId="LiveId" clId="{0DEF69CE-BECA-49EB-92D6-0FC293AF1BD4}" dt="2022-02-19T15:02:09.188" v="203"/>
          <ac:spMkLst>
            <pc:docMk/>
            <pc:sldMk cId="1945048754" sldId="377"/>
            <ac:spMk id="6" creationId="{67B54EC3-7268-4BE1-8256-EDE208C3FD9C}"/>
          </ac:spMkLst>
        </pc:spChg>
        <pc:spChg chg="add mod">
          <ac:chgData name="Manish Sharma" userId="b799adb9ba789c8f" providerId="LiveId" clId="{0DEF69CE-BECA-49EB-92D6-0FC293AF1BD4}" dt="2022-02-19T15:02:39.827" v="204"/>
          <ac:spMkLst>
            <pc:docMk/>
            <pc:sldMk cId="1945048754" sldId="377"/>
            <ac:spMk id="7" creationId="{979B0345-8A7C-41F1-A887-5971A4C2B790}"/>
          </ac:spMkLst>
        </pc:spChg>
        <pc:spChg chg="add mod">
          <ac:chgData name="Manish Sharma" userId="b799adb9ba789c8f" providerId="LiveId" clId="{0DEF69CE-BECA-49EB-92D6-0FC293AF1BD4}" dt="2022-02-19T15:02:47.006" v="205"/>
          <ac:spMkLst>
            <pc:docMk/>
            <pc:sldMk cId="1945048754" sldId="377"/>
            <ac:spMk id="8" creationId="{DB812144-3759-4EB8-9253-E5C79515C857}"/>
          </ac:spMkLst>
        </pc:spChg>
        <pc:spChg chg="add mod">
          <ac:chgData name="Manish Sharma" userId="b799adb9ba789c8f" providerId="LiveId" clId="{0DEF69CE-BECA-49EB-92D6-0FC293AF1BD4}" dt="2022-02-19T15:02:51.622" v="206"/>
          <ac:spMkLst>
            <pc:docMk/>
            <pc:sldMk cId="1945048754" sldId="377"/>
            <ac:spMk id="9" creationId="{B698B21D-69CD-40AF-A3C7-0CC087536187}"/>
          </ac:spMkLst>
        </pc:spChg>
      </pc:sldChg>
      <pc:sldChg chg="add ord">
        <pc:chgData name="Manish Sharma" userId="b799adb9ba789c8f" providerId="LiveId" clId="{0DEF69CE-BECA-49EB-92D6-0FC293AF1BD4}" dt="2022-02-19T15:21:43.248" v="245"/>
        <pc:sldMkLst>
          <pc:docMk/>
          <pc:sldMk cId="2235251600" sldId="378"/>
        </pc:sldMkLst>
      </pc:sldChg>
      <pc:sldChg chg="add">
        <pc:chgData name="Manish Sharma" userId="b799adb9ba789c8f" providerId="LiveId" clId="{0DEF69CE-BECA-49EB-92D6-0FC293AF1BD4}" dt="2022-02-19T15:58:55.925" v="246"/>
        <pc:sldMkLst>
          <pc:docMk/>
          <pc:sldMk cId="3222575608" sldId="380"/>
        </pc:sldMkLst>
      </pc:sldChg>
      <pc:sldChg chg="addSp delSp modSp new mod">
        <pc:chgData name="Manish Sharma" userId="b799adb9ba789c8f" providerId="LiveId" clId="{0DEF69CE-BECA-49EB-92D6-0FC293AF1BD4}" dt="2022-02-19T16:02:54.771" v="394" actId="207"/>
        <pc:sldMkLst>
          <pc:docMk/>
          <pc:sldMk cId="801277876" sldId="381"/>
        </pc:sldMkLst>
        <pc:spChg chg="del">
          <ac:chgData name="Manish Sharma" userId="b799adb9ba789c8f" providerId="LiveId" clId="{0DEF69CE-BECA-49EB-92D6-0FC293AF1BD4}" dt="2022-02-19T16:00:21.615" v="250" actId="478"/>
          <ac:spMkLst>
            <pc:docMk/>
            <pc:sldMk cId="801277876" sldId="381"/>
            <ac:spMk id="2" creationId="{BB3E974F-0908-47F0-9AA9-CE4BBAC35527}"/>
          </ac:spMkLst>
        </pc:spChg>
        <pc:spChg chg="del">
          <ac:chgData name="Manish Sharma" userId="b799adb9ba789c8f" providerId="LiveId" clId="{0DEF69CE-BECA-49EB-92D6-0FC293AF1BD4}" dt="2022-02-19T16:00:21.615" v="250" actId="478"/>
          <ac:spMkLst>
            <pc:docMk/>
            <pc:sldMk cId="801277876" sldId="381"/>
            <ac:spMk id="3" creationId="{92FE8924-7FE0-4115-935C-CEB556F9BD75}"/>
          </ac:spMkLst>
        </pc:spChg>
        <pc:spChg chg="add mod">
          <ac:chgData name="Manish Sharma" userId="b799adb9ba789c8f" providerId="LiveId" clId="{0DEF69CE-BECA-49EB-92D6-0FC293AF1BD4}" dt="2022-02-19T16:00:22.301" v="251"/>
          <ac:spMkLst>
            <pc:docMk/>
            <pc:sldMk cId="801277876" sldId="381"/>
            <ac:spMk id="4" creationId="{7A5006E2-5CBA-4D0E-B4FF-B24A21018016}"/>
          </ac:spMkLst>
        </pc:spChg>
        <pc:spChg chg="add mod">
          <ac:chgData name="Manish Sharma" userId="b799adb9ba789c8f" providerId="LiveId" clId="{0DEF69CE-BECA-49EB-92D6-0FC293AF1BD4}" dt="2022-02-19T16:02:54.771" v="394" actId="207"/>
          <ac:spMkLst>
            <pc:docMk/>
            <pc:sldMk cId="801277876" sldId="381"/>
            <ac:spMk id="5" creationId="{09E29497-C07F-4F49-A69C-FBBD30E65B5F}"/>
          </ac:spMkLst>
        </pc:spChg>
      </pc:sldChg>
      <pc:sldChg chg="addSp delSp modSp new mod">
        <pc:chgData name="Manish Sharma" userId="b799adb9ba789c8f" providerId="LiveId" clId="{0DEF69CE-BECA-49EB-92D6-0FC293AF1BD4}" dt="2022-02-19T17:24:36.069" v="450" actId="1076"/>
        <pc:sldMkLst>
          <pc:docMk/>
          <pc:sldMk cId="2456763921" sldId="382"/>
        </pc:sldMkLst>
        <pc:spChg chg="mod">
          <ac:chgData name="Manish Sharma" userId="b799adb9ba789c8f" providerId="LiveId" clId="{0DEF69CE-BECA-49EB-92D6-0FC293AF1BD4}" dt="2022-02-19T17:24:12.967" v="449" actId="20577"/>
          <ac:spMkLst>
            <pc:docMk/>
            <pc:sldMk cId="2456763921" sldId="382"/>
            <ac:spMk id="2" creationId="{F42EF29F-B2C8-420D-91C6-4E9775347B07}"/>
          </ac:spMkLst>
        </pc:spChg>
        <pc:spChg chg="del">
          <ac:chgData name="Manish Sharma" userId="b799adb9ba789c8f" providerId="LiveId" clId="{0DEF69CE-BECA-49EB-92D6-0FC293AF1BD4}" dt="2022-02-19T17:21:10.871" v="396" actId="478"/>
          <ac:spMkLst>
            <pc:docMk/>
            <pc:sldMk cId="2456763921" sldId="382"/>
            <ac:spMk id="3" creationId="{5CC294A8-2269-4D95-AA1F-3D91C1AB6C84}"/>
          </ac:spMkLst>
        </pc:spChg>
        <pc:spChg chg="add mod">
          <ac:chgData name="Manish Sharma" userId="b799adb9ba789c8f" providerId="LiveId" clId="{0DEF69CE-BECA-49EB-92D6-0FC293AF1BD4}" dt="2022-02-19T17:24:36.069" v="450" actId="1076"/>
          <ac:spMkLst>
            <pc:docMk/>
            <pc:sldMk cId="2456763921" sldId="382"/>
            <ac:spMk id="4" creationId="{CE8B469E-CB5F-4B6D-8DA8-2E5D33CC4028}"/>
          </ac:spMkLst>
        </pc:spChg>
        <pc:spChg chg="add mod">
          <ac:chgData name="Manish Sharma" userId="b799adb9ba789c8f" providerId="LiveId" clId="{0DEF69CE-BECA-49EB-92D6-0FC293AF1BD4}" dt="2022-02-19T17:24:36.069" v="450" actId="1076"/>
          <ac:spMkLst>
            <pc:docMk/>
            <pc:sldMk cId="2456763921" sldId="382"/>
            <ac:spMk id="5" creationId="{08E4B79C-B43D-45A6-A326-83DC6CF4329C}"/>
          </ac:spMkLst>
        </pc:spChg>
        <pc:spChg chg="add mod">
          <ac:chgData name="Manish Sharma" userId="b799adb9ba789c8f" providerId="LiveId" clId="{0DEF69CE-BECA-49EB-92D6-0FC293AF1BD4}" dt="2022-02-19T17:24:36.069" v="450" actId="1076"/>
          <ac:spMkLst>
            <pc:docMk/>
            <pc:sldMk cId="2456763921" sldId="382"/>
            <ac:spMk id="6" creationId="{C312EE93-33DA-477D-818F-E9E653634C60}"/>
          </ac:spMkLst>
        </pc:spChg>
        <pc:spChg chg="add mod">
          <ac:chgData name="Manish Sharma" userId="b799adb9ba789c8f" providerId="LiveId" clId="{0DEF69CE-BECA-49EB-92D6-0FC293AF1BD4}" dt="2022-02-19T17:24:36.069" v="450" actId="1076"/>
          <ac:spMkLst>
            <pc:docMk/>
            <pc:sldMk cId="2456763921" sldId="382"/>
            <ac:spMk id="7" creationId="{9343D7D8-8209-445C-8809-049A90624E27}"/>
          </ac:spMkLst>
        </pc:spChg>
        <pc:spChg chg="add mod">
          <ac:chgData name="Manish Sharma" userId="b799adb9ba789c8f" providerId="LiveId" clId="{0DEF69CE-BECA-49EB-92D6-0FC293AF1BD4}" dt="2022-02-19T17:24:36.069" v="450" actId="1076"/>
          <ac:spMkLst>
            <pc:docMk/>
            <pc:sldMk cId="2456763921" sldId="382"/>
            <ac:spMk id="8" creationId="{50A8659E-873D-4963-995B-501B2A3F3A10}"/>
          </ac:spMkLst>
        </pc:spChg>
        <pc:spChg chg="add mod">
          <ac:chgData name="Manish Sharma" userId="b799adb9ba789c8f" providerId="LiveId" clId="{0DEF69CE-BECA-49EB-92D6-0FC293AF1BD4}" dt="2022-02-19T17:24:36.069" v="450" actId="1076"/>
          <ac:spMkLst>
            <pc:docMk/>
            <pc:sldMk cId="2456763921" sldId="382"/>
            <ac:spMk id="9" creationId="{4628227D-9C35-44CB-A85A-5717257D6942}"/>
          </ac:spMkLst>
        </pc:spChg>
        <pc:spChg chg="add mod">
          <ac:chgData name="Manish Sharma" userId="b799adb9ba789c8f" providerId="LiveId" clId="{0DEF69CE-BECA-49EB-92D6-0FC293AF1BD4}" dt="2022-02-19T17:24:36.069" v="450" actId="1076"/>
          <ac:spMkLst>
            <pc:docMk/>
            <pc:sldMk cId="2456763921" sldId="382"/>
            <ac:spMk id="10" creationId="{3FCA500E-2F14-43C6-B6E6-A5397F474CCE}"/>
          </ac:spMkLst>
        </pc:spChg>
      </pc:sldChg>
      <pc:sldChg chg="add">
        <pc:chgData name="Manish Sharma" userId="b799adb9ba789c8f" providerId="LiveId" clId="{0DEF69CE-BECA-49EB-92D6-0FC293AF1BD4}" dt="2022-02-19T17:30:43.387" v="451"/>
        <pc:sldMkLst>
          <pc:docMk/>
          <pc:sldMk cId="2390603842" sldId="383"/>
        </pc:sldMkLst>
      </pc:sldChg>
      <pc:sldChg chg="add">
        <pc:chgData name="Manish Sharma" userId="b799adb9ba789c8f" providerId="LiveId" clId="{0DEF69CE-BECA-49EB-92D6-0FC293AF1BD4}" dt="2022-02-19T19:35:17.580" v="452"/>
        <pc:sldMkLst>
          <pc:docMk/>
          <pc:sldMk cId="1302610745" sldId="384"/>
        </pc:sldMkLst>
      </pc:sldChg>
      <pc:sldChg chg="add">
        <pc:chgData name="Manish Sharma" userId="b799adb9ba789c8f" providerId="LiveId" clId="{0DEF69CE-BECA-49EB-92D6-0FC293AF1BD4}" dt="2022-02-19T19:44:45.444" v="453"/>
        <pc:sldMkLst>
          <pc:docMk/>
          <pc:sldMk cId="3344806649" sldId="385"/>
        </pc:sldMkLst>
      </pc:sldChg>
      <pc:sldChg chg="add">
        <pc:chgData name="Manish Sharma" userId="b799adb9ba789c8f" providerId="LiveId" clId="{0DEF69CE-BECA-49EB-92D6-0FC293AF1BD4}" dt="2022-02-19T19:44:45.444" v="453"/>
        <pc:sldMkLst>
          <pc:docMk/>
          <pc:sldMk cId="3925259308" sldId="386"/>
        </pc:sldMkLst>
      </pc:sldChg>
      <pc:sldChg chg="addSp delSp modSp new mod">
        <pc:chgData name="Manish Sharma" userId="b799adb9ba789c8f" providerId="LiveId" clId="{0DEF69CE-BECA-49EB-92D6-0FC293AF1BD4}" dt="2022-02-20T14:00:01.247" v="472" actId="113"/>
        <pc:sldMkLst>
          <pc:docMk/>
          <pc:sldMk cId="3094704984" sldId="387"/>
        </pc:sldMkLst>
        <pc:spChg chg="mod">
          <ac:chgData name="Manish Sharma" userId="b799adb9ba789c8f" providerId="LiveId" clId="{0DEF69CE-BECA-49EB-92D6-0FC293AF1BD4}" dt="2022-02-19T19:45:57.717" v="455"/>
          <ac:spMkLst>
            <pc:docMk/>
            <pc:sldMk cId="3094704984" sldId="387"/>
            <ac:spMk id="2" creationId="{28098B2D-A8EB-490F-BB3E-5A8FC8C40A18}"/>
          </ac:spMkLst>
        </pc:spChg>
        <pc:spChg chg="del">
          <ac:chgData name="Manish Sharma" userId="b799adb9ba789c8f" providerId="LiveId" clId="{0DEF69CE-BECA-49EB-92D6-0FC293AF1BD4}" dt="2022-02-19T19:46:00.975" v="456" actId="478"/>
          <ac:spMkLst>
            <pc:docMk/>
            <pc:sldMk cId="3094704984" sldId="387"/>
            <ac:spMk id="3" creationId="{E7264E4C-9835-43E6-BC83-86A03077C914}"/>
          </ac:spMkLst>
        </pc:spChg>
        <pc:spChg chg="add mod">
          <ac:chgData name="Manish Sharma" userId="b799adb9ba789c8f" providerId="LiveId" clId="{0DEF69CE-BECA-49EB-92D6-0FC293AF1BD4}" dt="2022-02-19T19:46:09.471" v="457"/>
          <ac:spMkLst>
            <pc:docMk/>
            <pc:sldMk cId="3094704984" sldId="387"/>
            <ac:spMk id="4" creationId="{4856EE39-C468-4B76-BEBA-7299EC2B2B84}"/>
          </ac:spMkLst>
        </pc:spChg>
        <pc:spChg chg="add mod">
          <ac:chgData name="Manish Sharma" userId="b799adb9ba789c8f" providerId="LiveId" clId="{0DEF69CE-BECA-49EB-92D6-0FC293AF1BD4}" dt="2022-02-19T19:46:22.834" v="458"/>
          <ac:spMkLst>
            <pc:docMk/>
            <pc:sldMk cId="3094704984" sldId="387"/>
            <ac:spMk id="5" creationId="{EA336C0D-0113-4C4F-A783-73CDA507C471}"/>
          </ac:spMkLst>
        </pc:spChg>
        <pc:spChg chg="add mod">
          <ac:chgData name="Manish Sharma" userId="b799adb9ba789c8f" providerId="LiveId" clId="{0DEF69CE-BECA-49EB-92D6-0FC293AF1BD4}" dt="2022-02-20T13:26:31.858" v="466" actId="113"/>
          <ac:spMkLst>
            <pc:docMk/>
            <pc:sldMk cId="3094704984" sldId="387"/>
            <ac:spMk id="10" creationId="{6B5362AF-12C2-44AF-860B-A0A010C05D12}"/>
          </ac:spMkLst>
        </pc:spChg>
        <pc:spChg chg="add mod">
          <ac:chgData name="Manish Sharma" userId="b799adb9ba789c8f" providerId="LiveId" clId="{0DEF69CE-BECA-49EB-92D6-0FC293AF1BD4}" dt="2022-02-20T13:46:15.789" v="469" actId="113"/>
          <ac:spMkLst>
            <pc:docMk/>
            <pc:sldMk cId="3094704984" sldId="387"/>
            <ac:spMk id="11" creationId="{C425E6D1-339A-4230-8ADE-DC3CE20A3808}"/>
          </ac:spMkLst>
        </pc:spChg>
        <pc:spChg chg="add mod">
          <ac:chgData name="Manish Sharma" userId="b799adb9ba789c8f" providerId="LiveId" clId="{0DEF69CE-BECA-49EB-92D6-0FC293AF1BD4}" dt="2022-02-20T14:00:01.247" v="472" actId="113"/>
          <ac:spMkLst>
            <pc:docMk/>
            <pc:sldMk cId="3094704984" sldId="387"/>
            <ac:spMk id="12" creationId="{65265927-7238-4B40-9D0F-A1C902335DC7}"/>
          </ac:spMkLst>
        </pc:spChg>
        <pc:cxnChg chg="add mod">
          <ac:chgData name="Manish Sharma" userId="b799adb9ba789c8f" providerId="LiveId" clId="{0DEF69CE-BECA-49EB-92D6-0FC293AF1BD4}" dt="2022-02-19T19:46:32.225" v="459"/>
          <ac:cxnSpMkLst>
            <pc:docMk/>
            <pc:sldMk cId="3094704984" sldId="387"/>
            <ac:cxnSpMk id="6" creationId="{85CE76F0-F839-47FD-B5C3-054BC5C965DF}"/>
          </ac:cxnSpMkLst>
        </pc:cxnChg>
        <pc:cxnChg chg="add mod">
          <ac:chgData name="Manish Sharma" userId="b799adb9ba789c8f" providerId="LiveId" clId="{0DEF69CE-BECA-49EB-92D6-0FC293AF1BD4}" dt="2022-02-19T19:46:39.762" v="460"/>
          <ac:cxnSpMkLst>
            <pc:docMk/>
            <pc:sldMk cId="3094704984" sldId="387"/>
            <ac:cxnSpMk id="7" creationId="{1A533370-D122-47A3-9FDF-5C9D42BD4BB3}"/>
          </ac:cxnSpMkLst>
        </pc:cxnChg>
        <pc:cxnChg chg="add mod">
          <ac:chgData name="Manish Sharma" userId="b799adb9ba789c8f" providerId="LiveId" clId="{0DEF69CE-BECA-49EB-92D6-0FC293AF1BD4}" dt="2022-02-19T19:46:47.798" v="461"/>
          <ac:cxnSpMkLst>
            <pc:docMk/>
            <pc:sldMk cId="3094704984" sldId="387"/>
            <ac:cxnSpMk id="8" creationId="{F6C41759-2A71-458B-8779-FE2643CF2433}"/>
          </ac:cxnSpMkLst>
        </pc:cxnChg>
        <pc:cxnChg chg="add mod">
          <ac:chgData name="Manish Sharma" userId="b799adb9ba789c8f" providerId="LiveId" clId="{0DEF69CE-BECA-49EB-92D6-0FC293AF1BD4}" dt="2022-02-19T19:46:47.798" v="461"/>
          <ac:cxnSpMkLst>
            <pc:docMk/>
            <pc:sldMk cId="3094704984" sldId="387"/>
            <ac:cxnSpMk id="9" creationId="{79731EE3-4865-406B-A12B-22FC0463D280}"/>
          </ac:cxnSpMkLst>
        </pc:cxnChg>
      </pc:sldChg>
      <pc:sldChg chg="add">
        <pc:chgData name="Manish Sharma" userId="b799adb9ba789c8f" providerId="LiveId" clId="{0DEF69CE-BECA-49EB-92D6-0FC293AF1BD4}" dt="2022-02-20T13:05:31.790" v="462"/>
        <pc:sldMkLst>
          <pc:docMk/>
          <pc:sldMk cId="4262467837" sldId="388"/>
        </pc:sldMkLst>
      </pc:sldChg>
      <pc:sldChg chg="add">
        <pc:chgData name="Manish Sharma" userId="b799adb9ba789c8f" providerId="LiveId" clId="{0DEF69CE-BECA-49EB-92D6-0FC293AF1BD4}" dt="2022-02-20T13:05:31.790" v="462"/>
        <pc:sldMkLst>
          <pc:docMk/>
          <pc:sldMk cId="2791342229" sldId="389"/>
        </pc:sldMkLst>
      </pc:sldChg>
      <pc:sldChg chg="add">
        <pc:chgData name="Manish Sharma" userId="b799adb9ba789c8f" providerId="LiveId" clId="{0DEF69CE-BECA-49EB-92D6-0FC293AF1BD4}" dt="2022-02-20T13:05:46.735" v="463"/>
        <pc:sldMkLst>
          <pc:docMk/>
          <pc:sldMk cId="3525173823" sldId="390"/>
        </pc:sldMkLst>
      </pc:sldChg>
      <pc:sldChg chg="add">
        <pc:chgData name="Manish Sharma" userId="b799adb9ba789c8f" providerId="LiveId" clId="{0DEF69CE-BECA-49EB-92D6-0FC293AF1BD4}" dt="2022-02-20T15:11:22.474" v="475"/>
        <pc:sldMkLst>
          <pc:docMk/>
          <pc:sldMk cId="1176937191" sldId="391"/>
        </pc:sldMkLst>
      </pc:sldChg>
      <pc:sldChg chg="addSp delSp modSp new mod">
        <pc:chgData name="Manish Sharma" userId="b799adb9ba789c8f" providerId="LiveId" clId="{0DEF69CE-BECA-49EB-92D6-0FC293AF1BD4}" dt="2022-02-20T19:22:34.511" v="489"/>
        <pc:sldMkLst>
          <pc:docMk/>
          <pc:sldMk cId="1454819918" sldId="392"/>
        </pc:sldMkLst>
        <pc:spChg chg="mod">
          <ac:chgData name="Manish Sharma" userId="b799adb9ba789c8f" providerId="LiveId" clId="{0DEF69CE-BECA-49EB-92D6-0FC293AF1BD4}" dt="2022-02-20T17:39:14.067" v="479"/>
          <ac:spMkLst>
            <pc:docMk/>
            <pc:sldMk cId="1454819918" sldId="392"/>
            <ac:spMk id="2" creationId="{910DE09E-F656-4A5B-810C-AEDEB62AB9E5}"/>
          </ac:spMkLst>
        </pc:spChg>
        <pc:spChg chg="del">
          <ac:chgData name="Manish Sharma" userId="b799adb9ba789c8f" providerId="LiveId" clId="{0DEF69CE-BECA-49EB-92D6-0FC293AF1BD4}" dt="2022-02-20T17:39:23.084" v="480" actId="478"/>
          <ac:spMkLst>
            <pc:docMk/>
            <pc:sldMk cId="1454819918" sldId="392"/>
            <ac:spMk id="3" creationId="{68B8D8E1-BFBB-490E-907D-A00B1BF12DBF}"/>
          </ac:spMkLst>
        </pc:spChg>
        <pc:spChg chg="add mod">
          <ac:chgData name="Manish Sharma" userId="b799adb9ba789c8f" providerId="LiveId" clId="{0DEF69CE-BECA-49EB-92D6-0FC293AF1BD4}" dt="2022-02-20T17:39:23.792" v="481"/>
          <ac:spMkLst>
            <pc:docMk/>
            <pc:sldMk cId="1454819918" sldId="392"/>
            <ac:spMk id="4" creationId="{79DDC7CE-2FA1-4A44-B148-D3B8C0260BEF}"/>
          </ac:spMkLst>
        </pc:spChg>
        <pc:spChg chg="add mod">
          <ac:chgData name="Manish Sharma" userId="b799adb9ba789c8f" providerId="LiveId" clId="{0DEF69CE-BECA-49EB-92D6-0FC293AF1BD4}" dt="2022-02-20T17:39:23.792" v="481"/>
          <ac:spMkLst>
            <pc:docMk/>
            <pc:sldMk cId="1454819918" sldId="392"/>
            <ac:spMk id="5" creationId="{29DD5A5F-7700-4296-9F19-A3B88663F4CB}"/>
          </ac:spMkLst>
        </pc:spChg>
        <pc:spChg chg="add mod">
          <ac:chgData name="Manish Sharma" userId="b799adb9ba789c8f" providerId="LiveId" clId="{0DEF69CE-BECA-49EB-92D6-0FC293AF1BD4}" dt="2022-02-20T19:15:29.102" v="487" actId="1076"/>
          <ac:spMkLst>
            <pc:docMk/>
            <pc:sldMk cId="1454819918" sldId="392"/>
            <ac:spMk id="7" creationId="{97C51AD9-6F91-4A48-A731-4EF1B2BD8B30}"/>
          </ac:spMkLst>
        </pc:spChg>
        <pc:spChg chg="add mod">
          <ac:chgData name="Manish Sharma" userId="b799adb9ba789c8f" providerId="LiveId" clId="{0DEF69CE-BECA-49EB-92D6-0FC293AF1BD4}" dt="2022-02-20T19:15:29.102" v="487" actId="1076"/>
          <ac:spMkLst>
            <pc:docMk/>
            <pc:sldMk cId="1454819918" sldId="392"/>
            <ac:spMk id="8" creationId="{9384A51C-BD58-46EE-9072-F2CD449C8FD2}"/>
          </ac:spMkLst>
        </pc:spChg>
        <pc:spChg chg="add mod">
          <ac:chgData name="Manish Sharma" userId="b799adb9ba789c8f" providerId="LiveId" clId="{0DEF69CE-BECA-49EB-92D6-0FC293AF1BD4}" dt="2022-02-20T19:22:19.198" v="488"/>
          <ac:spMkLst>
            <pc:docMk/>
            <pc:sldMk cId="1454819918" sldId="392"/>
            <ac:spMk id="10" creationId="{463253D8-6B8B-4CBF-963F-8CCB20443857}"/>
          </ac:spMkLst>
        </pc:spChg>
        <pc:spChg chg="mod">
          <ac:chgData name="Manish Sharma" userId="b799adb9ba789c8f" providerId="LiveId" clId="{0DEF69CE-BECA-49EB-92D6-0FC293AF1BD4}" dt="2022-02-20T19:22:34.511" v="489"/>
          <ac:spMkLst>
            <pc:docMk/>
            <pc:sldMk cId="1454819918" sldId="392"/>
            <ac:spMk id="12" creationId="{EEBE7342-1751-4EA8-9788-8EBD3266951A}"/>
          </ac:spMkLst>
        </pc:spChg>
        <pc:spChg chg="mod">
          <ac:chgData name="Manish Sharma" userId="b799adb9ba789c8f" providerId="LiveId" clId="{0DEF69CE-BECA-49EB-92D6-0FC293AF1BD4}" dt="2022-02-20T19:22:34.511" v="489"/>
          <ac:spMkLst>
            <pc:docMk/>
            <pc:sldMk cId="1454819918" sldId="392"/>
            <ac:spMk id="13" creationId="{72C0A379-7D9E-446F-9F84-C2FCC71105AF}"/>
          </ac:spMkLst>
        </pc:spChg>
        <pc:spChg chg="mod">
          <ac:chgData name="Manish Sharma" userId="b799adb9ba789c8f" providerId="LiveId" clId="{0DEF69CE-BECA-49EB-92D6-0FC293AF1BD4}" dt="2022-02-20T19:22:34.511" v="489"/>
          <ac:spMkLst>
            <pc:docMk/>
            <pc:sldMk cId="1454819918" sldId="392"/>
            <ac:spMk id="14" creationId="{F9542845-6131-40B1-AF3D-41C34340DBA6}"/>
          </ac:spMkLst>
        </pc:spChg>
        <pc:spChg chg="mod">
          <ac:chgData name="Manish Sharma" userId="b799adb9ba789c8f" providerId="LiveId" clId="{0DEF69CE-BECA-49EB-92D6-0FC293AF1BD4}" dt="2022-02-20T19:22:34.511" v="489"/>
          <ac:spMkLst>
            <pc:docMk/>
            <pc:sldMk cId="1454819918" sldId="392"/>
            <ac:spMk id="16" creationId="{4FE268E4-0D4E-4E6D-91DD-06A301130BB1}"/>
          </ac:spMkLst>
        </pc:spChg>
        <pc:spChg chg="mod">
          <ac:chgData name="Manish Sharma" userId="b799adb9ba789c8f" providerId="LiveId" clId="{0DEF69CE-BECA-49EB-92D6-0FC293AF1BD4}" dt="2022-02-20T19:22:34.511" v="489"/>
          <ac:spMkLst>
            <pc:docMk/>
            <pc:sldMk cId="1454819918" sldId="392"/>
            <ac:spMk id="18" creationId="{2863C366-F0D1-4C42-A609-40CC64CCA1C4}"/>
          </ac:spMkLst>
        </pc:spChg>
        <pc:grpChg chg="add mod">
          <ac:chgData name="Manish Sharma" userId="b799adb9ba789c8f" providerId="LiveId" clId="{0DEF69CE-BECA-49EB-92D6-0FC293AF1BD4}" dt="2022-02-20T19:22:34.511" v="489"/>
          <ac:grpSpMkLst>
            <pc:docMk/>
            <pc:sldMk cId="1454819918" sldId="392"/>
            <ac:grpSpMk id="11" creationId="{45DDAB20-BFDE-4C7B-B7B0-BBFFB701A921}"/>
          </ac:grpSpMkLst>
        </pc:grpChg>
        <pc:cxnChg chg="add mod">
          <ac:chgData name="Manish Sharma" userId="b799adb9ba789c8f" providerId="LiveId" clId="{0DEF69CE-BECA-49EB-92D6-0FC293AF1BD4}" dt="2022-02-20T17:39:23.792" v="481"/>
          <ac:cxnSpMkLst>
            <pc:docMk/>
            <pc:sldMk cId="1454819918" sldId="392"/>
            <ac:cxnSpMk id="6" creationId="{E28B20D2-E4B1-4D95-ADC9-665DF9B61DDC}"/>
          </ac:cxnSpMkLst>
        </pc:cxnChg>
        <pc:cxnChg chg="add mod">
          <ac:chgData name="Manish Sharma" userId="b799adb9ba789c8f" providerId="LiveId" clId="{0DEF69CE-BECA-49EB-92D6-0FC293AF1BD4}" dt="2022-02-20T19:22:19.198" v="488"/>
          <ac:cxnSpMkLst>
            <pc:docMk/>
            <pc:sldMk cId="1454819918" sldId="392"/>
            <ac:cxnSpMk id="9" creationId="{C3A486EC-929D-4989-9F88-8570B2FCA56D}"/>
          </ac:cxnSpMkLst>
        </pc:cxnChg>
        <pc:cxnChg chg="mod">
          <ac:chgData name="Manish Sharma" userId="b799adb9ba789c8f" providerId="LiveId" clId="{0DEF69CE-BECA-49EB-92D6-0FC293AF1BD4}" dt="2022-02-20T19:22:34.511" v="489"/>
          <ac:cxnSpMkLst>
            <pc:docMk/>
            <pc:sldMk cId="1454819918" sldId="392"/>
            <ac:cxnSpMk id="15" creationId="{E5705574-320B-4327-926E-2C0F2022E67E}"/>
          </ac:cxnSpMkLst>
        </pc:cxnChg>
        <pc:cxnChg chg="mod">
          <ac:chgData name="Manish Sharma" userId="b799adb9ba789c8f" providerId="LiveId" clId="{0DEF69CE-BECA-49EB-92D6-0FC293AF1BD4}" dt="2022-02-20T19:22:34.511" v="489"/>
          <ac:cxnSpMkLst>
            <pc:docMk/>
            <pc:sldMk cId="1454819918" sldId="392"/>
            <ac:cxnSpMk id="17" creationId="{3B80E243-E54D-48B5-A74F-938A6783840A}"/>
          </ac:cxnSpMkLst>
        </pc:cxnChg>
      </pc:sldChg>
      <pc:sldChg chg="modSp new mod">
        <pc:chgData name="Manish Sharma" userId="b799adb9ba789c8f" providerId="LiveId" clId="{0DEF69CE-BECA-49EB-92D6-0FC293AF1BD4}" dt="2022-02-20T20:07:08.856" v="815" actId="20577"/>
        <pc:sldMkLst>
          <pc:docMk/>
          <pc:sldMk cId="326712035" sldId="393"/>
        </pc:sldMkLst>
        <pc:spChg chg="mod">
          <ac:chgData name="Manish Sharma" userId="b799adb9ba789c8f" providerId="LiveId" clId="{0DEF69CE-BECA-49EB-92D6-0FC293AF1BD4}" dt="2022-02-20T20:03:02.653" v="501" actId="20577"/>
          <ac:spMkLst>
            <pc:docMk/>
            <pc:sldMk cId="326712035" sldId="393"/>
            <ac:spMk id="2" creationId="{DBC1C37D-E3CB-4342-90CA-E5DAB590CF53}"/>
          </ac:spMkLst>
        </pc:spChg>
        <pc:spChg chg="mod">
          <ac:chgData name="Manish Sharma" userId="b799adb9ba789c8f" providerId="LiveId" clId="{0DEF69CE-BECA-49EB-92D6-0FC293AF1BD4}" dt="2022-02-20T20:07:08.856" v="815" actId="20577"/>
          <ac:spMkLst>
            <pc:docMk/>
            <pc:sldMk cId="326712035" sldId="393"/>
            <ac:spMk id="3" creationId="{1D87233D-7F08-4181-B52F-F90A6F99476D}"/>
          </ac:spMkLst>
        </pc:spChg>
      </pc:sldChg>
      <pc:sldChg chg="add">
        <pc:chgData name="Manish Sharma" userId="b799adb9ba789c8f" providerId="LiveId" clId="{0DEF69CE-BECA-49EB-92D6-0FC293AF1BD4}" dt="2022-02-26T13:43:21.788" v="816"/>
        <pc:sldMkLst>
          <pc:docMk/>
          <pc:sldMk cId="2384314681" sldId="394"/>
        </pc:sldMkLst>
      </pc:sldChg>
      <pc:sldChg chg="modSp add">
        <pc:chgData name="Manish Sharma" userId="b799adb9ba789c8f" providerId="LiveId" clId="{0DEF69CE-BECA-49EB-92D6-0FC293AF1BD4}" dt="2022-02-26T13:45:07.147" v="817"/>
        <pc:sldMkLst>
          <pc:docMk/>
          <pc:sldMk cId="3578060852" sldId="395"/>
        </pc:sldMkLst>
        <pc:graphicFrameChg chg="mod">
          <ac:chgData name="Manish Sharma" userId="b799adb9ba789c8f" providerId="LiveId" clId="{0DEF69CE-BECA-49EB-92D6-0FC293AF1BD4}" dt="2022-02-26T13:45:07.147" v="817"/>
          <ac:graphicFrameMkLst>
            <pc:docMk/>
            <pc:sldMk cId="3578060852" sldId="395"/>
            <ac:graphicFrameMk id="4" creationId="{09553322-79FA-4335-B67E-47EF33A7EC3B}"/>
          </ac:graphicFrameMkLst>
        </pc:graphicFrameChg>
      </pc:sldChg>
      <pc:sldChg chg="addSp delSp modSp new mod">
        <pc:chgData name="Manish Sharma" userId="b799adb9ba789c8f" providerId="LiveId" clId="{0DEF69CE-BECA-49EB-92D6-0FC293AF1BD4}" dt="2022-02-26T14:30:49.588" v="839"/>
        <pc:sldMkLst>
          <pc:docMk/>
          <pc:sldMk cId="2021387729" sldId="396"/>
        </pc:sldMkLst>
        <pc:spChg chg="mod">
          <ac:chgData name="Manish Sharma" userId="b799adb9ba789c8f" providerId="LiveId" clId="{0DEF69CE-BECA-49EB-92D6-0FC293AF1BD4}" dt="2022-02-26T14:30:00.982" v="830" actId="20577"/>
          <ac:spMkLst>
            <pc:docMk/>
            <pc:sldMk cId="2021387729" sldId="396"/>
            <ac:spMk id="2" creationId="{6B065EF2-342C-41E8-96A1-E1BC27ED16C3}"/>
          </ac:spMkLst>
        </pc:spChg>
        <pc:spChg chg="add del mod">
          <ac:chgData name="Manish Sharma" userId="b799adb9ba789c8f" providerId="LiveId" clId="{0DEF69CE-BECA-49EB-92D6-0FC293AF1BD4}" dt="2022-02-26T14:30:49.588" v="839"/>
          <ac:spMkLst>
            <pc:docMk/>
            <pc:sldMk cId="2021387729" sldId="396"/>
            <ac:spMk id="3" creationId="{070CD7B2-031B-4FD8-AD1B-7D544D05004D}"/>
          </ac:spMkLst>
        </pc:spChg>
        <pc:spChg chg="add del mod">
          <ac:chgData name="Manish Sharma" userId="b799adb9ba789c8f" providerId="LiveId" clId="{0DEF69CE-BECA-49EB-92D6-0FC293AF1BD4}" dt="2022-02-26T14:30:05.786" v="832"/>
          <ac:spMkLst>
            <pc:docMk/>
            <pc:sldMk cId="2021387729" sldId="396"/>
            <ac:spMk id="4" creationId="{9DA5B711-BA60-4611-B116-BA9DC3F28351}"/>
          </ac:spMkLst>
        </pc:spChg>
        <pc:spChg chg="add del">
          <ac:chgData name="Manish Sharma" userId="b799adb9ba789c8f" providerId="LiveId" clId="{0DEF69CE-BECA-49EB-92D6-0FC293AF1BD4}" dt="2022-02-26T14:30:38.350" v="838"/>
          <ac:spMkLst>
            <pc:docMk/>
            <pc:sldMk cId="2021387729" sldId="396"/>
            <ac:spMk id="5" creationId="{55AF05E4-4029-444F-9490-73093E0D7563}"/>
          </ac:spMkLst>
        </pc:spChg>
      </pc:sldChg>
      <pc:sldChg chg="add">
        <pc:chgData name="Manish Sharma" userId="b799adb9ba789c8f" providerId="LiveId" clId="{0DEF69CE-BECA-49EB-92D6-0FC293AF1BD4}" dt="2022-02-26T16:39:52.013" v="841"/>
        <pc:sldMkLst>
          <pc:docMk/>
          <pc:sldMk cId="1558293216" sldId="397"/>
        </pc:sldMkLst>
      </pc:sldChg>
      <pc:sldChg chg="add">
        <pc:chgData name="Manish Sharma" userId="b799adb9ba789c8f" providerId="LiveId" clId="{0DEF69CE-BECA-49EB-92D6-0FC293AF1BD4}" dt="2022-02-26T16:41:31.622" v="842"/>
        <pc:sldMkLst>
          <pc:docMk/>
          <pc:sldMk cId="2339964951" sldId="398"/>
        </pc:sldMkLst>
      </pc:sldChg>
      <pc:sldChg chg="add">
        <pc:chgData name="Manish Sharma" userId="b799adb9ba789c8f" providerId="LiveId" clId="{0DEF69CE-BECA-49EB-92D6-0FC293AF1BD4}" dt="2022-02-26T16:41:45.700" v="843"/>
        <pc:sldMkLst>
          <pc:docMk/>
          <pc:sldMk cId="3293002024" sldId="399"/>
        </pc:sldMkLst>
      </pc:sldChg>
      <pc:sldChg chg="add">
        <pc:chgData name="Manish Sharma" userId="b799adb9ba789c8f" providerId="LiveId" clId="{0DEF69CE-BECA-49EB-92D6-0FC293AF1BD4}" dt="2022-02-26T16:41:45.700" v="843"/>
        <pc:sldMkLst>
          <pc:docMk/>
          <pc:sldMk cId="201721731" sldId="400"/>
        </pc:sldMkLst>
      </pc:sldChg>
      <pc:sldChg chg="add">
        <pc:chgData name="Manish Sharma" userId="b799adb9ba789c8f" providerId="LiveId" clId="{0DEF69CE-BECA-49EB-92D6-0FC293AF1BD4}" dt="2022-02-26T19:56:11.598" v="844"/>
        <pc:sldMkLst>
          <pc:docMk/>
          <pc:sldMk cId="2894626958" sldId="401"/>
        </pc:sldMkLst>
      </pc:sldChg>
      <pc:sldChg chg="add">
        <pc:chgData name="Manish Sharma" userId="b799adb9ba789c8f" providerId="LiveId" clId="{0DEF69CE-BECA-49EB-92D6-0FC293AF1BD4}" dt="2022-02-26T19:56:11.598" v="844"/>
        <pc:sldMkLst>
          <pc:docMk/>
          <pc:sldMk cId="2503257329" sldId="402"/>
        </pc:sldMkLst>
      </pc:sldChg>
      <pc:sldChg chg="add">
        <pc:chgData name="Manish Sharma" userId="b799adb9ba789c8f" providerId="LiveId" clId="{0DEF69CE-BECA-49EB-92D6-0FC293AF1BD4}" dt="2022-02-27T19:05:57.304" v="1020"/>
        <pc:sldMkLst>
          <pc:docMk/>
          <pc:sldMk cId="3656162023" sldId="403"/>
        </pc:sldMkLst>
      </pc:sldChg>
      <pc:sldChg chg="add">
        <pc:chgData name="Manish Sharma" userId="b799adb9ba789c8f" providerId="LiveId" clId="{0DEF69CE-BECA-49EB-92D6-0FC293AF1BD4}" dt="2022-02-27T19:05:57.304" v="1020"/>
        <pc:sldMkLst>
          <pc:docMk/>
          <pc:sldMk cId="2381066136" sldId="404"/>
        </pc:sldMkLst>
      </pc:sldChg>
      <pc:sldChg chg="add">
        <pc:chgData name="Manish Sharma" userId="b799adb9ba789c8f" providerId="LiveId" clId="{0DEF69CE-BECA-49EB-92D6-0FC293AF1BD4}" dt="2022-02-26T19:57:08.344" v="845"/>
        <pc:sldMkLst>
          <pc:docMk/>
          <pc:sldMk cId="757705804" sldId="407"/>
        </pc:sldMkLst>
      </pc:sldChg>
      <pc:sldChg chg="del">
        <pc:chgData name="Manish Sharma" userId="b799adb9ba789c8f" providerId="LiveId" clId="{0DEF69CE-BECA-49EB-92D6-0FC293AF1BD4}" dt="2022-02-19T13:04:11.548" v="7" actId="47"/>
        <pc:sldMkLst>
          <pc:docMk/>
          <pc:sldMk cId="2747173488" sldId="408"/>
        </pc:sldMkLst>
      </pc:sldChg>
      <pc:sldChg chg="add">
        <pc:chgData name="Manish Sharma" userId="b799adb9ba789c8f" providerId="LiveId" clId="{0DEF69CE-BECA-49EB-92D6-0FC293AF1BD4}" dt="2022-02-26T19:57:08.344" v="845"/>
        <pc:sldMkLst>
          <pc:docMk/>
          <pc:sldMk cId="2825204980" sldId="408"/>
        </pc:sldMkLst>
      </pc:sldChg>
      <pc:sldChg chg="add">
        <pc:chgData name="Manish Sharma" userId="b799adb9ba789c8f" providerId="LiveId" clId="{0DEF69CE-BECA-49EB-92D6-0FC293AF1BD4}" dt="2022-02-26T19:57:08.344" v="845"/>
        <pc:sldMkLst>
          <pc:docMk/>
          <pc:sldMk cId="2489027455" sldId="409"/>
        </pc:sldMkLst>
      </pc:sldChg>
      <pc:sldChg chg="add">
        <pc:chgData name="Manish Sharma" userId="b799adb9ba789c8f" providerId="LiveId" clId="{0DEF69CE-BECA-49EB-92D6-0FC293AF1BD4}" dt="2022-02-26T19:57:08.344" v="845"/>
        <pc:sldMkLst>
          <pc:docMk/>
          <pc:sldMk cId="634653430" sldId="410"/>
        </pc:sldMkLst>
      </pc:sldChg>
      <pc:sldChg chg="del">
        <pc:chgData name="Manish Sharma" userId="b799adb9ba789c8f" providerId="LiveId" clId="{0DEF69CE-BECA-49EB-92D6-0FC293AF1BD4}" dt="2022-02-19T13:04:11.548" v="7" actId="47"/>
        <pc:sldMkLst>
          <pc:docMk/>
          <pc:sldMk cId="956484382" sldId="410"/>
        </pc:sldMkLst>
      </pc:sldChg>
      <pc:sldChg chg="add">
        <pc:chgData name="Manish Sharma" userId="b799adb9ba789c8f" providerId="LiveId" clId="{0DEF69CE-BECA-49EB-92D6-0FC293AF1BD4}" dt="2022-02-26T19:57:08.344" v="845"/>
        <pc:sldMkLst>
          <pc:docMk/>
          <pc:sldMk cId="2024206920" sldId="411"/>
        </pc:sldMkLst>
      </pc:sldChg>
      <pc:sldChg chg="add">
        <pc:chgData name="Manish Sharma" userId="b799adb9ba789c8f" providerId="LiveId" clId="{0DEF69CE-BECA-49EB-92D6-0FC293AF1BD4}" dt="2022-02-26T19:57:08.344" v="845"/>
        <pc:sldMkLst>
          <pc:docMk/>
          <pc:sldMk cId="363106514" sldId="412"/>
        </pc:sldMkLst>
      </pc:sldChg>
      <pc:sldChg chg="del">
        <pc:chgData name="Manish Sharma" userId="b799adb9ba789c8f" providerId="LiveId" clId="{0DEF69CE-BECA-49EB-92D6-0FC293AF1BD4}" dt="2022-02-19T13:04:11.548" v="7" actId="47"/>
        <pc:sldMkLst>
          <pc:docMk/>
          <pc:sldMk cId="1257482258" sldId="413"/>
        </pc:sldMkLst>
      </pc:sldChg>
      <pc:sldChg chg="add">
        <pc:chgData name="Manish Sharma" userId="b799adb9ba789c8f" providerId="LiveId" clId="{0DEF69CE-BECA-49EB-92D6-0FC293AF1BD4}" dt="2022-02-26T19:57:08.344" v="845"/>
        <pc:sldMkLst>
          <pc:docMk/>
          <pc:sldMk cId="2853759004" sldId="413"/>
        </pc:sldMkLst>
      </pc:sldChg>
      <pc:sldChg chg="add">
        <pc:chgData name="Manish Sharma" userId="b799adb9ba789c8f" providerId="LiveId" clId="{0DEF69CE-BECA-49EB-92D6-0FC293AF1BD4}" dt="2022-02-26T19:56:11.598" v="844"/>
        <pc:sldMkLst>
          <pc:docMk/>
          <pc:sldMk cId="593562158" sldId="414"/>
        </pc:sldMkLst>
      </pc:sldChg>
      <pc:sldChg chg="del">
        <pc:chgData name="Manish Sharma" userId="b799adb9ba789c8f" providerId="LiveId" clId="{0DEF69CE-BECA-49EB-92D6-0FC293AF1BD4}" dt="2022-02-19T13:04:11.548" v="7" actId="47"/>
        <pc:sldMkLst>
          <pc:docMk/>
          <pc:sldMk cId="653593098" sldId="414"/>
        </pc:sldMkLst>
      </pc:sldChg>
      <pc:sldChg chg="del">
        <pc:chgData name="Manish Sharma" userId="b799adb9ba789c8f" providerId="LiveId" clId="{0DEF69CE-BECA-49EB-92D6-0FC293AF1BD4}" dt="2022-02-19T13:04:11.548" v="7" actId="47"/>
        <pc:sldMkLst>
          <pc:docMk/>
          <pc:sldMk cId="2092420744" sldId="415"/>
        </pc:sldMkLst>
      </pc:sldChg>
      <pc:sldChg chg="add">
        <pc:chgData name="Manish Sharma" userId="b799adb9ba789c8f" providerId="LiveId" clId="{0DEF69CE-BECA-49EB-92D6-0FC293AF1BD4}" dt="2022-02-26T19:56:11.598" v="844"/>
        <pc:sldMkLst>
          <pc:docMk/>
          <pc:sldMk cId="3625819302" sldId="415"/>
        </pc:sldMkLst>
      </pc:sldChg>
      <pc:sldChg chg="del">
        <pc:chgData name="Manish Sharma" userId="b799adb9ba789c8f" providerId="LiveId" clId="{0DEF69CE-BECA-49EB-92D6-0FC293AF1BD4}" dt="2022-02-19T13:04:11.548" v="7" actId="47"/>
        <pc:sldMkLst>
          <pc:docMk/>
          <pc:sldMk cId="659409853" sldId="416"/>
        </pc:sldMkLst>
      </pc:sldChg>
      <pc:sldChg chg="add">
        <pc:chgData name="Manish Sharma" userId="b799adb9ba789c8f" providerId="LiveId" clId="{0DEF69CE-BECA-49EB-92D6-0FC293AF1BD4}" dt="2022-02-26T19:56:11.598" v="844"/>
        <pc:sldMkLst>
          <pc:docMk/>
          <pc:sldMk cId="3287422598" sldId="416"/>
        </pc:sldMkLst>
      </pc:sldChg>
      <pc:sldChg chg="add">
        <pc:chgData name="Manish Sharma" userId="b799adb9ba789c8f" providerId="LiveId" clId="{0DEF69CE-BECA-49EB-92D6-0FC293AF1BD4}" dt="2022-02-27T13:52:47.578" v="846"/>
        <pc:sldMkLst>
          <pc:docMk/>
          <pc:sldMk cId="959263370" sldId="417"/>
        </pc:sldMkLst>
      </pc:sldChg>
      <pc:sldChg chg="del">
        <pc:chgData name="Manish Sharma" userId="b799adb9ba789c8f" providerId="LiveId" clId="{0DEF69CE-BECA-49EB-92D6-0FC293AF1BD4}" dt="2022-02-19T13:04:11.548" v="7" actId="47"/>
        <pc:sldMkLst>
          <pc:docMk/>
          <pc:sldMk cId="1911146554" sldId="417"/>
        </pc:sldMkLst>
      </pc:sldChg>
      <pc:sldChg chg="add">
        <pc:chgData name="Manish Sharma" userId="b799adb9ba789c8f" providerId="LiveId" clId="{0DEF69CE-BECA-49EB-92D6-0FC293AF1BD4}" dt="2022-02-27T14:21:10.327" v="847"/>
        <pc:sldMkLst>
          <pc:docMk/>
          <pc:sldMk cId="1148178458" sldId="418"/>
        </pc:sldMkLst>
      </pc:sldChg>
      <pc:sldChg chg="del">
        <pc:chgData name="Manish Sharma" userId="b799adb9ba789c8f" providerId="LiveId" clId="{0DEF69CE-BECA-49EB-92D6-0FC293AF1BD4}" dt="2022-02-19T13:04:11.548" v="7" actId="47"/>
        <pc:sldMkLst>
          <pc:docMk/>
          <pc:sldMk cId="2152274653" sldId="418"/>
        </pc:sldMkLst>
      </pc:sldChg>
      <pc:sldChg chg="addSp delSp modSp new mod">
        <pc:chgData name="Manish Sharma" userId="b799adb9ba789c8f" providerId="LiveId" clId="{0DEF69CE-BECA-49EB-92D6-0FC293AF1BD4}" dt="2022-02-27T15:22:17.739" v="868" actId="27636"/>
        <pc:sldMkLst>
          <pc:docMk/>
          <pc:sldMk cId="313141964" sldId="419"/>
        </pc:sldMkLst>
        <pc:spChg chg="mod">
          <ac:chgData name="Manish Sharma" userId="b799adb9ba789c8f" providerId="LiveId" clId="{0DEF69CE-BECA-49EB-92D6-0FC293AF1BD4}" dt="2022-02-27T15:20:09.457" v="853" actId="20577"/>
          <ac:spMkLst>
            <pc:docMk/>
            <pc:sldMk cId="313141964" sldId="419"/>
            <ac:spMk id="2" creationId="{22680D28-A000-4AF3-B82C-21AFC64D7B60}"/>
          </ac:spMkLst>
        </pc:spChg>
        <pc:spChg chg="add del mod">
          <ac:chgData name="Manish Sharma" userId="b799adb9ba789c8f" providerId="LiveId" clId="{0DEF69CE-BECA-49EB-92D6-0FC293AF1BD4}" dt="2022-02-27T15:22:17.739" v="868" actId="27636"/>
          <ac:spMkLst>
            <pc:docMk/>
            <pc:sldMk cId="313141964" sldId="419"/>
            <ac:spMk id="3" creationId="{8DAF0A8F-48A0-4ACE-A081-F431B9CA79E1}"/>
          </ac:spMkLst>
        </pc:spChg>
        <pc:spChg chg="add del mod">
          <ac:chgData name="Manish Sharma" userId="b799adb9ba789c8f" providerId="LiveId" clId="{0DEF69CE-BECA-49EB-92D6-0FC293AF1BD4}" dt="2022-02-27T15:20:36.798" v="855"/>
          <ac:spMkLst>
            <pc:docMk/>
            <pc:sldMk cId="313141964" sldId="419"/>
            <ac:spMk id="4" creationId="{0EC4FED9-1B91-4C3E-9089-2F56E8EE94D2}"/>
          </ac:spMkLst>
        </pc:spChg>
      </pc:sldChg>
      <pc:sldChg chg="del">
        <pc:chgData name="Manish Sharma" userId="b799adb9ba789c8f" providerId="LiveId" clId="{0DEF69CE-BECA-49EB-92D6-0FC293AF1BD4}" dt="2022-02-19T13:04:11.548" v="7" actId="47"/>
        <pc:sldMkLst>
          <pc:docMk/>
          <pc:sldMk cId="1454361118" sldId="419"/>
        </pc:sldMkLst>
      </pc:sldChg>
      <pc:sldChg chg="modSp new mod">
        <pc:chgData name="Manish Sharma" userId="b799adb9ba789c8f" providerId="LiveId" clId="{0DEF69CE-BECA-49EB-92D6-0FC293AF1BD4}" dt="2022-02-27T15:24:28.682" v="898" actId="20577"/>
        <pc:sldMkLst>
          <pc:docMk/>
          <pc:sldMk cId="498877505" sldId="420"/>
        </pc:sldMkLst>
        <pc:spChg chg="mod">
          <ac:chgData name="Manish Sharma" userId="b799adb9ba789c8f" providerId="LiveId" clId="{0DEF69CE-BECA-49EB-92D6-0FC293AF1BD4}" dt="2022-02-27T15:22:58.440" v="871" actId="20577"/>
          <ac:spMkLst>
            <pc:docMk/>
            <pc:sldMk cId="498877505" sldId="420"/>
            <ac:spMk id="2" creationId="{54D2A4A5-0A11-48AF-A607-48F6A6812D9A}"/>
          </ac:spMkLst>
        </pc:spChg>
        <pc:spChg chg="mod">
          <ac:chgData name="Manish Sharma" userId="b799adb9ba789c8f" providerId="LiveId" clId="{0DEF69CE-BECA-49EB-92D6-0FC293AF1BD4}" dt="2022-02-27T15:24:28.682" v="898" actId="20577"/>
          <ac:spMkLst>
            <pc:docMk/>
            <pc:sldMk cId="498877505" sldId="420"/>
            <ac:spMk id="3" creationId="{31CAF018-E293-4143-8E38-1380C20865E3}"/>
          </ac:spMkLst>
        </pc:spChg>
      </pc:sldChg>
      <pc:sldChg chg="del">
        <pc:chgData name="Manish Sharma" userId="b799adb9ba789c8f" providerId="LiveId" clId="{0DEF69CE-BECA-49EB-92D6-0FC293AF1BD4}" dt="2022-02-19T13:04:11.548" v="7" actId="47"/>
        <pc:sldMkLst>
          <pc:docMk/>
          <pc:sldMk cId="4275185108" sldId="420"/>
        </pc:sldMkLst>
      </pc:sldChg>
      <pc:sldChg chg="del">
        <pc:chgData name="Manish Sharma" userId="b799adb9ba789c8f" providerId="LiveId" clId="{0DEF69CE-BECA-49EB-92D6-0FC293AF1BD4}" dt="2022-02-19T13:04:11.548" v="7" actId="47"/>
        <pc:sldMkLst>
          <pc:docMk/>
          <pc:sldMk cId="107821572" sldId="421"/>
        </pc:sldMkLst>
      </pc:sldChg>
      <pc:sldChg chg="addSp modSp new mod">
        <pc:chgData name="Manish Sharma" userId="b799adb9ba789c8f" providerId="LiveId" clId="{0DEF69CE-BECA-49EB-92D6-0FC293AF1BD4}" dt="2022-02-27T15:27:21.698" v="920" actId="1076"/>
        <pc:sldMkLst>
          <pc:docMk/>
          <pc:sldMk cId="3581351146" sldId="421"/>
        </pc:sldMkLst>
        <pc:spChg chg="mod">
          <ac:chgData name="Manish Sharma" userId="b799adb9ba789c8f" providerId="LiveId" clId="{0DEF69CE-BECA-49EB-92D6-0FC293AF1BD4}" dt="2022-02-27T15:25:36.655" v="905"/>
          <ac:spMkLst>
            <pc:docMk/>
            <pc:sldMk cId="3581351146" sldId="421"/>
            <ac:spMk id="2" creationId="{46E989BF-ECB7-421C-B5FA-5BEC72A8F622}"/>
          </ac:spMkLst>
        </pc:spChg>
        <pc:spChg chg="mod">
          <ac:chgData name="Manish Sharma" userId="b799adb9ba789c8f" providerId="LiveId" clId="{0DEF69CE-BECA-49EB-92D6-0FC293AF1BD4}" dt="2022-02-27T15:26:20.005" v="914" actId="20577"/>
          <ac:spMkLst>
            <pc:docMk/>
            <pc:sldMk cId="3581351146" sldId="421"/>
            <ac:spMk id="3" creationId="{1B80210A-18AB-4007-BF1A-6E295F1B8EDE}"/>
          </ac:spMkLst>
        </pc:spChg>
        <pc:picChg chg="add mod">
          <ac:chgData name="Manish Sharma" userId="b799adb9ba789c8f" providerId="LiveId" clId="{0DEF69CE-BECA-49EB-92D6-0FC293AF1BD4}" dt="2022-02-27T15:27:21.698" v="920" actId="1076"/>
          <ac:picMkLst>
            <pc:docMk/>
            <pc:sldMk cId="3581351146" sldId="421"/>
            <ac:picMk id="5" creationId="{DD3A8DD1-B427-4E51-B0AD-A35DF167D0A5}"/>
          </ac:picMkLst>
        </pc:picChg>
      </pc:sldChg>
      <pc:sldChg chg="addSp delSp modSp new mod">
        <pc:chgData name="Manish Sharma" userId="b799adb9ba789c8f" providerId="LiveId" clId="{0DEF69CE-BECA-49EB-92D6-0FC293AF1BD4}" dt="2022-02-27T16:56:18.934" v="993" actId="20577"/>
        <pc:sldMkLst>
          <pc:docMk/>
          <pc:sldMk cId="41877520" sldId="422"/>
        </pc:sldMkLst>
        <pc:spChg chg="mod">
          <ac:chgData name="Manish Sharma" userId="b799adb9ba789c8f" providerId="LiveId" clId="{0DEF69CE-BECA-49EB-92D6-0FC293AF1BD4}" dt="2022-02-27T16:51:32.452" v="933" actId="20577"/>
          <ac:spMkLst>
            <pc:docMk/>
            <pc:sldMk cId="41877520" sldId="422"/>
            <ac:spMk id="2" creationId="{A32340ED-15D9-4D55-8F04-4001990F4918}"/>
          </ac:spMkLst>
        </pc:spChg>
        <pc:spChg chg="mod">
          <ac:chgData name="Manish Sharma" userId="b799adb9ba789c8f" providerId="LiveId" clId="{0DEF69CE-BECA-49EB-92D6-0FC293AF1BD4}" dt="2022-02-27T16:56:18.934" v="993" actId="20577"/>
          <ac:spMkLst>
            <pc:docMk/>
            <pc:sldMk cId="41877520" sldId="422"/>
            <ac:spMk id="3" creationId="{7CCEC43A-5817-46DA-86B9-D9D378632E3C}"/>
          </ac:spMkLst>
        </pc:spChg>
        <pc:spChg chg="add del">
          <ac:chgData name="Manish Sharma" userId="b799adb9ba789c8f" providerId="LiveId" clId="{0DEF69CE-BECA-49EB-92D6-0FC293AF1BD4}" dt="2022-02-27T16:55:43.482" v="983"/>
          <ac:spMkLst>
            <pc:docMk/>
            <pc:sldMk cId="41877520" sldId="422"/>
            <ac:spMk id="4" creationId="{D8F334CC-3A8D-4A12-936C-C59A33BAA4CD}"/>
          </ac:spMkLst>
        </pc:spChg>
        <pc:spChg chg="add del">
          <ac:chgData name="Manish Sharma" userId="b799adb9ba789c8f" providerId="LiveId" clId="{0DEF69CE-BECA-49EB-92D6-0FC293AF1BD4}" dt="2022-02-27T16:55:47.813" v="986"/>
          <ac:spMkLst>
            <pc:docMk/>
            <pc:sldMk cId="41877520" sldId="422"/>
            <ac:spMk id="5" creationId="{CD395BBE-1D48-4722-94B9-42FF6EFF97E4}"/>
          </ac:spMkLst>
        </pc:spChg>
      </pc:sldChg>
      <pc:sldChg chg="del">
        <pc:chgData name="Manish Sharma" userId="b799adb9ba789c8f" providerId="LiveId" clId="{0DEF69CE-BECA-49EB-92D6-0FC293AF1BD4}" dt="2022-02-19T13:04:11.548" v="7" actId="47"/>
        <pc:sldMkLst>
          <pc:docMk/>
          <pc:sldMk cId="733118567" sldId="422"/>
        </pc:sldMkLst>
      </pc:sldChg>
      <pc:sldChg chg="modSp new mod">
        <pc:chgData name="Manish Sharma" userId="b799adb9ba789c8f" providerId="LiveId" clId="{0DEF69CE-BECA-49EB-92D6-0FC293AF1BD4}" dt="2022-02-27T17:02:00.195" v="1010" actId="20577"/>
        <pc:sldMkLst>
          <pc:docMk/>
          <pc:sldMk cId="1566730511" sldId="423"/>
        </pc:sldMkLst>
        <pc:spChg chg="mod">
          <ac:chgData name="Manish Sharma" userId="b799adb9ba789c8f" providerId="LiveId" clId="{0DEF69CE-BECA-49EB-92D6-0FC293AF1BD4}" dt="2022-02-27T17:00:55.867" v="999"/>
          <ac:spMkLst>
            <pc:docMk/>
            <pc:sldMk cId="1566730511" sldId="423"/>
            <ac:spMk id="2" creationId="{F3A7B3B2-5686-4502-871A-C1922AF4040B}"/>
          </ac:spMkLst>
        </pc:spChg>
        <pc:spChg chg="mod">
          <ac:chgData name="Manish Sharma" userId="b799adb9ba789c8f" providerId="LiveId" clId="{0DEF69CE-BECA-49EB-92D6-0FC293AF1BD4}" dt="2022-02-27T17:02:00.195" v="1010" actId="20577"/>
          <ac:spMkLst>
            <pc:docMk/>
            <pc:sldMk cId="1566730511" sldId="423"/>
            <ac:spMk id="3" creationId="{EC2647FA-C6C7-4C06-A938-0941860A0524}"/>
          </ac:spMkLst>
        </pc:spChg>
      </pc:sldChg>
      <pc:sldChg chg="add">
        <pc:chgData name="Manish Sharma" userId="b799adb9ba789c8f" providerId="LiveId" clId="{0DEF69CE-BECA-49EB-92D6-0FC293AF1BD4}" dt="2022-02-27T17:29:35.411" v="1012"/>
        <pc:sldMkLst>
          <pc:docMk/>
          <pc:sldMk cId="472506966" sldId="424"/>
        </pc:sldMkLst>
      </pc:sldChg>
      <pc:sldChg chg="add">
        <pc:chgData name="Manish Sharma" userId="b799adb9ba789c8f" providerId="LiveId" clId="{0DEF69CE-BECA-49EB-92D6-0FC293AF1BD4}" dt="2022-02-27T17:43:57.723" v="1013"/>
        <pc:sldMkLst>
          <pc:docMk/>
          <pc:sldMk cId="2817809417" sldId="425"/>
        </pc:sldMkLst>
      </pc:sldChg>
      <pc:sldChg chg="addSp delSp modSp add mod setBg delDesignElem">
        <pc:chgData name="Manish Sharma" userId="b799adb9ba789c8f" providerId="LiveId" clId="{0DEF69CE-BECA-49EB-92D6-0FC293AF1BD4}" dt="2022-02-27T18:02:34.762" v="1019" actId="255"/>
        <pc:sldMkLst>
          <pc:docMk/>
          <pc:sldMk cId="1565417734" sldId="426"/>
        </pc:sldMkLst>
        <pc:spChg chg="mod">
          <ac:chgData name="Manish Sharma" userId="b799adb9ba789c8f" providerId="LiveId" clId="{0DEF69CE-BECA-49EB-92D6-0FC293AF1BD4}" dt="2022-02-27T18:02:34.762" v="1019" actId="255"/>
          <ac:spMkLst>
            <pc:docMk/>
            <pc:sldMk cId="1565417734" sldId="426"/>
            <ac:spMk id="3" creationId="{372B17DD-0106-4B06-95E5-D082DEE04FAB}"/>
          </ac:spMkLst>
        </pc:spChg>
        <pc:spChg chg="add">
          <ac:chgData name="Manish Sharma" userId="b799adb9ba789c8f" providerId="LiveId" clId="{0DEF69CE-BECA-49EB-92D6-0FC293AF1BD4}" dt="2022-02-27T18:02:05.048" v="1016" actId="26606"/>
          <ac:spMkLst>
            <pc:docMk/>
            <pc:sldMk cId="1565417734" sldId="426"/>
            <ac:spMk id="5" creationId="{09588DA8-065E-4F6F-8EFD-43104AB2E0CF}"/>
          </ac:spMkLst>
        </pc:spChg>
        <pc:spChg chg="add">
          <ac:chgData name="Manish Sharma" userId="b799adb9ba789c8f" providerId="LiveId" clId="{0DEF69CE-BECA-49EB-92D6-0FC293AF1BD4}" dt="2022-02-27T18:02:05.048" v="1016" actId="26606"/>
          <ac:spMkLst>
            <pc:docMk/>
            <pc:sldMk cId="1565417734" sldId="426"/>
            <ac:spMk id="6" creationId="{C4285719-470E-454C-AF62-8323075F1F5B}"/>
          </ac:spMkLst>
        </pc:spChg>
        <pc:spChg chg="add">
          <ac:chgData name="Manish Sharma" userId="b799adb9ba789c8f" providerId="LiveId" clId="{0DEF69CE-BECA-49EB-92D6-0FC293AF1BD4}" dt="2022-02-27T18:02:05.048" v="1016" actId="26606"/>
          <ac:spMkLst>
            <pc:docMk/>
            <pc:sldMk cId="1565417734" sldId="426"/>
            <ac:spMk id="7" creationId="{CD9FE4EF-C4D8-49A0-B2FF-81D8DB7D8A24}"/>
          </ac:spMkLst>
        </pc:spChg>
        <pc:spChg chg="del">
          <ac:chgData name="Manish Sharma" userId="b799adb9ba789c8f" providerId="LiveId" clId="{0DEF69CE-BECA-49EB-92D6-0FC293AF1BD4}" dt="2022-02-27T18:01:47.165" v="1015"/>
          <ac:spMkLst>
            <pc:docMk/>
            <pc:sldMk cId="1565417734" sldId="426"/>
            <ac:spMk id="8" creationId="{09588DA8-065E-4F6F-8EFD-43104AB2E0CF}"/>
          </ac:spMkLst>
        </pc:spChg>
        <pc:spChg chg="add">
          <ac:chgData name="Manish Sharma" userId="b799adb9ba789c8f" providerId="LiveId" clId="{0DEF69CE-BECA-49EB-92D6-0FC293AF1BD4}" dt="2022-02-27T18:02:05.048" v="1016" actId="26606"/>
          <ac:spMkLst>
            <pc:docMk/>
            <pc:sldMk cId="1565417734" sldId="426"/>
            <ac:spMk id="9" creationId="{4300840D-0A0B-4512-BACA-B439D5B9C57C}"/>
          </ac:spMkLst>
        </pc:spChg>
        <pc:spChg chg="del">
          <ac:chgData name="Manish Sharma" userId="b799adb9ba789c8f" providerId="LiveId" clId="{0DEF69CE-BECA-49EB-92D6-0FC293AF1BD4}" dt="2022-02-27T18:01:47.165" v="1015"/>
          <ac:spMkLst>
            <pc:docMk/>
            <pc:sldMk cId="1565417734" sldId="426"/>
            <ac:spMk id="10" creationId="{C4285719-470E-454C-AF62-8323075F1F5B}"/>
          </ac:spMkLst>
        </pc:spChg>
        <pc:spChg chg="add">
          <ac:chgData name="Manish Sharma" userId="b799adb9ba789c8f" providerId="LiveId" clId="{0DEF69CE-BECA-49EB-92D6-0FC293AF1BD4}" dt="2022-02-27T18:02:05.048" v="1016" actId="26606"/>
          <ac:spMkLst>
            <pc:docMk/>
            <pc:sldMk cId="1565417734" sldId="426"/>
            <ac:spMk id="11" creationId="{D2B78728-A580-49A7-84F9-6EF6F583ADE0}"/>
          </ac:spMkLst>
        </pc:spChg>
        <pc:spChg chg="del">
          <ac:chgData name="Manish Sharma" userId="b799adb9ba789c8f" providerId="LiveId" clId="{0DEF69CE-BECA-49EB-92D6-0FC293AF1BD4}" dt="2022-02-27T18:01:47.165" v="1015"/>
          <ac:spMkLst>
            <pc:docMk/>
            <pc:sldMk cId="1565417734" sldId="426"/>
            <ac:spMk id="12" creationId="{CD9FE4EF-C4D8-49A0-B2FF-81D8DB7D8A24}"/>
          </ac:spMkLst>
        </pc:spChg>
        <pc:spChg chg="add">
          <ac:chgData name="Manish Sharma" userId="b799adb9ba789c8f" providerId="LiveId" clId="{0DEF69CE-BECA-49EB-92D6-0FC293AF1BD4}" dt="2022-02-27T18:02:05.048" v="1016" actId="26606"/>
          <ac:spMkLst>
            <pc:docMk/>
            <pc:sldMk cId="1565417734" sldId="426"/>
            <ac:spMk id="13" creationId="{38FAA1A1-D861-433F-88FA-1E9D6FD31D11}"/>
          </ac:spMkLst>
        </pc:spChg>
        <pc:spChg chg="del">
          <ac:chgData name="Manish Sharma" userId="b799adb9ba789c8f" providerId="LiveId" clId="{0DEF69CE-BECA-49EB-92D6-0FC293AF1BD4}" dt="2022-02-27T18:01:47.165" v="1015"/>
          <ac:spMkLst>
            <pc:docMk/>
            <pc:sldMk cId="1565417734" sldId="426"/>
            <ac:spMk id="14" creationId="{4300840D-0A0B-4512-BACA-B439D5B9C57C}"/>
          </ac:spMkLst>
        </pc:spChg>
        <pc:spChg chg="add">
          <ac:chgData name="Manish Sharma" userId="b799adb9ba789c8f" providerId="LiveId" clId="{0DEF69CE-BECA-49EB-92D6-0FC293AF1BD4}" dt="2022-02-27T18:02:05.048" v="1016" actId="26606"/>
          <ac:spMkLst>
            <pc:docMk/>
            <pc:sldMk cId="1565417734" sldId="426"/>
            <ac:spMk id="15" creationId="{8D71EDA1-87BF-4D5D-AB79-F346FD19278A}"/>
          </ac:spMkLst>
        </pc:spChg>
        <pc:spChg chg="del">
          <ac:chgData name="Manish Sharma" userId="b799adb9ba789c8f" providerId="LiveId" clId="{0DEF69CE-BECA-49EB-92D6-0FC293AF1BD4}" dt="2022-02-27T18:01:47.165" v="1015"/>
          <ac:spMkLst>
            <pc:docMk/>
            <pc:sldMk cId="1565417734" sldId="426"/>
            <ac:spMk id="16" creationId="{D2B78728-A580-49A7-84F9-6EF6F583ADE0}"/>
          </ac:spMkLst>
        </pc:spChg>
        <pc:spChg chg="del">
          <ac:chgData name="Manish Sharma" userId="b799adb9ba789c8f" providerId="LiveId" clId="{0DEF69CE-BECA-49EB-92D6-0FC293AF1BD4}" dt="2022-02-27T18:01:47.165" v="1015"/>
          <ac:spMkLst>
            <pc:docMk/>
            <pc:sldMk cId="1565417734" sldId="426"/>
            <ac:spMk id="18" creationId="{38FAA1A1-D861-433F-88FA-1E9D6FD31D11}"/>
          </ac:spMkLst>
        </pc:spChg>
        <pc:spChg chg="del">
          <ac:chgData name="Manish Sharma" userId="b799adb9ba789c8f" providerId="LiveId" clId="{0DEF69CE-BECA-49EB-92D6-0FC293AF1BD4}" dt="2022-02-27T18:01:47.165" v="1015"/>
          <ac:spMkLst>
            <pc:docMk/>
            <pc:sldMk cId="1565417734" sldId="426"/>
            <ac:spMk id="20" creationId="{8D71EDA1-87BF-4D5D-AB79-F346FD19278A}"/>
          </ac:spMkLst>
        </pc:spChg>
      </pc:sldChg>
      <pc:sldChg chg="add">
        <pc:chgData name="Manish Sharma" userId="b799adb9ba789c8f" providerId="LiveId" clId="{0DEF69CE-BECA-49EB-92D6-0FC293AF1BD4}" dt="2022-02-27T19:05:57.304" v="1020"/>
        <pc:sldMkLst>
          <pc:docMk/>
          <pc:sldMk cId="1795810273" sldId="427"/>
        </pc:sldMkLst>
      </pc:sldChg>
      <pc:sldChg chg="add">
        <pc:chgData name="Manish Sharma" userId="b799adb9ba789c8f" providerId="LiveId" clId="{0DEF69CE-BECA-49EB-92D6-0FC293AF1BD4}" dt="2022-02-27T20:00:02.462" v="1021"/>
        <pc:sldMkLst>
          <pc:docMk/>
          <pc:sldMk cId="2495799992" sldId="428"/>
        </pc:sldMkLst>
      </pc:sldChg>
      <pc:sldChg chg="add">
        <pc:chgData name="Manish Sharma" userId="b799adb9ba789c8f" providerId="LiveId" clId="{0DEF69CE-BECA-49EB-92D6-0FC293AF1BD4}" dt="2022-02-27T20:02:37.663" v="1022"/>
        <pc:sldMkLst>
          <pc:docMk/>
          <pc:sldMk cId="220428449" sldId="42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dirty="0"/>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dirty="0"/>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dirty="0" err="1"/>
            <a:t>RootModule</a:t>
          </a:r>
          <a:r>
            <a:rPr lang="en-US" dirty="0"/>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dirty="0"/>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dirty="0"/>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dirty="0"/>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dirty="0"/>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dirty="0"/>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dirty="0"/>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dirty="0"/>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dirty="0"/>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dirty="0"/>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dirty="0"/>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RootModule</a:t>
          </a:r>
          <a:r>
            <a:rPr lang="en-US" sz="1400" kern="1200" dirty="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3</a:t>
          </a:r>
        </a:p>
      </dsp:txBody>
      <dsp:txXfrm>
        <a:off x="5817355" y="3815297"/>
        <a:ext cx="1301292" cy="416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C</a:t>
          </a:r>
        </a:p>
      </dsp:txBody>
      <dsp:txXfrm>
        <a:off x="7468272" y="2497943"/>
        <a:ext cx="1652689" cy="528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5/22/2022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5/22/2022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angular.io/guide/testing"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C6BF7E-65C4-48D9-9DEA-F35621F2030F}"/>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FFBBA39E-DB47-4A0F-B271-0CDA7492B73A}"/>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1041222-BFAB-4039-B909-B8D231AAF4F4}"/>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C83A7148-D0CB-49B7-B854-46EF168D592D}"/>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DC77D7FE-29D0-4C44-91FD-087CE5E7CFA3}"/>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25B69AB2-BDD8-4D25-8AB0-EA1040086605}"/>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2266E0F2-7B30-4260-8BB5-A1098E242A6E}"/>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195233D8-B322-4368-AC4E-94A07AF2FED6}"/>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22A7E7BA-88E6-4F40-B96A-3BC72C37047D}"/>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4FF51A37-B909-49B0-A7F4-90FB081759B8}"/>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Rectangle 13">
            <a:extLst>
              <a:ext uri="{FF2B5EF4-FFF2-40B4-BE49-F238E27FC236}">
                <a16:creationId xmlns:a16="http://schemas.microsoft.com/office/drawing/2014/main" id="{A823B513-580D-4E6E-BADF-5C7D2EEB79F5}"/>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CC387FA3-67AA-4061-80D6-5E8E0D1B31B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F2EF2971-5100-4EF8-BA1F-15CBB3DCB418}"/>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EB010CDD-047E-43FE-860E-671543D3492B}"/>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49319477-B509-40E8-946E-1042F28D46A6}"/>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DAD3BCF9-A7A2-414E-97D5-BF4416308B2A}"/>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9E4E015C-584F-4F9F-B5E7-FE9B1E99083E}"/>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414E68-6493-452C-A4BB-A496560FD9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 SIDE BUILD</a:t>
            </a:r>
          </a:p>
        </p:txBody>
      </p:sp>
      <p:sp>
        <p:nvSpPr>
          <p:cNvPr id="22" name="TextBox 21">
            <a:extLst>
              <a:ext uri="{FF2B5EF4-FFF2-40B4-BE49-F238E27FC236}">
                <a16:creationId xmlns:a16="http://schemas.microsoft.com/office/drawing/2014/main" id="{87F5BAD5-74EB-4008-A5AD-3B24E89BF7F6}"/>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sp>
        <p:nvSpPr>
          <p:cNvPr id="23" name="TextBox 22">
            <a:extLst>
              <a:ext uri="{FF2B5EF4-FFF2-40B4-BE49-F238E27FC236}">
                <a16:creationId xmlns:a16="http://schemas.microsoft.com/office/drawing/2014/main" id="{9E23DA8F-23D5-416A-B302-8A13F6145083}"/>
              </a:ext>
            </a:extLst>
          </p:cNvPr>
          <p:cNvSpPr txBox="1"/>
          <p:nvPr/>
        </p:nvSpPr>
        <p:spPr>
          <a:xfrm>
            <a:off x="6789588" y="2564706"/>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54CA8CE0-EE2D-4ADE-BC63-EAC77B9A0E2F}"/>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25" name="Straight Connector 24">
            <a:extLst>
              <a:ext uri="{FF2B5EF4-FFF2-40B4-BE49-F238E27FC236}">
                <a16:creationId xmlns:a16="http://schemas.microsoft.com/office/drawing/2014/main" id="{8709BB55-0AEB-441B-803B-F6ACF542EDF5}"/>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29B13B09-E248-4068-A227-7225F3E89249}"/>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6B581A6B-E6A8-4BF0-8C86-7E77E2176A1C}"/>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8" name="TextBox 27">
            <a:extLst>
              <a:ext uri="{FF2B5EF4-FFF2-40B4-BE49-F238E27FC236}">
                <a16:creationId xmlns:a16="http://schemas.microsoft.com/office/drawing/2014/main" id="{89FD9F42-50DA-4000-A8D7-2DFA8619724D}"/>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9" name="TextBox 28">
            <a:extLst>
              <a:ext uri="{FF2B5EF4-FFF2-40B4-BE49-F238E27FC236}">
                <a16:creationId xmlns:a16="http://schemas.microsoft.com/office/drawing/2014/main" id="{D3854D0C-E113-47D8-B884-C7BAEF2A2BED}"/>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Auto Configuration</a:t>
            </a:r>
          </a:p>
          <a:p>
            <a:pPr>
              <a:tabLst>
                <a:tab pos="182563" algn="l"/>
              </a:tabLst>
            </a:pPr>
            <a:r>
              <a:rPr lang="en-IN" dirty="0"/>
              <a:t>	Angular CLI</a:t>
            </a:r>
            <a:endParaRPr lang="en-US" dirty="0"/>
          </a:p>
        </p:txBody>
      </p:sp>
    </p:spTree>
    <p:extLst>
      <p:ext uri="{BB962C8B-B14F-4D97-AF65-F5344CB8AC3E}">
        <p14:creationId xmlns:p14="http://schemas.microsoft.com/office/powerpoint/2010/main" val="361755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dirty="0"/>
              <a:t>Angular CLI</a:t>
            </a:r>
            <a:endParaRPr lang="en-US" dirty="0"/>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 @angular/cli@12</a:t>
            </a:r>
          </a:p>
        </p:txBody>
      </p:sp>
    </p:spTree>
    <p:extLst>
      <p:ext uri="{BB962C8B-B14F-4D97-AF65-F5344CB8AC3E}">
        <p14:creationId xmlns:p14="http://schemas.microsoft.com/office/powerpoint/2010/main" val="49313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help</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dirty="0">
                          <a:solidFill>
                            <a:srgbClr val="000000"/>
                          </a:solidFill>
                          <a:effectLst/>
                        </a:rPr>
                        <a:t>ng build</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new</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serve</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dirty="0">
                          <a:solidFill>
                            <a:srgbClr val="000000"/>
                          </a:solidFill>
                          <a:effectLst/>
                        </a:rPr>
                        <a:t>ng extract-i18n</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dirty="0">
                          <a:solidFill>
                            <a:srgbClr val="000000"/>
                          </a:solidFill>
                          <a:effectLst/>
                        </a:rPr>
                        <a:t>ng generate</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app-name</a:t>
            </a:r>
          </a:p>
          <a:p>
            <a:r>
              <a:rPr lang="en-US" dirty="0"/>
              <a:t>Run the Application</a:t>
            </a:r>
          </a:p>
          <a:p>
            <a:pPr lvl="1"/>
            <a:r>
              <a:rPr lang="en-US" dirty="0"/>
              <a:t>ng serve – This command will run the project</a:t>
            </a:r>
          </a:p>
        </p:txBody>
      </p:sp>
    </p:spTree>
    <p:extLst>
      <p:ext uri="{BB962C8B-B14F-4D97-AF65-F5344CB8AC3E}">
        <p14:creationId xmlns:p14="http://schemas.microsoft.com/office/powerpoint/2010/main" val="112289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Multiple Projects in Single Workspace</a:t>
            </a:r>
          </a:p>
          <a:p>
            <a:pPr lvl="1"/>
            <a:r>
              <a:rPr lang="en-US" dirty="0"/>
              <a:t>ng new multi-apps --</a:t>
            </a:r>
            <a:r>
              <a:rPr lang="en-US" dirty="0" err="1"/>
              <a:t>createApplication</a:t>
            </a:r>
            <a:r>
              <a:rPr lang="en-US" dirty="0"/>
              <a:t>="false"</a:t>
            </a:r>
          </a:p>
          <a:p>
            <a:pPr lvl="1"/>
            <a:r>
              <a:rPr lang="en-US" dirty="0"/>
              <a:t>cd multi-apps</a:t>
            </a:r>
          </a:p>
          <a:p>
            <a:pPr lvl="1"/>
            <a:r>
              <a:rPr lang="en-US" dirty="0"/>
              <a:t>ng generate application app-one</a:t>
            </a:r>
          </a:p>
          <a:p>
            <a:pPr lvl="1"/>
            <a:r>
              <a:rPr lang="en-US" dirty="0"/>
              <a:t>ng generate application app-two</a:t>
            </a:r>
          </a:p>
          <a:p>
            <a:pPr lvl="1"/>
            <a:r>
              <a:rPr lang="en-US" dirty="0"/>
              <a:t>ng generate library my-lib</a:t>
            </a:r>
          </a:p>
          <a:p>
            <a:r>
              <a:rPr lang="en-US" dirty="0"/>
              <a:t>Run the Application</a:t>
            </a:r>
          </a:p>
          <a:p>
            <a:pPr lvl="1"/>
            <a:r>
              <a:rPr lang="en-US" dirty="0"/>
              <a:t>ng serve – This command will run the default project configured in </a:t>
            </a:r>
            <a:r>
              <a:rPr lang="en-US" dirty="0" err="1"/>
              <a:t>angular.json</a:t>
            </a:r>
            <a:r>
              <a:rPr lang="en-US" dirty="0"/>
              <a:t> file</a:t>
            </a:r>
          </a:p>
          <a:p>
            <a:pPr lvl="1"/>
            <a:r>
              <a:rPr lang="en-US" dirty="0"/>
              <a:t>ng serve --project=app-two – This command will run the project specified</a:t>
            </a:r>
          </a:p>
        </p:txBody>
      </p:sp>
    </p:spTree>
    <p:extLst>
      <p:ext uri="{BB962C8B-B14F-4D97-AF65-F5344CB8AC3E}">
        <p14:creationId xmlns:p14="http://schemas.microsoft.com/office/powerpoint/2010/main" val="399641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extLst>
              <p:ext uri="{D42A27DB-BD31-4B8C-83A1-F6EECF244321}">
                <p14:modId xmlns:p14="http://schemas.microsoft.com/office/powerpoint/2010/main" val="1569072496"/>
              </p:ext>
            </p:extLst>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1"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1"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t>@angular/core: </a:t>
            </a:r>
            <a:r>
              <a:rPr lang="en-US" dirty="0"/>
              <a:t>Critical runtime parts of the framework needed by every application. Includes all metadata decorators, Component, Directive, dependency injection, and the component lifecycle hooks.</a:t>
            </a:r>
          </a:p>
          <a:p>
            <a:pPr algn="just"/>
            <a:r>
              <a:rPr lang="en-US" b="1" dirty="0"/>
              <a:t>@angular/common: </a:t>
            </a:r>
            <a:r>
              <a:rPr lang="en-US" dirty="0"/>
              <a:t>The commonly needed services, pipes, and directives provided by the Angular team.</a:t>
            </a:r>
          </a:p>
          <a:p>
            <a:pPr algn="just"/>
            <a:r>
              <a:rPr lang="en-US" b="1" dirty="0"/>
              <a:t>@angular/compiler: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t>@angular/platform-browser: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t>@angular/platform-browser-dynamic: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solidFill>
                  <a:srgbClr val="FF0000"/>
                </a:solidFill>
              </a:rPr>
              <a:t>@angular/http: </a:t>
            </a:r>
            <a:r>
              <a:rPr lang="en-US" dirty="0">
                <a:solidFill>
                  <a:srgbClr val="FF0000"/>
                </a:solidFill>
              </a:rPr>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02CBF9-EE6D-4E8E-8994-529F3E26296A}"/>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80CB35DE-3C28-4D7D-9D6C-3EEA8F832BA8}"/>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RUNTIME</a:t>
            </a:r>
          </a:p>
        </p:txBody>
      </p:sp>
      <p:sp>
        <p:nvSpPr>
          <p:cNvPr id="6" name="Rectangle 5">
            <a:extLst>
              <a:ext uri="{FF2B5EF4-FFF2-40B4-BE49-F238E27FC236}">
                <a16:creationId xmlns:a16="http://schemas.microsoft.com/office/drawing/2014/main" id="{67B54EC3-7268-4BE1-8256-EDE208C3FD9C}"/>
              </a:ext>
            </a:extLst>
          </p:cNvPr>
          <p:cNvSpPr/>
          <p:nvPr/>
        </p:nvSpPr>
        <p:spPr>
          <a:xfrm>
            <a:off x="4165600" y="11430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7" name="Rectangle 6">
            <a:extLst>
              <a:ext uri="{FF2B5EF4-FFF2-40B4-BE49-F238E27FC236}">
                <a16:creationId xmlns:a16="http://schemas.microsoft.com/office/drawing/2014/main" id="{979B0345-8A7C-41F1-A887-5971A4C2B790}"/>
              </a:ext>
            </a:extLst>
          </p:cNvPr>
          <p:cNvSpPr/>
          <p:nvPr/>
        </p:nvSpPr>
        <p:spPr>
          <a:xfrm>
            <a:off x="4165599" y="17272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Vendor (</a:t>
            </a:r>
            <a:r>
              <a:rPr lang="en-US" dirty="0" err="1"/>
              <a:t>Rxjs</a:t>
            </a:r>
            <a:r>
              <a:rPr lang="en-US" dirty="0"/>
              <a:t>, Angular Packages)</a:t>
            </a:r>
          </a:p>
        </p:txBody>
      </p:sp>
      <p:sp>
        <p:nvSpPr>
          <p:cNvPr id="8" name="Rectangle 7">
            <a:extLst>
              <a:ext uri="{FF2B5EF4-FFF2-40B4-BE49-F238E27FC236}">
                <a16:creationId xmlns:a16="http://schemas.microsoft.com/office/drawing/2014/main" id="{DB812144-3759-4EB8-9253-E5C79515C857}"/>
              </a:ext>
            </a:extLst>
          </p:cNvPr>
          <p:cNvSpPr/>
          <p:nvPr/>
        </p:nvSpPr>
        <p:spPr>
          <a:xfrm>
            <a:off x="4165598" y="2434166"/>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MODULE</a:t>
            </a:r>
          </a:p>
        </p:txBody>
      </p:sp>
      <p:sp>
        <p:nvSpPr>
          <p:cNvPr id="9" name="Rectangle 8">
            <a:extLst>
              <a:ext uri="{FF2B5EF4-FFF2-40B4-BE49-F238E27FC236}">
                <a16:creationId xmlns:a16="http://schemas.microsoft.com/office/drawing/2014/main" id="{B698B21D-69CD-40AF-A3C7-0CC087536187}"/>
              </a:ext>
            </a:extLst>
          </p:cNvPr>
          <p:cNvSpPr/>
          <p:nvPr/>
        </p:nvSpPr>
        <p:spPr>
          <a:xfrm>
            <a:off x="4538133" y="29718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p:txBody>
      </p:sp>
    </p:spTree>
    <p:extLst>
      <p:ext uri="{BB962C8B-B14F-4D97-AF65-F5344CB8AC3E}">
        <p14:creationId xmlns:p14="http://schemas.microsoft.com/office/powerpoint/2010/main" val="194504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in order for it to be available to another component or application. </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653821-058D-4E74-A528-819612DC4FFB}"/>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B7C0E8A3-3190-4128-BDA0-CD3D68A60FEE}"/>
              </a:ext>
            </a:extLst>
          </p:cNvPr>
          <p:cNvGrpSpPr/>
          <p:nvPr/>
        </p:nvGrpSpPr>
        <p:grpSpPr>
          <a:xfrm>
            <a:off x="8583679" y="1637468"/>
            <a:ext cx="1262108" cy="898124"/>
            <a:chOff x="8762260" y="1677880"/>
            <a:chExt cx="1262108" cy="898124"/>
          </a:xfrm>
        </p:grpSpPr>
        <p:sp>
          <p:nvSpPr>
            <p:cNvPr id="4" name="Rectangle: Rounded Corners 3">
              <a:extLst>
                <a:ext uri="{FF2B5EF4-FFF2-40B4-BE49-F238E27FC236}">
                  <a16:creationId xmlns:a16="http://schemas.microsoft.com/office/drawing/2014/main" id="{CEC61170-B15B-419F-925C-32F7A385E8C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CBBA156-9419-42CF-9F06-C1CC5D82ECE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6" name="Group 5">
            <a:extLst>
              <a:ext uri="{FF2B5EF4-FFF2-40B4-BE49-F238E27FC236}">
                <a16:creationId xmlns:a16="http://schemas.microsoft.com/office/drawing/2014/main" id="{F7FBB69C-4D96-4302-A58D-9F554A098AB5}"/>
              </a:ext>
            </a:extLst>
          </p:cNvPr>
          <p:cNvGrpSpPr/>
          <p:nvPr/>
        </p:nvGrpSpPr>
        <p:grpSpPr>
          <a:xfrm>
            <a:off x="9966646" y="1650331"/>
            <a:ext cx="1262108" cy="898124"/>
            <a:chOff x="8762260" y="1677880"/>
            <a:chExt cx="1262108" cy="898124"/>
          </a:xfrm>
        </p:grpSpPr>
        <p:sp>
          <p:nvSpPr>
            <p:cNvPr id="7" name="Rectangle: Rounded Corners 6">
              <a:extLst>
                <a:ext uri="{FF2B5EF4-FFF2-40B4-BE49-F238E27FC236}">
                  <a16:creationId xmlns:a16="http://schemas.microsoft.com/office/drawing/2014/main" id="{888EE911-8274-471D-88BA-E7AC3B04A08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EAFA7E6-E355-43BE-AD02-E12894E1D6D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0E4EE200-2892-4301-95DD-F29E34BC5011}"/>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43C0F002-B908-4897-81E3-4E62DE5A6E83}"/>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F16F1E9-2CF7-49C6-9DBE-C3B7C0221B6E}"/>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1D34A9D1-CCAE-424C-A436-A373601B9B91}"/>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1D33E2-8F96-4FB2-85E8-C6DEBFFEB776}"/>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13">
            <a:extLst>
              <a:ext uri="{FF2B5EF4-FFF2-40B4-BE49-F238E27FC236}">
                <a16:creationId xmlns:a16="http://schemas.microsoft.com/office/drawing/2014/main" id="{797BCE73-68B2-4EA5-A6D9-2F670018EE06}"/>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6A3F7CC9-39B7-45B8-A99B-0CC13141F1A8}"/>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676CE08-9066-4A27-B7A4-23FD06F6292F}"/>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B31DEED4-EE9C-4ABE-9F8B-A83FA12BC18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453DFD12-884E-4A85-91A4-174BD8E69544}"/>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4D61E704-5FAE-4AA2-B9FF-049DD1693893}"/>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789E3B-9E26-41CF-8FFA-180D6ECEFE65}"/>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078B1A-210F-4AD0-A969-E77AE50DBD8E}"/>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6D4996A-6ACA-4BF9-A5B2-294E51F8A72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43A44E75-7CFC-448D-A47B-C3F5D8A835B8}"/>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55531EB0-BA18-42A6-B3CA-FCD4C8A2EEC3}"/>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BF3B40B7-1BCF-4EB3-8D9B-1E6FD44EB3AE}"/>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419919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06E2-5CBA-4D0E-B4FF-B24A21018016}"/>
              </a:ext>
            </a:extLst>
          </p:cNvPr>
          <p:cNvSpPr/>
          <p:nvPr/>
        </p:nvSpPr>
        <p:spPr>
          <a:xfrm>
            <a:off x="3822469" y="964276"/>
            <a:ext cx="4547062" cy="5494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MODULE</a:t>
            </a:r>
            <a:endParaRPr lang="en-IN" sz="3200" b="1" dirty="0"/>
          </a:p>
        </p:txBody>
      </p:sp>
      <p:sp>
        <p:nvSpPr>
          <p:cNvPr id="5" name="Rectangle 4">
            <a:extLst>
              <a:ext uri="{FF2B5EF4-FFF2-40B4-BE49-F238E27FC236}">
                <a16:creationId xmlns:a16="http://schemas.microsoft.com/office/drawing/2014/main" id="{09E29497-C07F-4F49-A69C-FBBD30E65B5F}"/>
              </a:ext>
            </a:extLst>
          </p:cNvPr>
          <p:cNvSpPr/>
          <p:nvPr/>
        </p:nvSpPr>
        <p:spPr>
          <a:xfrm>
            <a:off x="4128380" y="1611517"/>
            <a:ext cx="3983525" cy="452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200" b="1" dirty="0"/>
              <a:t>COMPONENT</a:t>
            </a:r>
          </a:p>
          <a:p>
            <a:pPr algn="ctr"/>
            <a:endParaRPr lang="en-US" sz="1100" b="1" dirty="0"/>
          </a:p>
          <a:p>
            <a:pPr algn="ctr"/>
            <a:r>
              <a:rPr lang="en-US" sz="2400" dirty="0">
                <a:solidFill>
                  <a:srgbClr val="FF0000"/>
                </a:solidFill>
              </a:rPr>
              <a:t>VIEW (UI) * - Template</a:t>
            </a:r>
          </a:p>
          <a:p>
            <a:pPr algn="ctr"/>
            <a:endParaRPr lang="en-US" sz="2400" dirty="0"/>
          </a:p>
          <a:p>
            <a:pPr algn="ctr"/>
            <a:r>
              <a:rPr lang="en-US" sz="2400" dirty="0"/>
              <a:t>STYLE (Inline, CSS)</a:t>
            </a:r>
          </a:p>
          <a:p>
            <a:pPr algn="ctr"/>
            <a:endParaRPr lang="en-US" sz="2400" dirty="0"/>
          </a:p>
          <a:p>
            <a:pPr algn="ctr"/>
            <a:r>
              <a:rPr lang="en-US" sz="2400" dirty="0"/>
              <a:t>DATA</a:t>
            </a:r>
          </a:p>
          <a:p>
            <a:pPr algn="ctr"/>
            <a:r>
              <a:rPr lang="en-US" sz="2400" dirty="0"/>
              <a:t>State (Inside)</a:t>
            </a:r>
          </a:p>
          <a:p>
            <a:pPr algn="ctr"/>
            <a:r>
              <a:rPr lang="en-US" sz="2400" dirty="0"/>
              <a:t>Properties (Outside)</a:t>
            </a:r>
          </a:p>
          <a:p>
            <a:pPr algn="ctr"/>
            <a:endParaRPr lang="en-US" sz="2400" dirty="0"/>
          </a:p>
          <a:p>
            <a:pPr algn="ctr"/>
            <a:r>
              <a:rPr lang="en-US" sz="2400" dirty="0"/>
              <a:t>BEHAVIOR (Methods) - Interactions</a:t>
            </a:r>
          </a:p>
        </p:txBody>
      </p:sp>
    </p:spTree>
    <p:extLst>
      <p:ext uri="{BB962C8B-B14F-4D97-AF65-F5344CB8AC3E}">
        <p14:creationId xmlns:p14="http://schemas.microsoft.com/office/powerpoint/2010/main" val="801277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C536-7992-4BA6-9D1C-DC73F3BEBCBC}"/>
              </a:ext>
            </a:extLst>
          </p:cNvPr>
          <p:cNvSpPr>
            <a:spLocks noGrp="1"/>
          </p:cNvSpPr>
          <p:nvPr>
            <p:ph type="title"/>
          </p:nvPr>
        </p:nvSpPr>
        <p:spPr/>
        <p:txBody>
          <a:bodyPr/>
          <a:lstStyle/>
          <a:p>
            <a:r>
              <a:rPr lang="en-IN" dirty="0"/>
              <a:t>Create a Component</a:t>
            </a:r>
            <a:endParaRPr lang="en-US" dirty="0"/>
          </a:p>
        </p:txBody>
      </p:sp>
      <p:sp>
        <p:nvSpPr>
          <p:cNvPr id="3" name="Content Placeholder 2">
            <a:extLst>
              <a:ext uri="{FF2B5EF4-FFF2-40B4-BE49-F238E27FC236}">
                <a16:creationId xmlns:a16="http://schemas.microsoft.com/office/drawing/2014/main" id="{BA95B9CE-65EB-4CA4-9477-50C0EBA3519B}"/>
              </a:ext>
            </a:extLst>
          </p:cNvPr>
          <p:cNvSpPr>
            <a:spLocks noGrp="1"/>
          </p:cNvSpPr>
          <p:nvPr>
            <p:ph idx="1"/>
          </p:nvPr>
        </p:nvSpPr>
        <p:spPr/>
        <p:txBody>
          <a:bodyPr/>
          <a:lstStyle/>
          <a:p>
            <a:r>
              <a:rPr lang="en-IN" dirty="0"/>
              <a:t>ng generate component root</a:t>
            </a:r>
          </a:p>
          <a:p>
            <a:pPr marL="0" indent="0">
              <a:buNone/>
            </a:pPr>
            <a:r>
              <a:rPr lang="en-IN" dirty="0"/>
              <a:t>	or</a:t>
            </a:r>
          </a:p>
          <a:p>
            <a:r>
              <a:rPr lang="en-IN" dirty="0"/>
              <a:t>ng g c root</a:t>
            </a:r>
          </a:p>
          <a:p>
            <a:r>
              <a:rPr lang="en-IN" dirty="0"/>
              <a:t>Customizations</a:t>
            </a:r>
          </a:p>
          <a:p>
            <a:pPr lvl="1"/>
            <a:r>
              <a:rPr lang="en-IN" dirty="0"/>
              <a:t>ng g c root -s -t -p --</a:t>
            </a:r>
            <a:r>
              <a:rPr lang="en-IN" dirty="0" err="1"/>
              <a:t>skipTests</a:t>
            </a:r>
            <a:r>
              <a:rPr lang="en-IN" dirty="0"/>
              <a:t>=true</a:t>
            </a:r>
          </a:p>
          <a:p>
            <a:r>
              <a:rPr lang="en-IN" dirty="0"/>
              <a:t>Link to learn more about ng generate </a:t>
            </a:r>
            <a:r>
              <a:rPr lang="en-US" dirty="0">
                <a:hlinkClick r:id="rId2"/>
              </a:rPr>
              <a:t>Angular - ng generate</a:t>
            </a:r>
            <a:endParaRPr lang="en-US" dirty="0"/>
          </a:p>
        </p:txBody>
      </p:sp>
    </p:spTree>
    <p:extLst>
      <p:ext uri="{BB962C8B-B14F-4D97-AF65-F5344CB8AC3E}">
        <p14:creationId xmlns:p14="http://schemas.microsoft.com/office/powerpoint/2010/main" val="352517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F29F-B2C8-420D-91C6-4E9775347B07}"/>
              </a:ext>
            </a:extLst>
          </p:cNvPr>
          <p:cNvSpPr>
            <a:spLocks noGrp="1"/>
          </p:cNvSpPr>
          <p:nvPr>
            <p:ph type="title"/>
          </p:nvPr>
        </p:nvSpPr>
        <p:spPr/>
        <p:txBody>
          <a:bodyPr/>
          <a:lstStyle/>
          <a:p>
            <a:r>
              <a:rPr lang="en-US" dirty="0"/>
              <a:t>Composite UI</a:t>
            </a:r>
          </a:p>
        </p:txBody>
      </p:sp>
      <p:sp>
        <p:nvSpPr>
          <p:cNvPr id="4" name="Rectangle 3">
            <a:extLst>
              <a:ext uri="{FF2B5EF4-FFF2-40B4-BE49-F238E27FC236}">
                <a16:creationId xmlns:a16="http://schemas.microsoft.com/office/drawing/2014/main" id="{CE8B469E-CB5F-4B6D-8DA8-2E5D33CC4028}"/>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dirty="0"/>
              <a:t>APP AREA</a:t>
            </a:r>
          </a:p>
        </p:txBody>
      </p:sp>
      <p:sp>
        <p:nvSpPr>
          <p:cNvPr id="5" name="Rectangle 4">
            <a:extLst>
              <a:ext uri="{FF2B5EF4-FFF2-40B4-BE49-F238E27FC236}">
                <a16:creationId xmlns:a16="http://schemas.microsoft.com/office/drawing/2014/main" id="{08E4B79C-B43D-45A6-A326-83DC6CF4329C}"/>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ADVERTISEMENT</a:t>
            </a:r>
          </a:p>
        </p:txBody>
      </p:sp>
      <p:sp>
        <p:nvSpPr>
          <p:cNvPr id="6" name="Rectangle 5">
            <a:extLst>
              <a:ext uri="{FF2B5EF4-FFF2-40B4-BE49-F238E27FC236}">
                <a16:creationId xmlns:a16="http://schemas.microsoft.com/office/drawing/2014/main" id="{C312EE93-33DA-477D-818F-E9E653634C60}"/>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9343D7D8-8209-445C-8809-049A90624E27}"/>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8" name="Rectangle 7">
            <a:extLst>
              <a:ext uri="{FF2B5EF4-FFF2-40B4-BE49-F238E27FC236}">
                <a16:creationId xmlns:a16="http://schemas.microsoft.com/office/drawing/2014/main" id="{50A8659E-873D-4963-995B-501B2A3F3A10}"/>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9" name="Rectangle 8">
            <a:extLst>
              <a:ext uri="{FF2B5EF4-FFF2-40B4-BE49-F238E27FC236}">
                <a16:creationId xmlns:a16="http://schemas.microsoft.com/office/drawing/2014/main" id="{4628227D-9C35-44CB-A85A-5717257D6942}"/>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10" name="Rectangle 9">
            <a:extLst>
              <a:ext uri="{FF2B5EF4-FFF2-40B4-BE49-F238E27FC236}">
                <a16:creationId xmlns:a16="http://schemas.microsoft.com/office/drawing/2014/main" id="{3FCA500E-2F14-43C6-B6E6-A5397F474CCE}"/>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2456763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dirty="0"/>
              <a:t>More on Modules – Multi Modules</a:t>
            </a:r>
            <a:endParaRPr lang="en-US" dirty="0"/>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dirty="0"/>
              <a:t>Every Angular application has at least one </a:t>
            </a:r>
            <a:r>
              <a:rPr lang="en-US" dirty="0" err="1"/>
              <a:t>NgModule</a:t>
            </a:r>
            <a:r>
              <a:rPr lang="en-US" dirty="0"/>
              <a:t> class, the </a:t>
            </a:r>
            <a:r>
              <a:rPr lang="en-US" b="1" dirty="0"/>
              <a:t>root module</a:t>
            </a:r>
            <a:r>
              <a:rPr lang="en-US" dirty="0"/>
              <a:t>, which is conventionally named </a:t>
            </a:r>
            <a:r>
              <a:rPr lang="en-US" b="1" dirty="0" err="1"/>
              <a:t>AppModule</a:t>
            </a:r>
            <a:r>
              <a:rPr lang="en-US" dirty="0"/>
              <a:t> and resides in a file named </a:t>
            </a:r>
            <a:r>
              <a:rPr lang="en-US" b="1" dirty="0" err="1"/>
              <a:t>app.module.ts</a:t>
            </a:r>
            <a:r>
              <a:rPr lang="en-US" dirty="0"/>
              <a:t>. You launch your application by bootstrapping the root </a:t>
            </a:r>
            <a:r>
              <a:rPr lang="en-US" dirty="0" err="1"/>
              <a:t>NgModule</a:t>
            </a:r>
            <a:r>
              <a:rPr lang="en-US" dirty="0"/>
              <a:t>.</a:t>
            </a:r>
          </a:p>
          <a:p>
            <a:r>
              <a:rPr lang="en-US" dirty="0"/>
              <a:t>While a small application might have only one </a:t>
            </a:r>
            <a:r>
              <a:rPr lang="en-US" dirty="0" err="1"/>
              <a:t>NgModule</a:t>
            </a:r>
            <a:r>
              <a:rPr lang="en-US" dirty="0"/>
              <a:t>, most applications have many more feature modules. </a:t>
            </a:r>
          </a:p>
          <a:p>
            <a:r>
              <a:rPr lang="en-US" dirty="0"/>
              <a:t>The root </a:t>
            </a:r>
            <a:r>
              <a:rPr lang="en-US" dirty="0" err="1"/>
              <a:t>NgModule</a:t>
            </a:r>
            <a:r>
              <a:rPr lang="en-US" dirty="0"/>
              <a:t> for an application is so named because it can include child </a:t>
            </a:r>
            <a:r>
              <a:rPr lang="en-US" dirty="0" err="1"/>
              <a:t>NgModules</a:t>
            </a:r>
            <a:r>
              <a:rPr lang="en-US" dirty="0"/>
              <a:t> in a hierarchy of any depth.</a:t>
            </a:r>
          </a:p>
        </p:txBody>
      </p:sp>
    </p:spTree>
    <p:extLst>
      <p:ext uri="{BB962C8B-B14F-4D97-AF65-F5344CB8AC3E}">
        <p14:creationId xmlns:p14="http://schemas.microsoft.com/office/powerpoint/2010/main" val="426246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dirty="0"/>
              <a:t>More on Modules – Multi Modules</a:t>
            </a:r>
            <a:endParaRPr lang="en-US" dirty="0"/>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Angular Module</a:t>
            </a:r>
            <a:endParaRPr lang="en-US" sz="2800" dirty="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Services</a:t>
            </a:r>
            <a:endParaRPr lang="en-US" sz="2800" dirty="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dirty="0"/>
              <a:t>Imports</a:t>
            </a:r>
            <a:endParaRPr lang="en-US" dirty="0"/>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dirty="0"/>
              <a:t>Exports</a:t>
            </a:r>
            <a:endParaRPr lang="en-US" dirty="0"/>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dirty="0"/>
              <a:t>Provides</a:t>
            </a:r>
            <a:endParaRPr lang="en-US" dirty="0"/>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dirty="0"/>
              <a:t>Declares</a:t>
            </a:r>
            <a:endParaRPr lang="en-US" dirty="0"/>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dirty="0"/>
              <a:t>Data binding is the core concept of Angular and used to define the communication between a component and the DOM. </a:t>
            </a:r>
          </a:p>
          <a:p>
            <a:r>
              <a:rPr lang="en-US" dirty="0"/>
              <a:t>It is a technique to link your data to your view layer. </a:t>
            </a:r>
          </a:p>
          <a:p>
            <a:r>
              <a:rPr lang="en-US" dirty="0"/>
              <a:t>In simple words, you can say that data binding is a communication between your typescript code of your component and your template which user sees.</a:t>
            </a:r>
          </a:p>
          <a:p>
            <a:r>
              <a:rPr lang="en-US" dirty="0"/>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dirty="0"/>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C7527E3-590A-46A1-8F42-DD57B6E79574}"/>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7" name="Connector: Elbow 26">
            <a:extLst>
              <a:ext uri="{FF2B5EF4-FFF2-40B4-BE49-F238E27FC236}">
                <a16:creationId xmlns:a16="http://schemas.microsoft.com/office/drawing/2014/main" id="{AB90F14F-0B5E-4020-8208-FAE1979D1CD7}"/>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FBF39278-1F88-4B58-BA4D-0FD4440E6465}"/>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Magnetic Disk 28">
            <a:extLst>
              <a:ext uri="{FF2B5EF4-FFF2-40B4-BE49-F238E27FC236}">
                <a16:creationId xmlns:a16="http://schemas.microsoft.com/office/drawing/2014/main" id="{7CCEED73-BBA5-447C-8887-E300BB568E77}"/>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30" name="Group 29">
            <a:extLst>
              <a:ext uri="{FF2B5EF4-FFF2-40B4-BE49-F238E27FC236}">
                <a16:creationId xmlns:a16="http://schemas.microsoft.com/office/drawing/2014/main" id="{8D6E80FA-9563-45C0-818A-C633EE1D37A9}"/>
              </a:ext>
            </a:extLst>
          </p:cNvPr>
          <p:cNvGrpSpPr/>
          <p:nvPr/>
        </p:nvGrpSpPr>
        <p:grpSpPr>
          <a:xfrm>
            <a:off x="7810595" y="1906144"/>
            <a:ext cx="1262108" cy="898124"/>
            <a:chOff x="8762260" y="1677880"/>
            <a:chExt cx="1262108" cy="898124"/>
          </a:xfrm>
        </p:grpSpPr>
        <p:sp>
          <p:nvSpPr>
            <p:cNvPr id="31" name="Rectangle: Rounded Corners 30">
              <a:extLst>
                <a:ext uri="{FF2B5EF4-FFF2-40B4-BE49-F238E27FC236}">
                  <a16:creationId xmlns:a16="http://schemas.microsoft.com/office/drawing/2014/main" id="{01C61DD7-F0B9-42DD-B835-C20F4E1FDBF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2FD26FB6-DF4D-435F-AA07-2ADB50065AB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33" name="Group 32">
            <a:extLst>
              <a:ext uri="{FF2B5EF4-FFF2-40B4-BE49-F238E27FC236}">
                <a16:creationId xmlns:a16="http://schemas.microsoft.com/office/drawing/2014/main" id="{7AE62298-1DE4-4B64-AB7A-75A3A3D51820}"/>
              </a:ext>
            </a:extLst>
          </p:cNvPr>
          <p:cNvGrpSpPr/>
          <p:nvPr/>
        </p:nvGrpSpPr>
        <p:grpSpPr>
          <a:xfrm>
            <a:off x="9193562" y="1919007"/>
            <a:ext cx="1262108" cy="898124"/>
            <a:chOff x="8762260" y="1677880"/>
            <a:chExt cx="1262108" cy="898124"/>
          </a:xfrm>
        </p:grpSpPr>
        <p:sp>
          <p:nvSpPr>
            <p:cNvPr id="34" name="Rectangle: Rounded Corners 33">
              <a:extLst>
                <a:ext uri="{FF2B5EF4-FFF2-40B4-BE49-F238E27FC236}">
                  <a16:creationId xmlns:a16="http://schemas.microsoft.com/office/drawing/2014/main" id="{F95AB5DB-28E7-4B57-8CA5-4905504E79B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52D3040C-6792-4BF1-8620-69E32431487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36" name="Straight Connector 35">
            <a:extLst>
              <a:ext uri="{FF2B5EF4-FFF2-40B4-BE49-F238E27FC236}">
                <a16:creationId xmlns:a16="http://schemas.microsoft.com/office/drawing/2014/main" id="{34AF8A2B-918A-4F1F-92D2-DE45FB9CFCC3}"/>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37" name="TextBox 36">
            <a:extLst>
              <a:ext uri="{FF2B5EF4-FFF2-40B4-BE49-F238E27FC236}">
                <a16:creationId xmlns:a16="http://schemas.microsoft.com/office/drawing/2014/main" id="{6E5C41EC-30B9-404E-BB4D-7541C67C99D7}"/>
              </a:ext>
            </a:extLst>
          </p:cNvPr>
          <p:cNvSpPr txBox="1"/>
          <p:nvPr/>
        </p:nvSpPr>
        <p:spPr>
          <a:xfrm>
            <a:off x="8625319" y="3806469"/>
            <a:ext cx="102624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38" name="Rectangle 37">
            <a:extLst>
              <a:ext uri="{FF2B5EF4-FFF2-40B4-BE49-F238E27FC236}">
                <a16:creationId xmlns:a16="http://schemas.microsoft.com/office/drawing/2014/main" id="{F25E23A0-D29D-4DD7-8E65-9731923814FB}"/>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39" name="Straight Arrow Connector 38">
            <a:extLst>
              <a:ext uri="{FF2B5EF4-FFF2-40B4-BE49-F238E27FC236}">
                <a16:creationId xmlns:a16="http://schemas.microsoft.com/office/drawing/2014/main" id="{11F5ABD5-7688-462E-97C9-F6A300F8E26F}"/>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99A498-E0D5-477B-B816-789072C37A5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41" name="Straight Arrow Connector 40">
            <a:extLst>
              <a:ext uri="{FF2B5EF4-FFF2-40B4-BE49-F238E27FC236}">
                <a16:creationId xmlns:a16="http://schemas.microsoft.com/office/drawing/2014/main" id="{F53A68B1-7CEA-4C7E-B6BC-43FEE3D2A852}"/>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B1750D1-8179-4BD7-8222-0F605EA717A8}"/>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43" name="Rectangle 42">
            <a:extLst>
              <a:ext uri="{FF2B5EF4-FFF2-40B4-BE49-F238E27FC236}">
                <a16:creationId xmlns:a16="http://schemas.microsoft.com/office/drawing/2014/main" id="{D8D33329-13BB-483F-AFEE-C23F0A5161C1}"/>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44" name="Rectangle: Rounded Corners 43">
            <a:extLst>
              <a:ext uri="{FF2B5EF4-FFF2-40B4-BE49-F238E27FC236}">
                <a16:creationId xmlns:a16="http://schemas.microsoft.com/office/drawing/2014/main" id="{095D036C-692F-44ED-9999-242AE1F01220}"/>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00F141EC-38DC-4935-8E4F-22361234F455}"/>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6" name="Rectangle: Rounded Corners 45">
            <a:extLst>
              <a:ext uri="{FF2B5EF4-FFF2-40B4-BE49-F238E27FC236}">
                <a16:creationId xmlns:a16="http://schemas.microsoft.com/office/drawing/2014/main" id="{40A9CB08-2A8B-4F49-9236-10743A6919DB}"/>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7" name="Rectangle: Rounded Corners 46">
            <a:extLst>
              <a:ext uri="{FF2B5EF4-FFF2-40B4-BE49-F238E27FC236}">
                <a16:creationId xmlns:a16="http://schemas.microsoft.com/office/drawing/2014/main" id="{ED25AD92-AF5A-4D54-85AF-DA300FD0613E}"/>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48" name="Straight Arrow Connector 47">
            <a:extLst>
              <a:ext uri="{FF2B5EF4-FFF2-40B4-BE49-F238E27FC236}">
                <a16:creationId xmlns:a16="http://schemas.microsoft.com/office/drawing/2014/main" id="{88824F9C-361C-467C-83EC-F01A3EDBEFDA}"/>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B7399B7-94DB-4B99-BC79-A76D157CDB27}"/>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50" name="Rectangle 49">
            <a:extLst>
              <a:ext uri="{FF2B5EF4-FFF2-40B4-BE49-F238E27FC236}">
                <a16:creationId xmlns:a16="http://schemas.microsoft.com/office/drawing/2014/main" id="{2895E2FA-D0AA-4B70-B9E6-F4E08398022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51" name="Group 50">
            <a:extLst>
              <a:ext uri="{FF2B5EF4-FFF2-40B4-BE49-F238E27FC236}">
                <a16:creationId xmlns:a16="http://schemas.microsoft.com/office/drawing/2014/main" id="{00AFA80D-1175-42D2-AD6F-E49D2DA102D1}"/>
              </a:ext>
            </a:extLst>
          </p:cNvPr>
          <p:cNvGrpSpPr/>
          <p:nvPr/>
        </p:nvGrpSpPr>
        <p:grpSpPr>
          <a:xfrm>
            <a:off x="3467802" y="4432944"/>
            <a:ext cx="828000" cy="828000"/>
            <a:chOff x="4936328" y="4218830"/>
            <a:chExt cx="828000" cy="828000"/>
          </a:xfrm>
        </p:grpSpPr>
        <p:sp>
          <p:nvSpPr>
            <p:cNvPr id="52" name="Arc 51">
              <a:extLst>
                <a:ext uri="{FF2B5EF4-FFF2-40B4-BE49-F238E27FC236}">
                  <a16:creationId xmlns:a16="http://schemas.microsoft.com/office/drawing/2014/main" id="{8D841B62-D8F9-4A8D-BD66-31DA3B824E83}"/>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3" name="TextBox 52">
              <a:extLst>
                <a:ext uri="{FF2B5EF4-FFF2-40B4-BE49-F238E27FC236}">
                  <a16:creationId xmlns:a16="http://schemas.microsoft.com/office/drawing/2014/main" id="{C66EB033-68C9-4C89-902A-A3BDAAD05796}"/>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54" name="Straight Arrow Connector 53">
            <a:extLst>
              <a:ext uri="{FF2B5EF4-FFF2-40B4-BE49-F238E27FC236}">
                <a16:creationId xmlns:a16="http://schemas.microsoft.com/office/drawing/2014/main" id="{AAEF54B0-82F2-4C9A-9611-0B76EEA4DEA2}"/>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380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8B2D-A8EB-490F-BB3E-5A8FC8C40A18}"/>
              </a:ext>
            </a:extLst>
          </p:cNvPr>
          <p:cNvSpPr>
            <a:spLocks noGrp="1"/>
          </p:cNvSpPr>
          <p:nvPr>
            <p:ph type="title"/>
          </p:nvPr>
        </p:nvSpPr>
        <p:spPr/>
        <p:txBody>
          <a:bodyPr/>
          <a:lstStyle/>
          <a:p>
            <a:r>
              <a:rPr lang="en-IN" dirty="0"/>
              <a:t>Data Binding (Flow of Data)</a:t>
            </a:r>
            <a:endParaRPr lang="en-US" dirty="0"/>
          </a:p>
        </p:txBody>
      </p:sp>
      <p:sp>
        <p:nvSpPr>
          <p:cNvPr id="4" name="TextBox 3">
            <a:extLst>
              <a:ext uri="{FF2B5EF4-FFF2-40B4-BE49-F238E27FC236}">
                <a16:creationId xmlns:a16="http://schemas.microsoft.com/office/drawing/2014/main" id="{4856EE39-C468-4B76-BEBA-7299EC2B2B84}"/>
              </a:ext>
            </a:extLst>
          </p:cNvPr>
          <p:cNvSpPr txBox="1"/>
          <p:nvPr/>
        </p:nvSpPr>
        <p:spPr>
          <a:xfrm>
            <a:off x="1151467" y="1921933"/>
            <a:ext cx="1990738" cy="1292662"/>
          </a:xfrm>
          <a:prstGeom prst="rect">
            <a:avLst/>
          </a:prstGeom>
          <a:noFill/>
        </p:spPr>
        <p:txBody>
          <a:bodyPr wrap="none" rtlCol="0">
            <a:spAutoFit/>
          </a:bodyPr>
          <a:lstStyle/>
          <a:p>
            <a:r>
              <a:rPr lang="en-IN" sz="2400" b="1" dirty="0"/>
              <a:t>SOURCE</a:t>
            </a:r>
          </a:p>
          <a:p>
            <a:pPr>
              <a:tabLst>
                <a:tab pos="177800" algn="l"/>
              </a:tabLst>
            </a:pPr>
            <a:r>
              <a:rPr lang="en-IN" dirty="0"/>
              <a:t>	Component Class</a:t>
            </a:r>
          </a:p>
          <a:p>
            <a:pPr>
              <a:tabLst>
                <a:tab pos="177800" algn="l"/>
                <a:tab pos="355600" algn="l"/>
              </a:tabLst>
            </a:pPr>
            <a:r>
              <a:rPr lang="en-IN" dirty="0"/>
              <a:t>		Data Members</a:t>
            </a:r>
          </a:p>
          <a:p>
            <a:pPr>
              <a:tabLst>
                <a:tab pos="177800" algn="l"/>
                <a:tab pos="355600" algn="l"/>
              </a:tabLst>
            </a:pPr>
            <a:r>
              <a:rPr lang="en-IN" dirty="0"/>
              <a:t>		Properties</a:t>
            </a:r>
            <a:endParaRPr lang="en-US" dirty="0"/>
          </a:p>
        </p:txBody>
      </p:sp>
      <p:sp>
        <p:nvSpPr>
          <p:cNvPr id="5" name="TextBox 4">
            <a:extLst>
              <a:ext uri="{FF2B5EF4-FFF2-40B4-BE49-F238E27FC236}">
                <a16:creationId xmlns:a16="http://schemas.microsoft.com/office/drawing/2014/main" id="{EA336C0D-0113-4C4F-A783-73CDA507C471}"/>
              </a:ext>
            </a:extLst>
          </p:cNvPr>
          <p:cNvSpPr txBox="1"/>
          <p:nvPr/>
        </p:nvSpPr>
        <p:spPr>
          <a:xfrm>
            <a:off x="8367429" y="1921933"/>
            <a:ext cx="2673104" cy="1569660"/>
          </a:xfrm>
          <a:prstGeom prst="rect">
            <a:avLst/>
          </a:prstGeom>
          <a:noFill/>
        </p:spPr>
        <p:txBody>
          <a:bodyPr wrap="none" rtlCol="0">
            <a:spAutoFit/>
          </a:bodyPr>
          <a:lstStyle/>
          <a:p>
            <a:r>
              <a:rPr lang="en-IN" sz="2400" b="1" dirty="0"/>
              <a:t>TARGET</a:t>
            </a:r>
          </a:p>
          <a:p>
            <a:pPr>
              <a:tabLst>
                <a:tab pos="177800" algn="l"/>
              </a:tabLst>
            </a:pPr>
            <a:r>
              <a:rPr lang="en-IN" dirty="0"/>
              <a:t>	Component Template</a:t>
            </a:r>
          </a:p>
          <a:p>
            <a:pPr>
              <a:tabLst>
                <a:tab pos="177800" algn="l"/>
                <a:tab pos="355600" algn="l"/>
              </a:tabLst>
            </a:pPr>
            <a:r>
              <a:rPr lang="en-IN" dirty="0"/>
              <a:t>		Element Properties</a:t>
            </a:r>
          </a:p>
          <a:p>
            <a:pPr>
              <a:tabLst>
                <a:tab pos="177800" algn="l"/>
                <a:tab pos="355600" algn="l"/>
              </a:tabLst>
            </a:pPr>
            <a:r>
              <a:rPr lang="en-IN" dirty="0"/>
              <a:t>		Element Attributes</a:t>
            </a:r>
          </a:p>
          <a:p>
            <a:pPr>
              <a:tabLst>
                <a:tab pos="177800" algn="l"/>
                <a:tab pos="355600" algn="l"/>
              </a:tabLst>
            </a:pPr>
            <a:r>
              <a:rPr lang="en-IN" dirty="0"/>
              <a:t>		Component Properties</a:t>
            </a:r>
            <a:endParaRPr lang="en-US" dirty="0"/>
          </a:p>
        </p:txBody>
      </p:sp>
      <p:cxnSp>
        <p:nvCxnSpPr>
          <p:cNvPr id="6" name="Straight Arrow Connector 5">
            <a:extLst>
              <a:ext uri="{FF2B5EF4-FFF2-40B4-BE49-F238E27FC236}">
                <a16:creationId xmlns:a16="http://schemas.microsoft.com/office/drawing/2014/main" id="{85CE76F0-F839-47FD-B5C3-054BC5C965DF}"/>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A533370-D122-47A3-9FDF-5C9D42BD4BB3}"/>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C41759-2A71-458B-8779-FE2643CF2433}"/>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731EE3-4865-406B-A12B-22FC0463D280}"/>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B5362AF-12C2-44AF-860B-A0A010C05D12}"/>
              </a:ext>
            </a:extLst>
          </p:cNvPr>
          <p:cNvSpPr txBox="1"/>
          <p:nvPr/>
        </p:nvSpPr>
        <p:spPr>
          <a:xfrm>
            <a:off x="4130025" y="2361021"/>
            <a:ext cx="3467359" cy="1323439"/>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b="1" dirty="0"/>
              <a:t>One Way Binding</a:t>
            </a:r>
          </a:p>
          <a:p>
            <a:pPr algn="ctr"/>
            <a:r>
              <a:rPr lang="en-IN" sz="1600" dirty="0"/>
              <a:t>Property and Attribute Binding</a:t>
            </a:r>
          </a:p>
          <a:p>
            <a:pPr algn="ctr"/>
            <a:r>
              <a:rPr lang="en-IN" sz="1600" dirty="0"/>
              <a:t>[</a:t>
            </a:r>
            <a:r>
              <a:rPr lang="en-IN" sz="1600" dirty="0" err="1"/>
              <a:t>propertyName</a:t>
            </a:r>
            <a:r>
              <a:rPr lang="en-IN" sz="1600" dirty="0"/>
              <a:t>] or bind-</a:t>
            </a:r>
            <a:r>
              <a:rPr lang="en-IN" sz="1600" dirty="0" err="1"/>
              <a:t>propertyName</a:t>
            </a:r>
            <a:endParaRPr lang="en-IN" sz="1600" dirty="0"/>
          </a:p>
          <a:p>
            <a:pPr algn="ctr"/>
            <a:r>
              <a:rPr lang="en-IN" sz="1600" dirty="0"/>
              <a:t>[</a:t>
            </a:r>
            <a:r>
              <a:rPr lang="en-IN" sz="1600" dirty="0" err="1"/>
              <a:t>attr.AttributeName</a:t>
            </a:r>
            <a:r>
              <a:rPr lang="en-IN" sz="1600" dirty="0"/>
              <a:t>]</a:t>
            </a:r>
          </a:p>
        </p:txBody>
      </p:sp>
      <p:sp>
        <p:nvSpPr>
          <p:cNvPr id="11" name="TextBox 10">
            <a:extLst>
              <a:ext uri="{FF2B5EF4-FFF2-40B4-BE49-F238E27FC236}">
                <a16:creationId xmlns:a16="http://schemas.microsoft.com/office/drawing/2014/main" id="{C425E6D1-339A-4230-8ADE-DC3CE20A3808}"/>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sp>
        <p:nvSpPr>
          <p:cNvPr id="12" name="TextBox 11">
            <a:extLst>
              <a:ext uri="{FF2B5EF4-FFF2-40B4-BE49-F238E27FC236}">
                <a16:creationId xmlns:a16="http://schemas.microsoft.com/office/drawing/2014/main" id="{65265927-7238-4B40-9D0F-A1C902335DC7}"/>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3094704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dirty="0"/>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dirty="0"/>
              <a:t>Application state change can be caused by:</a:t>
            </a:r>
          </a:p>
          <a:p>
            <a:pPr lvl="1"/>
            <a:r>
              <a:rPr lang="en-IN" dirty="0"/>
              <a:t>Events – User events click, change, input, submit</a:t>
            </a:r>
          </a:p>
          <a:p>
            <a:pPr lvl="1"/>
            <a:r>
              <a:rPr lang="en-IN" dirty="0" err="1"/>
              <a:t>XMLHttpRequests</a:t>
            </a:r>
            <a:r>
              <a:rPr lang="en-IN" dirty="0"/>
              <a:t> – W</a:t>
            </a:r>
            <a:r>
              <a:rPr lang="en-US" dirty="0"/>
              <a:t>hen fetching data from a remote service </a:t>
            </a:r>
          </a:p>
          <a:p>
            <a:pPr lvl="1"/>
            <a:r>
              <a:rPr lang="en-US" dirty="0"/>
              <a:t>Timers – </a:t>
            </a:r>
            <a:r>
              <a:rPr lang="en-US" dirty="0" err="1"/>
              <a:t>setTimeout</a:t>
            </a:r>
            <a:r>
              <a:rPr lang="en-US" dirty="0"/>
              <a:t>(), </a:t>
            </a:r>
            <a:r>
              <a:rPr lang="en-US" dirty="0" err="1"/>
              <a:t>setInterval</a:t>
            </a:r>
            <a:r>
              <a:rPr lang="en-US" dirty="0"/>
              <a:t>()</a:t>
            </a:r>
          </a:p>
          <a:p>
            <a:r>
              <a:rPr lang="en-US" dirty="0"/>
              <a:t>Angular takes advantage of Zones (</a:t>
            </a:r>
            <a:r>
              <a:rPr lang="en-US" dirty="0" err="1"/>
              <a:t>NgZone</a:t>
            </a:r>
            <a:r>
              <a:rPr lang="en-US" dirty="0"/>
              <a:t>) </a:t>
            </a:r>
          </a:p>
          <a:p>
            <a:r>
              <a:rPr lang="en-US" dirty="0"/>
              <a:t>Zone monkey-patches global asynchronous operations such as </a:t>
            </a:r>
            <a:r>
              <a:rPr lang="en-US" dirty="0" err="1"/>
              <a:t>setTimeout</a:t>
            </a:r>
            <a:r>
              <a:rPr lang="en-US" dirty="0"/>
              <a:t>() and </a:t>
            </a:r>
            <a:r>
              <a:rPr lang="en-US" dirty="0" err="1"/>
              <a:t>addEventListener</a:t>
            </a:r>
            <a:r>
              <a:rPr lang="en-US" dirty="0"/>
              <a:t>(), which is why Angular can easily find out, when to update the DOM. </a:t>
            </a:r>
            <a:endParaRPr lang="en-IN" dirty="0"/>
          </a:p>
        </p:txBody>
      </p:sp>
    </p:spTree>
    <p:extLst>
      <p:ext uri="{BB962C8B-B14F-4D97-AF65-F5344CB8AC3E}">
        <p14:creationId xmlns:p14="http://schemas.microsoft.com/office/powerpoint/2010/main" val="1018331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6096000" y="640080"/>
            <a:ext cx="5459470" cy="557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0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E09E-F656-4A5B-810C-AEDEB62AB9E5}"/>
              </a:ext>
            </a:extLst>
          </p:cNvPr>
          <p:cNvSpPr>
            <a:spLocks noGrp="1"/>
          </p:cNvSpPr>
          <p:nvPr>
            <p:ph type="title"/>
          </p:nvPr>
        </p:nvSpPr>
        <p:spPr/>
        <p:txBody>
          <a:bodyPr/>
          <a:lstStyle/>
          <a:p>
            <a:r>
              <a:rPr lang="en-US" dirty="0"/>
              <a:t>Parent Child Communication</a:t>
            </a:r>
          </a:p>
        </p:txBody>
      </p:sp>
      <p:sp>
        <p:nvSpPr>
          <p:cNvPr id="4" name="Oval 3">
            <a:extLst>
              <a:ext uri="{FF2B5EF4-FFF2-40B4-BE49-F238E27FC236}">
                <a16:creationId xmlns:a16="http://schemas.microsoft.com/office/drawing/2014/main" id="{79DDC7CE-2FA1-4A44-B148-D3B8C0260BEF}"/>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29DD5A5F-7700-4296-9F19-A3B88663F4CB}"/>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6" name="Straight Arrow Connector 5">
            <a:extLst>
              <a:ext uri="{FF2B5EF4-FFF2-40B4-BE49-F238E27FC236}">
                <a16:creationId xmlns:a16="http://schemas.microsoft.com/office/drawing/2014/main" id="{E28B20D2-E4B1-4D95-ADC9-665DF9B61DDC}"/>
              </a:ext>
            </a:extLst>
          </p:cNvPr>
          <p:cNvCxnSpPr>
            <a:stCxn id="4" idx="3"/>
            <a:endCxn id="5"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C51AD9-6F91-4A48-A731-4EF1B2BD8B30}"/>
              </a:ext>
            </a:extLst>
          </p:cNvPr>
          <p:cNvSpPr txBox="1"/>
          <p:nvPr/>
        </p:nvSpPr>
        <p:spPr>
          <a:xfrm>
            <a:off x="413286" y="3296812"/>
            <a:ext cx="1931170" cy="369332"/>
          </a:xfrm>
          <a:prstGeom prst="rect">
            <a:avLst/>
          </a:prstGeom>
          <a:noFill/>
          <a:ln>
            <a:solidFill>
              <a:schemeClr val="tx1"/>
            </a:solidFill>
          </a:ln>
        </p:spPr>
        <p:txBody>
          <a:bodyPr wrap="square" rtlCol="0">
            <a:spAutoFit/>
          </a:bodyPr>
          <a:lstStyle/>
          <a:p>
            <a:r>
              <a:rPr lang="en-IN" dirty="0"/>
              <a:t>@Input() Property</a:t>
            </a:r>
          </a:p>
        </p:txBody>
      </p:sp>
      <p:sp>
        <p:nvSpPr>
          <p:cNvPr id="8" name="TextBox 7">
            <a:extLst>
              <a:ext uri="{FF2B5EF4-FFF2-40B4-BE49-F238E27FC236}">
                <a16:creationId xmlns:a16="http://schemas.microsoft.com/office/drawing/2014/main" id="{9384A51C-BD58-46EE-9072-F2CD449C8FD2}"/>
              </a:ext>
            </a:extLst>
          </p:cNvPr>
          <p:cNvSpPr txBox="1"/>
          <p:nvPr/>
        </p:nvSpPr>
        <p:spPr>
          <a:xfrm>
            <a:off x="413286" y="3783753"/>
            <a:ext cx="1931170" cy="923330"/>
          </a:xfrm>
          <a:prstGeom prst="rect">
            <a:avLst/>
          </a:prstGeom>
          <a:noFill/>
          <a:ln>
            <a:solidFill>
              <a:schemeClr val="tx1"/>
            </a:solidFill>
          </a:ln>
        </p:spPr>
        <p:txBody>
          <a:bodyPr wrap="none" rtlCol="0">
            <a:spAutoFit/>
          </a:bodyPr>
          <a:lstStyle/>
          <a:p>
            <a:r>
              <a:rPr lang="en-IN" dirty="0"/>
              <a:t>Template Ref (#c1)</a:t>
            </a:r>
          </a:p>
          <a:p>
            <a:r>
              <a:rPr lang="en-IN" dirty="0"/>
              <a:t>@ViewChild</a:t>
            </a:r>
          </a:p>
          <a:p>
            <a:r>
              <a:rPr lang="en-IN" dirty="0"/>
              <a:t>@ViewChildren</a:t>
            </a:r>
            <a:endParaRPr lang="en-US" dirty="0"/>
          </a:p>
        </p:txBody>
      </p:sp>
      <p:cxnSp>
        <p:nvCxnSpPr>
          <p:cNvPr id="9" name="Straight Arrow Connector 8">
            <a:extLst>
              <a:ext uri="{FF2B5EF4-FFF2-40B4-BE49-F238E27FC236}">
                <a16:creationId xmlns:a16="http://schemas.microsoft.com/office/drawing/2014/main" id="{C3A486EC-929D-4989-9F88-8570B2FCA56D}"/>
              </a:ext>
            </a:extLst>
          </p:cNvPr>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3253D8-6B8B-4CBF-963F-8CCB20443857}"/>
              </a:ext>
            </a:extLst>
          </p:cNvPr>
          <p:cNvSpPr txBox="1"/>
          <p:nvPr/>
        </p:nvSpPr>
        <p:spPr>
          <a:xfrm>
            <a:off x="3698181" y="3648241"/>
            <a:ext cx="1451551" cy="646331"/>
          </a:xfrm>
          <a:prstGeom prst="rect">
            <a:avLst/>
          </a:prstGeom>
          <a:noFill/>
          <a:ln>
            <a:solidFill>
              <a:schemeClr val="tx1"/>
            </a:solidFill>
          </a:ln>
        </p:spPr>
        <p:txBody>
          <a:bodyPr wrap="none" rtlCol="0">
            <a:spAutoFit/>
          </a:bodyPr>
          <a:lstStyle/>
          <a:p>
            <a:r>
              <a:rPr lang="en-IN" dirty="0"/>
              <a:t>@Output()</a:t>
            </a:r>
          </a:p>
          <a:p>
            <a:r>
              <a:rPr lang="en-IN" dirty="0"/>
              <a:t>Event Emitter</a:t>
            </a:r>
          </a:p>
        </p:txBody>
      </p:sp>
      <p:sp>
        <p:nvSpPr>
          <p:cNvPr id="12" name="Oval 11">
            <a:extLst>
              <a:ext uri="{FF2B5EF4-FFF2-40B4-BE49-F238E27FC236}">
                <a16:creationId xmlns:a16="http://schemas.microsoft.com/office/drawing/2014/main" id="{EEBE7342-1751-4EA8-9788-8EBD3266951A}"/>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3" name="Oval 12">
            <a:extLst>
              <a:ext uri="{FF2B5EF4-FFF2-40B4-BE49-F238E27FC236}">
                <a16:creationId xmlns:a16="http://schemas.microsoft.com/office/drawing/2014/main" id="{72C0A379-7D9E-446F-9F84-C2FCC71105AF}"/>
              </a:ext>
            </a:extLst>
          </p:cNvPr>
          <p:cNvSpPr/>
          <p:nvPr/>
        </p:nvSpPr>
        <p:spPr>
          <a:xfrm>
            <a:off x="636294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4" name="Oval 13">
            <a:extLst>
              <a:ext uri="{FF2B5EF4-FFF2-40B4-BE49-F238E27FC236}">
                <a16:creationId xmlns:a16="http://schemas.microsoft.com/office/drawing/2014/main" id="{F9542845-6131-40B1-AF3D-41C34340DBA6}"/>
              </a:ext>
            </a:extLst>
          </p:cNvPr>
          <p:cNvSpPr/>
          <p:nvPr/>
        </p:nvSpPr>
        <p:spPr>
          <a:xfrm>
            <a:off x="957165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5" name="Straight Arrow Connector 14">
            <a:extLst>
              <a:ext uri="{FF2B5EF4-FFF2-40B4-BE49-F238E27FC236}">
                <a16:creationId xmlns:a16="http://schemas.microsoft.com/office/drawing/2014/main" id="{E5705574-320B-4327-926E-2C0F2022E67E}"/>
              </a:ext>
            </a:extLst>
          </p:cNvPr>
          <p:cNvCxnSpPr>
            <a:cxnSpLocks/>
            <a:stCxn id="13" idx="0"/>
            <a:endCxn id="12"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E268E4-0D4E-4E6D-91DD-06A301130BB1}"/>
              </a:ext>
            </a:extLst>
          </p:cNvPr>
          <p:cNvSpPr txBox="1"/>
          <p:nvPr/>
        </p:nvSpPr>
        <p:spPr>
          <a:xfrm>
            <a:off x="6332980" y="3428999"/>
            <a:ext cx="1451551" cy="646331"/>
          </a:xfrm>
          <a:prstGeom prst="rect">
            <a:avLst/>
          </a:prstGeom>
          <a:noFill/>
        </p:spPr>
        <p:txBody>
          <a:bodyPr wrap="square" rtlCol="0">
            <a:spAutoFit/>
          </a:bodyPr>
          <a:lstStyle/>
          <a:p>
            <a:r>
              <a:rPr lang="en-IN" dirty="0"/>
              <a:t>@Output()</a:t>
            </a:r>
          </a:p>
          <a:p>
            <a:r>
              <a:rPr lang="en-IN" dirty="0"/>
              <a:t>Event Emitter</a:t>
            </a:r>
          </a:p>
        </p:txBody>
      </p:sp>
      <p:cxnSp>
        <p:nvCxnSpPr>
          <p:cNvPr id="17" name="Straight Arrow Connector 16">
            <a:extLst>
              <a:ext uri="{FF2B5EF4-FFF2-40B4-BE49-F238E27FC236}">
                <a16:creationId xmlns:a16="http://schemas.microsoft.com/office/drawing/2014/main" id="{3B80E243-E54D-48B5-A74F-938A6783840A}"/>
              </a:ext>
            </a:extLst>
          </p:cNvPr>
          <p:cNvCxnSpPr>
            <a:cxnSpLocks/>
            <a:stCxn id="12" idx="5"/>
            <a:endCxn id="14"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863C366-F0D1-4C42-A609-40CC64CCA1C4}"/>
              </a:ext>
            </a:extLst>
          </p:cNvPr>
          <p:cNvSpPr txBox="1"/>
          <p:nvPr/>
        </p:nvSpPr>
        <p:spPr>
          <a:xfrm>
            <a:off x="9795753" y="3429000"/>
            <a:ext cx="1032655" cy="646331"/>
          </a:xfrm>
          <a:prstGeom prst="rect">
            <a:avLst/>
          </a:prstGeom>
          <a:noFill/>
        </p:spPr>
        <p:txBody>
          <a:bodyPr wrap="none" rtlCol="0">
            <a:spAutoFit/>
          </a:bodyPr>
          <a:lstStyle/>
          <a:p>
            <a:r>
              <a:rPr lang="en-IN" dirty="0"/>
              <a:t>@Input()</a:t>
            </a:r>
          </a:p>
          <a:p>
            <a:r>
              <a:rPr lang="en-IN" dirty="0"/>
              <a:t>Property</a:t>
            </a:r>
          </a:p>
        </p:txBody>
      </p:sp>
    </p:spTree>
    <p:extLst>
      <p:ext uri="{BB962C8B-B14F-4D97-AF65-F5344CB8AC3E}">
        <p14:creationId xmlns:p14="http://schemas.microsoft.com/office/powerpoint/2010/main" val="1454819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C37D-E3CB-4342-90CA-E5DAB590CF5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1D87233D-7F08-4181-B52F-F90A6F99476D}"/>
              </a:ext>
            </a:extLst>
          </p:cNvPr>
          <p:cNvSpPr>
            <a:spLocks noGrp="1"/>
          </p:cNvSpPr>
          <p:nvPr>
            <p:ph idx="1"/>
          </p:nvPr>
        </p:nvSpPr>
        <p:spPr/>
        <p:txBody>
          <a:bodyPr/>
          <a:lstStyle/>
          <a:p>
            <a:r>
              <a:rPr lang="en-US" dirty="0"/>
              <a:t>Complete the implementation of </a:t>
            </a:r>
            <a:r>
              <a:rPr lang="en-US" dirty="0" err="1"/>
              <a:t>sortBy</a:t>
            </a:r>
            <a:r>
              <a:rPr lang="en-US" dirty="0"/>
              <a:t> Pipe, and the pipe should be able to handle sorting based on object properties also.</a:t>
            </a:r>
          </a:p>
          <a:p>
            <a:r>
              <a:rPr lang="en-US" dirty="0"/>
              <a:t>Create a component to show Navigation Bar in your application using Bootstrap CSS.</a:t>
            </a:r>
          </a:p>
          <a:p>
            <a:r>
              <a:rPr lang="en-US" dirty="0"/>
              <a:t>Learn about Angular Component Libraries.</a:t>
            </a:r>
          </a:p>
          <a:p>
            <a:pPr lvl="1"/>
            <a:r>
              <a:rPr lang="en-US" dirty="0"/>
              <a:t>Prime Angular</a:t>
            </a:r>
          </a:p>
          <a:p>
            <a:pPr lvl="1"/>
            <a:r>
              <a:rPr lang="en-US" dirty="0"/>
              <a:t>Ng Bootstrap</a:t>
            </a:r>
          </a:p>
          <a:p>
            <a:pPr lvl="1"/>
            <a:r>
              <a:rPr lang="en-US" dirty="0"/>
              <a:t>Ng Material</a:t>
            </a:r>
          </a:p>
        </p:txBody>
      </p:sp>
    </p:spTree>
    <p:extLst>
      <p:ext uri="{BB962C8B-B14F-4D97-AF65-F5344CB8AC3E}">
        <p14:creationId xmlns:p14="http://schemas.microsoft.com/office/powerpoint/2010/main" val="326712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extLst>
              <p:ext uri="{D42A27DB-BD31-4B8C-83A1-F6EECF244321}">
                <p14:modId xmlns:p14="http://schemas.microsoft.com/office/powerpoint/2010/main" val="3124308976"/>
              </p:ext>
            </p:extLst>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dirty="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dirty="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656337-0D46-4FA0-AACE-3DC61C83EBCF}"/>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8DA044CA-6955-4EC4-97E6-4C37057BEAE4}"/>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069BD0A9-D8AA-4BC0-95C2-0256E5CA7190}"/>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7AA0AE-94B1-4673-84E9-587ACD41272A}"/>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BD262EFA-E48A-4F8E-9E2E-876D967BA83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78F7093-D3F1-4474-B448-CBEE870BA6B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B1792E2D-5132-4DFE-A81E-A75E91907A96}"/>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6DEFD7C7-827F-4FE0-8235-9276E4CFEEB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DAD609ED-B01E-4DCE-83FD-B933D3965B3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1" name="Flowchart: Magnetic Disk 10">
            <a:extLst>
              <a:ext uri="{FF2B5EF4-FFF2-40B4-BE49-F238E27FC236}">
                <a16:creationId xmlns:a16="http://schemas.microsoft.com/office/drawing/2014/main" id="{EB88DA49-D35B-4092-8EEC-4D8139393163}"/>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2" name="Straight Connector 11">
            <a:extLst>
              <a:ext uri="{FF2B5EF4-FFF2-40B4-BE49-F238E27FC236}">
                <a16:creationId xmlns:a16="http://schemas.microsoft.com/office/drawing/2014/main" id="{9E9F9B6A-22A4-401D-8ECF-D7B292682B95}"/>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3" name="Group 12">
            <a:extLst>
              <a:ext uri="{FF2B5EF4-FFF2-40B4-BE49-F238E27FC236}">
                <a16:creationId xmlns:a16="http://schemas.microsoft.com/office/drawing/2014/main" id="{E5F6EEA4-DB15-477B-A9A8-6040144A2667}"/>
              </a:ext>
            </a:extLst>
          </p:cNvPr>
          <p:cNvGrpSpPr/>
          <p:nvPr/>
        </p:nvGrpSpPr>
        <p:grpSpPr>
          <a:xfrm>
            <a:off x="8562508" y="2719934"/>
            <a:ext cx="1262108" cy="898124"/>
            <a:chOff x="8762260" y="1677880"/>
            <a:chExt cx="1262108" cy="898124"/>
          </a:xfrm>
        </p:grpSpPr>
        <p:sp>
          <p:nvSpPr>
            <p:cNvPr id="14" name="Rectangle: Rounded Corners 13">
              <a:extLst>
                <a:ext uri="{FF2B5EF4-FFF2-40B4-BE49-F238E27FC236}">
                  <a16:creationId xmlns:a16="http://schemas.microsoft.com/office/drawing/2014/main" id="{416FB8AA-857C-4CA4-ABFB-87CD49505B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439ECE7D-831E-4E4C-9D8C-75F65B05399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6" name="TextBox 15">
            <a:extLst>
              <a:ext uri="{FF2B5EF4-FFF2-40B4-BE49-F238E27FC236}">
                <a16:creationId xmlns:a16="http://schemas.microsoft.com/office/drawing/2014/main" id="{B4B0BDF2-3B3E-471C-A94D-07E9B9006B88}"/>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17" name="Rectangle 16">
            <a:extLst>
              <a:ext uri="{FF2B5EF4-FFF2-40B4-BE49-F238E27FC236}">
                <a16:creationId xmlns:a16="http://schemas.microsoft.com/office/drawing/2014/main" id="{99FE180B-1B65-4F76-B948-DEE5E663056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B67B49B6-BADB-4881-BE4B-59C9ECA5F29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B8F2CF-7AD8-4489-9A20-496CC1D6A85F}"/>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0" name="Straight Arrow Connector 19">
            <a:extLst>
              <a:ext uri="{FF2B5EF4-FFF2-40B4-BE49-F238E27FC236}">
                <a16:creationId xmlns:a16="http://schemas.microsoft.com/office/drawing/2014/main" id="{E11D8797-C646-473C-9914-4CAAF58D3B6B}"/>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B98CD7F-510D-4074-9C34-B8A00B2C337F}"/>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2" name="Rectangle 21">
            <a:extLst>
              <a:ext uri="{FF2B5EF4-FFF2-40B4-BE49-F238E27FC236}">
                <a16:creationId xmlns:a16="http://schemas.microsoft.com/office/drawing/2014/main" id="{7A14B06E-EF96-465D-B160-4FD3872A552F}"/>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C64AE02C-35A7-4CDC-BE50-367A689F84A9}"/>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4D97B823-7BA6-4345-94F4-77E271702F2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6E828220-1BB8-4D96-AFA2-618AA63CC557}"/>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F40E1CAD-841E-4091-A0C4-DE8F0376764C}"/>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7" name="Straight Arrow Connector 26">
            <a:extLst>
              <a:ext uri="{FF2B5EF4-FFF2-40B4-BE49-F238E27FC236}">
                <a16:creationId xmlns:a16="http://schemas.microsoft.com/office/drawing/2014/main" id="{1622CC6C-B9A9-4C0A-BA8B-D7B99554DCCF}"/>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2730CE7-10AF-4421-887E-CFF53B89716E}"/>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BCC7C2C-9199-487C-85D3-E525D6A7DE2D}"/>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0" name="TextBox 29">
            <a:extLst>
              <a:ext uri="{FF2B5EF4-FFF2-40B4-BE49-F238E27FC236}">
                <a16:creationId xmlns:a16="http://schemas.microsoft.com/office/drawing/2014/main" id="{3CFCBCA5-8AE9-44F6-AC4F-1E6BF3946245}"/>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1" name="Rectangle 30">
            <a:extLst>
              <a:ext uri="{FF2B5EF4-FFF2-40B4-BE49-F238E27FC236}">
                <a16:creationId xmlns:a16="http://schemas.microsoft.com/office/drawing/2014/main" id="{0CB14F0A-05B7-41E3-834E-77965A185D7E}"/>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2" name="Group 31">
            <a:extLst>
              <a:ext uri="{FF2B5EF4-FFF2-40B4-BE49-F238E27FC236}">
                <a16:creationId xmlns:a16="http://schemas.microsoft.com/office/drawing/2014/main" id="{3DDD1877-FAD7-4108-AED0-84BE219087DA}"/>
              </a:ext>
            </a:extLst>
          </p:cNvPr>
          <p:cNvGrpSpPr/>
          <p:nvPr/>
        </p:nvGrpSpPr>
        <p:grpSpPr>
          <a:xfrm>
            <a:off x="3485864" y="3510046"/>
            <a:ext cx="828000" cy="828000"/>
            <a:chOff x="4936328" y="4218830"/>
            <a:chExt cx="828000" cy="828000"/>
          </a:xfrm>
        </p:grpSpPr>
        <p:sp>
          <p:nvSpPr>
            <p:cNvPr id="33" name="Arc 32">
              <a:extLst>
                <a:ext uri="{FF2B5EF4-FFF2-40B4-BE49-F238E27FC236}">
                  <a16:creationId xmlns:a16="http://schemas.microsoft.com/office/drawing/2014/main" id="{7BA78426-1924-417C-BBEB-84DE8AB0D95C}"/>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4" name="TextBox 33">
              <a:extLst>
                <a:ext uri="{FF2B5EF4-FFF2-40B4-BE49-F238E27FC236}">
                  <a16:creationId xmlns:a16="http://schemas.microsoft.com/office/drawing/2014/main" id="{39B2674B-8F5E-4295-9181-C4A22F168AA3}"/>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5" name="TextBox 34">
            <a:extLst>
              <a:ext uri="{FF2B5EF4-FFF2-40B4-BE49-F238E27FC236}">
                <a16:creationId xmlns:a16="http://schemas.microsoft.com/office/drawing/2014/main" id="{90DDC85A-010F-492F-98BB-4DEE3F34E85E}"/>
              </a:ext>
            </a:extLst>
          </p:cNvPr>
          <p:cNvSpPr txBox="1"/>
          <p:nvPr/>
        </p:nvSpPr>
        <p:spPr>
          <a:xfrm>
            <a:off x="8947081" y="397124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Tree>
    <p:extLst>
      <p:ext uri="{BB962C8B-B14F-4D97-AF65-F5344CB8AC3E}">
        <p14:creationId xmlns:p14="http://schemas.microsoft.com/office/powerpoint/2010/main" val="4222885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dirty="0"/>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dirty="0"/>
              <a:t>Creates an </a:t>
            </a:r>
            <a:r>
              <a:rPr lang="en-US" dirty="0" err="1"/>
              <a:t>AbstractControl</a:t>
            </a:r>
            <a:r>
              <a:rPr lang="en-US" dirty="0"/>
              <a:t> from a user-specified configuration.</a:t>
            </a:r>
          </a:p>
          <a:p>
            <a:r>
              <a:rPr lang="en-US" dirty="0"/>
              <a:t>The </a:t>
            </a:r>
            <a:r>
              <a:rPr lang="en-US" dirty="0" err="1"/>
              <a:t>FormBuilder</a:t>
            </a:r>
            <a:r>
              <a:rPr lang="en-US" dirty="0"/>
              <a:t> provides syntactic sugar that shortens creating instances of a </a:t>
            </a:r>
            <a:r>
              <a:rPr lang="en-US" dirty="0" err="1"/>
              <a:t>FormControl</a:t>
            </a:r>
            <a:r>
              <a:rPr lang="en-US" dirty="0"/>
              <a:t>, </a:t>
            </a:r>
            <a:r>
              <a:rPr lang="en-US" dirty="0" err="1"/>
              <a:t>FormGroup</a:t>
            </a:r>
            <a:r>
              <a:rPr lang="en-US" dirty="0"/>
              <a:t>, or </a:t>
            </a:r>
            <a:r>
              <a:rPr lang="en-US" dirty="0" err="1"/>
              <a:t>FormArray</a:t>
            </a:r>
            <a:r>
              <a:rPr lang="en-US" dirty="0"/>
              <a:t>. </a:t>
            </a:r>
          </a:p>
          <a:p>
            <a:r>
              <a:rPr lang="en-US" dirty="0"/>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dirty="0" err="1"/>
              <a:t>RxJS</a:t>
            </a:r>
            <a:endParaRPr lang="en-US" dirty="0"/>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dirty="0"/>
              <a:t>Reactive Extensions Library for JavaScript</a:t>
            </a:r>
          </a:p>
          <a:p>
            <a:r>
              <a:rPr lang="en-US" dirty="0" err="1"/>
              <a:t>RxJS</a:t>
            </a:r>
            <a:r>
              <a:rPr lang="en-US" dirty="0"/>
              <a:t> is a library for reactive programming using Observables, to make it easier to compose asynchronous or callback-based code.</a:t>
            </a:r>
          </a:p>
          <a:p>
            <a:r>
              <a:rPr lang="en-US" dirty="0" err="1"/>
              <a:t>RxJS</a:t>
            </a:r>
            <a:r>
              <a:rPr lang="en-US" dirty="0"/>
              <a:t> is a library for composing asynchronous and event-based programs by using observable sequences. </a:t>
            </a:r>
          </a:p>
          <a:p>
            <a:r>
              <a:rPr lang="en-US" dirty="0"/>
              <a:t>It provides one core type, the </a:t>
            </a:r>
            <a:r>
              <a:rPr lang="en-US" b="1" dirty="0"/>
              <a:t>Observable</a:t>
            </a:r>
            <a:r>
              <a:rPr lang="en-US" dirty="0"/>
              <a:t>, satellite types (</a:t>
            </a:r>
            <a:r>
              <a:rPr lang="en-US" b="1" dirty="0"/>
              <a:t>Observer, Schedulers, Subjects</a:t>
            </a:r>
            <a:r>
              <a:rPr lang="en-US" dirty="0"/>
              <a:t>) and operators inspired by </a:t>
            </a:r>
            <a:r>
              <a:rPr lang="en-US" dirty="0" err="1"/>
              <a:t>Array#extras</a:t>
            </a:r>
            <a:r>
              <a:rPr lang="en-US" dirty="0"/>
              <a:t> (</a:t>
            </a:r>
            <a:r>
              <a:rPr lang="en-US" b="1" dirty="0"/>
              <a:t>map, filter, reduce, every</a:t>
            </a:r>
            <a:r>
              <a:rPr lang="en-US" dirty="0"/>
              <a:t>, </a:t>
            </a:r>
            <a:r>
              <a:rPr lang="en-US" dirty="0" err="1"/>
              <a:t>etc</a:t>
            </a:r>
            <a:r>
              <a:rPr lang="en-US" dirty="0"/>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dirty="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dirty="0"/>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dirty="0"/>
              <a:t>A Subject is a special type of Observable that allows values to be multi-casted to many Observers. </a:t>
            </a:r>
          </a:p>
          <a:p>
            <a:r>
              <a:rPr lang="en-US" dirty="0"/>
              <a:t>A Subject is like an Observable but can multicast to many Observers. </a:t>
            </a:r>
          </a:p>
          <a:p>
            <a:r>
              <a:rPr lang="en-US" dirty="0"/>
              <a:t>Subjects are like </a:t>
            </a:r>
            <a:r>
              <a:rPr lang="en-US" dirty="0" err="1"/>
              <a:t>EventEmitters</a:t>
            </a:r>
            <a:r>
              <a:rPr lang="en-US" dirty="0"/>
              <a:t>: they maintain a registry of many listeners. Every Subject is an Observable and an Observer. </a:t>
            </a:r>
          </a:p>
          <a:p>
            <a:r>
              <a:rPr lang="en-US" dirty="0"/>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F451FB-CE55-447C-B392-BF0FEDB59FE6}"/>
              </a:ext>
            </a:extLst>
          </p:cNvPr>
          <p:cNvSpPr/>
          <p:nvPr/>
        </p:nvSpPr>
        <p:spPr>
          <a:xfrm>
            <a:off x="7656017" y="154876"/>
            <a:ext cx="2905358" cy="6228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698AD812-AE4C-4B4A-9011-3B7566CA6476}"/>
              </a:ext>
            </a:extLst>
          </p:cNvPr>
          <p:cNvSpPr txBox="1"/>
          <p:nvPr/>
        </p:nvSpPr>
        <p:spPr>
          <a:xfrm>
            <a:off x="7742186" y="2511835"/>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8F3F0269-A5A7-46B0-B8F0-9BCDACC51FDD}"/>
              </a:ext>
            </a:extLst>
          </p:cNvPr>
          <p:cNvSpPr txBox="1"/>
          <p:nvPr/>
        </p:nvSpPr>
        <p:spPr>
          <a:xfrm>
            <a:off x="8982991" y="2699883"/>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2DF6DD45-2CB5-4F33-992D-439C76F42245}"/>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E4E74397-9D6D-4777-B3E0-D4B1CB0756C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22E7739-DE4C-4539-AE6D-45E88CD4038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FF7B5969-0F85-4B57-A745-845F1E4DEEB6}"/>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AAA532C7-8E4A-4951-815E-A2F4120E436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DE263673-7DA1-49E7-838C-39A45367347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1" name="Straight Connector 10">
            <a:extLst>
              <a:ext uri="{FF2B5EF4-FFF2-40B4-BE49-F238E27FC236}">
                <a16:creationId xmlns:a16="http://schemas.microsoft.com/office/drawing/2014/main" id="{8134B339-BF9B-43F1-9602-61092F521766}"/>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Rectangle: Rounded Corners 11">
            <a:extLst>
              <a:ext uri="{FF2B5EF4-FFF2-40B4-BE49-F238E27FC236}">
                <a16:creationId xmlns:a16="http://schemas.microsoft.com/office/drawing/2014/main" id="{9590715B-D7D2-4499-906E-EFF211E0F484}"/>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cxnSp>
        <p:nvCxnSpPr>
          <p:cNvPr id="13" name="Straight Connector 12">
            <a:extLst>
              <a:ext uri="{FF2B5EF4-FFF2-40B4-BE49-F238E27FC236}">
                <a16:creationId xmlns:a16="http://schemas.microsoft.com/office/drawing/2014/main" id="{C8033105-CE35-4466-953B-6E5350039170}"/>
              </a:ext>
            </a:extLst>
          </p:cNvPr>
          <p:cNvCxnSpPr/>
          <p:nvPr/>
        </p:nvCxnSpPr>
        <p:spPr>
          <a:xfrm>
            <a:off x="7656017" y="40632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4" name="Rectangle 13">
            <a:extLst>
              <a:ext uri="{FF2B5EF4-FFF2-40B4-BE49-F238E27FC236}">
                <a16:creationId xmlns:a16="http://schemas.microsoft.com/office/drawing/2014/main" id="{9749A77B-6701-473F-B54D-2D8086F209D0}"/>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63985FC1-1252-4173-8EAD-ECD739B91355}"/>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6FA79AF-B7A7-4255-BB3A-A3F7AB1713C6}"/>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7" name="TextBox 16">
            <a:extLst>
              <a:ext uri="{FF2B5EF4-FFF2-40B4-BE49-F238E27FC236}">
                <a16:creationId xmlns:a16="http://schemas.microsoft.com/office/drawing/2014/main" id="{59DB7246-6C7D-4990-AFE2-393413830370}"/>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8" name="Straight Arrow Connector 17">
            <a:extLst>
              <a:ext uri="{FF2B5EF4-FFF2-40B4-BE49-F238E27FC236}">
                <a16:creationId xmlns:a16="http://schemas.microsoft.com/office/drawing/2014/main" id="{B9978B41-8E93-42B9-9A24-7266FDEC914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2263E2D1-CCA8-4AF1-8357-669EC91054A5}"/>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606893F9-7BF4-44EB-ADE5-B781B708531A}"/>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7B325738-C3E9-49B0-B4E4-3B19C96B40D6}"/>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2396736F-FB7D-468C-B5A4-96605052B224}"/>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16CB300E-3090-4820-BB86-7E7C1B08087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Flowchart: Magnetic Disk 23">
            <a:extLst>
              <a:ext uri="{FF2B5EF4-FFF2-40B4-BE49-F238E27FC236}">
                <a16:creationId xmlns:a16="http://schemas.microsoft.com/office/drawing/2014/main" id="{46D1EBC3-383E-4E1F-A9CF-7E79AF913BD6}"/>
              </a:ext>
            </a:extLst>
          </p:cNvPr>
          <p:cNvSpPr/>
          <p:nvPr/>
        </p:nvSpPr>
        <p:spPr>
          <a:xfrm>
            <a:off x="10993041" y="4385901"/>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5" name="Straight Arrow Connector 24">
            <a:extLst>
              <a:ext uri="{FF2B5EF4-FFF2-40B4-BE49-F238E27FC236}">
                <a16:creationId xmlns:a16="http://schemas.microsoft.com/office/drawing/2014/main" id="{65243613-41C8-40D9-9AD9-F4B57384ED4C}"/>
              </a:ext>
            </a:extLst>
          </p:cNvPr>
          <p:cNvCxnSpPr/>
          <p:nvPr/>
        </p:nvCxnSpPr>
        <p:spPr>
          <a:xfrm>
            <a:off x="9883270" y="5217002"/>
            <a:ext cx="110977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98ACD884-8094-4B4F-AC2E-C0BD8201A0BE}"/>
              </a:ext>
            </a:extLst>
          </p:cNvPr>
          <p:cNvSpPr txBox="1"/>
          <p:nvPr/>
        </p:nvSpPr>
        <p:spPr>
          <a:xfrm>
            <a:off x="8230235" y="4258205"/>
            <a:ext cx="1989071" cy="1754326"/>
          </a:xfrm>
          <a:prstGeom prst="rect">
            <a:avLst/>
          </a:prstGeom>
          <a:solidFill>
            <a:schemeClr val="accent2"/>
          </a:solid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27" name="Straight Arrow Connector 26">
            <a:extLst>
              <a:ext uri="{FF2B5EF4-FFF2-40B4-BE49-F238E27FC236}">
                <a16:creationId xmlns:a16="http://schemas.microsoft.com/office/drawing/2014/main" id="{442B7BCD-F9F1-46EA-B6D3-F5E2AB6E781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B507917-225B-4C9D-ADB3-261E45998A73}"/>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64215E-7B80-4A18-90C9-8C3BC1020566}"/>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0" name="TextBox 29">
            <a:extLst>
              <a:ext uri="{FF2B5EF4-FFF2-40B4-BE49-F238E27FC236}">
                <a16:creationId xmlns:a16="http://schemas.microsoft.com/office/drawing/2014/main" id="{D661E5B5-768A-41CF-960F-0B9743401D02}"/>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cxnSp>
        <p:nvCxnSpPr>
          <p:cNvPr id="31" name="Straight Arrow Connector 30">
            <a:extLst>
              <a:ext uri="{FF2B5EF4-FFF2-40B4-BE49-F238E27FC236}">
                <a16:creationId xmlns:a16="http://schemas.microsoft.com/office/drawing/2014/main" id="{57DD6717-984D-41B3-AB63-167A5A4B92FA}"/>
              </a:ext>
            </a:extLst>
          </p:cNvPr>
          <p:cNvCxnSpPr/>
          <p:nvPr/>
        </p:nvCxnSpPr>
        <p:spPr>
          <a:xfrm flipH="1">
            <a:off x="10219306" y="4761055"/>
            <a:ext cx="77373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F34D031C-2F96-4293-9553-8D4BCD6D2DD2}"/>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14D38229-DE09-4595-B338-64A52B1CB2A7}"/>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4" name="TextBox 33">
            <a:extLst>
              <a:ext uri="{FF2B5EF4-FFF2-40B4-BE49-F238E27FC236}">
                <a16:creationId xmlns:a16="http://schemas.microsoft.com/office/drawing/2014/main" id="{7BA85A81-94EB-43B7-A43B-B8C61489A552}"/>
              </a:ext>
            </a:extLst>
          </p:cNvPr>
          <p:cNvSpPr txBox="1"/>
          <p:nvPr/>
        </p:nvSpPr>
        <p:spPr>
          <a:xfrm>
            <a:off x="260297" y="5814902"/>
            <a:ext cx="3068917" cy="646331"/>
          </a:xfrm>
          <a:prstGeom prst="rect">
            <a:avLst/>
          </a:prstGeom>
          <a:noFill/>
        </p:spPr>
        <p:txBody>
          <a:bodyPr wrap="none" rtlCol="0">
            <a:spAutoFit/>
          </a:bodyPr>
          <a:lstStyle/>
          <a:p>
            <a:pPr algn="ctr"/>
            <a:r>
              <a:rPr lang="en-US" dirty="0"/>
              <a:t>Vanilla JS, jQuery, KO, BB, NG1,</a:t>
            </a:r>
          </a:p>
          <a:p>
            <a:pPr algn="ctr"/>
            <a:r>
              <a:rPr lang="en-US" dirty="0"/>
              <a:t>NG2 &amp; above, React, Vue</a:t>
            </a:r>
          </a:p>
        </p:txBody>
      </p:sp>
      <p:sp>
        <p:nvSpPr>
          <p:cNvPr id="35" name="TextBox 34">
            <a:extLst>
              <a:ext uri="{FF2B5EF4-FFF2-40B4-BE49-F238E27FC236}">
                <a16:creationId xmlns:a16="http://schemas.microsoft.com/office/drawing/2014/main" id="{E33A9D25-7626-4373-ACF6-C21FDCFF97F6}"/>
              </a:ext>
            </a:extLst>
          </p:cNvPr>
          <p:cNvSpPr txBox="1"/>
          <p:nvPr/>
        </p:nvSpPr>
        <p:spPr>
          <a:xfrm>
            <a:off x="552551" y="353014"/>
            <a:ext cx="5905078" cy="523220"/>
          </a:xfrm>
          <a:prstGeom prst="rect">
            <a:avLst/>
          </a:prstGeom>
          <a:noFill/>
        </p:spPr>
        <p:txBody>
          <a:bodyPr wrap="none" rtlCol="0">
            <a:spAutoFit/>
          </a:bodyPr>
          <a:lstStyle/>
          <a:p>
            <a:r>
              <a:rPr lang="en-IN" sz="2800" b="1" dirty="0"/>
              <a:t>SINGLE PAGE APPLICATION - </a:t>
            </a:r>
            <a:r>
              <a:rPr lang="en-IN" sz="2800" b="1" dirty="0" err="1"/>
              <a:t>InDomain</a:t>
            </a:r>
            <a:endParaRPr lang="en-IN" sz="2800" b="1" dirty="0"/>
          </a:p>
        </p:txBody>
      </p:sp>
      <p:sp>
        <p:nvSpPr>
          <p:cNvPr id="36" name="TextBox 35">
            <a:extLst>
              <a:ext uri="{FF2B5EF4-FFF2-40B4-BE49-F238E27FC236}">
                <a16:creationId xmlns:a16="http://schemas.microsoft.com/office/drawing/2014/main" id="{71E92698-928A-4B5B-82AE-2A2D6D783FB7}"/>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7" name="TextBox 36">
            <a:extLst>
              <a:ext uri="{FF2B5EF4-FFF2-40B4-BE49-F238E27FC236}">
                <a16:creationId xmlns:a16="http://schemas.microsoft.com/office/drawing/2014/main" id="{60EB18A5-8A1C-42FE-926E-523746FC0F3C}"/>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38" name="TextBox 37">
            <a:extLst>
              <a:ext uri="{FF2B5EF4-FFF2-40B4-BE49-F238E27FC236}">
                <a16:creationId xmlns:a16="http://schemas.microsoft.com/office/drawing/2014/main" id="{B6DC4DB3-216F-482D-AA61-A89AFF8C91D2}"/>
              </a:ext>
            </a:extLst>
          </p:cNvPr>
          <p:cNvSpPr txBox="1"/>
          <p:nvPr/>
        </p:nvSpPr>
        <p:spPr>
          <a:xfrm>
            <a:off x="3940142" y="4114300"/>
            <a:ext cx="2940292" cy="369332"/>
          </a:xfrm>
          <a:prstGeom prst="rect">
            <a:avLst/>
          </a:prstGeom>
          <a:noFill/>
        </p:spPr>
        <p:txBody>
          <a:bodyPr wrap="none" rtlCol="0">
            <a:spAutoFit/>
          </a:bodyPr>
          <a:lstStyle/>
          <a:p>
            <a:r>
              <a:rPr lang="en-US" dirty="0"/>
              <a:t>www.abc.com/api/customers</a:t>
            </a:r>
          </a:p>
        </p:txBody>
      </p:sp>
    </p:spTree>
    <p:extLst>
      <p:ext uri="{BB962C8B-B14F-4D97-AF65-F5344CB8AC3E}">
        <p14:creationId xmlns:p14="http://schemas.microsoft.com/office/powerpoint/2010/main" val="1276035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dirty="0"/>
              <a:t>What is a Provider?</a:t>
            </a:r>
            <a:endParaRPr lang="en-US" dirty="0"/>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dirty="0"/>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dirty="0"/>
              <a:t>Dependency Injection (DI)</a:t>
            </a:r>
            <a:endParaRPr lang="en-US" dirty="0"/>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dirty="0"/>
              <a:t>Angular creates a </a:t>
            </a:r>
            <a:r>
              <a:rPr lang="en-US" b="1" dirty="0"/>
              <a:t>hierarchical dependency injection system</a:t>
            </a:r>
            <a:r>
              <a:rPr lang="en-US" dirty="0"/>
              <a:t>. It creates a </a:t>
            </a:r>
            <a:r>
              <a:rPr lang="en-US" b="1" dirty="0"/>
              <a:t>hierarchical tree of Injectors</a:t>
            </a:r>
            <a:r>
              <a:rPr lang="en-US" dirty="0"/>
              <a:t>. </a:t>
            </a:r>
          </a:p>
          <a:p>
            <a:r>
              <a:rPr lang="en-US" dirty="0"/>
              <a:t>Each Injector gets their own copy of </a:t>
            </a:r>
            <a:r>
              <a:rPr lang="en-US" b="1" dirty="0"/>
              <a:t>Angular Providers</a:t>
            </a:r>
            <a:r>
              <a:rPr lang="en-US" dirty="0"/>
              <a:t>. </a:t>
            </a:r>
          </a:p>
          <a:p>
            <a:r>
              <a:rPr lang="en-US" dirty="0"/>
              <a:t>Together these two form the core of the Angular dependency injection framework.</a:t>
            </a:r>
          </a:p>
          <a:p>
            <a:r>
              <a:rPr lang="en-US" dirty="0"/>
              <a:t>Angular Creates not one but two injector trees. </a:t>
            </a:r>
            <a:r>
              <a:rPr lang="en-US" b="1" dirty="0"/>
              <a:t>Module Injector tree </a:t>
            </a:r>
            <a:r>
              <a:rPr lang="en-US" dirty="0"/>
              <a:t>&amp; </a:t>
            </a:r>
            <a:r>
              <a:rPr lang="en-US" b="1" dirty="0"/>
              <a:t>Element Injector tree.</a:t>
            </a:r>
          </a:p>
          <a:p>
            <a:pPr lvl="1"/>
            <a:r>
              <a:rPr lang="en-US" dirty="0"/>
              <a:t>Module Injector tree is for Modules (@NgModule). For Root Module &amp; for every Lazy Loaded Module.</a:t>
            </a:r>
          </a:p>
          <a:p>
            <a:pPr lvl="1"/>
            <a:r>
              <a:rPr lang="en-US" dirty="0"/>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dirty="0"/>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dirty="0"/>
              <a:t>Angular creates the </a:t>
            </a:r>
            <a:r>
              <a:rPr lang="en-US" dirty="0" err="1"/>
              <a:t>ModuleInjector</a:t>
            </a:r>
            <a:r>
              <a:rPr lang="en-US" dirty="0"/>
              <a:t> for the services to be provided at Module Levels.</a:t>
            </a:r>
          </a:p>
          <a:p>
            <a:r>
              <a:rPr lang="en-US" dirty="0"/>
              <a:t>We register the Module level services in two ways</a:t>
            </a:r>
          </a:p>
          <a:p>
            <a:pPr lvl="1"/>
            <a:r>
              <a:rPr lang="en-US" dirty="0"/>
              <a:t>Using The Providers Metadata of the </a:t>
            </a:r>
            <a:r>
              <a:rPr lang="en-US" b="1" dirty="0"/>
              <a:t>@NgModule()</a:t>
            </a:r>
          </a:p>
          <a:p>
            <a:pPr lvl="1"/>
            <a:r>
              <a:rPr lang="en-US" dirty="0"/>
              <a:t>Using the </a:t>
            </a:r>
            <a:r>
              <a:rPr lang="en-US" b="1" dirty="0"/>
              <a:t>@Injectable() </a:t>
            </a:r>
            <a:r>
              <a:rPr lang="en-US" dirty="0"/>
              <a:t>Decorator with </a:t>
            </a:r>
            <a:r>
              <a:rPr lang="en-US" dirty="0" err="1"/>
              <a:t>providedIn</a:t>
            </a:r>
            <a:r>
              <a:rPr lang="en-US" dirty="0"/>
              <a:t> : root in the service itself</a:t>
            </a:r>
          </a:p>
          <a:p>
            <a:r>
              <a:rPr lang="en-US" dirty="0"/>
              <a:t>Angular Creates the Module Injector tree when the Application starts.</a:t>
            </a:r>
          </a:p>
          <a:p>
            <a:r>
              <a:rPr lang="en-US" dirty="0"/>
              <a:t>At the top of the Module Injector tree, Angular creates an instance of </a:t>
            </a:r>
            <a:r>
              <a:rPr lang="en-US" b="1" dirty="0"/>
              <a:t>Null Injector</a:t>
            </a:r>
            <a:r>
              <a:rPr lang="en-US" dirty="0"/>
              <a:t>.</a:t>
            </a:r>
          </a:p>
          <a:p>
            <a:r>
              <a:rPr lang="en-US" dirty="0"/>
              <a:t>Under </a:t>
            </a:r>
            <a:r>
              <a:rPr lang="en-US" b="1" dirty="0"/>
              <a:t>Null Injector </a:t>
            </a:r>
            <a:r>
              <a:rPr lang="en-US" dirty="0"/>
              <a:t>Angular creates an instance of </a:t>
            </a:r>
            <a:r>
              <a:rPr lang="en-US" b="1" dirty="0" err="1"/>
              <a:t>PlatformInjector</a:t>
            </a:r>
            <a:r>
              <a:rPr lang="en-US" dirty="0"/>
              <a:t>.</a:t>
            </a:r>
          </a:p>
        </p:txBody>
      </p:sp>
    </p:spTree>
    <p:extLst>
      <p:ext uri="{BB962C8B-B14F-4D97-AF65-F5344CB8AC3E}">
        <p14:creationId xmlns:p14="http://schemas.microsoft.com/office/powerpoint/2010/main" val="2825204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dirty="0"/>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dirty="0"/>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dirty="0"/>
              <a:t>The Null Injector always throws an error unless we decorate the dependency with the Optional decorator.</a:t>
            </a:r>
          </a:p>
          <a:p>
            <a:r>
              <a:rPr lang="en-US" dirty="0"/>
              <a:t>Optional Decorators</a:t>
            </a:r>
          </a:p>
          <a:p>
            <a:pPr lvl="1"/>
            <a:r>
              <a:rPr lang="en-US" dirty="0"/>
              <a:t>@Self</a:t>
            </a:r>
          </a:p>
          <a:p>
            <a:pPr lvl="1"/>
            <a:r>
              <a:rPr lang="en-US" dirty="0"/>
              <a:t>@SkipSelf</a:t>
            </a:r>
          </a:p>
          <a:p>
            <a:pPr lvl="1"/>
            <a:r>
              <a:rPr lang="en-US" dirty="0"/>
              <a:t>@Optional</a:t>
            </a:r>
          </a:p>
        </p:txBody>
      </p:sp>
    </p:spTree>
    <p:extLst>
      <p:ext uri="{BB962C8B-B14F-4D97-AF65-F5344CB8AC3E}">
        <p14:creationId xmlns:p14="http://schemas.microsoft.com/office/powerpoint/2010/main" val="6346534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dirty="0"/>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dirty="0"/>
              <a:t>The </a:t>
            </a:r>
            <a:r>
              <a:rPr lang="en-US" dirty="0" err="1"/>
              <a:t>platformBrowserDynamic</a:t>
            </a:r>
            <a:r>
              <a:rPr lang="en-US" dirty="0"/>
              <a:t>() method creates an injector configured by a </a:t>
            </a:r>
            <a:r>
              <a:rPr lang="en-US" dirty="0" err="1"/>
              <a:t>PlatformModule</a:t>
            </a:r>
            <a:r>
              <a:rPr lang="en-US" dirty="0"/>
              <a:t>, which contains platform-specific dependencies. </a:t>
            </a:r>
          </a:p>
          <a:p>
            <a:r>
              <a:rPr lang="en-US" dirty="0"/>
              <a:t>This allows multiple applications to share a platform configuration.</a:t>
            </a:r>
          </a:p>
          <a:p>
            <a:r>
              <a:rPr lang="en-US" dirty="0"/>
              <a:t>Platform Injector usually includes built-in providers like </a:t>
            </a:r>
            <a:r>
              <a:rPr lang="en-US" b="1" dirty="0" err="1"/>
              <a:t>DomSanitize</a:t>
            </a:r>
            <a:r>
              <a:rPr lang="en-US" dirty="0"/>
              <a:t> etc.</a:t>
            </a:r>
          </a:p>
        </p:txBody>
      </p:sp>
    </p:spTree>
    <p:extLst>
      <p:ext uri="{BB962C8B-B14F-4D97-AF65-F5344CB8AC3E}">
        <p14:creationId xmlns:p14="http://schemas.microsoft.com/office/powerpoint/2010/main" val="2024206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dirty="0"/>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dirty="0"/>
              <a:t>Angular creates the Element Injector tree for the services to be provided at the element level like Components &amp; Directives.</a:t>
            </a:r>
          </a:p>
          <a:p>
            <a:r>
              <a:rPr lang="en-US" dirty="0"/>
              <a:t>Angular creates the Element Injector tree when the application starts.</a:t>
            </a:r>
          </a:p>
          <a:p>
            <a:r>
              <a:rPr lang="en-US" dirty="0"/>
              <a:t>The Injector instance of the Root Component becomes the root Injector for the Element Injector tree. It gets the Providers from the provider’s property of the Root Component.</a:t>
            </a:r>
          </a:p>
          <a:p>
            <a:r>
              <a:rPr lang="en-US" dirty="0"/>
              <a:t>The Root Component acts as a parent to every element we create. Each of those elements can contain child elements creating a tree of elements. The Angular creates an Injector for each of these elements creating a tree of Injectors.</a:t>
            </a:r>
          </a:p>
          <a:p>
            <a:r>
              <a:rPr lang="en-US" dirty="0"/>
              <a:t>Each Injector gets the list of Providers from the @Directive() or @Component(). If the Providers array is empty, then Angular creates an empty Injector.</a:t>
            </a:r>
          </a:p>
          <a:p>
            <a:r>
              <a:rPr lang="en-US" dirty="0"/>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dirty="0"/>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dirty="0"/>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dirty="0"/>
              <a:t>When a component asks for Dependency, the DI Framework resolves it in two phases.</a:t>
            </a:r>
          </a:p>
          <a:p>
            <a:pPr lvl="1"/>
            <a:r>
              <a:rPr lang="en-US" b="1" dirty="0"/>
              <a:t>First phase</a:t>
            </a:r>
          </a:p>
          <a:p>
            <a:pPr lvl="2"/>
            <a:r>
              <a:rPr lang="en-US" dirty="0"/>
              <a:t>It starts to look for the Dependency in the current component’s </a:t>
            </a:r>
            <a:r>
              <a:rPr lang="en-US" dirty="0" err="1"/>
              <a:t>ElementInjector</a:t>
            </a:r>
            <a:r>
              <a:rPr lang="en-US" dirty="0"/>
              <a:t>. </a:t>
            </a:r>
          </a:p>
          <a:p>
            <a:pPr lvl="2"/>
            <a:r>
              <a:rPr lang="en-US" dirty="0"/>
              <a:t>If it does not provide the Dependency, it will look in the Parent Components </a:t>
            </a:r>
            <a:r>
              <a:rPr lang="en-US" dirty="0" err="1"/>
              <a:t>ElementInjector</a:t>
            </a:r>
            <a:r>
              <a:rPr lang="en-US" dirty="0"/>
              <a:t>. </a:t>
            </a:r>
          </a:p>
          <a:p>
            <a:pPr lvl="2"/>
            <a:r>
              <a:rPr lang="en-US" dirty="0"/>
              <a:t>The Request bubbles up until it finds an injector that provides the service or reaches the root </a:t>
            </a:r>
            <a:r>
              <a:rPr lang="en-US" dirty="0" err="1"/>
              <a:t>ElementInjector</a:t>
            </a:r>
            <a:r>
              <a:rPr lang="en-US" dirty="0"/>
              <a:t>.</a:t>
            </a:r>
          </a:p>
          <a:p>
            <a:pPr lvl="1"/>
            <a:r>
              <a:rPr lang="en-US" b="1" dirty="0"/>
              <a:t>Second phase - If </a:t>
            </a:r>
            <a:r>
              <a:rPr lang="en-US" b="1" dirty="0" err="1"/>
              <a:t>ElementInjector</a:t>
            </a:r>
            <a:r>
              <a:rPr lang="en-US" b="1" dirty="0"/>
              <a:t> does not satisfy the request</a:t>
            </a:r>
          </a:p>
          <a:p>
            <a:pPr lvl="2"/>
            <a:r>
              <a:rPr lang="en-US" dirty="0"/>
              <a:t>Angular looks for the Dependency in the </a:t>
            </a:r>
            <a:r>
              <a:rPr lang="en-US" dirty="0" err="1"/>
              <a:t>ModuleInjector</a:t>
            </a:r>
            <a:r>
              <a:rPr lang="en-US" dirty="0"/>
              <a:t> hierarchy. </a:t>
            </a:r>
          </a:p>
          <a:p>
            <a:pPr lvl="2"/>
            <a:r>
              <a:rPr lang="en-US" dirty="0"/>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0687D1-2C16-49CF-9F7E-7B0FB00C6FDB}"/>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75AB11EB-4240-4DFA-8576-5E0AF8C45B28}"/>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9096C0C9-0974-40CB-95D4-8836C68B5249}"/>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74A16D17-DA98-4ACD-9FE3-0B73991CC211}"/>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6DF92DE3-DC13-497F-810E-9001A58A499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8F44C97-B48A-48C8-B093-2576EA71F51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4651AF29-437B-4CBA-B08C-738334E7246F}"/>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BFBFF6F1-1356-4504-A8D3-E3CB5551718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305E7615-15B9-4C99-A012-EE9BE2874A3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1" name="Straight Connector 10">
            <a:extLst>
              <a:ext uri="{FF2B5EF4-FFF2-40B4-BE49-F238E27FC236}">
                <a16:creationId xmlns:a16="http://schemas.microsoft.com/office/drawing/2014/main" id="{BC085E7D-8DAB-488F-BD77-B263DE7C06A1}"/>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Rectangle 11">
            <a:extLst>
              <a:ext uri="{FF2B5EF4-FFF2-40B4-BE49-F238E27FC236}">
                <a16:creationId xmlns:a16="http://schemas.microsoft.com/office/drawing/2014/main" id="{D0963170-088B-4521-AEC9-764E70A97DAC}"/>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3" name="Straight Arrow Connector 12">
            <a:extLst>
              <a:ext uri="{FF2B5EF4-FFF2-40B4-BE49-F238E27FC236}">
                <a16:creationId xmlns:a16="http://schemas.microsoft.com/office/drawing/2014/main" id="{90020618-20E6-473A-9928-7B34FCB6A674}"/>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1E9C197-E847-47AA-9B63-AB4D9AD8CCB3}"/>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5" name="TextBox 14">
            <a:extLst>
              <a:ext uri="{FF2B5EF4-FFF2-40B4-BE49-F238E27FC236}">
                <a16:creationId xmlns:a16="http://schemas.microsoft.com/office/drawing/2014/main" id="{F5398721-AC15-4BFB-9C43-600B9410C817}"/>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6" name="Straight Arrow Connector 15">
            <a:extLst>
              <a:ext uri="{FF2B5EF4-FFF2-40B4-BE49-F238E27FC236}">
                <a16:creationId xmlns:a16="http://schemas.microsoft.com/office/drawing/2014/main" id="{5F4EDDFF-0BAF-4263-ABBC-360B1738652A}"/>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B337D44-7F87-4077-997C-09ACE61482EE}"/>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8" name="Rectangle: Rounded Corners 17">
            <a:extLst>
              <a:ext uri="{FF2B5EF4-FFF2-40B4-BE49-F238E27FC236}">
                <a16:creationId xmlns:a16="http://schemas.microsoft.com/office/drawing/2014/main" id="{24868BD6-F6B4-4EE5-8F28-D3F9A6DAAFF1}"/>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CE873F8F-406F-4158-9A7A-EC072BC97414}"/>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0C6439FF-5F23-4666-B2D0-306BF01A9027}"/>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29CE7F31-D6F7-4327-959F-8D8A37E32192}"/>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99E819D0-51BB-4D88-8DBE-86BF22C7D123}"/>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Flowchart: Magnetic Disk 22">
            <a:extLst>
              <a:ext uri="{FF2B5EF4-FFF2-40B4-BE49-F238E27FC236}">
                <a16:creationId xmlns:a16="http://schemas.microsoft.com/office/drawing/2014/main" id="{F475B1E0-B1B8-46B8-B596-1660795012D6}"/>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4" name="Rectangle 23">
            <a:extLst>
              <a:ext uri="{FF2B5EF4-FFF2-40B4-BE49-F238E27FC236}">
                <a16:creationId xmlns:a16="http://schemas.microsoft.com/office/drawing/2014/main" id="{64A76743-A7E9-4D51-B474-7809FBAF73CF}"/>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5" name="Straight Arrow Connector 24">
            <a:extLst>
              <a:ext uri="{FF2B5EF4-FFF2-40B4-BE49-F238E27FC236}">
                <a16:creationId xmlns:a16="http://schemas.microsoft.com/office/drawing/2014/main" id="{9ABD42B8-450E-4833-9C85-111FA7812193}"/>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0845E2C-78CE-4378-ACF5-8D3A4AA930FB}"/>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6A22B15-C4EB-4008-B23D-4BDA7079BA44}"/>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28" name="Straight Arrow Connector 27">
            <a:extLst>
              <a:ext uri="{FF2B5EF4-FFF2-40B4-BE49-F238E27FC236}">
                <a16:creationId xmlns:a16="http://schemas.microsoft.com/office/drawing/2014/main" id="{926D1733-3176-41D6-83C6-6766167C6FF9}"/>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AA7AAC-F494-49FA-AF4C-B72AD26C08F3}"/>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A70448A-9D81-4A2D-B991-F358A71EBEED}"/>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C2F95541-0EE6-4BFC-B002-D7D506899D7C}"/>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8CFD1198-7AAB-4AE7-9C08-0830A7DE44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B91E091E-B225-483D-BC60-1C069967DB0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4" name="TextBox 33">
            <a:extLst>
              <a:ext uri="{FF2B5EF4-FFF2-40B4-BE49-F238E27FC236}">
                <a16:creationId xmlns:a16="http://schemas.microsoft.com/office/drawing/2014/main" id="{9BE3C352-D9E7-43C4-A45B-799C67D55D25}"/>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5" name="TextBox 34">
            <a:extLst>
              <a:ext uri="{FF2B5EF4-FFF2-40B4-BE49-F238E27FC236}">
                <a16:creationId xmlns:a16="http://schemas.microsoft.com/office/drawing/2014/main" id="{FEB1180C-CD3A-4AFA-B4DD-2B9198E1374E}"/>
              </a:ext>
            </a:extLst>
          </p:cNvPr>
          <p:cNvSpPr txBox="1"/>
          <p:nvPr/>
        </p:nvSpPr>
        <p:spPr>
          <a:xfrm>
            <a:off x="552551" y="353014"/>
            <a:ext cx="6408870" cy="523220"/>
          </a:xfrm>
          <a:prstGeom prst="rect">
            <a:avLst/>
          </a:prstGeom>
          <a:noFill/>
        </p:spPr>
        <p:txBody>
          <a:bodyPr wrap="none" rtlCol="0">
            <a:spAutoFit/>
          </a:bodyPr>
          <a:lstStyle/>
          <a:p>
            <a:r>
              <a:rPr lang="en-IN" sz="2800" b="1" dirty="0"/>
              <a:t>SINGLE PAGE APPLICATION - </a:t>
            </a:r>
            <a:r>
              <a:rPr lang="en-IN" sz="2800" b="1" dirty="0" err="1"/>
              <a:t>CrossDomain</a:t>
            </a:r>
            <a:endParaRPr lang="en-IN" sz="2800" b="1" dirty="0"/>
          </a:p>
        </p:txBody>
      </p:sp>
      <p:sp>
        <p:nvSpPr>
          <p:cNvPr id="36" name="TextBox 35">
            <a:extLst>
              <a:ext uri="{FF2B5EF4-FFF2-40B4-BE49-F238E27FC236}">
                <a16:creationId xmlns:a16="http://schemas.microsoft.com/office/drawing/2014/main" id="{1E43008F-23CE-4FC8-A579-77EE484F8220}"/>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37" name="TextBox 36">
            <a:extLst>
              <a:ext uri="{FF2B5EF4-FFF2-40B4-BE49-F238E27FC236}">
                <a16:creationId xmlns:a16="http://schemas.microsoft.com/office/drawing/2014/main" id="{9CB7B5FA-5773-4B85-B7A5-7436229A3D41}"/>
              </a:ext>
            </a:extLst>
          </p:cNvPr>
          <p:cNvSpPr txBox="1"/>
          <p:nvPr/>
        </p:nvSpPr>
        <p:spPr>
          <a:xfrm>
            <a:off x="3940142" y="4114300"/>
            <a:ext cx="2903102" cy="369332"/>
          </a:xfrm>
          <a:prstGeom prst="rect">
            <a:avLst/>
          </a:prstGeom>
          <a:noFill/>
        </p:spPr>
        <p:txBody>
          <a:bodyPr wrap="none" rtlCol="0">
            <a:spAutoFit/>
          </a:bodyPr>
          <a:lstStyle/>
          <a:p>
            <a:r>
              <a:rPr lang="en-US" dirty="0"/>
              <a:t>www.xyz.com/api/customers</a:t>
            </a:r>
          </a:p>
        </p:txBody>
      </p:sp>
      <p:sp>
        <p:nvSpPr>
          <p:cNvPr id="38" name="TextBox 37">
            <a:extLst>
              <a:ext uri="{FF2B5EF4-FFF2-40B4-BE49-F238E27FC236}">
                <a16:creationId xmlns:a16="http://schemas.microsoft.com/office/drawing/2014/main" id="{1E0298AC-1862-4FB6-9C3D-914A434C71A4}"/>
              </a:ext>
            </a:extLst>
          </p:cNvPr>
          <p:cNvSpPr txBox="1"/>
          <p:nvPr/>
        </p:nvSpPr>
        <p:spPr>
          <a:xfrm>
            <a:off x="260297" y="5814902"/>
            <a:ext cx="3068917" cy="646331"/>
          </a:xfrm>
          <a:prstGeom prst="rect">
            <a:avLst/>
          </a:prstGeom>
          <a:noFill/>
        </p:spPr>
        <p:txBody>
          <a:bodyPr wrap="none" rtlCol="0">
            <a:spAutoFit/>
          </a:bodyPr>
          <a:lstStyle/>
          <a:p>
            <a:pPr algn="ctr"/>
            <a:r>
              <a:rPr lang="en-US" dirty="0"/>
              <a:t>Vanilla JS, jQuery, KO, BB, NG1,</a:t>
            </a:r>
          </a:p>
          <a:p>
            <a:pPr algn="ctr"/>
            <a:r>
              <a:rPr lang="en-US" dirty="0"/>
              <a:t>NG2 &amp; above, React, Vue</a:t>
            </a:r>
          </a:p>
        </p:txBody>
      </p:sp>
    </p:spTree>
    <p:extLst>
      <p:ext uri="{BB962C8B-B14F-4D97-AF65-F5344CB8AC3E}">
        <p14:creationId xmlns:p14="http://schemas.microsoft.com/office/powerpoint/2010/main" val="42085656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dirty="0"/>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0D28-A000-4AF3-B82C-21AFC64D7B60}"/>
              </a:ext>
            </a:extLst>
          </p:cNvPr>
          <p:cNvSpPr>
            <a:spLocks noGrp="1"/>
          </p:cNvSpPr>
          <p:nvPr>
            <p:ph type="title"/>
          </p:nvPr>
        </p:nvSpPr>
        <p:spPr/>
        <p:txBody>
          <a:bodyPr/>
          <a:lstStyle/>
          <a:p>
            <a:r>
              <a:rPr lang="en-US" dirty="0"/>
              <a:t>Angular Routing</a:t>
            </a:r>
          </a:p>
        </p:txBody>
      </p:sp>
      <p:sp>
        <p:nvSpPr>
          <p:cNvPr id="3" name="Content Placeholder 2">
            <a:extLst>
              <a:ext uri="{FF2B5EF4-FFF2-40B4-BE49-F238E27FC236}">
                <a16:creationId xmlns:a16="http://schemas.microsoft.com/office/drawing/2014/main" id="{8DAF0A8F-48A0-4ACE-A081-F431B9CA79E1}"/>
              </a:ext>
            </a:extLst>
          </p:cNvPr>
          <p:cNvSpPr>
            <a:spLocks noGrp="1"/>
          </p:cNvSpPr>
          <p:nvPr>
            <p:ph idx="1"/>
          </p:nvPr>
        </p:nvSpPr>
        <p:spPr/>
        <p:txBody>
          <a:bodyPr>
            <a:normAutofit fontScale="92500" lnSpcReduction="10000"/>
          </a:bodyPr>
          <a:lstStyle/>
          <a:p>
            <a:r>
              <a:rPr lang="en-US" dirty="0"/>
              <a:t>In a single-page app, you change what the user sees by showing or hiding portions of the display that correspond to particular components, rather than going out to the server to get a new page. </a:t>
            </a:r>
          </a:p>
          <a:p>
            <a:r>
              <a:rPr lang="en-US" dirty="0"/>
              <a:t>As users perform application tasks, they need to move between the different views that you have defined.</a:t>
            </a:r>
          </a:p>
          <a:p>
            <a:r>
              <a:rPr lang="en-US" dirty="0"/>
              <a:t>To handle the navigation from one view to the next, you use the Angular Router. </a:t>
            </a:r>
          </a:p>
          <a:p>
            <a:r>
              <a:rPr lang="en-US" dirty="0"/>
              <a:t>The Router enables navigation by interpreting a browser URL as an instruction to change the view.</a:t>
            </a:r>
          </a:p>
          <a:p>
            <a:r>
              <a:rPr lang="en-US" dirty="0"/>
              <a:t>Angular provides a separate module, </a:t>
            </a:r>
            <a:r>
              <a:rPr lang="en-US" dirty="0" err="1"/>
              <a:t>RouterModule</a:t>
            </a:r>
            <a:r>
              <a:rPr lang="en-US" dirty="0"/>
              <a:t> to set up the navigation in the Angular application.</a:t>
            </a:r>
          </a:p>
        </p:txBody>
      </p:sp>
    </p:spTree>
    <p:extLst>
      <p:ext uri="{BB962C8B-B14F-4D97-AF65-F5344CB8AC3E}">
        <p14:creationId xmlns:p14="http://schemas.microsoft.com/office/powerpoint/2010/main" val="3131419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A4A5-0A11-48AF-A607-48F6A6812D9A}"/>
              </a:ext>
            </a:extLst>
          </p:cNvPr>
          <p:cNvSpPr>
            <a:spLocks noGrp="1"/>
          </p:cNvSpPr>
          <p:nvPr>
            <p:ph type="title"/>
          </p:nvPr>
        </p:nvSpPr>
        <p:spPr/>
        <p:txBody>
          <a:bodyPr/>
          <a:lstStyle/>
          <a:p>
            <a:r>
              <a:rPr lang="en-US" dirty="0" err="1"/>
              <a:t>AppRoutingModule</a:t>
            </a:r>
            <a:r>
              <a:rPr lang="en-US" dirty="0"/>
              <a:t> </a:t>
            </a:r>
          </a:p>
        </p:txBody>
      </p:sp>
      <p:sp>
        <p:nvSpPr>
          <p:cNvPr id="3" name="Content Placeholder 2">
            <a:extLst>
              <a:ext uri="{FF2B5EF4-FFF2-40B4-BE49-F238E27FC236}">
                <a16:creationId xmlns:a16="http://schemas.microsoft.com/office/drawing/2014/main" id="{31CAF018-E293-4143-8E38-1380C20865E3}"/>
              </a:ext>
            </a:extLst>
          </p:cNvPr>
          <p:cNvSpPr>
            <a:spLocks noGrp="1"/>
          </p:cNvSpPr>
          <p:nvPr>
            <p:ph idx="1"/>
          </p:nvPr>
        </p:nvSpPr>
        <p:spPr/>
        <p:txBody>
          <a:bodyPr>
            <a:normAutofit lnSpcReduction="10000"/>
          </a:bodyPr>
          <a:lstStyle/>
          <a:p>
            <a:r>
              <a:rPr lang="en-US" dirty="0"/>
              <a:t>Imports </a:t>
            </a:r>
            <a:r>
              <a:rPr lang="en-US" dirty="0" err="1"/>
              <a:t>RouterModule</a:t>
            </a:r>
            <a:r>
              <a:rPr lang="en-US" dirty="0"/>
              <a:t> and Routes from @angular/router package.</a:t>
            </a:r>
          </a:p>
          <a:p>
            <a:r>
              <a:rPr lang="en-US" dirty="0" err="1"/>
              <a:t>RouterModule</a:t>
            </a:r>
            <a:r>
              <a:rPr lang="en-US" dirty="0"/>
              <a:t> provides functionality to configure and execute routing in the application.</a:t>
            </a:r>
          </a:p>
          <a:p>
            <a:r>
              <a:rPr lang="en-US" dirty="0"/>
              <a:t>Routes is the type used to setup the navigation rules.</a:t>
            </a:r>
          </a:p>
          <a:p>
            <a:r>
              <a:rPr lang="en-US" dirty="0"/>
              <a:t>Routes is the local variable (of type Routes) used to configure the actual navigation rules of the application.</a:t>
            </a:r>
          </a:p>
          <a:p>
            <a:r>
              <a:rPr lang="en-US" dirty="0" err="1"/>
              <a:t>RouterModule.forRoot</a:t>
            </a:r>
            <a:r>
              <a:rPr lang="en-US" dirty="0"/>
              <a:t>() method will setup the navigation rules configured in the routes variable.</a:t>
            </a:r>
          </a:p>
          <a:p>
            <a:r>
              <a:rPr lang="en-US" dirty="0" err="1"/>
              <a:t>AppModule</a:t>
            </a:r>
            <a:r>
              <a:rPr lang="en-US" dirty="0"/>
              <a:t> imports the </a:t>
            </a:r>
            <a:r>
              <a:rPr lang="en-US" dirty="0" err="1"/>
              <a:t>AppRoutingModule</a:t>
            </a:r>
            <a:r>
              <a:rPr lang="en-US" dirty="0"/>
              <a:t> module using imports meta data.</a:t>
            </a:r>
          </a:p>
        </p:txBody>
      </p:sp>
    </p:spTree>
    <p:extLst>
      <p:ext uri="{BB962C8B-B14F-4D97-AF65-F5344CB8AC3E}">
        <p14:creationId xmlns:p14="http://schemas.microsoft.com/office/powerpoint/2010/main" val="4988775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89BF-ECB7-421C-B5FA-5BEC72A8F622}"/>
              </a:ext>
            </a:extLst>
          </p:cNvPr>
          <p:cNvSpPr>
            <a:spLocks noGrp="1"/>
          </p:cNvSpPr>
          <p:nvPr>
            <p:ph type="title"/>
          </p:nvPr>
        </p:nvSpPr>
        <p:spPr/>
        <p:txBody>
          <a:bodyPr/>
          <a:lstStyle/>
          <a:p>
            <a:r>
              <a:rPr lang="en-US" dirty="0"/>
              <a:t>Creating routes</a:t>
            </a:r>
          </a:p>
        </p:txBody>
      </p:sp>
      <p:sp>
        <p:nvSpPr>
          <p:cNvPr id="3" name="Content Placeholder 2">
            <a:extLst>
              <a:ext uri="{FF2B5EF4-FFF2-40B4-BE49-F238E27FC236}">
                <a16:creationId xmlns:a16="http://schemas.microsoft.com/office/drawing/2014/main" id="{1B80210A-18AB-4007-BF1A-6E295F1B8EDE}"/>
              </a:ext>
            </a:extLst>
          </p:cNvPr>
          <p:cNvSpPr>
            <a:spLocks noGrp="1"/>
          </p:cNvSpPr>
          <p:nvPr>
            <p:ph idx="1"/>
          </p:nvPr>
        </p:nvSpPr>
        <p:spPr/>
        <p:txBody>
          <a:bodyPr/>
          <a:lstStyle/>
          <a:p>
            <a:r>
              <a:rPr lang="en-US" b="0" i="0" dirty="0">
                <a:effectLst/>
                <a:latin typeface="Arial" panose="020B0604020202020204" pitchFamily="34" charset="0"/>
              </a:rPr>
              <a:t>Creating a route is simple and easy. </a:t>
            </a:r>
          </a:p>
          <a:p>
            <a:r>
              <a:rPr lang="en-US" b="0" i="0" dirty="0">
                <a:effectLst/>
                <a:latin typeface="Arial" panose="020B0604020202020204" pitchFamily="34" charset="0"/>
              </a:rPr>
              <a:t>To create a route</a:t>
            </a:r>
          </a:p>
          <a:p>
            <a:pPr lvl="1"/>
            <a:r>
              <a:rPr lang="en-US" b="0" i="0" dirty="0">
                <a:effectLst/>
                <a:latin typeface="Arial" panose="020B0604020202020204" pitchFamily="34" charset="0"/>
              </a:rPr>
              <a:t>Target component to be called.</a:t>
            </a:r>
          </a:p>
          <a:p>
            <a:pPr lvl="1"/>
            <a:r>
              <a:rPr lang="en-US" b="0" i="0" dirty="0">
                <a:effectLst/>
                <a:latin typeface="Arial" panose="020B0604020202020204" pitchFamily="34" charset="0"/>
              </a:rPr>
              <a:t>The path to access the target component.</a:t>
            </a:r>
            <a:endParaRPr lang="en-US" dirty="0"/>
          </a:p>
        </p:txBody>
      </p:sp>
      <p:pic>
        <p:nvPicPr>
          <p:cNvPr id="5" name="Picture 4">
            <a:extLst>
              <a:ext uri="{FF2B5EF4-FFF2-40B4-BE49-F238E27FC236}">
                <a16:creationId xmlns:a16="http://schemas.microsoft.com/office/drawing/2014/main" id="{DD3A8DD1-B427-4E51-B0AD-A35DF167D0A5}"/>
              </a:ext>
            </a:extLst>
          </p:cNvPr>
          <p:cNvPicPr>
            <a:picLocks noChangeAspect="1"/>
          </p:cNvPicPr>
          <p:nvPr/>
        </p:nvPicPr>
        <p:blipFill>
          <a:blip r:embed="rId2"/>
          <a:stretch>
            <a:fillRect/>
          </a:stretch>
        </p:blipFill>
        <p:spPr>
          <a:xfrm>
            <a:off x="2877671" y="3925276"/>
            <a:ext cx="6436658" cy="1772414"/>
          </a:xfrm>
          <a:prstGeom prst="rect">
            <a:avLst/>
          </a:prstGeom>
        </p:spPr>
      </p:pic>
    </p:spTree>
    <p:extLst>
      <p:ext uri="{BB962C8B-B14F-4D97-AF65-F5344CB8AC3E}">
        <p14:creationId xmlns:p14="http://schemas.microsoft.com/office/powerpoint/2010/main" val="3581351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40ED-15D9-4D55-8F04-4001990F4918}"/>
              </a:ext>
            </a:extLst>
          </p:cNvPr>
          <p:cNvSpPr>
            <a:spLocks noGrp="1"/>
          </p:cNvSpPr>
          <p:nvPr>
            <p:ph type="title"/>
          </p:nvPr>
        </p:nvSpPr>
        <p:spPr/>
        <p:txBody>
          <a:bodyPr/>
          <a:lstStyle/>
          <a:p>
            <a:r>
              <a:rPr lang="en-IN" dirty="0"/>
              <a:t>Lazy Loading</a:t>
            </a:r>
            <a:endParaRPr lang="en-US" dirty="0"/>
          </a:p>
        </p:txBody>
      </p:sp>
      <p:sp>
        <p:nvSpPr>
          <p:cNvPr id="3" name="Content Placeholder 2">
            <a:extLst>
              <a:ext uri="{FF2B5EF4-FFF2-40B4-BE49-F238E27FC236}">
                <a16:creationId xmlns:a16="http://schemas.microsoft.com/office/drawing/2014/main" id="{7CCEC43A-5817-46DA-86B9-D9D378632E3C}"/>
              </a:ext>
            </a:extLst>
          </p:cNvPr>
          <p:cNvSpPr>
            <a:spLocks noGrp="1"/>
          </p:cNvSpPr>
          <p:nvPr>
            <p:ph idx="1"/>
          </p:nvPr>
        </p:nvSpPr>
        <p:spPr/>
        <p:txBody>
          <a:bodyPr>
            <a:normAutofit fontScale="92500" lnSpcReduction="20000"/>
          </a:bodyPr>
          <a:lstStyle/>
          <a:p>
            <a:r>
              <a:rPr lang="en-US" dirty="0"/>
              <a:t>By default, </a:t>
            </a:r>
            <a:r>
              <a:rPr lang="en-US" dirty="0" err="1"/>
              <a:t>NgModules</a:t>
            </a:r>
            <a:r>
              <a:rPr lang="en-US" dirty="0"/>
              <a:t> are eagerly loaded, which means that as soon as the application loads, so do all the </a:t>
            </a:r>
            <a:r>
              <a:rPr lang="en-US" dirty="0" err="1"/>
              <a:t>NgModules</a:t>
            </a:r>
            <a:r>
              <a:rPr lang="en-US" dirty="0"/>
              <a:t>, whether or not they are immediately necessary. </a:t>
            </a:r>
          </a:p>
          <a:p>
            <a:r>
              <a:rPr lang="en-US" dirty="0"/>
              <a:t>Since Angular creates a SPA (Single Page Application), all of its modules are loaded at once.</a:t>
            </a:r>
          </a:p>
          <a:p>
            <a:r>
              <a:rPr lang="en-US" dirty="0"/>
              <a:t>For a small application this would be okay. But as the application grows the load time will increase if everything is loaded at once. </a:t>
            </a:r>
          </a:p>
          <a:p>
            <a:r>
              <a:rPr lang="en-US" dirty="0"/>
              <a:t>For large applications with lots of routes, consider lazy loading—a design pattern that loads </a:t>
            </a:r>
            <a:r>
              <a:rPr lang="en-US" dirty="0" err="1"/>
              <a:t>NgModules</a:t>
            </a:r>
            <a:r>
              <a:rPr lang="en-US" dirty="0"/>
              <a:t> as needed. </a:t>
            </a:r>
          </a:p>
          <a:p>
            <a:r>
              <a:rPr lang="en-US" dirty="0"/>
              <a:t>Lazy loading helps keep initial bundle sizes smaller, which in turn helps decrease load times. </a:t>
            </a:r>
          </a:p>
          <a:p>
            <a:r>
              <a:rPr lang="en-US" dirty="0"/>
              <a:t>To lazy load Angular modules, use </a:t>
            </a:r>
            <a:r>
              <a:rPr lang="en-US" dirty="0" err="1"/>
              <a:t>loadChildren</a:t>
            </a:r>
            <a:r>
              <a:rPr lang="en-US" dirty="0"/>
              <a:t> (instead of component) in your </a:t>
            </a:r>
            <a:r>
              <a:rPr lang="en-US" dirty="0" err="1"/>
              <a:t>AppRoutingModule</a:t>
            </a:r>
            <a:r>
              <a:rPr lang="en-US" dirty="0"/>
              <a:t> routes configuration.</a:t>
            </a:r>
          </a:p>
        </p:txBody>
      </p:sp>
    </p:spTree>
    <p:extLst>
      <p:ext uri="{BB962C8B-B14F-4D97-AF65-F5344CB8AC3E}">
        <p14:creationId xmlns:p14="http://schemas.microsoft.com/office/powerpoint/2010/main" val="418775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B3B2-5686-4502-871A-C1922AF4040B}"/>
              </a:ext>
            </a:extLst>
          </p:cNvPr>
          <p:cNvSpPr>
            <a:spLocks noGrp="1"/>
          </p:cNvSpPr>
          <p:nvPr>
            <p:ph type="title"/>
          </p:nvPr>
        </p:nvSpPr>
        <p:spPr/>
        <p:txBody>
          <a:bodyPr/>
          <a:lstStyle/>
          <a:p>
            <a:r>
              <a:rPr lang="en-US" dirty="0"/>
              <a:t>Preloading Strategy in Angular</a:t>
            </a:r>
          </a:p>
        </p:txBody>
      </p:sp>
      <p:sp>
        <p:nvSpPr>
          <p:cNvPr id="3" name="Content Placeholder 2">
            <a:extLst>
              <a:ext uri="{FF2B5EF4-FFF2-40B4-BE49-F238E27FC236}">
                <a16:creationId xmlns:a16="http://schemas.microsoft.com/office/drawing/2014/main" id="{EC2647FA-C6C7-4C06-A938-0941860A0524}"/>
              </a:ext>
            </a:extLst>
          </p:cNvPr>
          <p:cNvSpPr>
            <a:spLocks noGrp="1"/>
          </p:cNvSpPr>
          <p:nvPr>
            <p:ph idx="1"/>
          </p:nvPr>
        </p:nvSpPr>
        <p:spPr/>
        <p:txBody>
          <a:bodyPr/>
          <a:lstStyle/>
          <a:p>
            <a:r>
              <a:rPr lang="en-US" dirty="0"/>
              <a:t>Preloading in Angular means loading the Lazy loaded Modules in the background asynchronously, while the user is interacting with the app. </a:t>
            </a:r>
          </a:p>
          <a:p>
            <a:r>
              <a:rPr lang="en-US" dirty="0"/>
              <a:t>This will help boost up the loading time of the app.</a:t>
            </a:r>
          </a:p>
          <a:p>
            <a:r>
              <a:rPr lang="en-US" dirty="0"/>
              <a:t>Preloading modules in Angular is very similar to lazy loading, with the exception that the modules will be loaded immediately after all the eager loaded modules are ready. </a:t>
            </a:r>
          </a:p>
          <a:p>
            <a:r>
              <a:rPr lang="en-US" dirty="0"/>
              <a:t>This eliminates the possible latency when navigating to a lazy loaded module, but still has the benefit of faster initial loading of the app because the initial module(s) get loaded first.</a:t>
            </a:r>
          </a:p>
        </p:txBody>
      </p:sp>
    </p:spTree>
    <p:extLst>
      <p:ext uri="{BB962C8B-B14F-4D97-AF65-F5344CB8AC3E}">
        <p14:creationId xmlns:p14="http://schemas.microsoft.com/office/powerpoint/2010/main" val="15667305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dirty="0"/>
              <a:t>AJAX – localhost:8000/</a:t>
            </a:r>
            <a:r>
              <a:rPr lang="en-IN" dirty="0" err="1"/>
              <a:t>api</a:t>
            </a:r>
            <a:r>
              <a:rPr lang="en-IN" dirty="0"/>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component calls the API in </a:t>
            </a:r>
            <a:r>
              <a:rPr lang="en-IN" dirty="0" err="1"/>
              <a:t>ngOnInit</a:t>
            </a:r>
            <a:r>
              <a:rPr lang="en-IN" dirty="0"/>
              <a:t>(), modifies the state and displays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973703" y="4696607"/>
            <a:ext cx="3959417" cy="369332"/>
          </a:xfrm>
          <a:prstGeom prst="rect">
            <a:avLst/>
          </a:prstGeom>
          <a:noFill/>
        </p:spPr>
        <p:txBody>
          <a:bodyPr wrap="none" rtlCol="0">
            <a:spAutoFit/>
          </a:bodyPr>
          <a:lstStyle/>
          <a:p>
            <a:r>
              <a:rPr lang="en-IN" dirty="0"/>
              <a:t>AJAX – localhost:8000/</a:t>
            </a:r>
            <a:r>
              <a:rPr lang="en-IN" dirty="0" err="1"/>
              <a:t>api</a:t>
            </a:r>
            <a:r>
              <a:rPr lang="en-IN" dirty="0"/>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647724" y="5395906"/>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code to verify token in </a:t>
            </a:r>
            <a:r>
              <a:rPr lang="en-IN" dirty="0" err="1"/>
              <a:t>sessionStorage</a:t>
            </a:r>
            <a:r>
              <a:rPr lang="en-IN" dirty="0"/>
              <a:t>, if not, redirect to Login Component</a:t>
            </a:r>
            <a:endParaRPr lang="en-US" dirty="0"/>
          </a:p>
        </p:txBody>
      </p:sp>
      <p:cxnSp>
        <p:nvCxnSpPr>
          <p:cNvPr id="22" name="Straight Arrow Connector 21">
            <a:extLst>
              <a:ext uri="{FF2B5EF4-FFF2-40B4-BE49-F238E27FC236}">
                <a16:creationId xmlns:a16="http://schemas.microsoft.com/office/drawing/2014/main" id="{750CD5DC-5179-4C9A-958B-0FD4712F32D6}"/>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47E0BE-8C4E-448D-A769-C4AC7BCC2923}"/>
              </a:ext>
            </a:extLst>
          </p:cNvPr>
          <p:cNvSpPr txBox="1"/>
          <p:nvPr/>
        </p:nvSpPr>
        <p:spPr>
          <a:xfrm>
            <a:off x="3395497" y="2534977"/>
            <a:ext cx="3555628" cy="646331"/>
          </a:xfrm>
          <a:prstGeom prst="rect">
            <a:avLst/>
          </a:prstGeom>
          <a:noFill/>
        </p:spPr>
        <p:txBody>
          <a:bodyPr wrap="square" rtlCol="0">
            <a:spAutoFit/>
          </a:bodyPr>
          <a:lstStyle/>
          <a:p>
            <a:pPr algn="ctr"/>
            <a:r>
              <a:rPr lang="en-IN" dirty="0"/>
              <a:t>HTTP + URL (AJAX) + Username &amp; Password</a:t>
            </a:r>
          </a:p>
        </p:txBody>
      </p:sp>
      <p:cxnSp>
        <p:nvCxnSpPr>
          <p:cNvPr id="24" name="Straight Arrow Connector 23">
            <a:extLst>
              <a:ext uri="{FF2B5EF4-FFF2-40B4-BE49-F238E27FC236}">
                <a16:creationId xmlns:a16="http://schemas.microsoft.com/office/drawing/2014/main" id="{BE1B216A-6FCE-4B71-AD48-46E38AFE30F4}"/>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9EBB5B0-512A-4345-851D-B2E905A66338}"/>
              </a:ext>
            </a:extLst>
          </p:cNvPr>
          <p:cNvSpPr txBox="1"/>
          <p:nvPr/>
        </p:nvSpPr>
        <p:spPr>
          <a:xfrm>
            <a:off x="4244840" y="3429000"/>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sp>
        <p:nvSpPr>
          <p:cNvPr id="26" name="TextBox 25">
            <a:extLst>
              <a:ext uri="{FF2B5EF4-FFF2-40B4-BE49-F238E27FC236}">
                <a16:creationId xmlns:a16="http://schemas.microsoft.com/office/drawing/2014/main" id="{1908B251-A434-4537-B32C-A10FEB109B99}"/>
              </a:ext>
            </a:extLst>
          </p:cNvPr>
          <p:cNvSpPr txBox="1"/>
          <p:nvPr/>
        </p:nvSpPr>
        <p:spPr>
          <a:xfrm>
            <a:off x="566482" y="3819444"/>
            <a:ext cx="2568518" cy="1754326"/>
          </a:xfrm>
          <a:prstGeom prst="rect">
            <a:avLst/>
          </a:prstGeom>
          <a:noFill/>
        </p:spPr>
        <p:txBody>
          <a:bodyPr wrap="square" rtlCol="0">
            <a:spAutoFit/>
          </a:bodyPr>
          <a:lstStyle/>
          <a:p>
            <a:pPr algn="ctr"/>
            <a:r>
              <a:rPr lang="en-IN" dirty="0"/>
              <a:t>Store Token in Session</a:t>
            </a:r>
          </a:p>
          <a:p>
            <a:pPr algn="ctr"/>
            <a:r>
              <a:rPr lang="en-IN" dirty="0"/>
              <a:t>Storage of the browser</a:t>
            </a:r>
          </a:p>
          <a:p>
            <a:pPr algn="ctr"/>
            <a:endParaRPr lang="en-IN" dirty="0"/>
          </a:p>
          <a:p>
            <a:pPr algn="ctr"/>
            <a:r>
              <a:rPr lang="en-IN" dirty="0"/>
              <a:t>Send the same token to </a:t>
            </a:r>
          </a:p>
          <a:p>
            <a:pPr algn="ctr"/>
            <a:r>
              <a:rPr lang="en-IN" dirty="0"/>
              <a:t>Access data from the </a:t>
            </a:r>
          </a:p>
          <a:p>
            <a:pPr algn="ctr"/>
            <a:r>
              <a:rPr lang="en-IN" dirty="0"/>
              <a:t>server</a:t>
            </a:r>
          </a:p>
        </p:txBody>
      </p:sp>
    </p:spTree>
    <p:extLst>
      <p:ext uri="{BB962C8B-B14F-4D97-AF65-F5344CB8AC3E}">
        <p14:creationId xmlns:p14="http://schemas.microsoft.com/office/powerpoint/2010/main" val="472506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a:t>Performs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0687D1-2C16-49CF-9F7E-7B0FB00C6FDB}"/>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75AB11EB-4240-4DFA-8576-5E0AF8C45B28}"/>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9096C0C9-0974-40CB-95D4-8836C68B5249}"/>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74A16D17-DA98-4ACD-9FE3-0B73991CC211}"/>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6DF92DE3-DC13-497F-810E-9001A58A499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8F44C97-B48A-48C8-B093-2576EA71F51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4651AF29-437B-4CBA-B08C-738334E7246F}"/>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BFBFF6F1-1356-4504-A8D3-E3CB5551718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305E7615-15B9-4C99-A012-EE9BE2874A3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1" name="Straight Connector 10">
            <a:extLst>
              <a:ext uri="{FF2B5EF4-FFF2-40B4-BE49-F238E27FC236}">
                <a16:creationId xmlns:a16="http://schemas.microsoft.com/office/drawing/2014/main" id="{BC085E7D-8DAB-488F-BD77-B263DE7C06A1}"/>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Rectangle 11">
            <a:extLst>
              <a:ext uri="{FF2B5EF4-FFF2-40B4-BE49-F238E27FC236}">
                <a16:creationId xmlns:a16="http://schemas.microsoft.com/office/drawing/2014/main" id="{D0963170-088B-4521-AEC9-764E70A97DAC}"/>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3" name="Straight Arrow Connector 12">
            <a:extLst>
              <a:ext uri="{FF2B5EF4-FFF2-40B4-BE49-F238E27FC236}">
                <a16:creationId xmlns:a16="http://schemas.microsoft.com/office/drawing/2014/main" id="{90020618-20E6-473A-9928-7B34FCB6A674}"/>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1E9C197-E847-47AA-9B63-AB4D9AD8CCB3}"/>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5" name="TextBox 14">
            <a:extLst>
              <a:ext uri="{FF2B5EF4-FFF2-40B4-BE49-F238E27FC236}">
                <a16:creationId xmlns:a16="http://schemas.microsoft.com/office/drawing/2014/main" id="{F5398721-AC15-4BFB-9C43-600B9410C817}"/>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6" name="Straight Arrow Connector 15">
            <a:extLst>
              <a:ext uri="{FF2B5EF4-FFF2-40B4-BE49-F238E27FC236}">
                <a16:creationId xmlns:a16="http://schemas.microsoft.com/office/drawing/2014/main" id="{5F4EDDFF-0BAF-4263-ABBC-360B1738652A}"/>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B337D44-7F87-4077-997C-09ACE61482EE}"/>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8" name="Rectangle: Rounded Corners 17">
            <a:extLst>
              <a:ext uri="{FF2B5EF4-FFF2-40B4-BE49-F238E27FC236}">
                <a16:creationId xmlns:a16="http://schemas.microsoft.com/office/drawing/2014/main" id="{24868BD6-F6B4-4EE5-8F28-D3F9A6DAAFF1}"/>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CE873F8F-406F-4158-9A7A-EC072BC97414}"/>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0C6439FF-5F23-4666-B2D0-306BF01A9027}"/>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29CE7F31-D6F7-4327-959F-8D8A37E32192}"/>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99E819D0-51BB-4D88-8DBE-86BF22C7D123}"/>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32" name="TextBox 31">
            <a:extLst>
              <a:ext uri="{FF2B5EF4-FFF2-40B4-BE49-F238E27FC236}">
                <a16:creationId xmlns:a16="http://schemas.microsoft.com/office/drawing/2014/main" id="{8CFD1198-7AAB-4AE7-9C08-0830A7DE44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B91E091E-B225-483D-BC60-1C069967DB0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4" name="TextBox 33">
            <a:extLst>
              <a:ext uri="{FF2B5EF4-FFF2-40B4-BE49-F238E27FC236}">
                <a16:creationId xmlns:a16="http://schemas.microsoft.com/office/drawing/2014/main" id="{9BE3C352-D9E7-43C4-A45B-799C67D55D25}"/>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5" name="TextBox 34">
            <a:extLst>
              <a:ext uri="{FF2B5EF4-FFF2-40B4-BE49-F238E27FC236}">
                <a16:creationId xmlns:a16="http://schemas.microsoft.com/office/drawing/2014/main" id="{FEB1180C-CD3A-4AFA-B4DD-2B9198E1374E}"/>
              </a:ext>
            </a:extLst>
          </p:cNvPr>
          <p:cNvSpPr txBox="1"/>
          <p:nvPr/>
        </p:nvSpPr>
        <p:spPr>
          <a:xfrm>
            <a:off x="552551" y="353014"/>
            <a:ext cx="4173835" cy="523220"/>
          </a:xfrm>
          <a:prstGeom prst="rect">
            <a:avLst/>
          </a:prstGeom>
          <a:noFill/>
        </p:spPr>
        <p:txBody>
          <a:bodyPr wrap="none" rtlCol="0">
            <a:spAutoFit/>
          </a:bodyPr>
          <a:lstStyle/>
          <a:p>
            <a:r>
              <a:rPr lang="en-IN" sz="2800" b="1" dirty="0"/>
              <a:t>SINGLE PAGE APPLICATION</a:t>
            </a:r>
          </a:p>
        </p:txBody>
      </p:sp>
      <p:sp>
        <p:nvSpPr>
          <p:cNvPr id="36" name="TextBox 35">
            <a:extLst>
              <a:ext uri="{FF2B5EF4-FFF2-40B4-BE49-F238E27FC236}">
                <a16:creationId xmlns:a16="http://schemas.microsoft.com/office/drawing/2014/main" id="{1E43008F-23CE-4FC8-A579-77EE484F8220}"/>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38" name="TextBox 37">
            <a:extLst>
              <a:ext uri="{FF2B5EF4-FFF2-40B4-BE49-F238E27FC236}">
                <a16:creationId xmlns:a16="http://schemas.microsoft.com/office/drawing/2014/main" id="{1E0298AC-1862-4FB6-9C3D-914A434C71A4}"/>
              </a:ext>
            </a:extLst>
          </p:cNvPr>
          <p:cNvSpPr txBox="1"/>
          <p:nvPr/>
        </p:nvSpPr>
        <p:spPr>
          <a:xfrm>
            <a:off x="260297" y="5814902"/>
            <a:ext cx="3068917" cy="646331"/>
          </a:xfrm>
          <a:prstGeom prst="rect">
            <a:avLst/>
          </a:prstGeom>
          <a:noFill/>
        </p:spPr>
        <p:txBody>
          <a:bodyPr wrap="none" rtlCol="0">
            <a:spAutoFit/>
          </a:bodyPr>
          <a:lstStyle/>
          <a:p>
            <a:pPr algn="ctr"/>
            <a:r>
              <a:rPr lang="en-US" dirty="0"/>
              <a:t>Vanilla JS, jQuery, KO, BB, NG1,</a:t>
            </a:r>
          </a:p>
          <a:p>
            <a:pPr algn="ctr"/>
            <a:r>
              <a:rPr lang="en-US" dirty="0"/>
              <a:t>NG2 &amp; above, React, Vue</a:t>
            </a:r>
          </a:p>
        </p:txBody>
      </p:sp>
      <p:grpSp>
        <p:nvGrpSpPr>
          <p:cNvPr id="39" name="Group 38">
            <a:extLst>
              <a:ext uri="{FF2B5EF4-FFF2-40B4-BE49-F238E27FC236}">
                <a16:creationId xmlns:a16="http://schemas.microsoft.com/office/drawing/2014/main" id="{B81A5FDA-199A-45F5-95E2-3464FD4EB07B}"/>
              </a:ext>
            </a:extLst>
          </p:cNvPr>
          <p:cNvGrpSpPr/>
          <p:nvPr/>
        </p:nvGrpSpPr>
        <p:grpSpPr>
          <a:xfrm>
            <a:off x="8601665" y="4152191"/>
            <a:ext cx="2103120" cy="816865"/>
            <a:chOff x="9193562" y="4058871"/>
            <a:chExt cx="2103120" cy="816865"/>
          </a:xfrm>
        </p:grpSpPr>
        <p:sp>
          <p:nvSpPr>
            <p:cNvPr id="40" name="Rectangle 39">
              <a:extLst>
                <a:ext uri="{FF2B5EF4-FFF2-40B4-BE49-F238E27FC236}">
                  <a16:creationId xmlns:a16="http://schemas.microsoft.com/office/drawing/2014/main" id="{16F4616F-82F8-4FD7-8C2A-845DBB96E601}"/>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1" name="Hexagon 40">
              <a:extLst>
                <a:ext uri="{FF2B5EF4-FFF2-40B4-BE49-F238E27FC236}">
                  <a16:creationId xmlns:a16="http://schemas.microsoft.com/office/drawing/2014/main" id="{65BE4212-096A-4B01-B5B0-D63A72D95084}"/>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2" name="Flowchart: Magnetic Disk 41">
              <a:extLst>
                <a:ext uri="{FF2B5EF4-FFF2-40B4-BE49-F238E27FC236}">
                  <a16:creationId xmlns:a16="http://schemas.microsoft.com/office/drawing/2014/main" id="{0521D635-E7D4-43EF-8042-88E515681619}"/>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3" name="Group 42">
            <a:extLst>
              <a:ext uri="{FF2B5EF4-FFF2-40B4-BE49-F238E27FC236}">
                <a16:creationId xmlns:a16="http://schemas.microsoft.com/office/drawing/2014/main" id="{E84C3233-DC59-452D-AF2A-A51B2319E67A}"/>
              </a:ext>
            </a:extLst>
          </p:cNvPr>
          <p:cNvGrpSpPr/>
          <p:nvPr/>
        </p:nvGrpSpPr>
        <p:grpSpPr>
          <a:xfrm>
            <a:off x="8601665" y="5034107"/>
            <a:ext cx="2103120" cy="816865"/>
            <a:chOff x="9193562" y="4058871"/>
            <a:chExt cx="2103120" cy="816865"/>
          </a:xfrm>
        </p:grpSpPr>
        <p:sp>
          <p:nvSpPr>
            <p:cNvPr id="44" name="Rectangle 43">
              <a:extLst>
                <a:ext uri="{FF2B5EF4-FFF2-40B4-BE49-F238E27FC236}">
                  <a16:creationId xmlns:a16="http://schemas.microsoft.com/office/drawing/2014/main" id="{DFF67995-D4CE-41B0-9B1A-4557C1760A0F}"/>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45" name="Hexagon 44">
              <a:extLst>
                <a:ext uri="{FF2B5EF4-FFF2-40B4-BE49-F238E27FC236}">
                  <a16:creationId xmlns:a16="http://schemas.microsoft.com/office/drawing/2014/main" id="{3B41AFF9-E127-414B-93D6-A752B26D4D1E}"/>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6" name="Flowchart: Magnetic Disk 45">
              <a:extLst>
                <a:ext uri="{FF2B5EF4-FFF2-40B4-BE49-F238E27FC236}">
                  <a16:creationId xmlns:a16="http://schemas.microsoft.com/office/drawing/2014/main" id="{A232FE88-7075-4C8E-9AAC-362969A0967D}"/>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7" name="Group 46">
            <a:extLst>
              <a:ext uri="{FF2B5EF4-FFF2-40B4-BE49-F238E27FC236}">
                <a16:creationId xmlns:a16="http://schemas.microsoft.com/office/drawing/2014/main" id="{F5ED2BC0-D343-4B39-B49F-FD28720D7641}"/>
              </a:ext>
            </a:extLst>
          </p:cNvPr>
          <p:cNvGrpSpPr/>
          <p:nvPr/>
        </p:nvGrpSpPr>
        <p:grpSpPr>
          <a:xfrm>
            <a:off x="8601665" y="5918017"/>
            <a:ext cx="2103120" cy="816865"/>
            <a:chOff x="9193562" y="4058871"/>
            <a:chExt cx="2103120" cy="816865"/>
          </a:xfrm>
        </p:grpSpPr>
        <p:sp>
          <p:nvSpPr>
            <p:cNvPr id="48" name="Rectangle 47">
              <a:extLst>
                <a:ext uri="{FF2B5EF4-FFF2-40B4-BE49-F238E27FC236}">
                  <a16:creationId xmlns:a16="http://schemas.microsoft.com/office/drawing/2014/main" id="{9A5084AC-F3EF-4F62-8847-FCFBB29EC6A5}"/>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49" name="Hexagon 48">
              <a:extLst>
                <a:ext uri="{FF2B5EF4-FFF2-40B4-BE49-F238E27FC236}">
                  <a16:creationId xmlns:a16="http://schemas.microsoft.com/office/drawing/2014/main" id="{131BEABF-6BA7-41D9-9D28-E297ADD718F0}"/>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0" name="Flowchart: Magnetic Disk 49">
              <a:extLst>
                <a:ext uri="{FF2B5EF4-FFF2-40B4-BE49-F238E27FC236}">
                  <a16:creationId xmlns:a16="http://schemas.microsoft.com/office/drawing/2014/main" id="{0BA1C107-3585-4C0F-8B8E-5E50D87A2588}"/>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51" name="Rectangle 50">
            <a:extLst>
              <a:ext uri="{FF2B5EF4-FFF2-40B4-BE49-F238E27FC236}">
                <a16:creationId xmlns:a16="http://schemas.microsoft.com/office/drawing/2014/main" id="{423E1DBA-DA6B-443A-9084-FD8B0357107C}"/>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52" name="Straight Arrow Connector 51">
            <a:extLst>
              <a:ext uri="{FF2B5EF4-FFF2-40B4-BE49-F238E27FC236}">
                <a16:creationId xmlns:a16="http://schemas.microsoft.com/office/drawing/2014/main" id="{6C3112C8-2F08-4578-B331-530151AACA05}"/>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521AB7-E9BD-4D8D-80C3-A0D44F353011}"/>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D6448AC-4DB0-467A-A564-6CE24E94A122}"/>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41FA5E-DB30-446E-A8A3-986DDD397E01}"/>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1B3000E-77EF-43E4-9302-BB5260C2EE74}"/>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63D8783-BC8F-41DB-A737-98819DB40C7C}"/>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58" name="TextBox 57">
            <a:extLst>
              <a:ext uri="{FF2B5EF4-FFF2-40B4-BE49-F238E27FC236}">
                <a16:creationId xmlns:a16="http://schemas.microsoft.com/office/drawing/2014/main" id="{54AD16F8-1A39-4329-9AF0-460BDB575138}"/>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Tree>
    <p:extLst>
      <p:ext uri="{BB962C8B-B14F-4D97-AF65-F5344CB8AC3E}">
        <p14:creationId xmlns:p14="http://schemas.microsoft.com/office/powerpoint/2010/main" val="4155113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49272" y="170330"/>
            <a:ext cx="7677322" cy="6504348"/>
          </a:xfrm>
        </p:spPr>
        <p:txBody>
          <a:bodyPr anchor="ctr">
            <a:normAutofit/>
          </a:bodyPr>
          <a:lstStyle/>
          <a:p>
            <a:r>
              <a:rPr lang="en-US" sz="1900" dirty="0"/>
              <a:t>When user clicks the Admin Link, we need to verify that we have a token in session storage, and if the token in not there in the session storage, redirect the request to login component. (</a:t>
            </a:r>
            <a:r>
              <a:rPr lang="en-US" sz="1900" dirty="0" err="1"/>
              <a:t>CanActivateAdminGuard</a:t>
            </a:r>
            <a:r>
              <a:rPr lang="en-US" sz="1900" dirty="0"/>
              <a:t>)</a:t>
            </a:r>
          </a:p>
          <a:p>
            <a:pPr lvl="1"/>
            <a:r>
              <a:rPr lang="en-US" sz="1900" dirty="0" err="1"/>
              <a:t>CanActivateAdminGuard</a:t>
            </a:r>
            <a:r>
              <a:rPr lang="en-US" sz="1900" dirty="0"/>
              <a:t> uses Authenticator Service, </a:t>
            </a:r>
            <a:r>
              <a:rPr lang="en-US" sz="1900" dirty="0" err="1"/>
              <a:t>getToken</a:t>
            </a:r>
            <a:r>
              <a:rPr lang="en-US" sz="1900" dirty="0"/>
              <a:t>() to get the token. </a:t>
            </a:r>
          </a:p>
          <a:p>
            <a:pPr lvl="2"/>
            <a:r>
              <a:rPr lang="en-US" sz="1900" dirty="0"/>
              <a:t>If token is undefined, the request is redirected to Login Component</a:t>
            </a:r>
          </a:p>
          <a:p>
            <a:pPr lvl="2"/>
            <a:r>
              <a:rPr lang="en-US" sz="1900" dirty="0"/>
              <a:t>If token is available, the request is allowed for Admin Component.</a:t>
            </a:r>
          </a:p>
          <a:p>
            <a:r>
              <a:rPr lang="en-US" sz="1900" dirty="0"/>
              <a:t>Logging and Token Management (Authenticator Service)</a:t>
            </a:r>
          </a:p>
          <a:p>
            <a:pPr lvl="1"/>
            <a:r>
              <a:rPr lang="en-US" sz="1900" dirty="0"/>
              <a:t>On Login Component, user must give username and password, which will be sent to Node API Server</a:t>
            </a:r>
          </a:p>
          <a:p>
            <a:pPr lvl="1"/>
            <a:r>
              <a:rPr lang="en-US" sz="1900" dirty="0"/>
              <a:t>If the username &amp; password is correct, in the response token will come from the Server</a:t>
            </a:r>
          </a:p>
          <a:p>
            <a:pPr lvl="1"/>
            <a:r>
              <a:rPr lang="en-US" sz="1900" dirty="0"/>
              <a:t>Received token will be stored in the session storage of the browser.</a:t>
            </a:r>
          </a:p>
          <a:p>
            <a:r>
              <a:rPr lang="en-US" sz="1900" dirty="0"/>
              <a:t>Reading and Attaching Token (</a:t>
            </a:r>
            <a:r>
              <a:rPr lang="en-US" sz="1900" dirty="0" err="1"/>
              <a:t>TokenInterceptor</a:t>
            </a:r>
            <a:r>
              <a:rPr lang="en-US" sz="1900" dirty="0"/>
              <a:t> Service)</a:t>
            </a:r>
          </a:p>
          <a:p>
            <a:pPr lvl="1"/>
            <a:r>
              <a:rPr lang="en-US" sz="1900" dirty="0"/>
              <a:t>Whenever the AJAX request is made for </a:t>
            </a:r>
            <a:r>
              <a:rPr lang="en-US" sz="1900" dirty="0" err="1"/>
              <a:t>api</a:t>
            </a:r>
            <a:r>
              <a:rPr lang="en-US" sz="1900" dirty="0"/>
              <a:t>, </a:t>
            </a:r>
            <a:r>
              <a:rPr lang="en-US" sz="1900" dirty="0" err="1"/>
              <a:t>tokenInterceptor</a:t>
            </a:r>
            <a:r>
              <a:rPr lang="en-US" sz="1900" dirty="0"/>
              <a:t>, intercepts and attaches token in the request header.</a:t>
            </a:r>
          </a:p>
          <a:p>
            <a:pPr lvl="1"/>
            <a:r>
              <a:rPr lang="en-US" sz="1900" dirty="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dirty="0"/>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a:lstStyle/>
          <a:p>
            <a:r>
              <a:rPr lang="en-IN" dirty="0"/>
              <a:t>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hlinkClick r:id="rId8"/>
              </a:rPr>
              <a:t>Angular - Testing</a:t>
            </a:r>
            <a:endParaRPr lang="en-IN" dirty="0"/>
          </a:p>
        </p:txBody>
      </p:sp>
    </p:spTree>
    <p:extLst>
      <p:ext uri="{BB962C8B-B14F-4D97-AF65-F5344CB8AC3E}">
        <p14:creationId xmlns:p14="http://schemas.microsoft.com/office/powerpoint/2010/main" val="24957999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20428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extLst>
              <p:ext uri="{D42A27DB-BD31-4B8C-83A1-F6EECF244321}">
                <p14:modId xmlns:p14="http://schemas.microsoft.com/office/powerpoint/2010/main" val="3754223919"/>
              </p:ext>
            </p:extLst>
          </p:nvPr>
        </p:nvGraphicFramePr>
        <p:xfrm>
          <a:off x="838200" y="1825624"/>
          <a:ext cx="10515600" cy="4365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p>
                      <a:r>
                        <a:rPr lang="en-IN" dirty="0"/>
                        <a:t>ReactJS – UI</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13482</TotalTime>
  <Words>5815</Words>
  <Application>Microsoft Office PowerPoint</Application>
  <PresentationFormat>Widescreen</PresentationFormat>
  <Paragraphs>800</Paragraphs>
  <Slides>76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Library vs Framework</vt:lpstr>
      <vt:lpstr>Installation</vt:lpstr>
      <vt:lpstr>PowerPoint Presentation</vt:lpstr>
      <vt:lpstr>Angular CLI</vt:lpstr>
      <vt:lpstr>Angular CLI (Commands)</vt:lpstr>
      <vt:lpstr>Creating Application</vt:lpstr>
      <vt:lpstr>Creating Application</vt:lpstr>
      <vt:lpstr>ng generate</vt:lpstr>
      <vt:lpstr>Angular Packages</vt:lpstr>
      <vt:lpstr>PowerPoint Presentation</vt:lpstr>
      <vt:lpstr>Modules</vt:lpstr>
      <vt:lpstr>Component</vt:lpstr>
      <vt:lpstr>PowerPoint Presentation</vt:lpstr>
      <vt:lpstr>Create a Component</vt:lpstr>
      <vt:lpstr>Composite UI</vt:lpstr>
      <vt:lpstr>Angular Providers</vt:lpstr>
      <vt:lpstr>More on Modules – Multi Modules</vt:lpstr>
      <vt:lpstr>More on Modules – Multi Modules</vt:lpstr>
      <vt:lpstr>View Encapsulation</vt:lpstr>
      <vt:lpstr>View Encapsulation</vt:lpstr>
      <vt:lpstr>Data Binding</vt:lpstr>
      <vt:lpstr>Types of Data binding</vt:lpstr>
      <vt:lpstr>Data Binding (Flow of Data)</vt:lpstr>
      <vt:lpstr>Zone</vt:lpstr>
      <vt:lpstr>Life Cycle Hooks</vt:lpstr>
      <vt:lpstr>Hooks for the Component</vt:lpstr>
      <vt:lpstr>Directives</vt:lpstr>
      <vt:lpstr>Parent Child Communication</vt:lpstr>
      <vt:lpstr>Pipes</vt:lpstr>
      <vt:lpstr>Assignment</vt:lpstr>
      <vt:lpstr>Forms</vt:lpstr>
      <vt:lpstr>Key Differences</vt:lpstr>
      <vt:lpstr>Form Builder</vt:lpstr>
      <vt:lpstr>Built in Validators</vt:lpstr>
      <vt:lpstr>Promise</vt:lpstr>
      <vt:lpstr>RxJS</vt:lpstr>
      <vt:lpstr>Concepts in RxJS</vt:lpstr>
      <vt:lpstr>Promise Vs Observable</vt:lpstr>
      <vt:lpstr>Subject</vt:lpstr>
      <vt:lpstr>Subject Type Variations to consider</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Communicating with backend services using HTTP</vt:lpstr>
      <vt:lpstr>@Injectable Services</vt:lpstr>
      <vt:lpstr>Angular Routing</vt:lpstr>
      <vt:lpstr>AppRoutingModule </vt:lpstr>
      <vt:lpstr>Creating routes</vt:lpstr>
      <vt:lpstr>Lazy Loading</vt:lpstr>
      <vt:lpstr>Preloading Strategy in Angular</vt:lpstr>
      <vt:lpstr>PowerPoint Presentation</vt:lpstr>
      <vt:lpstr>PowerPoint Presentation</vt:lpstr>
      <vt:lpstr>Angular Route Guards</vt:lpstr>
      <vt:lpstr>Secure Application using Route Guards</vt:lpstr>
      <vt:lpstr>Angular Animations</vt:lpstr>
      <vt:lpstr>Angular Animations</vt:lpstr>
      <vt:lpstr>Animation Methods</vt:lpstr>
      <vt:lpstr>What to learn next?</vt:lpstr>
      <vt:lpstr>Assignment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2022-05-22T03:41:26Z</dcterms:modified>
</cp:coreProperties>
</file>