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4" r:id="rId3"/>
    <p:sldId id="333" r:id="rId4"/>
    <p:sldId id="339" r:id="rId5"/>
    <p:sldId id="340" r:id="rId6"/>
    <p:sldId id="341" r:id="rId7"/>
    <p:sldId id="342" r:id="rId8"/>
    <p:sldId id="343" r:id="rId9"/>
    <p:sldId id="338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79114-2163-4F3A-91C7-CE76A65F7B26}" v="83" dt="2022-05-16T10:54:54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3179114-2163-4F3A-91C7-CE76A65F7B26}"/>
    <pc:docChg chg="undo custSel addSld delSld modSld">
      <pc:chgData name="Manish Sharma" userId="b799adb9ba789c8f" providerId="LiveId" clId="{A3179114-2163-4F3A-91C7-CE76A65F7B26}" dt="2022-05-16T10:54:54.708" v="893"/>
      <pc:docMkLst>
        <pc:docMk/>
      </pc:docMkLst>
      <pc:sldChg chg="modSp mod">
        <pc:chgData name="Manish Sharma" userId="b799adb9ba789c8f" providerId="LiveId" clId="{A3179114-2163-4F3A-91C7-CE76A65F7B26}" dt="2022-05-12T03:32:44.160" v="6" actId="20577"/>
        <pc:sldMkLst>
          <pc:docMk/>
          <pc:sldMk cId="2387056038" sldId="257"/>
        </pc:sldMkLst>
        <pc:spChg chg="mod">
          <ac:chgData name="Manish Sharma" userId="b799adb9ba789c8f" providerId="LiveId" clId="{A3179114-2163-4F3A-91C7-CE76A65F7B26}" dt="2022-05-12T03:32:44.160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0" sldId="260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0" sldId="261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0" sldId="262"/>
        </pc:sldMkLst>
      </pc:sldChg>
      <pc:sldChg chg="modSp add mod">
        <pc:chgData name="Manish Sharma" userId="b799adb9ba789c8f" providerId="LiveId" clId="{A3179114-2163-4F3A-91C7-CE76A65F7B26}" dt="2022-05-12T11:26:17.759" v="562" actId="20577"/>
        <pc:sldMkLst>
          <pc:docMk/>
          <pc:sldMk cId="3103000826" sldId="266"/>
        </pc:sldMkLst>
        <pc:spChg chg="mod">
          <ac:chgData name="Manish Sharma" userId="b799adb9ba789c8f" providerId="LiveId" clId="{A3179114-2163-4F3A-91C7-CE76A65F7B26}" dt="2022-05-12T11:25:54.192" v="560" actId="20577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A3179114-2163-4F3A-91C7-CE76A65F7B26}" dt="2022-05-12T11:26:17.759" v="562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">
        <pc:chgData name="Manish Sharma" userId="b799adb9ba789c8f" providerId="LiveId" clId="{A3179114-2163-4F3A-91C7-CE76A65F7B26}" dt="2022-05-13T05:35:49.052" v="795"/>
        <pc:sldMkLst>
          <pc:docMk/>
          <pc:sldMk cId="1955633667" sldId="267"/>
        </pc:sldMkLst>
      </pc:sldChg>
      <pc:sldChg chg="add">
        <pc:chgData name="Manish Sharma" userId="b799adb9ba789c8f" providerId="LiveId" clId="{A3179114-2163-4F3A-91C7-CE76A65F7B26}" dt="2022-05-13T04:57:35.613" v="787"/>
        <pc:sldMkLst>
          <pc:docMk/>
          <pc:sldMk cId="2308804351" sldId="26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0" sldId="269"/>
        </pc:sldMkLst>
      </pc:sldChg>
      <pc:sldChg chg="add">
        <pc:chgData name="Manish Sharma" userId="b799adb9ba789c8f" providerId="LiveId" clId="{A3179114-2163-4F3A-91C7-CE76A65F7B26}" dt="2022-05-13T07:00:13.767" v="797"/>
        <pc:sldMkLst>
          <pc:docMk/>
          <pc:sldMk cId="541853456" sldId="270"/>
        </pc:sldMkLst>
      </pc:sldChg>
      <pc:sldChg chg="add">
        <pc:chgData name="Manish Sharma" userId="b799adb9ba789c8f" providerId="LiveId" clId="{A3179114-2163-4F3A-91C7-CE76A65F7B26}" dt="2022-05-13T07:38:45.377" v="798"/>
        <pc:sldMkLst>
          <pc:docMk/>
          <pc:sldMk cId="4251761722" sldId="271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54889720" sldId="272"/>
        </pc:sldMkLst>
      </pc:sldChg>
      <pc:sldChg chg="add">
        <pc:chgData name="Manish Sharma" userId="b799adb9ba789c8f" providerId="LiveId" clId="{A3179114-2163-4F3A-91C7-CE76A65F7B26}" dt="2022-05-12T09:26:17.360" v="297"/>
        <pc:sldMkLst>
          <pc:docMk/>
          <pc:sldMk cId="1331658581" sldId="273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041794992" sldId="274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929096108" sldId="275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327294765" sldId="276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476634141" sldId="277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742683978" sldId="27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722122107" sldId="280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870224024" sldId="281"/>
        </pc:sldMkLst>
      </pc:sldChg>
      <pc:sldChg chg="add">
        <pc:chgData name="Manish Sharma" userId="b799adb9ba789c8f" providerId="LiveId" clId="{A3179114-2163-4F3A-91C7-CE76A65F7B26}" dt="2022-05-12T09:13:41.409" v="81"/>
        <pc:sldMkLst>
          <pc:docMk/>
          <pc:sldMk cId="2937149028" sldId="282"/>
        </pc:sldMkLst>
      </pc:sldChg>
      <pc:sldChg chg="add">
        <pc:chgData name="Manish Sharma" userId="b799adb9ba789c8f" providerId="LiveId" clId="{A3179114-2163-4F3A-91C7-CE76A65F7B26}" dt="2022-05-12T09:13:41.409" v="81"/>
        <pc:sldMkLst>
          <pc:docMk/>
          <pc:sldMk cId="3640020107" sldId="283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4112244625" sldId="283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526466874" sldId="284"/>
        </pc:sldMkLst>
      </pc:sldChg>
      <pc:sldChg chg="add">
        <pc:chgData name="Manish Sharma" userId="b799adb9ba789c8f" providerId="LiveId" clId="{A3179114-2163-4F3A-91C7-CE76A65F7B26}" dt="2022-05-12T09:13:41.409" v="81"/>
        <pc:sldMkLst>
          <pc:docMk/>
          <pc:sldMk cId="3936744458" sldId="284"/>
        </pc:sldMkLst>
      </pc:sldChg>
      <pc:sldChg chg="add">
        <pc:chgData name="Manish Sharma" userId="b799adb9ba789c8f" providerId="LiveId" clId="{A3179114-2163-4F3A-91C7-CE76A65F7B26}" dt="2022-05-13T05:10:19.569" v="788"/>
        <pc:sldMkLst>
          <pc:docMk/>
          <pc:sldMk cId="547040454" sldId="285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121659111" sldId="286"/>
        </pc:sldMkLst>
      </pc:sldChg>
      <pc:sldChg chg="add">
        <pc:chgData name="Manish Sharma" userId="b799adb9ba789c8f" providerId="LiveId" clId="{A3179114-2163-4F3A-91C7-CE76A65F7B26}" dt="2022-05-13T05:10:19.569" v="788"/>
        <pc:sldMkLst>
          <pc:docMk/>
          <pc:sldMk cId="1689115699" sldId="286"/>
        </pc:sldMkLst>
      </pc:sldChg>
      <pc:sldChg chg="add">
        <pc:chgData name="Manish Sharma" userId="b799adb9ba789c8f" providerId="LiveId" clId="{A3179114-2163-4F3A-91C7-CE76A65F7B26}" dt="2022-05-12T09:55:46.246" v="298"/>
        <pc:sldMkLst>
          <pc:docMk/>
          <pc:sldMk cId="1060908639" sldId="287"/>
        </pc:sldMkLst>
      </pc:sldChg>
      <pc:sldChg chg="add">
        <pc:chgData name="Manish Sharma" userId="b799adb9ba789c8f" providerId="LiveId" clId="{A3179114-2163-4F3A-91C7-CE76A65F7B26}" dt="2022-05-12T09:55:46.246" v="298"/>
        <pc:sldMkLst>
          <pc:docMk/>
          <pc:sldMk cId="3753465024" sldId="28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4016984177" sldId="288"/>
        </pc:sldMkLst>
      </pc:sldChg>
      <pc:sldChg chg="add">
        <pc:chgData name="Manish Sharma" userId="b799adb9ba789c8f" providerId="LiveId" clId="{A3179114-2163-4F3A-91C7-CE76A65F7B26}" dt="2022-05-12T09:55:46.246" v="298"/>
        <pc:sldMkLst>
          <pc:docMk/>
          <pc:sldMk cId="2567783499" sldId="289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4019827636" sldId="289"/>
        </pc:sldMkLst>
      </pc:sldChg>
      <pc:sldChg chg="add">
        <pc:chgData name="Manish Sharma" userId="b799adb9ba789c8f" providerId="LiveId" clId="{A3179114-2163-4F3A-91C7-CE76A65F7B26}" dt="2022-05-13T07:00:13.767" v="797"/>
        <pc:sldMkLst>
          <pc:docMk/>
          <pc:sldMk cId="1149044477" sldId="290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4234741750" sldId="290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252480271" sldId="291"/>
        </pc:sldMkLst>
      </pc:sldChg>
      <pc:sldChg chg="add">
        <pc:chgData name="Manish Sharma" userId="b799adb9ba789c8f" providerId="LiveId" clId="{A3179114-2163-4F3A-91C7-CE76A65F7B26}" dt="2022-05-13T07:00:13.767" v="797"/>
        <pc:sldMkLst>
          <pc:docMk/>
          <pc:sldMk cId="3328030247" sldId="291"/>
        </pc:sldMkLst>
      </pc:sldChg>
      <pc:sldChg chg="add">
        <pc:chgData name="Manish Sharma" userId="b799adb9ba789c8f" providerId="LiveId" clId="{A3179114-2163-4F3A-91C7-CE76A65F7B26}" dt="2022-05-13T11:06:15.387" v="866"/>
        <pc:sldMkLst>
          <pc:docMk/>
          <pc:sldMk cId="2954877608" sldId="292"/>
        </pc:sldMkLst>
      </pc:sldChg>
      <pc:sldChg chg="addSp modSp new">
        <pc:chgData name="Manish Sharma" userId="b799adb9ba789c8f" providerId="LiveId" clId="{A3179114-2163-4F3A-91C7-CE76A65F7B26}" dt="2022-05-12T04:00:02.180" v="13"/>
        <pc:sldMkLst>
          <pc:docMk/>
          <pc:sldMk cId="460697296" sldId="302"/>
        </pc:sldMkLst>
        <pc:spChg chg="add 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2" creationId="{C805F3C7-2046-3BC5-D88D-430C0BEC2E19}"/>
          </ac:spMkLst>
        </pc:spChg>
        <pc:spChg chg="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6" creationId="{02F1C315-3DA7-EC08-8ADA-FA837A81A274}"/>
          </ac:spMkLst>
        </pc:spChg>
        <pc:spChg chg="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7" creationId="{5563B4DE-8347-6210-C95C-0548E9340B84}"/>
          </ac:spMkLst>
        </pc:spChg>
        <pc:spChg chg="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9" creationId="{FC6FD26A-728D-783A-980B-EB4078FE2EDC}"/>
          </ac:spMkLst>
        </pc:spChg>
        <pc:spChg chg="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10" creationId="{323FE6FD-7121-B7D6-7C31-03A9B53CA636}"/>
          </ac:spMkLst>
        </pc:spChg>
        <pc:spChg chg="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12" creationId="{D263A3A1-6120-8132-2343-B61DD9D9EBB2}"/>
          </ac:spMkLst>
        </pc:spChg>
        <pc:spChg chg="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13" creationId="{4BD9FD56-9DF5-2D80-E3D0-D29372781886}"/>
          </ac:spMkLst>
        </pc:spChg>
        <pc:spChg chg="add 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15" creationId="{F83C6111-6221-151A-A132-0AFB8AD939D5}"/>
          </ac:spMkLst>
        </pc:spChg>
        <pc:spChg chg="add 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16" creationId="{1B6A1D75-6A63-49E7-CBD3-4984E3672700}"/>
          </ac:spMkLst>
        </pc:spChg>
        <pc:spChg chg="add mod">
          <ac:chgData name="Manish Sharma" userId="b799adb9ba789c8f" providerId="LiveId" clId="{A3179114-2163-4F3A-91C7-CE76A65F7B26}" dt="2022-05-12T03:58:25.633" v="9"/>
          <ac:spMkLst>
            <pc:docMk/>
            <pc:sldMk cId="460697296" sldId="302"/>
            <ac:spMk id="17" creationId="{E3A1D473-18CE-B9FB-0E56-181B8C35ABFE}"/>
          </ac:spMkLst>
        </pc:spChg>
        <pc:spChg chg="add mod">
          <ac:chgData name="Manish Sharma" userId="b799adb9ba789c8f" providerId="LiveId" clId="{A3179114-2163-4F3A-91C7-CE76A65F7B26}" dt="2022-05-12T03:59:00.048" v="10"/>
          <ac:spMkLst>
            <pc:docMk/>
            <pc:sldMk cId="460697296" sldId="302"/>
            <ac:spMk id="18" creationId="{7DA0E9D8-457A-3B54-D31E-5D4AAFB5B5C1}"/>
          </ac:spMkLst>
        </pc:spChg>
        <pc:spChg chg="add mod">
          <ac:chgData name="Manish Sharma" userId="b799adb9ba789c8f" providerId="LiveId" clId="{A3179114-2163-4F3A-91C7-CE76A65F7B26}" dt="2022-05-12T03:59:00.048" v="10"/>
          <ac:spMkLst>
            <pc:docMk/>
            <pc:sldMk cId="460697296" sldId="302"/>
            <ac:spMk id="20" creationId="{8FBADB73-A3FC-33F5-9AC8-7E6BE069E576}"/>
          </ac:spMkLst>
        </pc:spChg>
        <pc:spChg chg="add mod">
          <ac:chgData name="Manish Sharma" userId="b799adb9ba789c8f" providerId="LiveId" clId="{A3179114-2163-4F3A-91C7-CE76A65F7B26}" dt="2022-05-12T03:59:00.048" v="10"/>
          <ac:spMkLst>
            <pc:docMk/>
            <pc:sldMk cId="460697296" sldId="302"/>
            <ac:spMk id="22" creationId="{ACECDEC7-3838-4D6A-B9D1-BE57012346E9}"/>
          </ac:spMkLst>
        </pc:spChg>
        <pc:spChg chg="add mod">
          <ac:chgData name="Manish Sharma" userId="b799adb9ba789c8f" providerId="LiveId" clId="{A3179114-2163-4F3A-91C7-CE76A65F7B26}" dt="2022-05-12T03:59:16.419" v="11"/>
          <ac:spMkLst>
            <pc:docMk/>
            <pc:sldMk cId="460697296" sldId="302"/>
            <ac:spMk id="23" creationId="{4445D7D8-376C-BE0B-598E-80ED22303E49}"/>
          </ac:spMkLst>
        </pc:spChg>
        <pc:spChg chg="add mod">
          <ac:chgData name="Manish Sharma" userId="b799adb9ba789c8f" providerId="LiveId" clId="{A3179114-2163-4F3A-91C7-CE76A65F7B26}" dt="2022-05-12T03:59:16.419" v="11"/>
          <ac:spMkLst>
            <pc:docMk/>
            <pc:sldMk cId="460697296" sldId="302"/>
            <ac:spMk id="24" creationId="{47D1D69F-1E0C-18C4-5A1C-8AF533ACFB18}"/>
          </ac:spMkLst>
        </pc:spChg>
        <pc:spChg chg="add mod">
          <ac:chgData name="Manish Sharma" userId="b799adb9ba789c8f" providerId="LiveId" clId="{A3179114-2163-4F3A-91C7-CE76A65F7B26}" dt="2022-05-12T03:59:16.419" v="11"/>
          <ac:spMkLst>
            <pc:docMk/>
            <pc:sldMk cId="460697296" sldId="302"/>
            <ac:spMk id="25" creationId="{FA33E257-4D59-554C-C0FA-006D808921AB}"/>
          </ac:spMkLst>
        </pc:spChg>
        <pc:spChg chg="add mod">
          <ac:chgData name="Manish Sharma" userId="b799adb9ba789c8f" providerId="LiveId" clId="{A3179114-2163-4F3A-91C7-CE76A65F7B26}" dt="2022-05-12T03:59:16.419" v="11"/>
          <ac:spMkLst>
            <pc:docMk/>
            <pc:sldMk cId="460697296" sldId="302"/>
            <ac:spMk id="26" creationId="{D94C8CD5-CBEA-3C1D-4A12-874544C4349B}"/>
          </ac:spMkLst>
        </pc:spChg>
        <pc:spChg chg="add mod">
          <ac:chgData name="Manish Sharma" userId="b799adb9ba789c8f" providerId="LiveId" clId="{A3179114-2163-4F3A-91C7-CE76A65F7B26}" dt="2022-05-12T03:59:16.419" v="11"/>
          <ac:spMkLst>
            <pc:docMk/>
            <pc:sldMk cId="460697296" sldId="302"/>
            <ac:spMk id="27" creationId="{8189900B-3449-FFAD-EA61-D3D89EB14317}"/>
          </ac:spMkLst>
        </pc:spChg>
        <pc:spChg chg="add mod">
          <ac:chgData name="Manish Sharma" userId="b799adb9ba789c8f" providerId="LiveId" clId="{A3179114-2163-4F3A-91C7-CE76A65F7B26}" dt="2022-05-12T03:59:40.751" v="12"/>
          <ac:spMkLst>
            <pc:docMk/>
            <pc:sldMk cId="460697296" sldId="302"/>
            <ac:spMk id="30" creationId="{8D6061E9-1112-BEEB-7705-1D6F5ABDD4C6}"/>
          </ac:spMkLst>
        </pc:spChg>
        <pc:spChg chg="add mod">
          <ac:chgData name="Manish Sharma" userId="b799adb9ba789c8f" providerId="LiveId" clId="{A3179114-2163-4F3A-91C7-CE76A65F7B26}" dt="2022-05-12T03:59:40.751" v="12"/>
          <ac:spMkLst>
            <pc:docMk/>
            <pc:sldMk cId="460697296" sldId="302"/>
            <ac:spMk id="31" creationId="{E0E2DA21-6B60-4F61-2498-FEF338B9E21F}"/>
          </ac:spMkLst>
        </pc:spChg>
        <pc:spChg chg="mod">
          <ac:chgData name="Manish Sharma" userId="b799adb9ba789c8f" providerId="LiveId" clId="{A3179114-2163-4F3A-91C7-CE76A65F7B26}" dt="2022-05-12T04:00:02.180" v="13"/>
          <ac:spMkLst>
            <pc:docMk/>
            <pc:sldMk cId="460697296" sldId="302"/>
            <ac:spMk id="33" creationId="{8EE51027-E9D8-2B77-4EE9-BA111AB12653}"/>
          </ac:spMkLst>
        </pc:spChg>
        <pc:spChg chg="mod">
          <ac:chgData name="Manish Sharma" userId="b799adb9ba789c8f" providerId="LiveId" clId="{A3179114-2163-4F3A-91C7-CE76A65F7B26}" dt="2022-05-12T04:00:02.180" v="13"/>
          <ac:spMkLst>
            <pc:docMk/>
            <pc:sldMk cId="460697296" sldId="302"/>
            <ac:spMk id="34" creationId="{FFC10B4B-CECB-0617-5BD3-B3236FE3315C}"/>
          </ac:spMkLst>
        </pc:spChg>
        <pc:spChg chg="add mod">
          <ac:chgData name="Manish Sharma" userId="b799adb9ba789c8f" providerId="LiveId" clId="{A3179114-2163-4F3A-91C7-CE76A65F7B26}" dt="2022-05-12T04:00:02.180" v="13"/>
          <ac:spMkLst>
            <pc:docMk/>
            <pc:sldMk cId="460697296" sldId="302"/>
            <ac:spMk id="35" creationId="{C646DCA2-7962-5550-A96F-4AA5D97BD968}"/>
          </ac:spMkLst>
        </pc:spChg>
        <pc:grpChg chg="add mod">
          <ac:chgData name="Manish Sharma" userId="b799adb9ba789c8f" providerId="LiveId" clId="{A3179114-2163-4F3A-91C7-CE76A65F7B26}" dt="2022-05-12T03:58:25.633" v="9"/>
          <ac:grpSpMkLst>
            <pc:docMk/>
            <pc:sldMk cId="460697296" sldId="302"/>
            <ac:grpSpMk id="5" creationId="{6288B5D7-1AD3-793F-992A-42C915607BC0}"/>
          </ac:grpSpMkLst>
        </pc:grpChg>
        <pc:grpChg chg="add mod">
          <ac:chgData name="Manish Sharma" userId="b799adb9ba789c8f" providerId="LiveId" clId="{A3179114-2163-4F3A-91C7-CE76A65F7B26}" dt="2022-05-12T03:58:25.633" v="9"/>
          <ac:grpSpMkLst>
            <pc:docMk/>
            <pc:sldMk cId="460697296" sldId="302"/>
            <ac:grpSpMk id="8" creationId="{FE39ECC9-7B23-C649-D853-05A3E0FBDDA5}"/>
          </ac:grpSpMkLst>
        </pc:grpChg>
        <pc:grpChg chg="add mod">
          <ac:chgData name="Manish Sharma" userId="b799adb9ba789c8f" providerId="LiveId" clId="{A3179114-2163-4F3A-91C7-CE76A65F7B26}" dt="2022-05-12T03:58:25.633" v="9"/>
          <ac:grpSpMkLst>
            <pc:docMk/>
            <pc:sldMk cId="460697296" sldId="302"/>
            <ac:grpSpMk id="11" creationId="{F31BB232-B368-11BE-F0AA-FDB07A3677D3}"/>
          </ac:grpSpMkLst>
        </pc:grpChg>
        <pc:grpChg chg="add mod">
          <ac:chgData name="Manish Sharma" userId="b799adb9ba789c8f" providerId="LiveId" clId="{A3179114-2163-4F3A-91C7-CE76A65F7B26}" dt="2022-05-12T04:00:02.180" v="13"/>
          <ac:grpSpMkLst>
            <pc:docMk/>
            <pc:sldMk cId="460697296" sldId="302"/>
            <ac:grpSpMk id="32" creationId="{12F8FFD8-F9B5-2C5F-56AE-252A58B175D9}"/>
          </ac:grpSpMkLst>
        </pc:grpChg>
        <pc:cxnChg chg="add mod">
          <ac:chgData name="Manish Sharma" userId="b799adb9ba789c8f" providerId="LiveId" clId="{A3179114-2163-4F3A-91C7-CE76A65F7B26}" dt="2022-05-12T03:58:25.633" v="9"/>
          <ac:cxnSpMkLst>
            <pc:docMk/>
            <pc:sldMk cId="460697296" sldId="302"/>
            <ac:cxnSpMk id="3" creationId="{7EA93284-69DF-CB82-14AC-5BD64D8463C6}"/>
          </ac:cxnSpMkLst>
        </pc:cxnChg>
        <pc:cxnChg chg="add mod">
          <ac:chgData name="Manish Sharma" userId="b799adb9ba789c8f" providerId="LiveId" clId="{A3179114-2163-4F3A-91C7-CE76A65F7B26}" dt="2022-05-12T03:58:25.633" v="9"/>
          <ac:cxnSpMkLst>
            <pc:docMk/>
            <pc:sldMk cId="460697296" sldId="302"/>
            <ac:cxnSpMk id="4" creationId="{703E5FDD-F220-AD17-7BAF-C5750E1C6A28}"/>
          </ac:cxnSpMkLst>
        </pc:cxnChg>
        <pc:cxnChg chg="add mod">
          <ac:chgData name="Manish Sharma" userId="b799adb9ba789c8f" providerId="LiveId" clId="{A3179114-2163-4F3A-91C7-CE76A65F7B26}" dt="2022-05-12T03:58:25.633" v="9"/>
          <ac:cxnSpMkLst>
            <pc:docMk/>
            <pc:sldMk cId="460697296" sldId="302"/>
            <ac:cxnSpMk id="14" creationId="{69555C1F-452F-E045-3749-A6B8F44F74A2}"/>
          </ac:cxnSpMkLst>
        </pc:cxnChg>
        <pc:cxnChg chg="add mod">
          <ac:chgData name="Manish Sharma" userId="b799adb9ba789c8f" providerId="LiveId" clId="{A3179114-2163-4F3A-91C7-CE76A65F7B26}" dt="2022-05-12T03:59:00.048" v="10"/>
          <ac:cxnSpMkLst>
            <pc:docMk/>
            <pc:sldMk cId="460697296" sldId="302"/>
            <ac:cxnSpMk id="19" creationId="{BA12EC51-E5DA-91F1-B0C6-66B8671C6FFA}"/>
          </ac:cxnSpMkLst>
        </pc:cxnChg>
        <pc:cxnChg chg="add mod">
          <ac:chgData name="Manish Sharma" userId="b799adb9ba789c8f" providerId="LiveId" clId="{A3179114-2163-4F3A-91C7-CE76A65F7B26}" dt="2022-05-12T03:59:00.048" v="10"/>
          <ac:cxnSpMkLst>
            <pc:docMk/>
            <pc:sldMk cId="460697296" sldId="302"/>
            <ac:cxnSpMk id="21" creationId="{05F3B088-E39E-4F31-35D1-53BF1D3D55F3}"/>
          </ac:cxnSpMkLst>
        </pc:cxnChg>
        <pc:cxnChg chg="add mod">
          <ac:chgData name="Manish Sharma" userId="b799adb9ba789c8f" providerId="LiveId" clId="{A3179114-2163-4F3A-91C7-CE76A65F7B26}" dt="2022-05-12T03:59:40.751" v="12"/>
          <ac:cxnSpMkLst>
            <pc:docMk/>
            <pc:sldMk cId="460697296" sldId="302"/>
            <ac:cxnSpMk id="28" creationId="{53CFFBC0-6A5A-9DA4-A319-0CB7B86FA18C}"/>
          </ac:cxnSpMkLst>
        </pc:cxnChg>
        <pc:cxnChg chg="add mod">
          <ac:chgData name="Manish Sharma" userId="b799adb9ba789c8f" providerId="LiveId" clId="{A3179114-2163-4F3A-91C7-CE76A65F7B26}" dt="2022-05-12T03:59:40.751" v="12"/>
          <ac:cxnSpMkLst>
            <pc:docMk/>
            <pc:sldMk cId="460697296" sldId="302"/>
            <ac:cxnSpMk id="29" creationId="{1039F81F-2106-BAB8-266D-F2958AD65317}"/>
          </ac:cxnSpMkLst>
        </pc:cxn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A3179114-2163-4F3A-91C7-CE76A65F7B26}" dt="2022-05-12T04:13:30.714" v="24"/>
        <pc:sldMkLst>
          <pc:docMk/>
          <pc:sldMk cId="223681047" sldId="303"/>
        </pc:sldMkLst>
        <pc:spChg chg="add 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2" creationId="{1A66FB2B-D2AD-28EA-9992-3E28BEDCC71C}"/>
          </ac:spMkLst>
        </pc:spChg>
        <pc:spChg chg="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4" creationId="{638CB61B-C113-9850-3E2A-7BB3890FC36C}"/>
          </ac:spMkLst>
        </pc:spChg>
        <pc:spChg chg="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5" creationId="{AAF3DA6F-5479-194C-44A2-3C778F6FEE0D}"/>
          </ac:spMkLst>
        </pc:spChg>
        <pc:spChg chg="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7" creationId="{1ADDD295-E29D-DDF5-17AE-111BB5C59E67}"/>
          </ac:spMkLst>
        </pc:spChg>
        <pc:spChg chg="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8" creationId="{BD58602C-AA25-7F64-D52A-4A196BB7D1EB}"/>
          </ac:spMkLst>
        </pc:spChg>
        <pc:spChg chg="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10" creationId="{DBAC9B1F-AB5F-CE51-EDAA-0946439D5D21}"/>
          </ac:spMkLst>
        </pc:spChg>
        <pc:spChg chg="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11" creationId="{25974415-343B-15EA-22EF-6B59EE2E93AF}"/>
          </ac:spMkLst>
        </pc:spChg>
        <pc:spChg chg="add 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13" creationId="{AE50ED04-1A3D-5A45-958E-28670698C3BF}"/>
          </ac:spMkLst>
        </pc:spChg>
        <pc:spChg chg="add mod">
          <ac:chgData name="Manish Sharma" userId="b799adb9ba789c8f" providerId="LiveId" clId="{A3179114-2163-4F3A-91C7-CE76A65F7B26}" dt="2022-05-12T04:10:27.864" v="15"/>
          <ac:spMkLst>
            <pc:docMk/>
            <pc:sldMk cId="223681047" sldId="303"/>
            <ac:spMk id="14" creationId="{E4410133-F59D-FDF8-F3EB-83390C0B2DEB}"/>
          </ac:spMkLst>
        </pc:spChg>
        <pc:spChg chg="add mod">
          <ac:chgData name="Manish Sharma" userId="b799adb9ba789c8f" providerId="LiveId" clId="{A3179114-2163-4F3A-91C7-CE76A65F7B26}" dt="2022-05-12T04:10:38.669" v="16"/>
          <ac:spMkLst>
            <pc:docMk/>
            <pc:sldMk cId="223681047" sldId="303"/>
            <ac:spMk id="15" creationId="{4EFCEE25-1D0A-E933-7215-1AE740200615}"/>
          </ac:spMkLst>
        </pc:spChg>
        <pc:spChg chg="add mod">
          <ac:chgData name="Manish Sharma" userId="b799adb9ba789c8f" providerId="LiveId" clId="{A3179114-2163-4F3A-91C7-CE76A65F7B26}" dt="2022-05-12T04:10:38.669" v="16"/>
          <ac:spMkLst>
            <pc:docMk/>
            <pc:sldMk cId="223681047" sldId="303"/>
            <ac:spMk id="17" creationId="{A0D67865-3F92-613B-7BC1-E8C8ADE3254D}"/>
          </ac:spMkLst>
        </pc:spChg>
        <pc:spChg chg="add mod">
          <ac:chgData name="Manish Sharma" userId="b799adb9ba789c8f" providerId="LiveId" clId="{A3179114-2163-4F3A-91C7-CE76A65F7B26}" dt="2022-05-12T04:10:38.669" v="16"/>
          <ac:spMkLst>
            <pc:docMk/>
            <pc:sldMk cId="223681047" sldId="303"/>
            <ac:spMk id="18" creationId="{66FA743E-1567-BB54-CEEA-77E07F477F22}"/>
          </ac:spMkLst>
        </pc:spChg>
        <pc:spChg chg="add mod">
          <ac:chgData name="Manish Sharma" userId="b799adb9ba789c8f" providerId="LiveId" clId="{A3179114-2163-4F3A-91C7-CE76A65F7B26}" dt="2022-05-12T04:10:47.308" v="17"/>
          <ac:spMkLst>
            <pc:docMk/>
            <pc:sldMk cId="223681047" sldId="303"/>
            <ac:spMk id="20" creationId="{94AA2D27-ED03-9C49-E153-DC9E39DB048E}"/>
          </ac:spMkLst>
        </pc:spChg>
        <pc:spChg chg="add mod">
          <ac:chgData name="Manish Sharma" userId="b799adb9ba789c8f" providerId="LiveId" clId="{A3179114-2163-4F3A-91C7-CE76A65F7B26}" dt="2022-05-12T04:10:47.308" v="17"/>
          <ac:spMkLst>
            <pc:docMk/>
            <pc:sldMk cId="223681047" sldId="303"/>
            <ac:spMk id="21" creationId="{116623F8-A1D2-69E6-9B25-8A61B7967A49}"/>
          </ac:spMkLst>
        </pc:spChg>
        <pc:spChg chg="add mod">
          <ac:chgData name="Manish Sharma" userId="b799adb9ba789c8f" providerId="LiveId" clId="{A3179114-2163-4F3A-91C7-CE76A65F7B26}" dt="2022-05-12T04:10:47.308" v="17"/>
          <ac:spMkLst>
            <pc:docMk/>
            <pc:sldMk cId="223681047" sldId="303"/>
            <ac:spMk id="22" creationId="{D087412B-531F-48B1-EB7F-0C969A666B02}"/>
          </ac:spMkLst>
        </pc:spChg>
        <pc:spChg chg="add mod">
          <ac:chgData name="Manish Sharma" userId="b799adb9ba789c8f" providerId="LiveId" clId="{A3179114-2163-4F3A-91C7-CE76A65F7B26}" dt="2022-05-12T04:10:47.308" v="17"/>
          <ac:spMkLst>
            <pc:docMk/>
            <pc:sldMk cId="223681047" sldId="303"/>
            <ac:spMk id="23" creationId="{BBF802A4-4EC0-3B30-8DF1-AFF223E1CDDD}"/>
          </ac:spMkLst>
        </pc:spChg>
        <pc:spChg chg="add mod">
          <ac:chgData name="Manish Sharma" userId="b799adb9ba789c8f" providerId="LiveId" clId="{A3179114-2163-4F3A-91C7-CE76A65F7B26}" dt="2022-05-12T04:10:47.308" v="17"/>
          <ac:spMkLst>
            <pc:docMk/>
            <pc:sldMk cId="223681047" sldId="303"/>
            <ac:spMk id="24" creationId="{5702734F-A4C4-2BEC-D14F-B92F98622270}"/>
          </ac:spMkLst>
        </pc:spChg>
        <pc:spChg chg="add mod">
          <ac:chgData name="Manish Sharma" userId="b799adb9ba789c8f" providerId="LiveId" clId="{A3179114-2163-4F3A-91C7-CE76A65F7B26}" dt="2022-05-12T04:11:04.578" v="18"/>
          <ac:spMkLst>
            <pc:docMk/>
            <pc:sldMk cId="223681047" sldId="303"/>
            <ac:spMk id="25" creationId="{B99B4774-D872-A0DE-F68B-260834EFFDEB}"/>
          </ac:spMkLst>
        </pc:spChg>
        <pc:spChg chg="add mod">
          <ac:chgData name="Manish Sharma" userId="b799adb9ba789c8f" providerId="LiveId" clId="{A3179114-2163-4F3A-91C7-CE76A65F7B26}" dt="2022-05-12T04:11:04.578" v="18"/>
          <ac:spMkLst>
            <pc:docMk/>
            <pc:sldMk cId="223681047" sldId="303"/>
            <ac:spMk id="26" creationId="{46C8A5B3-B897-2295-968A-2814B302FF41}"/>
          </ac:spMkLst>
        </pc:spChg>
        <pc:spChg chg="add mod">
          <ac:chgData name="Manish Sharma" userId="b799adb9ba789c8f" providerId="LiveId" clId="{A3179114-2163-4F3A-91C7-CE76A65F7B26}" dt="2022-05-12T04:11:04.578" v="18"/>
          <ac:spMkLst>
            <pc:docMk/>
            <pc:sldMk cId="223681047" sldId="303"/>
            <ac:spMk id="29" creationId="{B2EFAD29-084F-6A78-7366-C0B39897FAFE}"/>
          </ac:spMkLst>
        </pc:spChg>
        <pc:spChg chg="add mod">
          <ac:chgData name="Manish Sharma" userId="b799adb9ba789c8f" providerId="LiveId" clId="{A3179114-2163-4F3A-91C7-CE76A65F7B26}" dt="2022-05-12T04:11:18.397" v="19"/>
          <ac:spMkLst>
            <pc:docMk/>
            <pc:sldMk cId="223681047" sldId="303"/>
            <ac:spMk id="31" creationId="{7259C98D-AD15-9BE9-1FCD-9ECC48267E9D}"/>
          </ac:spMkLst>
        </pc:spChg>
        <pc:spChg chg="add mod">
          <ac:chgData name="Manish Sharma" userId="b799adb9ba789c8f" providerId="LiveId" clId="{A3179114-2163-4F3A-91C7-CE76A65F7B26}" dt="2022-05-12T04:11:18.397" v="19"/>
          <ac:spMkLst>
            <pc:docMk/>
            <pc:sldMk cId="223681047" sldId="303"/>
            <ac:spMk id="33" creationId="{739C0E3E-82E3-9AA4-A8E9-AF01FB0C0B8E}"/>
          </ac:spMkLst>
        </pc:spChg>
        <pc:spChg chg="add mod">
          <ac:chgData name="Manish Sharma" userId="b799adb9ba789c8f" providerId="LiveId" clId="{A3179114-2163-4F3A-91C7-CE76A65F7B26}" dt="2022-05-12T04:12:42.691" v="20"/>
          <ac:spMkLst>
            <pc:docMk/>
            <pc:sldMk cId="223681047" sldId="303"/>
            <ac:spMk id="34" creationId="{FF080509-5B18-7055-A262-EEAAA1AABC4E}"/>
          </ac:spMkLst>
        </pc:spChg>
        <pc:spChg chg="add mod">
          <ac:chgData name="Manish Sharma" userId="b799adb9ba789c8f" providerId="LiveId" clId="{A3179114-2163-4F3A-91C7-CE76A65F7B26}" dt="2022-05-12T04:12:53.169" v="21"/>
          <ac:spMkLst>
            <pc:docMk/>
            <pc:sldMk cId="223681047" sldId="303"/>
            <ac:spMk id="35" creationId="{B11550D2-E7B2-81A1-63CA-EEA1AFAEFC32}"/>
          </ac:spMkLst>
        </pc:spChg>
        <pc:spChg chg="add mod">
          <ac:chgData name="Manish Sharma" userId="b799adb9ba789c8f" providerId="LiveId" clId="{A3179114-2163-4F3A-91C7-CE76A65F7B26}" dt="2022-05-12T04:13:00.735" v="22"/>
          <ac:spMkLst>
            <pc:docMk/>
            <pc:sldMk cId="223681047" sldId="303"/>
            <ac:spMk id="36" creationId="{0CACD1C0-992D-7968-C40F-867B6F40E3B1}"/>
          </ac:spMkLst>
        </pc:spChg>
        <pc:spChg chg="add mod">
          <ac:chgData name="Manish Sharma" userId="b799adb9ba789c8f" providerId="LiveId" clId="{A3179114-2163-4F3A-91C7-CE76A65F7B26}" dt="2022-05-12T04:13:19.802" v="23"/>
          <ac:spMkLst>
            <pc:docMk/>
            <pc:sldMk cId="223681047" sldId="303"/>
            <ac:spMk id="37" creationId="{1A0C8DA6-CC34-94B8-AD88-5E720C245332}"/>
          </ac:spMkLst>
        </pc:spChg>
        <pc:spChg chg="add mod">
          <ac:chgData name="Manish Sharma" userId="b799adb9ba789c8f" providerId="LiveId" clId="{A3179114-2163-4F3A-91C7-CE76A65F7B26}" dt="2022-05-12T04:13:30.714" v="24"/>
          <ac:spMkLst>
            <pc:docMk/>
            <pc:sldMk cId="223681047" sldId="303"/>
            <ac:spMk id="38" creationId="{630B1A65-3F2D-DB15-5CA1-562F88CB477F}"/>
          </ac:spMkLst>
        </pc:spChg>
        <pc:grpChg chg="add mod">
          <ac:chgData name="Manish Sharma" userId="b799adb9ba789c8f" providerId="LiveId" clId="{A3179114-2163-4F3A-91C7-CE76A65F7B26}" dt="2022-05-12T04:10:27.864" v="15"/>
          <ac:grpSpMkLst>
            <pc:docMk/>
            <pc:sldMk cId="223681047" sldId="303"/>
            <ac:grpSpMk id="3" creationId="{06515439-A795-9E5F-52CF-EC86DC67D7A5}"/>
          </ac:grpSpMkLst>
        </pc:grpChg>
        <pc:grpChg chg="add mod">
          <ac:chgData name="Manish Sharma" userId="b799adb9ba789c8f" providerId="LiveId" clId="{A3179114-2163-4F3A-91C7-CE76A65F7B26}" dt="2022-05-12T04:10:27.864" v="15"/>
          <ac:grpSpMkLst>
            <pc:docMk/>
            <pc:sldMk cId="223681047" sldId="303"/>
            <ac:grpSpMk id="6" creationId="{0B79D593-745E-0339-D9D1-6AD050BB9177}"/>
          </ac:grpSpMkLst>
        </pc:grpChg>
        <pc:grpChg chg="add mod">
          <ac:chgData name="Manish Sharma" userId="b799adb9ba789c8f" providerId="LiveId" clId="{A3179114-2163-4F3A-91C7-CE76A65F7B26}" dt="2022-05-12T04:10:27.864" v="15"/>
          <ac:grpSpMkLst>
            <pc:docMk/>
            <pc:sldMk cId="223681047" sldId="303"/>
            <ac:grpSpMk id="9" creationId="{9C7A78AF-275D-40F5-74A0-920171A891D6}"/>
          </ac:grpSpMkLst>
        </pc:grpChg>
        <pc:cxnChg chg="add mod">
          <ac:chgData name="Manish Sharma" userId="b799adb9ba789c8f" providerId="LiveId" clId="{A3179114-2163-4F3A-91C7-CE76A65F7B26}" dt="2022-05-12T04:10:27.864" v="15"/>
          <ac:cxnSpMkLst>
            <pc:docMk/>
            <pc:sldMk cId="223681047" sldId="303"/>
            <ac:cxnSpMk id="12" creationId="{1B260F65-9E49-1EB1-0775-E1D41803D94F}"/>
          </ac:cxnSpMkLst>
        </pc:cxnChg>
        <pc:cxnChg chg="add mod">
          <ac:chgData name="Manish Sharma" userId="b799adb9ba789c8f" providerId="LiveId" clId="{A3179114-2163-4F3A-91C7-CE76A65F7B26}" dt="2022-05-12T04:10:38.669" v="16"/>
          <ac:cxnSpMkLst>
            <pc:docMk/>
            <pc:sldMk cId="223681047" sldId="303"/>
            <ac:cxnSpMk id="16" creationId="{87C84A05-8E8D-5CDC-2CE9-E06070352CFC}"/>
          </ac:cxnSpMkLst>
        </pc:cxnChg>
        <pc:cxnChg chg="add mod">
          <ac:chgData name="Manish Sharma" userId="b799adb9ba789c8f" providerId="LiveId" clId="{A3179114-2163-4F3A-91C7-CE76A65F7B26}" dt="2022-05-12T04:10:38.669" v="16"/>
          <ac:cxnSpMkLst>
            <pc:docMk/>
            <pc:sldMk cId="223681047" sldId="303"/>
            <ac:cxnSpMk id="19" creationId="{52E55E46-0F28-5074-0A1B-D1E7991BFA9D}"/>
          </ac:cxnSpMkLst>
        </pc:cxnChg>
        <pc:cxnChg chg="add mod">
          <ac:chgData name="Manish Sharma" userId="b799adb9ba789c8f" providerId="LiveId" clId="{A3179114-2163-4F3A-91C7-CE76A65F7B26}" dt="2022-05-12T04:11:04.578" v="18"/>
          <ac:cxnSpMkLst>
            <pc:docMk/>
            <pc:sldMk cId="223681047" sldId="303"/>
            <ac:cxnSpMk id="27" creationId="{C4C7C2D5-0B2E-C036-AA78-7945B8DF0DC5}"/>
          </ac:cxnSpMkLst>
        </pc:cxnChg>
        <pc:cxnChg chg="add mod">
          <ac:chgData name="Manish Sharma" userId="b799adb9ba789c8f" providerId="LiveId" clId="{A3179114-2163-4F3A-91C7-CE76A65F7B26}" dt="2022-05-12T04:11:04.578" v="18"/>
          <ac:cxnSpMkLst>
            <pc:docMk/>
            <pc:sldMk cId="223681047" sldId="303"/>
            <ac:cxnSpMk id="28" creationId="{76B5630B-BEAC-F24F-545D-BC53A138EA06}"/>
          </ac:cxnSpMkLst>
        </pc:cxnChg>
        <pc:cxnChg chg="add mod">
          <ac:chgData name="Manish Sharma" userId="b799adb9ba789c8f" providerId="LiveId" clId="{A3179114-2163-4F3A-91C7-CE76A65F7B26}" dt="2022-05-12T04:11:18.397" v="19"/>
          <ac:cxnSpMkLst>
            <pc:docMk/>
            <pc:sldMk cId="223681047" sldId="303"/>
            <ac:cxnSpMk id="30" creationId="{53D5065A-720F-C7E8-DC60-65960C3250D3}"/>
          </ac:cxnSpMkLst>
        </pc:cxnChg>
        <pc:cxnChg chg="add mod">
          <ac:chgData name="Manish Sharma" userId="b799adb9ba789c8f" providerId="LiveId" clId="{A3179114-2163-4F3A-91C7-CE76A65F7B26}" dt="2022-05-12T04:11:18.397" v="19"/>
          <ac:cxnSpMkLst>
            <pc:docMk/>
            <pc:sldMk cId="223681047" sldId="303"/>
            <ac:cxnSpMk id="32" creationId="{60E38F20-3576-ACB1-04BA-669CD99C3128}"/>
          </ac:cxnSpMkLst>
        </pc:cxn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787342223" sldId="303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893696428" sldId="304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578439419" sldId="310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483723510" sldId="311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383157330" sldId="312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771078964" sldId="314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175462724" sldId="315"/>
        </pc:sldMkLst>
      </pc:sldChg>
      <pc:sldChg chg="add">
        <pc:chgData name="Manish Sharma" userId="b799adb9ba789c8f" providerId="LiveId" clId="{A3179114-2163-4F3A-91C7-CE76A65F7B26}" dt="2022-05-12T05:36:10.963" v="64"/>
        <pc:sldMkLst>
          <pc:docMk/>
          <pc:sldMk cId="3401202457" sldId="315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542734719" sldId="316"/>
        </pc:sldMkLst>
      </pc:sldChg>
      <pc:sldChg chg="add">
        <pc:chgData name="Manish Sharma" userId="b799adb9ba789c8f" providerId="LiveId" clId="{A3179114-2163-4F3A-91C7-CE76A65F7B26}" dt="2022-05-12T05:36:10.963" v="64"/>
        <pc:sldMkLst>
          <pc:docMk/>
          <pc:sldMk cId="3653811040" sldId="316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020432023" sldId="317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992083087" sldId="31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677077442" sldId="319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976549785" sldId="320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393763600" sldId="321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086204329" sldId="322"/>
        </pc:sldMkLst>
      </pc:sldChg>
      <pc:sldChg chg="add">
        <pc:chgData name="Manish Sharma" userId="b799adb9ba789c8f" providerId="LiveId" clId="{A3179114-2163-4F3A-91C7-CE76A65F7B26}" dt="2022-05-13T07:41:44.608" v="807"/>
        <pc:sldMkLst>
          <pc:docMk/>
          <pc:sldMk cId="1558062592" sldId="323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4024640257" sldId="323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869922491" sldId="324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301145384" sldId="325"/>
        </pc:sldMkLst>
      </pc:sldChg>
      <pc:sldChg chg="add">
        <pc:chgData name="Manish Sharma" userId="b799adb9ba789c8f" providerId="LiveId" clId="{A3179114-2163-4F3A-91C7-CE76A65F7B26}" dt="2022-05-16T06:09:21.543" v="867"/>
        <pc:sldMkLst>
          <pc:docMk/>
          <pc:sldMk cId="4064640019" sldId="325"/>
        </pc:sldMkLst>
      </pc:sldChg>
      <pc:sldChg chg="add">
        <pc:chgData name="Manish Sharma" userId="b799adb9ba789c8f" providerId="LiveId" clId="{A3179114-2163-4F3A-91C7-CE76A65F7B26}" dt="2022-05-16T06:47:00.032" v="868"/>
        <pc:sldMkLst>
          <pc:docMk/>
          <pc:sldMk cId="174730671" sldId="326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743372294" sldId="326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1562318406" sldId="327"/>
        </pc:sldMkLst>
      </pc:sldChg>
      <pc:sldChg chg="add">
        <pc:chgData name="Manish Sharma" userId="b799adb9ba789c8f" providerId="LiveId" clId="{A3179114-2163-4F3A-91C7-CE76A65F7B26}" dt="2022-05-16T09:45:57.032" v="891"/>
        <pc:sldMkLst>
          <pc:docMk/>
          <pc:sldMk cId="3573060485" sldId="328"/>
        </pc:sldMkLst>
      </pc:sldChg>
      <pc:sldChg chg="add">
        <pc:chgData name="Manish Sharma" userId="b799adb9ba789c8f" providerId="LiveId" clId="{A3179114-2163-4F3A-91C7-CE76A65F7B26}" dt="2022-05-12T05:16:24.253" v="29"/>
        <pc:sldMkLst>
          <pc:docMk/>
          <pc:sldMk cId="3819615658" sldId="330"/>
        </pc:sldMkLst>
      </pc:sldChg>
      <pc:sldChg chg="add">
        <pc:chgData name="Manish Sharma" userId="b799adb9ba789c8f" providerId="LiveId" clId="{A3179114-2163-4F3A-91C7-CE76A65F7B26}" dt="2022-05-12T09:13:41.409" v="81"/>
        <pc:sldMkLst>
          <pc:docMk/>
          <pc:sldMk cId="1872235650" sldId="331"/>
        </pc:sldMkLst>
      </pc:sldChg>
      <pc:sldChg chg="add">
        <pc:chgData name="Manish Sharma" userId="b799adb9ba789c8f" providerId="LiveId" clId="{A3179114-2163-4F3A-91C7-CE76A65F7B26}" dt="2022-05-12T10:12:48.367" v="519"/>
        <pc:sldMkLst>
          <pc:docMk/>
          <pc:sldMk cId="2699455721" sldId="332"/>
        </pc:sldMkLst>
      </pc:sldChg>
      <pc:sldChg chg="add">
        <pc:chgData name="Manish Sharma" userId="b799adb9ba789c8f" providerId="LiveId" clId="{A3179114-2163-4F3A-91C7-CE76A65F7B26}" dt="2022-05-12T04:45:16.688" v="26"/>
        <pc:sldMkLst>
          <pc:docMk/>
          <pc:sldMk cId="4165250704" sldId="333"/>
        </pc:sldMkLst>
      </pc:sldChg>
      <pc:sldChg chg="add">
        <pc:chgData name="Manish Sharma" userId="b799adb9ba789c8f" providerId="LiveId" clId="{A3179114-2163-4F3A-91C7-CE76A65F7B26}" dt="2022-05-12T04:45:16.688" v="26"/>
        <pc:sldMkLst>
          <pc:docMk/>
          <pc:sldMk cId="389683339" sldId="334"/>
        </pc:sldMkLst>
      </pc:sldChg>
      <pc:sldChg chg="add">
        <pc:chgData name="Manish Sharma" userId="b799adb9ba789c8f" providerId="LiveId" clId="{A3179114-2163-4F3A-91C7-CE76A65F7B26}" dt="2022-05-12T04:44:35.035" v="25"/>
        <pc:sldMkLst>
          <pc:docMk/>
          <pc:sldMk cId="2692811793" sldId="337"/>
        </pc:sldMkLst>
      </pc:sldChg>
      <pc:sldChg chg="add">
        <pc:chgData name="Manish Sharma" userId="b799adb9ba789c8f" providerId="LiveId" clId="{A3179114-2163-4F3A-91C7-CE76A65F7B26}" dt="2022-05-12T04:53:32.907" v="27"/>
        <pc:sldMkLst>
          <pc:docMk/>
          <pc:sldMk cId="490180290" sldId="33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654887882" sldId="339"/>
        </pc:sldMkLst>
      </pc:sldChg>
      <pc:sldChg chg="add">
        <pc:chgData name="Manish Sharma" userId="b799adb9ba789c8f" providerId="LiveId" clId="{A3179114-2163-4F3A-91C7-CE76A65F7B26}" dt="2022-05-12T04:53:44.456" v="28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A3179114-2163-4F3A-91C7-CE76A65F7B26}" dt="2022-05-12T05:17:16.276" v="36"/>
        <pc:sldMkLst>
          <pc:docMk/>
          <pc:sldMk cId="2832211243" sldId="340"/>
        </pc:sldMkLst>
        <pc:spChg chg="del">
          <ac:chgData name="Manish Sharma" userId="b799adb9ba789c8f" providerId="LiveId" clId="{A3179114-2163-4F3A-91C7-CE76A65F7B26}" dt="2022-05-12T05:16:28.846" v="31" actId="478"/>
          <ac:spMkLst>
            <pc:docMk/>
            <pc:sldMk cId="2832211243" sldId="340"/>
            <ac:spMk id="2" creationId="{CA55DDBC-E0BC-3623-1757-443096F0C14F}"/>
          </ac:spMkLst>
        </pc:spChg>
        <pc:spChg chg="del">
          <ac:chgData name="Manish Sharma" userId="b799adb9ba789c8f" providerId="LiveId" clId="{A3179114-2163-4F3A-91C7-CE76A65F7B26}" dt="2022-05-12T05:16:28.846" v="31" actId="478"/>
          <ac:spMkLst>
            <pc:docMk/>
            <pc:sldMk cId="2832211243" sldId="340"/>
            <ac:spMk id="3" creationId="{31812E83-F7F1-7755-B315-018BCE14C570}"/>
          </ac:spMkLst>
        </pc:spChg>
        <pc:spChg chg="add mod">
          <ac:chgData name="Manish Sharma" userId="b799adb9ba789c8f" providerId="LiveId" clId="{A3179114-2163-4F3A-91C7-CE76A65F7B26}" dt="2022-05-12T05:16:38.984" v="32"/>
          <ac:spMkLst>
            <pc:docMk/>
            <pc:sldMk cId="2832211243" sldId="340"/>
            <ac:spMk id="4" creationId="{C6FBF302-3A84-E3AF-8C8F-296A541614A1}"/>
          </ac:spMkLst>
        </pc:spChg>
        <pc:spChg chg="add mod">
          <ac:chgData name="Manish Sharma" userId="b799adb9ba789c8f" providerId="LiveId" clId="{A3179114-2163-4F3A-91C7-CE76A65F7B26}" dt="2022-05-12T05:16:38.984" v="32"/>
          <ac:spMkLst>
            <pc:docMk/>
            <pc:sldMk cId="2832211243" sldId="340"/>
            <ac:spMk id="5" creationId="{D10EBB3A-9E7D-5955-D3F0-CFC2DC08B4F6}"/>
          </ac:spMkLst>
        </pc:spChg>
        <pc:spChg chg="add mod">
          <ac:chgData name="Manish Sharma" userId="b799adb9ba789c8f" providerId="LiveId" clId="{A3179114-2163-4F3A-91C7-CE76A65F7B26}" dt="2022-05-12T05:16:38.984" v="32"/>
          <ac:spMkLst>
            <pc:docMk/>
            <pc:sldMk cId="2832211243" sldId="340"/>
            <ac:spMk id="6" creationId="{1DE28505-1763-E3CA-CA92-442F019BDCA1}"/>
          </ac:spMkLst>
        </pc:spChg>
        <pc:spChg chg="add mod">
          <ac:chgData name="Manish Sharma" userId="b799adb9ba789c8f" providerId="LiveId" clId="{A3179114-2163-4F3A-91C7-CE76A65F7B26}" dt="2022-05-12T05:16:47.357" v="33"/>
          <ac:spMkLst>
            <pc:docMk/>
            <pc:sldMk cId="2832211243" sldId="340"/>
            <ac:spMk id="7" creationId="{1ED2A468-34EB-DF9A-AEA7-E47E7335061C}"/>
          </ac:spMkLst>
        </pc:spChg>
        <pc:spChg chg="add mod">
          <ac:chgData name="Manish Sharma" userId="b799adb9ba789c8f" providerId="LiveId" clId="{A3179114-2163-4F3A-91C7-CE76A65F7B26}" dt="2022-05-12T05:17:00.604" v="34"/>
          <ac:spMkLst>
            <pc:docMk/>
            <pc:sldMk cId="2832211243" sldId="340"/>
            <ac:spMk id="8" creationId="{B51CBA2D-C741-DAB3-E7FE-C530230DC2EB}"/>
          </ac:spMkLst>
        </pc:spChg>
        <pc:spChg chg="add mod">
          <ac:chgData name="Manish Sharma" userId="b799adb9ba789c8f" providerId="LiveId" clId="{A3179114-2163-4F3A-91C7-CE76A65F7B26}" dt="2022-05-12T05:17:05.943" v="35"/>
          <ac:spMkLst>
            <pc:docMk/>
            <pc:sldMk cId="2832211243" sldId="340"/>
            <ac:spMk id="9" creationId="{32EB44C5-F2CA-24A6-6E59-9E358AFE08B2}"/>
          </ac:spMkLst>
        </pc:spChg>
        <pc:spChg chg="add mod">
          <ac:chgData name="Manish Sharma" userId="b799adb9ba789c8f" providerId="LiveId" clId="{A3179114-2163-4F3A-91C7-CE76A65F7B26}" dt="2022-05-12T05:17:16.276" v="36"/>
          <ac:spMkLst>
            <pc:docMk/>
            <pc:sldMk cId="2832211243" sldId="340"/>
            <ac:spMk id="10" creationId="{FCB34F57-4697-C4B5-DC88-1B7132B55A3E}"/>
          </ac:spMkLst>
        </pc:sp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993440468" sldId="340"/>
        </pc:sldMkLst>
      </pc:sldChg>
      <pc:sldChg chg="addSp delSp modSp new mod">
        <pc:chgData name="Manish Sharma" userId="b799adb9ba789c8f" providerId="LiveId" clId="{A3179114-2163-4F3A-91C7-CE76A65F7B26}" dt="2022-05-12T05:22:01.006" v="63"/>
        <pc:sldMkLst>
          <pc:docMk/>
          <pc:sldMk cId="1001764186" sldId="341"/>
        </pc:sldMkLst>
        <pc:spChg chg="del">
          <ac:chgData name="Manish Sharma" userId="b799adb9ba789c8f" providerId="LiveId" clId="{A3179114-2163-4F3A-91C7-CE76A65F7B26}" dt="2022-05-12T05:20:05.378" v="38" actId="478"/>
          <ac:spMkLst>
            <pc:docMk/>
            <pc:sldMk cId="1001764186" sldId="341"/>
            <ac:spMk id="2" creationId="{07449920-A811-2F7E-2868-8655E7C703C3}"/>
          </ac:spMkLst>
        </pc:spChg>
        <pc:spChg chg="del">
          <ac:chgData name="Manish Sharma" userId="b799adb9ba789c8f" providerId="LiveId" clId="{A3179114-2163-4F3A-91C7-CE76A65F7B26}" dt="2022-05-12T05:20:05.378" v="38" actId="478"/>
          <ac:spMkLst>
            <pc:docMk/>
            <pc:sldMk cId="1001764186" sldId="341"/>
            <ac:spMk id="3" creationId="{20C817AA-CC43-ED39-8353-BE32523A40FB}"/>
          </ac:spMkLst>
        </pc:spChg>
        <pc:spChg chg="add mod">
          <ac:chgData name="Manish Sharma" userId="b799adb9ba789c8f" providerId="LiveId" clId="{A3179114-2163-4F3A-91C7-CE76A65F7B26}" dt="2022-05-12T05:20:09.305" v="39"/>
          <ac:spMkLst>
            <pc:docMk/>
            <pc:sldMk cId="1001764186" sldId="341"/>
            <ac:spMk id="4" creationId="{61918F3B-92C2-BB8F-5E0B-D96DFFD0E29E}"/>
          </ac:spMkLst>
        </pc:spChg>
        <pc:spChg chg="add mod">
          <ac:chgData name="Manish Sharma" userId="b799adb9ba789c8f" providerId="LiveId" clId="{A3179114-2163-4F3A-91C7-CE76A65F7B26}" dt="2022-05-12T05:20:16.359" v="40"/>
          <ac:spMkLst>
            <pc:docMk/>
            <pc:sldMk cId="1001764186" sldId="341"/>
            <ac:spMk id="6" creationId="{7203ABE2-21F7-C987-8317-FBBCF0BAD15F}"/>
          </ac:spMkLst>
        </pc:spChg>
        <pc:spChg chg="add mod">
          <ac:chgData name="Manish Sharma" userId="b799adb9ba789c8f" providerId="LiveId" clId="{A3179114-2163-4F3A-91C7-CE76A65F7B26}" dt="2022-05-12T05:21:30.827" v="62" actId="20577"/>
          <ac:spMkLst>
            <pc:docMk/>
            <pc:sldMk cId="1001764186" sldId="341"/>
            <ac:spMk id="7" creationId="{650C1224-FB37-FB59-6385-691A5BB04A73}"/>
          </ac:spMkLst>
        </pc:spChg>
        <pc:spChg chg="add mod">
          <ac:chgData name="Manish Sharma" userId="b799adb9ba789c8f" providerId="LiveId" clId="{A3179114-2163-4F3A-91C7-CE76A65F7B26}" dt="2022-05-12T05:22:01.006" v="63"/>
          <ac:spMkLst>
            <pc:docMk/>
            <pc:sldMk cId="1001764186" sldId="341"/>
            <ac:spMk id="8" creationId="{EB01D2BA-88C2-3FA4-B208-E4C0A130F168}"/>
          </ac:spMkLst>
        </pc:spChg>
        <pc:cxnChg chg="add mod">
          <ac:chgData name="Manish Sharma" userId="b799adb9ba789c8f" providerId="LiveId" clId="{A3179114-2163-4F3A-91C7-CE76A65F7B26}" dt="2022-05-12T05:20:16.359" v="40"/>
          <ac:cxnSpMkLst>
            <pc:docMk/>
            <pc:sldMk cId="1001764186" sldId="341"/>
            <ac:cxnSpMk id="5" creationId="{C8E4689E-08FD-72E5-EEB3-ED5C2F65FBD3}"/>
          </ac:cxnSpMkLst>
        </pc:cxn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4180571744" sldId="341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995173291" sldId="342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2033417303" sldId="343"/>
        </pc:sldMkLst>
      </pc:sldChg>
      <pc:sldChg chg="add">
        <pc:chgData name="Manish Sharma" userId="b799adb9ba789c8f" providerId="LiveId" clId="{A3179114-2163-4F3A-91C7-CE76A65F7B26}" dt="2022-05-12T07:11:28.489" v="65"/>
        <pc:sldMkLst>
          <pc:docMk/>
          <pc:sldMk cId="3957436667" sldId="343"/>
        </pc:sldMkLst>
      </pc:sldChg>
      <pc:sldChg chg="addSp delSp modSp new mod">
        <pc:chgData name="Manish Sharma" userId="b799adb9ba789c8f" providerId="LiveId" clId="{A3179114-2163-4F3A-91C7-CE76A65F7B26}" dt="2022-05-12T07:34:40.743" v="80"/>
        <pc:sldMkLst>
          <pc:docMk/>
          <pc:sldMk cId="1086630378" sldId="344"/>
        </pc:sldMkLst>
        <pc:spChg chg="del">
          <ac:chgData name="Manish Sharma" userId="b799adb9ba789c8f" providerId="LiveId" clId="{A3179114-2163-4F3A-91C7-CE76A65F7B26}" dt="2022-05-12T07:25:49.533" v="67" actId="478"/>
          <ac:spMkLst>
            <pc:docMk/>
            <pc:sldMk cId="1086630378" sldId="344"/>
            <ac:spMk id="2" creationId="{7A7AD919-9416-2D2A-4373-EDBC4B0AEFBA}"/>
          </ac:spMkLst>
        </pc:spChg>
        <pc:spChg chg="del">
          <ac:chgData name="Manish Sharma" userId="b799adb9ba789c8f" providerId="LiveId" clId="{A3179114-2163-4F3A-91C7-CE76A65F7B26}" dt="2022-05-12T07:25:49.533" v="67" actId="478"/>
          <ac:spMkLst>
            <pc:docMk/>
            <pc:sldMk cId="1086630378" sldId="344"/>
            <ac:spMk id="3" creationId="{49900071-06D4-8E8B-E5F2-0EC58525A2A4}"/>
          </ac:spMkLst>
        </pc:spChg>
        <pc:spChg chg="add mod">
          <ac:chgData name="Manish Sharma" userId="b799adb9ba789c8f" providerId="LiveId" clId="{A3179114-2163-4F3A-91C7-CE76A65F7B26}" dt="2022-05-12T07:25:58.146" v="68"/>
          <ac:spMkLst>
            <pc:docMk/>
            <pc:sldMk cId="1086630378" sldId="344"/>
            <ac:spMk id="4" creationId="{47D1E965-E325-FCAA-C672-8E3147D5F6EB}"/>
          </ac:spMkLst>
        </pc:spChg>
        <pc:spChg chg="add mod">
          <ac:chgData name="Manish Sharma" userId="b799adb9ba789c8f" providerId="LiveId" clId="{A3179114-2163-4F3A-91C7-CE76A65F7B26}" dt="2022-05-12T07:25:58.146" v="68"/>
          <ac:spMkLst>
            <pc:docMk/>
            <pc:sldMk cId="1086630378" sldId="344"/>
            <ac:spMk id="5" creationId="{80EC26B9-E1D9-A79F-5450-F0596D06D3AC}"/>
          </ac:spMkLst>
        </pc:spChg>
        <pc:spChg chg="add mod">
          <ac:chgData name="Manish Sharma" userId="b799adb9ba789c8f" providerId="LiveId" clId="{A3179114-2163-4F3A-91C7-CE76A65F7B26}" dt="2022-05-12T07:26:17.870" v="69"/>
          <ac:spMkLst>
            <pc:docMk/>
            <pc:sldMk cId="1086630378" sldId="344"/>
            <ac:spMk id="7" creationId="{F57419F5-8D67-DB3C-287F-E51976E02A0A}"/>
          </ac:spMkLst>
        </pc:spChg>
        <pc:spChg chg="add mod">
          <ac:chgData name="Manish Sharma" userId="b799adb9ba789c8f" providerId="LiveId" clId="{A3179114-2163-4F3A-91C7-CE76A65F7B26}" dt="2022-05-12T07:26:17.870" v="69"/>
          <ac:spMkLst>
            <pc:docMk/>
            <pc:sldMk cId="1086630378" sldId="344"/>
            <ac:spMk id="9" creationId="{4BC78F5B-996D-92F9-CC86-35FD01C0F746}"/>
          </ac:spMkLst>
        </pc:spChg>
        <pc:spChg chg="add mod">
          <ac:chgData name="Manish Sharma" userId="b799adb9ba789c8f" providerId="LiveId" clId="{A3179114-2163-4F3A-91C7-CE76A65F7B26}" dt="2022-05-12T07:26:38.570" v="70"/>
          <ac:spMkLst>
            <pc:docMk/>
            <pc:sldMk cId="1086630378" sldId="344"/>
            <ac:spMk id="10" creationId="{35597626-60FA-E865-E28A-1A14A036C599}"/>
          </ac:spMkLst>
        </pc:spChg>
        <pc:spChg chg="add mod">
          <ac:chgData name="Manish Sharma" userId="b799adb9ba789c8f" providerId="LiveId" clId="{A3179114-2163-4F3A-91C7-CE76A65F7B26}" dt="2022-05-12T07:26:38.570" v="70"/>
          <ac:spMkLst>
            <pc:docMk/>
            <pc:sldMk cId="1086630378" sldId="344"/>
            <ac:spMk id="11" creationId="{A8899FF7-3BD2-D98A-63A1-EB034CED79C7}"/>
          </ac:spMkLst>
        </pc:spChg>
        <pc:spChg chg="add mod">
          <ac:chgData name="Manish Sharma" userId="b799adb9ba789c8f" providerId="LiveId" clId="{A3179114-2163-4F3A-91C7-CE76A65F7B26}" dt="2022-05-12T07:27:01.975" v="71"/>
          <ac:spMkLst>
            <pc:docMk/>
            <pc:sldMk cId="1086630378" sldId="344"/>
            <ac:spMk id="13" creationId="{BC032EB1-02B0-70D6-2124-1CEE3662C0DB}"/>
          </ac:spMkLst>
        </pc:spChg>
        <pc:spChg chg="add mod">
          <ac:chgData name="Manish Sharma" userId="b799adb9ba789c8f" providerId="LiveId" clId="{A3179114-2163-4F3A-91C7-CE76A65F7B26}" dt="2022-05-12T07:27:01.975" v="71"/>
          <ac:spMkLst>
            <pc:docMk/>
            <pc:sldMk cId="1086630378" sldId="344"/>
            <ac:spMk id="15" creationId="{C572EF5A-3753-9F10-230F-4141A92367F0}"/>
          </ac:spMkLst>
        </pc:spChg>
        <pc:spChg chg="add mod">
          <ac:chgData name="Manish Sharma" userId="b799adb9ba789c8f" providerId="LiveId" clId="{A3179114-2163-4F3A-91C7-CE76A65F7B26}" dt="2022-05-12T07:27:12.997" v="72"/>
          <ac:spMkLst>
            <pc:docMk/>
            <pc:sldMk cId="1086630378" sldId="344"/>
            <ac:spMk id="17" creationId="{31A39982-4A3B-0E84-6472-588681D1BE41}"/>
          </ac:spMkLst>
        </pc:spChg>
        <pc:spChg chg="add mod">
          <ac:chgData name="Manish Sharma" userId="b799adb9ba789c8f" providerId="LiveId" clId="{A3179114-2163-4F3A-91C7-CE76A65F7B26}" dt="2022-05-12T07:27:12.997" v="72"/>
          <ac:spMkLst>
            <pc:docMk/>
            <pc:sldMk cId="1086630378" sldId="344"/>
            <ac:spMk id="18" creationId="{AAAC0CB0-519A-025F-3ABE-8253CF1DC791}"/>
          </ac:spMkLst>
        </pc:spChg>
        <pc:spChg chg="add mod">
          <ac:chgData name="Manish Sharma" userId="b799adb9ba789c8f" providerId="LiveId" clId="{A3179114-2163-4F3A-91C7-CE76A65F7B26}" dt="2022-05-12T07:27:42.525" v="73"/>
          <ac:spMkLst>
            <pc:docMk/>
            <pc:sldMk cId="1086630378" sldId="344"/>
            <ac:spMk id="19" creationId="{E09E681B-B2CF-83D5-825C-CEAFEDF0A19F}"/>
          </ac:spMkLst>
        </pc:spChg>
        <pc:spChg chg="add mod">
          <ac:chgData name="Manish Sharma" userId="b799adb9ba789c8f" providerId="LiveId" clId="{A3179114-2163-4F3A-91C7-CE76A65F7B26}" dt="2022-05-12T07:27:42.525" v="73"/>
          <ac:spMkLst>
            <pc:docMk/>
            <pc:sldMk cId="1086630378" sldId="344"/>
            <ac:spMk id="21" creationId="{8FF15A28-7379-DFC0-F9B8-0DEF89A7B463}"/>
          </ac:spMkLst>
        </pc:spChg>
        <pc:spChg chg="add mod">
          <ac:chgData name="Manish Sharma" userId="b799adb9ba789c8f" providerId="LiveId" clId="{A3179114-2163-4F3A-91C7-CE76A65F7B26}" dt="2022-05-12T07:28:02.248" v="74"/>
          <ac:spMkLst>
            <pc:docMk/>
            <pc:sldMk cId="1086630378" sldId="344"/>
            <ac:spMk id="23" creationId="{4947E2B0-A316-E57E-1CB7-3250108262B5}"/>
          </ac:spMkLst>
        </pc:spChg>
        <pc:spChg chg="add mod">
          <ac:chgData name="Manish Sharma" userId="b799adb9ba789c8f" providerId="LiveId" clId="{A3179114-2163-4F3A-91C7-CE76A65F7B26}" dt="2022-05-12T07:29:01.493" v="75"/>
          <ac:spMkLst>
            <pc:docMk/>
            <pc:sldMk cId="1086630378" sldId="344"/>
            <ac:spMk id="24" creationId="{8B394C74-B33A-7C6C-A837-DCAA5F7D4FAD}"/>
          </ac:spMkLst>
        </pc:spChg>
        <pc:spChg chg="add mod">
          <ac:chgData name="Manish Sharma" userId="b799adb9ba789c8f" providerId="LiveId" clId="{A3179114-2163-4F3A-91C7-CE76A65F7B26}" dt="2022-05-12T07:29:01.493" v="75"/>
          <ac:spMkLst>
            <pc:docMk/>
            <pc:sldMk cId="1086630378" sldId="344"/>
            <ac:spMk id="26" creationId="{F0BAFBAE-F381-CC66-ECEE-F99193C7F9FE}"/>
          </ac:spMkLst>
        </pc:spChg>
        <pc:spChg chg="add mod">
          <ac:chgData name="Manish Sharma" userId="b799adb9ba789c8f" providerId="LiveId" clId="{A3179114-2163-4F3A-91C7-CE76A65F7B26}" dt="2022-05-12T07:32:19.500" v="76"/>
          <ac:spMkLst>
            <pc:docMk/>
            <pc:sldMk cId="1086630378" sldId="344"/>
            <ac:spMk id="27" creationId="{EE3B2BFB-8951-EAF3-1B7F-9343685C5314}"/>
          </ac:spMkLst>
        </pc:spChg>
        <pc:spChg chg="add mod">
          <ac:chgData name="Manish Sharma" userId="b799adb9ba789c8f" providerId="LiveId" clId="{A3179114-2163-4F3A-91C7-CE76A65F7B26}" dt="2022-05-12T07:32:19.500" v="76"/>
          <ac:spMkLst>
            <pc:docMk/>
            <pc:sldMk cId="1086630378" sldId="344"/>
            <ac:spMk id="29" creationId="{6C512CE6-501C-5B7B-2051-E0A0F69619BA}"/>
          </ac:spMkLst>
        </pc:spChg>
        <pc:spChg chg="add mod">
          <ac:chgData name="Manish Sharma" userId="b799adb9ba789c8f" providerId="LiveId" clId="{A3179114-2163-4F3A-91C7-CE76A65F7B26}" dt="2022-05-12T07:32:37.765" v="77"/>
          <ac:spMkLst>
            <pc:docMk/>
            <pc:sldMk cId="1086630378" sldId="344"/>
            <ac:spMk id="31" creationId="{DD3C5623-E511-C04C-FDD7-859F8051B8F3}"/>
          </ac:spMkLst>
        </pc:spChg>
        <pc:spChg chg="add mod">
          <ac:chgData name="Manish Sharma" userId="b799adb9ba789c8f" providerId="LiveId" clId="{A3179114-2163-4F3A-91C7-CE76A65F7B26}" dt="2022-05-12T07:33:40.393" v="78"/>
          <ac:spMkLst>
            <pc:docMk/>
            <pc:sldMk cId="1086630378" sldId="344"/>
            <ac:spMk id="32" creationId="{0007DCF2-4410-A2C0-C20B-8B810B4D51A5}"/>
          </ac:spMkLst>
        </pc:spChg>
        <pc:spChg chg="add mod">
          <ac:chgData name="Manish Sharma" userId="b799adb9ba789c8f" providerId="LiveId" clId="{A3179114-2163-4F3A-91C7-CE76A65F7B26}" dt="2022-05-12T07:33:40.393" v="78"/>
          <ac:spMkLst>
            <pc:docMk/>
            <pc:sldMk cId="1086630378" sldId="344"/>
            <ac:spMk id="34" creationId="{278B67D0-DE47-7725-AAA5-D3B374508F8E}"/>
          </ac:spMkLst>
        </pc:spChg>
        <pc:spChg chg="add mod">
          <ac:chgData name="Manish Sharma" userId="b799adb9ba789c8f" providerId="LiveId" clId="{A3179114-2163-4F3A-91C7-CE76A65F7B26}" dt="2022-05-12T07:33:40.393" v="78"/>
          <ac:spMkLst>
            <pc:docMk/>
            <pc:sldMk cId="1086630378" sldId="344"/>
            <ac:spMk id="36" creationId="{CBFF96E3-A6D4-1B5E-0F3F-22BF9A821201}"/>
          </ac:spMkLst>
        </pc:spChg>
        <pc:spChg chg="add mod">
          <ac:chgData name="Manish Sharma" userId="b799adb9ba789c8f" providerId="LiveId" clId="{A3179114-2163-4F3A-91C7-CE76A65F7B26}" dt="2022-05-12T07:34:33.424" v="79"/>
          <ac:spMkLst>
            <pc:docMk/>
            <pc:sldMk cId="1086630378" sldId="344"/>
            <ac:spMk id="37" creationId="{F7336AFF-074F-BC47-1466-5C04D1D56416}"/>
          </ac:spMkLst>
        </pc:spChg>
        <pc:spChg chg="add mod">
          <ac:chgData name="Manish Sharma" userId="b799adb9ba789c8f" providerId="LiveId" clId="{A3179114-2163-4F3A-91C7-CE76A65F7B26}" dt="2022-05-12T07:34:33.424" v="79"/>
          <ac:spMkLst>
            <pc:docMk/>
            <pc:sldMk cId="1086630378" sldId="344"/>
            <ac:spMk id="39" creationId="{DCB0A250-242A-F971-64BB-F0CC7630A60E}"/>
          </ac:spMkLst>
        </pc:spChg>
        <pc:spChg chg="add mod">
          <ac:chgData name="Manish Sharma" userId="b799adb9ba789c8f" providerId="LiveId" clId="{A3179114-2163-4F3A-91C7-CE76A65F7B26}" dt="2022-05-12T07:34:40.743" v="80"/>
          <ac:spMkLst>
            <pc:docMk/>
            <pc:sldMk cId="1086630378" sldId="344"/>
            <ac:spMk id="40" creationId="{58250A9A-A0AC-16DC-06E9-1891D19D5622}"/>
          </ac:spMkLst>
        </pc:spChg>
        <pc:cxnChg chg="add mod">
          <ac:chgData name="Manish Sharma" userId="b799adb9ba789c8f" providerId="LiveId" clId="{A3179114-2163-4F3A-91C7-CE76A65F7B26}" dt="2022-05-12T07:25:58.146" v="68"/>
          <ac:cxnSpMkLst>
            <pc:docMk/>
            <pc:sldMk cId="1086630378" sldId="344"/>
            <ac:cxnSpMk id="6" creationId="{67D2B862-93C5-0B4A-E38E-3E3BC965BDC0}"/>
          </ac:cxnSpMkLst>
        </pc:cxnChg>
        <pc:cxnChg chg="add mod">
          <ac:chgData name="Manish Sharma" userId="b799adb9ba789c8f" providerId="LiveId" clId="{A3179114-2163-4F3A-91C7-CE76A65F7B26}" dt="2022-05-12T07:26:17.870" v="69"/>
          <ac:cxnSpMkLst>
            <pc:docMk/>
            <pc:sldMk cId="1086630378" sldId="344"/>
            <ac:cxnSpMk id="8" creationId="{4BF1716D-6443-4740-7CFD-3A65BB16D77C}"/>
          </ac:cxnSpMkLst>
        </pc:cxnChg>
        <pc:cxnChg chg="add mod">
          <ac:chgData name="Manish Sharma" userId="b799adb9ba789c8f" providerId="LiveId" clId="{A3179114-2163-4F3A-91C7-CE76A65F7B26}" dt="2022-05-12T07:26:38.570" v="70"/>
          <ac:cxnSpMkLst>
            <pc:docMk/>
            <pc:sldMk cId="1086630378" sldId="344"/>
            <ac:cxnSpMk id="12" creationId="{D7222638-356D-A184-B8D3-96BBB84C8EDA}"/>
          </ac:cxnSpMkLst>
        </pc:cxnChg>
        <pc:cxnChg chg="add mod">
          <ac:chgData name="Manish Sharma" userId="b799adb9ba789c8f" providerId="LiveId" clId="{A3179114-2163-4F3A-91C7-CE76A65F7B26}" dt="2022-05-12T07:27:01.975" v="71"/>
          <ac:cxnSpMkLst>
            <pc:docMk/>
            <pc:sldMk cId="1086630378" sldId="344"/>
            <ac:cxnSpMk id="14" creationId="{26E93C34-94C4-4696-52AF-B032DE2F7421}"/>
          </ac:cxnSpMkLst>
        </pc:cxnChg>
        <pc:cxnChg chg="add mod">
          <ac:chgData name="Manish Sharma" userId="b799adb9ba789c8f" providerId="LiveId" clId="{A3179114-2163-4F3A-91C7-CE76A65F7B26}" dt="2022-05-12T07:27:12.997" v="72"/>
          <ac:cxnSpMkLst>
            <pc:docMk/>
            <pc:sldMk cId="1086630378" sldId="344"/>
            <ac:cxnSpMk id="16" creationId="{CD812B21-BB5D-8AC4-7207-BCA9E1722938}"/>
          </ac:cxnSpMkLst>
        </pc:cxnChg>
        <pc:cxnChg chg="add mod">
          <ac:chgData name="Manish Sharma" userId="b799adb9ba789c8f" providerId="LiveId" clId="{A3179114-2163-4F3A-91C7-CE76A65F7B26}" dt="2022-05-12T07:27:42.525" v="73"/>
          <ac:cxnSpMkLst>
            <pc:docMk/>
            <pc:sldMk cId="1086630378" sldId="344"/>
            <ac:cxnSpMk id="20" creationId="{AF649F24-30AA-9150-8B24-579AC6135420}"/>
          </ac:cxnSpMkLst>
        </pc:cxnChg>
        <pc:cxnChg chg="add mod">
          <ac:chgData name="Manish Sharma" userId="b799adb9ba789c8f" providerId="LiveId" clId="{A3179114-2163-4F3A-91C7-CE76A65F7B26}" dt="2022-05-12T07:28:02.248" v="74"/>
          <ac:cxnSpMkLst>
            <pc:docMk/>
            <pc:sldMk cId="1086630378" sldId="344"/>
            <ac:cxnSpMk id="22" creationId="{7BA62B59-55C4-08E4-8567-654B1106F6B5}"/>
          </ac:cxnSpMkLst>
        </pc:cxnChg>
        <pc:cxnChg chg="add mod">
          <ac:chgData name="Manish Sharma" userId="b799adb9ba789c8f" providerId="LiveId" clId="{A3179114-2163-4F3A-91C7-CE76A65F7B26}" dt="2022-05-12T07:29:01.493" v="75"/>
          <ac:cxnSpMkLst>
            <pc:docMk/>
            <pc:sldMk cId="1086630378" sldId="344"/>
            <ac:cxnSpMk id="25" creationId="{4B5C2A90-DD58-2451-E1BF-74FE018AF43A}"/>
          </ac:cxnSpMkLst>
        </pc:cxnChg>
        <pc:cxnChg chg="add mod">
          <ac:chgData name="Manish Sharma" userId="b799adb9ba789c8f" providerId="LiveId" clId="{A3179114-2163-4F3A-91C7-CE76A65F7B26}" dt="2022-05-12T07:32:19.500" v="76"/>
          <ac:cxnSpMkLst>
            <pc:docMk/>
            <pc:sldMk cId="1086630378" sldId="344"/>
            <ac:cxnSpMk id="28" creationId="{54CB82CC-A97A-CFE2-79F0-46A374E86F96}"/>
          </ac:cxnSpMkLst>
        </pc:cxnChg>
        <pc:cxnChg chg="add mod">
          <ac:chgData name="Manish Sharma" userId="b799adb9ba789c8f" providerId="LiveId" clId="{A3179114-2163-4F3A-91C7-CE76A65F7B26}" dt="2022-05-12T07:32:37.765" v="77"/>
          <ac:cxnSpMkLst>
            <pc:docMk/>
            <pc:sldMk cId="1086630378" sldId="344"/>
            <ac:cxnSpMk id="30" creationId="{B749E3BA-F55D-B20E-7015-AECDF9497AE9}"/>
          </ac:cxnSpMkLst>
        </pc:cxnChg>
        <pc:cxnChg chg="add mod">
          <ac:chgData name="Manish Sharma" userId="b799adb9ba789c8f" providerId="LiveId" clId="{A3179114-2163-4F3A-91C7-CE76A65F7B26}" dt="2022-05-12T07:33:40.393" v="78"/>
          <ac:cxnSpMkLst>
            <pc:docMk/>
            <pc:sldMk cId="1086630378" sldId="344"/>
            <ac:cxnSpMk id="33" creationId="{E9D0A7C0-7F81-FA3C-A5E1-4086590E63F2}"/>
          </ac:cxnSpMkLst>
        </pc:cxnChg>
        <pc:cxnChg chg="add mod">
          <ac:chgData name="Manish Sharma" userId="b799adb9ba789c8f" providerId="LiveId" clId="{A3179114-2163-4F3A-91C7-CE76A65F7B26}" dt="2022-05-12T07:33:40.393" v="78"/>
          <ac:cxnSpMkLst>
            <pc:docMk/>
            <pc:sldMk cId="1086630378" sldId="344"/>
            <ac:cxnSpMk id="35" creationId="{EB7E03F2-D584-8FB8-D5B6-A27AFA4D8238}"/>
          </ac:cxnSpMkLst>
        </pc:cxnChg>
        <pc:cxnChg chg="add mod">
          <ac:chgData name="Manish Sharma" userId="b799adb9ba789c8f" providerId="LiveId" clId="{A3179114-2163-4F3A-91C7-CE76A65F7B26}" dt="2022-05-12T07:34:33.424" v="79"/>
          <ac:cxnSpMkLst>
            <pc:docMk/>
            <pc:sldMk cId="1086630378" sldId="344"/>
            <ac:cxnSpMk id="38" creationId="{43522EE5-5856-AD16-E131-3E8C379C3BFF}"/>
          </ac:cxnSpMkLst>
        </pc:cxnChg>
      </pc:sldChg>
      <pc:sldChg chg="add">
        <pc:chgData name="Manish Sharma" userId="b799adb9ba789c8f" providerId="LiveId" clId="{A3179114-2163-4F3A-91C7-CE76A65F7B26}" dt="2022-05-12T09:15:34.321" v="82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A3179114-2163-4F3A-91C7-CE76A65F7B26}" dt="2022-05-12T09:17:55.048" v="272" actId="22"/>
        <pc:sldMkLst>
          <pc:docMk/>
          <pc:sldMk cId="1923206056" sldId="346"/>
        </pc:sldMkLst>
        <pc:spChg chg="mod">
          <ac:chgData name="Manish Sharma" userId="b799adb9ba789c8f" providerId="LiveId" clId="{A3179114-2163-4F3A-91C7-CE76A65F7B26}" dt="2022-05-12T09:15:49.661" v="84"/>
          <ac:spMkLst>
            <pc:docMk/>
            <pc:sldMk cId="1923206056" sldId="346"/>
            <ac:spMk id="2" creationId="{0C0D3772-4AAF-53E8-1B79-CFD825610256}"/>
          </ac:spMkLst>
        </pc:spChg>
        <pc:spChg chg="mod">
          <ac:chgData name="Manish Sharma" userId="b799adb9ba789c8f" providerId="LiveId" clId="{A3179114-2163-4F3A-91C7-CE76A65F7B26}" dt="2022-05-12T09:17:48.405" v="270" actId="20577"/>
          <ac:spMkLst>
            <pc:docMk/>
            <pc:sldMk cId="1923206056" sldId="346"/>
            <ac:spMk id="3" creationId="{529AF5C1-7DE6-5C18-FDB9-9AEF3E1DDA26}"/>
          </ac:spMkLst>
        </pc:spChg>
        <pc:spChg chg="add del">
          <ac:chgData name="Manish Sharma" userId="b799adb9ba789c8f" providerId="LiveId" clId="{A3179114-2163-4F3A-91C7-CE76A65F7B26}" dt="2022-05-12T09:17:55.048" v="272" actId="22"/>
          <ac:spMkLst>
            <pc:docMk/>
            <pc:sldMk cId="1923206056" sldId="346"/>
            <ac:spMk id="5" creationId="{983D9F05-B111-E85F-04C5-0DF3B63ED2B2}"/>
          </ac:spMkLst>
        </pc:spChg>
      </pc:sldChg>
      <pc:sldChg chg="modSp add mod">
        <pc:chgData name="Manish Sharma" userId="b799adb9ba789c8f" providerId="LiveId" clId="{A3179114-2163-4F3A-91C7-CE76A65F7B26}" dt="2022-05-12T09:18:34.094" v="296"/>
        <pc:sldMkLst>
          <pc:docMk/>
          <pc:sldMk cId="3793334372" sldId="347"/>
        </pc:sldMkLst>
        <pc:spChg chg="mod">
          <ac:chgData name="Manish Sharma" userId="b799adb9ba789c8f" providerId="LiveId" clId="{A3179114-2163-4F3A-91C7-CE76A65F7B26}" dt="2022-05-12T09:18:02.453" v="278" actId="20577"/>
          <ac:spMkLst>
            <pc:docMk/>
            <pc:sldMk cId="3793334372" sldId="347"/>
            <ac:spMk id="2" creationId="{0C0D3772-4AAF-53E8-1B79-CFD825610256}"/>
          </ac:spMkLst>
        </pc:spChg>
        <pc:spChg chg="mod">
          <ac:chgData name="Manish Sharma" userId="b799adb9ba789c8f" providerId="LiveId" clId="{A3179114-2163-4F3A-91C7-CE76A65F7B26}" dt="2022-05-12T09:18:34.094" v="296"/>
          <ac:spMkLst>
            <pc:docMk/>
            <pc:sldMk cId="3793334372" sldId="347"/>
            <ac:spMk id="3" creationId="{529AF5C1-7DE6-5C18-FDB9-9AEF3E1DDA26}"/>
          </ac:spMkLst>
        </pc:spChg>
      </pc:sldChg>
      <pc:sldChg chg="modSp new mod">
        <pc:chgData name="Manish Sharma" userId="b799adb9ba789c8f" providerId="LiveId" clId="{A3179114-2163-4F3A-91C7-CE76A65F7B26}" dt="2022-05-12T10:12:10.481" v="518" actId="20577"/>
        <pc:sldMkLst>
          <pc:docMk/>
          <pc:sldMk cId="2251360928" sldId="348"/>
        </pc:sldMkLst>
        <pc:spChg chg="mod">
          <ac:chgData name="Manish Sharma" userId="b799adb9ba789c8f" providerId="LiveId" clId="{A3179114-2163-4F3A-91C7-CE76A65F7B26}" dt="2022-05-12T10:05:02.260" v="305" actId="20577"/>
          <ac:spMkLst>
            <pc:docMk/>
            <pc:sldMk cId="2251360928" sldId="348"/>
            <ac:spMk id="2" creationId="{45AE2526-D6C8-2C30-CF3C-09B269D8596D}"/>
          </ac:spMkLst>
        </pc:spChg>
        <pc:spChg chg="mod">
          <ac:chgData name="Manish Sharma" userId="b799adb9ba789c8f" providerId="LiveId" clId="{A3179114-2163-4F3A-91C7-CE76A65F7B26}" dt="2022-05-12T10:12:10.481" v="518" actId="20577"/>
          <ac:spMkLst>
            <pc:docMk/>
            <pc:sldMk cId="2251360928" sldId="348"/>
            <ac:spMk id="3" creationId="{99999E30-4383-4793-4E5F-705F2397282D}"/>
          </ac:spMkLst>
        </pc:spChg>
      </pc:sldChg>
      <pc:sldChg chg="modSp new mod">
        <pc:chgData name="Manish Sharma" userId="b799adb9ba789c8f" providerId="LiveId" clId="{A3179114-2163-4F3A-91C7-CE76A65F7B26}" dt="2022-05-12T11:24:29.345" v="542"/>
        <pc:sldMkLst>
          <pc:docMk/>
          <pc:sldMk cId="3976377021" sldId="349"/>
        </pc:sldMkLst>
        <pc:spChg chg="mod">
          <ac:chgData name="Manish Sharma" userId="b799adb9ba789c8f" providerId="LiveId" clId="{A3179114-2163-4F3A-91C7-CE76A65F7B26}" dt="2022-05-12T11:23:37.047" v="534" actId="20577"/>
          <ac:spMkLst>
            <pc:docMk/>
            <pc:sldMk cId="3976377021" sldId="349"/>
            <ac:spMk id="2" creationId="{FC7BA1A8-3F4D-A79B-535E-60674BCE73D9}"/>
          </ac:spMkLst>
        </pc:spChg>
        <pc:spChg chg="mod">
          <ac:chgData name="Manish Sharma" userId="b799adb9ba789c8f" providerId="LiveId" clId="{A3179114-2163-4F3A-91C7-CE76A65F7B26}" dt="2022-05-12T11:24:29.345" v="542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3179114-2163-4F3A-91C7-CE76A65F7B26}" dt="2022-05-13T04:16:20.850" v="563"/>
        <pc:sldMkLst>
          <pc:docMk/>
          <pc:sldMk cId="811649670" sldId="350"/>
        </pc:sldMkLst>
      </pc:sldChg>
      <pc:sldChg chg="modSp add mod">
        <pc:chgData name="Manish Sharma" userId="b799adb9ba789c8f" providerId="LiveId" clId="{A3179114-2163-4F3A-91C7-CE76A65F7B26}" dt="2022-05-13T04:19:32.691" v="724" actId="20577"/>
        <pc:sldMkLst>
          <pc:docMk/>
          <pc:sldMk cId="3227899067" sldId="351"/>
        </pc:sldMkLst>
        <pc:spChg chg="mod">
          <ac:chgData name="Manish Sharma" userId="b799adb9ba789c8f" providerId="LiveId" clId="{A3179114-2163-4F3A-91C7-CE76A65F7B26}" dt="2022-05-13T04:17:32.903" v="581" actId="20577"/>
          <ac:spMkLst>
            <pc:docMk/>
            <pc:sldMk cId="3227899067" sldId="351"/>
            <ac:spMk id="4" creationId="{FE3804AA-1B76-449A-892A-69EA6CCB0EF4}"/>
          </ac:spMkLst>
        </pc:spChg>
        <pc:spChg chg="mod">
          <ac:chgData name="Manish Sharma" userId="b799adb9ba789c8f" providerId="LiveId" clId="{A3179114-2163-4F3A-91C7-CE76A65F7B26}" dt="2022-05-13T04:19:32.691" v="724" actId="20577"/>
          <ac:spMkLst>
            <pc:docMk/>
            <pc:sldMk cId="3227899067" sldId="351"/>
            <ac:spMk id="15" creationId="{2ED58B13-D711-4644-A5F8-B8735A2CBCA7}"/>
          </ac:spMkLst>
        </pc:spChg>
      </pc:sldChg>
      <pc:sldChg chg="add">
        <pc:chgData name="Manish Sharma" userId="b799adb9ba789c8f" providerId="LiveId" clId="{A3179114-2163-4F3A-91C7-CE76A65F7B26}" dt="2022-05-13T04:48:35.479" v="725"/>
        <pc:sldMkLst>
          <pc:docMk/>
          <pc:sldMk cId="2857248363" sldId="352"/>
        </pc:sldMkLst>
      </pc:sldChg>
      <pc:sldChg chg="modSp add mod">
        <pc:chgData name="Manish Sharma" userId="b799adb9ba789c8f" providerId="LiveId" clId="{A3179114-2163-4F3A-91C7-CE76A65F7B26}" dt="2022-05-13T04:49:42.794" v="770" actId="20577"/>
        <pc:sldMkLst>
          <pc:docMk/>
          <pc:sldMk cId="2744805497" sldId="353"/>
        </pc:sldMkLst>
        <pc:spChg chg="mod">
          <ac:chgData name="Manish Sharma" userId="b799adb9ba789c8f" providerId="LiveId" clId="{A3179114-2163-4F3A-91C7-CE76A65F7B26}" dt="2022-05-13T04:49:42.794" v="770" actId="20577"/>
          <ac:spMkLst>
            <pc:docMk/>
            <pc:sldMk cId="2744805497" sldId="353"/>
            <ac:spMk id="3" creationId="{35069699-9650-43A6-B73D-27C0BB0C3403}"/>
          </ac:spMkLst>
        </pc:spChg>
      </pc:sldChg>
      <pc:sldChg chg="modSp add mod">
        <pc:chgData name="Manish Sharma" userId="b799adb9ba789c8f" providerId="LiveId" clId="{A3179114-2163-4F3A-91C7-CE76A65F7B26}" dt="2022-05-13T04:53:50.123" v="786" actId="20577"/>
        <pc:sldMkLst>
          <pc:docMk/>
          <pc:sldMk cId="2903542338" sldId="354"/>
        </pc:sldMkLst>
        <pc:spChg chg="mod">
          <ac:chgData name="Manish Sharma" userId="b799adb9ba789c8f" providerId="LiveId" clId="{A3179114-2163-4F3A-91C7-CE76A65F7B26}" dt="2022-05-13T04:53:50.123" v="786" actId="20577"/>
          <ac:spMkLst>
            <pc:docMk/>
            <pc:sldMk cId="2903542338" sldId="354"/>
            <ac:spMk id="3" creationId="{03F610EA-D557-4D06-B22C-248E273A33B4}"/>
          </ac:spMkLst>
        </pc:spChg>
      </pc:sldChg>
      <pc:sldChg chg="add">
        <pc:chgData name="Manish Sharma" userId="b799adb9ba789c8f" providerId="LiveId" clId="{A3179114-2163-4F3A-91C7-CE76A65F7B26}" dt="2022-05-13T05:19:44.778" v="789"/>
        <pc:sldMkLst>
          <pc:docMk/>
          <pc:sldMk cId="2958282647" sldId="355"/>
        </pc:sldMkLst>
      </pc:sldChg>
      <pc:sldChg chg="add">
        <pc:chgData name="Manish Sharma" userId="b799adb9ba789c8f" providerId="LiveId" clId="{A3179114-2163-4F3A-91C7-CE76A65F7B26}" dt="2022-05-13T05:19:44.778" v="789"/>
        <pc:sldMkLst>
          <pc:docMk/>
          <pc:sldMk cId="2850348841" sldId="356"/>
        </pc:sldMkLst>
      </pc:sldChg>
      <pc:sldChg chg="addSp delSp modSp add mod">
        <pc:chgData name="Manish Sharma" userId="b799adb9ba789c8f" providerId="LiveId" clId="{A3179114-2163-4F3A-91C7-CE76A65F7B26}" dt="2022-05-13T05:34:42.094" v="794" actId="693"/>
        <pc:sldMkLst>
          <pc:docMk/>
          <pc:sldMk cId="833572205" sldId="357"/>
        </pc:sldMkLst>
        <pc:spChg chg="del">
          <ac:chgData name="Manish Sharma" userId="b799adb9ba789c8f" providerId="LiveId" clId="{A3179114-2163-4F3A-91C7-CE76A65F7B26}" dt="2022-05-13T05:33:18.817" v="791" actId="478"/>
          <ac:spMkLst>
            <pc:docMk/>
            <pc:sldMk cId="833572205" sldId="357"/>
            <ac:spMk id="18" creationId="{E70554F7-1985-4B74-B164-7054DB4E5F99}"/>
          </ac:spMkLst>
        </pc:spChg>
        <pc:cxnChg chg="add mod">
          <ac:chgData name="Manish Sharma" userId="b799adb9ba789c8f" providerId="LiveId" clId="{A3179114-2163-4F3A-91C7-CE76A65F7B26}" dt="2022-05-13T05:34:42.094" v="794" actId="693"/>
          <ac:cxnSpMkLst>
            <pc:docMk/>
            <pc:sldMk cId="833572205" sldId="357"/>
            <ac:cxnSpMk id="3" creationId="{F39083D4-9AD3-9007-E250-CC75BECE6111}"/>
          </ac:cxnSpMkLst>
        </pc:cxnChg>
        <pc:cxnChg chg="del mod">
          <ac:chgData name="Manish Sharma" userId="b799adb9ba789c8f" providerId="LiveId" clId="{A3179114-2163-4F3A-91C7-CE76A65F7B26}" dt="2022-05-13T05:33:18.817" v="791" actId="478"/>
          <ac:cxnSpMkLst>
            <pc:docMk/>
            <pc:sldMk cId="833572205" sldId="357"/>
            <ac:cxnSpMk id="17" creationId="{8513CD5D-629B-4B84-974F-9763A9096B6F}"/>
          </ac:cxnSpMkLst>
        </pc:cxnChg>
      </pc:sldChg>
      <pc:sldChg chg="add">
        <pc:chgData name="Manish Sharma" userId="b799adb9ba789c8f" providerId="LiveId" clId="{A3179114-2163-4F3A-91C7-CE76A65F7B26}" dt="2022-05-13T05:37:19.031" v="796"/>
        <pc:sldMkLst>
          <pc:docMk/>
          <pc:sldMk cId="167732844" sldId="35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787089593" sldId="358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945998607" sldId="359"/>
        </pc:sldMkLst>
      </pc:sldChg>
      <pc:sldChg chg="addSp delSp modSp new mod">
        <pc:chgData name="Manish Sharma" userId="b799adb9ba789c8f" providerId="LiveId" clId="{A3179114-2163-4F3A-91C7-CE76A65F7B26}" dt="2022-05-13T07:40:58.262" v="806"/>
        <pc:sldMkLst>
          <pc:docMk/>
          <pc:sldMk cId="2739323608" sldId="359"/>
        </pc:sldMkLst>
        <pc:spChg chg="mod">
          <ac:chgData name="Manish Sharma" userId="b799adb9ba789c8f" providerId="LiveId" clId="{A3179114-2163-4F3A-91C7-CE76A65F7B26}" dt="2022-05-13T07:39:25.769" v="800"/>
          <ac:spMkLst>
            <pc:docMk/>
            <pc:sldMk cId="2739323608" sldId="359"/>
            <ac:spMk id="2" creationId="{94FB04E1-C214-27D0-B1D6-287EF7975641}"/>
          </ac:spMkLst>
        </pc:spChg>
        <pc:spChg chg="del">
          <ac:chgData name="Manish Sharma" userId="b799adb9ba789c8f" providerId="LiveId" clId="{A3179114-2163-4F3A-91C7-CE76A65F7B26}" dt="2022-05-13T07:39:28.764" v="801" actId="478"/>
          <ac:spMkLst>
            <pc:docMk/>
            <pc:sldMk cId="2739323608" sldId="359"/>
            <ac:spMk id="3" creationId="{B11FCCC8-5982-B277-5A00-C8B5904F45C2}"/>
          </ac:spMkLst>
        </pc:spChg>
        <pc:spChg chg="add mod">
          <ac:chgData name="Manish Sharma" userId="b799adb9ba789c8f" providerId="LiveId" clId="{A3179114-2163-4F3A-91C7-CE76A65F7B26}" dt="2022-05-13T07:39:41.745" v="802"/>
          <ac:spMkLst>
            <pc:docMk/>
            <pc:sldMk cId="2739323608" sldId="359"/>
            <ac:spMk id="4" creationId="{31ADB7D8-6EAD-EC6D-B2B2-1BCED9F94FD2}"/>
          </ac:spMkLst>
        </pc:spChg>
        <pc:spChg chg="add mod">
          <ac:chgData name="Manish Sharma" userId="b799adb9ba789c8f" providerId="LiveId" clId="{A3179114-2163-4F3A-91C7-CE76A65F7B26}" dt="2022-05-13T07:39:53.016" v="803"/>
          <ac:spMkLst>
            <pc:docMk/>
            <pc:sldMk cId="2739323608" sldId="359"/>
            <ac:spMk id="5" creationId="{822EFD95-8BBC-CD9A-0632-70E9660843A5}"/>
          </ac:spMkLst>
        </pc:spChg>
        <pc:spChg chg="add mod">
          <ac:chgData name="Manish Sharma" userId="b799adb9ba789c8f" providerId="LiveId" clId="{A3179114-2163-4F3A-91C7-CE76A65F7B26}" dt="2022-05-13T07:40:39.274" v="804"/>
          <ac:spMkLst>
            <pc:docMk/>
            <pc:sldMk cId="2739323608" sldId="359"/>
            <ac:spMk id="6" creationId="{FD320374-665D-278F-A911-16BBEF9FBC12}"/>
          </ac:spMkLst>
        </pc:spChg>
        <pc:spChg chg="add mod">
          <ac:chgData name="Manish Sharma" userId="b799adb9ba789c8f" providerId="LiveId" clId="{A3179114-2163-4F3A-91C7-CE76A65F7B26}" dt="2022-05-13T07:40:39.274" v="804"/>
          <ac:spMkLst>
            <pc:docMk/>
            <pc:sldMk cId="2739323608" sldId="359"/>
            <ac:spMk id="7" creationId="{52C0E2FD-63BD-6FF1-FA47-3901C9545998}"/>
          </ac:spMkLst>
        </pc:spChg>
        <pc:spChg chg="add mod">
          <ac:chgData name="Manish Sharma" userId="b799adb9ba789c8f" providerId="LiveId" clId="{A3179114-2163-4F3A-91C7-CE76A65F7B26}" dt="2022-05-13T07:40:39.274" v="804"/>
          <ac:spMkLst>
            <pc:docMk/>
            <pc:sldMk cId="2739323608" sldId="359"/>
            <ac:spMk id="8" creationId="{8D248D84-D735-9232-E758-6283FF6E9F68}"/>
          </ac:spMkLst>
        </pc:spChg>
        <pc:spChg chg="add mod">
          <ac:chgData name="Manish Sharma" userId="b799adb9ba789c8f" providerId="LiveId" clId="{A3179114-2163-4F3A-91C7-CE76A65F7B26}" dt="2022-05-13T07:40:39.274" v="804"/>
          <ac:spMkLst>
            <pc:docMk/>
            <pc:sldMk cId="2739323608" sldId="359"/>
            <ac:spMk id="9" creationId="{05E87EAF-C920-0CA8-E230-70BBD4549AFC}"/>
          </ac:spMkLst>
        </pc:spChg>
        <pc:spChg chg="add mod">
          <ac:chgData name="Manish Sharma" userId="b799adb9ba789c8f" providerId="LiveId" clId="{A3179114-2163-4F3A-91C7-CE76A65F7B26}" dt="2022-05-13T07:40:39.274" v="804"/>
          <ac:spMkLst>
            <pc:docMk/>
            <pc:sldMk cId="2739323608" sldId="359"/>
            <ac:spMk id="10" creationId="{0F0C00FF-B69E-5587-2306-420E4C11D438}"/>
          </ac:spMkLst>
        </pc:spChg>
        <pc:spChg chg="add mod">
          <ac:chgData name="Manish Sharma" userId="b799adb9ba789c8f" providerId="LiveId" clId="{A3179114-2163-4F3A-91C7-CE76A65F7B26}" dt="2022-05-13T07:40:58.262" v="806"/>
          <ac:spMkLst>
            <pc:docMk/>
            <pc:sldMk cId="2739323608" sldId="359"/>
            <ac:spMk id="14" creationId="{C9B54E98-D8EE-EEA0-D087-427D2B67844D}"/>
          </ac:spMkLst>
        </pc:spChg>
        <pc:cxnChg chg="add mod">
          <ac:chgData name="Manish Sharma" userId="b799adb9ba789c8f" providerId="LiveId" clId="{A3179114-2163-4F3A-91C7-CE76A65F7B26}" dt="2022-05-13T07:40:46.944" v="805"/>
          <ac:cxnSpMkLst>
            <pc:docMk/>
            <pc:sldMk cId="2739323608" sldId="359"/>
            <ac:cxnSpMk id="11" creationId="{CA324F3D-0AA0-CA3B-EB4A-436C09E0B26D}"/>
          </ac:cxnSpMkLst>
        </pc:cxnChg>
        <pc:cxnChg chg="add mod">
          <ac:chgData name="Manish Sharma" userId="b799adb9ba789c8f" providerId="LiveId" clId="{A3179114-2163-4F3A-91C7-CE76A65F7B26}" dt="2022-05-13T07:40:46.944" v="805"/>
          <ac:cxnSpMkLst>
            <pc:docMk/>
            <pc:sldMk cId="2739323608" sldId="359"/>
            <ac:cxnSpMk id="12" creationId="{783E2721-3B72-7A95-39C1-67602CF9274A}"/>
          </ac:cxnSpMkLst>
        </pc:cxnChg>
        <pc:cxnChg chg="add mod">
          <ac:chgData name="Manish Sharma" userId="b799adb9ba789c8f" providerId="LiveId" clId="{A3179114-2163-4F3A-91C7-CE76A65F7B26}" dt="2022-05-13T07:40:46.944" v="805"/>
          <ac:cxnSpMkLst>
            <pc:docMk/>
            <pc:sldMk cId="2739323608" sldId="359"/>
            <ac:cxnSpMk id="13" creationId="{A0215111-FB9E-48A7-F254-79A9D5DC45F2}"/>
          </ac:cxnSpMkLst>
        </pc:cxn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A3179114-2163-4F3A-91C7-CE76A65F7B26}" dt="2022-05-13T08:06:36.717" v="829" actId="313"/>
        <pc:sldMkLst>
          <pc:docMk/>
          <pc:sldMk cId="3809309878" sldId="360"/>
        </pc:sldMkLst>
        <pc:spChg chg="mod">
          <ac:chgData name="Manish Sharma" userId="b799adb9ba789c8f" providerId="LiveId" clId="{A3179114-2163-4F3A-91C7-CE76A65F7B26}" dt="2022-05-13T08:03:25.451" v="813"/>
          <ac:spMkLst>
            <pc:docMk/>
            <pc:sldMk cId="3809309878" sldId="360"/>
            <ac:spMk id="2" creationId="{4CF75605-A713-7C56-33AA-31FA02DA3038}"/>
          </ac:spMkLst>
        </pc:spChg>
        <pc:spChg chg="mod">
          <ac:chgData name="Manish Sharma" userId="b799adb9ba789c8f" providerId="LiveId" clId="{A3179114-2163-4F3A-91C7-CE76A65F7B26}" dt="2022-05-13T08:06:36.717" v="829" actId="313"/>
          <ac:spMkLst>
            <pc:docMk/>
            <pc:sldMk cId="3809309878" sldId="360"/>
            <ac:spMk id="3" creationId="{28ADE3A1-D0CA-4EB8-AFDB-2013D29A655F}"/>
          </ac:spMkLst>
        </pc:spChg>
        <pc:spChg chg="add del">
          <ac:chgData name="Manish Sharma" userId="b799adb9ba789c8f" providerId="LiveId" clId="{A3179114-2163-4F3A-91C7-CE76A65F7B26}" dt="2022-05-13T08:05:09.677" v="820"/>
          <ac:spMkLst>
            <pc:docMk/>
            <pc:sldMk cId="3809309878" sldId="360"/>
            <ac:spMk id="4" creationId="{8511BD0C-CB65-4BA5-1C28-1C3C3B43161F}"/>
          </ac:spMkLst>
        </pc:sp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611219793" sldId="361"/>
        </pc:sldMkLst>
      </pc:sldChg>
      <pc:sldChg chg="add">
        <pc:chgData name="Manish Sharma" userId="b799adb9ba789c8f" providerId="LiveId" clId="{A3179114-2163-4F3A-91C7-CE76A65F7B26}" dt="2022-05-13T09:42:26.885" v="830"/>
        <pc:sldMkLst>
          <pc:docMk/>
          <pc:sldMk cId="4068368089" sldId="361"/>
        </pc:sldMkLst>
      </pc:sldChg>
      <pc:sldChg chg="add">
        <pc:chgData name="Manish Sharma" userId="b799adb9ba789c8f" providerId="LiveId" clId="{A3179114-2163-4F3A-91C7-CE76A65F7B26}" dt="2022-05-13T10:19:52.522" v="831"/>
        <pc:sldMkLst>
          <pc:docMk/>
          <pc:sldMk cId="3936429631" sldId="362"/>
        </pc:sldMkLst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959681348" sldId="362"/>
        </pc:sldMkLst>
      </pc:sldChg>
      <pc:sldChg chg="modSp new mod">
        <pc:chgData name="Manish Sharma" userId="b799adb9ba789c8f" providerId="LiveId" clId="{A3179114-2163-4F3A-91C7-CE76A65F7B26}" dt="2022-05-13T11:04:31.286" v="865" actId="20577"/>
        <pc:sldMkLst>
          <pc:docMk/>
          <pc:sldMk cId="1113698474" sldId="363"/>
        </pc:sldMkLst>
        <pc:spChg chg="mod">
          <ac:chgData name="Manish Sharma" userId="b799adb9ba789c8f" providerId="LiveId" clId="{A3179114-2163-4F3A-91C7-CE76A65F7B26}" dt="2022-05-13T10:59:14.677" v="855" actId="20577"/>
          <ac:spMkLst>
            <pc:docMk/>
            <pc:sldMk cId="1113698474" sldId="363"/>
            <ac:spMk id="2" creationId="{C3B155EF-AC47-B011-EDBC-A81F46BC00F7}"/>
          </ac:spMkLst>
        </pc:spChg>
        <pc:spChg chg="mod">
          <ac:chgData name="Manish Sharma" userId="b799adb9ba789c8f" providerId="LiveId" clId="{A3179114-2163-4F3A-91C7-CE76A65F7B26}" dt="2022-05-13T11:04:31.286" v="865" actId="20577"/>
          <ac:spMkLst>
            <pc:docMk/>
            <pc:sldMk cId="1113698474" sldId="363"/>
            <ac:spMk id="3" creationId="{54E0A5A2-7A8B-2A36-8EF3-DB3DB7E1216A}"/>
          </ac:spMkLst>
        </pc:spChg>
      </pc:sldChg>
      <pc:sldChg chg="del">
        <pc:chgData name="Manish Sharma" userId="b799adb9ba789c8f" providerId="LiveId" clId="{A3179114-2163-4F3A-91C7-CE76A65F7B26}" dt="2022-05-12T03:32:51.714" v="7" actId="47"/>
        <pc:sldMkLst>
          <pc:docMk/>
          <pc:sldMk cId="3963583470" sldId="363"/>
        </pc:sldMkLst>
      </pc:sldChg>
      <pc:sldChg chg="addSp modSp add mod">
        <pc:chgData name="Manish Sharma" userId="b799adb9ba789c8f" providerId="LiveId" clId="{A3179114-2163-4F3A-91C7-CE76A65F7B26}" dt="2022-05-16T09:45:22.010" v="890" actId="20577"/>
        <pc:sldMkLst>
          <pc:docMk/>
          <pc:sldMk cId="1879572570" sldId="364"/>
        </pc:sldMkLst>
        <pc:spChg chg="add mod">
          <ac:chgData name="Manish Sharma" userId="b799adb9ba789c8f" providerId="LiveId" clId="{A3179114-2163-4F3A-91C7-CE76A65F7B26}" dt="2022-05-16T09:45:22.010" v="890" actId="20577"/>
          <ac:spMkLst>
            <pc:docMk/>
            <pc:sldMk cId="1879572570" sldId="364"/>
            <ac:spMk id="29" creationId="{FB701F8C-871C-307F-196C-3CCFA3DB248D}"/>
          </ac:spMkLst>
        </pc:spChg>
      </pc:sldChg>
      <pc:sldChg chg="add">
        <pc:chgData name="Manish Sharma" userId="b799adb9ba789c8f" providerId="LiveId" clId="{A3179114-2163-4F3A-91C7-CE76A65F7B26}" dt="2022-05-16T10:38:28.055" v="892"/>
        <pc:sldMkLst>
          <pc:docMk/>
          <pc:sldMk cId="4119803830" sldId="365"/>
        </pc:sldMkLst>
      </pc:sldChg>
      <pc:sldChg chg="add">
        <pc:chgData name="Manish Sharma" userId="b799adb9ba789c8f" providerId="LiveId" clId="{A3179114-2163-4F3A-91C7-CE76A65F7B26}" dt="2022-05-16T10:54:54.708" v="893"/>
        <pc:sldMkLst>
          <pc:docMk/>
          <pc:sldMk cId="1345247763" sldId="366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Node JS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656F-DE98-412A-82CB-2CA18AC1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E2CD-138A-4ABE-A8DC-60C1323E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Node.js® is a JavaScript runtime built on Chrome's V8 JavaScript engine.</a:t>
            </a:r>
          </a:p>
          <a:p>
            <a:r>
              <a:rPr lang="en-US" dirty="0"/>
              <a:t>As an asynchronous event-driven JavaScript runtime</a:t>
            </a:r>
          </a:p>
          <a:p>
            <a:r>
              <a:rPr lang="en-US" dirty="0"/>
              <a:t>Node.js is designed to build scalable network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968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6BC2D-BE22-4199-B9F3-6CAA1983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0C0B0-8155-46A1-BD2F-9D964CFF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Node.js is </a:t>
            </a:r>
          </a:p>
          <a:p>
            <a:pPr lvl="1"/>
            <a:r>
              <a:rPr lang="en-US" dirty="0"/>
              <a:t>open-source</a:t>
            </a:r>
          </a:p>
          <a:p>
            <a:pPr lvl="1"/>
            <a:r>
              <a:rPr lang="en-US" dirty="0"/>
              <a:t>cross-platform</a:t>
            </a:r>
          </a:p>
          <a:p>
            <a:pPr lvl="1"/>
            <a:r>
              <a:rPr lang="en-US" dirty="0"/>
              <a:t>back-end JavaScript runtime environment </a:t>
            </a:r>
          </a:p>
          <a:p>
            <a:pPr lvl="1"/>
            <a:r>
              <a:rPr lang="en-US" dirty="0"/>
              <a:t>runs on the V8 engine </a:t>
            </a:r>
          </a:p>
          <a:p>
            <a:pPr lvl="1"/>
            <a:r>
              <a:rPr lang="en-US" dirty="0"/>
              <a:t>executes JavaScript code outside a web browser. </a:t>
            </a:r>
          </a:p>
          <a:p>
            <a:r>
              <a:rPr lang="en-US" dirty="0"/>
              <a:t>Node.js lets developers use JavaScript for server-side scripting.</a:t>
            </a:r>
          </a:p>
          <a:p>
            <a:r>
              <a:rPr lang="en-US" dirty="0"/>
              <a:t>Node.js represents a "JavaScript everywhere" paradigm</a:t>
            </a:r>
          </a:p>
          <a:p>
            <a:pPr lvl="1"/>
            <a:r>
              <a:rPr lang="en-US" dirty="0"/>
              <a:t>Unifying web-application development around a single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416525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262-00BC-48C6-A0ED-335AC4E4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BE3-F2C8-4873-ACD6-0BD59110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Node.js Modules </a:t>
            </a:r>
            <a:r>
              <a:rPr lang="en-IN" dirty="0" err="1"/>
              <a:t>Intellisense</a:t>
            </a:r>
            <a:endParaRPr lang="en-IN" dirty="0"/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170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35CD71-E7B7-5F51-9847-16E70070701E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FB196DF-9093-8DAE-3221-41B4AE9117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FDFBDE9-20BB-2005-76CD-771A0F85DA3F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42E714D-241E-21F7-A289-FF346DC1EE4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9B402D-30B6-27ED-03ED-5A2EF9050393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77156C0-29A1-4395-D78C-514D8CA1211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F1CEA28-E2D8-4F06-A7CF-C3CEA9FF7A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90EDAB-1AAE-A79E-0ED8-E0A3F42AAD2F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ABE6AAC-B29A-ED92-316B-3AED9E5248C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8ABC791-2EF0-F0F5-B84C-ADA34E0A5AB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DB84C9-F92A-4C11-51BC-8E4D3558D8E4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1EC2781-247F-BD83-E2C8-AAFC5ACACAE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673026B-C673-7022-015F-4CBB09E0962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385124-9E87-E1B1-4B5F-F680F95E9E4F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B251A0-2F03-D30A-3571-5ED06732C854}"/>
              </a:ext>
            </a:extLst>
          </p:cNvPr>
          <p:cNvSpPr txBox="1"/>
          <p:nvPr/>
        </p:nvSpPr>
        <p:spPr>
          <a:xfrm>
            <a:off x="7738834" y="4006570"/>
            <a:ext cx="1122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DD051A-69C0-3339-0552-862379C3F2E0}"/>
              </a:ext>
            </a:extLst>
          </p:cNvPr>
          <p:cNvSpPr txBox="1"/>
          <p:nvPr/>
        </p:nvSpPr>
        <p:spPr>
          <a:xfrm>
            <a:off x="8788400" y="4011010"/>
            <a:ext cx="1788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 + MVC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91B57-0686-EE85-BFE1-F9E4FA7D69F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DA4BC6-412B-27E6-9746-EF0446E684FF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8EA468-1C98-DB6B-38BF-52930B9F6CC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98BB1F-D0B2-867C-EA4D-0497DDDC23EF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9B2807E-B523-F2A4-56DD-4E58154F4B54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18ADD9-2282-08CF-E43E-733127CDCF8C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AFD389-5617-4E9C-4D18-474F770C3F2C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AB5EA2-7169-9031-81E3-C8F416437135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27DED1-9AEB-798B-9E52-921DE803917A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0BB382A-CDA2-F4C1-B3FA-8F0D3FC5F1E9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84A50A-A76F-04B9-60F0-6FBC8AACE084}"/>
              </a:ext>
            </a:extLst>
          </p:cNvPr>
          <p:cNvCxnSpPr>
            <a:cxnSpLocks/>
          </p:cNvCxnSpPr>
          <p:nvPr/>
        </p:nvCxnSpPr>
        <p:spPr>
          <a:xfrm>
            <a:off x="3390625" y="3662962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F81560-57B2-39F2-C9C8-086ABA321816}"/>
              </a:ext>
            </a:extLst>
          </p:cNvPr>
          <p:cNvSpPr txBox="1"/>
          <p:nvPr/>
        </p:nvSpPr>
        <p:spPr>
          <a:xfrm>
            <a:off x="4740031" y="330649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7C541B-ACFD-9753-58EE-21D6E42D2A3E}"/>
              </a:ext>
            </a:extLst>
          </p:cNvPr>
          <p:cNvCxnSpPr/>
          <p:nvPr/>
        </p:nvCxnSpPr>
        <p:spPr>
          <a:xfrm flipH="1">
            <a:off x="3379569" y="400657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3EA6FCB-541F-E164-79F4-605B077C037D}"/>
              </a:ext>
            </a:extLst>
          </p:cNvPr>
          <p:cNvSpPr/>
          <p:nvPr/>
        </p:nvSpPr>
        <p:spPr>
          <a:xfrm>
            <a:off x="4500349" y="4019432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84055F-9B54-12AF-73FA-753D8816E789}"/>
              </a:ext>
            </a:extLst>
          </p:cNvPr>
          <p:cNvGrpSpPr/>
          <p:nvPr/>
        </p:nvGrpSpPr>
        <p:grpSpPr>
          <a:xfrm>
            <a:off x="3498332" y="4065453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A8E115DA-73CB-199B-13B5-448C1D4EBF75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0AF7FB-2CD3-DA80-A3AA-D7C6BA42D92D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Full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09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81A99-99E8-0D2D-49B1-EC8A5DE70CDD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F6A5DCF-438D-4622-8B33-8F6F0B0E64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9A80798-72D8-B59A-58F3-F6C4EE1044DA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7351FEB-CEC5-7807-619E-8F9D8F368766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E5AEFA-6264-D782-D463-CDBCFFA30A69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5AC157-7929-106C-BA1B-14AB20F2430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9E1D2F-3429-ADA7-6EE4-5AE37114D7A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DC940-8F11-802B-FF44-0AC57ED0DBA6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7B5DE53-996F-1BBE-0938-28DD23AA2E4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0A3F5A8-88AF-CED1-532A-601CB429D32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4E538B-BD0D-9986-FF54-F6A904A18449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7E4635-2E86-BEAF-3FED-13CE9FB8094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C704DFE-E145-F786-DAF6-4787E96CEDB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924D96-303E-9CD1-AD96-90FDC59BB487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51BB28-1A30-4B0F-5E6A-8AE93B74283A}"/>
              </a:ext>
            </a:extLst>
          </p:cNvPr>
          <p:cNvSpPr txBox="1"/>
          <p:nvPr/>
        </p:nvSpPr>
        <p:spPr>
          <a:xfrm>
            <a:off x="7738834" y="4006570"/>
            <a:ext cx="1122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E038CB-C901-B147-99F1-E6A7F674678A}"/>
              </a:ext>
            </a:extLst>
          </p:cNvPr>
          <p:cNvSpPr txBox="1"/>
          <p:nvPr/>
        </p:nvSpPr>
        <p:spPr>
          <a:xfrm>
            <a:off x="8788400" y="4011010"/>
            <a:ext cx="1788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 + MVC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DDD74-021F-5BB9-1EC7-5277ED966E74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25F933-1E4F-C80B-B0B5-D7FEA5432C4A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55E631-6923-B77A-ACE6-DC089055C835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210008-C5C9-9578-85A0-7766028B02A0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5CDE4-5AC5-58C5-0960-C761EA443F1E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CF93E4-BBAC-AB9C-9A74-5694F0B743E3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485398-EFCB-60C9-F2E1-F38207DAD6FB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95AC09-B422-3645-35C2-506CE825826C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D52FB67-D932-8ADF-1926-A6A8D82B089B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373C96-4F17-EC97-5E20-F66D489D6279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204232-1C38-0D47-38A3-1FB8594AFEF4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54E5C5-1186-D769-6C73-864CA7314424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118EFE-C9F4-D657-1371-91B539A8495B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B35DCA-75E6-BFD7-0AEF-FF05CC11C7CF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47B089-17A7-BB7D-EB64-5F2CF2DB7F50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306225A-0E69-4412-0684-E2C9DB77183E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89BD4F9-246E-BB8F-650F-D4D36137BA2A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2F2C686-22DE-3B67-84EF-0341760C515B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7957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CC2DD-41AA-72F8-A593-3DCDFB205E68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7288A0-8395-BD40-9C1E-D8DED4B6043C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645102-613F-59C5-4395-85E35CCC2E2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5BC9919-45C2-A86C-CE7E-E221A66E2C7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DACB25-4970-7C68-615B-9CD053D7F8AF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D02D4C-4D14-FAF6-8076-D1797F38E3D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48D4DF-5A4E-4BF3-E480-32CC79CCCE5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4D6C30-F502-E6F9-4901-BF10E3C8F0F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670F6C2-4B31-92BB-3333-988CF7FF806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D4CCA3-E925-5C7B-BA27-FA33FCD66D5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F550BF-509A-925B-2543-4F2A40A528D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F1F54D-ACFC-575D-E63F-8DE881D04E47}"/>
              </a:ext>
            </a:extLst>
          </p:cNvPr>
          <p:cNvSpPr txBox="1"/>
          <p:nvPr/>
        </p:nvSpPr>
        <p:spPr>
          <a:xfrm>
            <a:off x="7743161" y="2636448"/>
            <a:ext cx="1122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97108-C01E-13AD-AFB8-F1F7EDB57137}"/>
              </a:ext>
            </a:extLst>
          </p:cNvPr>
          <p:cNvSpPr txBox="1"/>
          <p:nvPr/>
        </p:nvSpPr>
        <p:spPr>
          <a:xfrm>
            <a:off x="8879647" y="2639375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C7A8E-0AF1-14C3-F906-F4C08449CCD0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92FDE-6C5D-B32E-AF47-EB59870EA1D2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E32C4-1FD0-4E0F-B720-8776D38E8F0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5E629-022C-554B-60C3-FA06187B5F39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E940C-0B24-1E1B-39D6-E7B7469D542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9BF9E9-EC83-F832-EB3A-0B31BF134C9D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3724C2-B9E1-BEC2-B64C-4F0AA31C73E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B33351-B277-AEFF-4935-0BE56AEDB603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459260-737D-7313-B3DA-758F60BA6670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463C8C-39D0-F353-9D6F-5156F06EFAB0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779E07-2E86-1822-7C43-93A03481C0D7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8406F687-B6F0-28C7-4A80-7D73199F080D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5D21C-6E32-B35F-C8F0-9B51C0E0DBAD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9B0E98-4B9B-B262-50F6-0759C3F9F6D8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9E419-D529-117D-B37B-C6B02533BD92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ECA09F-01FE-86ED-2927-5CC756B5164B}"/>
              </a:ext>
            </a:extLst>
          </p:cNvPr>
          <p:cNvSpPr txBox="1"/>
          <p:nvPr/>
        </p:nvSpPr>
        <p:spPr>
          <a:xfrm>
            <a:off x="7734591" y="4609235"/>
            <a:ext cx="19890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571179-7C74-9BC0-E7F0-CADA293360BF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35C2BE-7407-149C-1CC9-C3D6C5A58F31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C7DFCF-6525-C05F-4A98-8C935EC44C05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05D037-2532-C48A-FEBC-95BF6ADEF5CA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07B6AC-A081-BBE4-CF97-A72801D34366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BE4-44A1-EBC6-759B-F0A0982EA403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424F8-8668-363D-0284-A0DFE97841E6}"/>
              </a:ext>
            </a:extLst>
          </p:cNvPr>
          <p:cNvSpPr txBox="1"/>
          <p:nvPr/>
        </p:nvSpPr>
        <p:spPr>
          <a:xfrm>
            <a:off x="172141" y="5920499"/>
            <a:ext cx="306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NG1,</a:t>
            </a:r>
          </a:p>
          <a:p>
            <a:r>
              <a:rPr lang="en-IN" dirty="0"/>
              <a:t>NG2 or above, React, Vue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22523A-AF6D-122C-7BF8-FABCA560D7AE}"/>
              </a:ext>
            </a:extLst>
          </p:cNvPr>
          <p:cNvSpPr txBox="1"/>
          <p:nvPr/>
        </p:nvSpPr>
        <p:spPr>
          <a:xfrm>
            <a:off x="758222" y="364311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23272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CC2DD-41AA-72F8-A593-3DCDFB205E68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7288A0-8395-BD40-9C1E-D8DED4B6043C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2645102-613F-59C5-4395-85E35CCC2E2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5BC9919-45C2-A86C-CE7E-E221A66E2C7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DACB25-4970-7C68-615B-9CD053D7F8AF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D02D4C-4D14-FAF6-8076-D1797F38E3D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48D4DF-5A4E-4BF3-E480-32CC79CCCE5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4D6C30-F502-E6F9-4901-BF10E3C8F0F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670F6C2-4B31-92BB-3333-988CF7FF806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D4CCA3-E925-5C7B-BA27-FA33FCD66D5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F550BF-509A-925B-2543-4F2A40A528D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F1F54D-ACFC-575D-E63F-8DE881D04E47}"/>
              </a:ext>
            </a:extLst>
          </p:cNvPr>
          <p:cNvSpPr txBox="1"/>
          <p:nvPr/>
        </p:nvSpPr>
        <p:spPr>
          <a:xfrm>
            <a:off x="7743161" y="2636448"/>
            <a:ext cx="1122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297108-C01E-13AD-AFB8-F1F7EDB57137}"/>
              </a:ext>
            </a:extLst>
          </p:cNvPr>
          <p:cNvSpPr txBox="1"/>
          <p:nvPr/>
        </p:nvSpPr>
        <p:spPr>
          <a:xfrm>
            <a:off x="8879647" y="2639375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C7A8E-0AF1-14C3-F906-F4C08449CCD0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92FDE-6C5D-B32E-AF47-EB59870EA1D2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E32C4-1FD0-4E0F-B720-8776D38E8F0C}"/>
              </a:ext>
            </a:extLst>
          </p:cNvPr>
          <p:cNvSpPr txBox="1"/>
          <p:nvPr/>
        </p:nvSpPr>
        <p:spPr>
          <a:xfrm>
            <a:off x="3851674" y="1332556"/>
            <a:ext cx="352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– localhost:3000 / 4200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5E629-022C-554B-60C3-FA06187B5F39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E940C-0B24-1E1B-39D6-E7B7469D542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9BF9E9-EC83-F832-EB3A-0B31BF134C9D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3724C2-B9E1-BEC2-B64C-4F0AA31C73E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B33351-B277-AEFF-4935-0BE56AEDB603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459260-737D-7313-B3DA-758F60BA6670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B463C8C-39D0-F353-9D6F-5156F06EFAB0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4779E07-2E86-1822-7C43-93A03481C0D7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07B6AC-A081-BBE4-CF97-A72801D34366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244BE4-44A1-EBC6-759B-F0A0982EA403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424F8-8668-363D-0284-A0DFE97841E6}"/>
              </a:ext>
            </a:extLst>
          </p:cNvPr>
          <p:cNvSpPr txBox="1"/>
          <p:nvPr/>
        </p:nvSpPr>
        <p:spPr>
          <a:xfrm>
            <a:off x="172141" y="5920499"/>
            <a:ext cx="306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NG1,</a:t>
            </a:r>
          </a:p>
          <a:p>
            <a:r>
              <a:rPr lang="en-IN" dirty="0"/>
              <a:t>NG2 or above, React, Vue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22523A-AF6D-122C-7BF8-FABCA560D7AE}"/>
              </a:ext>
            </a:extLst>
          </p:cNvPr>
          <p:cNvSpPr txBox="1"/>
          <p:nvPr/>
        </p:nvSpPr>
        <p:spPr>
          <a:xfrm>
            <a:off x="758222" y="364311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77BE56-0805-F6CE-6BD2-5DB5CED51742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7A2EAD-93C8-29B5-2313-2846FA0B36D7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749B1F-2926-375E-771A-2CEEA72759C0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70B03737-987D-9EB5-E2A6-4E1695683209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Flowchart: Magnetic Disk 44">
              <a:extLst>
                <a:ext uri="{FF2B5EF4-FFF2-40B4-BE49-F238E27FC236}">
                  <a16:creationId xmlns:a16="http://schemas.microsoft.com/office/drawing/2014/main" id="{B918492D-185E-13FA-9D5D-07FE95D2BF30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1310AA-41C8-7548-898D-52DC7D63758E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4F9DE49-D71D-3D11-6372-72F3403BC3A5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E592DB6A-BC61-A56C-2525-7A44E3943775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lowchart: Magnetic Disk 48">
              <a:extLst>
                <a:ext uri="{FF2B5EF4-FFF2-40B4-BE49-F238E27FC236}">
                  <a16:creationId xmlns:a16="http://schemas.microsoft.com/office/drawing/2014/main" id="{82B81941-DA74-98EB-680B-AF9CE937C30C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CFF884-3418-D26E-CB70-7F6F5E3AA0F1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D6DBA5-59CA-A2E5-F3D6-BE2137E3F316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643B1C3B-6AD9-E50F-731C-E402AAF3A427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A3D3D06C-3C49-0342-24DC-6DE1BB44621F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AEC04B-459E-F7EF-597F-B67245B30B23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32ECDF-03F7-7BBE-7C36-3B9FE9F0731F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9629B-488C-2E0C-D144-EAF31F0FD5DC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C3367B-BDFC-A9DE-DF20-ED7D0D01C442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A9EC28-D933-D769-7174-349F1856F6C1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D8F750F-46C9-AEDA-05BA-05FCFC9C8663}"/>
              </a:ext>
            </a:extLst>
          </p:cNvPr>
          <p:cNvSpPr txBox="1"/>
          <p:nvPr/>
        </p:nvSpPr>
        <p:spPr>
          <a:xfrm>
            <a:off x="4027906" y="4138733"/>
            <a:ext cx="1954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 </a:t>
            </a:r>
          </a:p>
          <a:p>
            <a:r>
              <a:rPr lang="en-IN" dirty="0"/>
              <a:t>– localhost:8000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115394-BBF4-0722-FDF5-0505AB88E13C}"/>
              </a:ext>
            </a:extLst>
          </p:cNvPr>
          <p:cNvSpPr txBox="1"/>
          <p:nvPr/>
        </p:nvSpPr>
        <p:spPr>
          <a:xfrm>
            <a:off x="4540933" y="5112308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98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4CAF-18F7-4F0E-8A32-A018D7CA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Full Stack Application</a:t>
            </a:r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F228717-915D-45AB-947E-B007140542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0874" y="2488845"/>
          <a:ext cx="10190254" cy="341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442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06343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939330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1740960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843179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071964">
                <a:tc>
                  <a:txBody>
                    <a:bodyPr/>
                    <a:lstStyle/>
                    <a:p>
                      <a:pPr algn="ctr"/>
                      <a:endParaRPr lang="en-IN" sz="2900" dirty="0"/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Database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Application FW</a:t>
                      </a:r>
                    </a:p>
                    <a:p>
                      <a:pPr algn="ctr"/>
                      <a:r>
                        <a:rPr lang="en-IN" sz="2900"/>
                        <a:t>API FW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Client Side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Runtime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779657">
                <a:tc>
                  <a:txBody>
                    <a:bodyPr/>
                    <a:lstStyle/>
                    <a:p>
                      <a:pPr algn="ctr"/>
                      <a:r>
                        <a:rPr lang="en-IN" sz="2900" b="1" dirty="0"/>
                        <a:t>MEAN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Angular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779657">
                <a:tc>
                  <a:txBody>
                    <a:bodyPr/>
                    <a:lstStyle/>
                    <a:p>
                      <a:pPr algn="ctr"/>
                      <a:r>
                        <a:rPr lang="en-IN" sz="2900" b="1" dirty="0"/>
                        <a:t>MERN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React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779657">
                <a:tc>
                  <a:txBody>
                    <a:bodyPr/>
                    <a:lstStyle/>
                    <a:p>
                      <a:pPr algn="ctr"/>
                      <a:r>
                        <a:rPr lang="en-IN" sz="2900" b="1" dirty="0"/>
                        <a:t>MEVN</a:t>
                      </a:r>
                    </a:p>
                  </a:txBody>
                  <a:tcPr marL="144933" marR="144933" marT="72467" marB="7246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MongoDB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Express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/>
                        <a:t>Vue JS</a:t>
                      </a:r>
                    </a:p>
                  </a:txBody>
                  <a:tcPr marL="144933" marR="144933" marT="72467" marB="724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900" dirty="0"/>
                        <a:t>Node</a:t>
                      </a:r>
                    </a:p>
                  </a:txBody>
                  <a:tcPr marL="144933" marR="144933" marT="72467" marB="72467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8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18393</TotalTime>
  <Words>672</Words>
  <Application>Microsoft Office PowerPoint</Application>
  <PresentationFormat>Widescreen</PresentationFormat>
  <Paragraphs>203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is Node.js?</vt:lpstr>
      <vt:lpstr>What is Node.js?</vt:lpstr>
      <vt:lpstr>Installation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2022-07-07T04:58:14Z</dcterms:modified>
</cp:coreProperties>
</file>