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264" r:id="rId7"/>
    <p:sldId id="306" r:id="rId8"/>
    <p:sldId id="308" r:id="rId9"/>
    <p:sldId id="309" r:id="rId10"/>
    <p:sldId id="375" r:id="rId11"/>
    <p:sldId id="364" r:id="rId12"/>
    <p:sldId id="374" r:id="rId13"/>
    <p:sldId id="376" r:id="rId14"/>
    <p:sldId id="378" r:id="rId15"/>
    <p:sldId id="379" r:id="rId16"/>
    <p:sldId id="282" r:id="rId17"/>
    <p:sldId id="380" r:id="rId18"/>
    <p:sldId id="377" r:id="rId19"/>
    <p:sldId id="381" r:id="rId20"/>
    <p:sldId id="382" r:id="rId21"/>
    <p:sldId id="287" r:id="rId22"/>
    <p:sldId id="383" r:id="rId23"/>
    <p:sldId id="384" r:id="rId24"/>
    <p:sldId id="392" r:id="rId25"/>
    <p:sldId id="393" r:id="rId26"/>
    <p:sldId id="394" r:id="rId27"/>
    <p:sldId id="388" r:id="rId28"/>
    <p:sldId id="395" r:id="rId29"/>
    <p:sldId id="389" r:id="rId30"/>
    <p:sldId id="396" r:id="rId31"/>
    <p:sldId id="397" r:id="rId32"/>
    <p:sldId id="398" r:id="rId33"/>
    <p:sldId id="399" r:id="rId34"/>
    <p:sldId id="292" r:id="rId35"/>
    <p:sldId id="385" r:id="rId36"/>
    <p:sldId id="386" r:id="rId37"/>
    <p:sldId id="400" r:id="rId38"/>
    <p:sldId id="271" r:id="rId39"/>
    <p:sldId id="401" r:id="rId40"/>
    <p:sldId id="294" r:id="rId41"/>
    <p:sldId id="402" r:id="rId42"/>
    <p:sldId id="295" r:id="rId43"/>
    <p:sldId id="403" r:id="rId44"/>
    <p:sldId id="297" r:id="rId45"/>
    <p:sldId id="404" r:id="rId46"/>
    <p:sldId id="405" r:id="rId47"/>
    <p:sldId id="406" r:id="rId48"/>
    <p:sldId id="407" r:id="rId49"/>
    <p:sldId id="408" r:id="rId50"/>
    <p:sldId id="298" r:id="rId51"/>
    <p:sldId id="439" r:id="rId52"/>
    <p:sldId id="440" r:id="rId53"/>
    <p:sldId id="441" r:id="rId54"/>
    <p:sldId id="442" r:id="rId55"/>
    <p:sldId id="443" r:id="rId56"/>
    <p:sldId id="299" r:id="rId57"/>
    <p:sldId id="444" r:id="rId58"/>
    <p:sldId id="445" r:id="rId59"/>
    <p:sldId id="446" r:id="rId60"/>
    <p:sldId id="447" r:id="rId61"/>
    <p:sldId id="448" r:id="rId62"/>
    <p:sldId id="449" r:id="rId63"/>
    <p:sldId id="410" r:id="rId64"/>
    <p:sldId id="411" r:id="rId65"/>
    <p:sldId id="412" r:id="rId66"/>
    <p:sldId id="413" r:id="rId67"/>
    <p:sldId id="450" r:id="rId68"/>
    <p:sldId id="300" r:id="rId69"/>
    <p:sldId id="414" r:id="rId70"/>
    <p:sldId id="415" r:id="rId71"/>
    <p:sldId id="416" r:id="rId72"/>
    <p:sldId id="417" r:id="rId73"/>
    <p:sldId id="418" r:id="rId74"/>
    <p:sldId id="419" r:id="rId75"/>
    <p:sldId id="420" r:id="rId76"/>
    <p:sldId id="421" r:id="rId77"/>
    <p:sldId id="422" r:id="rId78"/>
    <p:sldId id="423" r:id="rId79"/>
    <p:sldId id="424" r:id="rId80"/>
    <p:sldId id="409" r:id="rId81"/>
    <p:sldId id="438" r:id="rId82"/>
    <p:sldId id="425" r:id="rId83"/>
    <p:sldId id="426" r:id="rId84"/>
    <p:sldId id="427" r:id="rId85"/>
    <p:sldId id="428" r:id="rId86"/>
    <p:sldId id="429" r:id="rId87"/>
    <p:sldId id="430" r:id="rId88"/>
    <p:sldId id="347" r:id="rId89"/>
    <p:sldId id="451" r:id="rId90"/>
    <p:sldId id="433" r:id="rId91"/>
    <p:sldId id="432" r:id="rId92"/>
    <p:sldId id="434" r:id="rId93"/>
    <p:sldId id="435" r:id="rId94"/>
    <p:sldId id="436" r:id="rId95"/>
    <p:sldId id="437" r:id="rId96"/>
    <p:sldId id="301"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FAAE56-0119-48FE-A0D8-19D30C7618FF}" v="3" dt="2022-11-12T04:54:3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07" d="100"/>
          <a:sy n="107"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CF78E78-85FF-427A-A9EF-00EE9000A88C}"/>
    <pc:docChg chg="undo redo custSel addSld delSld modSld">
      <pc:chgData name="Manish Sharma" userId="b799adb9ba789c8f" providerId="LiveId" clId="{5CF78E78-85FF-427A-A9EF-00EE9000A88C}" dt="2022-08-25T03:15:21.394" v="1857" actId="26606"/>
      <pc:docMkLst>
        <pc:docMk/>
      </pc:docMkLst>
      <pc:sldChg chg="add">
        <pc:chgData name="Manish Sharma" userId="b799adb9ba789c8f" providerId="LiveId" clId="{5CF78E78-85FF-427A-A9EF-00EE9000A88C}" dt="2022-08-16T03:51:57.527" v="158"/>
        <pc:sldMkLst>
          <pc:docMk/>
          <pc:sldMk cId="0" sldId="260"/>
        </pc:sldMkLst>
      </pc:sldChg>
      <pc:sldChg chg="add">
        <pc:chgData name="Manish Sharma" userId="b799adb9ba789c8f" providerId="LiveId" clId="{5CF78E78-85FF-427A-A9EF-00EE9000A88C}" dt="2022-08-16T03:51:57.527" v="158"/>
        <pc:sldMkLst>
          <pc:docMk/>
          <pc:sldMk cId="0" sldId="261"/>
        </pc:sldMkLst>
      </pc:sldChg>
      <pc:sldChg chg="add del">
        <pc:chgData name="Manish Sharma" userId="b799adb9ba789c8f" providerId="LiveId" clId="{5CF78E78-85FF-427A-A9EF-00EE9000A88C}" dt="2022-08-16T03:15:28.224" v="138"/>
        <pc:sldMkLst>
          <pc:docMk/>
          <pc:sldMk cId="2807569457" sldId="264"/>
        </pc:sldMkLst>
      </pc:sldChg>
      <pc:sldChg chg="addSp delSp add del mod setBg delDesignElem">
        <pc:chgData name="Manish Sharma" userId="b799adb9ba789c8f" providerId="LiveId" clId="{5CF78E78-85FF-427A-A9EF-00EE9000A88C}" dt="2022-08-18T04:48:09.379" v="1353" actId="26606"/>
        <pc:sldMkLst>
          <pc:docMk/>
          <pc:sldMk cId="255127609" sldId="271"/>
        </pc:sldMkLst>
        <pc:spChg chg="del">
          <ac:chgData name="Manish Sharma" userId="b799adb9ba789c8f" providerId="LiveId" clId="{5CF78E78-85FF-427A-A9EF-00EE9000A88C}" dt="2022-08-18T04:48:01.404" v="1352"/>
          <ac:spMkLst>
            <pc:docMk/>
            <pc:sldMk cId="255127609" sldId="271"/>
            <ac:spMk id="71" creationId="{A8384FB5-9ADC-4DDC-881B-597D56F5B15D}"/>
          </ac:spMkLst>
        </pc:spChg>
        <pc:spChg chg="del">
          <ac:chgData name="Manish Sharma" userId="b799adb9ba789c8f" providerId="LiveId" clId="{5CF78E78-85FF-427A-A9EF-00EE9000A88C}" dt="2022-08-18T04:48:01.404" v="1352"/>
          <ac:spMkLst>
            <pc:docMk/>
            <pc:sldMk cId="255127609" sldId="271"/>
            <ac:spMk id="73" creationId="{91E5A9A7-95C6-4F4F-B00E-C82E07FE62EF}"/>
          </ac:spMkLst>
        </pc:spChg>
        <pc:spChg chg="del">
          <ac:chgData name="Manish Sharma" userId="b799adb9ba789c8f" providerId="LiveId" clId="{5CF78E78-85FF-427A-A9EF-00EE9000A88C}" dt="2022-08-18T04:48:01.404" v="1352"/>
          <ac:spMkLst>
            <pc:docMk/>
            <pc:sldMk cId="255127609" sldId="271"/>
            <ac:spMk id="75" creationId="{D07DD2DE-F619-49DD-B5E7-03A290FF4ED1}"/>
          </ac:spMkLst>
        </pc:spChg>
        <pc:spChg chg="del">
          <ac:chgData name="Manish Sharma" userId="b799adb9ba789c8f" providerId="LiveId" clId="{5CF78E78-85FF-427A-A9EF-00EE9000A88C}" dt="2022-08-18T04:48:01.404" v="1352"/>
          <ac:spMkLst>
            <pc:docMk/>
            <pc:sldMk cId="255127609" sldId="271"/>
            <ac:spMk id="77" creationId="{85149191-5F60-4A28-AAFF-039F96B0F3EC}"/>
          </ac:spMkLst>
        </pc:spChg>
        <pc:spChg chg="del">
          <ac:chgData name="Manish Sharma" userId="b799adb9ba789c8f" providerId="LiveId" clId="{5CF78E78-85FF-427A-A9EF-00EE9000A88C}" dt="2022-08-18T04:48:01.404" v="1352"/>
          <ac:spMkLst>
            <pc:docMk/>
            <pc:sldMk cId="255127609" sldId="271"/>
            <ac:spMk id="79" creationId="{F8260ED5-17F7-4158-B241-D51DD4CF1B7E}"/>
          </ac:spMkLst>
        </pc:spChg>
        <pc:spChg chg="add">
          <ac:chgData name="Manish Sharma" userId="b799adb9ba789c8f" providerId="LiveId" clId="{5CF78E78-85FF-427A-A9EF-00EE9000A88C}" dt="2022-08-18T04:48:09.379" v="1353" actId="26606"/>
          <ac:spMkLst>
            <pc:docMk/>
            <pc:sldMk cId="255127609" sldId="271"/>
            <ac:spMk id="1031" creationId="{A8384FB5-9ADC-4DDC-881B-597D56F5B15D}"/>
          </ac:spMkLst>
        </pc:spChg>
        <pc:spChg chg="add">
          <ac:chgData name="Manish Sharma" userId="b799adb9ba789c8f" providerId="LiveId" clId="{5CF78E78-85FF-427A-A9EF-00EE9000A88C}" dt="2022-08-18T04:48:09.379" v="1353" actId="26606"/>
          <ac:spMkLst>
            <pc:docMk/>
            <pc:sldMk cId="255127609" sldId="271"/>
            <ac:spMk id="1033" creationId="{91E5A9A7-95C6-4F4F-B00E-C82E07FE62EF}"/>
          </ac:spMkLst>
        </pc:spChg>
        <pc:spChg chg="add">
          <ac:chgData name="Manish Sharma" userId="b799adb9ba789c8f" providerId="LiveId" clId="{5CF78E78-85FF-427A-A9EF-00EE9000A88C}" dt="2022-08-18T04:48:09.379" v="1353" actId="26606"/>
          <ac:spMkLst>
            <pc:docMk/>
            <pc:sldMk cId="255127609" sldId="271"/>
            <ac:spMk id="1035" creationId="{D07DD2DE-F619-49DD-B5E7-03A290FF4ED1}"/>
          </ac:spMkLst>
        </pc:spChg>
        <pc:spChg chg="add">
          <ac:chgData name="Manish Sharma" userId="b799adb9ba789c8f" providerId="LiveId" clId="{5CF78E78-85FF-427A-A9EF-00EE9000A88C}" dt="2022-08-18T04:48:09.379" v="1353" actId="26606"/>
          <ac:spMkLst>
            <pc:docMk/>
            <pc:sldMk cId="255127609" sldId="271"/>
            <ac:spMk id="1037" creationId="{85149191-5F60-4A28-AAFF-039F96B0F3EC}"/>
          </ac:spMkLst>
        </pc:spChg>
        <pc:spChg chg="add">
          <ac:chgData name="Manish Sharma" userId="b799adb9ba789c8f" providerId="LiveId" clId="{5CF78E78-85FF-427A-A9EF-00EE9000A88C}" dt="2022-08-18T04:48:09.379" v="1353" actId="26606"/>
          <ac:spMkLst>
            <pc:docMk/>
            <pc:sldMk cId="255127609" sldId="271"/>
            <ac:spMk id="1039" creationId="{F8260ED5-17F7-4158-B241-D51DD4CF1B7E}"/>
          </ac:spMkLst>
        </pc:spChg>
      </pc:sldChg>
      <pc:sldChg chg="add del">
        <pc:chgData name="Manish Sharma" userId="b799adb9ba789c8f" providerId="LiveId" clId="{5CF78E78-85FF-427A-A9EF-00EE9000A88C}" dt="2022-08-16T05:14:32.253" v="194"/>
        <pc:sldMkLst>
          <pc:docMk/>
          <pc:sldMk cId="2868707546" sldId="282"/>
        </pc:sldMkLst>
      </pc:sldChg>
      <pc:sldChg chg="add del">
        <pc:chgData name="Manish Sharma" userId="b799adb9ba789c8f" providerId="LiveId" clId="{5CF78E78-85FF-427A-A9EF-00EE9000A88C}" dt="2022-08-17T03:16:52.124" v="195"/>
        <pc:sldMkLst>
          <pc:docMk/>
          <pc:sldMk cId="3166340807" sldId="287"/>
        </pc:sldMkLst>
      </pc:sldChg>
      <pc:sldChg chg="add del">
        <pc:chgData name="Manish Sharma" userId="b799adb9ba789c8f" providerId="LiveId" clId="{5CF78E78-85FF-427A-A9EF-00EE9000A88C}" dt="2022-08-18T03:05:03.096" v="1338"/>
        <pc:sldMkLst>
          <pc:docMk/>
          <pc:sldMk cId="4049329401" sldId="292"/>
        </pc:sldMkLst>
      </pc:sldChg>
      <pc:sldChg chg="add del">
        <pc:chgData name="Manish Sharma" userId="b799adb9ba789c8f" providerId="LiveId" clId="{5CF78E78-85FF-427A-A9EF-00EE9000A88C}" dt="2022-08-19T02:30:53.766" v="1355"/>
        <pc:sldMkLst>
          <pc:docMk/>
          <pc:sldMk cId="1018331093" sldId="294"/>
        </pc:sldMkLst>
      </pc:sldChg>
      <pc:sldChg chg="add del">
        <pc:chgData name="Manish Sharma" userId="b799adb9ba789c8f" providerId="LiveId" clId="{5CF78E78-85FF-427A-A9EF-00EE9000A88C}" dt="2022-08-19T02:43:36.089" v="1356"/>
        <pc:sldMkLst>
          <pc:docMk/>
          <pc:sldMk cId="2791508209" sldId="295"/>
        </pc:sldMkLst>
      </pc:sldChg>
      <pc:sldChg chg="add del">
        <pc:chgData name="Manish Sharma" userId="b799adb9ba789c8f" providerId="LiveId" clId="{5CF78E78-85FF-427A-A9EF-00EE9000A88C}" dt="2022-08-20T05:47:04.047" v="1365"/>
        <pc:sldMkLst>
          <pc:docMk/>
          <pc:sldMk cId="3655672511" sldId="297"/>
        </pc:sldMkLst>
      </pc:sldChg>
      <pc:sldChg chg="add del">
        <pc:chgData name="Manish Sharma" userId="b799adb9ba789c8f" providerId="LiveId" clId="{5CF78E78-85FF-427A-A9EF-00EE9000A88C}" dt="2022-08-20T06:51:17.427" v="1371"/>
        <pc:sldMkLst>
          <pc:docMk/>
          <pc:sldMk cId="2048991383" sldId="298"/>
        </pc:sldMkLst>
      </pc:sldChg>
      <pc:sldChg chg="add del">
        <pc:chgData name="Manish Sharma" userId="b799adb9ba789c8f" providerId="LiveId" clId="{5CF78E78-85FF-427A-A9EF-00EE9000A88C}" dt="2022-08-22T02:46:49.479" v="1446"/>
        <pc:sldMkLst>
          <pc:docMk/>
          <pc:sldMk cId="2680455687" sldId="299"/>
        </pc:sldMkLst>
      </pc:sldChg>
      <pc:sldChg chg="add del">
        <pc:chgData name="Manish Sharma" userId="b799adb9ba789c8f" providerId="LiveId" clId="{5CF78E78-85FF-427A-A9EF-00EE9000A88C}" dt="2022-08-24T02:32:25.142" v="1468"/>
        <pc:sldMkLst>
          <pc:docMk/>
          <pc:sldMk cId="551039886" sldId="300"/>
        </pc:sldMkLst>
      </pc:sldChg>
      <pc:sldChg chg="del">
        <pc:chgData name="Manish Sharma" userId="b799adb9ba789c8f" providerId="LiveId" clId="{5CF78E78-85FF-427A-A9EF-00EE9000A88C}" dt="2022-08-16T02:38:26.583" v="0" actId="47"/>
        <pc:sldMkLst>
          <pc:docMk/>
          <pc:sldMk cId="1998737686" sldId="302"/>
        </pc:sldMkLst>
      </pc:sldChg>
      <pc:sldChg chg="addSp modSp new">
        <pc:chgData name="Manish Sharma" userId="b799adb9ba789c8f" providerId="LiveId" clId="{5CF78E78-85FF-427A-A9EF-00EE9000A88C}" dt="2022-08-16T02:49:12.650" v="5"/>
        <pc:sldMkLst>
          <pc:docMk/>
          <pc:sldMk cId="2931250679" sldId="302"/>
        </pc:sldMkLst>
        <pc:spChg chg="add mod">
          <ac:chgData name="Manish Sharma" userId="b799adb9ba789c8f" providerId="LiveId" clId="{5CF78E78-85FF-427A-A9EF-00EE9000A88C}" dt="2022-08-16T02:48:18.344" v="2"/>
          <ac:spMkLst>
            <pc:docMk/>
            <pc:sldMk cId="2931250679" sldId="302"/>
            <ac:spMk id="2" creationId="{8BEC5DD2-967E-9C57-45F2-1B45F403DF74}"/>
          </ac:spMkLst>
        </pc:spChg>
        <pc:spChg chg="mod">
          <ac:chgData name="Manish Sharma" userId="b799adb9ba789c8f" providerId="LiveId" clId="{5CF78E78-85FF-427A-A9EF-00EE9000A88C}" dt="2022-08-16T02:48:18.344" v="2"/>
          <ac:spMkLst>
            <pc:docMk/>
            <pc:sldMk cId="2931250679" sldId="302"/>
            <ac:spMk id="4" creationId="{F7C16F5B-3D76-32C9-135A-FD32FF2AF16A}"/>
          </ac:spMkLst>
        </pc:spChg>
        <pc:spChg chg="mod">
          <ac:chgData name="Manish Sharma" userId="b799adb9ba789c8f" providerId="LiveId" clId="{5CF78E78-85FF-427A-A9EF-00EE9000A88C}" dt="2022-08-16T02:48:18.344" v="2"/>
          <ac:spMkLst>
            <pc:docMk/>
            <pc:sldMk cId="2931250679" sldId="302"/>
            <ac:spMk id="5" creationId="{20089C3B-FC0E-78F1-6D93-68559DAD0059}"/>
          </ac:spMkLst>
        </pc:spChg>
        <pc:spChg chg="mod">
          <ac:chgData name="Manish Sharma" userId="b799adb9ba789c8f" providerId="LiveId" clId="{5CF78E78-85FF-427A-A9EF-00EE9000A88C}" dt="2022-08-16T02:48:18.344" v="2"/>
          <ac:spMkLst>
            <pc:docMk/>
            <pc:sldMk cId="2931250679" sldId="302"/>
            <ac:spMk id="7" creationId="{E234D0F6-5745-DD57-6CB6-41C0BE504193}"/>
          </ac:spMkLst>
        </pc:spChg>
        <pc:spChg chg="mod">
          <ac:chgData name="Manish Sharma" userId="b799adb9ba789c8f" providerId="LiveId" clId="{5CF78E78-85FF-427A-A9EF-00EE9000A88C}" dt="2022-08-16T02:48:18.344" v="2"/>
          <ac:spMkLst>
            <pc:docMk/>
            <pc:sldMk cId="2931250679" sldId="302"/>
            <ac:spMk id="8" creationId="{E64FD035-870A-DD58-A1BA-14B3E0B436D4}"/>
          </ac:spMkLst>
        </pc:spChg>
        <pc:spChg chg="add mod">
          <ac:chgData name="Manish Sharma" userId="b799adb9ba789c8f" providerId="LiveId" clId="{5CF78E78-85FF-427A-A9EF-00EE9000A88C}" dt="2022-08-16T02:48:33.660" v="3"/>
          <ac:spMkLst>
            <pc:docMk/>
            <pc:sldMk cId="2931250679" sldId="302"/>
            <ac:spMk id="9" creationId="{FD40622D-6CAC-3E9F-312F-7CF1C816EA4C}"/>
          </ac:spMkLst>
        </pc:spChg>
        <pc:spChg chg="add mod">
          <ac:chgData name="Manish Sharma" userId="b799adb9ba789c8f" providerId="LiveId" clId="{5CF78E78-85FF-427A-A9EF-00EE9000A88C}" dt="2022-08-16T02:48:33.660" v="3"/>
          <ac:spMkLst>
            <pc:docMk/>
            <pc:sldMk cId="2931250679" sldId="302"/>
            <ac:spMk id="11" creationId="{412349AE-5593-126B-6F71-6EE4D682EA84}"/>
          </ac:spMkLst>
        </pc:spChg>
        <pc:spChg chg="add mod">
          <ac:chgData name="Manish Sharma" userId="b799adb9ba789c8f" providerId="LiveId" clId="{5CF78E78-85FF-427A-A9EF-00EE9000A88C}" dt="2022-08-16T02:48:33.660" v="3"/>
          <ac:spMkLst>
            <pc:docMk/>
            <pc:sldMk cId="2931250679" sldId="302"/>
            <ac:spMk id="13" creationId="{58240966-D80F-A4F3-2742-17F0E5B07807}"/>
          </ac:spMkLst>
        </pc:spChg>
        <pc:spChg chg="add mod">
          <ac:chgData name="Manish Sharma" userId="b799adb9ba789c8f" providerId="LiveId" clId="{5CF78E78-85FF-427A-A9EF-00EE9000A88C}" dt="2022-08-16T02:48:47.285" v="4"/>
          <ac:spMkLst>
            <pc:docMk/>
            <pc:sldMk cId="2931250679" sldId="302"/>
            <ac:spMk id="14" creationId="{E0F3B245-F46E-BF9E-F11F-AA9FFB98ED63}"/>
          </ac:spMkLst>
        </pc:spChg>
        <pc:spChg chg="add mod">
          <ac:chgData name="Manish Sharma" userId="b799adb9ba789c8f" providerId="LiveId" clId="{5CF78E78-85FF-427A-A9EF-00EE9000A88C}" dt="2022-08-16T02:48:47.285" v="4"/>
          <ac:spMkLst>
            <pc:docMk/>
            <pc:sldMk cId="2931250679" sldId="302"/>
            <ac:spMk id="15" creationId="{F0D9145A-33C2-41A9-D1B9-DF94C50A4658}"/>
          </ac:spMkLst>
        </pc:spChg>
        <pc:spChg chg="add mod">
          <ac:chgData name="Manish Sharma" userId="b799adb9ba789c8f" providerId="LiveId" clId="{5CF78E78-85FF-427A-A9EF-00EE9000A88C}" dt="2022-08-16T02:48:47.285" v="4"/>
          <ac:spMkLst>
            <pc:docMk/>
            <pc:sldMk cId="2931250679" sldId="302"/>
            <ac:spMk id="16" creationId="{580AC889-E261-0BCD-6602-086D1EECDA89}"/>
          </ac:spMkLst>
        </pc:spChg>
        <pc:spChg chg="add mod">
          <ac:chgData name="Manish Sharma" userId="b799adb9ba789c8f" providerId="LiveId" clId="{5CF78E78-85FF-427A-A9EF-00EE9000A88C}" dt="2022-08-16T02:48:47.285" v="4"/>
          <ac:spMkLst>
            <pc:docMk/>
            <pc:sldMk cId="2931250679" sldId="302"/>
            <ac:spMk id="17" creationId="{A841E789-7AA8-BE9A-9D4B-3CFDBFD606B9}"/>
          </ac:spMkLst>
        </pc:spChg>
        <pc:spChg chg="add mod">
          <ac:chgData name="Manish Sharma" userId="b799adb9ba789c8f" providerId="LiveId" clId="{5CF78E78-85FF-427A-A9EF-00EE9000A88C}" dt="2022-08-16T02:48:47.285" v="4"/>
          <ac:spMkLst>
            <pc:docMk/>
            <pc:sldMk cId="2931250679" sldId="302"/>
            <ac:spMk id="18" creationId="{3CE72C80-B77D-CF2F-C797-26C5B967CE93}"/>
          </ac:spMkLst>
        </pc:spChg>
        <pc:spChg chg="add mod">
          <ac:chgData name="Manish Sharma" userId="b799adb9ba789c8f" providerId="LiveId" clId="{5CF78E78-85FF-427A-A9EF-00EE9000A88C}" dt="2022-08-16T02:49:12.650" v="5"/>
          <ac:spMkLst>
            <pc:docMk/>
            <pc:sldMk cId="2931250679" sldId="302"/>
            <ac:spMk id="21" creationId="{6844B160-909A-493D-B1A5-82152884B812}"/>
          </ac:spMkLst>
        </pc:spChg>
        <pc:spChg chg="add mod">
          <ac:chgData name="Manish Sharma" userId="b799adb9ba789c8f" providerId="LiveId" clId="{5CF78E78-85FF-427A-A9EF-00EE9000A88C}" dt="2022-08-16T02:49:12.650" v="5"/>
          <ac:spMkLst>
            <pc:docMk/>
            <pc:sldMk cId="2931250679" sldId="302"/>
            <ac:spMk id="22" creationId="{4076C704-75CE-0495-DA8E-4C1996E2B90F}"/>
          </ac:spMkLst>
        </pc:spChg>
        <pc:spChg chg="mod">
          <ac:chgData name="Manish Sharma" userId="b799adb9ba789c8f" providerId="LiveId" clId="{5CF78E78-85FF-427A-A9EF-00EE9000A88C}" dt="2022-08-16T02:49:12.650" v="5"/>
          <ac:spMkLst>
            <pc:docMk/>
            <pc:sldMk cId="2931250679" sldId="302"/>
            <ac:spMk id="24" creationId="{E600F5F8-9944-9007-B4AB-5F7B0D8D2AD2}"/>
          </ac:spMkLst>
        </pc:spChg>
        <pc:spChg chg="mod">
          <ac:chgData name="Manish Sharma" userId="b799adb9ba789c8f" providerId="LiveId" clId="{5CF78E78-85FF-427A-A9EF-00EE9000A88C}" dt="2022-08-16T02:49:12.650" v="5"/>
          <ac:spMkLst>
            <pc:docMk/>
            <pc:sldMk cId="2931250679" sldId="302"/>
            <ac:spMk id="25" creationId="{8E52A9BB-CBE0-FF7B-42F6-933A05B3D95B}"/>
          </ac:spMkLst>
        </pc:spChg>
        <pc:grpChg chg="add mod">
          <ac:chgData name="Manish Sharma" userId="b799adb9ba789c8f" providerId="LiveId" clId="{5CF78E78-85FF-427A-A9EF-00EE9000A88C}" dt="2022-08-16T02:48:18.344" v="2"/>
          <ac:grpSpMkLst>
            <pc:docMk/>
            <pc:sldMk cId="2931250679" sldId="302"/>
            <ac:grpSpMk id="3" creationId="{6310E998-000F-7AE6-C845-1D268C2C4541}"/>
          </ac:grpSpMkLst>
        </pc:grpChg>
        <pc:grpChg chg="add mod">
          <ac:chgData name="Manish Sharma" userId="b799adb9ba789c8f" providerId="LiveId" clId="{5CF78E78-85FF-427A-A9EF-00EE9000A88C}" dt="2022-08-16T02:48:18.344" v="2"/>
          <ac:grpSpMkLst>
            <pc:docMk/>
            <pc:sldMk cId="2931250679" sldId="302"/>
            <ac:grpSpMk id="6" creationId="{03164EE6-A7F5-236E-FA47-0CD4A5DBBCB9}"/>
          </ac:grpSpMkLst>
        </pc:grpChg>
        <pc:grpChg chg="add mod">
          <ac:chgData name="Manish Sharma" userId="b799adb9ba789c8f" providerId="LiveId" clId="{5CF78E78-85FF-427A-A9EF-00EE9000A88C}" dt="2022-08-16T02:49:12.650" v="5"/>
          <ac:grpSpMkLst>
            <pc:docMk/>
            <pc:sldMk cId="2931250679" sldId="302"/>
            <ac:grpSpMk id="23" creationId="{B8A4B863-9EFC-B2B0-7E8A-7FD73BD81E94}"/>
          </ac:grpSpMkLst>
        </pc:grpChg>
        <pc:cxnChg chg="add mod">
          <ac:chgData name="Manish Sharma" userId="b799adb9ba789c8f" providerId="LiveId" clId="{5CF78E78-85FF-427A-A9EF-00EE9000A88C}" dt="2022-08-16T02:48:33.660" v="3"/>
          <ac:cxnSpMkLst>
            <pc:docMk/>
            <pc:sldMk cId="2931250679" sldId="302"/>
            <ac:cxnSpMk id="10" creationId="{B7A7BECC-84F4-B097-89EC-487FDF4E052B}"/>
          </ac:cxnSpMkLst>
        </pc:cxnChg>
        <pc:cxnChg chg="add mod">
          <ac:chgData name="Manish Sharma" userId="b799adb9ba789c8f" providerId="LiveId" clId="{5CF78E78-85FF-427A-A9EF-00EE9000A88C}" dt="2022-08-16T02:48:33.660" v="3"/>
          <ac:cxnSpMkLst>
            <pc:docMk/>
            <pc:sldMk cId="2931250679" sldId="302"/>
            <ac:cxnSpMk id="12" creationId="{58D771B2-2FD2-0A7B-79FC-68016234E82E}"/>
          </ac:cxnSpMkLst>
        </pc:cxnChg>
        <pc:cxnChg chg="add mod">
          <ac:chgData name="Manish Sharma" userId="b799adb9ba789c8f" providerId="LiveId" clId="{5CF78E78-85FF-427A-A9EF-00EE9000A88C}" dt="2022-08-16T02:49:12.650" v="5"/>
          <ac:cxnSpMkLst>
            <pc:docMk/>
            <pc:sldMk cId="2931250679" sldId="302"/>
            <ac:cxnSpMk id="19" creationId="{05AB07D3-F698-94AA-0990-3A128208E117}"/>
          </ac:cxnSpMkLst>
        </pc:cxnChg>
        <pc:cxnChg chg="add mod">
          <ac:chgData name="Manish Sharma" userId="b799adb9ba789c8f" providerId="LiveId" clId="{5CF78E78-85FF-427A-A9EF-00EE9000A88C}" dt="2022-08-16T02:49:12.650" v="5"/>
          <ac:cxnSpMkLst>
            <pc:docMk/>
            <pc:sldMk cId="2931250679" sldId="302"/>
            <ac:cxnSpMk id="20" creationId="{166E9FEA-A877-6558-04CC-1B0EC8254E18}"/>
          </ac:cxnSpMkLst>
        </pc:cxnChg>
      </pc:sldChg>
      <pc:sldChg chg="addSp modSp new">
        <pc:chgData name="Manish Sharma" userId="b799adb9ba789c8f" providerId="LiveId" clId="{5CF78E78-85FF-427A-A9EF-00EE9000A88C}" dt="2022-08-16T02:50:59.178" v="11"/>
        <pc:sldMkLst>
          <pc:docMk/>
          <pc:sldMk cId="15718374" sldId="303"/>
        </pc:sldMkLst>
        <pc:spChg chg="add mod">
          <ac:chgData name="Manish Sharma" userId="b799adb9ba789c8f" providerId="LiveId" clId="{5CF78E78-85FF-427A-A9EF-00EE9000A88C}" dt="2022-08-16T02:50:00.077" v="7"/>
          <ac:spMkLst>
            <pc:docMk/>
            <pc:sldMk cId="15718374" sldId="303"/>
            <ac:spMk id="2" creationId="{93BB215F-6191-B280-2CEB-766C3CE20612}"/>
          </ac:spMkLst>
        </pc:spChg>
        <pc:spChg chg="mod">
          <ac:chgData name="Manish Sharma" userId="b799adb9ba789c8f" providerId="LiveId" clId="{5CF78E78-85FF-427A-A9EF-00EE9000A88C}" dt="2022-08-16T02:50:00.077" v="7"/>
          <ac:spMkLst>
            <pc:docMk/>
            <pc:sldMk cId="15718374" sldId="303"/>
            <ac:spMk id="6" creationId="{ABE0A0B3-0806-D165-E889-18EF2344A396}"/>
          </ac:spMkLst>
        </pc:spChg>
        <pc:spChg chg="mod">
          <ac:chgData name="Manish Sharma" userId="b799adb9ba789c8f" providerId="LiveId" clId="{5CF78E78-85FF-427A-A9EF-00EE9000A88C}" dt="2022-08-16T02:50:00.077" v="7"/>
          <ac:spMkLst>
            <pc:docMk/>
            <pc:sldMk cId="15718374" sldId="303"/>
            <ac:spMk id="7" creationId="{907D304A-0427-FD23-DF54-F4D22E167556}"/>
          </ac:spMkLst>
        </pc:spChg>
        <pc:spChg chg="mod">
          <ac:chgData name="Manish Sharma" userId="b799adb9ba789c8f" providerId="LiveId" clId="{5CF78E78-85FF-427A-A9EF-00EE9000A88C}" dt="2022-08-16T02:50:00.077" v="7"/>
          <ac:spMkLst>
            <pc:docMk/>
            <pc:sldMk cId="15718374" sldId="303"/>
            <ac:spMk id="9" creationId="{FAEC076F-AD38-A4BB-D35A-FFE9BC75F247}"/>
          </ac:spMkLst>
        </pc:spChg>
        <pc:spChg chg="mod">
          <ac:chgData name="Manish Sharma" userId="b799adb9ba789c8f" providerId="LiveId" clId="{5CF78E78-85FF-427A-A9EF-00EE9000A88C}" dt="2022-08-16T02:50:00.077" v="7"/>
          <ac:spMkLst>
            <pc:docMk/>
            <pc:sldMk cId="15718374" sldId="303"/>
            <ac:spMk id="10" creationId="{012D7A72-1EE6-3F11-EA68-D1E57B9D6273}"/>
          </ac:spMkLst>
        </pc:spChg>
        <pc:spChg chg="add mod">
          <ac:chgData name="Manish Sharma" userId="b799adb9ba789c8f" providerId="LiveId" clId="{5CF78E78-85FF-427A-A9EF-00EE9000A88C}" dt="2022-08-16T02:50:00.077" v="7"/>
          <ac:spMkLst>
            <pc:docMk/>
            <pc:sldMk cId="15718374" sldId="303"/>
            <ac:spMk id="12" creationId="{B187817A-CE4C-2385-8CA6-F940849D3E25}"/>
          </ac:spMkLst>
        </pc:spChg>
        <pc:spChg chg="add mod">
          <ac:chgData name="Manish Sharma" userId="b799adb9ba789c8f" providerId="LiveId" clId="{5CF78E78-85FF-427A-A9EF-00EE9000A88C}" dt="2022-08-16T02:50:06.029" v="8"/>
          <ac:spMkLst>
            <pc:docMk/>
            <pc:sldMk cId="15718374" sldId="303"/>
            <ac:spMk id="13" creationId="{ECF614FF-E460-DA76-B5EE-97BC52CE2868}"/>
          </ac:spMkLst>
        </pc:spChg>
        <pc:spChg chg="add mod">
          <ac:chgData name="Manish Sharma" userId="b799adb9ba789c8f" providerId="LiveId" clId="{5CF78E78-85FF-427A-A9EF-00EE9000A88C}" dt="2022-08-16T02:50:27.181" v="9"/>
          <ac:spMkLst>
            <pc:docMk/>
            <pc:sldMk cId="15718374" sldId="303"/>
            <ac:spMk id="14" creationId="{946B1D51-39FB-D4AB-E229-694467EE7A68}"/>
          </ac:spMkLst>
        </pc:spChg>
        <pc:spChg chg="add mod">
          <ac:chgData name="Manish Sharma" userId="b799adb9ba789c8f" providerId="LiveId" clId="{5CF78E78-85FF-427A-A9EF-00EE9000A88C}" dt="2022-08-16T02:50:27.181" v="9"/>
          <ac:spMkLst>
            <pc:docMk/>
            <pc:sldMk cId="15718374" sldId="303"/>
            <ac:spMk id="16" creationId="{791C7EF8-994D-803D-7E65-AA2C98D465E2}"/>
          </ac:spMkLst>
        </pc:spChg>
        <pc:spChg chg="add mod">
          <ac:chgData name="Manish Sharma" userId="b799adb9ba789c8f" providerId="LiveId" clId="{5CF78E78-85FF-427A-A9EF-00EE9000A88C}" dt="2022-08-16T02:50:27.181" v="9"/>
          <ac:spMkLst>
            <pc:docMk/>
            <pc:sldMk cId="15718374" sldId="303"/>
            <ac:spMk id="18" creationId="{717F6504-D282-8B1E-F689-FD866EB601A1}"/>
          </ac:spMkLst>
        </pc:spChg>
        <pc:spChg chg="add mod">
          <ac:chgData name="Manish Sharma" userId="b799adb9ba789c8f" providerId="LiveId" clId="{5CF78E78-85FF-427A-A9EF-00EE9000A88C}" dt="2022-08-16T02:50:45.005" v="10"/>
          <ac:spMkLst>
            <pc:docMk/>
            <pc:sldMk cId="15718374" sldId="303"/>
            <ac:spMk id="19" creationId="{6494C414-C9C4-3C8A-AB86-AB97C97B1ED2}"/>
          </ac:spMkLst>
        </pc:spChg>
        <pc:spChg chg="add mod">
          <ac:chgData name="Manish Sharma" userId="b799adb9ba789c8f" providerId="LiveId" clId="{5CF78E78-85FF-427A-A9EF-00EE9000A88C}" dt="2022-08-16T02:50:45.005" v="10"/>
          <ac:spMkLst>
            <pc:docMk/>
            <pc:sldMk cId="15718374" sldId="303"/>
            <ac:spMk id="20" creationId="{D1C6597D-54F9-20F1-DB06-C0909A1F6170}"/>
          </ac:spMkLst>
        </pc:spChg>
        <pc:spChg chg="add mod">
          <ac:chgData name="Manish Sharma" userId="b799adb9ba789c8f" providerId="LiveId" clId="{5CF78E78-85FF-427A-A9EF-00EE9000A88C}" dt="2022-08-16T02:50:45.005" v="10"/>
          <ac:spMkLst>
            <pc:docMk/>
            <pc:sldMk cId="15718374" sldId="303"/>
            <ac:spMk id="21" creationId="{8167DE4D-AF79-9361-755C-30D1CB947CE3}"/>
          </ac:spMkLst>
        </pc:spChg>
        <pc:spChg chg="add mod">
          <ac:chgData name="Manish Sharma" userId="b799adb9ba789c8f" providerId="LiveId" clId="{5CF78E78-85FF-427A-A9EF-00EE9000A88C}" dt="2022-08-16T02:50:45.005" v="10"/>
          <ac:spMkLst>
            <pc:docMk/>
            <pc:sldMk cId="15718374" sldId="303"/>
            <ac:spMk id="22" creationId="{B3B615DF-6220-6DDC-298E-32D1B143E1FC}"/>
          </ac:spMkLst>
        </pc:spChg>
        <pc:spChg chg="add mod">
          <ac:chgData name="Manish Sharma" userId="b799adb9ba789c8f" providerId="LiveId" clId="{5CF78E78-85FF-427A-A9EF-00EE9000A88C}" dt="2022-08-16T02:50:45.005" v="10"/>
          <ac:spMkLst>
            <pc:docMk/>
            <pc:sldMk cId="15718374" sldId="303"/>
            <ac:spMk id="23" creationId="{32A4E526-07F6-DCA1-5113-E9E766E51B81}"/>
          </ac:spMkLst>
        </pc:spChg>
        <pc:spChg chg="add mod">
          <ac:chgData name="Manish Sharma" userId="b799adb9ba789c8f" providerId="LiveId" clId="{5CF78E78-85FF-427A-A9EF-00EE9000A88C}" dt="2022-08-16T02:50:59.178" v="11"/>
          <ac:spMkLst>
            <pc:docMk/>
            <pc:sldMk cId="15718374" sldId="303"/>
            <ac:spMk id="25" creationId="{D97495D9-12EA-F4E0-1555-B1E177DA7036}"/>
          </ac:spMkLst>
        </pc:spChg>
        <pc:spChg chg="add mod">
          <ac:chgData name="Manish Sharma" userId="b799adb9ba789c8f" providerId="LiveId" clId="{5CF78E78-85FF-427A-A9EF-00EE9000A88C}" dt="2022-08-16T02:50:59.178" v="11"/>
          <ac:spMkLst>
            <pc:docMk/>
            <pc:sldMk cId="15718374" sldId="303"/>
            <ac:spMk id="26" creationId="{C835CE02-4573-E6FB-7D83-11DFD0F7CBE8}"/>
          </ac:spMkLst>
        </pc:spChg>
        <pc:spChg chg="mod">
          <ac:chgData name="Manish Sharma" userId="b799adb9ba789c8f" providerId="LiveId" clId="{5CF78E78-85FF-427A-A9EF-00EE9000A88C}" dt="2022-08-16T02:50:59.178" v="11"/>
          <ac:spMkLst>
            <pc:docMk/>
            <pc:sldMk cId="15718374" sldId="303"/>
            <ac:spMk id="28" creationId="{E2CDC40E-1D30-0480-5ED3-8F30352D0007}"/>
          </ac:spMkLst>
        </pc:spChg>
        <pc:spChg chg="mod">
          <ac:chgData name="Manish Sharma" userId="b799adb9ba789c8f" providerId="LiveId" clId="{5CF78E78-85FF-427A-A9EF-00EE9000A88C}" dt="2022-08-16T02:50:59.178" v="11"/>
          <ac:spMkLst>
            <pc:docMk/>
            <pc:sldMk cId="15718374" sldId="303"/>
            <ac:spMk id="29" creationId="{DEBCA732-B2B8-638D-A18F-F04E1D76C2E6}"/>
          </ac:spMkLst>
        </pc:spChg>
        <pc:grpChg chg="add mod">
          <ac:chgData name="Manish Sharma" userId="b799adb9ba789c8f" providerId="LiveId" clId="{5CF78E78-85FF-427A-A9EF-00EE9000A88C}" dt="2022-08-16T02:50:00.077" v="7"/>
          <ac:grpSpMkLst>
            <pc:docMk/>
            <pc:sldMk cId="15718374" sldId="303"/>
            <ac:grpSpMk id="5" creationId="{FE116482-3940-2D16-2FA0-F1573496E6A9}"/>
          </ac:grpSpMkLst>
        </pc:grpChg>
        <pc:grpChg chg="add mod">
          <ac:chgData name="Manish Sharma" userId="b799adb9ba789c8f" providerId="LiveId" clId="{5CF78E78-85FF-427A-A9EF-00EE9000A88C}" dt="2022-08-16T02:50:00.077" v="7"/>
          <ac:grpSpMkLst>
            <pc:docMk/>
            <pc:sldMk cId="15718374" sldId="303"/>
            <ac:grpSpMk id="8" creationId="{DC126808-1483-8014-B34F-09AEA46402C4}"/>
          </ac:grpSpMkLst>
        </pc:grpChg>
        <pc:grpChg chg="add mod">
          <ac:chgData name="Manish Sharma" userId="b799adb9ba789c8f" providerId="LiveId" clId="{5CF78E78-85FF-427A-A9EF-00EE9000A88C}" dt="2022-08-16T02:50:59.178" v="11"/>
          <ac:grpSpMkLst>
            <pc:docMk/>
            <pc:sldMk cId="15718374" sldId="303"/>
            <ac:grpSpMk id="27" creationId="{5B0E1AD8-3D06-2695-1E1E-2055BABB419D}"/>
          </ac:grpSpMkLst>
        </pc:grpChg>
        <pc:cxnChg chg="add mod">
          <ac:chgData name="Manish Sharma" userId="b799adb9ba789c8f" providerId="LiveId" clId="{5CF78E78-85FF-427A-A9EF-00EE9000A88C}" dt="2022-08-16T02:50:00.077" v="7"/>
          <ac:cxnSpMkLst>
            <pc:docMk/>
            <pc:sldMk cId="15718374" sldId="303"/>
            <ac:cxnSpMk id="3" creationId="{EB326A08-0A83-F682-7EC4-CDFB2E96DD1A}"/>
          </ac:cxnSpMkLst>
        </pc:cxnChg>
        <pc:cxnChg chg="add mod">
          <ac:chgData name="Manish Sharma" userId="b799adb9ba789c8f" providerId="LiveId" clId="{5CF78E78-85FF-427A-A9EF-00EE9000A88C}" dt="2022-08-16T02:50:00.077" v="7"/>
          <ac:cxnSpMkLst>
            <pc:docMk/>
            <pc:sldMk cId="15718374" sldId="303"/>
            <ac:cxnSpMk id="4" creationId="{60A5CBE0-57CC-2788-9E02-849FA3804EB9}"/>
          </ac:cxnSpMkLst>
        </pc:cxnChg>
        <pc:cxnChg chg="add mod">
          <ac:chgData name="Manish Sharma" userId="b799adb9ba789c8f" providerId="LiveId" clId="{5CF78E78-85FF-427A-A9EF-00EE9000A88C}" dt="2022-08-16T02:50:00.077" v="7"/>
          <ac:cxnSpMkLst>
            <pc:docMk/>
            <pc:sldMk cId="15718374" sldId="303"/>
            <ac:cxnSpMk id="11" creationId="{A0986395-2509-CADD-E7B6-BCEB08316CCD}"/>
          </ac:cxnSpMkLst>
        </pc:cxnChg>
        <pc:cxnChg chg="add mod">
          <ac:chgData name="Manish Sharma" userId="b799adb9ba789c8f" providerId="LiveId" clId="{5CF78E78-85FF-427A-A9EF-00EE9000A88C}" dt="2022-08-16T02:50:27.181" v="9"/>
          <ac:cxnSpMkLst>
            <pc:docMk/>
            <pc:sldMk cId="15718374" sldId="303"/>
            <ac:cxnSpMk id="15" creationId="{9AFC577F-9866-695B-62BC-1F1F587A7150}"/>
          </ac:cxnSpMkLst>
        </pc:cxnChg>
        <pc:cxnChg chg="add mod">
          <ac:chgData name="Manish Sharma" userId="b799adb9ba789c8f" providerId="LiveId" clId="{5CF78E78-85FF-427A-A9EF-00EE9000A88C}" dt="2022-08-16T02:50:27.181" v="9"/>
          <ac:cxnSpMkLst>
            <pc:docMk/>
            <pc:sldMk cId="15718374" sldId="303"/>
            <ac:cxnSpMk id="17" creationId="{963A70D1-B55B-D97D-ECCA-A0D8272B1B63}"/>
          </ac:cxnSpMkLst>
        </pc:cxnChg>
        <pc:cxnChg chg="add mod">
          <ac:chgData name="Manish Sharma" userId="b799adb9ba789c8f" providerId="LiveId" clId="{5CF78E78-85FF-427A-A9EF-00EE9000A88C}" dt="2022-08-16T02:50:59.178" v="11"/>
          <ac:cxnSpMkLst>
            <pc:docMk/>
            <pc:sldMk cId="15718374" sldId="303"/>
            <ac:cxnSpMk id="24" creationId="{29AF7B4D-1B0A-B20E-464B-C469A1184633}"/>
          </ac:cxnSpMkLst>
        </pc:cxnChg>
        <pc:cxnChg chg="add mod">
          <ac:chgData name="Manish Sharma" userId="b799adb9ba789c8f" providerId="LiveId" clId="{5CF78E78-85FF-427A-A9EF-00EE9000A88C}" dt="2022-08-16T02:50:59.178" v="11"/>
          <ac:cxnSpMkLst>
            <pc:docMk/>
            <pc:sldMk cId="15718374" sldId="303"/>
            <ac:cxnSpMk id="30" creationId="{E22D9158-E2C8-E587-A9B8-8D63169C47CB}"/>
          </ac:cxnSpMkLst>
        </pc:cxnChg>
      </pc:sldChg>
      <pc:sldChg chg="del">
        <pc:chgData name="Manish Sharma" userId="b799adb9ba789c8f" providerId="LiveId" clId="{5CF78E78-85FF-427A-A9EF-00EE9000A88C}" dt="2022-08-16T02:38:26.583" v="0" actId="47"/>
        <pc:sldMkLst>
          <pc:docMk/>
          <pc:sldMk cId="3489219998" sldId="303"/>
        </pc:sldMkLst>
      </pc:sldChg>
      <pc:sldChg chg="addSp modSp new">
        <pc:chgData name="Manish Sharma" userId="b799adb9ba789c8f" providerId="LiveId" clId="{5CF78E78-85FF-427A-A9EF-00EE9000A88C}" dt="2022-08-16T02:53:08.344" v="18"/>
        <pc:sldMkLst>
          <pc:docMk/>
          <pc:sldMk cId="675711768" sldId="304"/>
        </pc:sldMkLst>
        <pc:spChg chg="add mod">
          <ac:chgData name="Manish Sharma" userId="b799adb9ba789c8f" providerId="LiveId" clId="{5CF78E78-85FF-427A-A9EF-00EE9000A88C}" dt="2022-08-16T02:51:53.056" v="13"/>
          <ac:spMkLst>
            <pc:docMk/>
            <pc:sldMk cId="675711768" sldId="304"/>
            <ac:spMk id="2" creationId="{D88E5CD0-E577-E7BD-A6CE-B1275AE3FD96}"/>
          </ac:spMkLst>
        </pc:spChg>
        <pc:spChg chg="mod">
          <ac:chgData name="Manish Sharma" userId="b799adb9ba789c8f" providerId="LiveId" clId="{5CF78E78-85FF-427A-A9EF-00EE9000A88C}" dt="2022-08-16T02:51:53.056" v="13"/>
          <ac:spMkLst>
            <pc:docMk/>
            <pc:sldMk cId="675711768" sldId="304"/>
            <ac:spMk id="6" creationId="{8D20FEEC-CE02-D862-8E03-74A866B33390}"/>
          </ac:spMkLst>
        </pc:spChg>
        <pc:spChg chg="mod">
          <ac:chgData name="Manish Sharma" userId="b799adb9ba789c8f" providerId="LiveId" clId="{5CF78E78-85FF-427A-A9EF-00EE9000A88C}" dt="2022-08-16T02:51:53.056" v="13"/>
          <ac:spMkLst>
            <pc:docMk/>
            <pc:sldMk cId="675711768" sldId="304"/>
            <ac:spMk id="7" creationId="{698566F1-1BD5-8174-D356-418BFF6596AF}"/>
          </ac:spMkLst>
        </pc:spChg>
        <pc:spChg chg="mod">
          <ac:chgData name="Manish Sharma" userId="b799adb9ba789c8f" providerId="LiveId" clId="{5CF78E78-85FF-427A-A9EF-00EE9000A88C}" dt="2022-08-16T02:51:53.056" v="13"/>
          <ac:spMkLst>
            <pc:docMk/>
            <pc:sldMk cId="675711768" sldId="304"/>
            <ac:spMk id="9" creationId="{8C1916A8-292D-E0ED-1086-56C15A0D62FF}"/>
          </ac:spMkLst>
        </pc:spChg>
        <pc:spChg chg="mod">
          <ac:chgData name="Manish Sharma" userId="b799adb9ba789c8f" providerId="LiveId" clId="{5CF78E78-85FF-427A-A9EF-00EE9000A88C}" dt="2022-08-16T02:51:53.056" v="13"/>
          <ac:spMkLst>
            <pc:docMk/>
            <pc:sldMk cId="675711768" sldId="304"/>
            <ac:spMk id="10" creationId="{083CE934-9727-3751-08F7-54C13219BB31}"/>
          </ac:spMkLst>
        </pc:spChg>
        <pc:spChg chg="mod">
          <ac:chgData name="Manish Sharma" userId="b799adb9ba789c8f" providerId="LiveId" clId="{5CF78E78-85FF-427A-A9EF-00EE9000A88C}" dt="2022-08-16T02:51:53.056" v="13"/>
          <ac:spMkLst>
            <pc:docMk/>
            <pc:sldMk cId="675711768" sldId="304"/>
            <ac:spMk id="13" creationId="{F5D27958-228A-1839-E382-1BD79414A2BC}"/>
          </ac:spMkLst>
        </pc:spChg>
        <pc:spChg chg="mod">
          <ac:chgData name="Manish Sharma" userId="b799adb9ba789c8f" providerId="LiveId" clId="{5CF78E78-85FF-427A-A9EF-00EE9000A88C}" dt="2022-08-16T02:51:53.056" v="13"/>
          <ac:spMkLst>
            <pc:docMk/>
            <pc:sldMk cId="675711768" sldId="304"/>
            <ac:spMk id="14" creationId="{62F40FEB-F9FD-D041-0424-5A53BC6D33D8}"/>
          </ac:spMkLst>
        </pc:spChg>
        <pc:spChg chg="add mod">
          <ac:chgData name="Manish Sharma" userId="b799adb9ba789c8f" providerId="LiveId" clId="{5CF78E78-85FF-427A-A9EF-00EE9000A88C}" dt="2022-08-16T02:51:53.056" v="13"/>
          <ac:spMkLst>
            <pc:docMk/>
            <pc:sldMk cId="675711768" sldId="304"/>
            <ac:spMk id="15" creationId="{1308B243-D606-117E-6AD4-2C62118B25E3}"/>
          </ac:spMkLst>
        </pc:spChg>
        <pc:spChg chg="add mod">
          <ac:chgData name="Manish Sharma" userId="b799adb9ba789c8f" providerId="LiveId" clId="{5CF78E78-85FF-427A-A9EF-00EE9000A88C}" dt="2022-08-16T02:51:53.056" v="13"/>
          <ac:spMkLst>
            <pc:docMk/>
            <pc:sldMk cId="675711768" sldId="304"/>
            <ac:spMk id="16" creationId="{22ED9609-385B-79AD-D3E3-9A986A350678}"/>
          </ac:spMkLst>
        </pc:spChg>
        <pc:spChg chg="add mod">
          <ac:chgData name="Manish Sharma" userId="b799adb9ba789c8f" providerId="LiveId" clId="{5CF78E78-85FF-427A-A9EF-00EE9000A88C}" dt="2022-08-16T02:51:53.056" v="13"/>
          <ac:spMkLst>
            <pc:docMk/>
            <pc:sldMk cId="675711768" sldId="304"/>
            <ac:spMk id="17" creationId="{456DF4F7-F984-8A04-4986-248AA4EEEC4E}"/>
          </ac:spMkLst>
        </pc:spChg>
        <pc:spChg chg="add mod">
          <ac:chgData name="Manish Sharma" userId="b799adb9ba789c8f" providerId="LiveId" clId="{5CF78E78-85FF-427A-A9EF-00EE9000A88C}" dt="2022-08-16T02:52:13.351" v="14"/>
          <ac:spMkLst>
            <pc:docMk/>
            <pc:sldMk cId="675711768" sldId="304"/>
            <ac:spMk id="18" creationId="{200B80B9-F5F9-5002-DC85-989589AC1BF3}"/>
          </ac:spMkLst>
        </pc:spChg>
        <pc:spChg chg="add mod">
          <ac:chgData name="Manish Sharma" userId="b799adb9ba789c8f" providerId="LiveId" clId="{5CF78E78-85FF-427A-A9EF-00EE9000A88C}" dt="2022-08-16T02:52:13.351" v="14"/>
          <ac:spMkLst>
            <pc:docMk/>
            <pc:sldMk cId="675711768" sldId="304"/>
            <ac:spMk id="20" creationId="{76AEA264-4960-1890-3583-744B7FACBD1C}"/>
          </ac:spMkLst>
        </pc:spChg>
        <pc:spChg chg="add mod">
          <ac:chgData name="Manish Sharma" userId="b799adb9ba789c8f" providerId="LiveId" clId="{5CF78E78-85FF-427A-A9EF-00EE9000A88C}" dt="2022-08-16T02:52:13.351" v="14"/>
          <ac:spMkLst>
            <pc:docMk/>
            <pc:sldMk cId="675711768" sldId="304"/>
            <ac:spMk id="22" creationId="{5C682171-9CA2-50DF-BC12-7753B13E87F6}"/>
          </ac:spMkLst>
        </pc:spChg>
        <pc:spChg chg="add mod">
          <ac:chgData name="Manish Sharma" userId="b799adb9ba789c8f" providerId="LiveId" clId="{5CF78E78-85FF-427A-A9EF-00EE9000A88C}" dt="2022-08-16T02:52:23.291" v="15"/>
          <ac:spMkLst>
            <pc:docMk/>
            <pc:sldMk cId="675711768" sldId="304"/>
            <ac:spMk id="23" creationId="{9439EF2B-481C-598B-D927-1201AD69D28B}"/>
          </ac:spMkLst>
        </pc:spChg>
        <pc:spChg chg="add mod">
          <ac:chgData name="Manish Sharma" userId="b799adb9ba789c8f" providerId="LiveId" clId="{5CF78E78-85FF-427A-A9EF-00EE9000A88C}" dt="2022-08-16T02:52:23.291" v="15"/>
          <ac:spMkLst>
            <pc:docMk/>
            <pc:sldMk cId="675711768" sldId="304"/>
            <ac:spMk id="24" creationId="{0F43D39B-A43D-CDF6-4C02-82B45171E91F}"/>
          </ac:spMkLst>
        </pc:spChg>
        <pc:spChg chg="add mod">
          <ac:chgData name="Manish Sharma" userId="b799adb9ba789c8f" providerId="LiveId" clId="{5CF78E78-85FF-427A-A9EF-00EE9000A88C}" dt="2022-08-16T02:52:23.291" v="15"/>
          <ac:spMkLst>
            <pc:docMk/>
            <pc:sldMk cId="675711768" sldId="304"/>
            <ac:spMk id="25" creationId="{98237E66-3D1B-B994-4F0B-D32680616D0C}"/>
          </ac:spMkLst>
        </pc:spChg>
        <pc:spChg chg="add mod">
          <ac:chgData name="Manish Sharma" userId="b799adb9ba789c8f" providerId="LiveId" clId="{5CF78E78-85FF-427A-A9EF-00EE9000A88C}" dt="2022-08-16T02:52:23.291" v="15"/>
          <ac:spMkLst>
            <pc:docMk/>
            <pc:sldMk cId="675711768" sldId="304"/>
            <ac:spMk id="26" creationId="{40E2BED4-1F72-4244-15B5-9A68DD45A158}"/>
          </ac:spMkLst>
        </pc:spChg>
        <pc:spChg chg="add mod">
          <ac:chgData name="Manish Sharma" userId="b799adb9ba789c8f" providerId="LiveId" clId="{5CF78E78-85FF-427A-A9EF-00EE9000A88C}" dt="2022-08-16T02:52:23.291" v="15"/>
          <ac:spMkLst>
            <pc:docMk/>
            <pc:sldMk cId="675711768" sldId="304"/>
            <ac:spMk id="27" creationId="{32CDFE45-9484-6BC1-8297-2EDA2A9CB920}"/>
          </ac:spMkLst>
        </pc:spChg>
        <pc:spChg chg="add mod">
          <ac:chgData name="Manish Sharma" userId="b799adb9ba789c8f" providerId="LiveId" clId="{5CF78E78-85FF-427A-A9EF-00EE9000A88C}" dt="2022-08-16T02:52:46.380" v="16"/>
          <ac:spMkLst>
            <pc:docMk/>
            <pc:sldMk cId="675711768" sldId="304"/>
            <ac:spMk id="30" creationId="{C1ED78C8-8198-4FFF-3CEE-120D10A6B75B}"/>
          </ac:spMkLst>
        </pc:spChg>
        <pc:spChg chg="add mod">
          <ac:chgData name="Manish Sharma" userId="b799adb9ba789c8f" providerId="LiveId" clId="{5CF78E78-85FF-427A-A9EF-00EE9000A88C}" dt="2022-08-16T02:52:46.380" v="16"/>
          <ac:spMkLst>
            <pc:docMk/>
            <pc:sldMk cId="675711768" sldId="304"/>
            <ac:spMk id="31" creationId="{DE742F2E-46A0-9F49-9FBD-428C138F5B18}"/>
          </ac:spMkLst>
        </pc:spChg>
        <pc:spChg chg="add mod">
          <ac:chgData name="Manish Sharma" userId="b799adb9ba789c8f" providerId="LiveId" clId="{5CF78E78-85FF-427A-A9EF-00EE9000A88C}" dt="2022-08-16T02:52:57.279" v="17"/>
          <ac:spMkLst>
            <pc:docMk/>
            <pc:sldMk cId="675711768" sldId="304"/>
            <ac:spMk id="32" creationId="{EF7806D4-A207-C14B-6385-EA80BC8FC395}"/>
          </ac:spMkLst>
        </pc:spChg>
        <pc:spChg chg="mod">
          <ac:chgData name="Manish Sharma" userId="b799adb9ba789c8f" providerId="LiveId" clId="{5CF78E78-85FF-427A-A9EF-00EE9000A88C}" dt="2022-08-16T02:53:08.344" v="18"/>
          <ac:spMkLst>
            <pc:docMk/>
            <pc:sldMk cId="675711768" sldId="304"/>
            <ac:spMk id="34" creationId="{CF5E9E6D-D71E-5EE9-8297-C8670641453F}"/>
          </ac:spMkLst>
        </pc:spChg>
        <pc:spChg chg="mod">
          <ac:chgData name="Manish Sharma" userId="b799adb9ba789c8f" providerId="LiveId" clId="{5CF78E78-85FF-427A-A9EF-00EE9000A88C}" dt="2022-08-16T02:53:08.344" v="18"/>
          <ac:spMkLst>
            <pc:docMk/>
            <pc:sldMk cId="675711768" sldId="304"/>
            <ac:spMk id="35" creationId="{229E47F6-705B-4CF1-C1B4-576CC31045DE}"/>
          </ac:spMkLst>
        </pc:spChg>
        <pc:grpChg chg="add mod">
          <ac:chgData name="Manish Sharma" userId="b799adb9ba789c8f" providerId="LiveId" clId="{5CF78E78-85FF-427A-A9EF-00EE9000A88C}" dt="2022-08-16T02:51:53.056" v="13"/>
          <ac:grpSpMkLst>
            <pc:docMk/>
            <pc:sldMk cId="675711768" sldId="304"/>
            <ac:grpSpMk id="5" creationId="{C9C3837E-3EC6-A19D-9597-C750428DF405}"/>
          </ac:grpSpMkLst>
        </pc:grpChg>
        <pc:grpChg chg="add mod">
          <ac:chgData name="Manish Sharma" userId="b799adb9ba789c8f" providerId="LiveId" clId="{5CF78E78-85FF-427A-A9EF-00EE9000A88C}" dt="2022-08-16T02:51:53.056" v="13"/>
          <ac:grpSpMkLst>
            <pc:docMk/>
            <pc:sldMk cId="675711768" sldId="304"/>
            <ac:grpSpMk id="8" creationId="{4789AAD2-B15E-8B50-7E05-0DF9EBB2B413}"/>
          </ac:grpSpMkLst>
        </pc:grpChg>
        <pc:grpChg chg="add mod">
          <ac:chgData name="Manish Sharma" userId="b799adb9ba789c8f" providerId="LiveId" clId="{5CF78E78-85FF-427A-A9EF-00EE9000A88C}" dt="2022-08-16T02:51:53.056" v="13"/>
          <ac:grpSpMkLst>
            <pc:docMk/>
            <pc:sldMk cId="675711768" sldId="304"/>
            <ac:grpSpMk id="12" creationId="{E0FC90CA-F926-5882-3218-7ABDE0DA1432}"/>
          </ac:grpSpMkLst>
        </pc:grpChg>
        <pc:grpChg chg="add mod">
          <ac:chgData name="Manish Sharma" userId="b799adb9ba789c8f" providerId="LiveId" clId="{5CF78E78-85FF-427A-A9EF-00EE9000A88C}" dt="2022-08-16T02:53:08.344" v="18"/>
          <ac:grpSpMkLst>
            <pc:docMk/>
            <pc:sldMk cId="675711768" sldId="304"/>
            <ac:grpSpMk id="33" creationId="{3C658B5A-79E2-4F5A-1EC8-737173D28A05}"/>
          </ac:grpSpMkLst>
        </pc:grpChg>
        <pc:cxnChg chg="add mod">
          <ac:chgData name="Manish Sharma" userId="b799adb9ba789c8f" providerId="LiveId" clId="{5CF78E78-85FF-427A-A9EF-00EE9000A88C}" dt="2022-08-16T02:51:53.056" v="13"/>
          <ac:cxnSpMkLst>
            <pc:docMk/>
            <pc:sldMk cId="675711768" sldId="304"/>
            <ac:cxnSpMk id="3" creationId="{067DFD9A-F265-8AEE-2F7B-15F075439023}"/>
          </ac:cxnSpMkLst>
        </pc:cxnChg>
        <pc:cxnChg chg="add mod">
          <ac:chgData name="Manish Sharma" userId="b799adb9ba789c8f" providerId="LiveId" clId="{5CF78E78-85FF-427A-A9EF-00EE9000A88C}" dt="2022-08-16T02:51:53.056" v="13"/>
          <ac:cxnSpMkLst>
            <pc:docMk/>
            <pc:sldMk cId="675711768" sldId="304"/>
            <ac:cxnSpMk id="4" creationId="{E42B1093-AC43-5DB3-6639-AFC2EE377577}"/>
          </ac:cxnSpMkLst>
        </pc:cxnChg>
        <pc:cxnChg chg="add mod">
          <ac:chgData name="Manish Sharma" userId="b799adb9ba789c8f" providerId="LiveId" clId="{5CF78E78-85FF-427A-A9EF-00EE9000A88C}" dt="2022-08-16T02:51:53.056" v="13"/>
          <ac:cxnSpMkLst>
            <pc:docMk/>
            <pc:sldMk cId="675711768" sldId="304"/>
            <ac:cxnSpMk id="11" creationId="{D659DF24-2480-219E-3D90-B85CD3A21DDF}"/>
          </ac:cxnSpMkLst>
        </pc:cxnChg>
        <pc:cxnChg chg="add mod">
          <ac:chgData name="Manish Sharma" userId="b799adb9ba789c8f" providerId="LiveId" clId="{5CF78E78-85FF-427A-A9EF-00EE9000A88C}" dt="2022-08-16T02:52:13.351" v="14"/>
          <ac:cxnSpMkLst>
            <pc:docMk/>
            <pc:sldMk cId="675711768" sldId="304"/>
            <ac:cxnSpMk id="19" creationId="{AC148E06-62F5-D1DC-0069-1AEE2B62AF23}"/>
          </ac:cxnSpMkLst>
        </pc:cxnChg>
        <pc:cxnChg chg="add mod">
          <ac:chgData name="Manish Sharma" userId="b799adb9ba789c8f" providerId="LiveId" clId="{5CF78E78-85FF-427A-A9EF-00EE9000A88C}" dt="2022-08-16T02:52:13.351" v="14"/>
          <ac:cxnSpMkLst>
            <pc:docMk/>
            <pc:sldMk cId="675711768" sldId="304"/>
            <ac:cxnSpMk id="21" creationId="{866B7A24-7A81-E5CD-1373-7066C4669737}"/>
          </ac:cxnSpMkLst>
        </pc:cxnChg>
        <pc:cxnChg chg="add mod">
          <ac:chgData name="Manish Sharma" userId="b799adb9ba789c8f" providerId="LiveId" clId="{5CF78E78-85FF-427A-A9EF-00EE9000A88C}" dt="2022-08-16T02:52:46.380" v="16"/>
          <ac:cxnSpMkLst>
            <pc:docMk/>
            <pc:sldMk cId="675711768" sldId="304"/>
            <ac:cxnSpMk id="28" creationId="{8709DAB8-D66E-41D7-C47B-BFAB6300537B}"/>
          </ac:cxnSpMkLst>
        </pc:cxnChg>
        <pc:cxnChg chg="add mod">
          <ac:chgData name="Manish Sharma" userId="b799adb9ba789c8f" providerId="LiveId" clId="{5CF78E78-85FF-427A-A9EF-00EE9000A88C}" dt="2022-08-16T02:52:46.380" v="16"/>
          <ac:cxnSpMkLst>
            <pc:docMk/>
            <pc:sldMk cId="675711768" sldId="304"/>
            <ac:cxnSpMk id="29" creationId="{EA14CDDC-3BF3-4CB2-60D1-81AB0D138775}"/>
          </ac:cxnSpMkLst>
        </pc:cxnChg>
      </pc:sldChg>
      <pc:sldChg chg="del">
        <pc:chgData name="Manish Sharma" userId="b799adb9ba789c8f" providerId="LiveId" clId="{5CF78E78-85FF-427A-A9EF-00EE9000A88C}" dt="2022-08-16T02:38:26.583" v="0" actId="47"/>
        <pc:sldMkLst>
          <pc:docMk/>
          <pc:sldMk cId="3313151872" sldId="304"/>
        </pc:sldMkLst>
      </pc:sldChg>
      <pc:sldChg chg="addSp modSp new mod">
        <pc:chgData name="Manish Sharma" userId="b799adb9ba789c8f" providerId="LiveId" clId="{5CF78E78-85FF-427A-A9EF-00EE9000A88C}" dt="2022-08-16T03:00:44.958" v="95" actId="5793"/>
        <pc:sldMkLst>
          <pc:docMk/>
          <pc:sldMk cId="914981438" sldId="305"/>
        </pc:sldMkLst>
        <pc:spChg chg="add mod">
          <ac:chgData name="Manish Sharma" userId="b799adb9ba789c8f" providerId="LiveId" clId="{5CF78E78-85FF-427A-A9EF-00EE9000A88C}" dt="2022-08-16T02:56:54.018" v="20"/>
          <ac:spMkLst>
            <pc:docMk/>
            <pc:sldMk cId="914981438" sldId="305"/>
            <ac:spMk id="2" creationId="{08583475-1278-1899-1D62-A266357D82C7}"/>
          </ac:spMkLst>
        </pc:spChg>
        <pc:spChg chg="add mod">
          <ac:chgData name="Manish Sharma" userId="b799adb9ba789c8f" providerId="LiveId" clId="{5CF78E78-85FF-427A-A9EF-00EE9000A88C}" dt="2022-08-16T02:56:54.018" v="20"/>
          <ac:spMkLst>
            <pc:docMk/>
            <pc:sldMk cId="914981438" sldId="305"/>
            <ac:spMk id="3" creationId="{ACDFB5CC-7DAB-118B-46D9-0C964CC3F1FC}"/>
          </ac:spMkLst>
        </pc:spChg>
        <pc:spChg chg="add mod">
          <ac:chgData name="Manish Sharma" userId="b799adb9ba789c8f" providerId="LiveId" clId="{5CF78E78-85FF-427A-A9EF-00EE9000A88C}" dt="2022-08-16T02:56:54.018" v="20"/>
          <ac:spMkLst>
            <pc:docMk/>
            <pc:sldMk cId="914981438" sldId="305"/>
            <ac:spMk id="4" creationId="{A96B1908-DEF8-3E6E-A25F-0E096EFB7C58}"/>
          </ac:spMkLst>
        </pc:spChg>
        <pc:spChg chg="mod">
          <ac:chgData name="Manish Sharma" userId="b799adb9ba789c8f" providerId="LiveId" clId="{5CF78E78-85FF-427A-A9EF-00EE9000A88C}" dt="2022-08-16T02:56:54.018" v="20"/>
          <ac:spMkLst>
            <pc:docMk/>
            <pc:sldMk cId="914981438" sldId="305"/>
            <ac:spMk id="7" creationId="{BEF8D7EB-AAB7-8F80-E36F-BCF0CA415ABC}"/>
          </ac:spMkLst>
        </pc:spChg>
        <pc:spChg chg="mod">
          <ac:chgData name="Manish Sharma" userId="b799adb9ba789c8f" providerId="LiveId" clId="{5CF78E78-85FF-427A-A9EF-00EE9000A88C}" dt="2022-08-16T02:56:54.018" v="20"/>
          <ac:spMkLst>
            <pc:docMk/>
            <pc:sldMk cId="914981438" sldId="305"/>
            <ac:spMk id="8" creationId="{69FD88B7-297F-4551-92DE-97B2242ED2FF}"/>
          </ac:spMkLst>
        </pc:spChg>
        <pc:spChg chg="mod">
          <ac:chgData name="Manish Sharma" userId="b799adb9ba789c8f" providerId="LiveId" clId="{5CF78E78-85FF-427A-A9EF-00EE9000A88C}" dt="2022-08-16T02:56:54.018" v="20"/>
          <ac:spMkLst>
            <pc:docMk/>
            <pc:sldMk cId="914981438" sldId="305"/>
            <ac:spMk id="10" creationId="{56A641DB-FA63-379A-3AF7-4F0A3380833B}"/>
          </ac:spMkLst>
        </pc:spChg>
        <pc:spChg chg="mod">
          <ac:chgData name="Manish Sharma" userId="b799adb9ba789c8f" providerId="LiveId" clId="{5CF78E78-85FF-427A-A9EF-00EE9000A88C}" dt="2022-08-16T02:56:54.018" v="20"/>
          <ac:spMkLst>
            <pc:docMk/>
            <pc:sldMk cId="914981438" sldId="305"/>
            <ac:spMk id="11" creationId="{8F6AFF44-C29A-BF98-8FE5-7B468DAFFD6C}"/>
          </ac:spMkLst>
        </pc:spChg>
        <pc:spChg chg="add mod">
          <ac:chgData name="Manish Sharma" userId="b799adb9ba789c8f" providerId="LiveId" clId="{5CF78E78-85FF-427A-A9EF-00EE9000A88C}" dt="2022-08-16T02:56:54.018" v="20"/>
          <ac:spMkLst>
            <pc:docMk/>
            <pc:sldMk cId="914981438" sldId="305"/>
            <ac:spMk id="12" creationId="{DFE01752-00CA-EE07-2184-41E0FFFC5F18}"/>
          </ac:spMkLst>
        </pc:spChg>
        <pc:spChg chg="add mod">
          <ac:chgData name="Manish Sharma" userId="b799adb9ba789c8f" providerId="LiveId" clId="{5CF78E78-85FF-427A-A9EF-00EE9000A88C}" dt="2022-08-16T02:57:02.315" v="21"/>
          <ac:spMkLst>
            <pc:docMk/>
            <pc:sldMk cId="914981438" sldId="305"/>
            <ac:spMk id="13" creationId="{20BE4B39-92FE-29E5-943E-13D225F0040E}"/>
          </ac:spMkLst>
        </pc:spChg>
        <pc:spChg chg="add mod">
          <ac:chgData name="Manish Sharma" userId="b799adb9ba789c8f" providerId="LiveId" clId="{5CF78E78-85FF-427A-A9EF-00EE9000A88C}" dt="2022-08-16T02:57:02.315" v="21"/>
          <ac:spMkLst>
            <pc:docMk/>
            <pc:sldMk cId="914981438" sldId="305"/>
            <ac:spMk id="15" creationId="{05FF5AC0-4871-6600-2692-7A86588691FD}"/>
          </ac:spMkLst>
        </pc:spChg>
        <pc:spChg chg="add mod">
          <ac:chgData name="Manish Sharma" userId="b799adb9ba789c8f" providerId="LiveId" clId="{5CF78E78-85FF-427A-A9EF-00EE9000A88C}" dt="2022-08-16T02:57:02.315" v="21"/>
          <ac:spMkLst>
            <pc:docMk/>
            <pc:sldMk cId="914981438" sldId="305"/>
            <ac:spMk id="16" creationId="{F09704FF-4633-998E-3A04-651B9EEB9237}"/>
          </ac:spMkLst>
        </pc:spChg>
        <pc:spChg chg="add mod">
          <ac:chgData name="Manish Sharma" userId="b799adb9ba789c8f" providerId="LiveId" clId="{5CF78E78-85FF-427A-A9EF-00EE9000A88C}" dt="2022-08-16T02:57:02.315" v="21"/>
          <ac:spMkLst>
            <pc:docMk/>
            <pc:sldMk cId="914981438" sldId="305"/>
            <ac:spMk id="18" creationId="{5A5827E8-C786-43AD-ADA6-72C382CBCEA8}"/>
          </ac:spMkLst>
        </pc:spChg>
        <pc:spChg chg="add mod">
          <ac:chgData name="Manish Sharma" userId="b799adb9ba789c8f" providerId="LiveId" clId="{5CF78E78-85FF-427A-A9EF-00EE9000A88C}" dt="2022-08-16T02:58:58.524" v="27" actId="1037"/>
          <ac:spMkLst>
            <pc:docMk/>
            <pc:sldMk cId="914981438" sldId="305"/>
            <ac:spMk id="19" creationId="{1690442E-565C-14F8-C7F1-CFD9F1B6F008}"/>
          </ac:spMkLst>
        </pc:spChg>
        <pc:spChg chg="add mod">
          <ac:chgData name="Manish Sharma" userId="b799adb9ba789c8f" providerId="LiveId" clId="{5CF78E78-85FF-427A-A9EF-00EE9000A88C}" dt="2022-08-16T02:58:58.524" v="27" actId="1037"/>
          <ac:spMkLst>
            <pc:docMk/>
            <pc:sldMk cId="914981438" sldId="305"/>
            <ac:spMk id="20" creationId="{500790E5-F88E-2E1E-229F-7381270ACAF0}"/>
          </ac:spMkLst>
        </pc:spChg>
        <pc:spChg chg="add mod">
          <ac:chgData name="Manish Sharma" userId="b799adb9ba789c8f" providerId="LiveId" clId="{5CF78E78-85FF-427A-A9EF-00EE9000A88C}" dt="2022-08-16T02:58:58.524" v="27" actId="1037"/>
          <ac:spMkLst>
            <pc:docMk/>
            <pc:sldMk cId="914981438" sldId="305"/>
            <ac:spMk id="21" creationId="{3D70ECDA-4C80-7E65-EA7A-71128C6CD29B}"/>
          </ac:spMkLst>
        </pc:spChg>
        <pc:spChg chg="add mod">
          <ac:chgData name="Manish Sharma" userId="b799adb9ba789c8f" providerId="LiveId" clId="{5CF78E78-85FF-427A-A9EF-00EE9000A88C}" dt="2022-08-16T02:58:58.524" v="27" actId="1037"/>
          <ac:spMkLst>
            <pc:docMk/>
            <pc:sldMk cId="914981438" sldId="305"/>
            <ac:spMk id="22" creationId="{988C28A2-E3C9-FFAA-5C37-05FA735B471C}"/>
          </ac:spMkLst>
        </pc:spChg>
        <pc:spChg chg="add mod">
          <ac:chgData name="Manish Sharma" userId="b799adb9ba789c8f" providerId="LiveId" clId="{5CF78E78-85FF-427A-A9EF-00EE9000A88C}" dt="2022-08-16T02:57:20.275" v="22"/>
          <ac:spMkLst>
            <pc:docMk/>
            <pc:sldMk cId="914981438" sldId="305"/>
            <ac:spMk id="23" creationId="{39E7B322-8BFB-D8A8-2F6D-1FA665EBBA71}"/>
          </ac:spMkLst>
        </pc:spChg>
        <pc:spChg chg="add mod">
          <ac:chgData name="Manish Sharma" userId="b799adb9ba789c8f" providerId="LiveId" clId="{5CF78E78-85FF-427A-A9EF-00EE9000A88C}" dt="2022-08-16T02:57:43.380" v="23"/>
          <ac:spMkLst>
            <pc:docMk/>
            <pc:sldMk cId="914981438" sldId="305"/>
            <ac:spMk id="24" creationId="{A35A1F72-09AF-5752-CE67-54CC4BD014F8}"/>
          </ac:spMkLst>
        </pc:spChg>
        <pc:spChg chg="add mod">
          <ac:chgData name="Manish Sharma" userId="b799adb9ba789c8f" providerId="LiveId" clId="{5CF78E78-85FF-427A-A9EF-00EE9000A88C}" dt="2022-08-16T02:57:43.380" v="23"/>
          <ac:spMkLst>
            <pc:docMk/>
            <pc:sldMk cId="914981438" sldId="305"/>
            <ac:spMk id="25" creationId="{56957E4E-77EF-7C28-0A84-5631E7764AF4}"/>
          </ac:spMkLst>
        </pc:spChg>
        <pc:spChg chg="add mod">
          <ac:chgData name="Manish Sharma" userId="b799adb9ba789c8f" providerId="LiveId" clId="{5CF78E78-85FF-427A-A9EF-00EE9000A88C}" dt="2022-08-16T02:57:43.380" v="23"/>
          <ac:spMkLst>
            <pc:docMk/>
            <pc:sldMk cId="914981438" sldId="305"/>
            <ac:spMk id="28" creationId="{FE451B73-E1C2-CB6C-44D2-B166938D07BC}"/>
          </ac:spMkLst>
        </pc:spChg>
        <pc:spChg chg="add mod">
          <ac:chgData name="Manish Sharma" userId="b799adb9ba789c8f" providerId="LiveId" clId="{5CF78E78-85FF-427A-A9EF-00EE9000A88C}" dt="2022-08-16T02:57:43.380" v="23"/>
          <ac:spMkLst>
            <pc:docMk/>
            <pc:sldMk cId="914981438" sldId="305"/>
            <ac:spMk id="31" creationId="{6053DEAF-CFB0-6128-3E54-FF7BAEF7BE5B}"/>
          </ac:spMkLst>
        </pc:spChg>
        <pc:spChg chg="add mod">
          <ac:chgData name="Manish Sharma" userId="b799adb9ba789c8f" providerId="LiveId" clId="{5CF78E78-85FF-427A-A9EF-00EE9000A88C}" dt="2022-08-16T02:57:43.380" v="23"/>
          <ac:spMkLst>
            <pc:docMk/>
            <pc:sldMk cId="914981438" sldId="305"/>
            <ac:spMk id="32" creationId="{6F11643C-12DF-BB18-C9BA-3FF73E8A21C3}"/>
          </ac:spMkLst>
        </pc:spChg>
        <pc:spChg chg="add mod">
          <ac:chgData name="Manish Sharma" userId="b799adb9ba789c8f" providerId="LiveId" clId="{5CF78E78-85FF-427A-A9EF-00EE9000A88C}" dt="2022-08-16T02:57:50.749" v="24"/>
          <ac:spMkLst>
            <pc:docMk/>
            <pc:sldMk cId="914981438" sldId="305"/>
            <ac:spMk id="33" creationId="{20F22C43-63CD-1A42-745E-E68B1C72226C}"/>
          </ac:spMkLst>
        </pc:spChg>
        <pc:spChg chg="add mod">
          <ac:chgData name="Manish Sharma" userId="b799adb9ba789c8f" providerId="LiveId" clId="{5CF78E78-85FF-427A-A9EF-00EE9000A88C}" dt="2022-08-16T02:59:05.226" v="28"/>
          <ac:spMkLst>
            <pc:docMk/>
            <pc:sldMk cId="914981438" sldId="305"/>
            <ac:spMk id="34" creationId="{12C0EAD6-0ECD-929C-2011-B5639EC42400}"/>
          </ac:spMkLst>
        </pc:spChg>
        <pc:spChg chg="add mod">
          <ac:chgData name="Manish Sharma" userId="b799adb9ba789c8f" providerId="LiveId" clId="{5CF78E78-85FF-427A-A9EF-00EE9000A88C}" dt="2022-08-16T03:00:01.951" v="91" actId="1076"/>
          <ac:spMkLst>
            <pc:docMk/>
            <pc:sldMk cId="914981438" sldId="305"/>
            <ac:spMk id="35" creationId="{41D1D70C-B56C-2007-D733-A11238922BE0}"/>
          </ac:spMkLst>
        </pc:spChg>
        <pc:spChg chg="add mod">
          <ac:chgData name="Manish Sharma" userId="b799adb9ba789c8f" providerId="LiveId" clId="{5CF78E78-85FF-427A-A9EF-00EE9000A88C}" dt="2022-08-16T03:00:14.364" v="92"/>
          <ac:spMkLst>
            <pc:docMk/>
            <pc:sldMk cId="914981438" sldId="305"/>
            <ac:spMk id="36" creationId="{6162059B-DBE1-A717-C238-7CECE98D6E21}"/>
          </ac:spMkLst>
        </pc:spChg>
        <pc:spChg chg="add mod">
          <ac:chgData name="Manish Sharma" userId="b799adb9ba789c8f" providerId="LiveId" clId="{5CF78E78-85FF-427A-A9EF-00EE9000A88C}" dt="2022-08-16T03:00:44.958" v="95" actId="5793"/>
          <ac:spMkLst>
            <pc:docMk/>
            <pc:sldMk cId="914981438" sldId="305"/>
            <ac:spMk id="37" creationId="{E8746BFB-19AF-C601-E517-DFE88F7DDA0F}"/>
          </ac:spMkLst>
        </pc:spChg>
        <pc:grpChg chg="add mod">
          <ac:chgData name="Manish Sharma" userId="b799adb9ba789c8f" providerId="LiveId" clId="{5CF78E78-85FF-427A-A9EF-00EE9000A88C}" dt="2022-08-16T02:56:54.018" v="20"/>
          <ac:grpSpMkLst>
            <pc:docMk/>
            <pc:sldMk cId="914981438" sldId="305"/>
            <ac:grpSpMk id="6" creationId="{54890B3C-5556-A92F-0DA0-9D35753C7103}"/>
          </ac:grpSpMkLst>
        </pc:grpChg>
        <pc:grpChg chg="add mod">
          <ac:chgData name="Manish Sharma" userId="b799adb9ba789c8f" providerId="LiveId" clId="{5CF78E78-85FF-427A-A9EF-00EE9000A88C}" dt="2022-08-16T02:56:54.018" v="20"/>
          <ac:grpSpMkLst>
            <pc:docMk/>
            <pc:sldMk cId="914981438" sldId="305"/>
            <ac:grpSpMk id="9" creationId="{A821B653-E6AB-F099-6FE6-6A4616EEAF52}"/>
          </ac:grpSpMkLst>
        </pc:grpChg>
        <pc:cxnChg chg="add mod">
          <ac:chgData name="Manish Sharma" userId="b799adb9ba789c8f" providerId="LiveId" clId="{5CF78E78-85FF-427A-A9EF-00EE9000A88C}" dt="2022-08-16T02:56:54.018" v="20"/>
          <ac:cxnSpMkLst>
            <pc:docMk/>
            <pc:sldMk cId="914981438" sldId="305"/>
            <ac:cxnSpMk id="5" creationId="{42778ACA-7B06-7E3A-4AB0-6C8F09B5F8F7}"/>
          </ac:cxnSpMkLst>
        </pc:cxnChg>
        <pc:cxnChg chg="add mod">
          <ac:chgData name="Manish Sharma" userId="b799adb9ba789c8f" providerId="LiveId" clId="{5CF78E78-85FF-427A-A9EF-00EE9000A88C}" dt="2022-08-16T02:57:02.315" v="21"/>
          <ac:cxnSpMkLst>
            <pc:docMk/>
            <pc:sldMk cId="914981438" sldId="305"/>
            <ac:cxnSpMk id="14" creationId="{288B4E4E-81C3-49C8-8AB3-F23E4DD11946}"/>
          </ac:cxnSpMkLst>
        </pc:cxnChg>
        <pc:cxnChg chg="add mod">
          <ac:chgData name="Manish Sharma" userId="b799adb9ba789c8f" providerId="LiveId" clId="{5CF78E78-85FF-427A-A9EF-00EE9000A88C}" dt="2022-08-16T02:57:02.315" v="21"/>
          <ac:cxnSpMkLst>
            <pc:docMk/>
            <pc:sldMk cId="914981438" sldId="305"/>
            <ac:cxnSpMk id="17" creationId="{BF99B62C-9DDF-4F32-830A-EFE88693147F}"/>
          </ac:cxnSpMkLst>
        </pc:cxnChg>
        <pc:cxnChg chg="add mod">
          <ac:chgData name="Manish Sharma" userId="b799adb9ba789c8f" providerId="LiveId" clId="{5CF78E78-85FF-427A-A9EF-00EE9000A88C}" dt="2022-08-16T02:57:43.380" v="23"/>
          <ac:cxnSpMkLst>
            <pc:docMk/>
            <pc:sldMk cId="914981438" sldId="305"/>
            <ac:cxnSpMk id="26" creationId="{6BE63E93-FA83-BA64-7625-97D197A17410}"/>
          </ac:cxnSpMkLst>
        </pc:cxnChg>
        <pc:cxnChg chg="add mod">
          <ac:chgData name="Manish Sharma" userId="b799adb9ba789c8f" providerId="LiveId" clId="{5CF78E78-85FF-427A-A9EF-00EE9000A88C}" dt="2022-08-16T02:57:43.380" v="23"/>
          <ac:cxnSpMkLst>
            <pc:docMk/>
            <pc:sldMk cId="914981438" sldId="305"/>
            <ac:cxnSpMk id="27" creationId="{CD6B191E-2384-C0B7-1EC9-8337D5EE1813}"/>
          </ac:cxnSpMkLst>
        </pc:cxnChg>
        <pc:cxnChg chg="add mod">
          <ac:chgData name="Manish Sharma" userId="b799adb9ba789c8f" providerId="LiveId" clId="{5CF78E78-85FF-427A-A9EF-00EE9000A88C}" dt="2022-08-16T02:57:43.380" v="23"/>
          <ac:cxnSpMkLst>
            <pc:docMk/>
            <pc:sldMk cId="914981438" sldId="305"/>
            <ac:cxnSpMk id="29" creationId="{C8E68A11-BD39-86D4-0894-EDA118D7EEC5}"/>
          </ac:cxnSpMkLst>
        </pc:cxnChg>
        <pc:cxnChg chg="add mod">
          <ac:chgData name="Manish Sharma" userId="b799adb9ba789c8f" providerId="LiveId" clId="{5CF78E78-85FF-427A-A9EF-00EE9000A88C}" dt="2022-08-16T02:57:43.380" v="23"/>
          <ac:cxnSpMkLst>
            <pc:docMk/>
            <pc:sldMk cId="914981438" sldId="305"/>
            <ac:cxnSpMk id="30" creationId="{D9E81778-9C9E-934A-9D7B-C96BF68E79F3}"/>
          </ac:cxnSpMkLst>
        </pc:cxnChg>
      </pc:sldChg>
      <pc:sldChg chg="del">
        <pc:chgData name="Manish Sharma" userId="b799adb9ba789c8f" providerId="LiveId" clId="{5CF78E78-85FF-427A-A9EF-00EE9000A88C}" dt="2022-08-16T02:38:26.583" v="0" actId="47"/>
        <pc:sldMkLst>
          <pc:docMk/>
          <pc:sldMk cId="2913268918" sldId="305"/>
        </pc:sldMkLst>
      </pc:sldChg>
      <pc:sldChg chg="addSp delSp modSp new mod modClrScheme chgLayout">
        <pc:chgData name="Manish Sharma" userId="b799adb9ba789c8f" providerId="LiveId" clId="{5CF78E78-85FF-427A-A9EF-00EE9000A88C}" dt="2022-08-16T03:11:08.912" v="137" actId="20577"/>
        <pc:sldMkLst>
          <pc:docMk/>
          <pc:sldMk cId="1215355755" sldId="306"/>
        </pc:sldMkLst>
        <pc:spChg chg="add mod">
          <ac:chgData name="Manish Sharma" userId="b799adb9ba789c8f" providerId="LiveId" clId="{5CF78E78-85FF-427A-A9EF-00EE9000A88C}" dt="2022-08-16T03:02:49.626" v="97"/>
          <ac:spMkLst>
            <pc:docMk/>
            <pc:sldMk cId="1215355755" sldId="306"/>
            <ac:spMk id="2" creationId="{F8655B16-BE5C-E6E8-E583-02CAAAC08762}"/>
          </ac:spMkLst>
        </pc:spChg>
        <pc:spChg chg="add mod">
          <ac:chgData name="Manish Sharma" userId="b799adb9ba789c8f" providerId="LiveId" clId="{5CF78E78-85FF-427A-A9EF-00EE9000A88C}" dt="2022-08-16T03:02:49.626" v="97"/>
          <ac:spMkLst>
            <pc:docMk/>
            <pc:sldMk cId="1215355755" sldId="306"/>
            <ac:spMk id="3" creationId="{24498409-2796-CBB5-1462-0E2D03FF42E9}"/>
          </ac:spMkLst>
        </pc:spChg>
        <pc:spChg chg="add mod">
          <ac:chgData name="Manish Sharma" userId="b799adb9ba789c8f" providerId="LiveId" clId="{5CF78E78-85FF-427A-A9EF-00EE9000A88C}" dt="2022-08-16T03:02:49.626" v="97"/>
          <ac:spMkLst>
            <pc:docMk/>
            <pc:sldMk cId="1215355755" sldId="306"/>
            <ac:spMk id="4" creationId="{599941D2-434B-D787-277E-C87EAC5CA719}"/>
          </ac:spMkLst>
        </pc:spChg>
        <pc:spChg chg="add mod">
          <ac:chgData name="Manish Sharma" userId="b799adb9ba789c8f" providerId="LiveId" clId="{5CF78E78-85FF-427A-A9EF-00EE9000A88C}" dt="2022-08-16T03:02:49.626" v="97"/>
          <ac:spMkLst>
            <pc:docMk/>
            <pc:sldMk cId="1215355755" sldId="306"/>
            <ac:spMk id="5" creationId="{BD672A21-D701-B8F4-742D-BDF3CF740D4E}"/>
          </ac:spMkLst>
        </pc:spChg>
        <pc:spChg chg="add mod">
          <ac:chgData name="Manish Sharma" userId="b799adb9ba789c8f" providerId="LiveId" clId="{5CF78E78-85FF-427A-A9EF-00EE9000A88C}" dt="2022-08-16T03:02:49.626" v="97"/>
          <ac:spMkLst>
            <pc:docMk/>
            <pc:sldMk cId="1215355755" sldId="306"/>
            <ac:spMk id="6" creationId="{0DC9C259-4374-A159-5B80-9C342D089DF2}"/>
          </ac:spMkLst>
        </pc:spChg>
        <pc:spChg chg="add mod">
          <ac:chgData name="Manish Sharma" userId="b799adb9ba789c8f" providerId="LiveId" clId="{5CF78E78-85FF-427A-A9EF-00EE9000A88C}" dt="2022-08-16T03:07:17.012" v="99" actId="1076"/>
          <ac:spMkLst>
            <pc:docMk/>
            <pc:sldMk cId="1215355755" sldId="306"/>
            <ac:spMk id="7" creationId="{6D509140-0BDF-10D6-CD39-E3EF54015592}"/>
          </ac:spMkLst>
        </pc:spChg>
        <pc:spChg chg="add mod">
          <ac:chgData name="Manish Sharma" userId="b799adb9ba789c8f" providerId="LiveId" clId="{5CF78E78-85FF-427A-A9EF-00EE9000A88C}" dt="2022-08-16T03:07:17.012" v="99" actId="1076"/>
          <ac:spMkLst>
            <pc:docMk/>
            <pc:sldMk cId="1215355755" sldId="306"/>
            <ac:spMk id="8" creationId="{A1392E2E-8D34-FB7F-B52C-69DC731AF896}"/>
          </ac:spMkLst>
        </pc:spChg>
        <pc:spChg chg="add mod">
          <ac:chgData name="Manish Sharma" userId="b799adb9ba789c8f" providerId="LiveId" clId="{5CF78E78-85FF-427A-A9EF-00EE9000A88C}" dt="2022-08-16T03:07:17.012" v="99" actId="1076"/>
          <ac:spMkLst>
            <pc:docMk/>
            <pc:sldMk cId="1215355755" sldId="306"/>
            <ac:spMk id="9" creationId="{723D6014-74C0-93BF-D9D8-4AAD416912A3}"/>
          </ac:spMkLst>
        </pc:spChg>
        <pc:spChg chg="add mod">
          <ac:chgData name="Manish Sharma" userId="b799adb9ba789c8f" providerId="LiveId" clId="{5CF78E78-85FF-427A-A9EF-00EE9000A88C}" dt="2022-08-16T03:07:17.012" v="99" actId="1076"/>
          <ac:spMkLst>
            <pc:docMk/>
            <pc:sldMk cId="1215355755" sldId="306"/>
            <ac:spMk id="10" creationId="{3ACFE5CD-4C14-E3B3-C95E-07C158C09BCD}"/>
          </ac:spMkLst>
        </pc:spChg>
        <pc:spChg chg="add mod">
          <ac:chgData name="Manish Sharma" userId="b799adb9ba789c8f" providerId="LiveId" clId="{5CF78E78-85FF-427A-A9EF-00EE9000A88C}" dt="2022-08-16T03:07:17.012" v="99" actId="1076"/>
          <ac:spMkLst>
            <pc:docMk/>
            <pc:sldMk cId="1215355755" sldId="306"/>
            <ac:spMk id="11" creationId="{49394130-A5EE-F006-1BA2-6CDD052CF17B}"/>
          </ac:spMkLst>
        </pc:spChg>
        <pc:spChg chg="add mod">
          <ac:chgData name="Manish Sharma" userId="b799adb9ba789c8f" providerId="LiveId" clId="{5CF78E78-85FF-427A-A9EF-00EE9000A88C}" dt="2022-08-16T03:07:39.402" v="100"/>
          <ac:spMkLst>
            <pc:docMk/>
            <pc:sldMk cId="1215355755" sldId="306"/>
            <ac:spMk id="12" creationId="{4E09A2DE-49A0-C12B-AE54-A0329C360F33}"/>
          </ac:spMkLst>
        </pc:spChg>
        <pc:spChg chg="add mod">
          <ac:chgData name="Manish Sharma" userId="b799adb9ba789c8f" providerId="LiveId" clId="{5CF78E78-85FF-427A-A9EF-00EE9000A88C}" dt="2022-08-16T03:08:00.319" v="101"/>
          <ac:spMkLst>
            <pc:docMk/>
            <pc:sldMk cId="1215355755" sldId="306"/>
            <ac:spMk id="14" creationId="{1D9D05CF-828E-DF71-3581-1D85DD90F80B}"/>
          </ac:spMkLst>
        </pc:spChg>
        <pc:spChg chg="add mod">
          <ac:chgData name="Manish Sharma" userId="b799adb9ba789c8f" providerId="LiveId" clId="{5CF78E78-85FF-427A-A9EF-00EE9000A88C}" dt="2022-08-16T03:09:30.151" v="103"/>
          <ac:spMkLst>
            <pc:docMk/>
            <pc:sldMk cId="1215355755" sldId="306"/>
            <ac:spMk id="19" creationId="{5E2494A1-231A-4BC3-0175-9452DCC9DCD9}"/>
          </ac:spMkLst>
        </pc:spChg>
        <pc:spChg chg="add mod">
          <ac:chgData name="Manish Sharma" userId="b799adb9ba789c8f" providerId="LiveId" clId="{5CF78E78-85FF-427A-A9EF-00EE9000A88C}" dt="2022-08-16T03:09:30.151" v="103"/>
          <ac:spMkLst>
            <pc:docMk/>
            <pc:sldMk cId="1215355755" sldId="306"/>
            <ac:spMk id="21" creationId="{74CF52B1-58B8-931A-296B-26A22F0BC6DB}"/>
          </ac:spMkLst>
        </pc:spChg>
        <pc:spChg chg="add mod">
          <ac:chgData name="Manish Sharma" userId="b799adb9ba789c8f" providerId="LiveId" clId="{5CF78E78-85FF-427A-A9EF-00EE9000A88C}" dt="2022-08-16T03:10:13.450" v="118" actId="1035"/>
          <ac:spMkLst>
            <pc:docMk/>
            <pc:sldMk cId="1215355755" sldId="306"/>
            <ac:spMk id="27" creationId="{C07CD908-9C5D-FDE0-05DC-D8BD6E1483F5}"/>
          </ac:spMkLst>
        </pc:spChg>
        <pc:spChg chg="add mod">
          <ac:chgData name="Manish Sharma" userId="b799adb9ba789c8f" providerId="LiveId" clId="{5CF78E78-85FF-427A-A9EF-00EE9000A88C}" dt="2022-08-16T03:10:31.096" v="130" actId="1076"/>
          <ac:spMkLst>
            <pc:docMk/>
            <pc:sldMk cId="1215355755" sldId="306"/>
            <ac:spMk id="28" creationId="{0551692C-FB55-FD8C-E322-8A940C973CDC}"/>
          </ac:spMkLst>
        </pc:spChg>
        <pc:spChg chg="add del mod">
          <ac:chgData name="Manish Sharma" userId="b799adb9ba789c8f" providerId="LiveId" clId="{5CF78E78-85FF-427A-A9EF-00EE9000A88C}" dt="2022-08-16T03:11:02.853" v="134" actId="478"/>
          <ac:spMkLst>
            <pc:docMk/>
            <pc:sldMk cId="1215355755" sldId="306"/>
            <ac:spMk id="29" creationId="{9A212C56-5A56-CE7C-3EA6-23F97C30ED55}"/>
          </ac:spMkLst>
        </pc:spChg>
        <pc:spChg chg="add del mod ord">
          <ac:chgData name="Manish Sharma" userId="b799adb9ba789c8f" providerId="LiveId" clId="{5CF78E78-85FF-427A-A9EF-00EE9000A88C}" dt="2022-08-16T03:10:58.531" v="133" actId="700"/>
          <ac:spMkLst>
            <pc:docMk/>
            <pc:sldMk cId="1215355755" sldId="306"/>
            <ac:spMk id="30" creationId="{D8031DA9-0D0B-2E5C-2EF6-74331B8B87E3}"/>
          </ac:spMkLst>
        </pc:spChg>
        <pc:spChg chg="add mod ord">
          <ac:chgData name="Manish Sharma" userId="b799adb9ba789c8f" providerId="LiveId" clId="{5CF78E78-85FF-427A-A9EF-00EE9000A88C}" dt="2022-08-16T03:11:08.912" v="137" actId="20577"/>
          <ac:spMkLst>
            <pc:docMk/>
            <pc:sldMk cId="1215355755" sldId="306"/>
            <ac:spMk id="31" creationId="{F75ECB0F-A11F-A375-8F60-BBEA42EA21BB}"/>
          </ac:spMkLst>
        </pc:spChg>
        <pc:cxnChg chg="add mod">
          <ac:chgData name="Manish Sharma" userId="b799adb9ba789c8f" providerId="LiveId" clId="{5CF78E78-85FF-427A-A9EF-00EE9000A88C}" dt="2022-08-16T03:08:00.319" v="101"/>
          <ac:cxnSpMkLst>
            <pc:docMk/>
            <pc:sldMk cId="1215355755" sldId="306"/>
            <ac:cxnSpMk id="13" creationId="{E5E99391-C795-FCA4-1C9C-025CF1F8FCF7}"/>
          </ac:cxnSpMkLst>
        </pc:cxnChg>
        <pc:cxnChg chg="add mod">
          <ac:chgData name="Manish Sharma" userId="b799adb9ba789c8f" providerId="LiveId" clId="{5CF78E78-85FF-427A-A9EF-00EE9000A88C}" dt="2022-08-16T03:08:00.319" v="101"/>
          <ac:cxnSpMkLst>
            <pc:docMk/>
            <pc:sldMk cId="1215355755" sldId="306"/>
            <ac:cxnSpMk id="15" creationId="{F7AB250E-81DD-A640-C0B8-3E2E1C76A858}"/>
          </ac:cxnSpMkLst>
        </pc:cxnChg>
        <pc:cxnChg chg="add mod">
          <ac:chgData name="Manish Sharma" userId="b799adb9ba789c8f" providerId="LiveId" clId="{5CF78E78-85FF-427A-A9EF-00EE9000A88C}" dt="2022-08-16T03:08:11.005" v="102"/>
          <ac:cxnSpMkLst>
            <pc:docMk/>
            <pc:sldMk cId="1215355755" sldId="306"/>
            <ac:cxnSpMk id="16" creationId="{3363AF0E-846B-7870-8201-7A4D1980DEC2}"/>
          </ac:cxnSpMkLst>
        </pc:cxnChg>
        <pc:cxnChg chg="add mod">
          <ac:chgData name="Manish Sharma" userId="b799adb9ba789c8f" providerId="LiveId" clId="{5CF78E78-85FF-427A-A9EF-00EE9000A88C}" dt="2022-08-16T03:08:11.005" v="102"/>
          <ac:cxnSpMkLst>
            <pc:docMk/>
            <pc:sldMk cId="1215355755" sldId="306"/>
            <ac:cxnSpMk id="17" creationId="{9590C239-F6E3-9B54-E054-C603DD5F60A6}"/>
          </ac:cxnSpMkLst>
        </pc:cxnChg>
        <pc:cxnChg chg="add mod">
          <ac:chgData name="Manish Sharma" userId="b799adb9ba789c8f" providerId="LiveId" clId="{5CF78E78-85FF-427A-A9EF-00EE9000A88C}" dt="2022-08-16T03:08:11.005" v="102"/>
          <ac:cxnSpMkLst>
            <pc:docMk/>
            <pc:sldMk cId="1215355755" sldId="306"/>
            <ac:cxnSpMk id="18" creationId="{24AE41BB-D0A3-3BE7-0C8D-9E7241B2C686}"/>
          </ac:cxnSpMkLst>
        </pc:cxnChg>
        <pc:cxnChg chg="add mod">
          <ac:chgData name="Manish Sharma" userId="b799adb9ba789c8f" providerId="LiveId" clId="{5CF78E78-85FF-427A-A9EF-00EE9000A88C}" dt="2022-08-16T03:09:30.151" v="103"/>
          <ac:cxnSpMkLst>
            <pc:docMk/>
            <pc:sldMk cId="1215355755" sldId="306"/>
            <ac:cxnSpMk id="20" creationId="{0A6AE53B-8F6C-A94E-4B26-DFCC2F753699}"/>
          </ac:cxnSpMkLst>
        </pc:cxnChg>
        <pc:cxnChg chg="add mod">
          <ac:chgData name="Manish Sharma" userId="b799adb9ba789c8f" providerId="LiveId" clId="{5CF78E78-85FF-427A-A9EF-00EE9000A88C}" dt="2022-08-16T03:09:30.151" v="103"/>
          <ac:cxnSpMkLst>
            <pc:docMk/>
            <pc:sldMk cId="1215355755" sldId="306"/>
            <ac:cxnSpMk id="22" creationId="{061D6DF7-E387-9555-D379-5791F621A4FC}"/>
          </ac:cxnSpMkLst>
        </pc:cxnChg>
        <pc:cxnChg chg="add mod">
          <ac:chgData name="Manish Sharma" userId="b799adb9ba789c8f" providerId="LiveId" clId="{5CF78E78-85FF-427A-A9EF-00EE9000A88C}" dt="2022-08-16T03:09:41.988" v="104"/>
          <ac:cxnSpMkLst>
            <pc:docMk/>
            <pc:sldMk cId="1215355755" sldId="306"/>
            <ac:cxnSpMk id="23" creationId="{D3CA64C3-B98B-45AF-3445-D5898691E5B0}"/>
          </ac:cxnSpMkLst>
        </pc:cxnChg>
        <pc:cxnChg chg="add mod">
          <ac:chgData name="Manish Sharma" userId="b799adb9ba789c8f" providerId="LiveId" clId="{5CF78E78-85FF-427A-A9EF-00EE9000A88C}" dt="2022-08-16T03:09:41.988" v="104"/>
          <ac:cxnSpMkLst>
            <pc:docMk/>
            <pc:sldMk cId="1215355755" sldId="306"/>
            <ac:cxnSpMk id="24" creationId="{78666611-9A52-FC4C-8C18-3F34468744CA}"/>
          </ac:cxnSpMkLst>
        </pc:cxnChg>
        <pc:cxnChg chg="add mod">
          <ac:chgData name="Manish Sharma" userId="b799adb9ba789c8f" providerId="LiveId" clId="{5CF78E78-85FF-427A-A9EF-00EE9000A88C}" dt="2022-08-16T03:09:41.988" v="104"/>
          <ac:cxnSpMkLst>
            <pc:docMk/>
            <pc:sldMk cId="1215355755" sldId="306"/>
            <ac:cxnSpMk id="25" creationId="{D729B238-92D3-96A5-6B87-50694FD177EC}"/>
          </ac:cxnSpMkLst>
        </pc:cxnChg>
        <pc:cxnChg chg="add mod">
          <ac:chgData name="Manish Sharma" userId="b799adb9ba789c8f" providerId="LiveId" clId="{5CF78E78-85FF-427A-A9EF-00EE9000A88C}" dt="2022-08-16T03:09:59.007" v="105"/>
          <ac:cxnSpMkLst>
            <pc:docMk/>
            <pc:sldMk cId="1215355755" sldId="306"/>
            <ac:cxnSpMk id="26" creationId="{80026DCA-A930-69E4-E037-3A01D4074EDC}"/>
          </ac:cxnSpMkLst>
        </pc:cxnChg>
      </pc:sldChg>
      <pc:sldChg chg="del">
        <pc:chgData name="Manish Sharma" userId="b799adb9ba789c8f" providerId="LiveId" clId="{5CF78E78-85FF-427A-A9EF-00EE9000A88C}" dt="2022-08-16T02:38:26.583" v="0" actId="47"/>
        <pc:sldMkLst>
          <pc:docMk/>
          <pc:sldMk cId="3730921031" sldId="306"/>
        </pc:sldMkLst>
      </pc:sldChg>
      <pc:sldChg chg="del">
        <pc:chgData name="Manish Sharma" userId="b799adb9ba789c8f" providerId="LiveId" clId="{5CF78E78-85FF-427A-A9EF-00EE9000A88C}" dt="2022-08-16T02:38:26.583" v="0" actId="47"/>
        <pc:sldMkLst>
          <pc:docMk/>
          <pc:sldMk cId="4012715993" sldId="307"/>
        </pc:sldMkLst>
      </pc:sldChg>
      <pc:sldChg chg="add del">
        <pc:chgData name="Manish Sharma" userId="b799adb9ba789c8f" providerId="LiveId" clId="{5CF78E78-85FF-427A-A9EF-00EE9000A88C}" dt="2022-08-16T03:19:17.835" v="139"/>
        <pc:sldMkLst>
          <pc:docMk/>
          <pc:sldMk cId="3302700364" sldId="308"/>
        </pc:sldMkLst>
      </pc:sldChg>
      <pc:sldChg chg="del">
        <pc:chgData name="Manish Sharma" userId="b799adb9ba789c8f" providerId="LiveId" clId="{5CF78E78-85FF-427A-A9EF-00EE9000A88C}" dt="2022-08-16T02:38:26.583" v="0" actId="47"/>
        <pc:sldMkLst>
          <pc:docMk/>
          <pc:sldMk cId="2602850610" sldId="309"/>
        </pc:sldMkLst>
      </pc:sldChg>
      <pc:sldChg chg="addSp delSp modSp new mod">
        <pc:chgData name="Manish Sharma" userId="b799adb9ba789c8f" providerId="LiveId" clId="{5CF78E78-85FF-427A-A9EF-00EE9000A88C}" dt="2022-08-16T03:51:25.554" v="157" actId="1076"/>
        <pc:sldMkLst>
          <pc:docMk/>
          <pc:sldMk cId="3931238638" sldId="309"/>
        </pc:sldMkLst>
        <pc:spChg chg="del">
          <ac:chgData name="Manish Sharma" userId="b799adb9ba789c8f" providerId="LiveId" clId="{5CF78E78-85FF-427A-A9EF-00EE9000A88C}" dt="2022-08-16T03:28:50.456" v="141" actId="478"/>
          <ac:spMkLst>
            <pc:docMk/>
            <pc:sldMk cId="3931238638" sldId="309"/>
            <ac:spMk id="2" creationId="{9A81DA6C-F486-A7EB-9299-5C9840CE620C}"/>
          </ac:spMkLst>
        </pc:spChg>
        <pc:spChg chg="del">
          <ac:chgData name="Manish Sharma" userId="b799adb9ba789c8f" providerId="LiveId" clId="{5CF78E78-85FF-427A-A9EF-00EE9000A88C}" dt="2022-08-16T03:28:50.456" v="141" actId="478"/>
          <ac:spMkLst>
            <pc:docMk/>
            <pc:sldMk cId="3931238638" sldId="309"/>
            <ac:spMk id="3" creationId="{01CD1E2F-AE4C-F174-B8F8-27734751110F}"/>
          </ac:spMkLst>
        </pc:spChg>
        <pc:spChg chg="add mod">
          <ac:chgData name="Manish Sharma" userId="b799adb9ba789c8f" providerId="LiveId" clId="{5CF78E78-85FF-427A-A9EF-00EE9000A88C}" dt="2022-08-16T03:29:08.792" v="142"/>
          <ac:spMkLst>
            <pc:docMk/>
            <pc:sldMk cId="3931238638" sldId="309"/>
            <ac:spMk id="4" creationId="{C57F2097-7DD1-F851-EDC0-4AE714ACC90D}"/>
          </ac:spMkLst>
        </pc:spChg>
        <pc:spChg chg="add mod">
          <ac:chgData name="Manish Sharma" userId="b799adb9ba789c8f" providerId="LiveId" clId="{5CF78E78-85FF-427A-A9EF-00EE9000A88C}" dt="2022-08-16T03:29:08.792" v="142"/>
          <ac:spMkLst>
            <pc:docMk/>
            <pc:sldMk cId="3931238638" sldId="309"/>
            <ac:spMk id="5" creationId="{2C6B1166-5C30-FB3A-D26F-9E9291EA4D37}"/>
          </ac:spMkLst>
        </pc:spChg>
        <pc:spChg chg="add mod">
          <ac:chgData name="Manish Sharma" userId="b799adb9ba789c8f" providerId="LiveId" clId="{5CF78E78-85FF-427A-A9EF-00EE9000A88C}" dt="2022-08-16T03:29:20.814" v="143"/>
          <ac:spMkLst>
            <pc:docMk/>
            <pc:sldMk cId="3931238638" sldId="309"/>
            <ac:spMk id="6" creationId="{EDCF442D-1DC8-A18C-4D86-0FB92969FCA7}"/>
          </ac:spMkLst>
        </pc:spChg>
        <pc:spChg chg="add mod">
          <ac:chgData name="Manish Sharma" userId="b799adb9ba789c8f" providerId="LiveId" clId="{5CF78E78-85FF-427A-A9EF-00EE9000A88C}" dt="2022-08-16T03:29:42.909" v="144"/>
          <ac:spMkLst>
            <pc:docMk/>
            <pc:sldMk cId="3931238638" sldId="309"/>
            <ac:spMk id="7" creationId="{EA6ECBA9-17B6-CE2B-D721-F64AB5E850EE}"/>
          </ac:spMkLst>
        </pc:spChg>
        <pc:spChg chg="add mod">
          <ac:chgData name="Manish Sharma" userId="b799adb9ba789c8f" providerId="LiveId" clId="{5CF78E78-85FF-427A-A9EF-00EE9000A88C}" dt="2022-08-16T03:29:42.909" v="144"/>
          <ac:spMkLst>
            <pc:docMk/>
            <pc:sldMk cId="3931238638" sldId="309"/>
            <ac:spMk id="8" creationId="{49A703DC-F24F-4BCB-CE41-DD45EDDC446C}"/>
          </ac:spMkLst>
        </pc:spChg>
        <pc:spChg chg="add mod">
          <ac:chgData name="Manish Sharma" userId="b799adb9ba789c8f" providerId="LiveId" clId="{5CF78E78-85FF-427A-A9EF-00EE9000A88C}" dt="2022-08-16T03:29:56.439" v="145"/>
          <ac:spMkLst>
            <pc:docMk/>
            <pc:sldMk cId="3931238638" sldId="309"/>
            <ac:spMk id="9" creationId="{E0591115-1511-3AB2-9CAB-6C3B57B63AE2}"/>
          </ac:spMkLst>
        </pc:spChg>
        <pc:spChg chg="add mod">
          <ac:chgData name="Manish Sharma" userId="b799adb9ba789c8f" providerId="LiveId" clId="{5CF78E78-85FF-427A-A9EF-00EE9000A88C}" dt="2022-08-16T03:51:25.554" v="157" actId="1076"/>
          <ac:spMkLst>
            <pc:docMk/>
            <pc:sldMk cId="3931238638" sldId="309"/>
            <ac:spMk id="10" creationId="{5CDE395A-D746-B8AD-FC0E-0804F17BAE49}"/>
          </ac:spMkLst>
        </pc:spChg>
        <pc:spChg chg="add mod">
          <ac:chgData name="Manish Sharma" userId="b799adb9ba789c8f" providerId="LiveId" clId="{5CF78E78-85FF-427A-A9EF-00EE9000A88C}" dt="2022-08-16T03:51:25.554" v="157" actId="1076"/>
          <ac:spMkLst>
            <pc:docMk/>
            <pc:sldMk cId="3931238638" sldId="309"/>
            <ac:spMk id="11" creationId="{7663A4BF-722C-CA5C-F728-30E6566F156C}"/>
          </ac:spMkLst>
        </pc:spChg>
        <pc:spChg chg="add mod">
          <ac:chgData name="Manish Sharma" userId="b799adb9ba789c8f" providerId="LiveId" clId="{5CF78E78-85FF-427A-A9EF-00EE9000A88C}" dt="2022-08-16T03:51:25.554" v="157" actId="1076"/>
          <ac:spMkLst>
            <pc:docMk/>
            <pc:sldMk cId="3931238638" sldId="309"/>
            <ac:spMk id="12" creationId="{E5AACA90-A57F-58CA-31EE-5F8025172EA0}"/>
          </ac:spMkLst>
        </pc:spChg>
        <pc:spChg chg="add mod">
          <ac:chgData name="Manish Sharma" userId="b799adb9ba789c8f" providerId="LiveId" clId="{5CF78E78-85FF-427A-A9EF-00EE9000A88C}" dt="2022-08-16T03:51:25.554" v="157" actId="1076"/>
          <ac:spMkLst>
            <pc:docMk/>
            <pc:sldMk cId="3931238638" sldId="309"/>
            <ac:spMk id="13" creationId="{D55764A6-4988-1B55-CBD2-448097F14A76}"/>
          </ac:spMkLst>
        </pc:spChg>
        <pc:spChg chg="add mod">
          <ac:chgData name="Manish Sharma" userId="b799adb9ba789c8f" providerId="LiveId" clId="{5CF78E78-85FF-427A-A9EF-00EE9000A88C}" dt="2022-08-16T03:50:52.656" v="149" actId="1076"/>
          <ac:spMkLst>
            <pc:docMk/>
            <pc:sldMk cId="3931238638" sldId="309"/>
            <ac:spMk id="14" creationId="{378C1945-3B91-F09C-1ABA-1EC046E199E9}"/>
          </ac:spMkLst>
        </pc:spChg>
        <pc:spChg chg="add mod">
          <ac:chgData name="Manish Sharma" userId="b799adb9ba789c8f" providerId="LiveId" clId="{5CF78E78-85FF-427A-A9EF-00EE9000A88C}" dt="2022-08-16T03:50:52.656" v="149" actId="1076"/>
          <ac:spMkLst>
            <pc:docMk/>
            <pc:sldMk cId="3931238638" sldId="309"/>
            <ac:spMk id="15" creationId="{F7CCE7A6-912C-17A7-B4B7-BBEA57A136EE}"/>
          </ac:spMkLst>
        </pc:spChg>
        <pc:spChg chg="add mod">
          <ac:chgData name="Manish Sharma" userId="b799adb9ba789c8f" providerId="LiveId" clId="{5CF78E78-85FF-427A-A9EF-00EE9000A88C}" dt="2022-08-16T03:50:52.656" v="149" actId="1076"/>
          <ac:spMkLst>
            <pc:docMk/>
            <pc:sldMk cId="3931238638" sldId="309"/>
            <ac:spMk id="16" creationId="{92AD0F90-C968-19A9-7973-1B4FBFA5B6E8}"/>
          </ac:spMkLst>
        </pc:spChg>
        <pc:spChg chg="add mod">
          <ac:chgData name="Manish Sharma" userId="b799adb9ba789c8f" providerId="LiveId" clId="{5CF78E78-85FF-427A-A9EF-00EE9000A88C}" dt="2022-08-16T03:50:52.656" v="149" actId="1076"/>
          <ac:spMkLst>
            <pc:docMk/>
            <pc:sldMk cId="3931238638" sldId="309"/>
            <ac:spMk id="17" creationId="{51020E63-90A9-E633-24C4-A2BF9455DD6E}"/>
          </ac:spMkLst>
        </pc:spChg>
        <pc:spChg chg="add mod">
          <ac:chgData name="Manish Sharma" userId="b799adb9ba789c8f" providerId="LiveId" clId="{5CF78E78-85FF-427A-A9EF-00EE9000A88C}" dt="2022-08-16T03:51:13.919" v="156" actId="20577"/>
          <ac:spMkLst>
            <pc:docMk/>
            <pc:sldMk cId="3931238638" sldId="309"/>
            <ac:spMk id="18" creationId="{B5CBE573-A228-0006-D1FE-81125E13FB9A}"/>
          </ac:spMkLst>
        </pc:spChg>
        <pc:spChg chg="add mod">
          <ac:chgData name="Manish Sharma" userId="b799adb9ba789c8f" providerId="LiveId" clId="{5CF78E78-85FF-427A-A9EF-00EE9000A88C}" dt="2022-08-16T03:51:09.098" v="154" actId="20577"/>
          <ac:spMkLst>
            <pc:docMk/>
            <pc:sldMk cId="3931238638" sldId="309"/>
            <ac:spMk id="19" creationId="{5C3026BB-CE3D-1267-D0E9-29ED13C03282}"/>
          </ac:spMkLst>
        </pc:spChg>
      </pc:sldChg>
      <pc:sldChg chg="modSp add del mod">
        <pc:chgData name="Manish Sharma" userId="b799adb9ba789c8f" providerId="LiveId" clId="{5CF78E78-85FF-427A-A9EF-00EE9000A88C}" dt="2022-08-24T04:57:52.879" v="1476" actId="20577"/>
        <pc:sldMkLst>
          <pc:docMk/>
          <pc:sldMk cId="2986602669" sldId="347"/>
        </pc:sldMkLst>
        <pc:spChg chg="mod">
          <ac:chgData name="Manish Sharma" userId="b799adb9ba789c8f" providerId="LiveId" clId="{5CF78E78-85FF-427A-A9EF-00EE9000A88C}" dt="2022-08-24T04:57:52.879" v="1476" actId="20577"/>
          <ac:spMkLst>
            <pc:docMk/>
            <pc:sldMk cId="2986602669" sldId="347"/>
            <ac:spMk id="6" creationId="{23E7895E-D929-4855-9EAF-892D4917DFE9}"/>
          </ac:spMkLst>
        </pc:spChg>
      </pc:sldChg>
      <pc:sldChg chg="add">
        <pc:chgData name="Manish Sharma" userId="b799adb9ba789c8f" providerId="LiveId" clId="{5CF78E78-85FF-427A-A9EF-00EE9000A88C}" dt="2022-08-16T03:55:53.743" v="159"/>
        <pc:sldMkLst>
          <pc:docMk/>
          <pc:sldMk cId="972214110" sldId="360"/>
        </pc:sldMkLst>
      </pc:sldChg>
      <pc:sldChg chg="addSp delSp modSp new mod">
        <pc:chgData name="Manish Sharma" userId="b799adb9ba789c8f" providerId="LiveId" clId="{5CF78E78-85FF-427A-A9EF-00EE9000A88C}" dt="2022-08-16T04:02:09.022" v="175"/>
        <pc:sldMkLst>
          <pc:docMk/>
          <pc:sldMk cId="1310457973" sldId="361"/>
        </pc:sldMkLst>
        <pc:spChg chg="del">
          <ac:chgData name="Manish Sharma" userId="b799adb9ba789c8f" providerId="LiveId" clId="{5CF78E78-85FF-427A-A9EF-00EE9000A88C}" dt="2022-08-16T03:56:28.019" v="161" actId="478"/>
          <ac:spMkLst>
            <pc:docMk/>
            <pc:sldMk cId="1310457973" sldId="361"/>
            <ac:spMk id="2" creationId="{CCAE0293-47A5-C0D9-D8B8-C0A4F0F00C9D}"/>
          </ac:spMkLst>
        </pc:spChg>
        <pc:spChg chg="del">
          <ac:chgData name="Manish Sharma" userId="b799adb9ba789c8f" providerId="LiveId" clId="{5CF78E78-85FF-427A-A9EF-00EE9000A88C}" dt="2022-08-16T03:56:28.019" v="161" actId="478"/>
          <ac:spMkLst>
            <pc:docMk/>
            <pc:sldMk cId="1310457973" sldId="361"/>
            <ac:spMk id="3" creationId="{791EBBB0-A1C5-535F-F9E8-7823C6302F87}"/>
          </ac:spMkLst>
        </pc:spChg>
        <pc:spChg chg="add mod">
          <ac:chgData name="Manish Sharma" userId="b799adb9ba789c8f" providerId="LiveId" clId="{5CF78E78-85FF-427A-A9EF-00EE9000A88C}" dt="2022-08-16T03:56:35.044" v="162"/>
          <ac:spMkLst>
            <pc:docMk/>
            <pc:sldMk cId="1310457973" sldId="361"/>
            <ac:spMk id="4" creationId="{E1AA1254-4841-41F0-A8EA-06D08612D21C}"/>
          </ac:spMkLst>
        </pc:spChg>
        <pc:spChg chg="add mod">
          <ac:chgData name="Manish Sharma" userId="b799adb9ba789c8f" providerId="LiveId" clId="{5CF78E78-85FF-427A-A9EF-00EE9000A88C}" dt="2022-08-16T03:56:35.044" v="162"/>
          <ac:spMkLst>
            <pc:docMk/>
            <pc:sldMk cId="1310457973" sldId="361"/>
            <ac:spMk id="6" creationId="{02CD96B4-B096-CB12-D33B-74A6EB516305}"/>
          </ac:spMkLst>
        </pc:spChg>
        <pc:spChg chg="add mod">
          <ac:chgData name="Manish Sharma" userId="b799adb9ba789c8f" providerId="LiveId" clId="{5CF78E78-85FF-427A-A9EF-00EE9000A88C}" dt="2022-08-16T03:56:46.357" v="163"/>
          <ac:spMkLst>
            <pc:docMk/>
            <pc:sldMk cId="1310457973" sldId="361"/>
            <ac:spMk id="7" creationId="{948B8A1B-00F5-2EA7-C345-9AEBE09B2587}"/>
          </ac:spMkLst>
        </pc:spChg>
        <pc:spChg chg="add mod">
          <ac:chgData name="Manish Sharma" userId="b799adb9ba789c8f" providerId="LiveId" clId="{5CF78E78-85FF-427A-A9EF-00EE9000A88C}" dt="2022-08-16T03:58:16.330" v="164"/>
          <ac:spMkLst>
            <pc:docMk/>
            <pc:sldMk cId="1310457973" sldId="361"/>
            <ac:spMk id="9" creationId="{2E9B66FA-4722-3F3C-6B8F-700CD0445F82}"/>
          </ac:spMkLst>
        </pc:spChg>
        <pc:spChg chg="add mod">
          <ac:chgData name="Manish Sharma" userId="b799adb9ba789c8f" providerId="LiveId" clId="{5CF78E78-85FF-427A-A9EF-00EE9000A88C}" dt="2022-08-16T03:58:29.227" v="166" actId="1076"/>
          <ac:spMkLst>
            <pc:docMk/>
            <pc:sldMk cId="1310457973" sldId="361"/>
            <ac:spMk id="10" creationId="{BEB0753B-C2F9-5818-CDF1-9CB544EB1393}"/>
          </ac:spMkLst>
        </pc:spChg>
        <pc:spChg chg="add mod">
          <ac:chgData name="Manish Sharma" userId="b799adb9ba789c8f" providerId="LiveId" clId="{5CF78E78-85FF-427A-A9EF-00EE9000A88C}" dt="2022-08-16T03:58:47.472" v="167"/>
          <ac:spMkLst>
            <pc:docMk/>
            <pc:sldMk cId="1310457973" sldId="361"/>
            <ac:spMk id="12" creationId="{62647B3E-6EB1-6E65-6E59-7BEA7B1551AB}"/>
          </ac:spMkLst>
        </pc:spChg>
        <pc:spChg chg="add mod">
          <ac:chgData name="Manish Sharma" userId="b799adb9ba789c8f" providerId="LiveId" clId="{5CF78E78-85FF-427A-A9EF-00EE9000A88C}" dt="2022-08-16T03:58:47.472" v="167"/>
          <ac:spMkLst>
            <pc:docMk/>
            <pc:sldMk cId="1310457973" sldId="361"/>
            <ac:spMk id="13" creationId="{DCF1038E-3D05-50FD-DA82-19A814EA45AD}"/>
          </ac:spMkLst>
        </pc:spChg>
        <pc:spChg chg="add mod">
          <ac:chgData name="Manish Sharma" userId="b799adb9ba789c8f" providerId="LiveId" clId="{5CF78E78-85FF-427A-A9EF-00EE9000A88C}" dt="2022-08-16T03:59:11.285" v="168"/>
          <ac:spMkLst>
            <pc:docMk/>
            <pc:sldMk cId="1310457973" sldId="361"/>
            <ac:spMk id="14" creationId="{ED3511F2-DBA4-FD07-B02C-9A672F16D389}"/>
          </ac:spMkLst>
        </pc:spChg>
        <pc:spChg chg="add mod">
          <ac:chgData name="Manish Sharma" userId="b799adb9ba789c8f" providerId="LiveId" clId="{5CF78E78-85FF-427A-A9EF-00EE9000A88C}" dt="2022-08-16T03:59:37.733" v="170" actId="1076"/>
          <ac:spMkLst>
            <pc:docMk/>
            <pc:sldMk cId="1310457973" sldId="361"/>
            <ac:spMk id="15" creationId="{B50FD795-353B-EBDA-92A5-9FBAC9243FD1}"/>
          </ac:spMkLst>
        </pc:spChg>
        <pc:spChg chg="add mod">
          <ac:chgData name="Manish Sharma" userId="b799adb9ba789c8f" providerId="LiveId" clId="{5CF78E78-85FF-427A-A9EF-00EE9000A88C}" dt="2022-08-16T03:59:32.227" v="169"/>
          <ac:spMkLst>
            <pc:docMk/>
            <pc:sldMk cId="1310457973" sldId="361"/>
            <ac:spMk id="16" creationId="{09287167-819D-9FA4-7A04-26C597C9BA72}"/>
          </ac:spMkLst>
        </pc:spChg>
        <pc:spChg chg="add mod">
          <ac:chgData name="Manish Sharma" userId="b799adb9ba789c8f" providerId="LiveId" clId="{5CF78E78-85FF-427A-A9EF-00EE9000A88C}" dt="2022-08-16T04:01:04.301" v="171"/>
          <ac:spMkLst>
            <pc:docMk/>
            <pc:sldMk cId="1310457973" sldId="361"/>
            <ac:spMk id="19" creationId="{A11F0572-FBE9-215A-5C07-13C4E442CE07}"/>
          </ac:spMkLst>
        </pc:spChg>
        <pc:spChg chg="add mod">
          <ac:chgData name="Manish Sharma" userId="b799adb9ba789c8f" providerId="LiveId" clId="{5CF78E78-85FF-427A-A9EF-00EE9000A88C}" dt="2022-08-16T04:01:04.301" v="171"/>
          <ac:spMkLst>
            <pc:docMk/>
            <pc:sldMk cId="1310457973" sldId="361"/>
            <ac:spMk id="20" creationId="{8FDAAAA5-1182-D200-CEF1-96544DEEBEA7}"/>
          </ac:spMkLst>
        </pc:spChg>
        <pc:spChg chg="add mod">
          <ac:chgData name="Manish Sharma" userId="b799adb9ba789c8f" providerId="LiveId" clId="{5CF78E78-85FF-427A-A9EF-00EE9000A88C}" dt="2022-08-16T04:01:16.621" v="172"/>
          <ac:spMkLst>
            <pc:docMk/>
            <pc:sldMk cId="1310457973" sldId="361"/>
            <ac:spMk id="21" creationId="{9F8D07CA-2D89-315E-7A17-319B8EA8D456}"/>
          </ac:spMkLst>
        </pc:spChg>
        <pc:spChg chg="add mod">
          <ac:chgData name="Manish Sharma" userId="b799adb9ba789c8f" providerId="LiveId" clId="{5CF78E78-85FF-427A-A9EF-00EE9000A88C}" dt="2022-08-16T04:01:16.621" v="172"/>
          <ac:spMkLst>
            <pc:docMk/>
            <pc:sldMk cId="1310457973" sldId="361"/>
            <ac:spMk id="22" creationId="{67064415-6869-758E-A55D-028345E648BE}"/>
          </ac:spMkLst>
        </pc:spChg>
        <pc:spChg chg="add mod">
          <ac:chgData name="Manish Sharma" userId="b799adb9ba789c8f" providerId="LiveId" clId="{5CF78E78-85FF-427A-A9EF-00EE9000A88C}" dt="2022-08-16T04:01:31.035" v="173"/>
          <ac:spMkLst>
            <pc:docMk/>
            <pc:sldMk cId="1310457973" sldId="361"/>
            <ac:spMk id="24" creationId="{232F7B60-B73F-4B3B-6A7E-538B2AC07B79}"/>
          </ac:spMkLst>
        </pc:spChg>
        <pc:spChg chg="add mod">
          <ac:chgData name="Manish Sharma" userId="b799adb9ba789c8f" providerId="LiveId" clId="{5CF78E78-85FF-427A-A9EF-00EE9000A88C}" dt="2022-08-16T04:01:48.553" v="174"/>
          <ac:spMkLst>
            <pc:docMk/>
            <pc:sldMk cId="1310457973" sldId="361"/>
            <ac:spMk id="28" creationId="{38EBB99B-0665-2255-1A52-16E168CC2D9F}"/>
          </ac:spMkLst>
        </pc:spChg>
        <pc:spChg chg="add mod">
          <ac:chgData name="Manish Sharma" userId="b799adb9ba789c8f" providerId="LiveId" clId="{5CF78E78-85FF-427A-A9EF-00EE9000A88C}" dt="2022-08-16T04:02:09.022" v="175"/>
          <ac:spMkLst>
            <pc:docMk/>
            <pc:sldMk cId="1310457973" sldId="361"/>
            <ac:spMk id="29" creationId="{313322F7-39D2-33B4-9305-938B48A7848C}"/>
          </ac:spMkLst>
        </pc:spChg>
        <pc:cxnChg chg="add mod">
          <ac:chgData name="Manish Sharma" userId="b799adb9ba789c8f" providerId="LiveId" clId="{5CF78E78-85FF-427A-A9EF-00EE9000A88C}" dt="2022-08-16T03:56:35.044" v="162"/>
          <ac:cxnSpMkLst>
            <pc:docMk/>
            <pc:sldMk cId="1310457973" sldId="361"/>
            <ac:cxnSpMk id="5" creationId="{9BC4B891-E6BF-1721-9727-D730F7B2E976}"/>
          </ac:cxnSpMkLst>
        </pc:cxnChg>
        <pc:cxnChg chg="add mod">
          <ac:chgData name="Manish Sharma" userId="b799adb9ba789c8f" providerId="LiveId" clId="{5CF78E78-85FF-427A-A9EF-00EE9000A88C}" dt="2022-08-16T03:58:16.330" v="164"/>
          <ac:cxnSpMkLst>
            <pc:docMk/>
            <pc:sldMk cId="1310457973" sldId="361"/>
            <ac:cxnSpMk id="8" creationId="{8310A58F-22BA-AA54-B556-1AA8DE005625}"/>
          </ac:cxnSpMkLst>
        </pc:cxnChg>
        <pc:cxnChg chg="add mod">
          <ac:chgData name="Manish Sharma" userId="b799adb9ba789c8f" providerId="LiveId" clId="{5CF78E78-85FF-427A-A9EF-00EE9000A88C}" dt="2022-08-16T03:58:47.472" v="167"/>
          <ac:cxnSpMkLst>
            <pc:docMk/>
            <pc:sldMk cId="1310457973" sldId="361"/>
            <ac:cxnSpMk id="11" creationId="{1C00D5B2-7275-5FE9-4D96-D54390922779}"/>
          </ac:cxnSpMkLst>
        </pc:cxnChg>
        <pc:cxnChg chg="add mod">
          <ac:chgData name="Manish Sharma" userId="b799adb9ba789c8f" providerId="LiveId" clId="{5CF78E78-85FF-427A-A9EF-00EE9000A88C}" dt="2022-08-16T03:59:32.227" v="169"/>
          <ac:cxnSpMkLst>
            <pc:docMk/>
            <pc:sldMk cId="1310457973" sldId="361"/>
            <ac:cxnSpMk id="17" creationId="{F0690E78-2E38-338C-F94D-BBAF8A5D5050}"/>
          </ac:cxnSpMkLst>
        </pc:cxnChg>
        <pc:cxnChg chg="add mod">
          <ac:chgData name="Manish Sharma" userId="b799adb9ba789c8f" providerId="LiveId" clId="{5CF78E78-85FF-427A-A9EF-00EE9000A88C}" dt="2022-08-16T04:01:04.301" v="171"/>
          <ac:cxnSpMkLst>
            <pc:docMk/>
            <pc:sldMk cId="1310457973" sldId="361"/>
            <ac:cxnSpMk id="18" creationId="{909E61BF-219E-AEB5-6389-F63FFE4F9453}"/>
          </ac:cxnSpMkLst>
        </pc:cxnChg>
        <pc:cxnChg chg="add mod">
          <ac:chgData name="Manish Sharma" userId="b799adb9ba789c8f" providerId="LiveId" clId="{5CF78E78-85FF-427A-A9EF-00EE9000A88C}" dt="2022-08-16T04:01:16.621" v="172"/>
          <ac:cxnSpMkLst>
            <pc:docMk/>
            <pc:sldMk cId="1310457973" sldId="361"/>
            <ac:cxnSpMk id="23" creationId="{ED69A41C-BB4B-3102-CE82-0798067033D7}"/>
          </ac:cxnSpMkLst>
        </pc:cxnChg>
        <pc:cxnChg chg="add mod">
          <ac:chgData name="Manish Sharma" userId="b799adb9ba789c8f" providerId="LiveId" clId="{5CF78E78-85FF-427A-A9EF-00EE9000A88C}" dt="2022-08-16T04:01:31.035" v="173"/>
          <ac:cxnSpMkLst>
            <pc:docMk/>
            <pc:sldMk cId="1310457973" sldId="361"/>
            <ac:cxnSpMk id="25" creationId="{C64CC988-2095-8A2F-A6A6-F37B6B6A65B9}"/>
          </ac:cxnSpMkLst>
        </pc:cxnChg>
        <pc:cxnChg chg="add mod">
          <ac:chgData name="Manish Sharma" userId="b799adb9ba789c8f" providerId="LiveId" clId="{5CF78E78-85FF-427A-A9EF-00EE9000A88C}" dt="2022-08-16T04:01:31.035" v="173"/>
          <ac:cxnSpMkLst>
            <pc:docMk/>
            <pc:sldMk cId="1310457973" sldId="361"/>
            <ac:cxnSpMk id="26" creationId="{41E1BD01-2860-85C3-58B6-5763A2D5B074}"/>
          </ac:cxnSpMkLst>
        </pc:cxnChg>
        <pc:cxnChg chg="add mod">
          <ac:chgData name="Manish Sharma" userId="b799adb9ba789c8f" providerId="LiveId" clId="{5CF78E78-85FF-427A-A9EF-00EE9000A88C}" dt="2022-08-16T04:01:31.035" v="173"/>
          <ac:cxnSpMkLst>
            <pc:docMk/>
            <pc:sldMk cId="1310457973" sldId="361"/>
            <ac:cxnSpMk id="27" creationId="{2E7C3846-6B0D-8E7A-823C-E9D7F1F9148B}"/>
          </ac:cxnSpMkLst>
        </pc:cxnChg>
      </pc:sldChg>
      <pc:sldChg chg="modSp add del mod">
        <pc:chgData name="Manish Sharma" userId="b799adb9ba789c8f" providerId="LiveId" clId="{5CF78E78-85FF-427A-A9EF-00EE9000A88C}" dt="2022-08-16T04:07:14.437" v="182" actId="20577"/>
        <pc:sldMkLst>
          <pc:docMk/>
          <pc:sldMk cId="493138841" sldId="364"/>
        </pc:sldMkLst>
        <pc:spChg chg="mod">
          <ac:chgData name="Manish Sharma" userId="b799adb9ba789c8f" providerId="LiveId" clId="{5CF78E78-85FF-427A-A9EF-00EE9000A88C}" dt="2022-08-16T04:07:14.437" v="182" actId="20577"/>
          <ac:spMkLst>
            <pc:docMk/>
            <pc:sldMk cId="493138841" sldId="364"/>
            <ac:spMk id="3" creationId="{00D03CB7-7F7A-4376-9693-4163852D9499}"/>
          </ac:spMkLst>
        </pc:spChg>
      </pc:sldChg>
      <pc:sldChg chg="add del">
        <pc:chgData name="Manish Sharma" userId="b799adb9ba789c8f" providerId="LiveId" clId="{5CF78E78-85FF-427A-A9EF-00EE9000A88C}" dt="2022-08-16T04:07:51.354" v="183"/>
        <pc:sldMkLst>
          <pc:docMk/>
          <pc:sldMk cId="1828995850" sldId="374"/>
        </pc:sldMkLst>
      </pc:sldChg>
      <pc:sldChg chg="add del">
        <pc:chgData name="Manish Sharma" userId="b799adb9ba789c8f" providerId="LiveId" clId="{5CF78E78-85FF-427A-A9EF-00EE9000A88C}" dt="2022-08-16T05:14:32.253" v="194"/>
        <pc:sldMkLst>
          <pc:docMk/>
          <pc:sldMk cId="3996413173" sldId="375"/>
        </pc:sldMkLst>
      </pc:sldChg>
      <pc:sldChg chg="add del">
        <pc:chgData name="Manish Sharma" userId="b799adb9ba789c8f" providerId="LiveId" clId="{5CF78E78-85FF-427A-A9EF-00EE9000A88C}" dt="2022-08-16T04:53:00.704" v="185"/>
        <pc:sldMkLst>
          <pc:docMk/>
          <pc:sldMk cId="1122893291" sldId="376"/>
        </pc:sldMkLst>
      </pc:sldChg>
      <pc:sldChg chg="add del">
        <pc:chgData name="Manish Sharma" userId="b799adb9ba789c8f" providerId="LiveId" clId="{5CF78E78-85FF-427A-A9EF-00EE9000A88C}" dt="2022-08-16T04:48:52.161" v="184"/>
        <pc:sldMkLst>
          <pc:docMk/>
          <pc:sldMk cId="2235251600" sldId="378"/>
        </pc:sldMkLst>
      </pc:sldChg>
      <pc:sldChg chg="del">
        <pc:chgData name="Manish Sharma" userId="b799adb9ba789c8f" providerId="LiveId" clId="{5CF78E78-85FF-427A-A9EF-00EE9000A88C}" dt="2022-08-16T02:38:26.583" v="0" actId="47"/>
        <pc:sldMkLst>
          <pc:docMk/>
          <pc:sldMk cId="2276966480" sldId="379"/>
        </pc:sldMkLst>
      </pc:sldChg>
      <pc:sldChg chg="addSp delSp modSp new mod">
        <pc:chgData name="Manish Sharma" userId="b799adb9ba789c8f" providerId="LiveId" clId="{5CF78E78-85FF-427A-A9EF-00EE9000A88C}" dt="2022-08-16T04:56:39.746" v="193"/>
        <pc:sldMkLst>
          <pc:docMk/>
          <pc:sldMk cId="2569840191" sldId="379"/>
        </pc:sldMkLst>
        <pc:spChg chg="del">
          <ac:chgData name="Manish Sharma" userId="b799adb9ba789c8f" providerId="LiveId" clId="{5CF78E78-85FF-427A-A9EF-00EE9000A88C}" dt="2022-08-16T04:53:38.315" v="187" actId="478"/>
          <ac:spMkLst>
            <pc:docMk/>
            <pc:sldMk cId="2569840191" sldId="379"/>
            <ac:spMk id="2" creationId="{B510B3F2-5162-E0F1-905B-5880411C9DDC}"/>
          </ac:spMkLst>
        </pc:spChg>
        <pc:spChg chg="del">
          <ac:chgData name="Manish Sharma" userId="b799adb9ba789c8f" providerId="LiveId" clId="{5CF78E78-85FF-427A-A9EF-00EE9000A88C}" dt="2022-08-16T04:53:38.315" v="187" actId="478"/>
          <ac:spMkLst>
            <pc:docMk/>
            <pc:sldMk cId="2569840191" sldId="379"/>
            <ac:spMk id="3" creationId="{44ACEDB2-B239-C2A8-AA49-4A8B7FFF06DA}"/>
          </ac:spMkLst>
        </pc:spChg>
        <pc:spChg chg="add mod">
          <ac:chgData name="Manish Sharma" userId="b799adb9ba789c8f" providerId="LiveId" clId="{5CF78E78-85FF-427A-A9EF-00EE9000A88C}" dt="2022-08-16T04:53:42.661" v="188"/>
          <ac:spMkLst>
            <pc:docMk/>
            <pc:sldMk cId="2569840191" sldId="379"/>
            <ac:spMk id="4" creationId="{E74C9A20-A950-0A49-C789-11C62E1BF552}"/>
          </ac:spMkLst>
        </pc:spChg>
        <pc:spChg chg="add mod">
          <ac:chgData name="Manish Sharma" userId="b799adb9ba789c8f" providerId="LiveId" clId="{5CF78E78-85FF-427A-A9EF-00EE9000A88C}" dt="2022-08-16T04:53:46.402" v="189"/>
          <ac:spMkLst>
            <pc:docMk/>
            <pc:sldMk cId="2569840191" sldId="379"/>
            <ac:spMk id="5" creationId="{B669B91F-6206-9396-B824-AE11C4DB66CD}"/>
          </ac:spMkLst>
        </pc:spChg>
        <pc:spChg chg="add mod">
          <ac:chgData name="Manish Sharma" userId="b799adb9ba789c8f" providerId="LiveId" clId="{5CF78E78-85FF-427A-A9EF-00EE9000A88C}" dt="2022-08-16T04:53:57.018" v="190"/>
          <ac:spMkLst>
            <pc:docMk/>
            <pc:sldMk cId="2569840191" sldId="379"/>
            <ac:spMk id="6" creationId="{8DB4217C-E036-6E07-58B4-DB2E15F50D31}"/>
          </ac:spMkLst>
        </pc:spChg>
        <pc:spChg chg="add mod">
          <ac:chgData name="Manish Sharma" userId="b799adb9ba789c8f" providerId="LiveId" clId="{5CF78E78-85FF-427A-A9EF-00EE9000A88C}" dt="2022-08-16T04:55:56.560" v="191"/>
          <ac:spMkLst>
            <pc:docMk/>
            <pc:sldMk cId="2569840191" sldId="379"/>
            <ac:spMk id="7" creationId="{D838F12E-2129-2D46-BED7-6D085E99D9ED}"/>
          </ac:spMkLst>
        </pc:spChg>
        <pc:spChg chg="add mod">
          <ac:chgData name="Manish Sharma" userId="b799adb9ba789c8f" providerId="LiveId" clId="{5CF78E78-85FF-427A-A9EF-00EE9000A88C}" dt="2022-08-16T04:56:26.699" v="192"/>
          <ac:spMkLst>
            <pc:docMk/>
            <pc:sldMk cId="2569840191" sldId="379"/>
            <ac:spMk id="8" creationId="{665BF84C-44DB-534B-F171-03B303ADBF6D}"/>
          </ac:spMkLst>
        </pc:spChg>
        <pc:spChg chg="add mod">
          <ac:chgData name="Manish Sharma" userId="b799adb9ba789c8f" providerId="LiveId" clId="{5CF78E78-85FF-427A-A9EF-00EE9000A88C}" dt="2022-08-16T04:56:39.746" v="193"/>
          <ac:spMkLst>
            <pc:docMk/>
            <pc:sldMk cId="2569840191" sldId="379"/>
            <ac:spMk id="9" creationId="{964BC299-544F-D140-0123-261E8280595A}"/>
          </ac:spMkLst>
        </pc:spChg>
      </pc:sldChg>
      <pc:sldChg chg="add del">
        <pc:chgData name="Manish Sharma" userId="b799adb9ba789c8f" providerId="LiveId" clId="{5CF78E78-85FF-427A-A9EF-00EE9000A88C}" dt="2022-08-17T03:16:52.124" v="195"/>
        <pc:sldMkLst>
          <pc:docMk/>
          <pc:sldMk cId="3222575608" sldId="380"/>
        </pc:sldMkLst>
      </pc:sldChg>
      <pc:sldChg chg="del">
        <pc:chgData name="Manish Sharma" userId="b799adb9ba789c8f" providerId="LiveId" clId="{5CF78E78-85FF-427A-A9EF-00EE9000A88C}" dt="2022-08-16T02:38:26.583" v="0" actId="47"/>
        <pc:sldMkLst>
          <pc:docMk/>
          <pc:sldMk cId="3275381845" sldId="381"/>
        </pc:sldMkLst>
      </pc:sldChg>
      <pc:sldChg chg="addSp delSp modSp new mod">
        <pc:chgData name="Manish Sharma" userId="b799adb9ba789c8f" providerId="LiveId" clId="{5CF78E78-85FF-427A-A9EF-00EE9000A88C}" dt="2022-08-17T03:25:03.445" v="415" actId="20577"/>
        <pc:sldMkLst>
          <pc:docMk/>
          <pc:sldMk cId="4240999695" sldId="381"/>
        </pc:sldMkLst>
        <pc:spChg chg="del">
          <ac:chgData name="Manish Sharma" userId="b799adb9ba789c8f" providerId="LiveId" clId="{5CF78E78-85FF-427A-A9EF-00EE9000A88C}" dt="2022-08-17T03:19:26.231" v="197" actId="478"/>
          <ac:spMkLst>
            <pc:docMk/>
            <pc:sldMk cId="4240999695" sldId="381"/>
            <ac:spMk id="2" creationId="{DFCBA776-A4B8-6088-B000-D158D42260C7}"/>
          </ac:spMkLst>
        </pc:spChg>
        <pc:spChg chg="del">
          <ac:chgData name="Manish Sharma" userId="b799adb9ba789c8f" providerId="LiveId" clId="{5CF78E78-85FF-427A-A9EF-00EE9000A88C}" dt="2022-08-17T03:19:26.231" v="197" actId="478"/>
          <ac:spMkLst>
            <pc:docMk/>
            <pc:sldMk cId="4240999695" sldId="381"/>
            <ac:spMk id="3" creationId="{921C5592-E4C0-47D5-1916-EC518CEE8B2B}"/>
          </ac:spMkLst>
        </pc:spChg>
        <pc:spChg chg="add mod">
          <ac:chgData name="Manish Sharma" userId="b799adb9ba789c8f" providerId="LiveId" clId="{5CF78E78-85FF-427A-A9EF-00EE9000A88C}" dt="2022-08-17T03:19:27.347" v="198"/>
          <ac:spMkLst>
            <pc:docMk/>
            <pc:sldMk cId="4240999695" sldId="381"/>
            <ac:spMk id="4" creationId="{B485C42E-42C1-7DFA-0A47-83E1748FEBCB}"/>
          </ac:spMkLst>
        </pc:spChg>
        <pc:spChg chg="add mod">
          <ac:chgData name="Manish Sharma" userId="b799adb9ba789c8f" providerId="LiveId" clId="{5CF78E78-85FF-427A-A9EF-00EE9000A88C}" dt="2022-08-17T03:21:46.913" v="319" actId="404"/>
          <ac:spMkLst>
            <pc:docMk/>
            <pc:sldMk cId="4240999695" sldId="381"/>
            <ac:spMk id="5" creationId="{CEF9811B-110A-91E7-87E0-E253D26AF77A}"/>
          </ac:spMkLst>
        </pc:spChg>
        <pc:spChg chg="add mod">
          <ac:chgData name="Manish Sharma" userId="b799adb9ba789c8f" providerId="LiveId" clId="{5CF78E78-85FF-427A-A9EF-00EE9000A88C}" dt="2022-08-17T03:23:09.826" v="325" actId="20577"/>
          <ac:spMkLst>
            <pc:docMk/>
            <pc:sldMk cId="4240999695" sldId="381"/>
            <ac:spMk id="6" creationId="{E0083FD4-5171-E3A2-7EE8-4811B6E979C0}"/>
          </ac:spMkLst>
        </pc:spChg>
        <pc:spChg chg="add mod">
          <ac:chgData name="Manish Sharma" userId="b799adb9ba789c8f" providerId="LiveId" clId="{5CF78E78-85FF-427A-A9EF-00EE9000A88C}" dt="2022-08-17T03:24:13.042" v="376" actId="1076"/>
          <ac:spMkLst>
            <pc:docMk/>
            <pc:sldMk cId="4240999695" sldId="381"/>
            <ac:spMk id="7" creationId="{8F0B11E9-C1BF-6D78-419F-DA3669FE3129}"/>
          </ac:spMkLst>
        </pc:spChg>
        <pc:spChg chg="add mod">
          <ac:chgData name="Manish Sharma" userId="b799adb9ba789c8f" providerId="LiveId" clId="{5CF78E78-85FF-427A-A9EF-00EE9000A88C}" dt="2022-08-17T03:24:42.789" v="407" actId="1076"/>
          <ac:spMkLst>
            <pc:docMk/>
            <pc:sldMk cId="4240999695" sldId="381"/>
            <ac:spMk id="8" creationId="{6D10ED53-E083-D9CC-1CDA-AD08240774E1}"/>
          </ac:spMkLst>
        </pc:spChg>
        <pc:spChg chg="add mod">
          <ac:chgData name="Manish Sharma" userId="b799adb9ba789c8f" providerId="LiveId" clId="{5CF78E78-85FF-427A-A9EF-00EE9000A88C}" dt="2022-08-17T03:25:03.445" v="415" actId="20577"/>
          <ac:spMkLst>
            <pc:docMk/>
            <pc:sldMk cId="4240999695" sldId="381"/>
            <ac:spMk id="9" creationId="{72FC6458-B2F4-E203-4C35-DE91D14A42BB}"/>
          </ac:spMkLst>
        </pc:spChg>
      </pc:sldChg>
      <pc:sldChg chg="del">
        <pc:chgData name="Manish Sharma" userId="b799adb9ba789c8f" providerId="LiveId" clId="{5CF78E78-85FF-427A-A9EF-00EE9000A88C}" dt="2022-08-16T02:38:26.583" v="0" actId="47"/>
        <pc:sldMkLst>
          <pc:docMk/>
          <pc:sldMk cId="451150365" sldId="382"/>
        </pc:sldMkLst>
      </pc:sldChg>
      <pc:sldChg chg="add del">
        <pc:chgData name="Manish Sharma" userId="b799adb9ba789c8f" providerId="LiveId" clId="{5CF78E78-85FF-427A-A9EF-00EE9000A88C}" dt="2022-08-17T04:24:03.742" v="777"/>
        <pc:sldMkLst>
          <pc:docMk/>
          <pc:sldMk cId="2390603842" sldId="383"/>
        </pc:sldMkLst>
      </pc:sldChg>
      <pc:sldChg chg="add del">
        <pc:chgData name="Manish Sharma" userId="b799adb9ba789c8f" providerId="LiveId" clId="{5CF78E78-85FF-427A-A9EF-00EE9000A88C}" dt="2022-08-18T03:05:03.096" v="1338"/>
        <pc:sldMkLst>
          <pc:docMk/>
          <pc:sldMk cId="1302610745" sldId="384"/>
        </pc:sldMkLst>
      </pc:sldChg>
      <pc:sldChg chg="add del">
        <pc:chgData name="Manish Sharma" userId="b799adb9ba789c8f" providerId="LiveId" clId="{5CF78E78-85FF-427A-A9EF-00EE9000A88C}" dt="2022-08-18T03:17:29.613" v="1339"/>
        <pc:sldMkLst>
          <pc:docMk/>
          <pc:sldMk cId="3344806649" sldId="385"/>
        </pc:sldMkLst>
      </pc:sldChg>
      <pc:sldChg chg="add del">
        <pc:chgData name="Manish Sharma" userId="b799adb9ba789c8f" providerId="LiveId" clId="{5CF78E78-85FF-427A-A9EF-00EE9000A88C}" dt="2022-08-18T03:17:29.613" v="1339"/>
        <pc:sldMkLst>
          <pc:docMk/>
          <pc:sldMk cId="3925259308" sldId="386"/>
        </pc:sldMkLst>
      </pc:sldChg>
      <pc:sldChg chg="modSp add del mod">
        <pc:chgData name="Manish Sharma" userId="b799adb9ba789c8f" providerId="LiveId" clId="{5CF78E78-85FF-427A-A9EF-00EE9000A88C}" dt="2022-08-17T04:56:58.168" v="781"/>
        <pc:sldMkLst>
          <pc:docMk/>
          <pc:sldMk cId="4262467837" sldId="388"/>
        </pc:sldMkLst>
        <pc:spChg chg="mod">
          <ac:chgData name="Manish Sharma" userId="b799adb9ba789c8f" providerId="LiveId" clId="{5CF78E78-85FF-427A-A9EF-00EE9000A88C}" dt="2022-08-17T04:56:58.168" v="781"/>
          <ac:spMkLst>
            <pc:docMk/>
            <pc:sldMk cId="4262467837" sldId="388"/>
            <ac:spMk id="3" creationId="{7FA4AB94-CA75-4D04-A33E-2B573ED699B9}"/>
          </ac:spMkLst>
        </pc:spChg>
      </pc:sldChg>
      <pc:sldChg chg="add del">
        <pc:chgData name="Manish Sharma" userId="b799adb9ba789c8f" providerId="LiveId" clId="{5CF78E78-85FF-427A-A9EF-00EE9000A88C}" dt="2022-08-17T04:54:37.547" v="778"/>
        <pc:sldMkLst>
          <pc:docMk/>
          <pc:sldMk cId="2791342229" sldId="389"/>
        </pc:sldMkLst>
      </pc:sldChg>
      <pc:sldChg chg="modSp add del mod">
        <pc:chgData name="Manish Sharma" userId="b799adb9ba789c8f" providerId="LiveId" clId="{5CF78E78-85FF-427A-A9EF-00EE9000A88C}" dt="2022-08-17T03:26:05.135" v="425" actId="20577"/>
        <pc:sldMkLst>
          <pc:docMk/>
          <pc:sldMk cId="3525173823" sldId="390"/>
        </pc:sldMkLst>
        <pc:spChg chg="mod">
          <ac:chgData name="Manish Sharma" userId="b799adb9ba789c8f" providerId="LiveId" clId="{5CF78E78-85FF-427A-A9EF-00EE9000A88C}" dt="2022-08-17T03:26:05.135" v="425" actId="20577"/>
          <ac:spMkLst>
            <pc:docMk/>
            <pc:sldMk cId="3525173823" sldId="390"/>
            <ac:spMk id="3" creationId="{BA95B9CE-65EB-4CA4-9477-50C0EBA3519B}"/>
          </ac:spMkLst>
        </pc:spChg>
      </pc:sldChg>
      <pc:sldChg chg="del">
        <pc:chgData name="Manish Sharma" userId="b799adb9ba789c8f" providerId="LiveId" clId="{5CF78E78-85FF-427A-A9EF-00EE9000A88C}" dt="2022-08-16T02:38:26.583" v="0" actId="47"/>
        <pc:sldMkLst>
          <pc:docMk/>
          <pc:sldMk cId="968565763" sldId="391"/>
        </pc:sldMkLst>
      </pc:sldChg>
      <pc:sldChg chg="addSp delSp modSp new mod">
        <pc:chgData name="Manish Sharma" userId="b799adb9ba789c8f" providerId="LiveId" clId="{5CF78E78-85FF-427A-A9EF-00EE9000A88C}" dt="2022-08-17T04:16:58.701" v="776" actId="1076"/>
        <pc:sldMkLst>
          <pc:docMk/>
          <pc:sldMk cId="2278710225" sldId="391"/>
        </pc:sldMkLst>
        <pc:spChg chg="mod">
          <ac:chgData name="Manish Sharma" userId="b799adb9ba789c8f" providerId="LiveId" clId="{5CF78E78-85FF-427A-A9EF-00EE9000A88C}" dt="2022-08-17T03:28:01.643" v="438" actId="20577"/>
          <ac:spMkLst>
            <pc:docMk/>
            <pc:sldMk cId="2278710225" sldId="391"/>
            <ac:spMk id="2" creationId="{47595E80-D0D7-0EC7-D4BE-561D9CBFFCC6}"/>
          </ac:spMkLst>
        </pc:spChg>
        <pc:spChg chg="del">
          <ac:chgData name="Manish Sharma" userId="b799adb9ba789c8f" providerId="LiveId" clId="{5CF78E78-85FF-427A-A9EF-00EE9000A88C}" dt="2022-08-17T03:28:15.334" v="439" actId="478"/>
          <ac:spMkLst>
            <pc:docMk/>
            <pc:sldMk cId="2278710225" sldId="391"/>
            <ac:spMk id="3" creationId="{000C68F2-D5B6-8223-5523-B53307236FAC}"/>
          </ac:spMkLst>
        </pc:spChg>
        <pc:spChg chg="add mod">
          <ac:chgData name="Manish Sharma" userId="b799adb9ba789c8f" providerId="LiveId" clId="{5CF78E78-85FF-427A-A9EF-00EE9000A88C}" dt="2022-08-17T04:16:58.701" v="776" actId="1076"/>
          <ac:spMkLst>
            <pc:docMk/>
            <pc:sldMk cId="2278710225" sldId="391"/>
            <ac:spMk id="4" creationId="{A81827CA-BC3F-71BB-9075-A2A1B3194C2B}"/>
          </ac:spMkLst>
        </pc:spChg>
        <pc:spChg chg="add mod">
          <ac:chgData name="Manish Sharma" userId="b799adb9ba789c8f" providerId="LiveId" clId="{5CF78E78-85FF-427A-A9EF-00EE9000A88C}" dt="2022-08-17T03:28:25.118" v="440"/>
          <ac:spMkLst>
            <pc:docMk/>
            <pc:sldMk cId="2278710225" sldId="391"/>
            <ac:spMk id="5" creationId="{42CB3168-9A8E-4551-D474-25A76A4305F9}"/>
          </ac:spMkLst>
        </pc:spChg>
        <pc:spChg chg="add mod">
          <ac:chgData name="Manish Sharma" userId="b799adb9ba789c8f" providerId="LiveId" clId="{5CF78E78-85FF-427A-A9EF-00EE9000A88C}" dt="2022-08-17T03:28:39.995" v="441"/>
          <ac:spMkLst>
            <pc:docMk/>
            <pc:sldMk cId="2278710225" sldId="391"/>
            <ac:spMk id="6" creationId="{4458CF15-5199-495B-16A6-D395A7FE4872}"/>
          </ac:spMkLst>
        </pc:spChg>
        <pc:spChg chg="add mod">
          <ac:chgData name="Manish Sharma" userId="b799adb9ba789c8f" providerId="LiveId" clId="{5CF78E78-85FF-427A-A9EF-00EE9000A88C}" dt="2022-08-17T03:28:46.763" v="442"/>
          <ac:spMkLst>
            <pc:docMk/>
            <pc:sldMk cId="2278710225" sldId="391"/>
            <ac:spMk id="7" creationId="{AEA21EC3-5C1D-5201-1160-77A4CA7BEF95}"/>
          </ac:spMkLst>
        </pc:spChg>
        <pc:spChg chg="add mod">
          <ac:chgData name="Manish Sharma" userId="b799adb9ba789c8f" providerId="LiveId" clId="{5CF78E78-85FF-427A-A9EF-00EE9000A88C}" dt="2022-08-17T03:28:54.874" v="443"/>
          <ac:spMkLst>
            <pc:docMk/>
            <pc:sldMk cId="2278710225" sldId="391"/>
            <ac:spMk id="8" creationId="{2913CE44-6B0D-5543-5002-86C2AC74ADA4}"/>
          </ac:spMkLst>
        </pc:spChg>
        <pc:spChg chg="add mod">
          <ac:chgData name="Manish Sharma" userId="b799adb9ba789c8f" providerId="LiveId" clId="{5CF78E78-85FF-427A-A9EF-00EE9000A88C}" dt="2022-08-17T03:28:54.874" v="443"/>
          <ac:spMkLst>
            <pc:docMk/>
            <pc:sldMk cId="2278710225" sldId="391"/>
            <ac:spMk id="9" creationId="{DA4EB9C4-54AA-C279-AA55-2F088A188A77}"/>
          </ac:spMkLst>
        </pc:spChg>
        <pc:spChg chg="add mod">
          <ac:chgData name="Manish Sharma" userId="b799adb9ba789c8f" providerId="LiveId" clId="{5CF78E78-85FF-427A-A9EF-00EE9000A88C}" dt="2022-08-17T03:29:01.053" v="444"/>
          <ac:spMkLst>
            <pc:docMk/>
            <pc:sldMk cId="2278710225" sldId="391"/>
            <ac:spMk id="10" creationId="{DCFF1A3B-82A5-FFC2-B3DB-E06CB28CBA74}"/>
          </ac:spMkLst>
        </pc:spChg>
      </pc:sldChg>
      <pc:sldChg chg="del">
        <pc:chgData name="Manish Sharma" userId="b799adb9ba789c8f" providerId="LiveId" clId="{5CF78E78-85FF-427A-A9EF-00EE9000A88C}" dt="2022-08-16T02:38:26.583" v="0" actId="47"/>
        <pc:sldMkLst>
          <pc:docMk/>
          <pc:sldMk cId="1176937191" sldId="392"/>
        </pc:sldMkLst>
      </pc:sldChg>
      <pc:sldChg chg="modSp new mod">
        <pc:chgData name="Manish Sharma" userId="b799adb9ba789c8f" providerId="LiveId" clId="{5CF78E78-85FF-427A-A9EF-00EE9000A88C}" dt="2022-08-17T03:45:58.248" v="615"/>
        <pc:sldMkLst>
          <pc:docMk/>
          <pc:sldMk cId="3346829864" sldId="392"/>
        </pc:sldMkLst>
        <pc:spChg chg="mod">
          <ac:chgData name="Manish Sharma" userId="b799adb9ba789c8f" providerId="LiveId" clId="{5CF78E78-85FF-427A-A9EF-00EE9000A88C}" dt="2022-08-17T03:44:04.345" v="461" actId="20577"/>
          <ac:spMkLst>
            <pc:docMk/>
            <pc:sldMk cId="3346829864" sldId="392"/>
            <ac:spMk id="2" creationId="{A09EE48C-AA02-C51C-2666-870A63665795}"/>
          </ac:spMkLst>
        </pc:spChg>
        <pc:spChg chg="mod">
          <ac:chgData name="Manish Sharma" userId="b799adb9ba789c8f" providerId="LiveId" clId="{5CF78E78-85FF-427A-A9EF-00EE9000A88C}" dt="2022-08-17T03:45:58.248" v="615"/>
          <ac:spMkLst>
            <pc:docMk/>
            <pc:sldMk cId="3346829864" sldId="392"/>
            <ac:spMk id="3" creationId="{923948FD-F05D-2202-30D0-EAA9D546CB60}"/>
          </ac:spMkLst>
        </pc:spChg>
      </pc:sldChg>
      <pc:sldChg chg="modSp new mod">
        <pc:chgData name="Manish Sharma" userId="b799adb9ba789c8f" providerId="LiveId" clId="{5CF78E78-85FF-427A-A9EF-00EE9000A88C}" dt="2022-08-17T03:53:44.365" v="774" actId="20577"/>
        <pc:sldMkLst>
          <pc:docMk/>
          <pc:sldMk cId="768182514" sldId="393"/>
        </pc:sldMkLst>
        <pc:spChg chg="mod">
          <ac:chgData name="Manish Sharma" userId="b799adb9ba789c8f" providerId="LiveId" clId="{5CF78E78-85FF-427A-A9EF-00EE9000A88C}" dt="2022-08-17T03:52:05.007" v="626" actId="20577"/>
          <ac:spMkLst>
            <pc:docMk/>
            <pc:sldMk cId="768182514" sldId="393"/>
            <ac:spMk id="2" creationId="{03474DEF-0E6D-D028-CF07-0F2CEC7A9B0E}"/>
          </ac:spMkLst>
        </pc:spChg>
        <pc:spChg chg="mod">
          <ac:chgData name="Manish Sharma" userId="b799adb9ba789c8f" providerId="LiveId" clId="{5CF78E78-85FF-427A-A9EF-00EE9000A88C}" dt="2022-08-17T03:53:44.365" v="774" actId="20577"/>
          <ac:spMkLst>
            <pc:docMk/>
            <pc:sldMk cId="768182514" sldId="393"/>
            <ac:spMk id="3" creationId="{6DF42FF1-19F3-E05F-0A02-AF56C129DEE3}"/>
          </ac:spMkLst>
        </pc:spChg>
      </pc:sldChg>
      <pc:sldChg chg="del">
        <pc:chgData name="Manish Sharma" userId="b799adb9ba789c8f" providerId="LiveId" clId="{5CF78E78-85FF-427A-A9EF-00EE9000A88C}" dt="2022-08-16T02:38:26.583" v="0" actId="47"/>
        <pc:sldMkLst>
          <pc:docMk/>
          <pc:sldMk cId="3982515735" sldId="393"/>
        </pc:sldMkLst>
      </pc:sldChg>
      <pc:sldChg chg="del">
        <pc:chgData name="Manish Sharma" userId="b799adb9ba789c8f" providerId="LiveId" clId="{5CF78E78-85FF-427A-A9EF-00EE9000A88C}" dt="2022-08-16T02:38:26.583" v="0" actId="47"/>
        <pc:sldMkLst>
          <pc:docMk/>
          <pc:sldMk cId="521042143" sldId="394"/>
        </pc:sldMkLst>
      </pc:sldChg>
      <pc:sldChg chg="modSp new mod">
        <pc:chgData name="Manish Sharma" userId="b799adb9ba789c8f" providerId="LiveId" clId="{5CF78E78-85FF-427A-A9EF-00EE9000A88C}" dt="2022-08-17T04:58:25.966" v="788"/>
        <pc:sldMkLst>
          <pc:docMk/>
          <pc:sldMk cId="3841044751" sldId="394"/>
        </pc:sldMkLst>
        <pc:spChg chg="mod">
          <ac:chgData name="Manish Sharma" userId="b799adb9ba789c8f" providerId="LiveId" clId="{5CF78E78-85FF-427A-A9EF-00EE9000A88C}" dt="2022-08-17T04:58:08.861" v="785"/>
          <ac:spMkLst>
            <pc:docMk/>
            <pc:sldMk cId="3841044751" sldId="394"/>
            <ac:spMk id="2" creationId="{DF8581F9-3EEB-1749-2B56-C9E49D98E605}"/>
          </ac:spMkLst>
        </pc:spChg>
        <pc:spChg chg="mod">
          <ac:chgData name="Manish Sharma" userId="b799adb9ba789c8f" providerId="LiveId" clId="{5CF78E78-85FF-427A-A9EF-00EE9000A88C}" dt="2022-08-17T04:58:25.966" v="788"/>
          <ac:spMkLst>
            <pc:docMk/>
            <pc:sldMk cId="3841044751" sldId="394"/>
            <ac:spMk id="3" creationId="{58210C36-C248-B4A5-0279-A700A45ECC45}"/>
          </ac:spMkLst>
        </pc:spChg>
      </pc:sldChg>
      <pc:sldChg chg="del">
        <pc:chgData name="Manish Sharma" userId="b799adb9ba789c8f" providerId="LiveId" clId="{5CF78E78-85FF-427A-A9EF-00EE9000A88C}" dt="2022-08-16T02:38:26.583" v="0" actId="47"/>
        <pc:sldMkLst>
          <pc:docMk/>
          <pc:sldMk cId="286721605" sldId="395"/>
        </pc:sldMkLst>
      </pc:sldChg>
      <pc:sldChg chg="addSp delSp modSp new mod">
        <pc:chgData name="Manish Sharma" userId="b799adb9ba789c8f" providerId="LiveId" clId="{5CF78E78-85FF-427A-A9EF-00EE9000A88C}" dt="2022-08-17T05:04:09.301" v="967" actId="20577"/>
        <pc:sldMkLst>
          <pc:docMk/>
          <pc:sldMk cId="882040305" sldId="395"/>
        </pc:sldMkLst>
        <pc:spChg chg="mod">
          <ac:chgData name="Manish Sharma" userId="b799adb9ba789c8f" providerId="LiveId" clId="{5CF78E78-85FF-427A-A9EF-00EE9000A88C}" dt="2022-08-17T04:59:16.612" v="816" actId="20577"/>
          <ac:spMkLst>
            <pc:docMk/>
            <pc:sldMk cId="882040305" sldId="395"/>
            <ac:spMk id="2" creationId="{197ABA56-8E57-C226-CE34-99A59B282F1A}"/>
          </ac:spMkLst>
        </pc:spChg>
        <pc:spChg chg="mod">
          <ac:chgData name="Manish Sharma" userId="b799adb9ba789c8f" providerId="LiveId" clId="{5CF78E78-85FF-427A-A9EF-00EE9000A88C}" dt="2022-08-17T05:04:09.301" v="967" actId="20577"/>
          <ac:spMkLst>
            <pc:docMk/>
            <pc:sldMk cId="882040305" sldId="395"/>
            <ac:spMk id="3" creationId="{8C961680-1D3A-ECBD-BD17-7B5C0460F182}"/>
          </ac:spMkLst>
        </pc:spChg>
        <pc:spChg chg="add del">
          <ac:chgData name="Manish Sharma" userId="b799adb9ba789c8f" providerId="LiveId" clId="{5CF78E78-85FF-427A-A9EF-00EE9000A88C}" dt="2022-08-17T05:01:19.754" v="915"/>
          <ac:spMkLst>
            <pc:docMk/>
            <pc:sldMk cId="882040305" sldId="395"/>
            <ac:spMk id="4" creationId="{5A9F36FC-3689-7752-8C36-E50846AA0302}"/>
          </ac:spMkLst>
        </pc:spChg>
      </pc:sldChg>
      <pc:sldChg chg="addSp delSp modSp new mod">
        <pc:chgData name="Manish Sharma" userId="b799adb9ba789c8f" providerId="LiveId" clId="{5CF78E78-85FF-427A-A9EF-00EE9000A88C}" dt="2022-08-17T05:24:45.464" v="1337" actId="20577"/>
        <pc:sldMkLst>
          <pc:docMk/>
          <pc:sldMk cId="1783579526" sldId="396"/>
        </pc:sldMkLst>
        <pc:spChg chg="mod">
          <ac:chgData name="Manish Sharma" userId="b799adb9ba789c8f" providerId="LiveId" clId="{5CF78E78-85FF-427A-A9EF-00EE9000A88C}" dt="2022-08-17T05:20:34.845" v="1005" actId="20577"/>
          <ac:spMkLst>
            <pc:docMk/>
            <pc:sldMk cId="1783579526" sldId="396"/>
            <ac:spMk id="2" creationId="{A3ABEFA4-0C14-02D6-C66C-24876F5664A1}"/>
          </ac:spMkLst>
        </pc:spChg>
        <pc:spChg chg="mod">
          <ac:chgData name="Manish Sharma" userId="b799adb9ba789c8f" providerId="LiveId" clId="{5CF78E78-85FF-427A-A9EF-00EE9000A88C}" dt="2022-08-17T05:24:45.464" v="1337" actId="20577"/>
          <ac:spMkLst>
            <pc:docMk/>
            <pc:sldMk cId="1783579526" sldId="396"/>
            <ac:spMk id="3" creationId="{7B57B80E-DD84-F075-C546-94924E15C0E2}"/>
          </ac:spMkLst>
        </pc:spChg>
        <pc:spChg chg="add del">
          <ac:chgData name="Manish Sharma" userId="b799adb9ba789c8f" providerId="LiveId" clId="{5CF78E78-85FF-427A-A9EF-00EE9000A88C}" dt="2022-08-17T05:21:05.963" v="1013"/>
          <ac:spMkLst>
            <pc:docMk/>
            <pc:sldMk cId="1783579526" sldId="396"/>
            <ac:spMk id="4" creationId="{A87C3036-2539-FCA3-7621-E4072642309F}"/>
          </ac:spMkLst>
        </pc:spChg>
      </pc:sldChg>
      <pc:sldChg chg="del">
        <pc:chgData name="Manish Sharma" userId="b799adb9ba789c8f" providerId="LiveId" clId="{5CF78E78-85FF-427A-A9EF-00EE9000A88C}" dt="2022-08-16T02:38:26.583" v="0" actId="47"/>
        <pc:sldMkLst>
          <pc:docMk/>
          <pc:sldMk cId="2384314681" sldId="396"/>
        </pc:sldMkLst>
      </pc:sldChg>
      <pc:sldChg chg="addSp delSp modSp new mod">
        <pc:chgData name="Manish Sharma" userId="b799adb9ba789c8f" providerId="LiveId" clId="{5CF78E78-85FF-427A-A9EF-00EE9000A88C}" dt="2022-08-18T04:47:55.119" v="1350" actId="22"/>
        <pc:sldMkLst>
          <pc:docMk/>
          <pc:sldMk cId="3574447149" sldId="397"/>
        </pc:sldMkLst>
        <pc:spChg chg="mod">
          <ac:chgData name="Manish Sharma" userId="b799adb9ba789c8f" providerId="LiveId" clId="{5CF78E78-85FF-427A-A9EF-00EE9000A88C}" dt="2022-08-18T03:18:27.541" v="1341"/>
          <ac:spMkLst>
            <pc:docMk/>
            <pc:sldMk cId="3574447149" sldId="397"/>
            <ac:spMk id="2" creationId="{13F55C71-73AC-FF77-666D-DB792BAC157B}"/>
          </ac:spMkLst>
        </pc:spChg>
        <pc:spChg chg="del">
          <ac:chgData name="Manish Sharma" userId="b799adb9ba789c8f" providerId="LiveId" clId="{5CF78E78-85FF-427A-A9EF-00EE9000A88C}" dt="2022-08-18T03:18:30.051" v="1342" actId="478"/>
          <ac:spMkLst>
            <pc:docMk/>
            <pc:sldMk cId="3574447149" sldId="397"/>
            <ac:spMk id="3" creationId="{1EC94160-909F-0B72-278C-E0FC70C85B70}"/>
          </ac:spMkLst>
        </pc:spChg>
        <pc:spChg chg="add mod">
          <ac:chgData name="Manish Sharma" userId="b799adb9ba789c8f" providerId="LiveId" clId="{5CF78E78-85FF-427A-A9EF-00EE9000A88C}" dt="2022-08-18T03:18:46.323" v="1343"/>
          <ac:spMkLst>
            <pc:docMk/>
            <pc:sldMk cId="3574447149" sldId="397"/>
            <ac:spMk id="4" creationId="{10B58D3E-AA4A-46D2-C344-B00E3DBD0B28}"/>
          </ac:spMkLst>
        </pc:spChg>
        <pc:spChg chg="add mod">
          <ac:chgData name="Manish Sharma" userId="b799adb9ba789c8f" providerId="LiveId" clId="{5CF78E78-85FF-427A-A9EF-00EE9000A88C}" dt="2022-08-18T03:19:06.396" v="1344"/>
          <ac:spMkLst>
            <pc:docMk/>
            <pc:sldMk cId="3574447149" sldId="397"/>
            <ac:spMk id="5" creationId="{E2FB1DD9-CE82-86E6-6FB2-330E425385BA}"/>
          </ac:spMkLst>
        </pc:spChg>
        <pc:spChg chg="add mod">
          <ac:chgData name="Manish Sharma" userId="b799adb9ba789c8f" providerId="LiveId" clId="{5CF78E78-85FF-427A-A9EF-00EE9000A88C}" dt="2022-08-18T03:56:19.901" v="1346"/>
          <ac:spMkLst>
            <pc:docMk/>
            <pc:sldMk cId="3574447149" sldId="397"/>
            <ac:spMk id="7" creationId="{E55A38CF-759C-7943-2905-349F651B26A4}"/>
          </ac:spMkLst>
        </pc:spChg>
        <pc:spChg chg="add mod">
          <ac:chgData name="Manish Sharma" userId="b799adb9ba789c8f" providerId="LiveId" clId="{5CF78E78-85FF-427A-A9EF-00EE9000A88C}" dt="2022-08-18T04:26:59.568" v="1347"/>
          <ac:spMkLst>
            <pc:docMk/>
            <pc:sldMk cId="3574447149" sldId="397"/>
            <ac:spMk id="9" creationId="{F10B3DD7-E774-F709-F571-DFB77FC87094}"/>
          </ac:spMkLst>
        </pc:spChg>
        <pc:spChg chg="add mod">
          <ac:chgData name="Manish Sharma" userId="b799adb9ba789c8f" providerId="LiveId" clId="{5CF78E78-85FF-427A-A9EF-00EE9000A88C}" dt="2022-08-18T04:27:07.884" v="1348"/>
          <ac:spMkLst>
            <pc:docMk/>
            <pc:sldMk cId="3574447149" sldId="397"/>
            <ac:spMk id="12" creationId="{D3A99716-77DA-FC5D-E3F7-86E61A02C6DC}"/>
          </ac:spMkLst>
        </pc:spChg>
        <pc:spChg chg="add del">
          <ac:chgData name="Manish Sharma" userId="b799adb9ba789c8f" providerId="LiveId" clId="{5CF78E78-85FF-427A-A9EF-00EE9000A88C}" dt="2022-08-18T04:47:55.119" v="1350" actId="22"/>
          <ac:spMkLst>
            <pc:docMk/>
            <pc:sldMk cId="3574447149" sldId="397"/>
            <ac:spMk id="14" creationId="{83CC06E2-257A-25C4-4FEB-7DC1A8B38B30}"/>
          </ac:spMkLst>
        </pc:spChg>
        <pc:cxnChg chg="add mod">
          <ac:chgData name="Manish Sharma" userId="b799adb9ba789c8f" providerId="LiveId" clId="{5CF78E78-85FF-427A-A9EF-00EE9000A88C}" dt="2022-08-18T03:56:14.161" v="1345"/>
          <ac:cxnSpMkLst>
            <pc:docMk/>
            <pc:sldMk cId="3574447149" sldId="397"/>
            <ac:cxnSpMk id="6" creationId="{C73C4264-8976-2B91-8135-9870D4089A85}"/>
          </ac:cxnSpMkLst>
        </pc:cxnChg>
        <pc:cxnChg chg="add mod">
          <ac:chgData name="Manish Sharma" userId="b799adb9ba789c8f" providerId="LiveId" clId="{5CF78E78-85FF-427A-A9EF-00EE9000A88C}" dt="2022-08-18T04:26:59.568" v="1347"/>
          <ac:cxnSpMkLst>
            <pc:docMk/>
            <pc:sldMk cId="3574447149" sldId="397"/>
            <ac:cxnSpMk id="8" creationId="{F1E0946F-4E4A-E61D-1F8B-150D0A37495A}"/>
          </ac:cxnSpMkLst>
        </pc:cxnChg>
        <pc:cxnChg chg="add mod">
          <ac:chgData name="Manish Sharma" userId="b799adb9ba789c8f" providerId="LiveId" clId="{5CF78E78-85FF-427A-A9EF-00EE9000A88C}" dt="2022-08-18T04:27:07.884" v="1348"/>
          <ac:cxnSpMkLst>
            <pc:docMk/>
            <pc:sldMk cId="3574447149" sldId="397"/>
            <ac:cxnSpMk id="10" creationId="{DAF6A94E-3123-2310-AB94-0571EC06493D}"/>
          </ac:cxnSpMkLst>
        </pc:cxnChg>
        <pc:cxnChg chg="add mod">
          <ac:chgData name="Manish Sharma" userId="b799adb9ba789c8f" providerId="LiveId" clId="{5CF78E78-85FF-427A-A9EF-00EE9000A88C}" dt="2022-08-18T04:27:07.884" v="1348"/>
          <ac:cxnSpMkLst>
            <pc:docMk/>
            <pc:sldMk cId="3574447149" sldId="397"/>
            <ac:cxnSpMk id="11" creationId="{4A8EBD5C-A919-3429-3973-36D919D67BE8}"/>
          </ac:cxnSpMkLst>
        </pc:cxnChg>
      </pc:sldChg>
      <pc:sldChg chg="del">
        <pc:chgData name="Manish Sharma" userId="b799adb9ba789c8f" providerId="LiveId" clId="{5CF78E78-85FF-427A-A9EF-00EE9000A88C}" dt="2022-08-16T02:38:26.583" v="0" actId="47"/>
        <pc:sldMkLst>
          <pc:docMk/>
          <pc:sldMk cId="3578060852" sldId="397"/>
        </pc:sldMkLst>
      </pc:sldChg>
      <pc:sldChg chg="add">
        <pc:chgData name="Manish Sharma" userId="b799adb9ba789c8f" providerId="LiveId" clId="{5CF78E78-85FF-427A-A9EF-00EE9000A88C}" dt="2022-08-18T04:48:38.340" v="1354"/>
        <pc:sldMkLst>
          <pc:docMk/>
          <pc:sldMk cId="1176937191" sldId="398"/>
        </pc:sldMkLst>
      </pc:sldChg>
      <pc:sldChg chg="del">
        <pc:chgData name="Manish Sharma" userId="b799adb9ba789c8f" providerId="LiveId" clId="{5CF78E78-85FF-427A-A9EF-00EE9000A88C}" dt="2022-08-16T02:38:26.583" v="0" actId="47"/>
        <pc:sldMkLst>
          <pc:docMk/>
          <pc:sldMk cId="2021387729" sldId="398"/>
        </pc:sldMkLst>
      </pc:sldChg>
      <pc:sldChg chg="del">
        <pc:chgData name="Manish Sharma" userId="b799adb9ba789c8f" providerId="LiveId" clId="{5CF78E78-85FF-427A-A9EF-00EE9000A88C}" dt="2022-08-16T02:38:26.583" v="0" actId="47"/>
        <pc:sldMkLst>
          <pc:docMk/>
          <pc:sldMk cId="2339964951" sldId="399"/>
        </pc:sldMkLst>
      </pc:sldChg>
      <pc:sldChg chg="add">
        <pc:chgData name="Manish Sharma" userId="b799adb9ba789c8f" providerId="LiveId" clId="{5CF78E78-85FF-427A-A9EF-00EE9000A88C}" dt="2022-08-19T02:30:53.766" v="1355"/>
        <pc:sldMkLst>
          <pc:docMk/>
          <pc:sldMk cId="3982515735" sldId="399"/>
        </pc:sldMkLst>
      </pc:sldChg>
      <pc:sldChg chg="addSp delSp modSp new mod">
        <pc:chgData name="Manish Sharma" userId="b799adb9ba789c8f" providerId="LiveId" clId="{5CF78E78-85FF-427A-A9EF-00EE9000A88C}" dt="2022-08-20T04:55:24.705" v="1364"/>
        <pc:sldMkLst>
          <pc:docMk/>
          <pc:sldMk cId="1346657712" sldId="400"/>
        </pc:sldMkLst>
        <pc:spChg chg="mod">
          <ac:chgData name="Manish Sharma" userId="b799adb9ba789c8f" providerId="LiveId" clId="{5CF78E78-85FF-427A-A9EF-00EE9000A88C}" dt="2022-08-19T04:55:16.967" v="1358"/>
          <ac:spMkLst>
            <pc:docMk/>
            <pc:sldMk cId="1346657712" sldId="400"/>
            <ac:spMk id="2" creationId="{29536021-628D-AACE-59D5-E22978A16FD0}"/>
          </ac:spMkLst>
        </pc:spChg>
        <pc:spChg chg="del">
          <ac:chgData name="Manish Sharma" userId="b799adb9ba789c8f" providerId="LiveId" clId="{5CF78E78-85FF-427A-A9EF-00EE9000A88C}" dt="2022-08-19T04:55:19.113" v="1359" actId="478"/>
          <ac:spMkLst>
            <pc:docMk/>
            <pc:sldMk cId="1346657712" sldId="400"/>
            <ac:spMk id="3" creationId="{A8E66651-74E4-53F7-A489-104C8CC7875A}"/>
          </ac:spMkLst>
        </pc:spChg>
        <pc:spChg chg="add mod">
          <ac:chgData name="Manish Sharma" userId="b799adb9ba789c8f" providerId="LiveId" clId="{5CF78E78-85FF-427A-A9EF-00EE9000A88C}" dt="2022-08-20T04:31:48.047" v="1362"/>
          <ac:spMkLst>
            <pc:docMk/>
            <pc:sldMk cId="1346657712" sldId="400"/>
            <ac:spMk id="3" creationId="{F0F7922B-BC63-0D81-A463-B21E99CEF12A}"/>
          </ac:spMkLst>
        </pc:spChg>
        <pc:spChg chg="add mod">
          <ac:chgData name="Manish Sharma" userId="b799adb9ba789c8f" providerId="LiveId" clId="{5CF78E78-85FF-427A-A9EF-00EE9000A88C}" dt="2022-08-19T04:55:23.893" v="1360"/>
          <ac:spMkLst>
            <pc:docMk/>
            <pc:sldMk cId="1346657712" sldId="400"/>
            <ac:spMk id="4" creationId="{B44B7201-8699-CC4B-FD1E-61347B6B4AF3}"/>
          </ac:spMkLst>
        </pc:spChg>
        <pc:spChg chg="add mod">
          <ac:chgData name="Manish Sharma" userId="b799adb9ba789c8f" providerId="LiveId" clId="{5CF78E78-85FF-427A-A9EF-00EE9000A88C}" dt="2022-08-19T04:55:23.893" v="1360"/>
          <ac:spMkLst>
            <pc:docMk/>
            <pc:sldMk cId="1346657712" sldId="400"/>
            <ac:spMk id="5" creationId="{77AA5BC3-4E71-5BAF-29ED-73A065C033EE}"/>
          </ac:spMkLst>
        </pc:spChg>
        <pc:spChg chg="add mod">
          <ac:chgData name="Manish Sharma" userId="b799adb9ba789c8f" providerId="LiveId" clId="{5CF78E78-85FF-427A-A9EF-00EE9000A88C}" dt="2022-08-19T04:55:29.244" v="1361"/>
          <ac:spMkLst>
            <pc:docMk/>
            <pc:sldMk cId="1346657712" sldId="400"/>
            <ac:spMk id="7" creationId="{08632EE2-16A5-D0FE-8E44-C29719EA75CE}"/>
          </ac:spMkLst>
        </pc:spChg>
        <pc:spChg chg="add mod">
          <ac:chgData name="Manish Sharma" userId="b799adb9ba789c8f" providerId="LiveId" clId="{5CF78E78-85FF-427A-A9EF-00EE9000A88C}" dt="2022-08-20T04:54:56.249" v="1363"/>
          <ac:spMkLst>
            <pc:docMk/>
            <pc:sldMk cId="1346657712" sldId="400"/>
            <ac:spMk id="9" creationId="{8DCB2DA3-BB80-2319-AC45-95238B015DB2}"/>
          </ac:spMkLst>
        </pc:spChg>
        <pc:spChg chg="add mod">
          <ac:chgData name="Manish Sharma" userId="b799adb9ba789c8f" providerId="LiveId" clId="{5CF78E78-85FF-427A-A9EF-00EE9000A88C}" dt="2022-08-20T04:55:24.705" v="1364"/>
          <ac:spMkLst>
            <pc:docMk/>
            <pc:sldMk cId="1346657712" sldId="400"/>
            <ac:spMk id="10" creationId="{C90FD92B-9295-5B46-975F-565B7A7ECC1C}"/>
          </ac:spMkLst>
        </pc:spChg>
        <pc:spChg chg="add mod">
          <ac:chgData name="Manish Sharma" userId="b799adb9ba789c8f" providerId="LiveId" clId="{5CF78E78-85FF-427A-A9EF-00EE9000A88C}" dt="2022-08-20T04:55:24.705" v="1364"/>
          <ac:spMkLst>
            <pc:docMk/>
            <pc:sldMk cId="1346657712" sldId="400"/>
            <ac:spMk id="11" creationId="{FDAAB750-E1C2-A563-AC8B-5072BB50FA52}"/>
          </ac:spMkLst>
        </pc:spChg>
        <pc:spChg chg="add mod">
          <ac:chgData name="Manish Sharma" userId="b799adb9ba789c8f" providerId="LiveId" clId="{5CF78E78-85FF-427A-A9EF-00EE9000A88C}" dt="2022-08-20T04:55:24.705" v="1364"/>
          <ac:spMkLst>
            <pc:docMk/>
            <pc:sldMk cId="1346657712" sldId="400"/>
            <ac:spMk id="12" creationId="{A3F4AB54-290D-828D-6F13-C94D2926651D}"/>
          </ac:spMkLst>
        </pc:spChg>
        <pc:spChg chg="add mod">
          <ac:chgData name="Manish Sharma" userId="b799adb9ba789c8f" providerId="LiveId" clId="{5CF78E78-85FF-427A-A9EF-00EE9000A88C}" dt="2022-08-20T04:55:24.705" v="1364"/>
          <ac:spMkLst>
            <pc:docMk/>
            <pc:sldMk cId="1346657712" sldId="400"/>
            <ac:spMk id="15" creationId="{98DA4B5E-410D-9D09-7B81-612BB221061C}"/>
          </ac:spMkLst>
        </pc:spChg>
        <pc:spChg chg="add mod">
          <ac:chgData name="Manish Sharma" userId="b799adb9ba789c8f" providerId="LiveId" clId="{5CF78E78-85FF-427A-A9EF-00EE9000A88C}" dt="2022-08-20T04:55:24.705" v="1364"/>
          <ac:spMkLst>
            <pc:docMk/>
            <pc:sldMk cId="1346657712" sldId="400"/>
            <ac:spMk id="16" creationId="{A59B0580-4E38-4C12-3BA5-D96DA1FFD002}"/>
          </ac:spMkLst>
        </pc:spChg>
        <pc:cxnChg chg="add mod">
          <ac:chgData name="Manish Sharma" userId="b799adb9ba789c8f" providerId="LiveId" clId="{5CF78E78-85FF-427A-A9EF-00EE9000A88C}" dt="2022-08-19T04:55:23.893" v="1360"/>
          <ac:cxnSpMkLst>
            <pc:docMk/>
            <pc:sldMk cId="1346657712" sldId="400"/>
            <ac:cxnSpMk id="6" creationId="{D11AF7D9-E144-EE82-2688-2D7294DD6251}"/>
          </ac:cxnSpMkLst>
        </pc:cxnChg>
        <pc:cxnChg chg="add mod">
          <ac:chgData name="Manish Sharma" userId="b799adb9ba789c8f" providerId="LiveId" clId="{5CF78E78-85FF-427A-A9EF-00EE9000A88C}" dt="2022-08-20T04:54:56.249" v="1363"/>
          <ac:cxnSpMkLst>
            <pc:docMk/>
            <pc:sldMk cId="1346657712" sldId="400"/>
            <ac:cxnSpMk id="8" creationId="{EC378820-CE8E-EF24-B1F3-69DA4A255759}"/>
          </ac:cxnSpMkLst>
        </pc:cxnChg>
        <pc:cxnChg chg="add mod">
          <ac:chgData name="Manish Sharma" userId="b799adb9ba789c8f" providerId="LiveId" clId="{5CF78E78-85FF-427A-A9EF-00EE9000A88C}" dt="2022-08-20T04:55:24.705" v="1364"/>
          <ac:cxnSpMkLst>
            <pc:docMk/>
            <pc:sldMk cId="1346657712" sldId="400"/>
            <ac:cxnSpMk id="13" creationId="{B051C9CB-81C9-038B-A865-608B1698C123}"/>
          </ac:cxnSpMkLst>
        </pc:cxnChg>
        <pc:cxnChg chg="add mod">
          <ac:chgData name="Manish Sharma" userId="b799adb9ba789c8f" providerId="LiveId" clId="{5CF78E78-85FF-427A-A9EF-00EE9000A88C}" dt="2022-08-20T04:55:24.705" v="1364"/>
          <ac:cxnSpMkLst>
            <pc:docMk/>
            <pc:sldMk cId="1346657712" sldId="400"/>
            <ac:cxnSpMk id="14" creationId="{0C348142-8580-9A94-F601-F7C3C910E2C3}"/>
          </ac:cxnSpMkLst>
        </pc:cxnChg>
      </pc:sldChg>
      <pc:sldChg chg="del">
        <pc:chgData name="Manish Sharma" userId="b799adb9ba789c8f" providerId="LiveId" clId="{5CF78E78-85FF-427A-A9EF-00EE9000A88C}" dt="2022-08-16T02:38:26.583" v="0" actId="47"/>
        <pc:sldMkLst>
          <pc:docMk/>
          <pc:sldMk cId="3293002024" sldId="400"/>
        </pc:sldMkLst>
      </pc:sldChg>
      <pc:sldChg chg="del">
        <pc:chgData name="Manish Sharma" userId="b799adb9ba789c8f" providerId="LiveId" clId="{5CF78E78-85FF-427A-A9EF-00EE9000A88C}" dt="2022-08-16T02:38:26.583" v="0" actId="47"/>
        <pc:sldMkLst>
          <pc:docMk/>
          <pc:sldMk cId="201721731" sldId="401"/>
        </pc:sldMkLst>
      </pc:sldChg>
      <pc:sldChg chg="modSp new mod">
        <pc:chgData name="Manish Sharma" userId="b799adb9ba789c8f" providerId="LiveId" clId="{5CF78E78-85FF-427A-A9EF-00EE9000A88C}" dt="2022-08-20T06:52:07.345" v="1443" actId="20577"/>
        <pc:sldMkLst>
          <pc:docMk/>
          <pc:sldMk cId="1951104242" sldId="401"/>
        </pc:sldMkLst>
        <pc:spChg chg="mod">
          <ac:chgData name="Manish Sharma" userId="b799adb9ba789c8f" providerId="LiveId" clId="{5CF78E78-85FF-427A-A9EF-00EE9000A88C}" dt="2022-08-20T06:25:01.991" v="1370"/>
          <ac:spMkLst>
            <pc:docMk/>
            <pc:sldMk cId="1951104242" sldId="401"/>
            <ac:spMk id="2" creationId="{1EF3E49F-BEA7-4BD2-CE4B-B4365A15D571}"/>
          </ac:spMkLst>
        </pc:spChg>
        <pc:spChg chg="mod">
          <ac:chgData name="Manish Sharma" userId="b799adb9ba789c8f" providerId="LiveId" clId="{5CF78E78-85FF-427A-A9EF-00EE9000A88C}" dt="2022-08-20T06:52:07.345" v="1443" actId="20577"/>
          <ac:spMkLst>
            <pc:docMk/>
            <pc:sldMk cId="1951104242" sldId="401"/>
            <ac:spMk id="3" creationId="{889E1A10-EADD-6A9E-F2F3-0D8DEF25C453}"/>
          </ac:spMkLst>
        </pc:spChg>
      </pc:sldChg>
      <pc:sldChg chg="del">
        <pc:chgData name="Manish Sharma" userId="b799adb9ba789c8f" providerId="LiveId" clId="{5CF78E78-85FF-427A-A9EF-00EE9000A88C}" dt="2022-08-16T02:38:26.583" v="0" actId="47"/>
        <pc:sldMkLst>
          <pc:docMk/>
          <pc:sldMk cId="1558293216" sldId="402"/>
        </pc:sldMkLst>
      </pc:sldChg>
      <pc:sldChg chg="add">
        <pc:chgData name="Manish Sharma" userId="b799adb9ba789c8f" providerId="LiveId" clId="{5CF78E78-85FF-427A-A9EF-00EE9000A88C}" dt="2022-08-20T06:51:17.427" v="1371"/>
        <pc:sldMkLst>
          <pc:docMk/>
          <pc:sldMk cId="2384314681" sldId="402"/>
        </pc:sldMkLst>
      </pc:sldChg>
      <pc:sldChg chg="del">
        <pc:chgData name="Manish Sharma" userId="b799adb9ba789c8f" providerId="LiveId" clId="{5CF78E78-85FF-427A-A9EF-00EE9000A88C}" dt="2022-08-16T02:38:26.583" v="0" actId="47"/>
        <pc:sldMkLst>
          <pc:docMk/>
          <pc:sldMk cId="2894626958" sldId="403"/>
        </pc:sldMkLst>
      </pc:sldChg>
      <pc:sldChg chg="add">
        <pc:chgData name="Manish Sharma" userId="b799adb9ba789c8f" providerId="LiveId" clId="{5CF78E78-85FF-427A-A9EF-00EE9000A88C}" dt="2022-08-20T06:51:17.427" v="1371"/>
        <pc:sldMkLst>
          <pc:docMk/>
          <pc:sldMk cId="3578060852" sldId="403"/>
        </pc:sldMkLst>
      </pc:sldChg>
      <pc:sldChg chg="add">
        <pc:chgData name="Manish Sharma" userId="b799adb9ba789c8f" providerId="LiveId" clId="{5CF78E78-85FF-427A-A9EF-00EE9000A88C}" dt="2022-08-20T06:51:17.427" v="1371"/>
        <pc:sldMkLst>
          <pc:docMk/>
          <pc:sldMk cId="2021387729" sldId="404"/>
        </pc:sldMkLst>
      </pc:sldChg>
      <pc:sldChg chg="del">
        <pc:chgData name="Manish Sharma" userId="b799adb9ba789c8f" providerId="LiveId" clId="{5CF78E78-85FF-427A-A9EF-00EE9000A88C}" dt="2022-08-16T02:38:26.583" v="0" actId="47"/>
        <pc:sldMkLst>
          <pc:docMk/>
          <pc:sldMk cId="3501379099" sldId="404"/>
        </pc:sldMkLst>
      </pc:sldChg>
      <pc:sldChg chg="add del">
        <pc:chgData name="Manish Sharma" userId="b799adb9ba789c8f" providerId="LiveId" clId="{5CF78E78-85FF-427A-A9EF-00EE9000A88C}" dt="2022-08-22T03:00:30.466" v="1447"/>
        <pc:sldMkLst>
          <pc:docMk/>
          <pc:sldMk cId="4010599673" sldId="405"/>
        </pc:sldMkLst>
      </pc:sldChg>
      <pc:sldChg chg="add del">
        <pc:chgData name="Manish Sharma" userId="b799adb9ba789c8f" providerId="LiveId" clId="{5CF78E78-85FF-427A-A9EF-00EE9000A88C}" dt="2022-08-22T03:00:30.466" v="1447"/>
        <pc:sldMkLst>
          <pc:docMk/>
          <pc:sldMk cId="33911187" sldId="406"/>
        </pc:sldMkLst>
      </pc:sldChg>
      <pc:sldChg chg="add del">
        <pc:chgData name="Manish Sharma" userId="b799adb9ba789c8f" providerId="LiveId" clId="{5CF78E78-85FF-427A-A9EF-00EE9000A88C}" dt="2022-08-22T03:00:30.466" v="1447"/>
        <pc:sldMkLst>
          <pc:docMk/>
          <pc:sldMk cId="957610491" sldId="407"/>
        </pc:sldMkLst>
      </pc:sldChg>
      <pc:sldChg chg="add del">
        <pc:chgData name="Manish Sharma" userId="b799adb9ba789c8f" providerId="LiveId" clId="{5CF78E78-85FF-427A-A9EF-00EE9000A88C}" dt="2022-08-22T03:00:30.466" v="1447"/>
        <pc:sldMkLst>
          <pc:docMk/>
          <pc:sldMk cId="2340989941" sldId="408"/>
        </pc:sldMkLst>
      </pc:sldChg>
      <pc:sldChg chg="add del">
        <pc:chgData name="Manish Sharma" userId="b799adb9ba789c8f" providerId="LiveId" clId="{5CF78E78-85FF-427A-A9EF-00EE9000A88C}" dt="2022-08-22T03:00:30.466" v="1447"/>
        <pc:sldMkLst>
          <pc:docMk/>
          <pc:sldMk cId="1308915854" sldId="409"/>
        </pc:sldMkLst>
      </pc:sldChg>
      <pc:sldChg chg="add del">
        <pc:chgData name="Manish Sharma" userId="b799adb9ba789c8f" providerId="LiveId" clId="{5CF78E78-85FF-427A-A9EF-00EE9000A88C}" dt="2022-08-22T03:00:30.466" v="1447"/>
        <pc:sldMkLst>
          <pc:docMk/>
          <pc:sldMk cId="4247937068" sldId="410"/>
        </pc:sldMkLst>
      </pc:sldChg>
      <pc:sldChg chg="add del">
        <pc:chgData name="Manish Sharma" userId="b799adb9ba789c8f" providerId="LiveId" clId="{5CF78E78-85FF-427A-A9EF-00EE9000A88C}" dt="2022-08-22T03:00:30.466" v="1447"/>
        <pc:sldMkLst>
          <pc:docMk/>
          <pc:sldMk cId="745396596" sldId="411"/>
        </pc:sldMkLst>
      </pc:sldChg>
      <pc:sldChg chg="add del">
        <pc:chgData name="Manish Sharma" userId="b799adb9ba789c8f" providerId="LiveId" clId="{5CF78E78-85FF-427A-A9EF-00EE9000A88C}" dt="2022-08-22T03:00:30.466" v="1447"/>
        <pc:sldMkLst>
          <pc:docMk/>
          <pc:sldMk cId="503224813" sldId="412"/>
        </pc:sldMkLst>
      </pc:sldChg>
      <pc:sldChg chg="add del">
        <pc:chgData name="Manish Sharma" userId="b799adb9ba789c8f" providerId="LiveId" clId="{5CF78E78-85FF-427A-A9EF-00EE9000A88C}" dt="2022-08-22T03:00:30.466" v="1447"/>
        <pc:sldMkLst>
          <pc:docMk/>
          <pc:sldMk cId="2716841137" sldId="413"/>
        </pc:sldMkLst>
      </pc:sldChg>
      <pc:sldChg chg="add del">
        <pc:chgData name="Manish Sharma" userId="b799adb9ba789c8f" providerId="LiveId" clId="{5CF78E78-85FF-427A-A9EF-00EE9000A88C}" dt="2022-08-24T02:32:25.142" v="1468"/>
        <pc:sldMkLst>
          <pc:docMk/>
          <pc:sldMk cId="2503257329" sldId="414"/>
        </pc:sldMkLst>
      </pc:sldChg>
      <pc:sldChg chg="add del">
        <pc:chgData name="Manish Sharma" userId="b799adb9ba789c8f" providerId="LiveId" clId="{5CF78E78-85FF-427A-A9EF-00EE9000A88C}" dt="2022-08-24T02:32:25.142" v="1468"/>
        <pc:sldMkLst>
          <pc:docMk/>
          <pc:sldMk cId="3625819302" sldId="415"/>
        </pc:sldMkLst>
      </pc:sldChg>
      <pc:sldChg chg="add del">
        <pc:chgData name="Manish Sharma" userId="b799adb9ba789c8f" providerId="LiveId" clId="{5CF78E78-85FF-427A-A9EF-00EE9000A88C}" dt="2022-08-24T02:32:25.142" v="1468"/>
        <pc:sldMkLst>
          <pc:docMk/>
          <pc:sldMk cId="593562158" sldId="416"/>
        </pc:sldMkLst>
      </pc:sldChg>
      <pc:sldChg chg="add del">
        <pc:chgData name="Manish Sharma" userId="b799adb9ba789c8f" providerId="LiveId" clId="{5CF78E78-85FF-427A-A9EF-00EE9000A88C}" dt="2022-08-24T02:32:25.142" v="1468"/>
        <pc:sldMkLst>
          <pc:docMk/>
          <pc:sldMk cId="3287422598" sldId="417"/>
        </pc:sldMkLst>
      </pc:sldChg>
      <pc:sldChg chg="add del">
        <pc:chgData name="Manish Sharma" userId="b799adb9ba789c8f" providerId="LiveId" clId="{5CF78E78-85FF-427A-A9EF-00EE9000A88C}" dt="2022-08-24T02:32:25.142" v="1468"/>
        <pc:sldMkLst>
          <pc:docMk/>
          <pc:sldMk cId="2825204980" sldId="418"/>
        </pc:sldMkLst>
      </pc:sldChg>
      <pc:sldChg chg="add del">
        <pc:chgData name="Manish Sharma" userId="b799adb9ba789c8f" providerId="LiveId" clId="{5CF78E78-85FF-427A-A9EF-00EE9000A88C}" dt="2022-08-24T02:32:25.142" v="1468"/>
        <pc:sldMkLst>
          <pc:docMk/>
          <pc:sldMk cId="2489027455" sldId="419"/>
        </pc:sldMkLst>
      </pc:sldChg>
      <pc:sldChg chg="add del">
        <pc:chgData name="Manish Sharma" userId="b799adb9ba789c8f" providerId="LiveId" clId="{5CF78E78-85FF-427A-A9EF-00EE9000A88C}" dt="2022-08-24T02:32:25.142" v="1468"/>
        <pc:sldMkLst>
          <pc:docMk/>
          <pc:sldMk cId="634653430" sldId="420"/>
        </pc:sldMkLst>
      </pc:sldChg>
      <pc:sldChg chg="add del">
        <pc:chgData name="Manish Sharma" userId="b799adb9ba789c8f" providerId="LiveId" clId="{5CF78E78-85FF-427A-A9EF-00EE9000A88C}" dt="2022-08-24T02:32:25.142" v="1468"/>
        <pc:sldMkLst>
          <pc:docMk/>
          <pc:sldMk cId="2024206920" sldId="421"/>
        </pc:sldMkLst>
      </pc:sldChg>
      <pc:sldChg chg="add del">
        <pc:chgData name="Manish Sharma" userId="b799adb9ba789c8f" providerId="LiveId" clId="{5CF78E78-85FF-427A-A9EF-00EE9000A88C}" dt="2022-08-24T02:32:25.142" v="1468"/>
        <pc:sldMkLst>
          <pc:docMk/>
          <pc:sldMk cId="363106514" sldId="422"/>
        </pc:sldMkLst>
      </pc:sldChg>
      <pc:sldChg chg="add del">
        <pc:chgData name="Manish Sharma" userId="b799adb9ba789c8f" providerId="LiveId" clId="{5CF78E78-85FF-427A-A9EF-00EE9000A88C}" dt="2022-08-24T02:32:25.142" v="1468"/>
        <pc:sldMkLst>
          <pc:docMk/>
          <pc:sldMk cId="2853759004" sldId="423"/>
        </pc:sldMkLst>
      </pc:sldChg>
      <pc:sldChg chg="add del">
        <pc:chgData name="Manish Sharma" userId="b799adb9ba789c8f" providerId="LiveId" clId="{5CF78E78-85FF-427A-A9EF-00EE9000A88C}" dt="2022-08-24T02:32:25.142" v="1468"/>
        <pc:sldMkLst>
          <pc:docMk/>
          <pc:sldMk cId="757705804" sldId="424"/>
        </pc:sldMkLst>
      </pc:sldChg>
      <pc:sldChg chg="add del">
        <pc:chgData name="Manish Sharma" userId="b799adb9ba789c8f" providerId="LiveId" clId="{5CF78E78-85FF-427A-A9EF-00EE9000A88C}" dt="2022-08-24T02:32:25.142" v="1468"/>
        <pc:sldMkLst>
          <pc:docMk/>
          <pc:sldMk cId="959263370" sldId="425"/>
        </pc:sldMkLst>
      </pc:sldChg>
      <pc:sldChg chg="add del">
        <pc:chgData name="Manish Sharma" userId="b799adb9ba789c8f" providerId="LiveId" clId="{5CF78E78-85FF-427A-A9EF-00EE9000A88C}" dt="2022-08-24T02:32:25.142" v="1468"/>
        <pc:sldMkLst>
          <pc:docMk/>
          <pc:sldMk cId="1148178458" sldId="426"/>
        </pc:sldMkLst>
      </pc:sldChg>
      <pc:sldChg chg="add del">
        <pc:chgData name="Manish Sharma" userId="b799adb9ba789c8f" providerId="LiveId" clId="{5CF78E78-85FF-427A-A9EF-00EE9000A88C}" dt="2022-08-24T02:32:25.142" v="1468"/>
        <pc:sldMkLst>
          <pc:docMk/>
          <pc:sldMk cId="313141964" sldId="427"/>
        </pc:sldMkLst>
      </pc:sldChg>
      <pc:sldChg chg="add del">
        <pc:chgData name="Manish Sharma" userId="b799adb9ba789c8f" providerId="LiveId" clId="{5CF78E78-85FF-427A-A9EF-00EE9000A88C}" dt="2022-08-24T02:32:25.142" v="1468"/>
        <pc:sldMkLst>
          <pc:docMk/>
          <pc:sldMk cId="498877505" sldId="428"/>
        </pc:sldMkLst>
      </pc:sldChg>
      <pc:sldChg chg="add del">
        <pc:chgData name="Manish Sharma" userId="b799adb9ba789c8f" providerId="LiveId" clId="{5CF78E78-85FF-427A-A9EF-00EE9000A88C}" dt="2022-08-24T02:32:25.142" v="1468"/>
        <pc:sldMkLst>
          <pc:docMk/>
          <pc:sldMk cId="3581351146" sldId="429"/>
        </pc:sldMkLst>
      </pc:sldChg>
      <pc:sldChg chg="add del">
        <pc:chgData name="Manish Sharma" userId="b799adb9ba789c8f" providerId="LiveId" clId="{5CF78E78-85FF-427A-A9EF-00EE9000A88C}" dt="2022-08-24T04:57:38.082" v="1469"/>
        <pc:sldMkLst>
          <pc:docMk/>
          <pc:sldMk cId="41877520" sldId="430"/>
        </pc:sldMkLst>
      </pc:sldChg>
      <pc:sldChg chg="del">
        <pc:chgData name="Manish Sharma" userId="b799adb9ba789c8f" providerId="LiveId" clId="{5CF78E78-85FF-427A-A9EF-00EE9000A88C}" dt="2022-08-16T02:38:26.583" v="0" actId="47"/>
        <pc:sldMkLst>
          <pc:docMk/>
          <pc:sldMk cId="3722790757" sldId="431"/>
        </pc:sldMkLst>
      </pc:sldChg>
      <pc:sldChg chg="del">
        <pc:chgData name="Manish Sharma" userId="b799adb9ba789c8f" providerId="LiveId" clId="{5CF78E78-85FF-427A-A9EF-00EE9000A88C}" dt="2022-08-16T02:38:26.583" v="0" actId="47"/>
        <pc:sldMkLst>
          <pc:docMk/>
          <pc:sldMk cId="2817809417" sldId="432"/>
        </pc:sldMkLst>
      </pc:sldChg>
      <pc:sldChg chg="addSp delSp modSp add del mod setBg delDesignElem">
        <pc:chgData name="Manish Sharma" userId="b799adb9ba789c8f" providerId="LiveId" clId="{5CF78E78-85FF-427A-A9EF-00EE9000A88C}" dt="2022-08-25T03:15:21.394" v="1857" actId="26606"/>
        <pc:sldMkLst>
          <pc:docMk/>
          <pc:sldMk cId="1565417734" sldId="433"/>
        </pc:sldMkLst>
        <pc:spChg chg="mod">
          <ac:chgData name="Manish Sharma" userId="b799adb9ba789c8f" providerId="LiveId" clId="{5CF78E78-85FF-427A-A9EF-00EE9000A88C}" dt="2022-08-25T03:15:21.394" v="1857" actId="26606"/>
          <ac:spMkLst>
            <pc:docMk/>
            <pc:sldMk cId="1565417734" sldId="433"/>
            <ac:spMk id="3" creationId="{372B17DD-0106-4B06-95E5-D082DEE04FAB}"/>
          </ac:spMkLst>
        </pc:spChg>
        <pc:spChg chg="del">
          <ac:chgData name="Manish Sharma" userId="b799adb9ba789c8f" providerId="LiveId" clId="{5CF78E78-85FF-427A-A9EF-00EE9000A88C}" dt="2022-08-25T03:15:10.030" v="1856"/>
          <ac:spMkLst>
            <pc:docMk/>
            <pc:sldMk cId="1565417734" sldId="433"/>
            <ac:spMk id="8" creationId="{09588DA8-065E-4F6F-8EFD-43104AB2E0CF}"/>
          </ac:spMkLst>
        </pc:spChg>
        <pc:spChg chg="del">
          <ac:chgData name="Manish Sharma" userId="b799adb9ba789c8f" providerId="LiveId" clId="{5CF78E78-85FF-427A-A9EF-00EE9000A88C}" dt="2022-08-25T03:15:10.030" v="1856"/>
          <ac:spMkLst>
            <pc:docMk/>
            <pc:sldMk cId="1565417734" sldId="433"/>
            <ac:spMk id="10" creationId="{C4285719-470E-454C-AF62-8323075F1F5B}"/>
          </ac:spMkLst>
        </pc:spChg>
        <pc:spChg chg="del">
          <ac:chgData name="Manish Sharma" userId="b799adb9ba789c8f" providerId="LiveId" clId="{5CF78E78-85FF-427A-A9EF-00EE9000A88C}" dt="2022-08-25T03:15:10.030" v="1856"/>
          <ac:spMkLst>
            <pc:docMk/>
            <pc:sldMk cId="1565417734" sldId="433"/>
            <ac:spMk id="12" creationId="{CD9FE4EF-C4D8-49A0-B2FF-81D8DB7D8A24}"/>
          </ac:spMkLst>
        </pc:spChg>
        <pc:spChg chg="del">
          <ac:chgData name="Manish Sharma" userId="b799adb9ba789c8f" providerId="LiveId" clId="{5CF78E78-85FF-427A-A9EF-00EE9000A88C}" dt="2022-08-25T03:15:10.030" v="1856"/>
          <ac:spMkLst>
            <pc:docMk/>
            <pc:sldMk cId="1565417734" sldId="433"/>
            <ac:spMk id="14" creationId="{4300840D-0A0B-4512-BACA-B439D5B9C57C}"/>
          </ac:spMkLst>
        </pc:spChg>
        <pc:spChg chg="del">
          <ac:chgData name="Manish Sharma" userId="b799adb9ba789c8f" providerId="LiveId" clId="{5CF78E78-85FF-427A-A9EF-00EE9000A88C}" dt="2022-08-25T03:15:10.030" v="1856"/>
          <ac:spMkLst>
            <pc:docMk/>
            <pc:sldMk cId="1565417734" sldId="433"/>
            <ac:spMk id="16" creationId="{D2B78728-A580-49A7-84F9-6EF6F583ADE0}"/>
          </ac:spMkLst>
        </pc:spChg>
        <pc:spChg chg="add">
          <ac:chgData name="Manish Sharma" userId="b799adb9ba789c8f" providerId="LiveId" clId="{5CF78E78-85FF-427A-A9EF-00EE9000A88C}" dt="2022-08-25T03:15:21.394" v="1857" actId="26606"/>
          <ac:spMkLst>
            <pc:docMk/>
            <pc:sldMk cId="1565417734" sldId="433"/>
            <ac:spMk id="17" creationId="{09588DA8-065E-4F6F-8EFD-43104AB2E0CF}"/>
          </ac:spMkLst>
        </pc:spChg>
        <pc:spChg chg="del">
          <ac:chgData name="Manish Sharma" userId="b799adb9ba789c8f" providerId="LiveId" clId="{5CF78E78-85FF-427A-A9EF-00EE9000A88C}" dt="2022-08-25T03:15:10.030" v="1856"/>
          <ac:spMkLst>
            <pc:docMk/>
            <pc:sldMk cId="1565417734" sldId="433"/>
            <ac:spMk id="18" creationId="{38FAA1A1-D861-433F-88FA-1E9D6FD31D11}"/>
          </ac:spMkLst>
        </pc:spChg>
        <pc:spChg chg="add">
          <ac:chgData name="Manish Sharma" userId="b799adb9ba789c8f" providerId="LiveId" clId="{5CF78E78-85FF-427A-A9EF-00EE9000A88C}" dt="2022-08-25T03:15:21.394" v="1857" actId="26606"/>
          <ac:spMkLst>
            <pc:docMk/>
            <pc:sldMk cId="1565417734" sldId="433"/>
            <ac:spMk id="19" creationId="{C4285719-470E-454C-AF62-8323075F1F5B}"/>
          </ac:spMkLst>
        </pc:spChg>
        <pc:spChg chg="del">
          <ac:chgData name="Manish Sharma" userId="b799adb9ba789c8f" providerId="LiveId" clId="{5CF78E78-85FF-427A-A9EF-00EE9000A88C}" dt="2022-08-25T03:15:10.030" v="1856"/>
          <ac:spMkLst>
            <pc:docMk/>
            <pc:sldMk cId="1565417734" sldId="433"/>
            <ac:spMk id="20" creationId="{8D71EDA1-87BF-4D5D-AB79-F346FD19278A}"/>
          </ac:spMkLst>
        </pc:spChg>
        <pc:spChg chg="add">
          <ac:chgData name="Manish Sharma" userId="b799adb9ba789c8f" providerId="LiveId" clId="{5CF78E78-85FF-427A-A9EF-00EE9000A88C}" dt="2022-08-25T03:15:21.394" v="1857" actId="26606"/>
          <ac:spMkLst>
            <pc:docMk/>
            <pc:sldMk cId="1565417734" sldId="433"/>
            <ac:spMk id="21" creationId="{CD9FE4EF-C4D8-49A0-B2FF-81D8DB7D8A24}"/>
          </ac:spMkLst>
        </pc:spChg>
        <pc:spChg chg="add">
          <ac:chgData name="Manish Sharma" userId="b799adb9ba789c8f" providerId="LiveId" clId="{5CF78E78-85FF-427A-A9EF-00EE9000A88C}" dt="2022-08-25T03:15:21.394" v="1857" actId="26606"/>
          <ac:spMkLst>
            <pc:docMk/>
            <pc:sldMk cId="1565417734" sldId="433"/>
            <ac:spMk id="22" creationId="{4300840D-0A0B-4512-BACA-B439D5B9C57C}"/>
          </ac:spMkLst>
        </pc:spChg>
        <pc:spChg chg="add">
          <ac:chgData name="Manish Sharma" userId="b799adb9ba789c8f" providerId="LiveId" clId="{5CF78E78-85FF-427A-A9EF-00EE9000A88C}" dt="2022-08-25T03:15:21.394" v="1857" actId="26606"/>
          <ac:spMkLst>
            <pc:docMk/>
            <pc:sldMk cId="1565417734" sldId="433"/>
            <ac:spMk id="23" creationId="{D2B78728-A580-49A7-84F9-6EF6F583ADE0}"/>
          </ac:spMkLst>
        </pc:spChg>
        <pc:spChg chg="add">
          <ac:chgData name="Manish Sharma" userId="b799adb9ba789c8f" providerId="LiveId" clId="{5CF78E78-85FF-427A-A9EF-00EE9000A88C}" dt="2022-08-25T03:15:21.394" v="1857" actId="26606"/>
          <ac:spMkLst>
            <pc:docMk/>
            <pc:sldMk cId="1565417734" sldId="433"/>
            <ac:spMk id="24" creationId="{38FAA1A1-D861-433F-88FA-1E9D6FD31D11}"/>
          </ac:spMkLst>
        </pc:spChg>
        <pc:spChg chg="add">
          <ac:chgData name="Manish Sharma" userId="b799adb9ba789c8f" providerId="LiveId" clId="{5CF78E78-85FF-427A-A9EF-00EE9000A88C}" dt="2022-08-25T03:15:21.394" v="1857" actId="26606"/>
          <ac:spMkLst>
            <pc:docMk/>
            <pc:sldMk cId="1565417734" sldId="433"/>
            <ac:spMk id="25" creationId="{8D71EDA1-87BF-4D5D-AB79-F346FD19278A}"/>
          </ac:spMkLst>
        </pc:spChg>
      </pc:sldChg>
      <pc:sldChg chg="del">
        <pc:chgData name="Manish Sharma" userId="b799adb9ba789c8f" providerId="LiveId" clId="{5CF78E78-85FF-427A-A9EF-00EE9000A88C}" dt="2022-08-16T02:38:26.583" v="0" actId="47"/>
        <pc:sldMkLst>
          <pc:docMk/>
          <pc:sldMk cId="1795810273" sldId="434"/>
        </pc:sldMkLst>
      </pc:sldChg>
      <pc:sldChg chg="del">
        <pc:chgData name="Manish Sharma" userId="b799adb9ba789c8f" providerId="LiveId" clId="{5CF78E78-85FF-427A-A9EF-00EE9000A88C}" dt="2022-08-16T02:38:26.583" v="0" actId="47"/>
        <pc:sldMkLst>
          <pc:docMk/>
          <pc:sldMk cId="3656162023" sldId="435"/>
        </pc:sldMkLst>
      </pc:sldChg>
      <pc:sldChg chg="del">
        <pc:chgData name="Manish Sharma" userId="b799adb9ba789c8f" providerId="LiveId" clId="{5CF78E78-85FF-427A-A9EF-00EE9000A88C}" dt="2022-08-16T02:38:26.583" v="0" actId="47"/>
        <pc:sldMkLst>
          <pc:docMk/>
          <pc:sldMk cId="2381066136" sldId="436"/>
        </pc:sldMkLst>
      </pc:sldChg>
      <pc:sldChg chg="del">
        <pc:chgData name="Manish Sharma" userId="b799adb9ba789c8f" providerId="LiveId" clId="{5CF78E78-85FF-427A-A9EF-00EE9000A88C}" dt="2022-08-16T02:38:26.583" v="0" actId="47"/>
        <pc:sldMkLst>
          <pc:docMk/>
          <pc:sldMk cId="2495799992" sldId="437"/>
        </pc:sldMkLst>
      </pc:sldChg>
      <pc:sldChg chg="add del">
        <pc:chgData name="Manish Sharma" userId="b799adb9ba789c8f" providerId="LiveId" clId="{5CF78E78-85FF-427A-A9EF-00EE9000A88C}" dt="2022-08-20T09:48:58.160" v="1444"/>
        <pc:sldMkLst>
          <pc:docMk/>
          <pc:sldMk cId="220428449" sldId="438"/>
        </pc:sldMkLst>
      </pc:sldChg>
      <pc:sldChg chg="add">
        <pc:chgData name="Manish Sharma" userId="b799adb9ba789c8f" providerId="LiveId" clId="{5CF78E78-85FF-427A-A9EF-00EE9000A88C}" dt="2022-08-20T10:14:03.151" v="1445"/>
        <pc:sldMkLst>
          <pc:docMk/>
          <pc:sldMk cId="2339964951" sldId="439"/>
        </pc:sldMkLst>
      </pc:sldChg>
      <pc:sldChg chg="add">
        <pc:chgData name="Manish Sharma" userId="b799adb9ba789c8f" providerId="LiveId" clId="{5CF78E78-85FF-427A-A9EF-00EE9000A88C}" dt="2022-08-20T10:14:03.151" v="1445"/>
        <pc:sldMkLst>
          <pc:docMk/>
          <pc:sldMk cId="3293002024" sldId="440"/>
        </pc:sldMkLst>
      </pc:sldChg>
      <pc:sldChg chg="add">
        <pc:chgData name="Manish Sharma" userId="b799adb9ba789c8f" providerId="LiveId" clId="{5CF78E78-85FF-427A-A9EF-00EE9000A88C}" dt="2022-08-20T10:14:03.151" v="1445"/>
        <pc:sldMkLst>
          <pc:docMk/>
          <pc:sldMk cId="201721731" sldId="441"/>
        </pc:sldMkLst>
      </pc:sldChg>
      <pc:sldChg chg="add">
        <pc:chgData name="Manish Sharma" userId="b799adb9ba789c8f" providerId="LiveId" clId="{5CF78E78-85FF-427A-A9EF-00EE9000A88C}" dt="2022-08-20T10:14:03.151" v="1445"/>
        <pc:sldMkLst>
          <pc:docMk/>
          <pc:sldMk cId="1558293216" sldId="442"/>
        </pc:sldMkLst>
      </pc:sldChg>
      <pc:sldChg chg="add">
        <pc:chgData name="Manish Sharma" userId="b799adb9ba789c8f" providerId="LiveId" clId="{5CF78E78-85FF-427A-A9EF-00EE9000A88C}" dt="2022-08-22T02:46:49.479" v="1446"/>
        <pc:sldMkLst>
          <pc:docMk/>
          <pc:sldMk cId="2894626958" sldId="443"/>
        </pc:sldMkLst>
      </pc:sldChg>
      <pc:sldChg chg="add">
        <pc:chgData name="Manish Sharma" userId="b799adb9ba789c8f" providerId="LiveId" clId="{5CF78E78-85FF-427A-A9EF-00EE9000A88C}" dt="2022-08-22T03:00:30.466" v="1447"/>
        <pc:sldMkLst>
          <pc:docMk/>
          <pc:sldMk cId="3501379099" sldId="444"/>
        </pc:sldMkLst>
      </pc:sldChg>
      <pc:sldChg chg="modSp new mod">
        <pc:chgData name="Manish Sharma" userId="b799adb9ba789c8f" providerId="LiveId" clId="{5CF78E78-85FF-427A-A9EF-00EE9000A88C}" dt="2022-08-22T03:03:22.032" v="1467" actId="20577"/>
        <pc:sldMkLst>
          <pc:docMk/>
          <pc:sldMk cId="1018253915" sldId="445"/>
        </pc:sldMkLst>
        <pc:spChg chg="mod">
          <ac:chgData name="Manish Sharma" userId="b799adb9ba789c8f" providerId="LiveId" clId="{5CF78E78-85FF-427A-A9EF-00EE9000A88C}" dt="2022-08-22T03:02:43.851" v="1461" actId="20577"/>
          <ac:spMkLst>
            <pc:docMk/>
            <pc:sldMk cId="1018253915" sldId="445"/>
            <ac:spMk id="2" creationId="{542E7012-A7EA-B287-E9F2-C274AF7DB263}"/>
          </ac:spMkLst>
        </pc:spChg>
        <pc:spChg chg="mod">
          <ac:chgData name="Manish Sharma" userId="b799adb9ba789c8f" providerId="LiveId" clId="{5CF78E78-85FF-427A-A9EF-00EE9000A88C}" dt="2022-08-22T03:03:22.032" v="1467" actId="20577"/>
          <ac:spMkLst>
            <pc:docMk/>
            <pc:sldMk cId="1018253915" sldId="445"/>
            <ac:spMk id="3" creationId="{DB47289B-51F5-4DEA-76F9-6B8113DF3781}"/>
          </ac:spMkLst>
        </pc:spChg>
      </pc:sldChg>
      <pc:sldChg chg="addSp modSp add mod">
        <pc:chgData name="Manish Sharma" userId="b799adb9ba789c8f" providerId="LiveId" clId="{5CF78E78-85FF-427A-A9EF-00EE9000A88C}" dt="2022-08-25T03:04:15.468" v="1854" actId="1076"/>
        <pc:sldMkLst>
          <pc:docMk/>
          <pc:sldMk cId="2189218860" sldId="446"/>
        </pc:sldMkLst>
        <pc:spChg chg="add mod">
          <ac:chgData name="Manish Sharma" userId="b799adb9ba789c8f" providerId="LiveId" clId="{5CF78E78-85FF-427A-A9EF-00EE9000A88C}" dt="2022-08-24T05:15:56.781" v="1525" actId="1076"/>
          <ac:spMkLst>
            <pc:docMk/>
            <pc:sldMk cId="2189218860" sldId="446"/>
            <ac:spMk id="2" creationId="{C46316B0-4404-0D2E-A22A-4383B6217C75}"/>
          </ac:spMkLst>
        </pc:spChg>
        <pc:spChg chg="mod">
          <ac:chgData name="Manish Sharma" userId="b799adb9ba789c8f" providerId="LiveId" clId="{5CF78E78-85FF-427A-A9EF-00EE9000A88C}" dt="2022-08-24T05:15:24.219" v="1486" actId="1076"/>
          <ac:spMkLst>
            <pc:docMk/>
            <pc:sldMk cId="2189218860" sldId="446"/>
            <ac:spMk id="19" creationId="{D507D3D7-27BF-4EFD-9D27-78D98CF08C74}"/>
          </ac:spMkLst>
        </pc:spChg>
        <pc:spChg chg="mod">
          <ac:chgData name="Manish Sharma" userId="b799adb9ba789c8f" providerId="LiveId" clId="{5CF78E78-85FF-427A-A9EF-00EE9000A88C}" dt="2022-08-24T05:19:09.307" v="1655" actId="20577"/>
          <ac:spMkLst>
            <pc:docMk/>
            <pc:sldMk cId="2189218860" sldId="446"/>
            <ac:spMk id="21" creationId="{45A88D24-C1EF-454D-B377-5B1C8F5BDFAC}"/>
          </ac:spMkLst>
        </pc:spChg>
        <pc:spChg chg="add mod">
          <ac:chgData name="Manish Sharma" userId="b799adb9ba789c8f" providerId="LiveId" clId="{5CF78E78-85FF-427A-A9EF-00EE9000A88C}" dt="2022-08-25T03:01:56.109" v="1656"/>
          <ac:spMkLst>
            <pc:docMk/>
            <pc:sldMk cId="2189218860" sldId="446"/>
            <ac:spMk id="23" creationId="{F206AE56-D809-6E3A-0059-2029B0395549}"/>
          </ac:spMkLst>
        </pc:spChg>
        <pc:spChg chg="add mod">
          <ac:chgData name="Manish Sharma" userId="b799adb9ba789c8f" providerId="LiveId" clId="{5CF78E78-85FF-427A-A9EF-00EE9000A88C}" dt="2022-08-25T03:01:56.109" v="1656"/>
          <ac:spMkLst>
            <pc:docMk/>
            <pc:sldMk cId="2189218860" sldId="446"/>
            <ac:spMk id="25" creationId="{42EA7DB1-3F71-4B4E-C0A5-BE887374A6FD}"/>
          </ac:spMkLst>
        </pc:spChg>
        <pc:spChg chg="add mod">
          <ac:chgData name="Manish Sharma" userId="b799adb9ba789c8f" providerId="LiveId" clId="{5CF78E78-85FF-427A-A9EF-00EE9000A88C}" dt="2022-08-25T03:03:24.688" v="1800" actId="14100"/>
          <ac:spMkLst>
            <pc:docMk/>
            <pc:sldMk cId="2189218860" sldId="446"/>
            <ac:spMk id="26" creationId="{1EE9F7D3-003C-61FC-ADC4-B02B7BB46E06}"/>
          </ac:spMkLst>
        </pc:spChg>
        <pc:spChg chg="add mod">
          <ac:chgData name="Manish Sharma" userId="b799adb9ba789c8f" providerId="LiveId" clId="{5CF78E78-85FF-427A-A9EF-00EE9000A88C}" dt="2022-08-25T03:04:15.468" v="1854" actId="1076"/>
          <ac:spMkLst>
            <pc:docMk/>
            <pc:sldMk cId="2189218860" sldId="446"/>
            <ac:spMk id="27" creationId="{BDB15B0F-6EAC-02FF-CA84-9FB25F58CA7A}"/>
          </ac:spMkLst>
        </pc:spChg>
        <pc:cxnChg chg="add mod">
          <ac:chgData name="Manish Sharma" userId="b799adb9ba789c8f" providerId="LiveId" clId="{5CF78E78-85FF-427A-A9EF-00EE9000A88C}" dt="2022-08-25T03:01:56.109" v="1656"/>
          <ac:cxnSpMkLst>
            <pc:docMk/>
            <pc:sldMk cId="2189218860" sldId="446"/>
            <ac:cxnSpMk id="3" creationId="{0EA1B860-C051-5A97-FC32-97935E9C860B}"/>
          </ac:cxnSpMkLst>
        </pc:cxnChg>
        <pc:cxnChg chg="add">
          <ac:chgData name="Manish Sharma" userId="b799adb9ba789c8f" providerId="LiveId" clId="{5CF78E78-85FF-427A-A9EF-00EE9000A88C}" dt="2022-08-24T05:16:03.219" v="1526" actId="11529"/>
          <ac:cxnSpMkLst>
            <pc:docMk/>
            <pc:sldMk cId="2189218860" sldId="446"/>
            <ac:cxnSpMk id="22" creationId="{388007FA-3779-6E07-FB97-224D4A032B27}"/>
          </ac:cxnSpMkLst>
        </pc:cxnChg>
        <pc:cxnChg chg="add mod">
          <ac:chgData name="Manish Sharma" userId="b799adb9ba789c8f" providerId="LiveId" clId="{5CF78E78-85FF-427A-A9EF-00EE9000A88C}" dt="2022-08-25T03:01:56.109" v="1656"/>
          <ac:cxnSpMkLst>
            <pc:docMk/>
            <pc:sldMk cId="2189218860" sldId="446"/>
            <ac:cxnSpMk id="24" creationId="{6C69CBD4-DF6E-5523-1364-B89B932F6902}"/>
          </ac:cxnSpMkLst>
        </pc:cxn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B31C9108-4898-42B0-BDC9-CB8E2FBC8D58}"/>
    <pc:docChg chg="undo custSel addSld delSld modSld sldOrd">
      <pc:chgData name="Manish Sharma" userId="b799adb9ba789c8f" providerId="LiveId" clId="{B31C9108-4898-42B0-BDC9-CB8E2FBC8D58}" dt="2022-10-17T11:06:03.102" v="2254"/>
      <pc:docMkLst>
        <pc:docMk/>
      </pc:docMkLst>
      <pc:sldChg chg="del">
        <pc:chgData name="Manish Sharma" userId="b799adb9ba789c8f" providerId="LiveId" clId="{B31C9108-4898-42B0-BDC9-CB8E2FBC8D58}" dt="2022-10-12T03:37:46.409" v="0" actId="47"/>
        <pc:sldMkLst>
          <pc:docMk/>
          <pc:sldMk cId="0" sldId="260"/>
        </pc:sldMkLst>
      </pc:sldChg>
      <pc:sldChg chg="del">
        <pc:chgData name="Manish Sharma" userId="b799adb9ba789c8f" providerId="LiveId" clId="{B31C9108-4898-42B0-BDC9-CB8E2FBC8D58}" dt="2022-10-12T03:37:46.409" v="0" actId="47"/>
        <pc:sldMkLst>
          <pc:docMk/>
          <pc:sldMk cId="0" sldId="261"/>
        </pc:sldMkLst>
      </pc:sldChg>
      <pc:sldChg chg="add del">
        <pc:chgData name="Manish Sharma" userId="b799adb9ba789c8f" providerId="LiveId" clId="{B31C9108-4898-42B0-BDC9-CB8E2FBC8D58}" dt="2022-10-12T04:22:32.208" v="143"/>
        <pc:sldMkLst>
          <pc:docMk/>
          <pc:sldMk cId="2807569457" sldId="264"/>
        </pc:sldMkLst>
      </pc:sldChg>
      <pc:sldChg chg="addSp delSp add del mod setBg delDesignElem">
        <pc:chgData name="Manish Sharma" userId="b799adb9ba789c8f" providerId="LiveId" clId="{B31C9108-4898-42B0-BDC9-CB8E2FBC8D58}" dt="2022-10-13T05:44:41.281" v="1590" actId="26606"/>
        <pc:sldMkLst>
          <pc:docMk/>
          <pc:sldMk cId="255127609" sldId="271"/>
        </pc:sldMkLst>
        <pc:spChg chg="add">
          <ac:chgData name="Manish Sharma" userId="b799adb9ba789c8f" providerId="LiveId" clId="{B31C9108-4898-42B0-BDC9-CB8E2FBC8D58}" dt="2022-10-13T05:44:41.281" v="1590" actId="26606"/>
          <ac:spMkLst>
            <pc:docMk/>
            <pc:sldMk cId="255127609" sldId="271"/>
            <ac:spMk id="1029"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0" creationId="{91E5A9A7-95C6-4F4F-B00E-C82E07FE62EF}"/>
          </ac:spMkLst>
        </pc:spChg>
        <pc:spChg chg="del">
          <ac:chgData name="Manish Sharma" userId="b799adb9ba789c8f" providerId="LiveId" clId="{B31C9108-4898-42B0-BDC9-CB8E2FBC8D58}" dt="2022-10-13T05:44:27.114" v="1589"/>
          <ac:spMkLst>
            <pc:docMk/>
            <pc:sldMk cId="255127609" sldId="271"/>
            <ac:spMk id="1031"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2" creationId="{D07DD2DE-F619-49DD-B5E7-03A290FF4ED1}"/>
          </ac:spMkLst>
        </pc:spChg>
        <pc:spChg chg="del">
          <ac:chgData name="Manish Sharma" userId="b799adb9ba789c8f" providerId="LiveId" clId="{B31C9108-4898-42B0-BDC9-CB8E2FBC8D58}" dt="2022-10-13T05:44:27.114" v="1589"/>
          <ac:spMkLst>
            <pc:docMk/>
            <pc:sldMk cId="255127609" sldId="271"/>
            <ac:spMk id="1033" creationId="{91E5A9A7-95C6-4F4F-B00E-C82E07FE62EF}"/>
          </ac:spMkLst>
        </pc:spChg>
        <pc:spChg chg="add">
          <ac:chgData name="Manish Sharma" userId="b799adb9ba789c8f" providerId="LiveId" clId="{B31C9108-4898-42B0-BDC9-CB8E2FBC8D58}" dt="2022-10-13T05:44:41.281" v="1590" actId="26606"/>
          <ac:spMkLst>
            <pc:docMk/>
            <pc:sldMk cId="255127609" sldId="271"/>
            <ac:spMk id="1034" creationId="{85149191-5F60-4A28-AAFF-039F96B0F3EC}"/>
          </ac:spMkLst>
        </pc:spChg>
        <pc:spChg chg="del">
          <ac:chgData name="Manish Sharma" userId="b799adb9ba789c8f" providerId="LiveId" clId="{B31C9108-4898-42B0-BDC9-CB8E2FBC8D58}" dt="2022-10-13T05:44:27.114" v="1589"/>
          <ac:spMkLst>
            <pc:docMk/>
            <pc:sldMk cId="255127609" sldId="271"/>
            <ac:spMk id="1035" creationId="{D07DD2DE-F619-49DD-B5E7-03A290FF4ED1}"/>
          </ac:spMkLst>
        </pc:spChg>
        <pc:spChg chg="add">
          <ac:chgData name="Manish Sharma" userId="b799adb9ba789c8f" providerId="LiveId" clId="{B31C9108-4898-42B0-BDC9-CB8E2FBC8D58}" dt="2022-10-13T05:44:41.281" v="1590" actId="26606"/>
          <ac:spMkLst>
            <pc:docMk/>
            <pc:sldMk cId="255127609" sldId="271"/>
            <ac:spMk id="1036" creationId="{F8260ED5-17F7-4158-B241-D51DD4CF1B7E}"/>
          </ac:spMkLst>
        </pc:spChg>
        <pc:spChg chg="del">
          <ac:chgData name="Manish Sharma" userId="b799adb9ba789c8f" providerId="LiveId" clId="{B31C9108-4898-42B0-BDC9-CB8E2FBC8D58}" dt="2022-10-13T05:44:27.114" v="1589"/>
          <ac:spMkLst>
            <pc:docMk/>
            <pc:sldMk cId="255127609" sldId="271"/>
            <ac:spMk id="1037" creationId="{85149191-5F60-4A28-AAFF-039F96B0F3EC}"/>
          </ac:spMkLst>
        </pc:spChg>
        <pc:spChg chg="del">
          <ac:chgData name="Manish Sharma" userId="b799adb9ba789c8f" providerId="LiveId" clId="{B31C9108-4898-42B0-BDC9-CB8E2FBC8D58}" dt="2022-10-13T05:44:27.114" v="1589"/>
          <ac:spMkLst>
            <pc:docMk/>
            <pc:sldMk cId="255127609" sldId="271"/>
            <ac:spMk id="1039" creationId="{F8260ED5-17F7-4158-B241-D51DD4CF1B7E}"/>
          </ac:spMkLst>
        </pc:spChg>
      </pc:sldChg>
      <pc:sldChg chg="modSp add del mod">
        <pc:chgData name="Manish Sharma" userId="b799adb9ba789c8f" providerId="LiveId" clId="{B31C9108-4898-42B0-BDC9-CB8E2FBC8D58}" dt="2022-10-12T06:28:39.961" v="725" actId="1036"/>
        <pc:sldMkLst>
          <pc:docMk/>
          <pc:sldMk cId="2868707546" sldId="282"/>
        </pc:sldMkLst>
        <pc:spChg chg="mod">
          <ac:chgData name="Manish Sharma" userId="b799adb9ba789c8f" providerId="LiveId" clId="{B31C9108-4898-42B0-BDC9-CB8E2FBC8D58}" dt="2022-10-12T06:28:34.073" v="709" actId="6549"/>
          <ac:spMkLst>
            <pc:docMk/>
            <pc:sldMk cId="2868707546" sldId="282"/>
            <ac:spMk id="3" creationId="{CA089637-47F8-45CE-B796-37BE991E3843}"/>
          </ac:spMkLst>
        </pc:spChg>
        <pc:graphicFrameChg chg="mod">
          <ac:chgData name="Manish Sharma" userId="b799adb9ba789c8f" providerId="LiveId" clId="{B31C9108-4898-42B0-BDC9-CB8E2FBC8D58}" dt="2022-10-12T06:28:39.961" v="725" actId="1036"/>
          <ac:graphicFrameMkLst>
            <pc:docMk/>
            <pc:sldMk cId="2868707546" sldId="282"/>
            <ac:graphicFrameMk id="6" creationId="{445172B5-3A11-4284-A852-7B63E64E47F6}"/>
          </ac:graphicFrameMkLst>
        </pc:graphicFrameChg>
      </pc:sldChg>
      <pc:sldChg chg="modSp add del mod">
        <pc:chgData name="Manish Sharma" userId="b799adb9ba789c8f" providerId="LiveId" clId="{B31C9108-4898-42B0-BDC9-CB8E2FBC8D58}" dt="2022-10-12T07:11:51.529" v="823" actId="20577"/>
        <pc:sldMkLst>
          <pc:docMk/>
          <pc:sldMk cId="3166340807" sldId="287"/>
        </pc:sldMkLst>
        <pc:spChg chg="mod">
          <ac:chgData name="Manish Sharma" userId="b799adb9ba789c8f" providerId="LiveId" clId="{B31C9108-4898-42B0-BDC9-CB8E2FBC8D58}" dt="2022-10-12T07:11:51.529" v="823" actId="20577"/>
          <ac:spMkLst>
            <pc:docMk/>
            <pc:sldMk cId="3166340807" sldId="287"/>
            <ac:spMk id="3" creationId="{13102D06-0F50-47B7-9AF2-F086040546E9}"/>
          </ac:spMkLst>
        </pc:spChg>
      </pc:sldChg>
      <pc:sldChg chg="add del">
        <pc:chgData name="Manish Sharma" userId="b799adb9ba789c8f" providerId="LiveId" clId="{B31C9108-4898-42B0-BDC9-CB8E2FBC8D58}" dt="2022-10-12T11:17:32.854" v="1575"/>
        <pc:sldMkLst>
          <pc:docMk/>
          <pc:sldMk cId="4049329401" sldId="292"/>
        </pc:sldMkLst>
      </pc:sldChg>
      <pc:sldChg chg="add del">
        <pc:chgData name="Manish Sharma" userId="b799adb9ba789c8f" providerId="LiveId" clId="{B31C9108-4898-42B0-BDC9-CB8E2FBC8D58}" dt="2022-10-13T06:45:45.179" v="1593"/>
        <pc:sldMkLst>
          <pc:docMk/>
          <pc:sldMk cId="1018331093" sldId="294"/>
        </pc:sldMkLst>
      </pc:sldChg>
      <pc:sldChg chg="add del">
        <pc:chgData name="Manish Sharma" userId="b799adb9ba789c8f" providerId="LiveId" clId="{B31C9108-4898-42B0-BDC9-CB8E2FBC8D58}" dt="2022-10-13T06:45:45.179" v="1593"/>
        <pc:sldMkLst>
          <pc:docMk/>
          <pc:sldMk cId="2791508209" sldId="295"/>
        </pc:sldMkLst>
      </pc:sldChg>
      <pc:sldChg chg="add del">
        <pc:chgData name="Manish Sharma" userId="b799adb9ba789c8f" providerId="LiveId" clId="{B31C9108-4898-42B0-BDC9-CB8E2FBC8D58}" dt="2022-10-13T11:14:47.628" v="1604"/>
        <pc:sldMkLst>
          <pc:docMk/>
          <pc:sldMk cId="3655672511" sldId="297"/>
        </pc:sldMkLst>
      </pc:sldChg>
      <pc:sldChg chg="add del">
        <pc:chgData name="Manish Sharma" userId="b799adb9ba789c8f" providerId="LiveId" clId="{B31C9108-4898-42B0-BDC9-CB8E2FBC8D58}" dt="2022-10-14T05:25:32.292" v="1997"/>
        <pc:sldMkLst>
          <pc:docMk/>
          <pc:sldMk cId="2048991383" sldId="298"/>
        </pc:sldMkLst>
      </pc:sldChg>
      <pc:sldChg chg="add del">
        <pc:chgData name="Manish Sharma" userId="b799adb9ba789c8f" providerId="LiveId" clId="{B31C9108-4898-42B0-BDC9-CB8E2FBC8D58}" dt="2022-10-14T07:48:28.749" v="2219"/>
        <pc:sldMkLst>
          <pc:docMk/>
          <pc:sldMk cId="2680455687" sldId="299"/>
        </pc:sldMkLst>
      </pc:sldChg>
      <pc:sldChg chg="add del">
        <pc:chgData name="Manish Sharma" userId="b799adb9ba789c8f" providerId="LiveId" clId="{B31C9108-4898-42B0-BDC9-CB8E2FBC8D58}" dt="2022-10-14T10:13:24.536" v="2220"/>
        <pc:sldMkLst>
          <pc:docMk/>
          <pc:sldMk cId="551039886" sldId="300"/>
        </pc:sldMkLst>
      </pc:sldChg>
      <pc:sldChg chg="addSp modSp new">
        <pc:chgData name="Manish Sharma" userId="b799adb9ba789c8f" providerId="LiveId" clId="{B31C9108-4898-42B0-BDC9-CB8E2FBC8D58}" dt="2022-10-12T03:46:49.036" v="9"/>
        <pc:sldMkLst>
          <pc:docMk/>
          <pc:sldMk cId="1506044839" sldId="302"/>
        </pc:sldMkLst>
        <pc:spChg chg="add mod">
          <ac:chgData name="Manish Sharma" userId="b799adb9ba789c8f" providerId="LiveId" clId="{B31C9108-4898-42B0-BDC9-CB8E2FBC8D58}" dt="2022-10-12T03:45:13.692" v="2"/>
          <ac:spMkLst>
            <pc:docMk/>
            <pc:sldMk cId="1506044839" sldId="302"/>
            <ac:spMk id="2" creationId="{A3A63634-5149-C4FF-AD2B-1F5E2A033025}"/>
          </ac:spMkLst>
        </pc:spChg>
        <pc:spChg chg="add mod">
          <ac:chgData name="Manish Sharma" userId="b799adb9ba789c8f" providerId="LiveId" clId="{B31C9108-4898-42B0-BDC9-CB8E2FBC8D58}" dt="2022-10-12T03:45:18.773" v="3"/>
          <ac:spMkLst>
            <pc:docMk/>
            <pc:sldMk cId="1506044839" sldId="302"/>
            <ac:spMk id="3" creationId="{F10B652D-5730-6DFD-C6DB-2172542B6A7E}"/>
          </ac:spMkLst>
        </pc:spChg>
        <pc:spChg chg="add mod">
          <ac:chgData name="Manish Sharma" userId="b799adb9ba789c8f" providerId="LiveId" clId="{B31C9108-4898-42B0-BDC9-CB8E2FBC8D58}" dt="2022-10-12T03:45:35.477" v="4"/>
          <ac:spMkLst>
            <pc:docMk/>
            <pc:sldMk cId="1506044839" sldId="302"/>
            <ac:spMk id="5" creationId="{47C97A5E-2F50-4E16-663A-375B7B85C5DF}"/>
          </ac:spMkLst>
        </pc:spChg>
        <pc:spChg chg="mod">
          <ac:chgData name="Manish Sharma" userId="b799adb9ba789c8f" providerId="LiveId" clId="{B31C9108-4898-42B0-BDC9-CB8E2FBC8D58}" dt="2022-10-12T03:45:51.819" v="5"/>
          <ac:spMkLst>
            <pc:docMk/>
            <pc:sldMk cId="1506044839" sldId="302"/>
            <ac:spMk id="8" creationId="{33037FD0-79D0-A27F-50DC-8478643F44D2}"/>
          </ac:spMkLst>
        </pc:spChg>
        <pc:spChg chg="mod">
          <ac:chgData name="Manish Sharma" userId="b799adb9ba789c8f" providerId="LiveId" clId="{B31C9108-4898-42B0-BDC9-CB8E2FBC8D58}" dt="2022-10-12T03:45:51.819" v="5"/>
          <ac:spMkLst>
            <pc:docMk/>
            <pc:sldMk cId="1506044839" sldId="302"/>
            <ac:spMk id="9" creationId="{C2829916-ED08-F066-3876-888299563EE6}"/>
          </ac:spMkLst>
        </pc:spChg>
        <pc:spChg chg="mod">
          <ac:chgData name="Manish Sharma" userId="b799adb9ba789c8f" providerId="LiveId" clId="{B31C9108-4898-42B0-BDC9-CB8E2FBC8D58}" dt="2022-10-12T03:45:51.819" v="5"/>
          <ac:spMkLst>
            <pc:docMk/>
            <pc:sldMk cId="1506044839" sldId="302"/>
            <ac:spMk id="11" creationId="{4220A0EF-45A8-3410-B46F-F0925EE9E261}"/>
          </ac:spMkLst>
        </pc:spChg>
        <pc:spChg chg="mod">
          <ac:chgData name="Manish Sharma" userId="b799adb9ba789c8f" providerId="LiveId" clId="{B31C9108-4898-42B0-BDC9-CB8E2FBC8D58}" dt="2022-10-12T03:45:51.819" v="5"/>
          <ac:spMkLst>
            <pc:docMk/>
            <pc:sldMk cId="1506044839" sldId="302"/>
            <ac:spMk id="12" creationId="{C8C47BFC-A0D5-D5AA-6942-251FE1F28669}"/>
          </ac:spMkLst>
        </pc:spChg>
        <pc:spChg chg="add mod">
          <ac:chgData name="Manish Sharma" userId="b799adb9ba789c8f" providerId="LiveId" clId="{B31C9108-4898-42B0-BDC9-CB8E2FBC8D58}" dt="2022-10-12T03:46:03.023" v="6"/>
          <ac:spMkLst>
            <pc:docMk/>
            <pc:sldMk cId="1506044839" sldId="302"/>
            <ac:spMk id="13" creationId="{138A6172-A73B-4FE1-1EE1-D9A5A890210B}"/>
          </ac:spMkLst>
        </pc:spChg>
        <pc:spChg chg="add mod">
          <ac:chgData name="Manish Sharma" userId="b799adb9ba789c8f" providerId="LiveId" clId="{B31C9108-4898-42B0-BDC9-CB8E2FBC8D58}" dt="2022-10-12T03:46:16.630" v="7"/>
          <ac:spMkLst>
            <pc:docMk/>
            <pc:sldMk cId="1506044839" sldId="302"/>
            <ac:spMk id="14" creationId="{DF96DEE0-9F02-2A4C-795C-57DE0FFC0174}"/>
          </ac:spMkLst>
        </pc:spChg>
        <pc:spChg chg="add mod">
          <ac:chgData name="Manish Sharma" userId="b799adb9ba789c8f" providerId="LiveId" clId="{B31C9108-4898-42B0-BDC9-CB8E2FBC8D58}" dt="2022-10-12T03:46:16.630" v="7"/>
          <ac:spMkLst>
            <pc:docMk/>
            <pc:sldMk cId="1506044839" sldId="302"/>
            <ac:spMk id="15" creationId="{96D67994-D72D-4216-17C0-C661558EFC4E}"/>
          </ac:spMkLst>
        </pc:spChg>
        <pc:spChg chg="add mod">
          <ac:chgData name="Manish Sharma" userId="b799adb9ba789c8f" providerId="LiveId" clId="{B31C9108-4898-42B0-BDC9-CB8E2FBC8D58}" dt="2022-10-12T03:46:16.630" v="7"/>
          <ac:spMkLst>
            <pc:docMk/>
            <pc:sldMk cId="1506044839" sldId="302"/>
            <ac:spMk id="16" creationId="{11D31715-664D-E49D-FA14-B86EC17094A1}"/>
          </ac:spMkLst>
        </pc:spChg>
        <pc:spChg chg="add mod">
          <ac:chgData name="Manish Sharma" userId="b799adb9ba789c8f" providerId="LiveId" clId="{B31C9108-4898-42B0-BDC9-CB8E2FBC8D58}" dt="2022-10-12T03:46:16.630" v="7"/>
          <ac:spMkLst>
            <pc:docMk/>
            <pc:sldMk cId="1506044839" sldId="302"/>
            <ac:spMk id="17" creationId="{086825C5-832F-E0C6-5246-9C8496E7A2AE}"/>
          </ac:spMkLst>
        </pc:spChg>
        <pc:spChg chg="add mod">
          <ac:chgData name="Manish Sharma" userId="b799adb9ba789c8f" providerId="LiveId" clId="{B31C9108-4898-42B0-BDC9-CB8E2FBC8D58}" dt="2022-10-12T03:46:16.630" v="7"/>
          <ac:spMkLst>
            <pc:docMk/>
            <pc:sldMk cId="1506044839" sldId="302"/>
            <ac:spMk id="18" creationId="{636FFFEF-B31A-9AF1-91B2-B9C7C3A2F93E}"/>
          </ac:spMkLst>
        </pc:spChg>
        <pc:spChg chg="add mod">
          <ac:chgData name="Manish Sharma" userId="b799adb9ba789c8f" providerId="LiveId" clId="{B31C9108-4898-42B0-BDC9-CB8E2FBC8D58}" dt="2022-10-12T03:46:42.284" v="8"/>
          <ac:spMkLst>
            <pc:docMk/>
            <pc:sldMk cId="1506044839" sldId="302"/>
            <ac:spMk id="21" creationId="{F44C7128-FDE8-41B4-D089-68DF0D77F959}"/>
          </ac:spMkLst>
        </pc:spChg>
        <pc:spChg chg="add mod">
          <ac:chgData name="Manish Sharma" userId="b799adb9ba789c8f" providerId="LiveId" clId="{B31C9108-4898-42B0-BDC9-CB8E2FBC8D58}" dt="2022-10-12T03:46:42.284" v="8"/>
          <ac:spMkLst>
            <pc:docMk/>
            <pc:sldMk cId="1506044839" sldId="302"/>
            <ac:spMk id="22" creationId="{DEA99802-CFFE-1349-8B59-A9CCADECC097}"/>
          </ac:spMkLst>
        </pc:spChg>
        <pc:spChg chg="mod">
          <ac:chgData name="Manish Sharma" userId="b799adb9ba789c8f" providerId="LiveId" clId="{B31C9108-4898-42B0-BDC9-CB8E2FBC8D58}" dt="2022-10-12T03:46:49.036" v="9"/>
          <ac:spMkLst>
            <pc:docMk/>
            <pc:sldMk cId="1506044839" sldId="302"/>
            <ac:spMk id="24" creationId="{8046D1F2-A510-5885-801F-1D55665F73E6}"/>
          </ac:spMkLst>
        </pc:spChg>
        <pc:spChg chg="mod">
          <ac:chgData name="Manish Sharma" userId="b799adb9ba789c8f" providerId="LiveId" clId="{B31C9108-4898-42B0-BDC9-CB8E2FBC8D58}" dt="2022-10-12T03:46:49.036" v="9"/>
          <ac:spMkLst>
            <pc:docMk/>
            <pc:sldMk cId="1506044839" sldId="302"/>
            <ac:spMk id="25" creationId="{B4AB9A7E-1FB2-E4C8-5A7C-BAE31354C1E1}"/>
          </ac:spMkLst>
        </pc:spChg>
        <pc:grpChg chg="add mod">
          <ac:chgData name="Manish Sharma" userId="b799adb9ba789c8f" providerId="LiveId" clId="{B31C9108-4898-42B0-BDC9-CB8E2FBC8D58}" dt="2022-10-12T03:45:51.819" v="5"/>
          <ac:grpSpMkLst>
            <pc:docMk/>
            <pc:sldMk cId="1506044839" sldId="302"/>
            <ac:grpSpMk id="7" creationId="{CE3C74D1-5625-41F8-6BF0-544B720D26A9}"/>
          </ac:grpSpMkLst>
        </pc:grpChg>
        <pc:grpChg chg="add mod">
          <ac:chgData name="Manish Sharma" userId="b799adb9ba789c8f" providerId="LiveId" clId="{B31C9108-4898-42B0-BDC9-CB8E2FBC8D58}" dt="2022-10-12T03:45:51.819" v="5"/>
          <ac:grpSpMkLst>
            <pc:docMk/>
            <pc:sldMk cId="1506044839" sldId="302"/>
            <ac:grpSpMk id="10" creationId="{D680EF24-03DB-2B76-2CFB-BEF7A4E2E68C}"/>
          </ac:grpSpMkLst>
        </pc:grpChg>
        <pc:grpChg chg="add mod">
          <ac:chgData name="Manish Sharma" userId="b799adb9ba789c8f" providerId="LiveId" clId="{B31C9108-4898-42B0-BDC9-CB8E2FBC8D58}" dt="2022-10-12T03:46:49.036" v="9"/>
          <ac:grpSpMkLst>
            <pc:docMk/>
            <pc:sldMk cId="1506044839" sldId="302"/>
            <ac:grpSpMk id="23" creationId="{098D529D-299D-84CC-58A2-F6AB84A97C37}"/>
          </ac:grpSpMkLst>
        </pc:grpChg>
        <pc:cxnChg chg="add mod">
          <ac:chgData name="Manish Sharma" userId="b799adb9ba789c8f" providerId="LiveId" clId="{B31C9108-4898-42B0-BDC9-CB8E2FBC8D58}" dt="2022-10-12T03:45:35.477" v="4"/>
          <ac:cxnSpMkLst>
            <pc:docMk/>
            <pc:sldMk cId="1506044839" sldId="302"/>
            <ac:cxnSpMk id="4" creationId="{E07722B3-E9C2-B2F8-BE9D-FD1174EF857C}"/>
          </ac:cxnSpMkLst>
        </pc:cxnChg>
        <pc:cxnChg chg="add mod">
          <ac:chgData name="Manish Sharma" userId="b799adb9ba789c8f" providerId="LiveId" clId="{B31C9108-4898-42B0-BDC9-CB8E2FBC8D58}" dt="2022-10-12T03:45:35.477" v="4"/>
          <ac:cxnSpMkLst>
            <pc:docMk/>
            <pc:sldMk cId="1506044839" sldId="302"/>
            <ac:cxnSpMk id="6" creationId="{5BECE49A-FC7F-A467-C90E-35B26F28C8C8}"/>
          </ac:cxnSpMkLst>
        </pc:cxnChg>
        <pc:cxnChg chg="add mod">
          <ac:chgData name="Manish Sharma" userId="b799adb9ba789c8f" providerId="LiveId" clId="{B31C9108-4898-42B0-BDC9-CB8E2FBC8D58}" dt="2022-10-12T03:46:42.284" v="8"/>
          <ac:cxnSpMkLst>
            <pc:docMk/>
            <pc:sldMk cId="1506044839" sldId="302"/>
            <ac:cxnSpMk id="19" creationId="{525B2650-80DC-2E55-3874-574E07603D64}"/>
          </ac:cxnSpMkLst>
        </pc:cxnChg>
        <pc:cxnChg chg="add mod">
          <ac:chgData name="Manish Sharma" userId="b799adb9ba789c8f" providerId="LiveId" clId="{B31C9108-4898-42B0-BDC9-CB8E2FBC8D58}" dt="2022-10-12T03:46:42.284" v="8"/>
          <ac:cxnSpMkLst>
            <pc:docMk/>
            <pc:sldMk cId="1506044839" sldId="302"/>
            <ac:cxnSpMk id="20" creationId="{F28695FD-E611-F708-8F71-2A0E730A2E45}"/>
          </ac:cxnSpMkLst>
        </pc:cxnChg>
      </pc:sldChg>
      <pc:sldChg chg="del">
        <pc:chgData name="Manish Sharma" userId="b799adb9ba789c8f" providerId="LiveId" clId="{B31C9108-4898-42B0-BDC9-CB8E2FBC8D58}" dt="2022-10-12T03:37:46.409" v="0" actId="47"/>
        <pc:sldMkLst>
          <pc:docMk/>
          <pc:sldMk cId="2931250679" sldId="302"/>
        </pc:sldMkLst>
      </pc:sldChg>
      <pc:sldChg chg="del">
        <pc:chgData name="Manish Sharma" userId="b799adb9ba789c8f" providerId="LiveId" clId="{B31C9108-4898-42B0-BDC9-CB8E2FBC8D58}" dt="2022-10-12T03:37:46.409" v="0" actId="47"/>
        <pc:sldMkLst>
          <pc:docMk/>
          <pc:sldMk cId="15718374" sldId="303"/>
        </pc:sldMkLst>
      </pc:sldChg>
      <pc:sldChg chg="addSp modSp new mod">
        <pc:chgData name="Manish Sharma" userId="b799adb9ba789c8f" providerId="LiveId" clId="{B31C9108-4898-42B0-BDC9-CB8E2FBC8D58}" dt="2022-10-12T03:50:36.098" v="28"/>
        <pc:sldMkLst>
          <pc:docMk/>
          <pc:sldMk cId="3569700014" sldId="303"/>
        </pc:sldMkLst>
        <pc:spChg chg="add mod">
          <ac:chgData name="Manish Sharma" userId="b799adb9ba789c8f" providerId="LiveId" clId="{B31C9108-4898-42B0-BDC9-CB8E2FBC8D58}" dt="2022-10-12T03:49:10.588" v="11"/>
          <ac:spMkLst>
            <pc:docMk/>
            <pc:sldMk cId="3569700014" sldId="303"/>
            <ac:spMk id="2" creationId="{DBA3AC2C-A687-D600-9D4E-DA048A5E3861}"/>
          </ac:spMkLst>
        </pc:spChg>
        <pc:spChg chg="mod">
          <ac:chgData name="Manish Sharma" userId="b799adb9ba789c8f" providerId="LiveId" clId="{B31C9108-4898-42B0-BDC9-CB8E2FBC8D58}" dt="2022-10-12T03:49:10.588" v="11"/>
          <ac:spMkLst>
            <pc:docMk/>
            <pc:sldMk cId="3569700014" sldId="303"/>
            <ac:spMk id="4" creationId="{33132468-46E1-6F46-6779-E91D4633BBD8}"/>
          </ac:spMkLst>
        </pc:spChg>
        <pc:spChg chg="mod">
          <ac:chgData name="Manish Sharma" userId="b799adb9ba789c8f" providerId="LiveId" clId="{B31C9108-4898-42B0-BDC9-CB8E2FBC8D58}" dt="2022-10-12T03:49:10.588" v="11"/>
          <ac:spMkLst>
            <pc:docMk/>
            <pc:sldMk cId="3569700014" sldId="303"/>
            <ac:spMk id="5" creationId="{08490E48-7993-4863-D51F-04F8E67D055B}"/>
          </ac:spMkLst>
        </pc:spChg>
        <pc:spChg chg="mod">
          <ac:chgData name="Manish Sharma" userId="b799adb9ba789c8f" providerId="LiveId" clId="{B31C9108-4898-42B0-BDC9-CB8E2FBC8D58}" dt="2022-10-12T03:49:10.588" v="11"/>
          <ac:spMkLst>
            <pc:docMk/>
            <pc:sldMk cId="3569700014" sldId="303"/>
            <ac:spMk id="7" creationId="{B57E0352-F25A-F8D8-BF63-3496091F63B3}"/>
          </ac:spMkLst>
        </pc:spChg>
        <pc:spChg chg="mod">
          <ac:chgData name="Manish Sharma" userId="b799adb9ba789c8f" providerId="LiveId" clId="{B31C9108-4898-42B0-BDC9-CB8E2FBC8D58}" dt="2022-10-12T03:49:10.588" v="11"/>
          <ac:spMkLst>
            <pc:docMk/>
            <pc:sldMk cId="3569700014" sldId="303"/>
            <ac:spMk id="8" creationId="{B8514B70-9C26-F5AC-25AE-B0E66F7936E3}"/>
          </ac:spMkLst>
        </pc:spChg>
        <pc:spChg chg="add mod">
          <ac:chgData name="Manish Sharma" userId="b799adb9ba789c8f" providerId="LiveId" clId="{B31C9108-4898-42B0-BDC9-CB8E2FBC8D58}" dt="2022-10-12T03:49:28.867" v="12"/>
          <ac:spMkLst>
            <pc:docMk/>
            <pc:sldMk cId="3569700014" sldId="303"/>
            <ac:spMk id="11" creationId="{012C4F52-1693-DE19-23DD-96ABF9FC1600}"/>
          </ac:spMkLst>
        </pc:spChg>
        <pc:spChg chg="add mod">
          <ac:chgData name="Manish Sharma" userId="b799adb9ba789c8f" providerId="LiveId" clId="{B31C9108-4898-42B0-BDC9-CB8E2FBC8D58}" dt="2022-10-12T03:49:55.089" v="25" actId="1076"/>
          <ac:spMkLst>
            <pc:docMk/>
            <pc:sldMk cId="3569700014" sldId="303"/>
            <ac:spMk id="13" creationId="{FA35967B-0B46-3B88-E16C-FCFB7F208693}"/>
          </ac:spMkLst>
        </pc:spChg>
        <pc:spChg chg="add mod">
          <ac:chgData name="Manish Sharma" userId="b799adb9ba789c8f" providerId="LiveId" clId="{B31C9108-4898-42B0-BDC9-CB8E2FBC8D58}" dt="2022-10-12T03:50:09.521" v="26"/>
          <ac:spMkLst>
            <pc:docMk/>
            <pc:sldMk cId="3569700014" sldId="303"/>
            <ac:spMk id="14" creationId="{95F32BDD-ACD2-04C5-9875-A8E7C9866042}"/>
          </ac:spMkLst>
        </pc:spChg>
        <pc:spChg chg="add mod">
          <ac:chgData name="Manish Sharma" userId="b799adb9ba789c8f" providerId="LiveId" clId="{B31C9108-4898-42B0-BDC9-CB8E2FBC8D58}" dt="2022-10-12T03:50:09.521" v="26"/>
          <ac:spMkLst>
            <pc:docMk/>
            <pc:sldMk cId="3569700014" sldId="303"/>
            <ac:spMk id="16" creationId="{E10ACCCF-7D9B-2027-1AF3-4F4DF0EFD169}"/>
          </ac:spMkLst>
        </pc:spChg>
        <pc:spChg chg="add mod">
          <ac:chgData name="Manish Sharma" userId="b799adb9ba789c8f" providerId="LiveId" clId="{B31C9108-4898-42B0-BDC9-CB8E2FBC8D58}" dt="2022-10-12T03:50:09.521" v="26"/>
          <ac:spMkLst>
            <pc:docMk/>
            <pc:sldMk cId="3569700014" sldId="303"/>
            <ac:spMk id="18" creationId="{C6BE6616-B860-15EF-C733-B8C72B0F7B65}"/>
          </ac:spMkLst>
        </pc:spChg>
        <pc:spChg chg="add mod">
          <ac:chgData name="Manish Sharma" userId="b799adb9ba789c8f" providerId="LiveId" clId="{B31C9108-4898-42B0-BDC9-CB8E2FBC8D58}" dt="2022-10-12T03:50:17.945" v="27"/>
          <ac:spMkLst>
            <pc:docMk/>
            <pc:sldMk cId="3569700014" sldId="303"/>
            <ac:spMk id="19" creationId="{79351965-6D62-7F71-83FE-B521AC531A84}"/>
          </ac:spMkLst>
        </pc:spChg>
        <pc:spChg chg="add mod">
          <ac:chgData name="Manish Sharma" userId="b799adb9ba789c8f" providerId="LiveId" clId="{B31C9108-4898-42B0-BDC9-CB8E2FBC8D58}" dt="2022-10-12T03:50:17.945" v="27"/>
          <ac:spMkLst>
            <pc:docMk/>
            <pc:sldMk cId="3569700014" sldId="303"/>
            <ac:spMk id="20" creationId="{736AA419-A93D-8197-1BB6-6598CF51E592}"/>
          </ac:spMkLst>
        </pc:spChg>
        <pc:spChg chg="add mod">
          <ac:chgData name="Manish Sharma" userId="b799adb9ba789c8f" providerId="LiveId" clId="{B31C9108-4898-42B0-BDC9-CB8E2FBC8D58}" dt="2022-10-12T03:50:17.945" v="27"/>
          <ac:spMkLst>
            <pc:docMk/>
            <pc:sldMk cId="3569700014" sldId="303"/>
            <ac:spMk id="21" creationId="{B1895AD4-45DD-DD8C-5C92-CCC73CB71138}"/>
          </ac:spMkLst>
        </pc:spChg>
        <pc:spChg chg="add mod">
          <ac:chgData name="Manish Sharma" userId="b799adb9ba789c8f" providerId="LiveId" clId="{B31C9108-4898-42B0-BDC9-CB8E2FBC8D58}" dt="2022-10-12T03:50:17.945" v="27"/>
          <ac:spMkLst>
            <pc:docMk/>
            <pc:sldMk cId="3569700014" sldId="303"/>
            <ac:spMk id="22" creationId="{84A4F079-AEEE-8EB1-EDC7-C37FC52A6760}"/>
          </ac:spMkLst>
        </pc:spChg>
        <pc:spChg chg="add mod">
          <ac:chgData name="Manish Sharma" userId="b799adb9ba789c8f" providerId="LiveId" clId="{B31C9108-4898-42B0-BDC9-CB8E2FBC8D58}" dt="2022-10-12T03:50:17.945" v="27"/>
          <ac:spMkLst>
            <pc:docMk/>
            <pc:sldMk cId="3569700014" sldId="303"/>
            <ac:spMk id="23" creationId="{971B410E-B016-1C01-1720-02D2319EFC8B}"/>
          </ac:spMkLst>
        </pc:spChg>
        <pc:spChg chg="add mod">
          <ac:chgData name="Manish Sharma" userId="b799adb9ba789c8f" providerId="LiveId" clId="{B31C9108-4898-42B0-BDC9-CB8E2FBC8D58}" dt="2022-10-12T03:50:36.098" v="28"/>
          <ac:spMkLst>
            <pc:docMk/>
            <pc:sldMk cId="3569700014" sldId="303"/>
            <ac:spMk id="25" creationId="{FE1C8A67-F92C-D1A1-2D13-692CE4AAD743}"/>
          </ac:spMkLst>
        </pc:spChg>
        <pc:spChg chg="add mod">
          <ac:chgData name="Manish Sharma" userId="b799adb9ba789c8f" providerId="LiveId" clId="{B31C9108-4898-42B0-BDC9-CB8E2FBC8D58}" dt="2022-10-12T03:50:36.098" v="28"/>
          <ac:spMkLst>
            <pc:docMk/>
            <pc:sldMk cId="3569700014" sldId="303"/>
            <ac:spMk id="26" creationId="{6F8A439E-BC72-B9F1-86C4-5094D7F547DE}"/>
          </ac:spMkLst>
        </pc:spChg>
        <pc:spChg chg="mod">
          <ac:chgData name="Manish Sharma" userId="b799adb9ba789c8f" providerId="LiveId" clId="{B31C9108-4898-42B0-BDC9-CB8E2FBC8D58}" dt="2022-10-12T03:50:36.098" v="28"/>
          <ac:spMkLst>
            <pc:docMk/>
            <pc:sldMk cId="3569700014" sldId="303"/>
            <ac:spMk id="28" creationId="{D0B1CD6D-6228-D098-A35F-2D8F06A8E964}"/>
          </ac:spMkLst>
        </pc:spChg>
        <pc:spChg chg="mod">
          <ac:chgData name="Manish Sharma" userId="b799adb9ba789c8f" providerId="LiveId" clId="{B31C9108-4898-42B0-BDC9-CB8E2FBC8D58}" dt="2022-10-12T03:50:36.098" v="28"/>
          <ac:spMkLst>
            <pc:docMk/>
            <pc:sldMk cId="3569700014" sldId="303"/>
            <ac:spMk id="29" creationId="{6F6E831F-D51D-CA5F-BD97-3D56CF560973}"/>
          </ac:spMkLst>
        </pc:spChg>
        <pc:grpChg chg="add mod">
          <ac:chgData name="Manish Sharma" userId="b799adb9ba789c8f" providerId="LiveId" clId="{B31C9108-4898-42B0-BDC9-CB8E2FBC8D58}" dt="2022-10-12T03:49:10.588" v="11"/>
          <ac:grpSpMkLst>
            <pc:docMk/>
            <pc:sldMk cId="3569700014" sldId="303"/>
            <ac:grpSpMk id="3" creationId="{EC10ACCA-656B-AA9E-47D4-B04AA3454DC0}"/>
          </ac:grpSpMkLst>
        </pc:grpChg>
        <pc:grpChg chg="add mod">
          <ac:chgData name="Manish Sharma" userId="b799adb9ba789c8f" providerId="LiveId" clId="{B31C9108-4898-42B0-BDC9-CB8E2FBC8D58}" dt="2022-10-12T03:49:10.588" v="11"/>
          <ac:grpSpMkLst>
            <pc:docMk/>
            <pc:sldMk cId="3569700014" sldId="303"/>
            <ac:grpSpMk id="6" creationId="{B3366A74-F643-E329-7633-AFFFDB2500B4}"/>
          </ac:grpSpMkLst>
        </pc:grpChg>
        <pc:grpChg chg="add mod">
          <ac:chgData name="Manish Sharma" userId="b799adb9ba789c8f" providerId="LiveId" clId="{B31C9108-4898-42B0-BDC9-CB8E2FBC8D58}" dt="2022-10-12T03:50:36.098" v="28"/>
          <ac:grpSpMkLst>
            <pc:docMk/>
            <pc:sldMk cId="3569700014" sldId="303"/>
            <ac:grpSpMk id="27" creationId="{34BD0391-6915-DA19-805B-F6A1A311E836}"/>
          </ac:grpSpMkLst>
        </pc:grpChg>
        <pc:cxnChg chg="add mod">
          <ac:chgData name="Manish Sharma" userId="b799adb9ba789c8f" providerId="LiveId" clId="{B31C9108-4898-42B0-BDC9-CB8E2FBC8D58}" dt="2022-10-12T03:49:28.867" v="12"/>
          <ac:cxnSpMkLst>
            <pc:docMk/>
            <pc:sldMk cId="3569700014" sldId="303"/>
            <ac:cxnSpMk id="9" creationId="{7469A46A-60D7-B913-23A5-10B1D8B0FC99}"/>
          </ac:cxnSpMkLst>
        </pc:cxnChg>
        <pc:cxnChg chg="add mod">
          <ac:chgData name="Manish Sharma" userId="b799adb9ba789c8f" providerId="LiveId" clId="{B31C9108-4898-42B0-BDC9-CB8E2FBC8D58}" dt="2022-10-12T03:49:28.867" v="12"/>
          <ac:cxnSpMkLst>
            <pc:docMk/>
            <pc:sldMk cId="3569700014" sldId="303"/>
            <ac:cxnSpMk id="10" creationId="{4BF37DA8-A70B-15BC-79E0-EBEDDF5A6F58}"/>
          </ac:cxnSpMkLst>
        </pc:cxnChg>
        <pc:cxnChg chg="add mod">
          <ac:chgData name="Manish Sharma" userId="b799adb9ba789c8f" providerId="LiveId" clId="{B31C9108-4898-42B0-BDC9-CB8E2FBC8D58}" dt="2022-10-12T03:49:37.580" v="13"/>
          <ac:cxnSpMkLst>
            <pc:docMk/>
            <pc:sldMk cId="3569700014" sldId="303"/>
            <ac:cxnSpMk id="12" creationId="{5F8255FE-FB3B-B8C3-BF6B-23C92A930A3D}"/>
          </ac:cxnSpMkLst>
        </pc:cxnChg>
        <pc:cxnChg chg="add mod">
          <ac:chgData name="Manish Sharma" userId="b799adb9ba789c8f" providerId="LiveId" clId="{B31C9108-4898-42B0-BDC9-CB8E2FBC8D58}" dt="2022-10-12T03:50:09.521" v="26"/>
          <ac:cxnSpMkLst>
            <pc:docMk/>
            <pc:sldMk cId="3569700014" sldId="303"/>
            <ac:cxnSpMk id="15" creationId="{D31D12F9-4358-DA10-669E-36FD44B72D46}"/>
          </ac:cxnSpMkLst>
        </pc:cxnChg>
        <pc:cxnChg chg="add mod">
          <ac:chgData name="Manish Sharma" userId="b799adb9ba789c8f" providerId="LiveId" clId="{B31C9108-4898-42B0-BDC9-CB8E2FBC8D58}" dt="2022-10-12T03:50:09.521" v="26"/>
          <ac:cxnSpMkLst>
            <pc:docMk/>
            <pc:sldMk cId="3569700014" sldId="303"/>
            <ac:cxnSpMk id="17" creationId="{BCAF0B9D-DA8E-E858-B64C-27584739E2DF}"/>
          </ac:cxnSpMkLst>
        </pc:cxnChg>
        <pc:cxnChg chg="add mod">
          <ac:chgData name="Manish Sharma" userId="b799adb9ba789c8f" providerId="LiveId" clId="{B31C9108-4898-42B0-BDC9-CB8E2FBC8D58}" dt="2022-10-12T03:50:36.098" v="28"/>
          <ac:cxnSpMkLst>
            <pc:docMk/>
            <pc:sldMk cId="3569700014" sldId="303"/>
            <ac:cxnSpMk id="24" creationId="{4C6C9476-5DC0-1572-BADA-021777FC4B39}"/>
          </ac:cxnSpMkLst>
        </pc:cxnChg>
        <pc:cxnChg chg="add mod">
          <ac:chgData name="Manish Sharma" userId="b799adb9ba789c8f" providerId="LiveId" clId="{B31C9108-4898-42B0-BDC9-CB8E2FBC8D58}" dt="2022-10-12T03:50:36.098" v="28"/>
          <ac:cxnSpMkLst>
            <pc:docMk/>
            <pc:sldMk cId="3569700014" sldId="303"/>
            <ac:cxnSpMk id="30" creationId="{1F7ECF4E-D34C-7BA7-2723-1381E8990E6C}"/>
          </ac:cxnSpMkLst>
        </pc:cxnChg>
      </pc:sldChg>
      <pc:sldChg chg="del">
        <pc:chgData name="Manish Sharma" userId="b799adb9ba789c8f" providerId="LiveId" clId="{B31C9108-4898-42B0-BDC9-CB8E2FBC8D58}" dt="2022-10-12T03:37:46.409" v="0" actId="47"/>
        <pc:sldMkLst>
          <pc:docMk/>
          <pc:sldMk cId="675711768" sldId="304"/>
        </pc:sldMkLst>
      </pc:sldChg>
      <pc:sldChg chg="addSp delSp modSp new mod">
        <pc:chgData name="Manish Sharma" userId="b799adb9ba789c8f" providerId="LiveId" clId="{B31C9108-4898-42B0-BDC9-CB8E2FBC8D58}" dt="2022-10-12T03:55:16.411" v="47"/>
        <pc:sldMkLst>
          <pc:docMk/>
          <pc:sldMk cId="4142261549" sldId="304"/>
        </pc:sldMkLst>
        <pc:spChg chg="add mod">
          <ac:chgData name="Manish Sharma" userId="b799adb9ba789c8f" providerId="LiveId" clId="{B31C9108-4898-42B0-BDC9-CB8E2FBC8D58}" dt="2022-10-12T03:51:54.595" v="30"/>
          <ac:spMkLst>
            <pc:docMk/>
            <pc:sldMk cId="4142261549" sldId="304"/>
            <ac:spMk id="2" creationId="{C18A60E0-D06D-E124-BA21-74E47C5F9F63}"/>
          </ac:spMkLst>
        </pc:spChg>
        <pc:spChg chg="mod">
          <ac:chgData name="Manish Sharma" userId="b799adb9ba789c8f" providerId="LiveId" clId="{B31C9108-4898-42B0-BDC9-CB8E2FBC8D58}" dt="2022-10-12T03:51:54.595" v="30"/>
          <ac:spMkLst>
            <pc:docMk/>
            <pc:sldMk cId="4142261549" sldId="304"/>
            <ac:spMk id="6" creationId="{390E4F34-DB3D-FDAC-70D4-6553E983BF2C}"/>
          </ac:spMkLst>
        </pc:spChg>
        <pc:spChg chg="mod">
          <ac:chgData name="Manish Sharma" userId="b799adb9ba789c8f" providerId="LiveId" clId="{B31C9108-4898-42B0-BDC9-CB8E2FBC8D58}" dt="2022-10-12T03:51:54.595" v="30"/>
          <ac:spMkLst>
            <pc:docMk/>
            <pc:sldMk cId="4142261549" sldId="304"/>
            <ac:spMk id="7" creationId="{5605333D-643F-69A1-760B-4972E2F67985}"/>
          </ac:spMkLst>
        </pc:spChg>
        <pc:spChg chg="mod">
          <ac:chgData name="Manish Sharma" userId="b799adb9ba789c8f" providerId="LiveId" clId="{B31C9108-4898-42B0-BDC9-CB8E2FBC8D58}" dt="2022-10-12T03:51:54.595" v="30"/>
          <ac:spMkLst>
            <pc:docMk/>
            <pc:sldMk cId="4142261549" sldId="304"/>
            <ac:spMk id="9" creationId="{056155C0-1F8E-42B4-A8A4-1D4BF24AEAA2}"/>
          </ac:spMkLst>
        </pc:spChg>
        <pc:spChg chg="mod">
          <ac:chgData name="Manish Sharma" userId="b799adb9ba789c8f" providerId="LiveId" clId="{B31C9108-4898-42B0-BDC9-CB8E2FBC8D58}" dt="2022-10-12T03:51:54.595" v="30"/>
          <ac:spMkLst>
            <pc:docMk/>
            <pc:sldMk cId="4142261549" sldId="304"/>
            <ac:spMk id="10" creationId="{7E97601C-2F60-FD34-7123-AB2ADFD9835C}"/>
          </ac:spMkLst>
        </pc:spChg>
        <pc:spChg chg="mod">
          <ac:chgData name="Manish Sharma" userId="b799adb9ba789c8f" providerId="LiveId" clId="{B31C9108-4898-42B0-BDC9-CB8E2FBC8D58}" dt="2022-10-12T03:51:54.595" v="30"/>
          <ac:spMkLst>
            <pc:docMk/>
            <pc:sldMk cId="4142261549" sldId="304"/>
            <ac:spMk id="13" creationId="{06A3AB82-D197-1A87-FEFF-B77EA841A4A4}"/>
          </ac:spMkLst>
        </pc:spChg>
        <pc:spChg chg="mod">
          <ac:chgData name="Manish Sharma" userId="b799adb9ba789c8f" providerId="LiveId" clId="{B31C9108-4898-42B0-BDC9-CB8E2FBC8D58}" dt="2022-10-12T03:51:54.595" v="30"/>
          <ac:spMkLst>
            <pc:docMk/>
            <pc:sldMk cId="4142261549" sldId="304"/>
            <ac:spMk id="14" creationId="{09E9E1EE-0B6C-328E-C2F1-02049AE8E418}"/>
          </ac:spMkLst>
        </pc:spChg>
        <pc:spChg chg="add mod">
          <ac:chgData name="Manish Sharma" userId="b799adb9ba789c8f" providerId="LiveId" clId="{B31C9108-4898-42B0-BDC9-CB8E2FBC8D58}" dt="2022-10-12T03:52:05.356" v="31"/>
          <ac:spMkLst>
            <pc:docMk/>
            <pc:sldMk cId="4142261549" sldId="304"/>
            <ac:spMk id="15" creationId="{33DE1820-7211-C92C-2903-E88395BAE4FE}"/>
          </ac:spMkLst>
        </pc:spChg>
        <pc:spChg chg="add mod">
          <ac:chgData name="Manish Sharma" userId="b799adb9ba789c8f" providerId="LiveId" clId="{B31C9108-4898-42B0-BDC9-CB8E2FBC8D58}" dt="2022-10-12T03:52:05.356" v="31"/>
          <ac:spMkLst>
            <pc:docMk/>
            <pc:sldMk cId="4142261549" sldId="304"/>
            <ac:spMk id="17" creationId="{C26D5DBD-A546-CF8B-F793-BF09963E77AB}"/>
          </ac:spMkLst>
        </pc:spChg>
        <pc:spChg chg="add mod">
          <ac:chgData name="Manish Sharma" userId="b799adb9ba789c8f" providerId="LiveId" clId="{B31C9108-4898-42B0-BDC9-CB8E2FBC8D58}" dt="2022-10-12T03:52:05.356" v="31"/>
          <ac:spMkLst>
            <pc:docMk/>
            <pc:sldMk cId="4142261549" sldId="304"/>
            <ac:spMk id="19" creationId="{21CADF92-2598-049A-F8E7-87E69C1D4201}"/>
          </ac:spMkLst>
        </pc:spChg>
        <pc:spChg chg="add mod">
          <ac:chgData name="Manish Sharma" userId="b799adb9ba789c8f" providerId="LiveId" clId="{B31C9108-4898-42B0-BDC9-CB8E2FBC8D58}" dt="2022-10-12T03:52:17.014" v="32"/>
          <ac:spMkLst>
            <pc:docMk/>
            <pc:sldMk cId="4142261549" sldId="304"/>
            <ac:spMk id="20" creationId="{C40D1D27-0ADC-E98D-1988-FFA32ED96B47}"/>
          </ac:spMkLst>
        </pc:spChg>
        <pc:spChg chg="add mod">
          <ac:chgData name="Manish Sharma" userId="b799adb9ba789c8f" providerId="LiveId" clId="{B31C9108-4898-42B0-BDC9-CB8E2FBC8D58}" dt="2022-10-12T03:52:17.014" v="32"/>
          <ac:spMkLst>
            <pc:docMk/>
            <pc:sldMk cId="4142261549" sldId="304"/>
            <ac:spMk id="21" creationId="{54D78FF8-6FFF-89EF-FFA4-2E9E8DCBDFC9}"/>
          </ac:spMkLst>
        </pc:spChg>
        <pc:spChg chg="add mod">
          <ac:chgData name="Manish Sharma" userId="b799adb9ba789c8f" providerId="LiveId" clId="{B31C9108-4898-42B0-BDC9-CB8E2FBC8D58}" dt="2022-10-12T03:52:17.014" v="32"/>
          <ac:spMkLst>
            <pc:docMk/>
            <pc:sldMk cId="4142261549" sldId="304"/>
            <ac:spMk id="22" creationId="{EADBD352-4FE2-C4CF-1DD5-BF82F3A417AE}"/>
          </ac:spMkLst>
        </pc:spChg>
        <pc:spChg chg="add mod">
          <ac:chgData name="Manish Sharma" userId="b799adb9ba789c8f" providerId="LiveId" clId="{B31C9108-4898-42B0-BDC9-CB8E2FBC8D58}" dt="2022-10-12T03:52:17.014" v="32"/>
          <ac:spMkLst>
            <pc:docMk/>
            <pc:sldMk cId="4142261549" sldId="304"/>
            <ac:spMk id="23" creationId="{7942BF6A-E0B3-F6E8-3411-4A6E98850D9E}"/>
          </ac:spMkLst>
        </pc:spChg>
        <pc:spChg chg="add mod">
          <ac:chgData name="Manish Sharma" userId="b799adb9ba789c8f" providerId="LiveId" clId="{B31C9108-4898-42B0-BDC9-CB8E2FBC8D58}" dt="2022-10-12T03:52:17.014" v="32"/>
          <ac:spMkLst>
            <pc:docMk/>
            <pc:sldMk cId="4142261549" sldId="304"/>
            <ac:spMk id="24" creationId="{CEFFE915-CDA3-8FBE-52EF-71568D5112E7}"/>
          </ac:spMkLst>
        </pc:spChg>
        <pc:spChg chg="add del">
          <ac:chgData name="Manish Sharma" userId="b799adb9ba789c8f" providerId="LiveId" clId="{B31C9108-4898-42B0-BDC9-CB8E2FBC8D58}" dt="2022-10-12T03:52:59.840" v="37" actId="478"/>
          <ac:spMkLst>
            <pc:docMk/>
            <pc:sldMk cId="4142261549" sldId="304"/>
            <ac:spMk id="25" creationId="{317A3C23-24FA-24E9-9591-BFA5BA9D91A5}"/>
          </ac:spMkLst>
        </pc:spChg>
        <pc:spChg chg="add mod">
          <ac:chgData name="Manish Sharma" userId="b799adb9ba789c8f" providerId="LiveId" clId="{B31C9108-4898-42B0-BDC9-CB8E2FBC8D58}" dt="2022-10-12T03:52:56.361" v="36" actId="20577"/>
          <ac:spMkLst>
            <pc:docMk/>
            <pc:sldMk cId="4142261549" sldId="304"/>
            <ac:spMk id="26" creationId="{F0EBE0DD-0859-88D5-82D1-0C484B1D0785}"/>
          </ac:spMkLst>
        </pc:spChg>
        <pc:spChg chg="add mod">
          <ac:chgData name="Manish Sharma" userId="b799adb9ba789c8f" providerId="LiveId" clId="{B31C9108-4898-42B0-BDC9-CB8E2FBC8D58}" dt="2022-10-12T03:53:08.449" v="40" actId="20577"/>
          <ac:spMkLst>
            <pc:docMk/>
            <pc:sldMk cId="4142261549" sldId="304"/>
            <ac:spMk id="27" creationId="{6815E762-AC5C-490D-E9BB-6F13CAA7F42D}"/>
          </ac:spMkLst>
        </pc:spChg>
        <pc:spChg chg="add mod">
          <ac:chgData name="Manish Sharma" userId="b799adb9ba789c8f" providerId="LiveId" clId="{B31C9108-4898-42B0-BDC9-CB8E2FBC8D58}" dt="2022-10-12T03:53:48.427" v="41"/>
          <ac:spMkLst>
            <pc:docMk/>
            <pc:sldMk cId="4142261549" sldId="304"/>
            <ac:spMk id="30" creationId="{59DB0966-4A52-5C78-615A-FF8E1367E95B}"/>
          </ac:spMkLst>
        </pc:spChg>
        <pc:spChg chg="add mod">
          <ac:chgData name="Manish Sharma" userId="b799adb9ba789c8f" providerId="LiveId" clId="{B31C9108-4898-42B0-BDC9-CB8E2FBC8D58}" dt="2022-10-12T03:53:48.427" v="41"/>
          <ac:spMkLst>
            <pc:docMk/>
            <pc:sldMk cId="4142261549" sldId="304"/>
            <ac:spMk id="31" creationId="{BB363D99-CC3F-1007-FA01-A9283B10ACAA}"/>
          </ac:spMkLst>
        </pc:spChg>
        <pc:spChg chg="add mod">
          <ac:chgData name="Manish Sharma" userId="b799adb9ba789c8f" providerId="LiveId" clId="{B31C9108-4898-42B0-BDC9-CB8E2FBC8D58}" dt="2022-10-12T03:54:08.563" v="43" actId="1076"/>
          <ac:spMkLst>
            <pc:docMk/>
            <pc:sldMk cId="4142261549" sldId="304"/>
            <ac:spMk id="32" creationId="{9E7D049C-DFEA-7A29-BA8B-5F56DCC283E8}"/>
          </ac:spMkLst>
        </pc:spChg>
        <pc:spChg chg="mod">
          <ac:chgData name="Manish Sharma" userId="b799adb9ba789c8f" providerId="LiveId" clId="{B31C9108-4898-42B0-BDC9-CB8E2FBC8D58}" dt="2022-10-12T03:54:25.460" v="44"/>
          <ac:spMkLst>
            <pc:docMk/>
            <pc:sldMk cId="4142261549" sldId="304"/>
            <ac:spMk id="34" creationId="{F44312D8-B655-78F4-4360-2049B01009E3}"/>
          </ac:spMkLst>
        </pc:spChg>
        <pc:spChg chg="mod">
          <ac:chgData name="Manish Sharma" userId="b799adb9ba789c8f" providerId="LiveId" clId="{B31C9108-4898-42B0-BDC9-CB8E2FBC8D58}" dt="2022-10-12T03:54:25.460" v="44"/>
          <ac:spMkLst>
            <pc:docMk/>
            <pc:sldMk cId="4142261549" sldId="304"/>
            <ac:spMk id="35" creationId="{B75BAA58-A404-7AD0-01A7-475707B6DE5D}"/>
          </ac:spMkLst>
        </pc:spChg>
        <pc:spChg chg="add mod">
          <ac:chgData name="Manish Sharma" userId="b799adb9ba789c8f" providerId="LiveId" clId="{B31C9108-4898-42B0-BDC9-CB8E2FBC8D58}" dt="2022-10-12T03:55:02.095" v="45"/>
          <ac:spMkLst>
            <pc:docMk/>
            <pc:sldMk cId="4142261549" sldId="304"/>
            <ac:spMk id="36" creationId="{3F6B4128-B530-5EA6-31F4-1CD2307F88B4}"/>
          </ac:spMkLst>
        </pc:spChg>
        <pc:spChg chg="add mod">
          <ac:chgData name="Manish Sharma" userId="b799adb9ba789c8f" providerId="LiveId" clId="{B31C9108-4898-42B0-BDC9-CB8E2FBC8D58}" dt="2022-10-12T03:55:07.825" v="46"/>
          <ac:spMkLst>
            <pc:docMk/>
            <pc:sldMk cId="4142261549" sldId="304"/>
            <ac:spMk id="37" creationId="{918B9D22-15C4-306C-D915-A147AAF87154}"/>
          </ac:spMkLst>
        </pc:spChg>
        <pc:spChg chg="add mod">
          <ac:chgData name="Manish Sharma" userId="b799adb9ba789c8f" providerId="LiveId" clId="{B31C9108-4898-42B0-BDC9-CB8E2FBC8D58}" dt="2022-10-12T03:55:16.411" v="47"/>
          <ac:spMkLst>
            <pc:docMk/>
            <pc:sldMk cId="4142261549" sldId="304"/>
            <ac:spMk id="38" creationId="{0A1181CB-0F4E-BE9E-F6E5-D7FE9674208A}"/>
          </ac:spMkLst>
        </pc:spChg>
        <pc:grpChg chg="add mod">
          <ac:chgData name="Manish Sharma" userId="b799adb9ba789c8f" providerId="LiveId" clId="{B31C9108-4898-42B0-BDC9-CB8E2FBC8D58}" dt="2022-10-12T03:51:54.595" v="30"/>
          <ac:grpSpMkLst>
            <pc:docMk/>
            <pc:sldMk cId="4142261549" sldId="304"/>
            <ac:grpSpMk id="5" creationId="{51013A42-DE60-A80B-BFC6-68AA09402ED5}"/>
          </ac:grpSpMkLst>
        </pc:grpChg>
        <pc:grpChg chg="add mod">
          <ac:chgData name="Manish Sharma" userId="b799adb9ba789c8f" providerId="LiveId" clId="{B31C9108-4898-42B0-BDC9-CB8E2FBC8D58}" dt="2022-10-12T03:51:54.595" v="30"/>
          <ac:grpSpMkLst>
            <pc:docMk/>
            <pc:sldMk cId="4142261549" sldId="304"/>
            <ac:grpSpMk id="8" creationId="{A81D3406-C7EA-0C85-91BD-8DACE19F7DB3}"/>
          </ac:grpSpMkLst>
        </pc:grpChg>
        <pc:grpChg chg="add mod">
          <ac:chgData name="Manish Sharma" userId="b799adb9ba789c8f" providerId="LiveId" clId="{B31C9108-4898-42B0-BDC9-CB8E2FBC8D58}" dt="2022-10-12T03:51:54.595" v="30"/>
          <ac:grpSpMkLst>
            <pc:docMk/>
            <pc:sldMk cId="4142261549" sldId="304"/>
            <ac:grpSpMk id="12" creationId="{7DBD0169-124B-6AF5-9058-1B1D20FD4FF3}"/>
          </ac:grpSpMkLst>
        </pc:grpChg>
        <pc:grpChg chg="add mod">
          <ac:chgData name="Manish Sharma" userId="b799adb9ba789c8f" providerId="LiveId" clId="{B31C9108-4898-42B0-BDC9-CB8E2FBC8D58}" dt="2022-10-12T03:54:25.460" v="44"/>
          <ac:grpSpMkLst>
            <pc:docMk/>
            <pc:sldMk cId="4142261549" sldId="304"/>
            <ac:grpSpMk id="33" creationId="{922ABD2A-0487-5922-9E0B-AE6EC67D05D9}"/>
          </ac:grpSpMkLst>
        </pc:grpChg>
        <pc:cxnChg chg="add mod">
          <ac:chgData name="Manish Sharma" userId="b799adb9ba789c8f" providerId="LiveId" clId="{B31C9108-4898-42B0-BDC9-CB8E2FBC8D58}" dt="2022-10-12T03:51:54.595" v="30"/>
          <ac:cxnSpMkLst>
            <pc:docMk/>
            <pc:sldMk cId="4142261549" sldId="304"/>
            <ac:cxnSpMk id="3" creationId="{DF22F70A-A3B7-55D4-811F-3A3FC5C23B13}"/>
          </ac:cxnSpMkLst>
        </pc:cxnChg>
        <pc:cxnChg chg="add mod">
          <ac:chgData name="Manish Sharma" userId="b799adb9ba789c8f" providerId="LiveId" clId="{B31C9108-4898-42B0-BDC9-CB8E2FBC8D58}" dt="2022-10-12T03:51:54.595" v="30"/>
          <ac:cxnSpMkLst>
            <pc:docMk/>
            <pc:sldMk cId="4142261549" sldId="304"/>
            <ac:cxnSpMk id="4" creationId="{7188FE2E-CBE4-D1FD-6244-AEFADF1A86A3}"/>
          </ac:cxnSpMkLst>
        </pc:cxnChg>
        <pc:cxnChg chg="add mod">
          <ac:chgData name="Manish Sharma" userId="b799adb9ba789c8f" providerId="LiveId" clId="{B31C9108-4898-42B0-BDC9-CB8E2FBC8D58}" dt="2022-10-12T03:51:54.595" v="30"/>
          <ac:cxnSpMkLst>
            <pc:docMk/>
            <pc:sldMk cId="4142261549" sldId="304"/>
            <ac:cxnSpMk id="11" creationId="{C7CE922F-E918-DE67-539B-5DCACA8E6BAE}"/>
          </ac:cxnSpMkLst>
        </pc:cxnChg>
        <pc:cxnChg chg="add mod">
          <ac:chgData name="Manish Sharma" userId="b799adb9ba789c8f" providerId="LiveId" clId="{B31C9108-4898-42B0-BDC9-CB8E2FBC8D58}" dt="2022-10-12T03:52:05.356" v="31"/>
          <ac:cxnSpMkLst>
            <pc:docMk/>
            <pc:sldMk cId="4142261549" sldId="304"/>
            <ac:cxnSpMk id="16" creationId="{7EE188A4-F872-5431-95B5-22FC7DBBC8C2}"/>
          </ac:cxnSpMkLst>
        </pc:cxnChg>
        <pc:cxnChg chg="add mod">
          <ac:chgData name="Manish Sharma" userId="b799adb9ba789c8f" providerId="LiveId" clId="{B31C9108-4898-42B0-BDC9-CB8E2FBC8D58}" dt="2022-10-12T03:52:05.356" v="31"/>
          <ac:cxnSpMkLst>
            <pc:docMk/>
            <pc:sldMk cId="4142261549" sldId="304"/>
            <ac:cxnSpMk id="18" creationId="{C3C26C91-A625-43BE-C730-8C07CC6F670F}"/>
          </ac:cxnSpMkLst>
        </pc:cxnChg>
        <pc:cxnChg chg="add mod">
          <ac:chgData name="Manish Sharma" userId="b799adb9ba789c8f" providerId="LiveId" clId="{B31C9108-4898-42B0-BDC9-CB8E2FBC8D58}" dt="2022-10-12T03:53:48.427" v="41"/>
          <ac:cxnSpMkLst>
            <pc:docMk/>
            <pc:sldMk cId="4142261549" sldId="304"/>
            <ac:cxnSpMk id="28" creationId="{C51ED23C-5A34-4325-251A-7E023B0E4CA9}"/>
          </ac:cxnSpMkLst>
        </pc:cxnChg>
        <pc:cxnChg chg="add mod">
          <ac:chgData name="Manish Sharma" userId="b799adb9ba789c8f" providerId="LiveId" clId="{B31C9108-4898-42B0-BDC9-CB8E2FBC8D58}" dt="2022-10-12T03:53:48.427" v="41"/>
          <ac:cxnSpMkLst>
            <pc:docMk/>
            <pc:sldMk cId="4142261549" sldId="304"/>
            <ac:cxnSpMk id="29" creationId="{A1007E61-CF08-A182-F0C1-B9C83CCD5126}"/>
          </ac:cxnSpMkLst>
        </pc:cxnChg>
      </pc:sldChg>
      <pc:sldChg chg="del">
        <pc:chgData name="Manish Sharma" userId="b799adb9ba789c8f" providerId="LiveId" clId="{B31C9108-4898-42B0-BDC9-CB8E2FBC8D58}" dt="2022-10-12T03:37:46.409" v="0" actId="47"/>
        <pc:sldMkLst>
          <pc:docMk/>
          <pc:sldMk cId="914981438" sldId="305"/>
        </pc:sldMkLst>
      </pc:sldChg>
      <pc:sldChg chg="addSp modSp new mod">
        <pc:chgData name="Manish Sharma" userId="b799adb9ba789c8f" providerId="LiveId" clId="{B31C9108-4898-42B0-BDC9-CB8E2FBC8D58}" dt="2022-10-12T04:12:25.501" v="142"/>
        <pc:sldMkLst>
          <pc:docMk/>
          <pc:sldMk cId="3105450706" sldId="305"/>
        </pc:sldMkLst>
        <pc:spChg chg="add mod">
          <ac:chgData name="Manish Sharma" userId="b799adb9ba789c8f" providerId="LiveId" clId="{B31C9108-4898-42B0-BDC9-CB8E2FBC8D58}" dt="2022-10-12T04:05:32.335" v="49"/>
          <ac:spMkLst>
            <pc:docMk/>
            <pc:sldMk cId="3105450706" sldId="305"/>
            <ac:spMk id="2" creationId="{0AA6F4BF-A794-67FC-241A-62AAACBBD3ED}"/>
          </ac:spMkLst>
        </pc:spChg>
        <pc:spChg chg="add mod">
          <ac:chgData name="Manish Sharma" userId="b799adb9ba789c8f" providerId="LiveId" clId="{B31C9108-4898-42B0-BDC9-CB8E2FBC8D58}" dt="2022-10-12T04:05:32.335" v="49"/>
          <ac:spMkLst>
            <pc:docMk/>
            <pc:sldMk cId="3105450706" sldId="305"/>
            <ac:spMk id="3" creationId="{0850E08A-26F8-E1CC-DD07-FDDAE28E5346}"/>
          </ac:spMkLst>
        </pc:spChg>
        <pc:spChg chg="add mod">
          <ac:chgData name="Manish Sharma" userId="b799adb9ba789c8f" providerId="LiveId" clId="{B31C9108-4898-42B0-BDC9-CB8E2FBC8D58}" dt="2022-10-12T04:05:32.335" v="49"/>
          <ac:spMkLst>
            <pc:docMk/>
            <pc:sldMk cId="3105450706" sldId="305"/>
            <ac:spMk id="4" creationId="{E2D36109-592F-D79B-6F1C-A3B63985318D}"/>
          </ac:spMkLst>
        </pc:spChg>
        <pc:spChg chg="mod">
          <ac:chgData name="Manish Sharma" userId="b799adb9ba789c8f" providerId="LiveId" clId="{B31C9108-4898-42B0-BDC9-CB8E2FBC8D58}" dt="2022-10-12T04:05:32.335" v="49"/>
          <ac:spMkLst>
            <pc:docMk/>
            <pc:sldMk cId="3105450706" sldId="305"/>
            <ac:spMk id="7" creationId="{E9BD02E9-C679-DBB0-6945-31201BFD545D}"/>
          </ac:spMkLst>
        </pc:spChg>
        <pc:spChg chg="mod">
          <ac:chgData name="Manish Sharma" userId="b799adb9ba789c8f" providerId="LiveId" clId="{B31C9108-4898-42B0-BDC9-CB8E2FBC8D58}" dt="2022-10-12T04:05:32.335" v="49"/>
          <ac:spMkLst>
            <pc:docMk/>
            <pc:sldMk cId="3105450706" sldId="305"/>
            <ac:spMk id="8" creationId="{048788CC-3F53-8900-BD7C-BD0DB01D2150}"/>
          </ac:spMkLst>
        </pc:spChg>
        <pc:spChg chg="mod">
          <ac:chgData name="Manish Sharma" userId="b799adb9ba789c8f" providerId="LiveId" clId="{B31C9108-4898-42B0-BDC9-CB8E2FBC8D58}" dt="2022-10-12T04:05:32.335" v="49"/>
          <ac:spMkLst>
            <pc:docMk/>
            <pc:sldMk cId="3105450706" sldId="305"/>
            <ac:spMk id="10" creationId="{B7071A69-FD2A-7CDB-4FE9-944D1A112AEA}"/>
          </ac:spMkLst>
        </pc:spChg>
        <pc:spChg chg="mod">
          <ac:chgData name="Manish Sharma" userId="b799adb9ba789c8f" providerId="LiveId" clId="{B31C9108-4898-42B0-BDC9-CB8E2FBC8D58}" dt="2022-10-12T04:05:32.335" v="49"/>
          <ac:spMkLst>
            <pc:docMk/>
            <pc:sldMk cId="3105450706" sldId="305"/>
            <ac:spMk id="11" creationId="{1FF15EEC-3178-0BAA-6E2F-8BF529D205EA}"/>
          </ac:spMkLst>
        </pc:spChg>
        <pc:spChg chg="add mod">
          <ac:chgData name="Manish Sharma" userId="b799adb9ba789c8f" providerId="LiveId" clId="{B31C9108-4898-42B0-BDC9-CB8E2FBC8D58}" dt="2022-10-12T04:05:32.335" v="49"/>
          <ac:spMkLst>
            <pc:docMk/>
            <pc:sldMk cId="3105450706" sldId="305"/>
            <ac:spMk id="12" creationId="{BB4C405D-E20A-103D-998E-4452F865C13B}"/>
          </ac:spMkLst>
        </pc:spChg>
        <pc:spChg chg="add mod">
          <ac:chgData name="Manish Sharma" userId="b799adb9ba789c8f" providerId="LiveId" clId="{B31C9108-4898-42B0-BDC9-CB8E2FBC8D58}" dt="2022-10-12T04:05:48.989" v="50"/>
          <ac:spMkLst>
            <pc:docMk/>
            <pc:sldMk cId="3105450706" sldId="305"/>
            <ac:spMk id="13" creationId="{C372AFBA-1363-9B8F-BA62-F2A097A56D15}"/>
          </ac:spMkLst>
        </pc:spChg>
        <pc:spChg chg="add mod">
          <ac:chgData name="Manish Sharma" userId="b799adb9ba789c8f" providerId="LiveId" clId="{B31C9108-4898-42B0-BDC9-CB8E2FBC8D58}" dt="2022-10-12T04:05:48.989" v="50"/>
          <ac:spMkLst>
            <pc:docMk/>
            <pc:sldMk cId="3105450706" sldId="305"/>
            <ac:spMk id="15" creationId="{0376DD8E-227E-4F30-14EF-C8723C41BE3B}"/>
          </ac:spMkLst>
        </pc:spChg>
        <pc:spChg chg="add mod">
          <ac:chgData name="Manish Sharma" userId="b799adb9ba789c8f" providerId="LiveId" clId="{B31C9108-4898-42B0-BDC9-CB8E2FBC8D58}" dt="2022-10-12T04:05:48.989" v="50"/>
          <ac:spMkLst>
            <pc:docMk/>
            <pc:sldMk cId="3105450706" sldId="305"/>
            <ac:spMk id="16" creationId="{6ED41CFA-1938-9AF4-0E51-230131D6C438}"/>
          </ac:spMkLst>
        </pc:spChg>
        <pc:spChg chg="add mod">
          <ac:chgData name="Manish Sharma" userId="b799adb9ba789c8f" providerId="LiveId" clId="{B31C9108-4898-42B0-BDC9-CB8E2FBC8D58}" dt="2022-10-12T04:05:57.590" v="51"/>
          <ac:spMkLst>
            <pc:docMk/>
            <pc:sldMk cId="3105450706" sldId="305"/>
            <ac:spMk id="18" creationId="{329C28B7-28C5-9ADB-5277-DAB15C892131}"/>
          </ac:spMkLst>
        </pc:spChg>
        <pc:spChg chg="add mod">
          <ac:chgData name="Manish Sharma" userId="b799adb9ba789c8f" providerId="LiveId" clId="{B31C9108-4898-42B0-BDC9-CB8E2FBC8D58}" dt="2022-10-12T04:05:57.590" v="51"/>
          <ac:spMkLst>
            <pc:docMk/>
            <pc:sldMk cId="3105450706" sldId="305"/>
            <ac:spMk id="19" creationId="{54F0D699-49FD-6ECD-7A4C-A8DD9C512343}"/>
          </ac:spMkLst>
        </pc:spChg>
        <pc:spChg chg="add mod">
          <ac:chgData name="Manish Sharma" userId="b799adb9ba789c8f" providerId="LiveId" clId="{B31C9108-4898-42B0-BDC9-CB8E2FBC8D58}" dt="2022-10-12T04:05:57.590" v="51"/>
          <ac:spMkLst>
            <pc:docMk/>
            <pc:sldMk cId="3105450706" sldId="305"/>
            <ac:spMk id="20" creationId="{07D360B9-702C-5B3A-EA6F-DBCACEB6AD8C}"/>
          </ac:spMkLst>
        </pc:spChg>
        <pc:spChg chg="add mod">
          <ac:chgData name="Manish Sharma" userId="b799adb9ba789c8f" providerId="LiveId" clId="{B31C9108-4898-42B0-BDC9-CB8E2FBC8D58}" dt="2022-10-12T04:05:57.590" v="51"/>
          <ac:spMkLst>
            <pc:docMk/>
            <pc:sldMk cId="3105450706" sldId="305"/>
            <ac:spMk id="21" creationId="{CC510DE3-9C62-27F5-45E1-6A1D64225CA0}"/>
          </ac:spMkLst>
        </pc:spChg>
        <pc:spChg chg="add mod">
          <ac:chgData name="Manish Sharma" userId="b799adb9ba789c8f" providerId="LiveId" clId="{B31C9108-4898-42B0-BDC9-CB8E2FBC8D58}" dt="2022-10-12T04:05:57.590" v="51"/>
          <ac:spMkLst>
            <pc:docMk/>
            <pc:sldMk cId="3105450706" sldId="305"/>
            <ac:spMk id="22" creationId="{AFE25964-5BDF-30CB-71F5-F1F03049ED35}"/>
          </ac:spMkLst>
        </pc:spChg>
        <pc:spChg chg="add mod">
          <ac:chgData name="Manish Sharma" userId="b799adb9ba789c8f" providerId="LiveId" clId="{B31C9108-4898-42B0-BDC9-CB8E2FBC8D58}" dt="2022-10-12T04:06:26.051" v="52"/>
          <ac:spMkLst>
            <pc:docMk/>
            <pc:sldMk cId="3105450706" sldId="305"/>
            <ac:spMk id="23" creationId="{35EA69CB-B926-F670-C401-05D661C3E338}"/>
          </ac:spMkLst>
        </pc:spChg>
        <pc:spChg chg="add mod">
          <ac:chgData name="Manish Sharma" userId="b799adb9ba789c8f" providerId="LiveId" clId="{B31C9108-4898-42B0-BDC9-CB8E2FBC8D58}" dt="2022-10-12T04:06:26.051" v="52"/>
          <ac:spMkLst>
            <pc:docMk/>
            <pc:sldMk cId="3105450706" sldId="305"/>
            <ac:spMk id="26" creationId="{75E2BA48-1553-EF1D-7542-8E615C2CE366}"/>
          </ac:spMkLst>
        </pc:spChg>
        <pc:spChg chg="add mod">
          <ac:chgData name="Manish Sharma" userId="b799adb9ba789c8f" providerId="LiveId" clId="{B31C9108-4898-42B0-BDC9-CB8E2FBC8D58}" dt="2022-10-12T04:06:37.450" v="53"/>
          <ac:spMkLst>
            <pc:docMk/>
            <pc:sldMk cId="3105450706" sldId="305"/>
            <ac:spMk id="27" creationId="{DEE1BBF3-24A9-63F1-6DB6-341340F4F6CF}"/>
          </ac:spMkLst>
        </pc:spChg>
        <pc:spChg chg="add mod">
          <ac:chgData name="Manish Sharma" userId="b799adb9ba789c8f" providerId="LiveId" clId="{B31C9108-4898-42B0-BDC9-CB8E2FBC8D58}" dt="2022-10-12T04:06:44.423" v="54"/>
          <ac:spMkLst>
            <pc:docMk/>
            <pc:sldMk cId="3105450706" sldId="305"/>
            <ac:spMk id="30" creationId="{5005A411-EB90-065B-9B92-FE46BEB0A067}"/>
          </ac:spMkLst>
        </pc:spChg>
        <pc:spChg chg="add mod">
          <ac:chgData name="Manish Sharma" userId="b799adb9ba789c8f" providerId="LiveId" clId="{B31C9108-4898-42B0-BDC9-CB8E2FBC8D58}" dt="2022-10-12T04:06:58.947" v="55"/>
          <ac:spMkLst>
            <pc:docMk/>
            <pc:sldMk cId="3105450706" sldId="305"/>
            <ac:spMk id="31" creationId="{B42EF94F-8EC2-21AF-8DD8-7DC0BBC903C4}"/>
          </ac:spMkLst>
        </pc:spChg>
        <pc:spChg chg="add mod">
          <ac:chgData name="Manish Sharma" userId="b799adb9ba789c8f" providerId="LiveId" clId="{B31C9108-4898-42B0-BDC9-CB8E2FBC8D58}" dt="2022-10-12T04:07:59.172" v="56"/>
          <ac:spMkLst>
            <pc:docMk/>
            <pc:sldMk cId="3105450706" sldId="305"/>
            <ac:spMk id="32" creationId="{8C778309-F3C7-4E18-40B2-192DEA038EF3}"/>
          </ac:spMkLst>
        </pc:spChg>
        <pc:spChg chg="add mod">
          <ac:chgData name="Manish Sharma" userId="b799adb9ba789c8f" providerId="LiveId" clId="{B31C9108-4898-42B0-BDC9-CB8E2FBC8D58}" dt="2022-10-12T04:08:06.950" v="57"/>
          <ac:spMkLst>
            <pc:docMk/>
            <pc:sldMk cId="3105450706" sldId="305"/>
            <ac:spMk id="33" creationId="{96F6BF88-78F8-AC36-9FF2-249EE82CCDB8}"/>
          </ac:spMkLst>
        </pc:spChg>
        <pc:spChg chg="add mod">
          <ac:chgData name="Manish Sharma" userId="b799adb9ba789c8f" providerId="LiveId" clId="{B31C9108-4898-42B0-BDC9-CB8E2FBC8D58}" dt="2022-10-12T04:08:54.593" v="116" actId="1076"/>
          <ac:spMkLst>
            <pc:docMk/>
            <pc:sldMk cId="3105450706" sldId="305"/>
            <ac:spMk id="34" creationId="{29C712B1-B815-AB53-43A0-ECECBE01F42A}"/>
          </ac:spMkLst>
        </pc:spChg>
        <pc:spChg chg="add mod">
          <ac:chgData name="Manish Sharma" userId="b799adb9ba789c8f" providerId="LiveId" clId="{B31C9108-4898-42B0-BDC9-CB8E2FBC8D58}" dt="2022-10-12T04:11:43.485" v="141" actId="20577"/>
          <ac:spMkLst>
            <pc:docMk/>
            <pc:sldMk cId="3105450706" sldId="305"/>
            <ac:spMk id="35" creationId="{16B25330-8ED6-6B4C-7DC8-7A3410AAF022}"/>
          </ac:spMkLst>
        </pc:spChg>
        <pc:spChg chg="add mod">
          <ac:chgData name="Manish Sharma" userId="b799adb9ba789c8f" providerId="LiveId" clId="{B31C9108-4898-42B0-BDC9-CB8E2FBC8D58}" dt="2022-10-12T04:12:25.501" v="142"/>
          <ac:spMkLst>
            <pc:docMk/>
            <pc:sldMk cId="3105450706" sldId="305"/>
            <ac:spMk id="36" creationId="{504CB0CA-8FD1-875D-A840-4EDC0D1B65A4}"/>
          </ac:spMkLst>
        </pc:spChg>
        <pc:grpChg chg="add mod">
          <ac:chgData name="Manish Sharma" userId="b799adb9ba789c8f" providerId="LiveId" clId="{B31C9108-4898-42B0-BDC9-CB8E2FBC8D58}" dt="2022-10-12T04:05:32.335" v="49"/>
          <ac:grpSpMkLst>
            <pc:docMk/>
            <pc:sldMk cId="3105450706" sldId="305"/>
            <ac:grpSpMk id="6" creationId="{37C96E25-4E1F-9CC7-9C58-52A5FE68EE67}"/>
          </ac:grpSpMkLst>
        </pc:grpChg>
        <pc:grpChg chg="add mod">
          <ac:chgData name="Manish Sharma" userId="b799adb9ba789c8f" providerId="LiveId" clId="{B31C9108-4898-42B0-BDC9-CB8E2FBC8D58}" dt="2022-10-12T04:05:32.335" v="49"/>
          <ac:grpSpMkLst>
            <pc:docMk/>
            <pc:sldMk cId="3105450706" sldId="305"/>
            <ac:grpSpMk id="9" creationId="{EF43B5A6-D4DA-4FFD-2ABD-D6078AAEC01D}"/>
          </ac:grpSpMkLst>
        </pc:grpChg>
        <pc:cxnChg chg="add mod">
          <ac:chgData name="Manish Sharma" userId="b799adb9ba789c8f" providerId="LiveId" clId="{B31C9108-4898-42B0-BDC9-CB8E2FBC8D58}" dt="2022-10-12T04:05:32.335" v="49"/>
          <ac:cxnSpMkLst>
            <pc:docMk/>
            <pc:sldMk cId="3105450706" sldId="305"/>
            <ac:cxnSpMk id="5" creationId="{2BA4320F-4EF0-1D06-A3C8-9A7D2DA1AD4B}"/>
          </ac:cxnSpMkLst>
        </pc:cxnChg>
        <pc:cxnChg chg="add mod">
          <ac:chgData name="Manish Sharma" userId="b799adb9ba789c8f" providerId="LiveId" clId="{B31C9108-4898-42B0-BDC9-CB8E2FBC8D58}" dt="2022-10-12T04:05:48.989" v="50"/>
          <ac:cxnSpMkLst>
            <pc:docMk/>
            <pc:sldMk cId="3105450706" sldId="305"/>
            <ac:cxnSpMk id="14" creationId="{A751D806-1702-3C5A-E6D9-AECF9AD51E47}"/>
          </ac:cxnSpMkLst>
        </pc:cxnChg>
        <pc:cxnChg chg="add mod">
          <ac:chgData name="Manish Sharma" userId="b799adb9ba789c8f" providerId="LiveId" clId="{B31C9108-4898-42B0-BDC9-CB8E2FBC8D58}" dt="2022-10-12T04:05:48.989" v="50"/>
          <ac:cxnSpMkLst>
            <pc:docMk/>
            <pc:sldMk cId="3105450706" sldId="305"/>
            <ac:cxnSpMk id="17" creationId="{8BB75CC5-3355-CDE9-5F56-F1773E99A0C7}"/>
          </ac:cxnSpMkLst>
        </pc:cxnChg>
        <pc:cxnChg chg="add mod">
          <ac:chgData name="Manish Sharma" userId="b799adb9ba789c8f" providerId="LiveId" clId="{B31C9108-4898-42B0-BDC9-CB8E2FBC8D58}" dt="2022-10-12T04:06:26.051" v="52"/>
          <ac:cxnSpMkLst>
            <pc:docMk/>
            <pc:sldMk cId="3105450706" sldId="305"/>
            <ac:cxnSpMk id="24" creationId="{8F318319-D711-E5B0-851D-B8712937BE91}"/>
          </ac:cxnSpMkLst>
        </pc:cxnChg>
        <pc:cxnChg chg="add mod">
          <ac:chgData name="Manish Sharma" userId="b799adb9ba789c8f" providerId="LiveId" clId="{B31C9108-4898-42B0-BDC9-CB8E2FBC8D58}" dt="2022-10-12T04:06:26.051" v="52"/>
          <ac:cxnSpMkLst>
            <pc:docMk/>
            <pc:sldMk cId="3105450706" sldId="305"/>
            <ac:cxnSpMk id="25" creationId="{56997049-7A6F-CE18-1D34-DE15981372ED}"/>
          </ac:cxnSpMkLst>
        </pc:cxnChg>
        <pc:cxnChg chg="add mod">
          <ac:chgData name="Manish Sharma" userId="b799adb9ba789c8f" providerId="LiveId" clId="{B31C9108-4898-42B0-BDC9-CB8E2FBC8D58}" dt="2022-10-12T04:06:37.450" v="53"/>
          <ac:cxnSpMkLst>
            <pc:docMk/>
            <pc:sldMk cId="3105450706" sldId="305"/>
            <ac:cxnSpMk id="28" creationId="{77954EE8-1A33-744A-5DE4-AEFAA2E76495}"/>
          </ac:cxnSpMkLst>
        </pc:cxnChg>
        <pc:cxnChg chg="add mod">
          <ac:chgData name="Manish Sharma" userId="b799adb9ba789c8f" providerId="LiveId" clId="{B31C9108-4898-42B0-BDC9-CB8E2FBC8D58}" dt="2022-10-12T04:06:37.450" v="53"/>
          <ac:cxnSpMkLst>
            <pc:docMk/>
            <pc:sldMk cId="3105450706" sldId="305"/>
            <ac:cxnSpMk id="29" creationId="{AEB6D31E-F266-B5AC-7091-3491303D895A}"/>
          </ac:cxnSpMkLst>
        </pc:cxnChg>
      </pc:sldChg>
      <pc:sldChg chg="addSp delSp modSp new mod">
        <pc:chgData name="Manish Sharma" userId="b799adb9ba789c8f" providerId="LiveId" clId="{B31C9108-4898-42B0-BDC9-CB8E2FBC8D58}" dt="2022-10-12T04:29:41.966" v="168"/>
        <pc:sldMkLst>
          <pc:docMk/>
          <pc:sldMk cId="740726726" sldId="306"/>
        </pc:sldMkLst>
        <pc:spChg chg="del">
          <ac:chgData name="Manish Sharma" userId="b799adb9ba789c8f" providerId="LiveId" clId="{B31C9108-4898-42B0-BDC9-CB8E2FBC8D58}" dt="2022-10-12T04:25:56.681" v="145" actId="478"/>
          <ac:spMkLst>
            <pc:docMk/>
            <pc:sldMk cId="740726726" sldId="306"/>
            <ac:spMk id="2" creationId="{3442CFF9-26FF-281F-607D-6D617FAA404D}"/>
          </ac:spMkLst>
        </pc:spChg>
        <pc:spChg chg="del">
          <ac:chgData name="Manish Sharma" userId="b799adb9ba789c8f" providerId="LiveId" clId="{B31C9108-4898-42B0-BDC9-CB8E2FBC8D58}" dt="2022-10-12T04:25:56.681" v="145" actId="478"/>
          <ac:spMkLst>
            <pc:docMk/>
            <pc:sldMk cId="740726726" sldId="306"/>
            <ac:spMk id="3" creationId="{8E13388E-0A43-7691-4EF9-35EE5295EDDB}"/>
          </ac:spMkLst>
        </pc:spChg>
        <pc:spChg chg="add mod">
          <ac:chgData name="Manish Sharma" userId="b799adb9ba789c8f" providerId="LiveId" clId="{B31C9108-4898-42B0-BDC9-CB8E2FBC8D58}" dt="2022-10-12T04:26:02.119" v="146"/>
          <ac:spMkLst>
            <pc:docMk/>
            <pc:sldMk cId="740726726" sldId="306"/>
            <ac:spMk id="4" creationId="{54A35E97-1175-FDB4-E176-C9D2390829C1}"/>
          </ac:spMkLst>
        </pc:spChg>
        <pc:spChg chg="add mod">
          <ac:chgData name="Manish Sharma" userId="b799adb9ba789c8f" providerId="LiveId" clId="{B31C9108-4898-42B0-BDC9-CB8E2FBC8D58}" dt="2022-10-12T04:26:02.119" v="146"/>
          <ac:spMkLst>
            <pc:docMk/>
            <pc:sldMk cId="740726726" sldId="306"/>
            <ac:spMk id="5" creationId="{42442AED-A24D-7C1B-1B36-0C5D9893A385}"/>
          </ac:spMkLst>
        </pc:spChg>
        <pc:spChg chg="add mod">
          <ac:chgData name="Manish Sharma" userId="b799adb9ba789c8f" providerId="LiveId" clId="{B31C9108-4898-42B0-BDC9-CB8E2FBC8D58}" dt="2022-10-12T04:26:02.119" v="146"/>
          <ac:spMkLst>
            <pc:docMk/>
            <pc:sldMk cId="740726726" sldId="306"/>
            <ac:spMk id="6" creationId="{DB095708-0CA3-F80F-9C6A-29F1E0E155D4}"/>
          </ac:spMkLst>
        </pc:spChg>
        <pc:spChg chg="add mod">
          <ac:chgData name="Manish Sharma" userId="b799adb9ba789c8f" providerId="LiveId" clId="{B31C9108-4898-42B0-BDC9-CB8E2FBC8D58}" dt="2022-10-12T04:26:37.723" v="147"/>
          <ac:spMkLst>
            <pc:docMk/>
            <pc:sldMk cId="740726726" sldId="306"/>
            <ac:spMk id="7" creationId="{7B6795F7-1B7C-46B7-298C-8C1C2A5B9ABC}"/>
          </ac:spMkLst>
        </pc:spChg>
        <pc:spChg chg="add mod">
          <ac:chgData name="Manish Sharma" userId="b799adb9ba789c8f" providerId="LiveId" clId="{B31C9108-4898-42B0-BDC9-CB8E2FBC8D58}" dt="2022-10-12T04:26:45.797" v="148"/>
          <ac:spMkLst>
            <pc:docMk/>
            <pc:sldMk cId="740726726" sldId="306"/>
            <ac:spMk id="8" creationId="{C1CFC2D5-9DD5-7A87-90EC-66B2331A6828}"/>
          </ac:spMkLst>
        </pc:spChg>
        <pc:spChg chg="add mod">
          <ac:chgData name="Manish Sharma" userId="b799adb9ba789c8f" providerId="LiveId" clId="{B31C9108-4898-42B0-BDC9-CB8E2FBC8D58}" dt="2022-10-12T04:27:05.438" v="149"/>
          <ac:spMkLst>
            <pc:docMk/>
            <pc:sldMk cId="740726726" sldId="306"/>
            <ac:spMk id="10" creationId="{A096F49E-4C7B-D640-6948-A32E1D02AB8B}"/>
          </ac:spMkLst>
        </pc:spChg>
        <pc:spChg chg="add del mod">
          <ac:chgData name="Manish Sharma" userId="b799adb9ba789c8f" providerId="LiveId" clId="{B31C9108-4898-42B0-BDC9-CB8E2FBC8D58}" dt="2022-10-12T04:27:57.177" v="151"/>
          <ac:spMkLst>
            <pc:docMk/>
            <pc:sldMk cId="740726726" sldId="306"/>
            <ac:spMk id="13" creationId="{E8DAB999-4024-D80E-A4B6-183F39E639FC}"/>
          </ac:spMkLst>
        </pc:spChg>
        <pc:spChg chg="add mod ord">
          <ac:chgData name="Manish Sharma" userId="b799adb9ba789c8f" providerId="LiveId" clId="{B31C9108-4898-42B0-BDC9-CB8E2FBC8D58}" dt="2022-10-12T04:28:06.456" v="153" actId="167"/>
          <ac:spMkLst>
            <pc:docMk/>
            <pc:sldMk cId="740726726" sldId="306"/>
            <ac:spMk id="15" creationId="{529D0EB7-B516-4B40-7094-AFEAD7D78CD0}"/>
          </ac:spMkLst>
        </pc:spChg>
        <pc:spChg chg="add mod">
          <ac:chgData name="Manish Sharma" userId="b799adb9ba789c8f" providerId="LiveId" clId="{B31C9108-4898-42B0-BDC9-CB8E2FBC8D58}" dt="2022-10-12T04:28:50.986" v="166" actId="1037"/>
          <ac:spMkLst>
            <pc:docMk/>
            <pc:sldMk cId="740726726" sldId="306"/>
            <ac:spMk id="16" creationId="{26F75410-2CF6-D013-CF86-61A1C0639BCF}"/>
          </ac:spMkLst>
        </pc:spChg>
        <pc:spChg chg="add mod">
          <ac:chgData name="Manish Sharma" userId="b799adb9ba789c8f" providerId="LiveId" clId="{B31C9108-4898-42B0-BDC9-CB8E2FBC8D58}" dt="2022-10-12T04:28:50.986" v="166" actId="1037"/>
          <ac:spMkLst>
            <pc:docMk/>
            <pc:sldMk cId="740726726" sldId="306"/>
            <ac:spMk id="17" creationId="{6F627E51-37C0-385F-FE36-969E1466DEE7}"/>
          </ac:spMkLst>
        </pc:spChg>
        <pc:spChg chg="add mod">
          <ac:chgData name="Manish Sharma" userId="b799adb9ba789c8f" providerId="LiveId" clId="{B31C9108-4898-42B0-BDC9-CB8E2FBC8D58}" dt="2022-10-12T04:28:50.986" v="166" actId="1037"/>
          <ac:spMkLst>
            <pc:docMk/>
            <pc:sldMk cId="740726726" sldId="306"/>
            <ac:spMk id="18" creationId="{91BCAB59-6F8A-7E24-33E7-F597B39196B7}"/>
          </ac:spMkLst>
        </pc:spChg>
        <pc:spChg chg="add mod">
          <ac:chgData name="Manish Sharma" userId="b799adb9ba789c8f" providerId="LiveId" clId="{B31C9108-4898-42B0-BDC9-CB8E2FBC8D58}" dt="2022-10-12T04:28:50.986" v="166" actId="1037"/>
          <ac:spMkLst>
            <pc:docMk/>
            <pc:sldMk cId="740726726" sldId="306"/>
            <ac:spMk id="19" creationId="{9BB09779-BF98-127F-4E37-620629537DE7}"/>
          </ac:spMkLst>
        </pc:spChg>
        <pc:spChg chg="add mod">
          <ac:chgData name="Manish Sharma" userId="b799adb9ba789c8f" providerId="LiveId" clId="{B31C9108-4898-42B0-BDC9-CB8E2FBC8D58}" dt="2022-10-12T04:28:50.986" v="166" actId="1037"/>
          <ac:spMkLst>
            <pc:docMk/>
            <pc:sldMk cId="740726726" sldId="306"/>
            <ac:spMk id="20" creationId="{2FD5353B-ED01-7EB8-897C-A33896A1A70A}"/>
          </ac:spMkLst>
        </pc:spChg>
        <pc:spChg chg="add mod">
          <ac:chgData name="Manish Sharma" userId="b799adb9ba789c8f" providerId="LiveId" clId="{B31C9108-4898-42B0-BDC9-CB8E2FBC8D58}" dt="2022-10-12T04:28:50.986" v="166" actId="1037"/>
          <ac:spMkLst>
            <pc:docMk/>
            <pc:sldMk cId="740726726" sldId="306"/>
            <ac:spMk id="21" creationId="{708CB410-EDEF-6C7B-F45C-CDDEEA69388B}"/>
          </ac:spMkLst>
        </pc:spChg>
        <pc:spChg chg="add mod">
          <ac:chgData name="Manish Sharma" userId="b799adb9ba789c8f" providerId="LiveId" clId="{B31C9108-4898-42B0-BDC9-CB8E2FBC8D58}" dt="2022-10-12T04:28:50.986" v="166" actId="1037"/>
          <ac:spMkLst>
            <pc:docMk/>
            <pc:sldMk cId="740726726" sldId="306"/>
            <ac:spMk id="23" creationId="{B5343E43-68C6-31D3-4CDE-C7DA6DFDF4E4}"/>
          </ac:spMkLst>
        </pc:spChg>
        <pc:spChg chg="add mod">
          <ac:chgData name="Manish Sharma" userId="b799adb9ba789c8f" providerId="LiveId" clId="{B31C9108-4898-42B0-BDC9-CB8E2FBC8D58}" dt="2022-10-12T04:29:04.606" v="167"/>
          <ac:spMkLst>
            <pc:docMk/>
            <pc:sldMk cId="740726726" sldId="306"/>
            <ac:spMk id="26" creationId="{3DF5B7D6-F502-5EB2-0304-733198CE364E}"/>
          </ac:spMkLst>
        </pc:spChg>
        <pc:spChg chg="add mod">
          <ac:chgData name="Manish Sharma" userId="b799adb9ba789c8f" providerId="LiveId" clId="{B31C9108-4898-42B0-BDC9-CB8E2FBC8D58}" dt="2022-10-12T04:29:04.606" v="167"/>
          <ac:spMkLst>
            <pc:docMk/>
            <pc:sldMk cId="740726726" sldId="306"/>
            <ac:spMk id="27" creationId="{97EB17A0-5A02-2260-600B-82C5BEAE5171}"/>
          </ac:spMkLst>
        </pc:spChg>
        <pc:spChg chg="add mod">
          <ac:chgData name="Manish Sharma" userId="b799adb9ba789c8f" providerId="LiveId" clId="{B31C9108-4898-42B0-BDC9-CB8E2FBC8D58}" dt="2022-10-12T04:29:41.966" v="168"/>
          <ac:spMkLst>
            <pc:docMk/>
            <pc:sldMk cId="740726726" sldId="306"/>
            <ac:spMk id="28" creationId="{24B2EB68-10DA-277A-1EC0-81316D16BE67}"/>
          </ac:spMkLst>
        </pc:spChg>
        <pc:cxnChg chg="add mod">
          <ac:chgData name="Manish Sharma" userId="b799adb9ba789c8f" providerId="LiveId" clId="{B31C9108-4898-42B0-BDC9-CB8E2FBC8D58}" dt="2022-10-12T04:27:05.438" v="149"/>
          <ac:cxnSpMkLst>
            <pc:docMk/>
            <pc:sldMk cId="740726726" sldId="306"/>
            <ac:cxnSpMk id="9" creationId="{ED18EFAE-EC15-C727-0187-81866BA4160C}"/>
          </ac:cxnSpMkLst>
        </pc:cxnChg>
        <pc:cxnChg chg="add mod">
          <ac:chgData name="Manish Sharma" userId="b799adb9ba789c8f" providerId="LiveId" clId="{B31C9108-4898-42B0-BDC9-CB8E2FBC8D58}" dt="2022-10-12T04:27:05.438" v="149"/>
          <ac:cxnSpMkLst>
            <pc:docMk/>
            <pc:sldMk cId="740726726" sldId="306"/>
            <ac:cxnSpMk id="11" creationId="{84614EAB-4E0A-F712-7F97-9643337B04C8}"/>
          </ac:cxnSpMkLst>
        </pc:cxnChg>
        <pc:cxnChg chg="add del mod">
          <ac:chgData name="Manish Sharma" userId="b799adb9ba789c8f" providerId="LiveId" clId="{B31C9108-4898-42B0-BDC9-CB8E2FBC8D58}" dt="2022-10-12T04:27:57.177" v="151"/>
          <ac:cxnSpMkLst>
            <pc:docMk/>
            <pc:sldMk cId="740726726" sldId="306"/>
            <ac:cxnSpMk id="12" creationId="{B91A464C-C19A-A5CD-E64C-F853FA14A803}"/>
          </ac:cxnSpMkLst>
        </pc:cxnChg>
        <pc:cxnChg chg="add del mod">
          <ac:chgData name="Manish Sharma" userId="b799adb9ba789c8f" providerId="LiveId" clId="{B31C9108-4898-42B0-BDC9-CB8E2FBC8D58}" dt="2022-10-12T04:27:57.177" v="151"/>
          <ac:cxnSpMkLst>
            <pc:docMk/>
            <pc:sldMk cId="740726726" sldId="306"/>
            <ac:cxnSpMk id="14" creationId="{451F94AB-DC25-9BF9-577D-17C5E884F087}"/>
          </ac:cxnSpMkLst>
        </pc:cxnChg>
        <pc:cxnChg chg="add mod">
          <ac:chgData name="Manish Sharma" userId="b799adb9ba789c8f" providerId="LiveId" clId="{B31C9108-4898-42B0-BDC9-CB8E2FBC8D58}" dt="2022-10-12T04:28:50.986" v="166" actId="1037"/>
          <ac:cxnSpMkLst>
            <pc:docMk/>
            <pc:sldMk cId="740726726" sldId="306"/>
            <ac:cxnSpMk id="22" creationId="{13E10C9D-30DA-D0FC-C418-A710A64C480A}"/>
          </ac:cxnSpMkLst>
        </pc:cxnChg>
        <pc:cxnChg chg="add mod">
          <ac:chgData name="Manish Sharma" userId="b799adb9ba789c8f" providerId="LiveId" clId="{B31C9108-4898-42B0-BDC9-CB8E2FBC8D58}" dt="2022-10-12T04:28:50.986" v="166" actId="1037"/>
          <ac:cxnSpMkLst>
            <pc:docMk/>
            <pc:sldMk cId="740726726" sldId="306"/>
            <ac:cxnSpMk id="24" creationId="{D784B32F-4B25-D052-9863-F6E50158622E}"/>
          </ac:cxnSpMkLst>
        </pc:cxnChg>
        <pc:cxnChg chg="add mod">
          <ac:chgData name="Manish Sharma" userId="b799adb9ba789c8f" providerId="LiveId" clId="{B31C9108-4898-42B0-BDC9-CB8E2FBC8D58}" dt="2022-10-12T04:29:04.606" v="167"/>
          <ac:cxnSpMkLst>
            <pc:docMk/>
            <pc:sldMk cId="740726726" sldId="306"/>
            <ac:cxnSpMk id="25" creationId="{3BA65B31-6114-1C8C-598E-9AED56D40A49}"/>
          </ac:cxnSpMkLst>
        </pc:cxnChg>
      </pc:sldChg>
      <pc:sldChg chg="del">
        <pc:chgData name="Manish Sharma" userId="b799adb9ba789c8f" providerId="LiveId" clId="{B31C9108-4898-42B0-BDC9-CB8E2FBC8D58}" dt="2022-10-12T03:37:46.409" v="0" actId="47"/>
        <pc:sldMkLst>
          <pc:docMk/>
          <pc:sldMk cId="1215355755" sldId="306"/>
        </pc:sldMkLst>
      </pc:sldChg>
      <pc:sldChg chg="add del">
        <pc:chgData name="Manish Sharma" userId="b799adb9ba789c8f" providerId="LiveId" clId="{B31C9108-4898-42B0-BDC9-CB8E2FBC8D58}" dt="2022-10-12T04:32:32.169" v="169"/>
        <pc:sldMkLst>
          <pc:docMk/>
          <pc:sldMk cId="3302700364" sldId="308"/>
        </pc:sldMkLst>
      </pc:sldChg>
      <pc:sldChg chg="addSp delSp modSp new mod">
        <pc:chgData name="Manish Sharma" userId="b799adb9ba789c8f" providerId="LiveId" clId="{B31C9108-4898-42B0-BDC9-CB8E2FBC8D58}" dt="2022-10-12T04:48:48.842" v="182"/>
        <pc:sldMkLst>
          <pc:docMk/>
          <pc:sldMk cId="308422758" sldId="309"/>
        </pc:sldMkLst>
        <pc:spChg chg="del">
          <ac:chgData name="Manish Sharma" userId="b799adb9ba789c8f" providerId="LiveId" clId="{B31C9108-4898-42B0-BDC9-CB8E2FBC8D58}" dt="2022-10-12T04:44:48.015" v="171" actId="478"/>
          <ac:spMkLst>
            <pc:docMk/>
            <pc:sldMk cId="308422758" sldId="309"/>
            <ac:spMk id="2" creationId="{D41FAF6A-1E5A-ECF7-923A-8E6AB39E857E}"/>
          </ac:spMkLst>
        </pc:spChg>
        <pc:spChg chg="del">
          <ac:chgData name="Manish Sharma" userId="b799adb9ba789c8f" providerId="LiveId" clId="{B31C9108-4898-42B0-BDC9-CB8E2FBC8D58}" dt="2022-10-12T04:44:48.015" v="171" actId="478"/>
          <ac:spMkLst>
            <pc:docMk/>
            <pc:sldMk cId="308422758" sldId="309"/>
            <ac:spMk id="3" creationId="{A43E5BC7-A9CA-0314-D906-319C551F2688}"/>
          </ac:spMkLst>
        </pc:spChg>
        <pc:spChg chg="add mod">
          <ac:chgData name="Manish Sharma" userId="b799adb9ba789c8f" providerId="LiveId" clId="{B31C9108-4898-42B0-BDC9-CB8E2FBC8D58}" dt="2022-10-12T04:44:58.613" v="172"/>
          <ac:spMkLst>
            <pc:docMk/>
            <pc:sldMk cId="308422758" sldId="309"/>
            <ac:spMk id="4" creationId="{76CFA745-7595-CE71-4D9C-901B8F990CB5}"/>
          </ac:spMkLst>
        </pc:spChg>
        <pc:spChg chg="add mod">
          <ac:chgData name="Manish Sharma" userId="b799adb9ba789c8f" providerId="LiveId" clId="{B31C9108-4898-42B0-BDC9-CB8E2FBC8D58}" dt="2022-10-12T04:44:58.613" v="172"/>
          <ac:spMkLst>
            <pc:docMk/>
            <pc:sldMk cId="308422758" sldId="309"/>
            <ac:spMk id="6" creationId="{9FD03D7C-3F6D-FCAA-71CA-6B24BD03044F}"/>
          </ac:spMkLst>
        </pc:spChg>
        <pc:spChg chg="add mod">
          <ac:chgData name="Manish Sharma" userId="b799adb9ba789c8f" providerId="LiveId" clId="{B31C9108-4898-42B0-BDC9-CB8E2FBC8D58}" dt="2022-10-12T04:45:14.019" v="173"/>
          <ac:spMkLst>
            <pc:docMk/>
            <pc:sldMk cId="308422758" sldId="309"/>
            <ac:spMk id="7" creationId="{F055DB02-8CF1-2BAB-FE2F-F82EB6D00695}"/>
          </ac:spMkLst>
        </pc:spChg>
        <pc:spChg chg="add mod">
          <ac:chgData name="Manish Sharma" userId="b799adb9ba789c8f" providerId="LiveId" clId="{B31C9108-4898-42B0-BDC9-CB8E2FBC8D58}" dt="2022-10-12T04:46:03.790" v="174"/>
          <ac:spMkLst>
            <pc:docMk/>
            <pc:sldMk cId="308422758" sldId="309"/>
            <ac:spMk id="9" creationId="{2E06F599-0C5A-680C-8390-BABE602DC9DA}"/>
          </ac:spMkLst>
        </pc:spChg>
        <pc:spChg chg="add mod">
          <ac:chgData name="Manish Sharma" userId="b799adb9ba789c8f" providerId="LiveId" clId="{B31C9108-4898-42B0-BDC9-CB8E2FBC8D58}" dt="2022-10-12T04:46:03.790" v="174"/>
          <ac:spMkLst>
            <pc:docMk/>
            <pc:sldMk cId="308422758" sldId="309"/>
            <ac:spMk id="10" creationId="{20E9EB8A-FFD4-9602-D584-0D7692EA78C0}"/>
          </ac:spMkLst>
        </pc:spChg>
        <pc:spChg chg="add mod">
          <ac:chgData name="Manish Sharma" userId="b799adb9ba789c8f" providerId="LiveId" clId="{B31C9108-4898-42B0-BDC9-CB8E2FBC8D58}" dt="2022-10-12T04:46:24.389" v="175"/>
          <ac:spMkLst>
            <pc:docMk/>
            <pc:sldMk cId="308422758" sldId="309"/>
            <ac:spMk id="12" creationId="{BB36FBFE-4672-50C7-2AB3-EE5924F2AD78}"/>
          </ac:spMkLst>
        </pc:spChg>
        <pc:spChg chg="add mod">
          <ac:chgData name="Manish Sharma" userId="b799adb9ba789c8f" providerId="LiveId" clId="{B31C9108-4898-42B0-BDC9-CB8E2FBC8D58}" dt="2022-10-12T04:46:24.389" v="175"/>
          <ac:spMkLst>
            <pc:docMk/>
            <pc:sldMk cId="308422758" sldId="309"/>
            <ac:spMk id="13" creationId="{80312B7D-5D9A-FBF5-C8DE-000A9EB4DCD2}"/>
          </ac:spMkLst>
        </pc:spChg>
        <pc:spChg chg="add mod">
          <ac:chgData name="Manish Sharma" userId="b799adb9ba789c8f" providerId="LiveId" clId="{B31C9108-4898-42B0-BDC9-CB8E2FBC8D58}" dt="2022-10-12T04:46:52.449" v="176"/>
          <ac:spMkLst>
            <pc:docMk/>
            <pc:sldMk cId="308422758" sldId="309"/>
            <ac:spMk id="14" creationId="{2D43479A-2FB2-D4A7-A38E-4C65501CFA26}"/>
          </ac:spMkLst>
        </pc:spChg>
        <pc:spChg chg="add mod">
          <ac:chgData name="Manish Sharma" userId="b799adb9ba789c8f" providerId="LiveId" clId="{B31C9108-4898-42B0-BDC9-CB8E2FBC8D58}" dt="2022-10-12T04:47:17.144" v="177"/>
          <ac:spMkLst>
            <pc:docMk/>
            <pc:sldMk cId="308422758" sldId="309"/>
            <ac:spMk id="15" creationId="{A8B79624-1026-C087-71C1-DFA4123C02BA}"/>
          </ac:spMkLst>
        </pc:spChg>
        <pc:spChg chg="add mod">
          <ac:chgData name="Manish Sharma" userId="b799adb9ba789c8f" providerId="LiveId" clId="{B31C9108-4898-42B0-BDC9-CB8E2FBC8D58}" dt="2022-10-12T04:47:17.144" v="177"/>
          <ac:spMkLst>
            <pc:docMk/>
            <pc:sldMk cId="308422758" sldId="309"/>
            <ac:spMk id="16" creationId="{3EF78C2E-C810-D64B-50B4-5CC85A665517}"/>
          </ac:spMkLst>
        </pc:spChg>
        <pc:spChg chg="add mod">
          <ac:chgData name="Manish Sharma" userId="b799adb9ba789c8f" providerId="LiveId" clId="{B31C9108-4898-42B0-BDC9-CB8E2FBC8D58}" dt="2022-10-12T04:47:37.853" v="178"/>
          <ac:spMkLst>
            <pc:docMk/>
            <pc:sldMk cId="308422758" sldId="309"/>
            <ac:spMk id="18" creationId="{6E39A61D-742A-6A83-6128-825E12B4D267}"/>
          </ac:spMkLst>
        </pc:spChg>
        <pc:spChg chg="add mod">
          <ac:chgData name="Manish Sharma" userId="b799adb9ba789c8f" providerId="LiveId" clId="{B31C9108-4898-42B0-BDC9-CB8E2FBC8D58}" dt="2022-10-12T04:47:37.853" v="178"/>
          <ac:spMkLst>
            <pc:docMk/>
            <pc:sldMk cId="308422758" sldId="309"/>
            <ac:spMk id="19" creationId="{95A8E137-B9FD-522D-4CC3-BA528EC6AE1F}"/>
          </ac:spMkLst>
        </pc:spChg>
        <pc:spChg chg="add mod">
          <ac:chgData name="Manish Sharma" userId="b799adb9ba789c8f" providerId="LiveId" clId="{B31C9108-4898-42B0-BDC9-CB8E2FBC8D58}" dt="2022-10-12T04:47:49.957" v="179"/>
          <ac:spMkLst>
            <pc:docMk/>
            <pc:sldMk cId="308422758" sldId="309"/>
            <ac:spMk id="22" creationId="{56AB26EB-D6DC-531F-2E85-7CC4F7891D8E}"/>
          </ac:spMkLst>
        </pc:spChg>
        <pc:spChg chg="add mod">
          <ac:chgData name="Manish Sharma" userId="b799adb9ba789c8f" providerId="LiveId" clId="{B31C9108-4898-42B0-BDC9-CB8E2FBC8D58}" dt="2022-10-12T04:47:49.957" v="179"/>
          <ac:spMkLst>
            <pc:docMk/>
            <pc:sldMk cId="308422758" sldId="309"/>
            <ac:spMk id="23" creationId="{14C8EFC0-7840-AD61-3002-BA8F991095F6}"/>
          </ac:spMkLst>
        </pc:spChg>
        <pc:spChg chg="add mod">
          <ac:chgData name="Manish Sharma" userId="b799adb9ba789c8f" providerId="LiveId" clId="{B31C9108-4898-42B0-BDC9-CB8E2FBC8D58}" dt="2022-10-12T04:48:24.882" v="180"/>
          <ac:spMkLst>
            <pc:docMk/>
            <pc:sldMk cId="308422758" sldId="309"/>
            <ac:spMk id="24" creationId="{DA05FDC5-ECEB-84F7-1D2D-882CBA45349E}"/>
          </ac:spMkLst>
        </pc:spChg>
        <pc:spChg chg="add mod">
          <ac:chgData name="Manish Sharma" userId="b799adb9ba789c8f" providerId="LiveId" clId="{B31C9108-4898-42B0-BDC9-CB8E2FBC8D58}" dt="2022-10-12T04:48:38.571" v="181"/>
          <ac:spMkLst>
            <pc:docMk/>
            <pc:sldMk cId="308422758" sldId="309"/>
            <ac:spMk id="28" creationId="{141A5F41-8598-7906-4B16-BD6B57D27D82}"/>
          </ac:spMkLst>
        </pc:spChg>
        <pc:spChg chg="add mod">
          <ac:chgData name="Manish Sharma" userId="b799adb9ba789c8f" providerId="LiveId" clId="{B31C9108-4898-42B0-BDC9-CB8E2FBC8D58}" dt="2022-10-12T04:48:48.842" v="182"/>
          <ac:spMkLst>
            <pc:docMk/>
            <pc:sldMk cId="308422758" sldId="309"/>
            <ac:spMk id="29" creationId="{83979BB8-5942-1183-EF9E-CA38116B59F5}"/>
          </ac:spMkLst>
        </pc:spChg>
        <pc:cxnChg chg="add mod">
          <ac:chgData name="Manish Sharma" userId="b799adb9ba789c8f" providerId="LiveId" clId="{B31C9108-4898-42B0-BDC9-CB8E2FBC8D58}" dt="2022-10-12T04:44:58.613" v="172"/>
          <ac:cxnSpMkLst>
            <pc:docMk/>
            <pc:sldMk cId="308422758" sldId="309"/>
            <ac:cxnSpMk id="5" creationId="{E37A0304-F01D-AA68-43D9-E1AAFA714307}"/>
          </ac:cxnSpMkLst>
        </pc:cxnChg>
        <pc:cxnChg chg="add mod">
          <ac:chgData name="Manish Sharma" userId="b799adb9ba789c8f" providerId="LiveId" clId="{B31C9108-4898-42B0-BDC9-CB8E2FBC8D58}" dt="2022-10-12T04:46:03.790" v="174"/>
          <ac:cxnSpMkLst>
            <pc:docMk/>
            <pc:sldMk cId="308422758" sldId="309"/>
            <ac:cxnSpMk id="8" creationId="{F45AE319-B55C-4298-59E1-5058E58118D0}"/>
          </ac:cxnSpMkLst>
        </pc:cxnChg>
        <pc:cxnChg chg="add mod">
          <ac:chgData name="Manish Sharma" userId="b799adb9ba789c8f" providerId="LiveId" clId="{B31C9108-4898-42B0-BDC9-CB8E2FBC8D58}" dt="2022-10-12T04:46:24.389" v="175"/>
          <ac:cxnSpMkLst>
            <pc:docMk/>
            <pc:sldMk cId="308422758" sldId="309"/>
            <ac:cxnSpMk id="11" creationId="{C41D2F89-5AFA-1DED-BE73-B9850D1BF69B}"/>
          </ac:cxnSpMkLst>
        </pc:cxnChg>
        <pc:cxnChg chg="add mod">
          <ac:chgData name="Manish Sharma" userId="b799adb9ba789c8f" providerId="LiveId" clId="{B31C9108-4898-42B0-BDC9-CB8E2FBC8D58}" dt="2022-10-12T04:47:17.144" v="177"/>
          <ac:cxnSpMkLst>
            <pc:docMk/>
            <pc:sldMk cId="308422758" sldId="309"/>
            <ac:cxnSpMk id="17" creationId="{33ECEEDC-8367-13D3-2C86-18193A46EBF1}"/>
          </ac:cxnSpMkLst>
        </pc:cxnChg>
        <pc:cxnChg chg="add mod">
          <ac:chgData name="Manish Sharma" userId="b799adb9ba789c8f" providerId="LiveId" clId="{B31C9108-4898-42B0-BDC9-CB8E2FBC8D58}" dt="2022-10-12T04:47:37.853" v="178"/>
          <ac:cxnSpMkLst>
            <pc:docMk/>
            <pc:sldMk cId="308422758" sldId="309"/>
            <ac:cxnSpMk id="20" creationId="{868296C1-51A1-9C6E-04AA-3F48013BD667}"/>
          </ac:cxnSpMkLst>
        </pc:cxnChg>
        <pc:cxnChg chg="add mod">
          <ac:chgData name="Manish Sharma" userId="b799adb9ba789c8f" providerId="LiveId" clId="{B31C9108-4898-42B0-BDC9-CB8E2FBC8D58}" dt="2022-10-12T04:47:49.957" v="179"/>
          <ac:cxnSpMkLst>
            <pc:docMk/>
            <pc:sldMk cId="308422758" sldId="309"/>
            <ac:cxnSpMk id="21" creationId="{E8CD3AF3-7AB1-7834-68F2-F85913C1DAA4}"/>
          </ac:cxnSpMkLst>
        </pc:cxnChg>
        <pc:cxnChg chg="add mod">
          <ac:chgData name="Manish Sharma" userId="b799adb9ba789c8f" providerId="LiveId" clId="{B31C9108-4898-42B0-BDC9-CB8E2FBC8D58}" dt="2022-10-12T04:48:24.882" v="180"/>
          <ac:cxnSpMkLst>
            <pc:docMk/>
            <pc:sldMk cId="308422758" sldId="309"/>
            <ac:cxnSpMk id="25" creationId="{3197ADE5-10C4-CE34-C2D5-F96A9A08B7C7}"/>
          </ac:cxnSpMkLst>
        </pc:cxnChg>
        <pc:cxnChg chg="add mod">
          <ac:chgData name="Manish Sharma" userId="b799adb9ba789c8f" providerId="LiveId" clId="{B31C9108-4898-42B0-BDC9-CB8E2FBC8D58}" dt="2022-10-12T04:48:24.882" v="180"/>
          <ac:cxnSpMkLst>
            <pc:docMk/>
            <pc:sldMk cId="308422758" sldId="309"/>
            <ac:cxnSpMk id="26" creationId="{C5140FDA-0AD3-5128-FED1-28282DFA8CDD}"/>
          </ac:cxnSpMkLst>
        </pc:cxnChg>
        <pc:cxnChg chg="add mod">
          <ac:chgData name="Manish Sharma" userId="b799adb9ba789c8f" providerId="LiveId" clId="{B31C9108-4898-42B0-BDC9-CB8E2FBC8D58}" dt="2022-10-12T04:48:24.882" v="180"/>
          <ac:cxnSpMkLst>
            <pc:docMk/>
            <pc:sldMk cId="308422758" sldId="309"/>
            <ac:cxnSpMk id="27" creationId="{7342B4B1-EAA5-AAFB-D014-987659C9489B}"/>
          </ac:cxnSpMkLst>
        </pc:cxnChg>
      </pc:sldChg>
      <pc:sldChg chg="del">
        <pc:chgData name="Manish Sharma" userId="b799adb9ba789c8f" providerId="LiveId" clId="{B31C9108-4898-42B0-BDC9-CB8E2FBC8D58}" dt="2022-10-12T03:37:46.409" v="0" actId="47"/>
        <pc:sldMkLst>
          <pc:docMk/>
          <pc:sldMk cId="3931238638" sldId="309"/>
        </pc:sldMkLst>
      </pc:sldChg>
      <pc:sldChg chg="add del">
        <pc:chgData name="Manish Sharma" userId="b799adb9ba789c8f" providerId="LiveId" clId="{B31C9108-4898-42B0-BDC9-CB8E2FBC8D58}" dt="2022-10-17T09:18:39.994" v="2228"/>
        <pc:sldMkLst>
          <pc:docMk/>
          <pc:sldMk cId="2986602669" sldId="347"/>
        </pc:sldMkLst>
      </pc:sldChg>
      <pc:sldChg chg="del">
        <pc:chgData name="Manish Sharma" userId="b799adb9ba789c8f" providerId="LiveId" clId="{B31C9108-4898-42B0-BDC9-CB8E2FBC8D58}" dt="2022-10-12T03:37:46.409" v="0" actId="47"/>
        <pc:sldMkLst>
          <pc:docMk/>
          <pc:sldMk cId="972214110" sldId="360"/>
        </pc:sldMkLst>
      </pc:sldChg>
      <pc:sldChg chg="del">
        <pc:chgData name="Manish Sharma" userId="b799adb9ba789c8f" providerId="LiveId" clId="{B31C9108-4898-42B0-BDC9-CB8E2FBC8D58}" dt="2022-10-12T03:37:46.409" v="0" actId="47"/>
        <pc:sldMkLst>
          <pc:docMk/>
          <pc:sldMk cId="1310457973" sldId="361"/>
        </pc:sldMkLst>
      </pc:sldChg>
      <pc:sldChg chg="add del">
        <pc:chgData name="Manish Sharma" userId="b799adb9ba789c8f" providerId="LiveId" clId="{B31C9108-4898-42B0-BDC9-CB8E2FBC8D58}" dt="2022-10-12T04:53:33.825" v="183"/>
        <pc:sldMkLst>
          <pc:docMk/>
          <pc:sldMk cId="493138841" sldId="364"/>
        </pc:sldMkLst>
      </pc:sldChg>
      <pc:sldChg chg="add del">
        <pc:chgData name="Manish Sharma" userId="b799adb9ba789c8f" providerId="LiveId" clId="{B31C9108-4898-42B0-BDC9-CB8E2FBC8D58}" dt="2022-10-12T04:53:33.825" v="183"/>
        <pc:sldMkLst>
          <pc:docMk/>
          <pc:sldMk cId="1828995850" sldId="374"/>
        </pc:sldMkLst>
      </pc:sldChg>
      <pc:sldChg chg="addSp delSp modSp new mod">
        <pc:chgData name="Manish Sharma" userId="b799adb9ba789c8f" providerId="LiveId" clId="{B31C9108-4898-42B0-BDC9-CB8E2FBC8D58}" dt="2022-10-12T05:23:12.612" v="220" actId="20577"/>
        <pc:sldMkLst>
          <pc:docMk/>
          <pc:sldMk cId="716680754" sldId="375"/>
        </pc:sldMkLst>
        <pc:spChg chg="del">
          <ac:chgData name="Manish Sharma" userId="b799adb9ba789c8f" providerId="LiveId" clId="{B31C9108-4898-42B0-BDC9-CB8E2FBC8D58}" dt="2022-10-12T05:21:35.612" v="185" actId="478"/>
          <ac:spMkLst>
            <pc:docMk/>
            <pc:sldMk cId="716680754" sldId="375"/>
            <ac:spMk id="2" creationId="{C77A0740-12D4-E715-15A3-1A9230429F5E}"/>
          </ac:spMkLst>
        </pc:spChg>
        <pc:spChg chg="del">
          <ac:chgData name="Manish Sharma" userId="b799adb9ba789c8f" providerId="LiveId" clId="{B31C9108-4898-42B0-BDC9-CB8E2FBC8D58}" dt="2022-10-12T05:21:35.612" v="185" actId="478"/>
          <ac:spMkLst>
            <pc:docMk/>
            <pc:sldMk cId="716680754" sldId="375"/>
            <ac:spMk id="3" creationId="{7BEB81A0-B6F6-0625-40EB-0BADACEBEF49}"/>
          </ac:spMkLst>
        </pc:spChg>
        <pc:spChg chg="add mod">
          <ac:chgData name="Manish Sharma" userId="b799adb9ba789c8f" providerId="LiveId" clId="{B31C9108-4898-42B0-BDC9-CB8E2FBC8D58}" dt="2022-10-12T05:22:44.845" v="194" actId="1076"/>
          <ac:spMkLst>
            <pc:docMk/>
            <pc:sldMk cId="716680754" sldId="375"/>
            <ac:spMk id="4" creationId="{2FD53665-3DA6-7B9F-F411-6BB8E60F4CDF}"/>
          </ac:spMkLst>
        </pc:spChg>
        <pc:spChg chg="add mod">
          <ac:chgData name="Manish Sharma" userId="b799adb9ba789c8f" providerId="LiveId" clId="{B31C9108-4898-42B0-BDC9-CB8E2FBC8D58}" dt="2022-10-12T05:22:44.845" v="194" actId="1076"/>
          <ac:spMkLst>
            <pc:docMk/>
            <pc:sldMk cId="716680754" sldId="375"/>
            <ac:spMk id="5" creationId="{6F2D778B-9134-66B7-5CE7-6142DCE94054}"/>
          </ac:spMkLst>
        </pc:spChg>
        <pc:spChg chg="add mod">
          <ac:chgData name="Manish Sharma" userId="b799adb9ba789c8f" providerId="LiveId" clId="{B31C9108-4898-42B0-BDC9-CB8E2FBC8D58}" dt="2022-10-12T05:22:44.845" v="194" actId="1076"/>
          <ac:spMkLst>
            <pc:docMk/>
            <pc:sldMk cId="716680754" sldId="375"/>
            <ac:spMk id="6" creationId="{A8744676-519E-6AB9-B37D-E2A2FC615849}"/>
          </ac:spMkLst>
        </pc:spChg>
        <pc:spChg chg="add mod">
          <ac:chgData name="Manish Sharma" userId="b799adb9ba789c8f" providerId="LiveId" clId="{B31C9108-4898-42B0-BDC9-CB8E2FBC8D58}" dt="2022-10-12T05:22:44.845" v="194" actId="1076"/>
          <ac:spMkLst>
            <pc:docMk/>
            <pc:sldMk cId="716680754" sldId="375"/>
            <ac:spMk id="7" creationId="{01D88EFA-4561-399F-6F9E-F437519F9698}"/>
          </ac:spMkLst>
        </pc:spChg>
        <pc:spChg chg="add mod">
          <ac:chgData name="Manish Sharma" userId="b799adb9ba789c8f" providerId="LiveId" clId="{B31C9108-4898-42B0-BDC9-CB8E2FBC8D58}" dt="2022-10-12T05:22:44.845" v="194" actId="1076"/>
          <ac:spMkLst>
            <pc:docMk/>
            <pc:sldMk cId="716680754" sldId="375"/>
            <ac:spMk id="8" creationId="{0D12663E-C4E4-577A-8E42-82A2A4FC2653}"/>
          </ac:spMkLst>
        </pc:spChg>
        <pc:spChg chg="add mod">
          <ac:chgData name="Manish Sharma" userId="b799adb9ba789c8f" providerId="LiveId" clId="{B31C9108-4898-42B0-BDC9-CB8E2FBC8D58}" dt="2022-10-12T05:22:52.103" v="197" actId="20577"/>
          <ac:spMkLst>
            <pc:docMk/>
            <pc:sldMk cId="716680754" sldId="375"/>
            <ac:spMk id="9" creationId="{20D544E7-6F0A-E489-193E-32D57D2CCD8C}"/>
          </ac:spMkLst>
        </pc:spChg>
        <pc:spChg chg="add mod">
          <ac:chgData name="Manish Sharma" userId="b799adb9ba789c8f" providerId="LiveId" clId="{B31C9108-4898-42B0-BDC9-CB8E2FBC8D58}" dt="2022-10-12T05:22:58.055" v="200" actId="20577"/>
          <ac:spMkLst>
            <pc:docMk/>
            <pc:sldMk cId="716680754" sldId="375"/>
            <ac:spMk id="10" creationId="{01B7138C-2433-3053-6F58-7C9A2087CC91}"/>
          </ac:spMkLst>
        </pc:spChg>
        <pc:spChg chg="add mod">
          <ac:chgData name="Manish Sharma" userId="b799adb9ba789c8f" providerId="LiveId" clId="{B31C9108-4898-42B0-BDC9-CB8E2FBC8D58}" dt="2022-10-12T05:23:04.509" v="210" actId="20577"/>
          <ac:spMkLst>
            <pc:docMk/>
            <pc:sldMk cId="716680754" sldId="375"/>
            <ac:spMk id="11" creationId="{2CA9BE1D-D4F1-8EA9-9697-90B5763948E3}"/>
          </ac:spMkLst>
        </pc:spChg>
        <pc:spChg chg="add mod">
          <ac:chgData name="Manish Sharma" userId="b799adb9ba789c8f" providerId="LiveId" clId="{B31C9108-4898-42B0-BDC9-CB8E2FBC8D58}" dt="2022-10-12T05:23:12.612" v="220" actId="20577"/>
          <ac:spMkLst>
            <pc:docMk/>
            <pc:sldMk cId="716680754" sldId="375"/>
            <ac:spMk id="12" creationId="{7891D97B-07AD-BD8B-8FA7-6B117452AF11}"/>
          </ac:spMkLst>
        </pc:spChg>
        <pc:spChg chg="add mod">
          <ac:chgData name="Manish Sharma" userId="b799adb9ba789c8f" providerId="LiveId" clId="{B31C9108-4898-42B0-BDC9-CB8E2FBC8D58}" dt="2022-10-12T05:22:47.980" v="195" actId="1076"/>
          <ac:spMkLst>
            <pc:docMk/>
            <pc:sldMk cId="716680754" sldId="375"/>
            <ac:spMk id="13" creationId="{71C5BA37-F860-E13B-439E-D0838614FBAE}"/>
          </ac:spMkLst>
        </pc:spChg>
      </pc:sldChg>
      <pc:sldChg chg="del">
        <pc:chgData name="Manish Sharma" userId="b799adb9ba789c8f" providerId="LiveId" clId="{B31C9108-4898-42B0-BDC9-CB8E2FBC8D58}" dt="2022-10-12T03:37:46.409" v="0" actId="47"/>
        <pc:sldMkLst>
          <pc:docMk/>
          <pc:sldMk cId="3996413173" sldId="375"/>
        </pc:sldMkLst>
      </pc:sldChg>
      <pc:sldChg chg="modSp add del mod">
        <pc:chgData name="Manish Sharma" userId="b799adb9ba789c8f" providerId="LiveId" clId="{B31C9108-4898-42B0-BDC9-CB8E2FBC8D58}" dt="2022-10-12T06:20:32.158" v="588" actId="20577"/>
        <pc:sldMkLst>
          <pc:docMk/>
          <pc:sldMk cId="1122893291" sldId="376"/>
        </pc:sldMkLst>
        <pc:spChg chg="mod">
          <ac:chgData name="Manish Sharma" userId="b799adb9ba789c8f" providerId="LiveId" clId="{B31C9108-4898-42B0-BDC9-CB8E2FBC8D58}" dt="2022-10-12T06:20:32.158" v="588" actId="20577"/>
          <ac:spMkLst>
            <pc:docMk/>
            <pc:sldMk cId="1122893291" sldId="376"/>
            <ac:spMk id="3" creationId="{DB4144A5-1FEA-4E7F-966B-484A5CEC69D9}"/>
          </ac:spMkLst>
        </pc:spChg>
      </pc:sldChg>
      <pc:sldChg chg="addSp delSp modSp new mod">
        <pc:chgData name="Manish Sharma" userId="b799adb9ba789c8f" providerId="LiveId" clId="{B31C9108-4898-42B0-BDC9-CB8E2FBC8D58}" dt="2022-10-12T06:43:23.708" v="737" actId="1076"/>
        <pc:sldMkLst>
          <pc:docMk/>
          <pc:sldMk cId="3138982183" sldId="377"/>
        </pc:sldMkLst>
        <pc:spChg chg="del">
          <ac:chgData name="Manish Sharma" userId="b799adb9ba789c8f" providerId="LiveId" clId="{B31C9108-4898-42B0-BDC9-CB8E2FBC8D58}" dt="2022-10-12T06:38:01.611" v="727" actId="478"/>
          <ac:spMkLst>
            <pc:docMk/>
            <pc:sldMk cId="3138982183" sldId="377"/>
            <ac:spMk id="2" creationId="{480243C3-6153-608E-7441-F370115BD657}"/>
          </ac:spMkLst>
        </pc:spChg>
        <pc:spChg chg="del">
          <ac:chgData name="Manish Sharma" userId="b799adb9ba789c8f" providerId="LiveId" clId="{B31C9108-4898-42B0-BDC9-CB8E2FBC8D58}" dt="2022-10-12T06:38:01.611" v="727" actId="478"/>
          <ac:spMkLst>
            <pc:docMk/>
            <pc:sldMk cId="3138982183" sldId="377"/>
            <ac:spMk id="3" creationId="{EA4DECEF-B130-CCF7-5176-F1A162DC3906}"/>
          </ac:spMkLst>
        </pc:spChg>
        <pc:spChg chg="add mod">
          <ac:chgData name="Manish Sharma" userId="b799adb9ba789c8f" providerId="LiveId" clId="{B31C9108-4898-42B0-BDC9-CB8E2FBC8D58}" dt="2022-10-12T06:38:06.290" v="728"/>
          <ac:spMkLst>
            <pc:docMk/>
            <pc:sldMk cId="3138982183" sldId="377"/>
            <ac:spMk id="4" creationId="{5200994C-36C1-356D-4D1E-1A81764FB10E}"/>
          </ac:spMkLst>
        </pc:spChg>
        <pc:spChg chg="add mod">
          <ac:chgData name="Manish Sharma" userId="b799adb9ba789c8f" providerId="LiveId" clId="{B31C9108-4898-42B0-BDC9-CB8E2FBC8D58}" dt="2022-10-12T06:38:32.607" v="731" actId="1076"/>
          <ac:spMkLst>
            <pc:docMk/>
            <pc:sldMk cId="3138982183" sldId="377"/>
            <ac:spMk id="5" creationId="{E623E4A1-F52C-E9C0-84A4-8A272898AA52}"/>
          </ac:spMkLst>
        </pc:spChg>
        <pc:spChg chg="add mod">
          <ac:chgData name="Manish Sharma" userId="b799adb9ba789c8f" providerId="LiveId" clId="{B31C9108-4898-42B0-BDC9-CB8E2FBC8D58}" dt="2022-10-12T06:38:36.864" v="732" actId="1076"/>
          <ac:spMkLst>
            <pc:docMk/>
            <pc:sldMk cId="3138982183" sldId="377"/>
            <ac:spMk id="6" creationId="{19D09DF3-8614-D90C-E3D0-A42200CB9038}"/>
          </ac:spMkLst>
        </pc:spChg>
        <pc:spChg chg="add mod">
          <ac:chgData name="Manish Sharma" userId="b799adb9ba789c8f" providerId="LiveId" clId="{B31C9108-4898-42B0-BDC9-CB8E2FBC8D58}" dt="2022-10-12T06:41:13.762" v="734" actId="1076"/>
          <ac:spMkLst>
            <pc:docMk/>
            <pc:sldMk cId="3138982183" sldId="377"/>
            <ac:spMk id="7" creationId="{9E5014A8-AC30-ED8A-CB92-EC14A61E166B}"/>
          </ac:spMkLst>
        </pc:spChg>
        <pc:spChg chg="add mod">
          <ac:chgData name="Manish Sharma" userId="b799adb9ba789c8f" providerId="LiveId" clId="{B31C9108-4898-42B0-BDC9-CB8E2FBC8D58}" dt="2022-10-12T06:43:16.373" v="736" actId="1076"/>
          <ac:spMkLst>
            <pc:docMk/>
            <pc:sldMk cId="3138982183" sldId="377"/>
            <ac:spMk id="8" creationId="{9CE85AAB-E4D6-7DA0-CD4D-E38F694F0BF9}"/>
          </ac:spMkLst>
        </pc:spChg>
        <pc:spChg chg="add mod">
          <ac:chgData name="Manish Sharma" userId="b799adb9ba789c8f" providerId="LiveId" clId="{B31C9108-4898-42B0-BDC9-CB8E2FBC8D58}" dt="2022-10-12T06:43:23.708" v="737" actId="1076"/>
          <ac:spMkLst>
            <pc:docMk/>
            <pc:sldMk cId="3138982183" sldId="377"/>
            <ac:spMk id="9" creationId="{22E99524-3283-0C7A-8033-DAB949E4899B}"/>
          </ac:spMkLst>
        </pc:spChg>
      </pc:sldChg>
      <pc:sldChg chg="modSp add mod">
        <pc:chgData name="Manish Sharma" userId="b799adb9ba789c8f" providerId="LiveId" clId="{B31C9108-4898-42B0-BDC9-CB8E2FBC8D58}" dt="2022-10-12T06:17:03.019" v="546" actId="20577"/>
        <pc:sldMkLst>
          <pc:docMk/>
          <pc:sldMk cId="1490411443" sldId="378"/>
        </pc:sldMkLst>
        <pc:spChg chg="mod">
          <ac:chgData name="Manish Sharma" userId="b799adb9ba789c8f" providerId="LiveId" clId="{B31C9108-4898-42B0-BDC9-CB8E2FBC8D58}" dt="2022-10-12T06:17:03.019" v="546" actId="20577"/>
          <ac:spMkLst>
            <pc:docMk/>
            <pc:sldMk cId="1490411443" sldId="378"/>
            <ac:spMk id="3" creationId="{DB4144A5-1FEA-4E7F-966B-484A5CEC69D9}"/>
          </ac:spMkLst>
        </pc:spChg>
      </pc:sldChg>
      <pc:sldChg chg="del">
        <pc:chgData name="Manish Sharma" userId="b799adb9ba789c8f" providerId="LiveId" clId="{B31C9108-4898-42B0-BDC9-CB8E2FBC8D58}" dt="2022-10-12T03:37:46.409" v="0" actId="47"/>
        <pc:sldMkLst>
          <pc:docMk/>
          <pc:sldMk cId="2235251600" sldId="378"/>
        </pc:sldMkLst>
      </pc:sldChg>
      <pc:sldChg chg="del">
        <pc:chgData name="Manish Sharma" userId="b799adb9ba789c8f" providerId="LiveId" clId="{B31C9108-4898-42B0-BDC9-CB8E2FBC8D58}" dt="2022-10-12T03:37:46.409" v="0" actId="47"/>
        <pc:sldMkLst>
          <pc:docMk/>
          <pc:sldMk cId="2569840191" sldId="379"/>
        </pc:sldMkLst>
      </pc:sldChg>
      <pc:sldChg chg="modSp new mod">
        <pc:chgData name="Manish Sharma" userId="b799adb9ba789c8f" providerId="LiveId" clId="{B31C9108-4898-42B0-BDC9-CB8E2FBC8D58}" dt="2022-10-12T06:26:14.015" v="704" actId="20577"/>
        <pc:sldMkLst>
          <pc:docMk/>
          <pc:sldMk cId="3298109447" sldId="379"/>
        </pc:sldMkLst>
        <pc:spChg chg="mod">
          <ac:chgData name="Manish Sharma" userId="b799adb9ba789c8f" providerId="LiveId" clId="{B31C9108-4898-42B0-BDC9-CB8E2FBC8D58}" dt="2022-10-12T06:19:23.224" v="561" actId="313"/>
          <ac:spMkLst>
            <pc:docMk/>
            <pc:sldMk cId="3298109447" sldId="379"/>
            <ac:spMk id="2" creationId="{CB623149-3569-BAB2-2EA6-BF45FAFBFB1E}"/>
          </ac:spMkLst>
        </pc:spChg>
        <pc:spChg chg="mod">
          <ac:chgData name="Manish Sharma" userId="b799adb9ba789c8f" providerId="LiveId" clId="{B31C9108-4898-42B0-BDC9-CB8E2FBC8D58}" dt="2022-10-12T06:26:14.015" v="704" actId="20577"/>
          <ac:spMkLst>
            <pc:docMk/>
            <pc:sldMk cId="3298109447" sldId="379"/>
            <ac:spMk id="3" creationId="{20E8DDF9-D7ED-BF66-77BF-F6FA77065779}"/>
          </ac:spMkLst>
        </pc:spChg>
      </pc:sldChg>
      <pc:sldChg chg="add">
        <pc:chgData name="Manish Sharma" userId="b799adb9ba789c8f" providerId="LiveId" clId="{B31C9108-4898-42B0-BDC9-CB8E2FBC8D58}" dt="2022-10-12T06:35:41.515" v="726"/>
        <pc:sldMkLst>
          <pc:docMk/>
          <pc:sldMk cId="2235251600" sldId="380"/>
        </pc:sldMkLst>
      </pc:sldChg>
      <pc:sldChg chg="del">
        <pc:chgData name="Manish Sharma" userId="b799adb9ba789c8f" providerId="LiveId" clId="{B31C9108-4898-42B0-BDC9-CB8E2FBC8D58}" dt="2022-10-12T03:37:46.409" v="0" actId="47"/>
        <pc:sldMkLst>
          <pc:docMk/>
          <pc:sldMk cId="3222575608" sldId="380"/>
        </pc:sldMkLst>
      </pc:sldChg>
      <pc:sldChg chg="modSp new mod">
        <pc:chgData name="Manish Sharma" userId="b799adb9ba789c8f" providerId="LiveId" clId="{B31C9108-4898-42B0-BDC9-CB8E2FBC8D58}" dt="2022-10-12T07:07:28.395" v="811" actId="20577"/>
        <pc:sldMkLst>
          <pc:docMk/>
          <pc:sldMk cId="4072476581" sldId="381"/>
        </pc:sldMkLst>
        <pc:spChg chg="mod">
          <ac:chgData name="Manish Sharma" userId="b799adb9ba789c8f" providerId="LiveId" clId="{B31C9108-4898-42B0-BDC9-CB8E2FBC8D58}" dt="2022-10-12T07:06:23.921" v="739"/>
          <ac:spMkLst>
            <pc:docMk/>
            <pc:sldMk cId="4072476581" sldId="381"/>
            <ac:spMk id="2" creationId="{74DE987E-B3CA-4449-D712-61FD391CE6FE}"/>
          </ac:spMkLst>
        </pc:spChg>
        <pc:spChg chg="mod">
          <ac:chgData name="Manish Sharma" userId="b799adb9ba789c8f" providerId="LiveId" clId="{B31C9108-4898-42B0-BDC9-CB8E2FBC8D58}" dt="2022-10-12T07:07:28.395" v="811" actId="20577"/>
          <ac:spMkLst>
            <pc:docMk/>
            <pc:sldMk cId="4072476581" sldId="381"/>
            <ac:spMk id="3" creationId="{95BC6F0F-F6C2-BE81-BE75-007355A979D3}"/>
          </ac:spMkLst>
        </pc:spChg>
      </pc:sldChg>
      <pc:sldChg chg="del">
        <pc:chgData name="Manish Sharma" userId="b799adb9ba789c8f" providerId="LiveId" clId="{B31C9108-4898-42B0-BDC9-CB8E2FBC8D58}" dt="2022-10-12T03:37:46.409" v="0" actId="47"/>
        <pc:sldMkLst>
          <pc:docMk/>
          <pc:sldMk cId="4240999695" sldId="381"/>
        </pc:sldMkLst>
      </pc:sldChg>
      <pc:sldChg chg="add">
        <pc:chgData name="Manish Sharma" userId="b799adb9ba789c8f" providerId="LiveId" clId="{B31C9108-4898-42B0-BDC9-CB8E2FBC8D58}" dt="2022-10-12T07:11:21.385" v="812"/>
        <pc:sldMkLst>
          <pc:docMk/>
          <pc:sldMk cId="3222575608" sldId="382"/>
        </pc:sldMkLst>
      </pc:sldChg>
      <pc:sldChg chg="addSp delSp modSp new mod">
        <pc:chgData name="Manish Sharma" userId="b799adb9ba789c8f" providerId="LiveId" clId="{B31C9108-4898-42B0-BDC9-CB8E2FBC8D58}" dt="2022-10-12T07:18:10.220" v="931" actId="255"/>
        <pc:sldMkLst>
          <pc:docMk/>
          <pc:sldMk cId="240020791" sldId="383"/>
        </pc:sldMkLst>
        <pc:spChg chg="del">
          <ac:chgData name="Manish Sharma" userId="b799adb9ba789c8f" providerId="LiveId" clId="{B31C9108-4898-42B0-BDC9-CB8E2FBC8D58}" dt="2022-10-12T07:14:11.890" v="825" actId="478"/>
          <ac:spMkLst>
            <pc:docMk/>
            <pc:sldMk cId="240020791" sldId="383"/>
            <ac:spMk id="2" creationId="{0E475775-121E-E67D-5B4C-CBA756E29406}"/>
          </ac:spMkLst>
        </pc:spChg>
        <pc:spChg chg="del">
          <ac:chgData name="Manish Sharma" userId="b799adb9ba789c8f" providerId="LiveId" clId="{B31C9108-4898-42B0-BDC9-CB8E2FBC8D58}" dt="2022-10-12T07:14:11.890" v="825" actId="478"/>
          <ac:spMkLst>
            <pc:docMk/>
            <pc:sldMk cId="240020791" sldId="383"/>
            <ac:spMk id="3" creationId="{281E9F66-436D-97B8-FC5A-C61E165E05AA}"/>
          </ac:spMkLst>
        </pc:spChg>
        <pc:spChg chg="add mod">
          <ac:chgData name="Manish Sharma" userId="b799adb9ba789c8f" providerId="LiveId" clId="{B31C9108-4898-42B0-BDC9-CB8E2FBC8D58}" dt="2022-10-12T07:14:32.411" v="826"/>
          <ac:spMkLst>
            <pc:docMk/>
            <pc:sldMk cId="240020791" sldId="383"/>
            <ac:spMk id="4" creationId="{BE44BBD8-3281-CECA-D54B-8D29CFBB3E4B}"/>
          </ac:spMkLst>
        </pc:spChg>
        <pc:spChg chg="add mod">
          <ac:chgData name="Manish Sharma" userId="b799adb9ba789c8f" providerId="LiveId" clId="{B31C9108-4898-42B0-BDC9-CB8E2FBC8D58}" dt="2022-10-12T07:18:10.220" v="931" actId="255"/>
          <ac:spMkLst>
            <pc:docMk/>
            <pc:sldMk cId="240020791" sldId="383"/>
            <ac:spMk id="5" creationId="{93772D5C-A23D-AA27-56E2-A89AA2DC632B}"/>
          </ac:spMkLst>
        </pc:spChg>
        <pc:spChg chg="add mod">
          <ac:chgData name="Manish Sharma" userId="b799adb9ba789c8f" providerId="LiveId" clId="{B31C9108-4898-42B0-BDC9-CB8E2FBC8D58}" dt="2022-10-12T07:15:09.029" v="833" actId="20577"/>
          <ac:spMkLst>
            <pc:docMk/>
            <pc:sldMk cId="240020791" sldId="383"/>
            <ac:spMk id="6" creationId="{263F3E3D-8376-F3D1-19A1-0FB3C665785B}"/>
          </ac:spMkLst>
        </pc:spChg>
        <pc:spChg chg="add mod">
          <ac:chgData name="Manish Sharma" userId="b799adb9ba789c8f" providerId="LiveId" clId="{B31C9108-4898-42B0-BDC9-CB8E2FBC8D58}" dt="2022-10-12T07:15:41.101" v="885" actId="20577"/>
          <ac:spMkLst>
            <pc:docMk/>
            <pc:sldMk cId="240020791" sldId="383"/>
            <ac:spMk id="7" creationId="{0923944D-1E3C-C734-9013-638D53F9FE05}"/>
          </ac:spMkLst>
        </pc:spChg>
        <pc:spChg chg="add mod">
          <ac:chgData name="Manish Sharma" userId="b799adb9ba789c8f" providerId="LiveId" clId="{B31C9108-4898-42B0-BDC9-CB8E2FBC8D58}" dt="2022-10-12T07:16:35.938" v="917" actId="1076"/>
          <ac:spMkLst>
            <pc:docMk/>
            <pc:sldMk cId="240020791" sldId="383"/>
            <ac:spMk id="8" creationId="{17683B20-A000-6434-1E52-83CA6F7A3CD1}"/>
          </ac:spMkLst>
        </pc:spChg>
        <pc:spChg chg="add mod">
          <ac:chgData name="Manish Sharma" userId="b799adb9ba789c8f" providerId="LiveId" clId="{B31C9108-4898-42B0-BDC9-CB8E2FBC8D58}" dt="2022-10-12T07:16:41.595" v="918" actId="1076"/>
          <ac:spMkLst>
            <pc:docMk/>
            <pc:sldMk cId="240020791" sldId="383"/>
            <ac:spMk id="9" creationId="{74F3EBBF-0E32-5C01-7660-253BAFBAFAC2}"/>
          </ac:spMkLst>
        </pc:spChg>
      </pc:sldChg>
      <pc:sldChg chg="del">
        <pc:chgData name="Manish Sharma" userId="b799adb9ba789c8f" providerId="LiveId" clId="{B31C9108-4898-42B0-BDC9-CB8E2FBC8D58}" dt="2022-10-12T03:37:46.409" v="0" actId="47"/>
        <pc:sldMkLst>
          <pc:docMk/>
          <pc:sldMk cId="2390603842" sldId="383"/>
        </pc:sldMkLst>
      </pc:sldChg>
      <pc:sldChg chg="del">
        <pc:chgData name="Manish Sharma" userId="b799adb9ba789c8f" providerId="LiveId" clId="{B31C9108-4898-42B0-BDC9-CB8E2FBC8D58}" dt="2022-10-12T03:37:46.409" v="0" actId="47"/>
        <pc:sldMkLst>
          <pc:docMk/>
          <pc:sldMk cId="1302610745" sldId="384"/>
        </pc:sldMkLst>
      </pc:sldChg>
      <pc:sldChg chg="addSp delSp modSp new mod">
        <pc:chgData name="Manish Sharma" userId="b799adb9ba789c8f" providerId="LiveId" clId="{B31C9108-4898-42B0-BDC9-CB8E2FBC8D58}" dt="2022-10-12T07:19:59.430" v="970"/>
        <pc:sldMkLst>
          <pc:docMk/>
          <pc:sldMk cId="3516998776" sldId="384"/>
        </pc:sldMkLst>
        <pc:spChg chg="mod">
          <ac:chgData name="Manish Sharma" userId="b799adb9ba789c8f" providerId="LiveId" clId="{B31C9108-4898-42B0-BDC9-CB8E2FBC8D58}" dt="2022-10-12T07:18:59.592" v="944" actId="20577"/>
          <ac:spMkLst>
            <pc:docMk/>
            <pc:sldMk cId="3516998776" sldId="384"/>
            <ac:spMk id="2" creationId="{408734F2-8C21-71E8-DD0C-DBCC8271AD70}"/>
          </ac:spMkLst>
        </pc:spChg>
        <pc:spChg chg="del">
          <ac:chgData name="Manish Sharma" userId="b799adb9ba789c8f" providerId="LiveId" clId="{B31C9108-4898-42B0-BDC9-CB8E2FBC8D58}" dt="2022-10-12T07:19:03.896" v="945" actId="478"/>
          <ac:spMkLst>
            <pc:docMk/>
            <pc:sldMk cId="3516998776" sldId="384"/>
            <ac:spMk id="3" creationId="{80A32743-2A36-2D4B-E02B-0DC0608AAFEB}"/>
          </ac:spMkLst>
        </pc:spChg>
        <pc:spChg chg="add mod">
          <ac:chgData name="Manish Sharma" userId="b799adb9ba789c8f" providerId="LiveId" clId="{B31C9108-4898-42B0-BDC9-CB8E2FBC8D58}" dt="2022-10-12T07:19:24.244" v="957" actId="20577"/>
          <ac:spMkLst>
            <pc:docMk/>
            <pc:sldMk cId="3516998776" sldId="384"/>
            <ac:spMk id="4" creationId="{FF40BD1E-3FE9-D1D7-D30B-9E3655885E3B}"/>
          </ac:spMkLst>
        </pc:spChg>
        <pc:spChg chg="add mod">
          <ac:chgData name="Manish Sharma" userId="b799adb9ba789c8f" providerId="LiveId" clId="{B31C9108-4898-42B0-BDC9-CB8E2FBC8D58}" dt="2022-10-12T07:19:31.804" v="966" actId="20577"/>
          <ac:spMkLst>
            <pc:docMk/>
            <pc:sldMk cId="3516998776" sldId="384"/>
            <ac:spMk id="5" creationId="{29B7BBB1-C7E8-2E93-CECB-ED449E0E28C4}"/>
          </ac:spMkLst>
        </pc:spChg>
        <pc:spChg chg="add mod">
          <ac:chgData name="Manish Sharma" userId="b799adb9ba789c8f" providerId="LiveId" clId="{B31C9108-4898-42B0-BDC9-CB8E2FBC8D58}" dt="2022-10-12T07:19:39.987" v="967"/>
          <ac:spMkLst>
            <pc:docMk/>
            <pc:sldMk cId="3516998776" sldId="384"/>
            <ac:spMk id="6" creationId="{D48342CD-DF94-BECE-31B8-C3FCA9C64F11}"/>
          </ac:spMkLst>
        </pc:spChg>
        <pc:spChg chg="add mod">
          <ac:chgData name="Manish Sharma" userId="b799adb9ba789c8f" providerId="LiveId" clId="{B31C9108-4898-42B0-BDC9-CB8E2FBC8D58}" dt="2022-10-12T07:19:45.859" v="968"/>
          <ac:spMkLst>
            <pc:docMk/>
            <pc:sldMk cId="3516998776" sldId="384"/>
            <ac:spMk id="7" creationId="{8C15AE1E-E5FC-20A4-EA02-63AD08D8449D}"/>
          </ac:spMkLst>
        </pc:spChg>
        <pc:spChg chg="add mod">
          <ac:chgData name="Manish Sharma" userId="b799adb9ba789c8f" providerId="LiveId" clId="{B31C9108-4898-42B0-BDC9-CB8E2FBC8D58}" dt="2022-10-12T07:19:51.562" v="969"/>
          <ac:spMkLst>
            <pc:docMk/>
            <pc:sldMk cId="3516998776" sldId="384"/>
            <ac:spMk id="8" creationId="{BC6D2EBB-003E-B754-D3C6-6D53D9F624A0}"/>
          </ac:spMkLst>
        </pc:spChg>
        <pc:spChg chg="add mod">
          <ac:chgData name="Manish Sharma" userId="b799adb9ba789c8f" providerId="LiveId" clId="{B31C9108-4898-42B0-BDC9-CB8E2FBC8D58}" dt="2022-10-12T07:19:51.562" v="969"/>
          <ac:spMkLst>
            <pc:docMk/>
            <pc:sldMk cId="3516998776" sldId="384"/>
            <ac:spMk id="9" creationId="{75A8065F-9FC6-589D-3511-F5227A7A7B4A}"/>
          </ac:spMkLst>
        </pc:spChg>
        <pc:spChg chg="add mod">
          <ac:chgData name="Manish Sharma" userId="b799adb9ba789c8f" providerId="LiveId" clId="{B31C9108-4898-42B0-BDC9-CB8E2FBC8D58}" dt="2022-10-12T07:19:59.430" v="970"/>
          <ac:spMkLst>
            <pc:docMk/>
            <pc:sldMk cId="3516998776" sldId="384"/>
            <ac:spMk id="10" creationId="{D1EEB643-D9CE-B035-254E-02FC1C56FB5E}"/>
          </ac:spMkLst>
        </pc:spChg>
      </pc:sldChg>
      <pc:sldChg chg="add del">
        <pc:chgData name="Manish Sharma" userId="b799adb9ba789c8f" providerId="LiveId" clId="{B31C9108-4898-42B0-BDC9-CB8E2FBC8D58}" dt="2022-10-13T03:28:31.490" v="1576"/>
        <pc:sldMkLst>
          <pc:docMk/>
          <pc:sldMk cId="3344806649" sldId="385"/>
        </pc:sldMkLst>
      </pc:sldChg>
      <pc:sldChg chg="add del">
        <pc:chgData name="Manish Sharma" userId="b799adb9ba789c8f" providerId="LiveId" clId="{B31C9108-4898-42B0-BDC9-CB8E2FBC8D58}" dt="2022-10-13T03:28:31.490" v="1576"/>
        <pc:sldMkLst>
          <pc:docMk/>
          <pc:sldMk cId="3925259308" sldId="386"/>
        </pc:sldMkLst>
      </pc:sldChg>
      <pc:sldChg chg="add del">
        <pc:chgData name="Manish Sharma" userId="b799adb9ba789c8f" providerId="LiveId" clId="{B31C9108-4898-42B0-BDC9-CB8E2FBC8D58}" dt="2022-10-12T09:50:51.683" v="973"/>
        <pc:sldMkLst>
          <pc:docMk/>
          <pc:sldMk cId="4262467837" sldId="388"/>
        </pc:sldMkLst>
      </pc:sldChg>
      <pc:sldChg chg="add del">
        <pc:chgData name="Manish Sharma" userId="b799adb9ba789c8f" providerId="LiveId" clId="{B31C9108-4898-42B0-BDC9-CB8E2FBC8D58}" dt="2022-10-12T09:50:51.683" v="973"/>
        <pc:sldMkLst>
          <pc:docMk/>
          <pc:sldMk cId="2791342229" sldId="389"/>
        </pc:sldMkLst>
      </pc:sldChg>
      <pc:sldChg chg="del">
        <pc:chgData name="Manish Sharma" userId="b799adb9ba789c8f" providerId="LiveId" clId="{B31C9108-4898-42B0-BDC9-CB8E2FBC8D58}" dt="2022-10-12T03:37:46.409" v="0" actId="47"/>
        <pc:sldMkLst>
          <pc:docMk/>
          <pc:sldMk cId="3525173823" sldId="390"/>
        </pc:sldMkLst>
      </pc:sldChg>
      <pc:sldChg chg="del">
        <pc:chgData name="Manish Sharma" userId="b799adb9ba789c8f" providerId="LiveId" clId="{B31C9108-4898-42B0-BDC9-CB8E2FBC8D58}" dt="2022-10-12T03:37:46.409" v="0" actId="47"/>
        <pc:sldMkLst>
          <pc:docMk/>
          <pc:sldMk cId="2278710225" sldId="391"/>
        </pc:sldMkLst>
      </pc:sldChg>
      <pc:sldChg chg="modSp add del mod">
        <pc:chgData name="Manish Sharma" userId="b799adb9ba789c8f" providerId="LiveId" clId="{B31C9108-4898-42B0-BDC9-CB8E2FBC8D58}" dt="2022-10-12T09:01:52.474" v="972"/>
        <pc:sldMkLst>
          <pc:docMk/>
          <pc:sldMk cId="3346829864" sldId="392"/>
        </pc:sldMkLst>
        <pc:spChg chg="mod">
          <ac:chgData name="Manish Sharma" userId="b799adb9ba789c8f" providerId="LiveId" clId="{B31C9108-4898-42B0-BDC9-CB8E2FBC8D58}" dt="2022-10-12T09:01:52.474" v="972"/>
          <ac:spMkLst>
            <pc:docMk/>
            <pc:sldMk cId="3346829864" sldId="392"/>
            <ac:spMk id="3" creationId="{923948FD-F05D-2202-30D0-EAA9D546CB60}"/>
          </ac:spMkLst>
        </pc:spChg>
      </pc:sldChg>
      <pc:sldChg chg="add del">
        <pc:chgData name="Manish Sharma" userId="b799adb9ba789c8f" providerId="LiveId" clId="{B31C9108-4898-42B0-BDC9-CB8E2FBC8D58}" dt="2022-10-12T08:51:40.648" v="971"/>
        <pc:sldMkLst>
          <pc:docMk/>
          <pc:sldMk cId="768182514" sldId="393"/>
        </pc:sldMkLst>
      </pc:sldChg>
      <pc:sldChg chg="add">
        <pc:chgData name="Manish Sharma" userId="b799adb9ba789c8f" providerId="LiveId" clId="{B31C9108-4898-42B0-BDC9-CB8E2FBC8D58}" dt="2022-10-12T09:50:51.683" v="973"/>
        <pc:sldMkLst>
          <pc:docMk/>
          <pc:sldMk cId="2390603842" sldId="394"/>
        </pc:sldMkLst>
      </pc:sldChg>
      <pc:sldChg chg="del">
        <pc:chgData name="Manish Sharma" userId="b799adb9ba789c8f" providerId="LiveId" clId="{B31C9108-4898-42B0-BDC9-CB8E2FBC8D58}" dt="2022-10-12T03:37:46.409" v="0" actId="47"/>
        <pc:sldMkLst>
          <pc:docMk/>
          <pc:sldMk cId="3841044751" sldId="394"/>
        </pc:sldMkLst>
      </pc:sldChg>
      <pc:sldChg chg="del">
        <pc:chgData name="Manish Sharma" userId="b799adb9ba789c8f" providerId="LiveId" clId="{B31C9108-4898-42B0-BDC9-CB8E2FBC8D58}" dt="2022-10-12T03:37:46.409" v="0" actId="47"/>
        <pc:sldMkLst>
          <pc:docMk/>
          <pc:sldMk cId="882040305" sldId="395"/>
        </pc:sldMkLst>
      </pc:sldChg>
      <pc:sldChg chg="add">
        <pc:chgData name="Manish Sharma" userId="b799adb9ba789c8f" providerId="LiveId" clId="{B31C9108-4898-42B0-BDC9-CB8E2FBC8D58}" dt="2022-10-12T09:50:51.683" v="973"/>
        <pc:sldMkLst>
          <pc:docMk/>
          <pc:sldMk cId="3841044751" sldId="395"/>
        </pc:sldMkLst>
      </pc:sldChg>
      <pc:sldChg chg="add">
        <pc:chgData name="Manish Sharma" userId="b799adb9ba789c8f" providerId="LiveId" clId="{B31C9108-4898-42B0-BDC9-CB8E2FBC8D58}" dt="2022-10-12T09:50:51.683" v="973"/>
        <pc:sldMkLst>
          <pc:docMk/>
          <pc:sldMk cId="882040305" sldId="396"/>
        </pc:sldMkLst>
      </pc:sldChg>
      <pc:sldChg chg="del">
        <pc:chgData name="Manish Sharma" userId="b799adb9ba789c8f" providerId="LiveId" clId="{B31C9108-4898-42B0-BDC9-CB8E2FBC8D58}" dt="2022-10-12T03:37:46.409" v="0" actId="47"/>
        <pc:sldMkLst>
          <pc:docMk/>
          <pc:sldMk cId="1783579526" sldId="396"/>
        </pc:sldMkLst>
      </pc:sldChg>
      <pc:sldChg chg="modSp new mod">
        <pc:chgData name="Manish Sharma" userId="b799adb9ba789c8f" providerId="LiveId" clId="{B31C9108-4898-42B0-BDC9-CB8E2FBC8D58}" dt="2022-10-12T10:36:20.646" v="1306" actId="20577"/>
        <pc:sldMkLst>
          <pc:docMk/>
          <pc:sldMk cId="3094113067" sldId="397"/>
        </pc:sldMkLst>
        <pc:spChg chg="mod">
          <ac:chgData name="Manish Sharma" userId="b799adb9ba789c8f" providerId="LiveId" clId="{B31C9108-4898-42B0-BDC9-CB8E2FBC8D58}" dt="2022-10-12T10:32:15.482" v="1001" actId="20577"/>
          <ac:spMkLst>
            <pc:docMk/>
            <pc:sldMk cId="3094113067" sldId="397"/>
            <ac:spMk id="2" creationId="{38D7C59E-66ED-E2E2-5A8C-CDAD4040A09F}"/>
          </ac:spMkLst>
        </pc:spChg>
        <pc:spChg chg="mod">
          <ac:chgData name="Manish Sharma" userId="b799adb9ba789c8f" providerId="LiveId" clId="{B31C9108-4898-42B0-BDC9-CB8E2FBC8D58}" dt="2022-10-12T10:36:20.646" v="1306" actId="20577"/>
          <ac:spMkLst>
            <pc:docMk/>
            <pc:sldMk cId="3094113067" sldId="397"/>
            <ac:spMk id="3" creationId="{D39C7051-71B4-021D-F3E7-5DC2F513075A}"/>
          </ac:spMkLst>
        </pc:spChg>
      </pc:sldChg>
      <pc:sldChg chg="del">
        <pc:chgData name="Manish Sharma" userId="b799adb9ba789c8f" providerId="LiveId" clId="{B31C9108-4898-42B0-BDC9-CB8E2FBC8D58}" dt="2022-10-12T03:37:46.409" v="0" actId="47"/>
        <pc:sldMkLst>
          <pc:docMk/>
          <pc:sldMk cId="3574447149" sldId="397"/>
        </pc:sldMkLst>
      </pc:sldChg>
      <pc:sldChg chg="del">
        <pc:chgData name="Manish Sharma" userId="b799adb9ba789c8f" providerId="LiveId" clId="{B31C9108-4898-42B0-BDC9-CB8E2FBC8D58}" dt="2022-10-12T03:37:46.409" v="0" actId="47"/>
        <pc:sldMkLst>
          <pc:docMk/>
          <pc:sldMk cId="1176937191" sldId="398"/>
        </pc:sldMkLst>
      </pc:sldChg>
      <pc:sldChg chg="modSp new mod">
        <pc:chgData name="Manish Sharma" userId="b799adb9ba789c8f" providerId="LiveId" clId="{B31C9108-4898-42B0-BDC9-CB8E2FBC8D58}" dt="2022-10-12T10:44:46.597" v="1574" actId="207"/>
        <pc:sldMkLst>
          <pc:docMk/>
          <pc:sldMk cId="3064370140" sldId="398"/>
        </pc:sldMkLst>
        <pc:spChg chg="mod">
          <ac:chgData name="Manish Sharma" userId="b799adb9ba789c8f" providerId="LiveId" clId="{B31C9108-4898-42B0-BDC9-CB8E2FBC8D58}" dt="2022-10-12T10:42:03.859" v="1346" actId="20577"/>
          <ac:spMkLst>
            <pc:docMk/>
            <pc:sldMk cId="3064370140" sldId="398"/>
            <ac:spMk id="2" creationId="{153328DD-2D40-D585-2B53-7B94BF9D53FD}"/>
          </ac:spMkLst>
        </pc:spChg>
        <pc:spChg chg="mod">
          <ac:chgData name="Manish Sharma" userId="b799adb9ba789c8f" providerId="LiveId" clId="{B31C9108-4898-42B0-BDC9-CB8E2FBC8D58}" dt="2022-10-12T10:44:46.597" v="1574" actId="207"/>
          <ac:spMkLst>
            <pc:docMk/>
            <pc:sldMk cId="3064370140" sldId="398"/>
            <ac:spMk id="3" creationId="{86612EDE-F75A-91F9-4A1A-4F5DF8832EAE}"/>
          </ac:spMkLst>
        </pc:spChg>
      </pc:sldChg>
      <pc:sldChg chg="add">
        <pc:chgData name="Manish Sharma" userId="b799adb9ba789c8f" providerId="LiveId" clId="{B31C9108-4898-42B0-BDC9-CB8E2FBC8D58}" dt="2022-10-12T11:17:32.854" v="1575"/>
        <pc:sldMkLst>
          <pc:docMk/>
          <pc:sldMk cId="1302610745" sldId="399"/>
        </pc:sldMkLst>
      </pc:sldChg>
      <pc:sldChg chg="del">
        <pc:chgData name="Manish Sharma" userId="b799adb9ba789c8f" providerId="LiveId" clId="{B31C9108-4898-42B0-BDC9-CB8E2FBC8D58}" dt="2022-10-12T03:37:46.409" v="0" actId="47"/>
        <pc:sldMkLst>
          <pc:docMk/>
          <pc:sldMk cId="3982515735" sldId="399"/>
        </pc:sldMkLst>
      </pc:sldChg>
      <pc:sldChg chg="del">
        <pc:chgData name="Manish Sharma" userId="b799adb9ba789c8f" providerId="LiveId" clId="{B31C9108-4898-42B0-BDC9-CB8E2FBC8D58}" dt="2022-10-12T03:37:46.409" v="0" actId="47"/>
        <pc:sldMkLst>
          <pc:docMk/>
          <pc:sldMk cId="1346657712" sldId="400"/>
        </pc:sldMkLst>
      </pc:sldChg>
      <pc:sldChg chg="addSp delSp modSp new mod">
        <pc:chgData name="Manish Sharma" userId="b799adb9ba789c8f" providerId="LiveId" clId="{B31C9108-4898-42B0-BDC9-CB8E2FBC8D58}" dt="2022-10-13T04:53:42.018" v="1587"/>
        <pc:sldMkLst>
          <pc:docMk/>
          <pc:sldMk cId="2810858033" sldId="400"/>
        </pc:sldMkLst>
        <pc:spChg chg="mod">
          <ac:chgData name="Manish Sharma" userId="b799adb9ba789c8f" providerId="LiveId" clId="{B31C9108-4898-42B0-BDC9-CB8E2FBC8D58}" dt="2022-10-13T03:39:12.597" v="1578"/>
          <ac:spMkLst>
            <pc:docMk/>
            <pc:sldMk cId="2810858033" sldId="400"/>
            <ac:spMk id="2" creationId="{85EF3F14-3430-7BEC-62DF-F96446B08A21}"/>
          </ac:spMkLst>
        </pc:spChg>
        <pc:spChg chg="del">
          <ac:chgData name="Manish Sharma" userId="b799adb9ba789c8f" providerId="LiveId" clId="{B31C9108-4898-42B0-BDC9-CB8E2FBC8D58}" dt="2022-10-13T03:39:16.795" v="1579" actId="478"/>
          <ac:spMkLst>
            <pc:docMk/>
            <pc:sldMk cId="2810858033" sldId="400"/>
            <ac:spMk id="3" creationId="{24E9A0A3-5233-21EF-A81B-2609EFD3D4F5}"/>
          </ac:spMkLst>
        </pc:spChg>
        <pc:spChg chg="add mod">
          <ac:chgData name="Manish Sharma" userId="b799adb9ba789c8f" providerId="LiveId" clId="{B31C9108-4898-42B0-BDC9-CB8E2FBC8D58}" dt="2022-10-13T03:39:22.944" v="1580"/>
          <ac:spMkLst>
            <pc:docMk/>
            <pc:sldMk cId="2810858033" sldId="400"/>
            <ac:spMk id="4" creationId="{EB7ADA5F-5BBC-6A86-0589-D12C0382B419}"/>
          </ac:spMkLst>
        </pc:spChg>
        <pc:spChg chg="add mod">
          <ac:chgData name="Manish Sharma" userId="b799adb9ba789c8f" providerId="LiveId" clId="{B31C9108-4898-42B0-BDC9-CB8E2FBC8D58}" dt="2022-10-13T03:39:31.564" v="1581"/>
          <ac:spMkLst>
            <pc:docMk/>
            <pc:sldMk cId="2810858033" sldId="400"/>
            <ac:spMk id="5" creationId="{A6265C26-D8D2-A42B-1408-49E0FBD4D2E6}"/>
          </ac:spMkLst>
        </pc:spChg>
        <pc:spChg chg="add mod">
          <ac:chgData name="Manish Sharma" userId="b799adb9ba789c8f" providerId="LiveId" clId="{B31C9108-4898-42B0-BDC9-CB8E2FBC8D58}" dt="2022-10-13T04:20:41.545" v="1585"/>
          <ac:spMkLst>
            <pc:docMk/>
            <pc:sldMk cId="2810858033" sldId="400"/>
            <ac:spMk id="10" creationId="{0CF5EEFB-5A79-487A-6155-42609B16D8B6}"/>
          </ac:spMkLst>
        </pc:spChg>
        <pc:spChg chg="add mod">
          <ac:chgData name="Manish Sharma" userId="b799adb9ba789c8f" providerId="LiveId" clId="{B31C9108-4898-42B0-BDC9-CB8E2FBC8D58}" dt="2022-10-13T04:53:32.423" v="1586"/>
          <ac:spMkLst>
            <pc:docMk/>
            <pc:sldMk cId="2810858033" sldId="400"/>
            <ac:spMk id="11" creationId="{483B478F-6458-0AE1-3B75-422E765D06F4}"/>
          </ac:spMkLst>
        </pc:spChg>
        <pc:spChg chg="add mod">
          <ac:chgData name="Manish Sharma" userId="b799adb9ba789c8f" providerId="LiveId" clId="{B31C9108-4898-42B0-BDC9-CB8E2FBC8D58}" dt="2022-10-13T04:53:42.018" v="1587"/>
          <ac:spMkLst>
            <pc:docMk/>
            <pc:sldMk cId="2810858033" sldId="400"/>
            <ac:spMk id="12" creationId="{FC40544A-922F-1EA3-F424-DF4C4C62594C}"/>
          </ac:spMkLst>
        </pc:spChg>
        <pc:cxnChg chg="add mod">
          <ac:chgData name="Manish Sharma" userId="b799adb9ba789c8f" providerId="LiveId" clId="{B31C9108-4898-42B0-BDC9-CB8E2FBC8D58}" dt="2022-10-13T03:40:11.888" v="1582"/>
          <ac:cxnSpMkLst>
            <pc:docMk/>
            <pc:sldMk cId="2810858033" sldId="400"/>
            <ac:cxnSpMk id="6" creationId="{59E3A81D-7A8A-0738-44D1-23AB388F36AC}"/>
          </ac:cxnSpMkLst>
        </pc:cxnChg>
        <pc:cxnChg chg="add mod">
          <ac:chgData name="Manish Sharma" userId="b799adb9ba789c8f" providerId="LiveId" clId="{B31C9108-4898-42B0-BDC9-CB8E2FBC8D58}" dt="2022-10-13T03:40:23.915" v="1583"/>
          <ac:cxnSpMkLst>
            <pc:docMk/>
            <pc:sldMk cId="2810858033" sldId="400"/>
            <ac:cxnSpMk id="7" creationId="{EA6AEA55-7697-EE8E-00B7-BC4A87934D0C}"/>
          </ac:cxnSpMkLst>
        </pc:cxnChg>
        <pc:cxnChg chg="add mod">
          <ac:chgData name="Manish Sharma" userId="b799adb9ba789c8f" providerId="LiveId" clId="{B31C9108-4898-42B0-BDC9-CB8E2FBC8D58}" dt="2022-10-13T03:40:34.354" v="1584"/>
          <ac:cxnSpMkLst>
            <pc:docMk/>
            <pc:sldMk cId="2810858033" sldId="400"/>
            <ac:cxnSpMk id="8" creationId="{1077B94E-E3AD-1577-81C6-012729A1F774}"/>
          </ac:cxnSpMkLst>
        </pc:cxnChg>
        <pc:cxnChg chg="add mod">
          <ac:chgData name="Manish Sharma" userId="b799adb9ba789c8f" providerId="LiveId" clId="{B31C9108-4898-42B0-BDC9-CB8E2FBC8D58}" dt="2022-10-13T03:40:34.354" v="1584"/>
          <ac:cxnSpMkLst>
            <pc:docMk/>
            <pc:sldMk cId="2810858033" sldId="400"/>
            <ac:cxnSpMk id="9" creationId="{41A5108B-17F7-9F84-CE05-62CCC9E7B96E}"/>
          </ac:cxnSpMkLst>
        </pc:cxnChg>
      </pc:sldChg>
      <pc:sldChg chg="modSp add mod">
        <pc:chgData name="Manish Sharma" userId="b799adb9ba789c8f" providerId="LiveId" clId="{B31C9108-4898-42B0-BDC9-CB8E2FBC8D58}" dt="2022-10-13T05:49:54.900" v="1592" actId="207"/>
        <pc:sldMkLst>
          <pc:docMk/>
          <pc:sldMk cId="1176937191" sldId="401"/>
        </pc:sldMkLst>
        <pc:spChg chg="mod">
          <ac:chgData name="Manish Sharma" userId="b799adb9ba789c8f" providerId="LiveId" clId="{B31C9108-4898-42B0-BDC9-CB8E2FBC8D58}" dt="2022-10-13T05:49:54.900" v="1592" actId="207"/>
          <ac:spMkLst>
            <pc:docMk/>
            <pc:sldMk cId="1176937191" sldId="401"/>
            <ac:spMk id="3" creationId="{5E452948-00AA-40F4-A022-815AC767FF1A}"/>
          </ac:spMkLst>
        </pc:spChg>
      </pc:sldChg>
      <pc:sldChg chg="del">
        <pc:chgData name="Manish Sharma" userId="b799adb9ba789c8f" providerId="LiveId" clId="{B31C9108-4898-42B0-BDC9-CB8E2FBC8D58}" dt="2022-10-12T03:37:46.409" v="0" actId="47"/>
        <pc:sldMkLst>
          <pc:docMk/>
          <pc:sldMk cId="1951104242" sldId="401"/>
        </pc:sldMkLst>
      </pc:sldChg>
      <pc:sldChg chg="del">
        <pc:chgData name="Manish Sharma" userId="b799adb9ba789c8f" providerId="LiveId" clId="{B31C9108-4898-42B0-BDC9-CB8E2FBC8D58}" dt="2022-10-12T03:37:46.409" v="0" actId="47"/>
        <pc:sldMkLst>
          <pc:docMk/>
          <pc:sldMk cId="2384314681" sldId="402"/>
        </pc:sldMkLst>
      </pc:sldChg>
      <pc:sldChg chg="add">
        <pc:chgData name="Manish Sharma" userId="b799adb9ba789c8f" providerId="LiveId" clId="{B31C9108-4898-42B0-BDC9-CB8E2FBC8D58}" dt="2022-10-13T06:45:45.179" v="1593"/>
        <pc:sldMkLst>
          <pc:docMk/>
          <pc:sldMk cId="3982515735" sldId="402"/>
        </pc:sldMkLst>
      </pc:sldChg>
      <pc:sldChg chg="addSp delSp modSp new mod">
        <pc:chgData name="Manish Sharma" userId="b799adb9ba789c8f" providerId="LiveId" clId="{B31C9108-4898-42B0-BDC9-CB8E2FBC8D58}" dt="2022-10-13T10:44:32.456" v="1603"/>
        <pc:sldMkLst>
          <pc:docMk/>
          <pc:sldMk cId="3500408034" sldId="403"/>
        </pc:sldMkLst>
        <pc:spChg chg="mod">
          <ac:chgData name="Manish Sharma" userId="b799adb9ba789c8f" providerId="LiveId" clId="{B31C9108-4898-42B0-BDC9-CB8E2FBC8D58}" dt="2022-10-13T09:24:07.904" v="1595"/>
          <ac:spMkLst>
            <pc:docMk/>
            <pc:sldMk cId="3500408034" sldId="403"/>
            <ac:spMk id="2" creationId="{EAA1E022-4B31-DFE0-3461-137C75C921DB}"/>
          </ac:spMkLst>
        </pc:spChg>
        <pc:spChg chg="del">
          <ac:chgData name="Manish Sharma" userId="b799adb9ba789c8f" providerId="LiveId" clId="{B31C9108-4898-42B0-BDC9-CB8E2FBC8D58}" dt="2022-10-13T09:24:10.439" v="1596" actId="478"/>
          <ac:spMkLst>
            <pc:docMk/>
            <pc:sldMk cId="3500408034" sldId="403"/>
            <ac:spMk id="3" creationId="{1478FD8B-8D59-713C-B2C1-F0FAC3295018}"/>
          </ac:spMkLst>
        </pc:spChg>
        <pc:spChg chg="add mod">
          <ac:chgData name="Manish Sharma" userId="b799adb9ba789c8f" providerId="LiveId" clId="{B31C9108-4898-42B0-BDC9-CB8E2FBC8D58}" dt="2022-10-13T09:24:17.389" v="1597"/>
          <ac:spMkLst>
            <pc:docMk/>
            <pc:sldMk cId="3500408034" sldId="403"/>
            <ac:spMk id="4" creationId="{6CE2D791-14EE-820E-D5D9-9D2ADC89B29E}"/>
          </ac:spMkLst>
        </pc:spChg>
        <pc:spChg chg="add mod">
          <ac:chgData name="Manish Sharma" userId="b799adb9ba789c8f" providerId="LiveId" clId="{B31C9108-4898-42B0-BDC9-CB8E2FBC8D58}" dt="2022-10-13T09:24:17.389" v="1597"/>
          <ac:spMkLst>
            <pc:docMk/>
            <pc:sldMk cId="3500408034" sldId="403"/>
            <ac:spMk id="5" creationId="{0156396F-63E6-6F1C-317D-286D3F013A8C}"/>
          </ac:spMkLst>
        </pc:spChg>
        <pc:spChg chg="add mod">
          <ac:chgData name="Manish Sharma" userId="b799adb9ba789c8f" providerId="LiveId" clId="{B31C9108-4898-42B0-BDC9-CB8E2FBC8D58}" dt="2022-10-13T09:24:17.389" v="1597"/>
          <ac:spMkLst>
            <pc:docMk/>
            <pc:sldMk cId="3500408034" sldId="403"/>
            <ac:spMk id="7" creationId="{C2AD5716-325B-8308-1E46-B0AEA10699D0}"/>
          </ac:spMkLst>
        </pc:spChg>
        <pc:spChg chg="add mod">
          <ac:chgData name="Manish Sharma" userId="b799adb9ba789c8f" providerId="LiveId" clId="{B31C9108-4898-42B0-BDC9-CB8E2FBC8D58}" dt="2022-10-13T10:32:43.308" v="1598"/>
          <ac:spMkLst>
            <pc:docMk/>
            <pc:sldMk cId="3500408034" sldId="403"/>
            <ac:spMk id="8" creationId="{35579624-3628-A8EC-2B1C-8E62AF3192E2}"/>
          </ac:spMkLst>
        </pc:spChg>
        <pc:spChg chg="add mod">
          <ac:chgData name="Manish Sharma" userId="b799adb9ba789c8f" providerId="LiveId" clId="{B31C9108-4898-42B0-BDC9-CB8E2FBC8D58}" dt="2022-10-13T10:43:18.092" v="1599"/>
          <ac:spMkLst>
            <pc:docMk/>
            <pc:sldMk cId="3500408034" sldId="403"/>
            <ac:spMk id="10" creationId="{8708520D-A61D-2125-EEC4-1520C64A0F6D}"/>
          </ac:spMkLst>
        </pc:spChg>
        <pc:spChg chg="add mod">
          <ac:chgData name="Manish Sharma" userId="b799adb9ba789c8f" providerId="LiveId" clId="{B31C9108-4898-42B0-BDC9-CB8E2FBC8D58}" dt="2022-10-13T10:43:56.350" v="1600"/>
          <ac:spMkLst>
            <pc:docMk/>
            <pc:sldMk cId="3500408034" sldId="403"/>
            <ac:spMk id="11" creationId="{94A70B95-9452-0CF4-BCD0-56967C06A9AD}"/>
          </ac:spMkLst>
        </pc:spChg>
        <pc:spChg chg="add mod">
          <ac:chgData name="Manish Sharma" userId="b799adb9ba789c8f" providerId="LiveId" clId="{B31C9108-4898-42B0-BDC9-CB8E2FBC8D58}" dt="2022-10-13T10:44:06.217" v="1601" actId="13822"/>
          <ac:spMkLst>
            <pc:docMk/>
            <pc:sldMk cId="3500408034" sldId="403"/>
            <ac:spMk id="12" creationId="{35AEF859-A262-CBBA-74C7-48DDE1F7B43C}"/>
          </ac:spMkLst>
        </pc:spChg>
        <pc:spChg chg="add mod">
          <ac:chgData name="Manish Sharma" userId="b799adb9ba789c8f" providerId="LiveId" clId="{B31C9108-4898-42B0-BDC9-CB8E2FBC8D58}" dt="2022-10-13T10:44:06.217" v="1601" actId="13822"/>
          <ac:spMkLst>
            <pc:docMk/>
            <pc:sldMk cId="3500408034" sldId="403"/>
            <ac:spMk id="13" creationId="{5B393ECA-C878-F534-B8AC-6ACAB8DAFDF0}"/>
          </ac:spMkLst>
        </pc:spChg>
        <pc:spChg chg="add mod">
          <ac:chgData name="Manish Sharma" userId="b799adb9ba789c8f" providerId="LiveId" clId="{B31C9108-4898-42B0-BDC9-CB8E2FBC8D58}" dt="2022-10-13T10:44:22.719" v="1602"/>
          <ac:spMkLst>
            <pc:docMk/>
            <pc:sldMk cId="3500408034" sldId="403"/>
            <ac:spMk id="16" creationId="{454FA702-EFBB-A432-9605-E3133887526B}"/>
          </ac:spMkLst>
        </pc:spChg>
        <pc:spChg chg="add mod">
          <ac:chgData name="Manish Sharma" userId="b799adb9ba789c8f" providerId="LiveId" clId="{B31C9108-4898-42B0-BDC9-CB8E2FBC8D58}" dt="2022-10-13T10:44:32.456" v="1603"/>
          <ac:spMkLst>
            <pc:docMk/>
            <pc:sldMk cId="3500408034" sldId="403"/>
            <ac:spMk id="17" creationId="{A951200D-6765-A595-5DFE-F75E7B0D9DE1}"/>
          </ac:spMkLst>
        </pc:spChg>
        <pc:cxnChg chg="add mod">
          <ac:chgData name="Manish Sharma" userId="b799adb9ba789c8f" providerId="LiveId" clId="{B31C9108-4898-42B0-BDC9-CB8E2FBC8D58}" dt="2022-10-13T09:24:17.389" v="1597"/>
          <ac:cxnSpMkLst>
            <pc:docMk/>
            <pc:sldMk cId="3500408034" sldId="403"/>
            <ac:cxnSpMk id="6" creationId="{E59D2D14-B8B6-29E6-A59F-1BA3639AF7A5}"/>
          </ac:cxnSpMkLst>
        </pc:cxnChg>
        <pc:cxnChg chg="add mod">
          <ac:chgData name="Manish Sharma" userId="b799adb9ba789c8f" providerId="LiveId" clId="{B31C9108-4898-42B0-BDC9-CB8E2FBC8D58}" dt="2022-10-13T10:43:18.092" v="1599"/>
          <ac:cxnSpMkLst>
            <pc:docMk/>
            <pc:sldMk cId="3500408034" sldId="403"/>
            <ac:cxnSpMk id="9" creationId="{89968CB3-BB0D-63CF-71C6-931755012439}"/>
          </ac:cxnSpMkLst>
        </pc:cxnChg>
        <pc:cxnChg chg="add mod">
          <ac:chgData name="Manish Sharma" userId="b799adb9ba789c8f" providerId="LiveId" clId="{B31C9108-4898-42B0-BDC9-CB8E2FBC8D58}" dt="2022-10-13T10:43:56.350" v="1600"/>
          <ac:cxnSpMkLst>
            <pc:docMk/>
            <pc:sldMk cId="3500408034" sldId="403"/>
            <ac:cxnSpMk id="14" creationId="{8E363625-107A-7EA5-60A6-D468D091E3AB}"/>
          </ac:cxnSpMkLst>
        </pc:cxnChg>
        <pc:cxnChg chg="add mod">
          <ac:chgData name="Manish Sharma" userId="b799adb9ba789c8f" providerId="LiveId" clId="{B31C9108-4898-42B0-BDC9-CB8E2FBC8D58}" dt="2022-10-13T10:43:56.350" v="1600"/>
          <ac:cxnSpMkLst>
            <pc:docMk/>
            <pc:sldMk cId="3500408034" sldId="403"/>
            <ac:cxnSpMk id="15" creationId="{7888781D-10E5-69D2-7E24-15BEA241C886}"/>
          </ac:cxnSpMkLst>
        </pc:cxnChg>
      </pc:sldChg>
      <pc:sldChg chg="del">
        <pc:chgData name="Manish Sharma" userId="b799adb9ba789c8f" providerId="LiveId" clId="{B31C9108-4898-42B0-BDC9-CB8E2FBC8D58}" dt="2022-10-12T03:37:46.409" v="0" actId="47"/>
        <pc:sldMkLst>
          <pc:docMk/>
          <pc:sldMk cId="3578060852" sldId="403"/>
        </pc:sldMkLst>
      </pc:sldChg>
      <pc:sldChg chg="modSp add mod">
        <pc:chgData name="Manish Sharma" userId="b799adb9ba789c8f" providerId="LiveId" clId="{B31C9108-4898-42B0-BDC9-CB8E2FBC8D58}" dt="2022-10-13T11:17:36.845" v="1677" actId="20577"/>
        <pc:sldMkLst>
          <pc:docMk/>
          <pc:sldMk cId="1951104242" sldId="404"/>
        </pc:sldMkLst>
        <pc:spChg chg="mod">
          <ac:chgData name="Manish Sharma" userId="b799adb9ba789c8f" providerId="LiveId" clId="{B31C9108-4898-42B0-BDC9-CB8E2FBC8D58}" dt="2022-10-13T11:17:36.845" v="1677" actId="20577"/>
          <ac:spMkLst>
            <pc:docMk/>
            <pc:sldMk cId="1951104242" sldId="404"/>
            <ac:spMk id="3" creationId="{889E1A10-EADD-6A9E-F2F3-0D8DEF25C453}"/>
          </ac:spMkLst>
        </pc:spChg>
      </pc:sldChg>
      <pc:sldChg chg="del">
        <pc:chgData name="Manish Sharma" userId="b799adb9ba789c8f" providerId="LiveId" clId="{B31C9108-4898-42B0-BDC9-CB8E2FBC8D58}" dt="2022-10-12T03:37:46.409" v="0" actId="47"/>
        <pc:sldMkLst>
          <pc:docMk/>
          <pc:sldMk cId="2021387729" sldId="404"/>
        </pc:sldMkLst>
      </pc:sldChg>
      <pc:sldChg chg="del">
        <pc:chgData name="Manish Sharma" userId="b799adb9ba789c8f" providerId="LiveId" clId="{B31C9108-4898-42B0-BDC9-CB8E2FBC8D58}" dt="2022-10-12T03:37:46.409" v="0" actId="47"/>
        <pc:sldMkLst>
          <pc:docMk/>
          <pc:sldMk cId="4010599673" sldId="405"/>
        </pc:sldMkLst>
      </pc:sldChg>
      <pc:sldChg chg="modSp new mod">
        <pc:chgData name="Manish Sharma" userId="b799adb9ba789c8f" providerId="LiveId" clId="{B31C9108-4898-42B0-BDC9-CB8E2FBC8D58}" dt="2022-10-14T04:09:45.523" v="1995" actId="20577"/>
        <pc:sldMkLst>
          <pc:docMk/>
          <pc:sldMk cId="4077754674" sldId="405"/>
        </pc:sldMkLst>
        <pc:spChg chg="mod">
          <ac:chgData name="Manish Sharma" userId="b799adb9ba789c8f" providerId="LiveId" clId="{B31C9108-4898-42B0-BDC9-CB8E2FBC8D58}" dt="2022-10-14T04:04:39.120" v="1715" actId="20577"/>
          <ac:spMkLst>
            <pc:docMk/>
            <pc:sldMk cId="4077754674" sldId="405"/>
            <ac:spMk id="2" creationId="{2412700A-2738-BEB1-BCCC-CA87D3355D57}"/>
          </ac:spMkLst>
        </pc:spChg>
        <pc:spChg chg="mod">
          <ac:chgData name="Manish Sharma" userId="b799adb9ba789c8f" providerId="LiveId" clId="{B31C9108-4898-42B0-BDC9-CB8E2FBC8D58}" dt="2022-10-14T04:09:45.523" v="1995" actId="20577"/>
          <ac:spMkLst>
            <pc:docMk/>
            <pc:sldMk cId="4077754674" sldId="405"/>
            <ac:spMk id="3" creationId="{6B4822D4-D6F2-96E2-04C1-35F6E64DA105}"/>
          </ac:spMkLst>
        </pc:spChg>
      </pc:sldChg>
      <pc:sldChg chg="del">
        <pc:chgData name="Manish Sharma" userId="b799adb9ba789c8f" providerId="LiveId" clId="{B31C9108-4898-42B0-BDC9-CB8E2FBC8D58}" dt="2022-10-12T03:37:46.409" v="0" actId="47"/>
        <pc:sldMkLst>
          <pc:docMk/>
          <pc:sldMk cId="33911187" sldId="406"/>
        </pc:sldMkLst>
      </pc:sldChg>
      <pc:sldChg chg="add">
        <pc:chgData name="Manish Sharma" userId="b799adb9ba789c8f" providerId="LiveId" clId="{B31C9108-4898-42B0-BDC9-CB8E2FBC8D58}" dt="2022-10-14T04:10:48.003" v="1996"/>
        <pc:sldMkLst>
          <pc:docMk/>
          <pc:sldMk cId="2384314681" sldId="406"/>
        </pc:sldMkLst>
      </pc:sldChg>
      <pc:sldChg chg="del">
        <pc:chgData name="Manish Sharma" userId="b799adb9ba789c8f" providerId="LiveId" clId="{B31C9108-4898-42B0-BDC9-CB8E2FBC8D58}" dt="2022-10-12T03:37:46.409" v="0" actId="47"/>
        <pc:sldMkLst>
          <pc:docMk/>
          <pc:sldMk cId="957610491" sldId="407"/>
        </pc:sldMkLst>
      </pc:sldChg>
      <pc:sldChg chg="add">
        <pc:chgData name="Manish Sharma" userId="b799adb9ba789c8f" providerId="LiveId" clId="{B31C9108-4898-42B0-BDC9-CB8E2FBC8D58}" dt="2022-10-14T04:10:48.003" v="1996"/>
        <pc:sldMkLst>
          <pc:docMk/>
          <pc:sldMk cId="3578060852" sldId="407"/>
        </pc:sldMkLst>
      </pc:sldChg>
      <pc:sldChg chg="add">
        <pc:chgData name="Manish Sharma" userId="b799adb9ba789c8f" providerId="LiveId" clId="{B31C9108-4898-42B0-BDC9-CB8E2FBC8D58}" dt="2022-10-14T05:25:32.292" v="1997"/>
        <pc:sldMkLst>
          <pc:docMk/>
          <pc:sldMk cId="2021387729" sldId="408"/>
        </pc:sldMkLst>
      </pc:sldChg>
      <pc:sldChg chg="del">
        <pc:chgData name="Manish Sharma" userId="b799adb9ba789c8f" providerId="LiveId" clId="{B31C9108-4898-42B0-BDC9-CB8E2FBC8D58}" dt="2022-10-12T03:37:46.409" v="0" actId="47"/>
        <pc:sldMkLst>
          <pc:docMk/>
          <pc:sldMk cId="2340989941" sldId="408"/>
        </pc:sldMkLst>
      </pc:sldChg>
      <pc:sldChg chg="del">
        <pc:chgData name="Manish Sharma" userId="b799adb9ba789c8f" providerId="LiveId" clId="{B31C9108-4898-42B0-BDC9-CB8E2FBC8D58}" dt="2022-10-12T03:37:46.409" v="0" actId="47"/>
        <pc:sldMkLst>
          <pc:docMk/>
          <pc:sldMk cId="1308915854" sldId="409"/>
        </pc:sldMkLst>
      </pc:sldChg>
      <pc:sldChg chg="modSp new mod ord">
        <pc:chgData name="Manish Sharma" userId="b799adb9ba789c8f" providerId="LiveId" clId="{B31C9108-4898-42B0-BDC9-CB8E2FBC8D58}" dt="2022-10-14T06:43:11.786" v="2218" actId="20577"/>
        <pc:sldMkLst>
          <pc:docMk/>
          <pc:sldMk cId="3075251065" sldId="409"/>
        </pc:sldMkLst>
        <pc:spChg chg="mod">
          <ac:chgData name="Manish Sharma" userId="b799adb9ba789c8f" providerId="LiveId" clId="{B31C9108-4898-42B0-BDC9-CB8E2FBC8D58}" dt="2022-10-14T06:43:11.786" v="2218" actId="20577"/>
          <ac:spMkLst>
            <pc:docMk/>
            <pc:sldMk cId="3075251065" sldId="409"/>
            <ac:spMk id="2" creationId="{DB7844A2-33C4-AEE0-74BC-92BD0965FB6F}"/>
          </ac:spMkLst>
        </pc:spChg>
        <pc:spChg chg="mod">
          <ac:chgData name="Manish Sharma" userId="b799adb9ba789c8f" providerId="LiveId" clId="{B31C9108-4898-42B0-BDC9-CB8E2FBC8D58}" dt="2022-10-14T06:32:26.720" v="2207" actId="20577"/>
          <ac:spMkLst>
            <pc:docMk/>
            <pc:sldMk cId="3075251065" sldId="409"/>
            <ac:spMk id="3" creationId="{34443B4A-3A34-D82D-FD9B-5309D5CAB961}"/>
          </ac:spMkLst>
        </pc:spChg>
      </pc:sldChg>
      <pc:sldChg chg="add del">
        <pc:chgData name="Manish Sharma" userId="b799adb9ba789c8f" providerId="LiveId" clId="{B31C9108-4898-42B0-BDC9-CB8E2FBC8D58}" dt="2022-10-14T07:48:28.749" v="2219"/>
        <pc:sldMkLst>
          <pc:docMk/>
          <pc:sldMk cId="4247937068" sldId="410"/>
        </pc:sldMkLst>
      </pc:sldChg>
      <pc:sldChg chg="add del">
        <pc:chgData name="Manish Sharma" userId="b799adb9ba789c8f" providerId="LiveId" clId="{B31C9108-4898-42B0-BDC9-CB8E2FBC8D58}" dt="2022-10-14T07:48:28.749" v="2219"/>
        <pc:sldMkLst>
          <pc:docMk/>
          <pc:sldMk cId="745396596" sldId="411"/>
        </pc:sldMkLst>
      </pc:sldChg>
      <pc:sldChg chg="add del">
        <pc:chgData name="Manish Sharma" userId="b799adb9ba789c8f" providerId="LiveId" clId="{B31C9108-4898-42B0-BDC9-CB8E2FBC8D58}" dt="2022-10-14T07:48:28.749" v="2219"/>
        <pc:sldMkLst>
          <pc:docMk/>
          <pc:sldMk cId="503224813" sldId="412"/>
        </pc:sldMkLst>
      </pc:sldChg>
      <pc:sldChg chg="add del">
        <pc:chgData name="Manish Sharma" userId="b799adb9ba789c8f" providerId="LiveId" clId="{B31C9108-4898-42B0-BDC9-CB8E2FBC8D58}" dt="2022-10-14T07:48:28.749" v="2219"/>
        <pc:sldMkLst>
          <pc:docMk/>
          <pc:sldMk cId="2716841137" sldId="413"/>
        </pc:sldMkLst>
      </pc:sldChg>
      <pc:sldChg chg="add del">
        <pc:chgData name="Manish Sharma" userId="b799adb9ba789c8f" providerId="LiveId" clId="{B31C9108-4898-42B0-BDC9-CB8E2FBC8D58}" dt="2022-10-14T10:13:24.536" v="2220"/>
        <pc:sldMkLst>
          <pc:docMk/>
          <pc:sldMk cId="2503257329" sldId="414"/>
        </pc:sldMkLst>
      </pc:sldChg>
      <pc:sldChg chg="add del">
        <pc:chgData name="Manish Sharma" userId="b799adb9ba789c8f" providerId="LiveId" clId="{B31C9108-4898-42B0-BDC9-CB8E2FBC8D58}" dt="2022-10-14T10:13:24.536" v="2220"/>
        <pc:sldMkLst>
          <pc:docMk/>
          <pc:sldMk cId="3625819302" sldId="415"/>
        </pc:sldMkLst>
      </pc:sldChg>
      <pc:sldChg chg="add del">
        <pc:chgData name="Manish Sharma" userId="b799adb9ba789c8f" providerId="LiveId" clId="{B31C9108-4898-42B0-BDC9-CB8E2FBC8D58}" dt="2022-10-14T10:13:24.536" v="2220"/>
        <pc:sldMkLst>
          <pc:docMk/>
          <pc:sldMk cId="593562158" sldId="416"/>
        </pc:sldMkLst>
      </pc:sldChg>
      <pc:sldChg chg="add del">
        <pc:chgData name="Manish Sharma" userId="b799adb9ba789c8f" providerId="LiveId" clId="{B31C9108-4898-42B0-BDC9-CB8E2FBC8D58}" dt="2022-10-14T10:13:24.536" v="2220"/>
        <pc:sldMkLst>
          <pc:docMk/>
          <pc:sldMk cId="3287422598" sldId="417"/>
        </pc:sldMkLst>
      </pc:sldChg>
      <pc:sldChg chg="add del">
        <pc:chgData name="Manish Sharma" userId="b799adb9ba789c8f" providerId="LiveId" clId="{B31C9108-4898-42B0-BDC9-CB8E2FBC8D58}" dt="2022-10-14T11:16:48.046" v="2221"/>
        <pc:sldMkLst>
          <pc:docMk/>
          <pc:sldMk cId="2825204980" sldId="418"/>
        </pc:sldMkLst>
      </pc:sldChg>
      <pc:sldChg chg="add del">
        <pc:chgData name="Manish Sharma" userId="b799adb9ba789c8f" providerId="LiveId" clId="{B31C9108-4898-42B0-BDC9-CB8E2FBC8D58}" dt="2022-10-14T11:16:48.046" v="2221"/>
        <pc:sldMkLst>
          <pc:docMk/>
          <pc:sldMk cId="2489027455" sldId="419"/>
        </pc:sldMkLst>
      </pc:sldChg>
      <pc:sldChg chg="add del">
        <pc:chgData name="Manish Sharma" userId="b799adb9ba789c8f" providerId="LiveId" clId="{B31C9108-4898-42B0-BDC9-CB8E2FBC8D58}" dt="2022-10-14T11:16:48.046" v="2221"/>
        <pc:sldMkLst>
          <pc:docMk/>
          <pc:sldMk cId="634653430" sldId="420"/>
        </pc:sldMkLst>
      </pc:sldChg>
      <pc:sldChg chg="add del">
        <pc:chgData name="Manish Sharma" userId="b799adb9ba789c8f" providerId="LiveId" clId="{B31C9108-4898-42B0-BDC9-CB8E2FBC8D58}" dt="2022-10-14T11:16:48.046" v="2221"/>
        <pc:sldMkLst>
          <pc:docMk/>
          <pc:sldMk cId="2024206920" sldId="421"/>
        </pc:sldMkLst>
      </pc:sldChg>
      <pc:sldChg chg="add del">
        <pc:chgData name="Manish Sharma" userId="b799adb9ba789c8f" providerId="LiveId" clId="{B31C9108-4898-42B0-BDC9-CB8E2FBC8D58}" dt="2022-10-14T11:16:48.046" v="2221"/>
        <pc:sldMkLst>
          <pc:docMk/>
          <pc:sldMk cId="363106514" sldId="422"/>
        </pc:sldMkLst>
      </pc:sldChg>
      <pc:sldChg chg="add del">
        <pc:chgData name="Manish Sharma" userId="b799adb9ba789c8f" providerId="LiveId" clId="{B31C9108-4898-42B0-BDC9-CB8E2FBC8D58}" dt="2022-10-14T11:16:48.046" v="2221"/>
        <pc:sldMkLst>
          <pc:docMk/>
          <pc:sldMk cId="2853759004" sldId="423"/>
        </pc:sldMkLst>
      </pc:sldChg>
      <pc:sldChg chg="add del">
        <pc:chgData name="Manish Sharma" userId="b799adb9ba789c8f" providerId="LiveId" clId="{B31C9108-4898-42B0-BDC9-CB8E2FBC8D58}" dt="2022-10-14T11:16:48.046" v="2221"/>
        <pc:sldMkLst>
          <pc:docMk/>
          <pc:sldMk cId="757705804" sldId="424"/>
        </pc:sldMkLst>
      </pc:sldChg>
      <pc:sldChg chg="add del">
        <pc:chgData name="Manish Sharma" userId="b799adb9ba789c8f" providerId="LiveId" clId="{B31C9108-4898-42B0-BDC9-CB8E2FBC8D58}" dt="2022-10-17T09:18:39.994" v="2228"/>
        <pc:sldMkLst>
          <pc:docMk/>
          <pc:sldMk cId="959263370" sldId="425"/>
        </pc:sldMkLst>
      </pc:sldChg>
      <pc:sldChg chg="add del">
        <pc:chgData name="Manish Sharma" userId="b799adb9ba789c8f" providerId="LiveId" clId="{B31C9108-4898-42B0-BDC9-CB8E2FBC8D58}" dt="2022-10-17T09:18:39.994" v="2228"/>
        <pc:sldMkLst>
          <pc:docMk/>
          <pc:sldMk cId="1148178458" sldId="426"/>
        </pc:sldMkLst>
      </pc:sldChg>
      <pc:sldChg chg="add del">
        <pc:chgData name="Manish Sharma" userId="b799adb9ba789c8f" providerId="LiveId" clId="{B31C9108-4898-42B0-BDC9-CB8E2FBC8D58}" dt="2022-10-17T09:18:39.994" v="2228"/>
        <pc:sldMkLst>
          <pc:docMk/>
          <pc:sldMk cId="313141964" sldId="427"/>
        </pc:sldMkLst>
      </pc:sldChg>
      <pc:sldChg chg="add del">
        <pc:chgData name="Manish Sharma" userId="b799adb9ba789c8f" providerId="LiveId" clId="{B31C9108-4898-42B0-BDC9-CB8E2FBC8D58}" dt="2022-10-17T09:18:39.994" v="2228"/>
        <pc:sldMkLst>
          <pc:docMk/>
          <pc:sldMk cId="498877505" sldId="428"/>
        </pc:sldMkLst>
      </pc:sldChg>
      <pc:sldChg chg="add del">
        <pc:chgData name="Manish Sharma" userId="b799adb9ba789c8f" providerId="LiveId" clId="{B31C9108-4898-42B0-BDC9-CB8E2FBC8D58}" dt="2022-10-17T09:18:39.994" v="2228"/>
        <pc:sldMkLst>
          <pc:docMk/>
          <pc:sldMk cId="3581351146" sldId="429"/>
        </pc:sldMkLst>
      </pc:sldChg>
      <pc:sldChg chg="add del">
        <pc:chgData name="Manish Sharma" userId="b799adb9ba789c8f" providerId="LiveId" clId="{B31C9108-4898-42B0-BDC9-CB8E2FBC8D58}" dt="2022-10-17T09:18:39.994" v="2228"/>
        <pc:sldMkLst>
          <pc:docMk/>
          <pc:sldMk cId="41877520" sldId="430"/>
        </pc:sldMkLst>
      </pc:sldChg>
      <pc:sldChg chg="add">
        <pc:chgData name="Manish Sharma" userId="b799adb9ba789c8f" providerId="LiveId" clId="{B31C9108-4898-42B0-BDC9-CB8E2FBC8D58}" dt="2022-10-17T10:51:30.139" v="2252"/>
        <pc:sldMkLst>
          <pc:docMk/>
          <pc:sldMk cId="2817809417" sldId="432"/>
        </pc:sldMkLst>
      </pc:sldChg>
      <pc:sldChg chg="addSp delSp modSp add del mod setBg delDesignElem">
        <pc:chgData name="Manish Sharma" userId="b799adb9ba789c8f" providerId="LiveId" clId="{B31C9108-4898-42B0-BDC9-CB8E2FBC8D58}" dt="2022-10-17T10:17:14.013" v="2251" actId="255"/>
        <pc:sldMkLst>
          <pc:docMk/>
          <pc:sldMk cId="1565417734" sldId="433"/>
        </pc:sldMkLst>
        <pc:spChg chg="mod">
          <ac:chgData name="Manish Sharma" userId="b799adb9ba789c8f" providerId="LiveId" clId="{B31C9108-4898-42B0-BDC9-CB8E2FBC8D58}" dt="2022-10-17T10:17:14.013" v="2251" actId="255"/>
          <ac:spMkLst>
            <pc:docMk/>
            <pc:sldMk cId="1565417734" sldId="433"/>
            <ac:spMk id="3" creationId="{372B17DD-0106-4B06-95E5-D082DEE04FAB}"/>
          </ac:spMkLst>
        </pc:spChg>
        <pc:spChg chg="del">
          <ac:chgData name="Manish Sharma" userId="b799adb9ba789c8f" providerId="LiveId" clId="{B31C9108-4898-42B0-BDC9-CB8E2FBC8D58}" dt="2022-10-17T10:16:05.056" v="2247"/>
          <ac:spMkLst>
            <pc:docMk/>
            <pc:sldMk cId="1565417734" sldId="433"/>
            <ac:spMk id="17" creationId="{09588DA8-065E-4F6F-8EFD-43104AB2E0CF}"/>
          </ac:spMkLst>
        </pc:spChg>
        <pc:spChg chg="del">
          <ac:chgData name="Manish Sharma" userId="b799adb9ba789c8f" providerId="LiveId" clId="{B31C9108-4898-42B0-BDC9-CB8E2FBC8D58}" dt="2022-10-17T10:16:05.056" v="2247"/>
          <ac:spMkLst>
            <pc:docMk/>
            <pc:sldMk cId="1565417734" sldId="433"/>
            <ac:spMk id="19" creationId="{C4285719-470E-454C-AF62-8323075F1F5B}"/>
          </ac:spMkLst>
        </pc:spChg>
        <pc:spChg chg="del">
          <ac:chgData name="Manish Sharma" userId="b799adb9ba789c8f" providerId="LiveId" clId="{B31C9108-4898-42B0-BDC9-CB8E2FBC8D58}" dt="2022-10-17T10:16:05.056" v="2247"/>
          <ac:spMkLst>
            <pc:docMk/>
            <pc:sldMk cId="1565417734" sldId="433"/>
            <ac:spMk id="21" creationId="{CD9FE4EF-C4D8-49A0-B2FF-81D8DB7D8A24}"/>
          </ac:spMkLst>
        </pc:spChg>
        <pc:spChg chg="del">
          <ac:chgData name="Manish Sharma" userId="b799adb9ba789c8f" providerId="LiveId" clId="{B31C9108-4898-42B0-BDC9-CB8E2FBC8D58}" dt="2022-10-17T10:16:05.056" v="2247"/>
          <ac:spMkLst>
            <pc:docMk/>
            <pc:sldMk cId="1565417734" sldId="433"/>
            <ac:spMk id="22" creationId="{4300840D-0A0B-4512-BACA-B439D5B9C57C}"/>
          </ac:spMkLst>
        </pc:spChg>
        <pc:spChg chg="del">
          <ac:chgData name="Manish Sharma" userId="b799adb9ba789c8f" providerId="LiveId" clId="{B31C9108-4898-42B0-BDC9-CB8E2FBC8D58}" dt="2022-10-17T10:16:05.056" v="2247"/>
          <ac:spMkLst>
            <pc:docMk/>
            <pc:sldMk cId="1565417734" sldId="433"/>
            <ac:spMk id="23" creationId="{D2B78728-A580-49A7-84F9-6EF6F583ADE0}"/>
          </ac:spMkLst>
        </pc:spChg>
        <pc:spChg chg="del">
          <ac:chgData name="Manish Sharma" userId="b799adb9ba789c8f" providerId="LiveId" clId="{B31C9108-4898-42B0-BDC9-CB8E2FBC8D58}" dt="2022-10-17T10:16:05.056" v="2247"/>
          <ac:spMkLst>
            <pc:docMk/>
            <pc:sldMk cId="1565417734" sldId="433"/>
            <ac:spMk id="24" creationId="{38FAA1A1-D861-433F-88FA-1E9D6FD31D11}"/>
          </ac:spMkLst>
        </pc:spChg>
        <pc:spChg chg="del">
          <ac:chgData name="Manish Sharma" userId="b799adb9ba789c8f" providerId="LiveId" clId="{B31C9108-4898-42B0-BDC9-CB8E2FBC8D58}" dt="2022-10-17T10:16:05.056" v="2247"/>
          <ac:spMkLst>
            <pc:docMk/>
            <pc:sldMk cId="1565417734" sldId="433"/>
            <ac:spMk id="25" creationId="{8D71EDA1-87BF-4D5D-AB79-F346FD19278A}"/>
          </ac:spMkLst>
        </pc:spChg>
        <pc:spChg chg="add">
          <ac:chgData name="Manish Sharma" userId="b799adb9ba789c8f" providerId="LiveId" clId="{B31C9108-4898-42B0-BDC9-CB8E2FBC8D58}" dt="2022-10-17T10:16:14.282" v="2248" actId="26606"/>
          <ac:spMkLst>
            <pc:docMk/>
            <pc:sldMk cId="1565417734" sldId="433"/>
            <ac:spMk id="26" creationId="{09588DA8-065E-4F6F-8EFD-43104AB2E0CF}"/>
          </ac:spMkLst>
        </pc:spChg>
        <pc:spChg chg="add">
          <ac:chgData name="Manish Sharma" userId="b799adb9ba789c8f" providerId="LiveId" clId="{B31C9108-4898-42B0-BDC9-CB8E2FBC8D58}" dt="2022-10-17T10:16:14.282" v="2248" actId="26606"/>
          <ac:spMkLst>
            <pc:docMk/>
            <pc:sldMk cId="1565417734" sldId="433"/>
            <ac:spMk id="27" creationId="{C4285719-470E-454C-AF62-8323075F1F5B}"/>
          </ac:spMkLst>
        </pc:spChg>
        <pc:spChg chg="add">
          <ac:chgData name="Manish Sharma" userId="b799adb9ba789c8f" providerId="LiveId" clId="{B31C9108-4898-42B0-BDC9-CB8E2FBC8D58}" dt="2022-10-17T10:16:14.282" v="2248" actId="26606"/>
          <ac:spMkLst>
            <pc:docMk/>
            <pc:sldMk cId="1565417734" sldId="433"/>
            <ac:spMk id="28" creationId="{CD9FE4EF-C4D8-49A0-B2FF-81D8DB7D8A24}"/>
          </ac:spMkLst>
        </pc:spChg>
        <pc:spChg chg="add">
          <ac:chgData name="Manish Sharma" userId="b799adb9ba789c8f" providerId="LiveId" clId="{B31C9108-4898-42B0-BDC9-CB8E2FBC8D58}" dt="2022-10-17T10:16:14.282" v="2248" actId="26606"/>
          <ac:spMkLst>
            <pc:docMk/>
            <pc:sldMk cId="1565417734" sldId="433"/>
            <ac:spMk id="29" creationId="{4300840D-0A0B-4512-BACA-B439D5B9C57C}"/>
          </ac:spMkLst>
        </pc:spChg>
        <pc:spChg chg="add">
          <ac:chgData name="Manish Sharma" userId="b799adb9ba789c8f" providerId="LiveId" clId="{B31C9108-4898-42B0-BDC9-CB8E2FBC8D58}" dt="2022-10-17T10:16:14.282" v="2248" actId="26606"/>
          <ac:spMkLst>
            <pc:docMk/>
            <pc:sldMk cId="1565417734" sldId="433"/>
            <ac:spMk id="30" creationId="{D2B78728-A580-49A7-84F9-6EF6F583ADE0}"/>
          </ac:spMkLst>
        </pc:spChg>
        <pc:spChg chg="add">
          <ac:chgData name="Manish Sharma" userId="b799adb9ba789c8f" providerId="LiveId" clId="{B31C9108-4898-42B0-BDC9-CB8E2FBC8D58}" dt="2022-10-17T10:16:14.282" v="2248" actId="26606"/>
          <ac:spMkLst>
            <pc:docMk/>
            <pc:sldMk cId="1565417734" sldId="433"/>
            <ac:spMk id="31" creationId="{38FAA1A1-D861-433F-88FA-1E9D6FD31D11}"/>
          </ac:spMkLst>
        </pc:spChg>
        <pc:spChg chg="add">
          <ac:chgData name="Manish Sharma" userId="b799adb9ba789c8f" providerId="LiveId" clId="{B31C9108-4898-42B0-BDC9-CB8E2FBC8D58}" dt="2022-10-17T10:16:14.282" v="2248" actId="26606"/>
          <ac:spMkLst>
            <pc:docMk/>
            <pc:sldMk cId="1565417734" sldId="433"/>
            <ac:spMk id="32" creationId="{8D71EDA1-87BF-4D5D-AB79-F346FD19278A}"/>
          </ac:spMkLst>
        </pc:spChg>
      </pc:sldChg>
      <pc:sldChg chg="add">
        <pc:chgData name="Manish Sharma" userId="b799adb9ba789c8f" providerId="LiveId" clId="{B31C9108-4898-42B0-BDC9-CB8E2FBC8D58}" dt="2022-10-17T10:51:40.792" v="2253"/>
        <pc:sldMkLst>
          <pc:docMk/>
          <pc:sldMk cId="1795810273" sldId="434"/>
        </pc:sldMkLst>
      </pc:sldChg>
      <pc:sldChg chg="add">
        <pc:chgData name="Manish Sharma" userId="b799adb9ba789c8f" providerId="LiveId" clId="{B31C9108-4898-42B0-BDC9-CB8E2FBC8D58}" dt="2022-10-17T10:51:40.792" v="2253"/>
        <pc:sldMkLst>
          <pc:docMk/>
          <pc:sldMk cId="3656162023" sldId="435"/>
        </pc:sldMkLst>
      </pc:sldChg>
      <pc:sldChg chg="add">
        <pc:chgData name="Manish Sharma" userId="b799adb9ba789c8f" providerId="LiveId" clId="{B31C9108-4898-42B0-BDC9-CB8E2FBC8D58}" dt="2022-10-17T10:51:40.792" v="2253"/>
        <pc:sldMkLst>
          <pc:docMk/>
          <pc:sldMk cId="2381066136" sldId="436"/>
        </pc:sldMkLst>
      </pc:sldChg>
      <pc:sldChg chg="add">
        <pc:chgData name="Manish Sharma" userId="b799adb9ba789c8f" providerId="LiveId" clId="{B31C9108-4898-42B0-BDC9-CB8E2FBC8D58}" dt="2022-10-17T11:06:03.102" v="2254"/>
        <pc:sldMkLst>
          <pc:docMk/>
          <pc:sldMk cId="2495799992" sldId="437"/>
        </pc:sldMkLst>
      </pc:sldChg>
      <pc:sldChg chg="modSp add del mod">
        <pc:chgData name="Manish Sharma" userId="b799adb9ba789c8f" providerId="LiveId" clId="{B31C9108-4898-42B0-BDC9-CB8E2FBC8D58}" dt="2022-10-14T11:17:15.198" v="2227" actId="20577"/>
        <pc:sldMkLst>
          <pc:docMk/>
          <pc:sldMk cId="220428449" sldId="438"/>
        </pc:sldMkLst>
        <pc:spChg chg="mod">
          <ac:chgData name="Manish Sharma" userId="b799adb9ba789c8f" providerId="LiveId" clId="{B31C9108-4898-42B0-BDC9-CB8E2FBC8D58}" dt="2022-10-14T11:17:15.198" v="2227" actId="20577"/>
          <ac:spMkLst>
            <pc:docMk/>
            <pc:sldMk cId="220428449" sldId="438"/>
            <ac:spMk id="2" creationId="{89BA8ABF-D721-43B7-848F-33E6B350062E}"/>
          </ac:spMkLst>
        </pc:spChg>
      </pc:sldChg>
      <pc:sldChg chg="add del">
        <pc:chgData name="Manish Sharma" userId="b799adb9ba789c8f" providerId="LiveId" clId="{B31C9108-4898-42B0-BDC9-CB8E2FBC8D58}" dt="2022-10-14T06:38:46.822" v="2208"/>
        <pc:sldMkLst>
          <pc:docMk/>
          <pc:sldMk cId="2339964951" sldId="439"/>
        </pc:sldMkLst>
      </pc:sldChg>
      <pc:sldChg chg="add del">
        <pc:chgData name="Manish Sharma" userId="b799adb9ba789c8f" providerId="LiveId" clId="{B31C9108-4898-42B0-BDC9-CB8E2FBC8D58}" dt="2022-10-14T06:38:46.822" v="2208"/>
        <pc:sldMkLst>
          <pc:docMk/>
          <pc:sldMk cId="3293002024" sldId="440"/>
        </pc:sldMkLst>
      </pc:sldChg>
      <pc:sldChg chg="add del">
        <pc:chgData name="Manish Sharma" userId="b799adb9ba789c8f" providerId="LiveId" clId="{B31C9108-4898-42B0-BDC9-CB8E2FBC8D58}" dt="2022-10-14T06:38:46.822" v="2208"/>
        <pc:sldMkLst>
          <pc:docMk/>
          <pc:sldMk cId="201721731" sldId="441"/>
        </pc:sldMkLst>
      </pc:sldChg>
      <pc:sldChg chg="add del">
        <pc:chgData name="Manish Sharma" userId="b799adb9ba789c8f" providerId="LiveId" clId="{B31C9108-4898-42B0-BDC9-CB8E2FBC8D58}" dt="2022-10-14T06:38:46.822" v="2208"/>
        <pc:sldMkLst>
          <pc:docMk/>
          <pc:sldMk cId="1558293216" sldId="442"/>
        </pc:sldMkLst>
      </pc:sldChg>
      <pc:sldChg chg="add del">
        <pc:chgData name="Manish Sharma" userId="b799adb9ba789c8f" providerId="LiveId" clId="{B31C9108-4898-42B0-BDC9-CB8E2FBC8D58}" dt="2022-10-14T07:48:28.749" v="2219"/>
        <pc:sldMkLst>
          <pc:docMk/>
          <pc:sldMk cId="2894626958" sldId="443"/>
        </pc:sldMkLst>
      </pc:sldChg>
      <pc:sldChg chg="add del">
        <pc:chgData name="Manish Sharma" userId="b799adb9ba789c8f" providerId="LiveId" clId="{B31C9108-4898-42B0-BDC9-CB8E2FBC8D58}" dt="2022-10-14T07:48:28.749" v="2219"/>
        <pc:sldMkLst>
          <pc:docMk/>
          <pc:sldMk cId="3501379099" sldId="444"/>
        </pc:sldMkLst>
      </pc:sldChg>
      <pc:sldChg chg="del">
        <pc:chgData name="Manish Sharma" userId="b799adb9ba789c8f" providerId="LiveId" clId="{B31C9108-4898-42B0-BDC9-CB8E2FBC8D58}" dt="2022-10-12T03:37:46.409" v="0" actId="47"/>
        <pc:sldMkLst>
          <pc:docMk/>
          <pc:sldMk cId="1018253915" sldId="445"/>
        </pc:sldMkLst>
      </pc:sldChg>
      <pc:sldChg chg="add">
        <pc:chgData name="Manish Sharma" userId="b799adb9ba789c8f" providerId="LiveId" clId="{B31C9108-4898-42B0-BDC9-CB8E2FBC8D58}" dt="2022-10-14T07:48:28.749" v="2219"/>
        <pc:sldMkLst>
          <pc:docMk/>
          <pc:sldMk cId="4010599673" sldId="445"/>
        </pc:sldMkLst>
      </pc:sldChg>
      <pc:sldChg chg="add">
        <pc:chgData name="Manish Sharma" userId="b799adb9ba789c8f" providerId="LiveId" clId="{B31C9108-4898-42B0-BDC9-CB8E2FBC8D58}" dt="2022-10-14T07:48:28.749" v="2219"/>
        <pc:sldMkLst>
          <pc:docMk/>
          <pc:sldMk cId="33911187" sldId="446"/>
        </pc:sldMkLst>
      </pc:sldChg>
      <pc:sldChg chg="del">
        <pc:chgData name="Manish Sharma" userId="b799adb9ba789c8f" providerId="LiveId" clId="{B31C9108-4898-42B0-BDC9-CB8E2FBC8D58}" dt="2022-10-12T03:37:46.409" v="0" actId="47"/>
        <pc:sldMkLst>
          <pc:docMk/>
          <pc:sldMk cId="2189218860" sldId="446"/>
        </pc:sldMkLst>
      </pc:sldChg>
      <pc:sldChg chg="add">
        <pc:chgData name="Manish Sharma" userId="b799adb9ba789c8f" providerId="LiveId" clId="{B31C9108-4898-42B0-BDC9-CB8E2FBC8D58}" dt="2022-10-14T07:48:28.749" v="2219"/>
        <pc:sldMkLst>
          <pc:docMk/>
          <pc:sldMk cId="957610491" sldId="447"/>
        </pc:sldMkLst>
      </pc:sldChg>
      <pc:sldChg chg="add">
        <pc:chgData name="Manish Sharma" userId="b799adb9ba789c8f" providerId="LiveId" clId="{B31C9108-4898-42B0-BDC9-CB8E2FBC8D58}" dt="2022-10-14T07:48:28.749" v="2219"/>
        <pc:sldMkLst>
          <pc:docMk/>
          <pc:sldMk cId="2340989941" sldId="448"/>
        </pc:sldMkLst>
      </pc:sldChg>
      <pc:sldChg chg="add">
        <pc:chgData name="Manish Sharma" userId="b799adb9ba789c8f" providerId="LiveId" clId="{B31C9108-4898-42B0-BDC9-CB8E2FBC8D58}" dt="2022-10-14T07:48:28.749" v="2219"/>
        <pc:sldMkLst>
          <pc:docMk/>
          <pc:sldMk cId="1308915854" sldId="449"/>
        </pc:sldMkLst>
      </pc:sldChg>
      <pc:sldChg chg="add">
        <pc:chgData name="Manish Sharma" userId="b799adb9ba789c8f" providerId="LiveId" clId="{B31C9108-4898-42B0-BDC9-CB8E2FBC8D58}" dt="2022-10-14T07:48:28.749" v="2219"/>
        <pc:sldMkLst>
          <pc:docMk/>
          <pc:sldMk cId="1018253915" sldId="450"/>
        </pc:sldMkLst>
      </pc:sldChg>
      <pc:sldChg chg="addSp delSp modSp add mod">
        <pc:chgData name="Manish Sharma" userId="b799adb9ba789c8f" providerId="LiveId" clId="{B31C9108-4898-42B0-BDC9-CB8E2FBC8D58}" dt="2022-10-17T10:15:54.228" v="2245"/>
        <pc:sldMkLst>
          <pc:docMk/>
          <pc:sldMk cId="2572419874" sldId="451"/>
        </pc:sldMkLst>
        <pc:spChg chg="add mod">
          <ac:chgData name="Manish Sharma" userId="b799adb9ba789c8f" providerId="LiveId" clId="{B31C9108-4898-42B0-BDC9-CB8E2FBC8D58}" dt="2022-10-17T09:44:40.648" v="2240"/>
          <ac:spMkLst>
            <pc:docMk/>
            <pc:sldMk cId="2572419874" sldId="451"/>
            <ac:spMk id="2" creationId="{8868F66F-2103-EC97-1348-5FF52D0503F3}"/>
          </ac:spMkLst>
        </pc:spChg>
        <pc:spChg chg="mod">
          <ac:chgData name="Manish Sharma" userId="b799adb9ba789c8f" providerId="LiveId" clId="{B31C9108-4898-42B0-BDC9-CB8E2FBC8D58}" dt="2022-10-17T09:33:59.557" v="2239" actId="1076"/>
          <ac:spMkLst>
            <pc:docMk/>
            <pc:sldMk cId="2572419874" sldId="451"/>
            <ac:spMk id="19" creationId="{D507D3D7-27BF-4EFD-9D27-78D98CF08C74}"/>
          </ac:spMkLst>
        </pc:spChg>
        <pc:spChg chg="del">
          <ac:chgData name="Manish Sharma" userId="b799adb9ba789c8f" providerId="LiveId" clId="{B31C9108-4898-42B0-BDC9-CB8E2FBC8D58}" dt="2022-10-17T10:15:12.230" v="2241" actId="478"/>
          <ac:spMkLst>
            <pc:docMk/>
            <pc:sldMk cId="2572419874" sldId="451"/>
            <ac:spMk id="21" creationId="{45A88D24-C1EF-454D-B377-5B1C8F5BDFAC}"/>
          </ac:spMkLst>
        </pc:spChg>
        <pc:spChg chg="add mod">
          <ac:chgData name="Manish Sharma" userId="b799adb9ba789c8f" providerId="LiveId" clId="{B31C9108-4898-42B0-BDC9-CB8E2FBC8D58}" dt="2022-10-17T10:15:19.368" v="2242"/>
          <ac:spMkLst>
            <pc:docMk/>
            <pc:sldMk cId="2572419874" sldId="451"/>
            <ac:spMk id="22" creationId="{866C398E-D81C-B555-A2DF-2EA02921B63D}"/>
          </ac:spMkLst>
        </pc:spChg>
        <pc:spChg chg="add mod">
          <ac:chgData name="Manish Sharma" userId="b799adb9ba789c8f" providerId="LiveId" clId="{B31C9108-4898-42B0-BDC9-CB8E2FBC8D58}" dt="2022-10-17T10:15:36.894" v="2243"/>
          <ac:spMkLst>
            <pc:docMk/>
            <pc:sldMk cId="2572419874" sldId="451"/>
            <ac:spMk id="24" creationId="{F0001B1C-4031-A79A-B948-DF1FC5335DA5}"/>
          </ac:spMkLst>
        </pc:spChg>
        <pc:spChg chg="add mod">
          <ac:chgData name="Manish Sharma" userId="b799adb9ba789c8f" providerId="LiveId" clId="{B31C9108-4898-42B0-BDC9-CB8E2FBC8D58}" dt="2022-10-17T10:15:36.894" v="2243"/>
          <ac:spMkLst>
            <pc:docMk/>
            <pc:sldMk cId="2572419874" sldId="451"/>
            <ac:spMk id="26" creationId="{037463F3-5211-FB35-817C-2CB653803376}"/>
          </ac:spMkLst>
        </pc:spChg>
        <pc:spChg chg="add mod">
          <ac:chgData name="Manish Sharma" userId="b799adb9ba789c8f" providerId="LiveId" clId="{B31C9108-4898-42B0-BDC9-CB8E2FBC8D58}" dt="2022-10-17T10:15:46.599" v="2244"/>
          <ac:spMkLst>
            <pc:docMk/>
            <pc:sldMk cId="2572419874" sldId="451"/>
            <ac:spMk id="27" creationId="{8D3E19C4-A099-9A3B-5466-DE609B9FCCA4}"/>
          </ac:spMkLst>
        </pc:spChg>
        <pc:spChg chg="add mod">
          <ac:chgData name="Manish Sharma" userId="b799adb9ba789c8f" providerId="LiveId" clId="{B31C9108-4898-42B0-BDC9-CB8E2FBC8D58}" dt="2022-10-17T10:15:54.228" v="2245"/>
          <ac:spMkLst>
            <pc:docMk/>
            <pc:sldMk cId="2572419874" sldId="451"/>
            <ac:spMk id="28" creationId="{3DFD25AE-DC91-8315-9746-0F0AF3BA4B88}"/>
          </ac:spMkLst>
        </pc:spChg>
        <pc:cxnChg chg="add mod">
          <ac:chgData name="Manish Sharma" userId="b799adb9ba789c8f" providerId="LiveId" clId="{B31C9108-4898-42B0-BDC9-CB8E2FBC8D58}" dt="2022-10-17T09:44:40.648" v="2240"/>
          <ac:cxnSpMkLst>
            <pc:docMk/>
            <pc:sldMk cId="2572419874" sldId="451"/>
            <ac:cxnSpMk id="3" creationId="{55183667-786F-EFD8-CEE7-F97EC2018DD5}"/>
          </ac:cxnSpMkLst>
        </pc:cxnChg>
        <pc:cxnChg chg="add mod">
          <ac:chgData name="Manish Sharma" userId="b799adb9ba789c8f" providerId="LiveId" clId="{B31C9108-4898-42B0-BDC9-CB8E2FBC8D58}" dt="2022-10-17T10:15:36.894" v="2243"/>
          <ac:cxnSpMkLst>
            <pc:docMk/>
            <pc:sldMk cId="2572419874" sldId="451"/>
            <ac:cxnSpMk id="23" creationId="{A099ED7E-AE63-E5B5-07A6-A24B09DCE554}"/>
          </ac:cxnSpMkLst>
        </pc:cxnChg>
        <pc:cxnChg chg="add mod">
          <ac:chgData name="Manish Sharma" userId="b799adb9ba789c8f" providerId="LiveId" clId="{B31C9108-4898-42B0-BDC9-CB8E2FBC8D58}" dt="2022-10-17T10:15:36.894" v="2243"/>
          <ac:cxnSpMkLst>
            <pc:docMk/>
            <pc:sldMk cId="2572419874" sldId="451"/>
            <ac:cxnSpMk id="25" creationId="{2DBAD587-F417-1432-CEBD-4D6E7B30EC38}"/>
          </ac:cxnSpMkLst>
        </pc:cxn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EEFAAE56-0119-48FE-A0D8-19D30C7618FF}"/>
    <pc:docChg chg="undo custSel addSld delSld modSld">
      <pc:chgData name="Manish Sharma" userId="b799adb9ba789c8f" providerId="LiveId" clId="{EEFAAE56-0119-48FE-A0D8-19D30C7618FF}" dt="2022-11-12T10:01:56.850" v="62" actId="20577"/>
      <pc:docMkLst>
        <pc:docMk/>
      </pc:docMkLst>
      <pc:sldChg chg="addSp modSp">
        <pc:chgData name="Manish Sharma" userId="b799adb9ba789c8f" providerId="LiveId" clId="{EEFAAE56-0119-48FE-A0D8-19D30C7618FF}" dt="2022-11-12T03:56:41.541" v="0" actId="164"/>
        <pc:sldMkLst>
          <pc:docMk/>
          <pc:sldMk cId="4142261549" sldId="304"/>
        </pc:sldMkLst>
        <pc:spChg chg="mod">
          <ac:chgData name="Manish Sharma" userId="b799adb9ba789c8f" providerId="LiveId" clId="{EEFAAE56-0119-48FE-A0D8-19D30C7618FF}" dt="2022-11-12T03:56:41.541" v="0" actId="164"/>
          <ac:spMkLst>
            <pc:docMk/>
            <pc:sldMk cId="4142261549" sldId="304"/>
            <ac:spMk id="26" creationId="{F0EBE0DD-0859-88D5-82D1-0C484B1D0785}"/>
          </ac:spMkLst>
        </pc:spChg>
        <pc:spChg chg="mod">
          <ac:chgData name="Manish Sharma" userId="b799adb9ba789c8f" providerId="LiveId" clId="{EEFAAE56-0119-48FE-A0D8-19D30C7618FF}" dt="2022-11-12T03:56:41.541" v="0" actId="164"/>
          <ac:spMkLst>
            <pc:docMk/>
            <pc:sldMk cId="4142261549" sldId="304"/>
            <ac:spMk id="27" creationId="{6815E762-AC5C-490D-E9BB-6F13CAA7F42D}"/>
          </ac:spMkLst>
        </pc:spChg>
        <pc:grpChg chg="add mod">
          <ac:chgData name="Manish Sharma" userId="b799adb9ba789c8f" providerId="LiveId" clId="{EEFAAE56-0119-48FE-A0D8-19D30C7618FF}" dt="2022-11-12T03:56:41.541" v="0" actId="164"/>
          <ac:grpSpMkLst>
            <pc:docMk/>
            <pc:sldMk cId="4142261549" sldId="304"/>
            <ac:grpSpMk id="25" creationId="{FC514C07-74A4-94C5-429F-6BB9369B3B81}"/>
          </ac:grpSpMkLst>
        </pc:grpChg>
      </pc:sldChg>
      <pc:sldChg chg="modSp mod">
        <pc:chgData name="Manish Sharma" userId="b799adb9ba789c8f" providerId="LiveId" clId="{EEFAAE56-0119-48FE-A0D8-19D30C7618FF}" dt="2022-11-12T04:39:11.335" v="5" actId="20577"/>
        <pc:sldMkLst>
          <pc:docMk/>
          <pc:sldMk cId="3302700364" sldId="308"/>
        </pc:sldMkLst>
        <pc:spChg chg="mod">
          <ac:chgData name="Manish Sharma" userId="b799adb9ba789c8f" providerId="LiveId" clId="{EEFAAE56-0119-48FE-A0D8-19D30C7618FF}" dt="2022-11-12T04:39:11.335" v="5" actId="20577"/>
          <ac:spMkLst>
            <pc:docMk/>
            <pc:sldMk cId="3302700364" sldId="308"/>
            <ac:spMk id="3" creationId="{88403AD5-25D2-42DC-B34F-269E4104BA9F}"/>
          </ac:spMkLst>
        </pc:spChg>
      </pc:sldChg>
      <pc:sldChg chg="modSp mod">
        <pc:chgData name="Manish Sharma" userId="b799adb9ba789c8f" providerId="LiveId" clId="{EEFAAE56-0119-48FE-A0D8-19D30C7618FF}" dt="2022-11-12T04:56:09.004" v="16" actId="20577"/>
        <pc:sldMkLst>
          <pc:docMk/>
          <pc:sldMk cId="493138841" sldId="364"/>
        </pc:sldMkLst>
        <pc:spChg chg="mod">
          <ac:chgData name="Manish Sharma" userId="b799adb9ba789c8f" providerId="LiveId" clId="{EEFAAE56-0119-48FE-A0D8-19D30C7618FF}" dt="2022-11-12T04:56:09.004" v="16" actId="20577"/>
          <ac:spMkLst>
            <pc:docMk/>
            <pc:sldMk cId="493138841" sldId="364"/>
            <ac:spMk id="3" creationId="{00D03CB7-7F7A-4376-9693-4163852D9499}"/>
          </ac:spMkLst>
        </pc:spChg>
      </pc:sldChg>
      <pc:sldChg chg="modSp mod">
        <pc:chgData name="Manish Sharma" userId="b799adb9ba789c8f" providerId="LiveId" clId="{EEFAAE56-0119-48FE-A0D8-19D30C7618FF}" dt="2022-11-12T06:30:23.843" v="18" actId="20577"/>
        <pc:sldMkLst>
          <pc:docMk/>
          <pc:sldMk cId="240020791" sldId="383"/>
        </pc:sldMkLst>
        <pc:spChg chg="mod">
          <ac:chgData name="Manish Sharma" userId="b799adb9ba789c8f" providerId="LiveId" clId="{EEFAAE56-0119-48FE-A0D8-19D30C7618FF}" dt="2022-11-12T06:30:23.843" v="18" actId="20577"/>
          <ac:spMkLst>
            <pc:docMk/>
            <pc:sldMk cId="240020791" sldId="383"/>
            <ac:spMk id="5" creationId="{93772D5C-A23D-AA27-56E2-A89AA2DC632B}"/>
          </ac:spMkLst>
        </pc:spChg>
      </pc:sldChg>
      <pc:sldChg chg="modSp mod">
        <pc:chgData name="Manish Sharma" userId="b799adb9ba789c8f" providerId="LiveId" clId="{EEFAAE56-0119-48FE-A0D8-19D30C7618FF}" dt="2022-11-12T10:01:56.850" v="62" actId="20577"/>
        <pc:sldMkLst>
          <pc:docMk/>
          <pc:sldMk cId="3094113067" sldId="397"/>
        </pc:sldMkLst>
        <pc:spChg chg="mod">
          <ac:chgData name="Manish Sharma" userId="b799adb9ba789c8f" providerId="LiveId" clId="{EEFAAE56-0119-48FE-A0D8-19D30C7618FF}" dt="2022-11-12T10:01:56.850" v="62" actId="20577"/>
          <ac:spMkLst>
            <pc:docMk/>
            <pc:sldMk cId="3094113067" sldId="397"/>
            <ac:spMk id="3" creationId="{D39C7051-71B4-021D-F3E7-5DC2F513075A}"/>
          </ac:spMkLst>
        </pc:spChg>
      </pc:sldChg>
      <pc:sldChg chg="modSp mod">
        <pc:chgData name="Manish Sharma" userId="b799adb9ba789c8f" providerId="LiveId" clId="{EEFAAE56-0119-48FE-A0D8-19D30C7618FF}" dt="2022-11-12T10:01:56.177" v="61" actId="20577"/>
        <pc:sldMkLst>
          <pc:docMk/>
          <pc:sldMk cId="3064370140" sldId="398"/>
        </pc:sldMkLst>
        <pc:spChg chg="mod">
          <ac:chgData name="Manish Sharma" userId="b799adb9ba789c8f" providerId="LiveId" clId="{EEFAAE56-0119-48FE-A0D8-19D30C7618FF}" dt="2022-11-12T10:01:56.177" v="61" actId="20577"/>
          <ac:spMkLst>
            <pc:docMk/>
            <pc:sldMk cId="3064370140" sldId="398"/>
            <ac:spMk id="3" creationId="{86612EDE-F75A-91F9-4A1A-4F5DF8832EAE}"/>
          </ac:spMkLst>
        </pc:spChg>
      </pc:sldChg>
      <pc:sldChg chg="add del">
        <pc:chgData name="Manish Sharma" userId="b799adb9ba789c8f" providerId="LiveId" clId="{EEFAAE56-0119-48FE-A0D8-19D30C7618FF}" dt="2022-11-12T04:54:39.521" v="7"/>
        <pc:sldMkLst>
          <pc:docMk/>
          <pc:sldMk cId="3471218498" sldId="452"/>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11/12/2022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11/12/2022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53665-3DA6-7B9F-F411-6BB8E60F4CDF}"/>
              </a:ext>
            </a:extLst>
          </p:cNvPr>
          <p:cNvSpPr/>
          <p:nvPr/>
        </p:nvSpPr>
        <p:spPr>
          <a:xfrm>
            <a:off x="2461682" y="114618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5" name="Rectangle 4">
            <a:extLst>
              <a:ext uri="{FF2B5EF4-FFF2-40B4-BE49-F238E27FC236}">
                <a16:creationId xmlns:a16="http://schemas.microsoft.com/office/drawing/2014/main" id="{6F2D778B-9134-66B7-5CE7-6142DCE94054}"/>
              </a:ext>
            </a:extLst>
          </p:cNvPr>
          <p:cNvSpPr/>
          <p:nvPr/>
        </p:nvSpPr>
        <p:spPr>
          <a:xfrm>
            <a:off x="2470148" y="213677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6" name="Rectangle 5">
            <a:extLst>
              <a:ext uri="{FF2B5EF4-FFF2-40B4-BE49-F238E27FC236}">
                <a16:creationId xmlns:a16="http://schemas.microsoft.com/office/drawing/2014/main" id="{A8744676-519E-6AB9-B37D-E2A2FC615849}"/>
              </a:ext>
            </a:extLst>
          </p:cNvPr>
          <p:cNvSpPr/>
          <p:nvPr/>
        </p:nvSpPr>
        <p:spPr>
          <a:xfrm>
            <a:off x="2461682" y="312737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7" name="Rectangle 6">
            <a:extLst>
              <a:ext uri="{FF2B5EF4-FFF2-40B4-BE49-F238E27FC236}">
                <a16:creationId xmlns:a16="http://schemas.microsoft.com/office/drawing/2014/main" id="{01D88EFA-4561-399F-6F9E-F437519F9698}"/>
              </a:ext>
            </a:extLst>
          </p:cNvPr>
          <p:cNvSpPr/>
          <p:nvPr/>
        </p:nvSpPr>
        <p:spPr>
          <a:xfrm>
            <a:off x="2470148" y="406717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8" name="Rectangle 7">
            <a:extLst>
              <a:ext uri="{FF2B5EF4-FFF2-40B4-BE49-F238E27FC236}">
                <a16:creationId xmlns:a16="http://schemas.microsoft.com/office/drawing/2014/main" id="{0D12663E-C4E4-577A-8E42-82A2A4FC2653}"/>
              </a:ext>
            </a:extLst>
          </p:cNvPr>
          <p:cNvSpPr/>
          <p:nvPr/>
        </p:nvSpPr>
        <p:spPr>
          <a:xfrm>
            <a:off x="2470148" y="505777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9" name="Rectangle 8">
            <a:extLst>
              <a:ext uri="{FF2B5EF4-FFF2-40B4-BE49-F238E27FC236}">
                <a16:creationId xmlns:a16="http://schemas.microsoft.com/office/drawing/2014/main" id="{20D544E7-6F0A-E489-193E-32D57D2CCD8C}"/>
              </a:ext>
            </a:extLst>
          </p:cNvPr>
          <p:cNvSpPr/>
          <p:nvPr/>
        </p:nvSpPr>
        <p:spPr>
          <a:xfrm>
            <a:off x="7395632" y="114618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10" name="Rectangle 9">
            <a:extLst>
              <a:ext uri="{FF2B5EF4-FFF2-40B4-BE49-F238E27FC236}">
                <a16:creationId xmlns:a16="http://schemas.microsoft.com/office/drawing/2014/main" id="{01B7138C-2433-3053-6F58-7C9A2087CC91}"/>
              </a:ext>
            </a:extLst>
          </p:cNvPr>
          <p:cNvSpPr/>
          <p:nvPr/>
        </p:nvSpPr>
        <p:spPr>
          <a:xfrm>
            <a:off x="7404098" y="2136778"/>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
        <p:nvSpPr>
          <p:cNvPr id="11" name="Rectangle 10">
            <a:extLst>
              <a:ext uri="{FF2B5EF4-FFF2-40B4-BE49-F238E27FC236}">
                <a16:creationId xmlns:a16="http://schemas.microsoft.com/office/drawing/2014/main" id="{2CA9BE1D-D4F1-8EA9-9697-90B5763948E3}"/>
              </a:ext>
            </a:extLst>
          </p:cNvPr>
          <p:cNvSpPr/>
          <p:nvPr/>
        </p:nvSpPr>
        <p:spPr>
          <a:xfrm>
            <a:off x="7395632" y="312737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2" name="Rectangle 11">
            <a:extLst>
              <a:ext uri="{FF2B5EF4-FFF2-40B4-BE49-F238E27FC236}">
                <a16:creationId xmlns:a16="http://schemas.microsoft.com/office/drawing/2014/main" id="{7891D97B-07AD-BD8B-8FA7-6B117452AF11}"/>
              </a:ext>
            </a:extLst>
          </p:cNvPr>
          <p:cNvSpPr/>
          <p:nvPr/>
        </p:nvSpPr>
        <p:spPr>
          <a:xfrm>
            <a:off x="7404098" y="406717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71C5BA37-F860-E13B-439E-D0838614FBAE}"/>
              </a:ext>
            </a:extLst>
          </p:cNvPr>
          <p:cNvSpPr/>
          <p:nvPr/>
        </p:nvSpPr>
        <p:spPr>
          <a:xfrm>
            <a:off x="7404098" y="505777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Tree>
    <p:extLst>
      <p:ext uri="{BB962C8B-B14F-4D97-AF65-F5344CB8AC3E}">
        <p14:creationId xmlns:p14="http://schemas.microsoft.com/office/powerpoint/2010/main" val="71668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a:t>
            </a:r>
          </a:p>
          <a:p>
            <a:pPr marL="457200" lvl="1" indent="0">
              <a:buNone/>
            </a:pPr>
            <a:r>
              <a:rPr lang="en-US" dirty="0"/>
              <a:t>	OR</a:t>
            </a:r>
          </a:p>
          <a:p>
            <a:pPr lvl="1"/>
            <a:r>
              <a:rPr lang="en-US" dirty="0" err="1"/>
              <a:t>npm</a:t>
            </a:r>
            <a:r>
              <a:rPr lang="en-US" dirty="0"/>
              <a:t> install -g @angular/cli</a:t>
            </a:r>
          </a:p>
          <a:p>
            <a:pPr marL="457200" lvl="1" indent="0">
              <a:buNone/>
            </a:pPr>
            <a:r>
              <a:rPr lang="en-US" dirty="0"/>
              <a:t>	OR</a:t>
            </a:r>
          </a:p>
          <a:p>
            <a:pPr lvl="1"/>
            <a:r>
              <a:rPr lang="en-US" dirty="0" err="1"/>
              <a:t>npm</a:t>
            </a:r>
            <a:r>
              <a:rPr lang="en-US" dirty="0"/>
              <a:t> </a:t>
            </a:r>
            <a:r>
              <a:rPr lang="en-US" dirty="0" err="1"/>
              <a:t>i</a:t>
            </a:r>
            <a:r>
              <a:rPr lang="en-US" dirty="0"/>
              <a:t> -g @angular/cli</a:t>
            </a:r>
          </a:p>
        </p:txBody>
      </p:sp>
    </p:spTree>
    <p:extLst>
      <p:ext uri="{BB962C8B-B14F-4D97-AF65-F5344CB8AC3E}">
        <p14:creationId xmlns:p14="http://schemas.microsoft.com/office/powerpoint/2010/main" val="49313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normAutofit/>
          </a:bodyPr>
          <a:lstStyle/>
          <a:p>
            <a:r>
              <a:rPr lang="en-US" dirty="0"/>
              <a:t>Multiple Projects in Single Workspace</a:t>
            </a:r>
          </a:p>
          <a:p>
            <a:pPr lvl="1"/>
            <a:r>
              <a:rPr lang="en-US" dirty="0"/>
              <a:t>ng new multi-apps --create-application=“false”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--project=app-one – This command will run the application project in development named app-one</a:t>
            </a:r>
          </a:p>
          <a:p>
            <a:pPr lvl="1"/>
            <a:r>
              <a:rPr lang="en-US" dirty="0"/>
              <a:t>Only project of type application will be served</a:t>
            </a:r>
          </a:p>
        </p:txBody>
      </p:sp>
    </p:spTree>
    <p:extLst>
      <p:ext uri="{BB962C8B-B14F-4D97-AF65-F5344CB8AC3E}">
        <p14:creationId xmlns:p14="http://schemas.microsoft.com/office/powerpoint/2010/main" val="149041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dirty="0"/>
              <a:t>Angular Workspace</a:t>
            </a:r>
          </a:p>
          <a:p>
            <a:pPr lvl="1"/>
            <a:r>
              <a:rPr lang="en-US" dirty="0"/>
              <a:t>A workspace is a collection of different projects. The ng new command creates a new workspace.</a:t>
            </a:r>
          </a:p>
          <a:p>
            <a:r>
              <a:rPr lang="en-US" dirty="0"/>
              <a:t>Angular Projects</a:t>
            </a:r>
          </a:p>
          <a:p>
            <a:pPr lvl="1"/>
            <a:r>
              <a:rPr lang="en-IN" dirty="0"/>
              <a:t>Angular Library</a:t>
            </a:r>
          </a:p>
          <a:p>
            <a:pPr lvl="2"/>
            <a:r>
              <a:rPr lang="en-US" dirty="0"/>
              <a:t>A library is a collection of components, services, directives etc. that can be shared across different Angular projects.</a:t>
            </a:r>
          </a:p>
          <a:p>
            <a:pPr lvl="2"/>
            <a:r>
              <a:rPr lang="en-US" dirty="0"/>
              <a:t>A library can be packaged and published</a:t>
            </a:r>
            <a:endParaRPr lang="en-IN" dirty="0"/>
          </a:p>
          <a:p>
            <a:pPr lvl="1"/>
            <a:r>
              <a:rPr lang="en-IN" dirty="0"/>
              <a:t>Angular Application</a:t>
            </a:r>
          </a:p>
          <a:p>
            <a:pPr lvl="2"/>
            <a:r>
              <a:rPr lang="en-US" dirty="0"/>
              <a:t>An application is a collection of components, services, directives etc. that can be served as an output.</a:t>
            </a:r>
          </a:p>
          <a:p>
            <a:pPr lvl="2"/>
            <a:r>
              <a:rPr lang="en-US" dirty="0"/>
              <a:t>An application can be built and deployed.</a:t>
            </a:r>
            <a:endParaRPr lang="en-IN" dirty="0"/>
          </a:p>
          <a:p>
            <a:pPr lvl="2"/>
            <a:endParaRPr lang="en-IN" dirty="0"/>
          </a:p>
        </p:txBody>
      </p:sp>
    </p:spTree>
    <p:extLst>
      <p:ext uri="{BB962C8B-B14F-4D97-AF65-F5344CB8AC3E}">
        <p14:creationId xmlns:p14="http://schemas.microsoft.com/office/powerpoint/2010/main" val="329810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extLst>
              <p:ext uri="{D42A27DB-BD31-4B8C-83A1-F6EECF244321}">
                <p14:modId xmlns:p14="http://schemas.microsoft.com/office/powerpoint/2010/main" val="1175667374"/>
              </p:ext>
            </p:extLst>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1"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0994C-36C1-356D-4D1E-1A81764FB10E}"/>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E623E4A1-F52C-E9C0-84A4-8A272898AA52}"/>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19D09DF3-8614-D90C-E3D0-A42200CB903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7" name="Rectangle 6">
            <a:extLst>
              <a:ext uri="{FF2B5EF4-FFF2-40B4-BE49-F238E27FC236}">
                <a16:creationId xmlns:a16="http://schemas.microsoft.com/office/drawing/2014/main" id="{9E5014A8-AC30-ED8A-CB92-EC14A61E166B}"/>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9CE85AAB-E4D6-7DA0-CD4D-E38F694F0BF9}"/>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22E99524-3283-0C7A-8033-DAB949E4899B}"/>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313898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63634-5149-C4FF-AD2B-1F5E2A033025}"/>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10B652D-5730-6DFD-C6DB-2172542B6A7E}"/>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4" name="Straight Arrow Connector 3">
            <a:extLst>
              <a:ext uri="{FF2B5EF4-FFF2-40B4-BE49-F238E27FC236}">
                <a16:creationId xmlns:a16="http://schemas.microsoft.com/office/drawing/2014/main" id="{E07722B3-E9C2-B2F8-BE9D-FD1174EF857C}"/>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7C97A5E-2F50-4E16-663A-375B7B85C5DF}"/>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6" name="Straight Arrow Connector 5">
            <a:extLst>
              <a:ext uri="{FF2B5EF4-FFF2-40B4-BE49-F238E27FC236}">
                <a16:creationId xmlns:a16="http://schemas.microsoft.com/office/drawing/2014/main" id="{5BECE49A-FC7F-A467-C90E-35B26F28C8C8}"/>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E3C74D1-5625-41F8-6BF0-544B720D26A9}"/>
              </a:ext>
            </a:extLst>
          </p:cNvPr>
          <p:cNvGrpSpPr/>
          <p:nvPr/>
        </p:nvGrpSpPr>
        <p:grpSpPr>
          <a:xfrm>
            <a:off x="8583679" y="1637468"/>
            <a:ext cx="1262108" cy="898124"/>
            <a:chOff x="8762260" y="1677880"/>
            <a:chExt cx="1262108" cy="898124"/>
          </a:xfrm>
        </p:grpSpPr>
        <p:sp>
          <p:nvSpPr>
            <p:cNvPr id="8" name="Rectangle: Rounded Corners 7">
              <a:extLst>
                <a:ext uri="{FF2B5EF4-FFF2-40B4-BE49-F238E27FC236}">
                  <a16:creationId xmlns:a16="http://schemas.microsoft.com/office/drawing/2014/main" id="{33037FD0-79D0-A27F-50DC-8478643F44D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2829916-ED08-F066-3876-888299563EE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0" name="Group 9">
            <a:extLst>
              <a:ext uri="{FF2B5EF4-FFF2-40B4-BE49-F238E27FC236}">
                <a16:creationId xmlns:a16="http://schemas.microsoft.com/office/drawing/2014/main" id="{D680EF24-03DB-2B76-2CFB-BEF7A4E2E68C}"/>
              </a:ext>
            </a:extLst>
          </p:cNvPr>
          <p:cNvGrpSpPr/>
          <p:nvPr/>
        </p:nvGrpSpPr>
        <p:grpSpPr>
          <a:xfrm>
            <a:off x="9966646" y="1650331"/>
            <a:ext cx="1262108" cy="898124"/>
            <a:chOff x="8762260" y="1677880"/>
            <a:chExt cx="1262108" cy="898124"/>
          </a:xfrm>
        </p:grpSpPr>
        <p:sp>
          <p:nvSpPr>
            <p:cNvPr id="11" name="Rectangle: Rounded Corners 10">
              <a:extLst>
                <a:ext uri="{FF2B5EF4-FFF2-40B4-BE49-F238E27FC236}">
                  <a16:creationId xmlns:a16="http://schemas.microsoft.com/office/drawing/2014/main" id="{4220A0EF-45A8-3410-B46F-F0925EE9E26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8C47BFC-A0D5-D5AA-6942-251FE1F2866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3" name="Rectangle 12">
            <a:extLst>
              <a:ext uri="{FF2B5EF4-FFF2-40B4-BE49-F238E27FC236}">
                <a16:creationId xmlns:a16="http://schemas.microsoft.com/office/drawing/2014/main" id="{138A6172-A73B-4FE1-1EE1-D9A5A890210B}"/>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4" name="Rectangle 13">
            <a:extLst>
              <a:ext uri="{FF2B5EF4-FFF2-40B4-BE49-F238E27FC236}">
                <a16:creationId xmlns:a16="http://schemas.microsoft.com/office/drawing/2014/main" id="{DF96DEE0-9F02-2A4C-795C-57DE0FFC017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96D67994-D72D-4216-17C0-C661558EFC4E}"/>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11D31715-664D-E49D-FA14-B86EC17094A1}"/>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086825C5-832F-E0C6-5246-9C8496E7A2AE}"/>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36FFFEF-B31A-9AF1-91B2-B9C7C3A2F93E}"/>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25B2650-80DC-2E55-3874-574E07603D64}"/>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8695FD-E611-F708-8F71-2A0E730A2E4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4C7128-FDE8-41B4-D089-68DF0D77F959}"/>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DEA99802-CFFE-1349-8B59-A9CCADECC097}"/>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098D529D-299D-84CC-58A2-F6AB84A97C3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8046D1F2-A510-5885-801F-1D55665F73E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B4AB9A7E-1FB2-E4C8-5A7C-BAE31354C1E1}"/>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150604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for it to be available to another component or application.</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44BBD8-3281-CECA-D54B-8D29CFBB3E4B}"/>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dirty="0"/>
              <a:t>MODULE</a:t>
            </a:r>
            <a:endParaRPr lang="en-US" b="1" dirty="0"/>
          </a:p>
        </p:txBody>
      </p:sp>
      <p:sp>
        <p:nvSpPr>
          <p:cNvPr id="5" name="Rectangle 4">
            <a:extLst>
              <a:ext uri="{FF2B5EF4-FFF2-40B4-BE49-F238E27FC236}">
                <a16:creationId xmlns:a16="http://schemas.microsoft.com/office/drawing/2014/main" id="{93772D5C-A23D-AA27-56E2-A89AA2DC632B}"/>
              </a:ext>
            </a:extLst>
          </p:cNvPr>
          <p:cNvSpPr/>
          <p:nvPr/>
        </p:nvSpPr>
        <p:spPr>
          <a:xfrm>
            <a:off x="4628962" y="1265159"/>
            <a:ext cx="3090334" cy="476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400" b="1" dirty="0"/>
              <a:t>COMPONENT</a:t>
            </a:r>
            <a:endParaRPr lang="en-US" b="1" dirty="0"/>
          </a:p>
          <a:p>
            <a:pPr algn="ctr"/>
            <a:endParaRPr lang="en-US" dirty="0"/>
          </a:p>
          <a:p>
            <a:pPr algn="ctr"/>
            <a:r>
              <a:rPr lang="en-US" sz="2200" dirty="0">
                <a:solidFill>
                  <a:srgbClr val="FF0000"/>
                </a:solidFill>
              </a:rPr>
              <a:t>VIEW (UI)* - </a:t>
            </a:r>
          </a:p>
          <a:p>
            <a:pPr algn="ctr"/>
            <a:r>
              <a:rPr lang="en-US" sz="2200" dirty="0">
                <a:solidFill>
                  <a:srgbClr val="FF0000"/>
                </a:solidFill>
              </a:rPr>
              <a:t>Template / Template URL</a:t>
            </a:r>
          </a:p>
          <a:p>
            <a:pPr algn="ctr"/>
            <a:endParaRPr lang="en-US" sz="2200" dirty="0"/>
          </a:p>
          <a:p>
            <a:pPr algn="ctr"/>
            <a:r>
              <a:rPr lang="en-US" sz="2200" dirty="0"/>
              <a:t>STYLE (Inline, CSS)</a:t>
            </a:r>
          </a:p>
          <a:p>
            <a:pPr algn="ctr"/>
            <a:endParaRPr lang="en-US" sz="2200" dirty="0"/>
          </a:p>
          <a:p>
            <a:pPr algn="ctr"/>
            <a:r>
              <a:rPr lang="en-US" sz="2200" dirty="0"/>
              <a:t>DATA</a:t>
            </a:r>
          </a:p>
          <a:p>
            <a:pPr algn="ctr"/>
            <a:r>
              <a:rPr lang="en-US" sz="2200" dirty="0"/>
              <a:t>State (Inside)</a:t>
            </a:r>
          </a:p>
          <a:p>
            <a:pPr algn="ctr"/>
            <a:r>
              <a:rPr lang="en-US" sz="2200" dirty="0"/>
              <a:t>Properties (Outside)</a:t>
            </a:r>
          </a:p>
          <a:p>
            <a:pPr algn="ctr"/>
            <a:endParaRPr lang="en-US" sz="2200" dirty="0"/>
          </a:p>
          <a:p>
            <a:pPr algn="ctr"/>
            <a:r>
              <a:rPr lang="en-US" sz="2200" dirty="0"/>
              <a:t>BEHAVIOR (Methods)</a:t>
            </a:r>
          </a:p>
          <a:p>
            <a:pPr algn="ctr"/>
            <a:r>
              <a:rPr lang="en-US" sz="2200" dirty="0"/>
              <a:t>Interactions</a:t>
            </a:r>
          </a:p>
        </p:txBody>
      </p:sp>
      <p:sp>
        <p:nvSpPr>
          <p:cNvPr id="6" name="Rectangle: Rounded Corners 5">
            <a:extLst>
              <a:ext uri="{FF2B5EF4-FFF2-40B4-BE49-F238E27FC236}">
                <a16:creationId xmlns:a16="http://schemas.microsoft.com/office/drawing/2014/main" id="{263F3E3D-8376-F3D1-19A1-0FB3C665785B}"/>
              </a:ext>
            </a:extLst>
          </p:cNvPr>
          <p:cNvSpPr/>
          <p:nvPr/>
        </p:nvSpPr>
        <p:spPr>
          <a:xfrm>
            <a:off x="400050" y="390525"/>
            <a:ext cx="1781175" cy="476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Click</a:t>
            </a:r>
          </a:p>
        </p:txBody>
      </p:sp>
      <p:sp>
        <p:nvSpPr>
          <p:cNvPr id="7" name="TextBox 6">
            <a:extLst>
              <a:ext uri="{FF2B5EF4-FFF2-40B4-BE49-F238E27FC236}">
                <a16:creationId xmlns:a16="http://schemas.microsoft.com/office/drawing/2014/main" id="{0923944D-1E3C-C734-9013-638D53F9FE05}"/>
              </a:ext>
            </a:extLst>
          </p:cNvPr>
          <p:cNvSpPr txBox="1"/>
          <p:nvPr/>
        </p:nvSpPr>
        <p:spPr>
          <a:xfrm>
            <a:off x="466725" y="1265159"/>
            <a:ext cx="2994025" cy="923330"/>
          </a:xfrm>
          <a:prstGeom prst="rect">
            <a:avLst/>
          </a:prstGeom>
          <a:noFill/>
        </p:spPr>
        <p:txBody>
          <a:bodyPr wrap="none" rtlCol="0">
            <a:spAutoFit/>
          </a:bodyPr>
          <a:lstStyle/>
          <a:p>
            <a:r>
              <a:rPr lang="en-IN" dirty="0"/>
              <a:t>&lt;button click=“function() { }”&gt;</a:t>
            </a:r>
          </a:p>
          <a:p>
            <a:pPr>
              <a:tabLst>
                <a:tab pos="361950" algn="l"/>
              </a:tabLst>
            </a:pPr>
            <a:r>
              <a:rPr lang="en-IN" dirty="0"/>
              <a:t>	Click</a:t>
            </a:r>
          </a:p>
          <a:p>
            <a:r>
              <a:rPr lang="en-IN" dirty="0"/>
              <a:t>&lt;/button&gt;</a:t>
            </a:r>
          </a:p>
        </p:txBody>
      </p:sp>
      <p:sp>
        <p:nvSpPr>
          <p:cNvPr id="8" name="TextBox 7">
            <a:extLst>
              <a:ext uri="{FF2B5EF4-FFF2-40B4-BE49-F238E27FC236}">
                <a16:creationId xmlns:a16="http://schemas.microsoft.com/office/drawing/2014/main" id="{17683B20-A000-6434-1E52-83CA6F7A3CD1}"/>
              </a:ext>
            </a:extLst>
          </p:cNvPr>
          <p:cNvSpPr txBox="1"/>
          <p:nvPr/>
        </p:nvSpPr>
        <p:spPr>
          <a:xfrm>
            <a:off x="466725" y="2781872"/>
            <a:ext cx="2425664" cy="369332"/>
          </a:xfrm>
          <a:prstGeom prst="rect">
            <a:avLst/>
          </a:prstGeom>
          <a:noFill/>
        </p:spPr>
        <p:txBody>
          <a:bodyPr wrap="none" rtlCol="0">
            <a:spAutoFit/>
          </a:bodyPr>
          <a:lstStyle/>
          <a:p>
            <a:r>
              <a:rPr lang="en-IN" dirty="0"/>
              <a:t>&lt;app-hello&gt;&lt;app-hello&gt;</a:t>
            </a:r>
          </a:p>
        </p:txBody>
      </p:sp>
      <p:sp>
        <p:nvSpPr>
          <p:cNvPr id="9" name="TextBox 8">
            <a:extLst>
              <a:ext uri="{FF2B5EF4-FFF2-40B4-BE49-F238E27FC236}">
                <a16:creationId xmlns:a16="http://schemas.microsoft.com/office/drawing/2014/main" id="{74F3EBBF-0E32-5C01-7660-253BAFBAFAC2}"/>
              </a:ext>
            </a:extLst>
          </p:cNvPr>
          <p:cNvSpPr txBox="1"/>
          <p:nvPr/>
        </p:nvSpPr>
        <p:spPr>
          <a:xfrm>
            <a:off x="471929" y="3151204"/>
            <a:ext cx="1845377" cy="369332"/>
          </a:xfrm>
          <a:prstGeom prst="rect">
            <a:avLst/>
          </a:prstGeom>
          <a:noFill/>
        </p:spPr>
        <p:txBody>
          <a:bodyPr wrap="none" rtlCol="0">
            <a:spAutoFit/>
          </a:bodyPr>
          <a:lstStyle/>
          <a:p>
            <a:r>
              <a:rPr lang="en-IN" dirty="0"/>
              <a:t>&lt;app-hi&gt;&lt;app-hi&gt;</a:t>
            </a:r>
          </a:p>
        </p:txBody>
      </p:sp>
    </p:spTree>
    <p:extLst>
      <p:ext uri="{BB962C8B-B14F-4D97-AF65-F5344CB8AC3E}">
        <p14:creationId xmlns:p14="http://schemas.microsoft.com/office/powerpoint/2010/main" val="24002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34F2-8C21-71E8-DD0C-DBCC8271AD70}"/>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FF40BD1E-3FE9-D1D7-D30B-9E3655885E3B}"/>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dirty="0"/>
              <a:t>APP COMPONENT</a:t>
            </a:r>
          </a:p>
        </p:txBody>
      </p:sp>
      <p:sp>
        <p:nvSpPr>
          <p:cNvPr id="5" name="Rectangle 4">
            <a:extLst>
              <a:ext uri="{FF2B5EF4-FFF2-40B4-BE49-F238E27FC236}">
                <a16:creationId xmlns:a16="http://schemas.microsoft.com/office/drawing/2014/main" id="{29B7BBB1-C7E8-2E93-CECB-ED449E0E28C4}"/>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ADVERTISEMENT</a:t>
            </a:r>
          </a:p>
          <a:p>
            <a:pPr algn="ctr"/>
            <a:r>
              <a:rPr lang="en-US" dirty="0"/>
              <a:t>COMPONENT</a:t>
            </a:r>
          </a:p>
        </p:txBody>
      </p:sp>
      <p:sp>
        <p:nvSpPr>
          <p:cNvPr id="6" name="Rectangle 5">
            <a:extLst>
              <a:ext uri="{FF2B5EF4-FFF2-40B4-BE49-F238E27FC236}">
                <a16:creationId xmlns:a16="http://schemas.microsoft.com/office/drawing/2014/main" id="{D48342CD-DF94-BECE-31B8-C3FCA9C64F11}"/>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8C15AE1E-E5FC-20A4-EA02-63AD08D8449D}"/>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8" name="Rectangle 7">
            <a:extLst>
              <a:ext uri="{FF2B5EF4-FFF2-40B4-BE49-F238E27FC236}">
                <a16:creationId xmlns:a16="http://schemas.microsoft.com/office/drawing/2014/main" id="{BC6D2EBB-003E-B754-D3C6-6D53D9F624A0}"/>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9" name="Rectangle 8">
            <a:extLst>
              <a:ext uri="{FF2B5EF4-FFF2-40B4-BE49-F238E27FC236}">
                <a16:creationId xmlns:a16="http://schemas.microsoft.com/office/drawing/2014/main" id="{75A8065F-9FC6-589D-3511-F5227A7A7B4A}"/>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10" name="Rectangle 9">
            <a:extLst>
              <a:ext uri="{FF2B5EF4-FFF2-40B4-BE49-F238E27FC236}">
                <a16:creationId xmlns:a16="http://schemas.microsoft.com/office/drawing/2014/main" id="{D1EEB643-D9CE-B035-254E-02FC1C56FB5E}"/>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351699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p>
          <a:p>
            <a:pPr marL="457200" lvl="1" indent="0">
              <a:buNone/>
            </a:pPr>
            <a:r>
              <a:rPr lang="en-US" dirty="0"/>
              <a:t>        "</a:t>
            </a:r>
            <a:r>
              <a:rPr lang="en-US" dirty="0" err="1"/>
              <a:t>node_modules</a:t>
            </a:r>
            <a:r>
              <a:rPr lang="en-US" dirty="0"/>
              <a:t>/bootstrap-icons/font/bootstrap-icons.css",</a:t>
            </a:r>
          </a:p>
          <a:p>
            <a:pPr marL="457200" lvl="1" indent="0">
              <a:buNone/>
            </a:pPr>
            <a:r>
              <a:rPr lang="en-US" dirty="0"/>
              <a:t>]</a:t>
            </a:r>
          </a:p>
          <a:p>
            <a:pPr lvl="1"/>
            <a:r>
              <a:rPr lang="en-US" dirty="0"/>
              <a:t>scripts: [</a:t>
            </a:r>
          </a:p>
          <a:p>
            <a:pPr marL="457200" lvl="1" indent="0">
              <a:buNone/>
            </a:pPr>
            <a:r>
              <a:rPr lang="en-US" dirty="0"/>
              <a:t>	</a:t>
            </a:r>
            <a:r>
              <a:rPr lang="nl-NL" dirty="0"/>
              <a:t>"</a:t>
            </a:r>
            <a:r>
              <a:rPr lang="nl-NL" dirty="0" err="1"/>
              <a:t>node_modules</a:t>
            </a:r>
            <a:r>
              <a:rPr lang="nl-NL" dirty="0"/>
              <a:t>/bootstrap/dist/</a:t>
            </a:r>
            <a:r>
              <a:rPr lang="nl-NL" dirty="0" err="1"/>
              <a:t>js</a:t>
            </a:r>
            <a:r>
              <a:rPr lang="nl-NL" dirty="0"/>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dirty="0"/>
              <a:t>Why use modules in Angular?</a:t>
            </a:r>
            <a:endParaRPr lang="en-IN" dirty="0"/>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endParaRPr lang="en-IN" dirty="0"/>
          </a:p>
        </p:txBody>
      </p:sp>
    </p:spTree>
    <p:extLst>
      <p:ext uri="{BB962C8B-B14F-4D97-AF65-F5344CB8AC3E}">
        <p14:creationId xmlns:p14="http://schemas.microsoft.com/office/powerpoint/2010/main" val="384104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A3AC2C-A687-D600-9D4E-DA048A5E386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EC10ACCA-656B-AA9E-47D4-B04AA3454DC0}"/>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33132468-46E1-6F46-6779-E91D4633BBD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8490E48-7993-4863-D51F-04F8E67D0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B3366A74-F643-E329-7633-AFFFDB2500B4}"/>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B57E0352-F25A-F8D8-BF63-3496091F63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8514B70-9C26-F5AC-25AE-B0E66F7936E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Connector: Elbow 8">
            <a:extLst>
              <a:ext uri="{FF2B5EF4-FFF2-40B4-BE49-F238E27FC236}">
                <a16:creationId xmlns:a16="http://schemas.microsoft.com/office/drawing/2014/main" id="{7469A46A-60D7-B913-23A5-10B1D8B0FC9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BF37DA8-A70B-15BC-79E0-EBEDDF5A6F58}"/>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Magnetic Disk 10">
            <a:extLst>
              <a:ext uri="{FF2B5EF4-FFF2-40B4-BE49-F238E27FC236}">
                <a16:creationId xmlns:a16="http://schemas.microsoft.com/office/drawing/2014/main" id="{012C4F52-1693-DE19-23DD-96ABF9FC160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5F8255FE-FB3B-B8C3-BF6B-23C92A930A3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FA35967B-0B46-3B88-E16C-FCFB7F208693}"/>
              </a:ext>
            </a:extLst>
          </p:cNvPr>
          <p:cNvSpPr txBox="1"/>
          <p:nvPr/>
        </p:nvSpPr>
        <p:spPr>
          <a:xfrm>
            <a:off x="8632254" y="366997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95F32BDD-ACD2-04C5-9875-A8E7C986604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D31D12F9-4358-DA10-669E-36FD44B72D4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0ACCCF-7D9B-2027-1AF3-4F4DF0EFD16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BCAF0B9D-DA8E-E858-B64C-27584739E2DF}"/>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6BE6616-B860-15EF-C733-B8C72B0F7B65}"/>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79351965-6D62-7F71-83FE-B521AC531A8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736AA419-A93D-8197-1BB6-6598CF51E59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B1895AD4-45DD-DD8C-5C92-CCC73CB7113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4A4F079-AEEE-8EB1-EDC7-C37FC52A6760}"/>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971B410E-B016-1C01-1720-02D2319EFC8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4C6C9476-5DC0-1572-BADA-021777FC4B39}"/>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E1C8A67-F92C-D1A1-2D13-692CE4AAD743}"/>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6F8A439E-BC72-B9F1-86C4-5094D7F547DE}"/>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34BD0391-6915-DA19-805B-F6A1A311E836}"/>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D0B1CD6D-6228-D098-A35F-2D8F06A8E96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6F6E831F-D51D-CA5F-BD97-3D56CF56097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1F7ECF4E-D34C-7BA7-2723-1381E8990E6C}"/>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70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dirty="0"/>
              <a:t>Types of Module</a:t>
            </a:r>
            <a:endParaRPr lang="en-IN" dirty="0"/>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dirty="0"/>
              <a:t>We can break our application into following modules:</a:t>
            </a:r>
          </a:p>
          <a:p>
            <a:pPr lvl="1"/>
            <a:r>
              <a:rPr lang="en-IN" dirty="0"/>
              <a:t>Root module</a:t>
            </a:r>
          </a:p>
          <a:p>
            <a:pPr lvl="2"/>
            <a:r>
              <a:rPr lang="en-US" dirty="0"/>
              <a:t>The root module is the main module in an Angular application. It is generated by the Angular CLI as </a:t>
            </a:r>
            <a:r>
              <a:rPr lang="en-US" dirty="0" err="1"/>
              <a:t>AppModule</a:t>
            </a:r>
            <a:r>
              <a:rPr lang="en-US" dirty="0"/>
              <a:t> and bootstrapped when the application starts.</a:t>
            </a:r>
          </a:p>
          <a:p>
            <a:pPr lvl="2"/>
            <a:r>
              <a:rPr lang="en-US" dirty="0"/>
              <a:t>Every other Angular module depends either directly or indirectly on the root module. Only one root module can exist in an Angular application.</a:t>
            </a:r>
            <a:endParaRPr lang="en-IN" dirty="0"/>
          </a:p>
          <a:p>
            <a:pPr lvl="1"/>
            <a:r>
              <a:rPr lang="en-IN" dirty="0"/>
              <a:t>Core module</a:t>
            </a:r>
          </a:p>
          <a:p>
            <a:pPr lvl="2"/>
            <a:r>
              <a:rPr lang="en-US" dirty="0"/>
              <a:t>The core module usually contains components that are used once in an Angular application, such as a navigation bar, loader, footer, etc. </a:t>
            </a:r>
            <a:endParaRPr lang="en-IN" dirty="0"/>
          </a:p>
          <a:p>
            <a:pPr lvl="1"/>
            <a:r>
              <a:rPr lang="en-IN" dirty="0"/>
              <a:t>Shared module</a:t>
            </a:r>
          </a:p>
          <a:p>
            <a:pPr lvl="2"/>
            <a:r>
              <a:rPr lang="en-US" dirty="0"/>
              <a:t>A shared module is made up of directives, pipes, and components that can be reused in feature modules.</a:t>
            </a:r>
            <a:endParaRPr lang="en-IN" dirty="0"/>
          </a:p>
          <a:p>
            <a:pPr lvl="1"/>
            <a:r>
              <a:rPr lang="en-IN" dirty="0"/>
              <a:t>Feature modules</a:t>
            </a:r>
          </a:p>
          <a:p>
            <a:pPr lvl="2"/>
            <a:r>
              <a:rPr lang="en-US" dirty="0"/>
              <a:t>Feature modules house the main features of your Angular application.</a:t>
            </a:r>
          </a:p>
          <a:p>
            <a:pPr lvl="2"/>
            <a:r>
              <a:rPr lang="en-US" dirty="0"/>
              <a:t>If you’re building an ecommerce application, for example, you might have specific sets of functionalities, such as orders, products, cart, customers, etc. </a:t>
            </a:r>
            <a:endParaRPr lang="en-IN" dirty="0"/>
          </a:p>
        </p:txBody>
      </p:sp>
    </p:spTree>
    <p:extLst>
      <p:ext uri="{BB962C8B-B14F-4D97-AF65-F5344CB8AC3E}">
        <p14:creationId xmlns:p14="http://schemas.microsoft.com/office/powerpoint/2010/main" val="882040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9E-66ED-E2E2-5A8C-CDAD4040A09F}"/>
              </a:ext>
            </a:extLst>
          </p:cNvPr>
          <p:cNvSpPr>
            <a:spLocks noGrp="1"/>
          </p:cNvSpPr>
          <p:nvPr>
            <p:ph type="title"/>
          </p:nvPr>
        </p:nvSpPr>
        <p:spPr/>
        <p:txBody>
          <a:bodyPr/>
          <a:lstStyle/>
          <a:p>
            <a:r>
              <a:rPr lang="en-US" dirty="0"/>
              <a:t>Creating Angular Library &amp; NPM publish </a:t>
            </a:r>
            <a:endParaRPr lang="en-IN" dirty="0"/>
          </a:p>
        </p:txBody>
      </p:sp>
      <p:sp>
        <p:nvSpPr>
          <p:cNvPr id="3" name="Content Placeholder 2">
            <a:extLst>
              <a:ext uri="{FF2B5EF4-FFF2-40B4-BE49-F238E27FC236}">
                <a16:creationId xmlns:a16="http://schemas.microsoft.com/office/drawing/2014/main" id="{D39C7051-71B4-021D-F3E7-5DC2F513075A}"/>
              </a:ext>
            </a:extLst>
          </p:cNvPr>
          <p:cNvSpPr>
            <a:spLocks noGrp="1"/>
          </p:cNvSpPr>
          <p:nvPr>
            <p:ph idx="1"/>
          </p:nvPr>
        </p:nvSpPr>
        <p:spPr/>
        <p:txBody>
          <a:bodyPr>
            <a:normAutofit fontScale="85000" lnSpcReduction="10000"/>
          </a:bodyPr>
          <a:lstStyle/>
          <a:p>
            <a:r>
              <a:rPr lang="en-US" dirty="0"/>
              <a:t>Create an Angular workspace for angular library which is not an application. </a:t>
            </a:r>
          </a:p>
          <a:p>
            <a:pPr lvl="1"/>
            <a:r>
              <a:rPr lang="en-US" dirty="0"/>
              <a:t>ng new my-library --create-application=false </a:t>
            </a:r>
          </a:p>
          <a:p>
            <a:r>
              <a:rPr lang="en-US" dirty="0"/>
              <a:t>Generate Angular Library in the workspace</a:t>
            </a:r>
          </a:p>
          <a:p>
            <a:pPr lvl="1"/>
            <a:r>
              <a:rPr lang="en-US" dirty="0"/>
              <a:t>ng g library ManishLibNov22</a:t>
            </a:r>
          </a:p>
          <a:p>
            <a:r>
              <a:rPr lang="en-US" dirty="0"/>
              <a:t>Build the Library</a:t>
            </a:r>
          </a:p>
          <a:p>
            <a:pPr lvl="1"/>
            <a:r>
              <a:rPr lang="en-US" dirty="0"/>
              <a:t>ng build ManishLibNov22</a:t>
            </a:r>
          </a:p>
          <a:p>
            <a:r>
              <a:rPr lang="en-US" dirty="0"/>
              <a:t>Publish the Library to </a:t>
            </a:r>
            <a:r>
              <a:rPr lang="en-US" dirty="0" err="1"/>
              <a:t>npm</a:t>
            </a:r>
            <a:endParaRPr lang="en-US" dirty="0"/>
          </a:p>
          <a:p>
            <a:pPr lvl="1"/>
            <a:r>
              <a:rPr lang="en-US" dirty="0"/>
              <a:t>Register a free account on npmjs.com</a:t>
            </a:r>
          </a:p>
          <a:p>
            <a:pPr lvl="1"/>
            <a:r>
              <a:rPr lang="en-US" dirty="0"/>
              <a:t>On Command Prompt, login to </a:t>
            </a:r>
            <a:r>
              <a:rPr lang="en-US" dirty="0" err="1"/>
              <a:t>npm</a:t>
            </a:r>
            <a:r>
              <a:rPr lang="en-US" dirty="0"/>
              <a:t> </a:t>
            </a:r>
          </a:p>
          <a:p>
            <a:pPr lvl="2"/>
            <a:r>
              <a:rPr lang="en-US" dirty="0" err="1"/>
              <a:t>npm</a:t>
            </a:r>
            <a:r>
              <a:rPr lang="en-US" dirty="0"/>
              <a:t> </a:t>
            </a:r>
            <a:r>
              <a:rPr lang="en-US" dirty="0" err="1"/>
              <a:t>adduser</a:t>
            </a:r>
            <a:endParaRPr lang="en-US" dirty="0"/>
          </a:p>
          <a:p>
            <a:pPr lvl="2"/>
            <a:r>
              <a:rPr lang="en-US" dirty="0" err="1"/>
              <a:t>npm</a:t>
            </a:r>
            <a:r>
              <a:rPr lang="en-US" dirty="0"/>
              <a:t> login</a:t>
            </a:r>
          </a:p>
          <a:p>
            <a:pPr lvl="1"/>
            <a:r>
              <a:rPr lang="en-US" dirty="0"/>
              <a:t>Navigate to Project Build folder in </a:t>
            </a:r>
            <a:r>
              <a:rPr lang="en-US" dirty="0" err="1"/>
              <a:t>dist</a:t>
            </a:r>
            <a:endParaRPr lang="en-US" dirty="0"/>
          </a:p>
          <a:p>
            <a:pPr lvl="2"/>
            <a:r>
              <a:rPr lang="en-US" dirty="0" err="1"/>
              <a:t>npm</a:t>
            </a:r>
            <a:r>
              <a:rPr lang="en-US" dirty="0"/>
              <a:t> publish</a:t>
            </a:r>
            <a:endParaRPr lang="en-IN" dirty="0"/>
          </a:p>
        </p:txBody>
      </p:sp>
    </p:spTree>
    <p:extLst>
      <p:ext uri="{BB962C8B-B14F-4D97-AF65-F5344CB8AC3E}">
        <p14:creationId xmlns:p14="http://schemas.microsoft.com/office/powerpoint/2010/main" val="309411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28DD-2D40-D585-2B53-7B94BF9D53FD}"/>
              </a:ext>
            </a:extLst>
          </p:cNvPr>
          <p:cNvSpPr>
            <a:spLocks noGrp="1"/>
          </p:cNvSpPr>
          <p:nvPr>
            <p:ph type="title"/>
          </p:nvPr>
        </p:nvSpPr>
        <p:spPr/>
        <p:txBody>
          <a:bodyPr/>
          <a:lstStyle/>
          <a:p>
            <a:r>
              <a:rPr lang="en-IN" dirty="0"/>
              <a:t>Consume the publish </a:t>
            </a:r>
            <a:r>
              <a:rPr lang="en-IN" dirty="0" err="1"/>
              <a:t>npm</a:t>
            </a:r>
            <a:r>
              <a:rPr lang="en-IN" dirty="0"/>
              <a:t> package</a:t>
            </a:r>
          </a:p>
        </p:txBody>
      </p:sp>
      <p:sp>
        <p:nvSpPr>
          <p:cNvPr id="3" name="Content Placeholder 2">
            <a:extLst>
              <a:ext uri="{FF2B5EF4-FFF2-40B4-BE49-F238E27FC236}">
                <a16:creationId xmlns:a16="http://schemas.microsoft.com/office/drawing/2014/main" id="{86612EDE-F75A-91F9-4A1A-4F5DF8832EAE}"/>
              </a:ext>
            </a:extLst>
          </p:cNvPr>
          <p:cNvSpPr>
            <a:spLocks noGrp="1"/>
          </p:cNvSpPr>
          <p:nvPr>
            <p:ph idx="1"/>
          </p:nvPr>
        </p:nvSpPr>
        <p:spPr/>
        <p:txBody>
          <a:bodyPr/>
          <a:lstStyle/>
          <a:p>
            <a:r>
              <a:rPr lang="en-IN" dirty="0"/>
              <a:t>In your application folder path, install the </a:t>
            </a:r>
            <a:r>
              <a:rPr lang="en-IN" dirty="0" err="1"/>
              <a:t>npm</a:t>
            </a:r>
            <a:r>
              <a:rPr lang="en-IN" dirty="0"/>
              <a:t> package</a:t>
            </a:r>
          </a:p>
          <a:p>
            <a:pPr lvl="1"/>
            <a:r>
              <a:rPr lang="en-IN" dirty="0" err="1"/>
              <a:t>npm</a:t>
            </a:r>
            <a:r>
              <a:rPr lang="en-IN" dirty="0"/>
              <a:t> </a:t>
            </a:r>
            <a:r>
              <a:rPr lang="en-IN" dirty="0" err="1"/>
              <a:t>i</a:t>
            </a:r>
            <a:r>
              <a:rPr lang="en-IN" dirty="0"/>
              <a:t> manish-lib-oct22</a:t>
            </a:r>
          </a:p>
          <a:p>
            <a:r>
              <a:rPr lang="en-IN" dirty="0"/>
              <a:t>Import the Library Module in </a:t>
            </a:r>
            <a:r>
              <a:rPr lang="en-IN" dirty="0" err="1"/>
              <a:t>AppModule</a:t>
            </a:r>
            <a:r>
              <a:rPr lang="en-IN" dirty="0"/>
              <a:t> imports array</a:t>
            </a:r>
          </a:p>
          <a:p>
            <a:pPr lvl="1"/>
            <a:r>
              <a:rPr lang="en-IN" dirty="0"/>
              <a:t>imports: [</a:t>
            </a:r>
            <a:r>
              <a:rPr lang="en-IN" b="0" dirty="0">
                <a:solidFill>
                  <a:srgbClr val="FFC000"/>
                </a:solidFill>
                <a:effectLst/>
                <a:latin typeface="Consolas" panose="020B0609020204030204" pitchFamily="49" charset="0"/>
              </a:rPr>
              <a:t>ManishLibOct22Module</a:t>
            </a:r>
            <a:r>
              <a:rPr lang="en-IN" dirty="0"/>
              <a:t>]</a:t>
            </a:r>
          </a:p>
          <a:p>
            <a:r>
              <a:rPr lang="en-IN" dirty="0"/>
              <a:t>Use the component in the application Root Component</a:t>
            </a:r>
          </a:p>
          <a:p>
            <a:pPr lvl="1"/>
            <a:r>
              <a:rPr lang="en-IN" dirty="0">
                <a:solidFill>
                  <a:srgbClr val="FFC000"/>
                </a:solidFill>
              </a:rPr>
              <a:t>&lt;lib-ManishLibOct22&gt;&lt;/lib-ManishLibOct22&gt;</a:t>
            </a:r>
          </a:p>
        </p:txBody>
      </p:sp>
    </p:spTree>
    <p:extLst>
      <p:ext uri="{BB962C8B-B14F-4D97-AF65-F5344CB8AC3E}">
        <p14:creationId xmlns:p14="http://schemas.microsoft.com/office/powerpoint/2010/main" val="306437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3F14-3430-7BEC-62DF-F96446B08A21}"/>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EB7ADA5F-5BBC-6A86-0589-D12C0382B419}"/>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5" name="TextBox 4">
            <a:extLst>
              <a:ext uri="{FF2B5EF4-FFF2-40B4-BE49-F238E27FC236}">
                <a16:creationId xmlns:a16="http://schemas.microsoft.com/office/drawing/2014/main" id="{A6265C26-D8D2-A42B-1408-49E0FBD4D2E6}"/>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6" name="Straight Arrow Connector 5">
            <a:extLst>
              <a:ext uri="{FF2B5EF4-FFF2-40B4-BE49-F238E27FC236}">
                <a16:creationId xmlns:a16="http://schemas.microsoft.com/office/drawing/2014/main" id="{59E3A81D-7A8A-0738-44D1-23AB388F36AC}"/>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A6AEA55-7697-EE8E-00B7-BC4A87934D0C}"/>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77B94E-E3AD-1577-81C6-012729A1F774}"/>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A5108B-17F7-9F84-CE05-62CCC9E7B96E}"/>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F5EEFB-5A79-487A-6155-42609B16D8B6}"/>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b="1"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sp>
        <p:nvSpPr>
          <p:cNvPr id="11" name="TextBox 10">
            <a:extLst>
              <a:ext uri="{FF2B5EF4-FFF2-40B4-BE49-F238E27FC236}">
                <a16:creationId xmlns:a16="http://schemas.microsoft.com/office/drawing/2014/main" id="{483B478F-6458-0AE1-3B75-422E765D06F4}"/>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sp>
        <p:nvSpPr>
          <p:cNvPr id="12" name="TextBox 11">
            <a:extLst>
              <a:ext uri="{FF2B5EF4-FFF2-40B4-BE49-F238E27FC236}">
                <a16:creationId xmlns:a16="http://schemas.microsoft.com/office/drawing/2014/main" id="{FC40544A-922F-1EA3-F424-DF4C4C62594C}"/>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2810858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9"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216879" y="467208"/>
            <a:ext cx="5796846"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8A60E0-D06D-E124-BA21-74E47C5F9F63}"/>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DF22F70A-A3B7-55D4-811F-3A3FC5C23B13}"/>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7188FE2E-CBE4-D1FD-6244-AEFADF1A86A3}"/>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1013A42-DE60-A80B-BFC6-68AA09402ED5}"/>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390E4F34-DB3D-FDAC-70D4-6553E983BF2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605333D-643F-69A1-760B-4972E2F6798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A81D3406-C7EA-0C85-91BD-8DACE19F7DB3}"/>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056155C0-1F8E-42B4-A8A4-1D4BF24AEAA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7E97601C-2F60-FD34-7123-AB2ADFD9835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C7CE922F-E918-DE67-539B-5DCACA8E6BA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7DBD0169-124B-6AF5-9058-1B1D20FD4FF3}"/>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06A3AB82-D197-1A87-FEFF-B77EA841A4A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09E9E1EE-0B6C-328E-C2F1-02049AE8E4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Rectangle 14">
            <a:extLst>
              <a:ext uri="{FF2B5EF4-FFF2-40B4-BE49-F238E27FC236}">
                <a16:creationId xmlns:a16="http://schemas.microsoft.com/office/drawing/2014/main" id="{33DE1820-7211-C92C-2903-E88395BAE4F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7EE188A4-F872-5431-95B5-22FC7DBBC8C2}"/>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26D5DBD-A546-CF8B-F793-BF09963E77A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8" name="Straight Arrow Connector 17">
            <a:extLst>
              <a:ext uri="{FF2B5EF4-FFF2-40B4-BE49-F238E27FC236}">
                <a16:creationId xmlns:a16="http://schemas.microsoft.com/office/drawing/2014/main" id="{C3C26C91-A625-43BE-C730-8C07CC6F670F}"/>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1CADF92-2598-049A-F8E7-87E69C1D4201}"/>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0" name="Rectangle 19">
            <a:extLst>
              <a:ext uri="{FF2B5EF4-FFF2-40B4-BE49-F238E27FC236}">
                <a16:creationId xmlns:a16="http://schemas.microsoft.com/office/drawing/2014/main" id="{C40D1D27-0ADC-E98D-1988-FFA32ED96B4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54D78FF8-6FFF-89EF-FFA4-2E9E8DCBDFC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ADBD352-4FE2-C4CF-1DD5-BF82F3A417AE}"/>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942BF6A-E0B3-F6E8-3411-4A6E98850D9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CEFFE915-CDA3-8FBE-52EF-71568D5112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FC514C07-74A4-94C5-429F-6BB9369B3B81}"/>
              </a:ext>
            </a:extLst>
          </p:cNvPr>
          <p:cNvGrpSpPr/>
          <p:nvPr/>
        </p:nvGrpSpPr>
        <p:grpSpPr>
          <a:xfrm>
            <a:off x="1092200" y="4089400"/>
            <a:ext cx="1380067" cy="846666"/>
            <a:chOff x="1092200" y="4089400"/>
            <a:chExt cx="1380067" cy="846666"/>
          </a:xfrm>
        </p:grpSpPr>
        <p:sp>
          <p:nvSpPr>
            <p:cNvPr id="26" name="Rectangle 25">
              <a:extLst>
                <a:ext uri="{FF2B5EF4-FFF2-40B4-BE49-F238E27FC236}">
                  <a16:creationId xmlns:a16="http://schemas.microsoft.com/office/drawing/2014/main" id="{F0EBE0DD-0859-88D5-82D1-0C484B1D0785}"/>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27" name="Rectangle 26">
              <a:extLst>
                <a:ext uri="{FF2B5EF4-FFF2-40B4-BE49-F238E27FC236}">
                  <a16:creationId xmlns:a16="http://schemas.microsoft.com/office/drawing/2014/main" id="{6815E762-AC5C-490D-E9BB-6F13CAA7F42D}"/>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cxnSp>
        <p:nvCxnSpPr>
          <p:cNvPr id="28" name="Straight Arrow Connector 27">
            <a:extLst>
              <a:ext uri="{FF2B5EF4-FFF2-40B4-BE49-F238E27FC236}">
                <a16:creationId xmlns:a16="http://schemas.microsoft.com/office/drawing/2014/main" id="{C51ED23C-5A34-4325-251A-7E023B0E4CA9}"/>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007E61-CF08-A182-F0C1-B9C83CCD5126}"/>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9DB0966-4A52-5C78-615A-FF8E1367E95B}"/>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BB363D99-CC3F-1007-FA01-A9283B10ACAA}"/>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9E7D049C-DFEA-7A29-BA8B-5F56DCC283E8}"/>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922ABD2A-0487-5922-9E0B-AE6EC67D05D9}"/>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F44312D8-B655-78F4-4360-2049B01009E3}"/>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B75BAA58-A404-7AD0-01A7-475707B6DE5D}"/>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6" name="TextBox 35">
            <a:extLst>
              <a:ext uri="{FF2B5EF4-FFF2-40B4-BE49-F238E27FC236}">
                <a16:creationId xmlns:a16="http://schemas.microsoft.com/office/drawing/2014/main" id="{3F6B4128-B530-5EA6-31F4-1CD2307F88B4}"/>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37" name="Flowchart: Magnetic Disk 36">
            <a:extLst>
              <a:ext uri="{FF2B5EF4-FFF2-40B4-BE49-F238E27FC236}">
                <a16:creationId xmlns:a16="http://schemas.microsoft.com/office/drawing/2014/main" id="{918B9D22-15C4-306C-D915-A147AAF87154}"/>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38" name="TextBox 37">
            <a:extLst>
              <a:ext uri="{FF2B5EF4-FFF2-40B4-BE49-F238E27FC236}">
                <a16:creationId xmlns:a16="http://schemas.microsoft.com/office/drawing/2014/main" id="{0A1181CB-0F4E-BE9E-F6E5-D7FE9674208A}"/>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Tree>
    <p:extLst>
      <p:ext uri="{BB962C8B-B14F-4D97-AF65-F5344CB8AC3E}">
        <p14:creationId xmlns:p14="http://schemas.microsoft.com/office/powerpoint/2010/main" val="4142261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dirty="0"/>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dirty="0"/>
              <a:t>Typically, updates occur for one of the following reasons:</a:t>
            </a:r>
          </a:p>
          <a:p>
            <a:pPr lvl="1"/>
            <a:r>
              <a:rPr lang="en-US" dirty="0"/>
              <a:t>Component initialization: When bootstrapping an Angular application, Angular loads the bootstrap component and triggers the </a:t>
            </a:r>
            <a:r>
              <a:rPr lang="en-US" dirty="0" err="1"/>
              <a:t>ApplicationRef.tick</a:t>
            </a:r>
            <a:r>
              <a:rPr lang="en-US" dirty="0"/>
              <a:t>() to call change detection and View Rendering</a:t>
            </a:r>
          </a:p>
          <a:p>
            <a:pPr lvl="1"/>
            <a:r>
              <a:rPr lang="en-US" dirty="0"/>
              <a:t>Event listener: The DOM event listener can update the data in an Angular component and trigger change detection.</a:t>
            </a:r>
          </a:p>
          <a:p>
            <a:pPr lvl="1"/>
            <a:r>
              <a:rPr lang="en-US" dirty="0"/>
              <a:t>HTTP Data Request. You can also get data from a server through an HTTP request.</a:t>
            </a:r>
          </a:p>
          <a:p>
            <a:pPr lvl="1"/>
            <a:r>
              <a:rPr lang="en-US" dirty="0" err="1"/>
              <a:t>MacroTasks</a:t>
            </a:r>
            <a:r>
              <a:rPr lang="en-US" dirty="0"/>
              <a:t>, such as </a:t>
            </a:r>
            <a:r>
              <a:rPr lang="en-US" dirty="0" err="1"/>
              <a:t>setTimeout</a:t>
            </a:r>
            <a:r>
              <a:rPr lang="en-US" dirty="0"/>
              <a:t>() or </a:t>
            </a:r>
            <a:r>
              <a:rPr lang="en-US" dirty="0" err="1"/>
              <a:t>setInterval</a:t>
            </a:r>
            <a:r>
              <a:rPr lang="en-US" dirty="0"/>
              <a:t>(). You can also update the data in the callback function of a </a:t>
            </a:r>
            <a:r>
              <a:rPr lang="en-US" dirty="0" err="1"/>
              <a:t>macroTask</a:t>
            </a:r>
            <a:r>
              <a:rPr lang="en-US" dirty="0"/>
              <a:t> such as </a:t>
            </a:r>
            <a:r>
              <a:rPr lang="en-US" dirty="0" err="1"/>
              <a:t>setTimeout</a:t>
            </a:r>
            <a:r>
              <a:rPr lang="en-US" dirty="0"/>
              <a:t>()</a:t>
            </a:r>
          </a:p>
          <a:p>
            <a:pPr lvl="1"/>
            <a:r>
              <a:rPr lang="en-US" dirty="0" err="1"/>
              <a:t>MicroTasks</a:t>
            </a:r>
            <a:r>
              <a:rPr lang="en-US" dirty="0"/>
              <a:t>, such as </a:t>
            </a:r>
            <a:r>
              <a:rPr lang="en-US" dirty="0" err="1"/>
              <a:t>Promise.then</a:t>
            </a:r>
            <a:r>
              <a:rPr lang="en-US" dirty="0"/>
              <a:t>(). Other asynchronous APIs return a Promise object (such as fetch), so the then() callback function can also update the data.</a:t>
            </a:r>
          </a:p>
          <a:p>
            <a:pPr lvl="1"/>
            <a:r>
              <a:rPr lang="en-US" dirty="0"/>
              <a:t>Other async operations. In addition to </a:t>
            </a:r>
            <a:r>
              <a:rPr lang="en-US" dirty="0" err="1"/>
              <a:t>addEventListener</a:t>
            </a:r>
            <a:r>
              <a:rPr lang="en-US" dirty="0"/>
              <a:t>(), </a:t>
            </a:r>
            <a:r>
              <a:rPr lang="en-US" dirty="0" err="1"/>
              <a:t>setTimeout</a:t>
            </a:r>
            <a:r>
              <a:rPr lang="en-US" dirty="0"/>
              <a:t>() and </a:t>
            </a:r>
            <a:r>
              <a:rPr lang="en-US" dirty="0" err="1"/>
              <a:t>Promise.then</a:t>
            </a:r>
            <a:r>
              <a:rPr lang="en-US" dirty="0"/>
              <a:t>(), there are other operations that can update the data asynchronously. E.g., </a:t>
            </a:r>
            <a:r>
              <a:rPr lang="en-US" dirty="0" err="1"/>
              <a:t>WebSocket.onmessage</a:t>
            </a:r>
            <a:r>
              <a:rPr lang="en-US" dirty="0"/>
              <a:t>()</a:t>
            </a:r>
          </a:p>
        </p:txBody>
      </p:sp>
    </p:spTree>
    <p:extLst>
      <p:ext uri="{BB962C8B-B14F-4D97-AF65-F5344CB8AC3E}">
        <p14:creationId xmlns:p14="http://schemas.microsoft.com/office/powerpoint/2010/main" val="3982515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E022-4B31-DFE0-3461-137C75C921DB}"/>
              </a:ext>
            </a:extLst>
          </p:cNvPr>
          <p:cNvSpPr>
            <a:spLocks noGrp="1"/>
          </p:cNvSpPr>
          <p:nvPr>
            <p:ph type="title"/>
          </p:nvPr>
        </p:nvSpPr>
        <p:spPr/>
        <p:txBody>
          <a:bodyPr/>
          <a:lstStyle/>
          <a:p>
            <a:r>
              <a:rPr lang="en-US" dirty="0"/>
              <a:t>Parent Child Communication</a:t>
            </a:r>
            <a:endParaRPr lang="en-IN" dirty="0"/>
          </a:p>
        </p:txBody>
      </p:sp>
      <p:sp>
        <p:nvSpPr>
          <p:cNvPr id="4" name="Oval 3">
            <a:extLst>
              <a:ext uri="{FF2B5EF4-FFF2-40B4-BE49-F238E27FC236}">
                <a16:creationId xmlns:a16="http://schemas.microsoft.com/office/drawing/2014/main" id="{6CE2D791-14EE-820E-D5D9-9D2ADC89B29E}"/>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0156396F-63E6-6F1C-317D-286D3F013A8C}"/>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E59D2D14-B8B6-29E6-A59F-1BA3639AF7A5}"/>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AD5716-325B-8308-1E46-B0AEA10699D0}"/>
              </a:ext>
            </a:extLst>
          </p:cNvPr>
          <p:cNvSpPr txBox="1"/>
          <p:nvPr/>
        </p:nvSpPr>
        <p:spPr>
          <a:xfrm>
            <a:off x="413286" y="3296812"/>
            <a:ext cx="1931170" cy="369332"/>
          </a:xfrm>
          <a:prstGeom prst="rect">
            <a:avLst/>
          </a:prstGeom>
          <a:noFill/>
          <a:ln>
            <a:noFill/>
          </a:ln>
        </p:spPr>
        <p:txBody>
          <a:bodyPr wrap="square" rtlCol="0">
            <a:spAutoFit/>
          </a:bodyPr>
          <a:lstStyle/>
          <a:p>
            <a:r>
              <a:rPr lang="en-IN" dirty="0"/>
              <a:t>@Input() Property</a:t>
            </a:r>
          </a:p>
        </p:txBody>
      </p:sp>
      <p:sp>
        <p:nvSpPr>
          <p:cNvPr id="8" name="TextBox 7">
            <a:extLst>
              <a:ext uri="{FF2B5EF4-FFF2-40B4-BE49-F238E27FC236}">
                <a16:creationId xmlns:a16="http://schemas.microsoft.com/office/drawing/2014/main" id="{35579624-3628-A8EC-2B1C-8E62AF3192E2}"/>
              </a:ext>
            </a:extLst>
          </p:cNvPr>
          <p:cNvSpPr txBox="1"/>
          <p:nvPr/>
        </p:nvSpPr>
        <p:spPr>
          <a:xfrm>
            <a:off x="413286" y="3783753"/>
            <a:ext cx="1931170" cy="923330"/>
          </a:xfrm>
          <a:prstGeom prst="rect">
            <a:avLst/>
          </a:prstGeom>
          <a:noFill/>
          <a:ln>
            <a:no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89968CB3-BB0D-63CF-71C6-931755012439}"/>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08520D-A61D-2125-EEC4-1520C64A0F6D}"/>
              </a:ext>
            </a:extLst>
          </p:cNvPr>
          <p:cNvSpPr txBox="1"/>
          <p:nvPr/>
        </p:nvSpPr>
        <p:spPr>
          <a:xfrm>
            <a:off x="3698181" y="3648241"/>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1" name="Oval 10">
            <a:extLst>
              <a:ext uri="{FF2B5EF4-FFF2-40B4-BE49-F238E27FC236}">
                <a16:creationId xmlns:a16="http://schemas.microsoft.com/office/drawing/2014/main" id="{94A70B95-9452-0CF4-BCD0-56967C06A9AD}"/>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35AEF859-A262-CBBA-74C7-48DDE1F7B43C}"/>
              </a:ext>
            </a:extLst>
          </p:cNvPr>
          <p:cNvSpPr/>
          <p:nvPr/>
        </p:nvSpPr>
        <p:spPr>
          <a:xfrm>
            <a:off x="6362949" y="4707083"/>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5B393ECA-C878-F534-B8AC-6ACAB8DAFDF0}"/>
              </a:ext>
            </a:extLst>
          </p:cNvPr>
          <p:cNvSpPr/>
          <p:nvPr/>
        </p:nvSpPr>
        <p:spPr>
          <a:xfrm>
            <a:off x="9571659" y="4707083"/>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8E363625-107A-7EA5-60A6-D468D091E3AB}"/>
              </a:ext>
            </a:extLst>
          </p:cNvPr>
          <p:cNvCxnSpPr>
            <a:cxnSpLocks/>
            <a:stCxn id="12" idx="0"/>
            <a:endCxn id="11"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88781D-10E5-69D2-7E24-15BEA241C886}"/>
              </a:ext>
            </a:extLst>
          </p:cNvPr>
          <p:cNvCxnSpPr>
            <a:cxnSpLocks/>
            <a:stCxn id="11" idx="5"/>
            <a:endCxn id="13"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4FA702-EFBB-A432-9605-E3133887526B}"/>
              </a:ext>
            </a:extLst>
          </p:cNvPr>
          <p:cNvSpPr txBox="1"/>
          <p:nvPr/>
        </p:nvSpPr>
        <p:spPr>
          <a:xfrm>
            <a:off x="6204400" y="3586382"/>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7" name="TextBox 16">
            <a:extLst>
              <a:ext uri="{FF2B5EF4-FFF2-40B4-BE49-F238E27FC236}">
                <a16:creationId xmlns:a16="http://schemas.microsoft.com/office/drawing/2014/main" id="{A951200D-6765-A595-5DFE-F75E7B0D9DE1}"/>
              </a:ext>
            </a:extLst>
          </p:cNvPr>
          <p:cNvSpPr txBox="1"/>
          <p:nvPr/>
        </p:nvSpPr>
        <p:spPr>
          <a:xfrm>
            <a:off x="9845774" y="3659278"/>
            <a:ext cx="1931170" cy="369332"/>
          </a:xfrm>
          <a:prstGeom prst="rect">
            <a:avLst/>
          </a:prstGeom>
          <a:noFill/>
          <a:ln>
            <a:noFill/>
          </a:ln>
        </p:spPr>
        <p:txBody>
          <a:bodyPr wrap="square" rtlCol="0">
            <a:spAutoFit/>
          </a:bodyPr>
          <a:lstStyle/>
          <a:p>
            <a:r>
              <a:rPr lang="en-IN" dirty="0"/>
              <a:t>@Input() Property</a:t>
            </a:r>
          </a:p>
        </p:txBody>
      </p:sp>
    </p:spTree>
    <p:extLst>
      <p:ext uri="{BB962C8B-B14F-4D97-AF65-F5344CB8AC3E}">
        <p14:creationId xmlns:p14="http://schemas.microsoft.com/office/powerpoint/2010/main" val="3500408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E49F-BEA7-4BD2-CE4B-B4365A15D57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889E1A10-EADD-6A9E-F2F3-0D8DEF25C453}"/>
              </a:ext>
            </a:extLst>
          </p:cNvPr>
          <p:cNvSpPr>
            <a:spLocks noGrp="1"/>
          </p:cNvSpPr>
          <p:nvPr>
            <p:ph idx="1"/>
          </p:nvPr>
        </p:nvSpPr>
        <p:spPr/>
        <p:txBody>
          <a:bodyPr/>
          <a:lstStyle/>
          <a:p>
            <a:r>
              <a:rPr lang="en-US" dirty="0"/>
              <a:t>Learn how to download and use </a:t>
            </a:r>
            <a:r>
              <a:rPr lang="en-US" dirty="0" err="1"/>
              <a:t>ngx</a:t>
            </a:r>
            <a:r>
              <a:rPr lang="en-US" dirty="0"/>
              <a:t> pipes</a:t>
            </a:r>
          </a:p>
          <a:p>
            <a:pPr lvl="1"/>
            <a:r>
              <a:rPr lang="en-US" dirty="0">
                <a:hlinkClick r:id="rId2"/>
              </a:rPr>
              <a:t>https://github.com/danrevah/ngx-pipes</a:t>
            </a:r>
            <a:endParaRPr lang="en-US" dirty="0"/>
          </a:p>
          <a:p>
            <a:r>
              <a:rPr lang="en-US" dirty="0"/>
              <a:t>Create a custom pipe to sort the items in a list (</a:t>
            </a:r>
            <a:r>
              <a:rPr lang="en-US" dirty="0" err="1"/>
              <a:t>orderBy</a:t>
            </a:r>
            <a:r>
              <a:rPr lang="en-US" dirty="0"/>
              <a:t>)</a:t>
            </a:r>
          </a:p>
        </p:txBody>
      </p:sp>
    </p:spTree>
    <p:extLst>
      <p:ext uri="{BB962C8B-B14F-4D97-AF65-F5344CB8AC3E}">
        <p14:creationId xmlns:p14="http://schemas.microsoft.com/office/powerpoint/2010/main" val="1951104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dirty="0"/>
              <a:t>Using 3</a:t>
            </a:r>
            <a:r>
              <a:rPr lang="en-IN" baseline="30000" dirty="0"/>
              <a:t>rd</a:t>
            </a:r>
            <a:r>
              <a:rPr lang="en-IN" dirty="0"/>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dirty="0"/>
              <a:t>Install the package/library</a:t>
            </a:r>
          </a:p>
          <a:p>
            <a:pPr lvl="1"/>
            <a:r>
              <a:rPr lang="en-IN" dirty="0" err="1"/>
              <a:t>npm</a:t>
            </a:r>
            <a:r>
              <a:rPr lang="en-IN" dirty="0"/>
              <a:t> </a:t>
            </a:r>
            <a:r>
              <a:rPr lang="en-IN" dirty="0" err="1"/>
              <a:t>i</a:t>
            </a:r>
            <a:r>
              <a:rPr lang="en-IN" dirty="0"/>
              <a:t> &lt;package-name&gt;</a:t>
            </a:r>
          </a:p>
          <a:p>
            <a:pPr lvl="2"/>
            <a:r>
              <a:rPr lang="en-IN" dirty="0" err="1"/>
              <a:t>npm</a:t>
            </a:r>
            <a:r>
              <a:rPr lang="en-IN" dirty="0"/>
              <a:t> </a:t>
            </a:r>
            <a:r>
              <a:rPr lang="en-IN" dirty="0" err="1"/>
              <a:t>i</a:t>
            </a:r>
            <a:r>
              <a:rPr lang="en-IN" dirty="0"/>
              <a:t> </a:t>
            </a:r>
            <a:r>
              <a:rPr lang="en-IN" dirty="0" err="1"/>
              <a:t>lodash</a:t>
            </a:r>
            <a:endParaRPr lang="en-IN" dirty="0"/>
          </a:p>
          <a:p>
            <a:r>
              <a:rPr lang="en-IN" dirty="0"/>
              <a:t>Install the type definition file of the library</a:t>
            </a:r>
          </a:p>
          <a:p>
            <a:pPr lvl="1"/>
            <a:r>
              <a:rPr lang="en-IN" dirty="0" err="1"/>
              <a:t>npm</a:t>
            </a:r>
            <a:r>
              <a:rPr lang="en-IN" dirty="0"/>
              <a:t> </a:t>
            </a:r>
            <a:r>
              <a:rPr lang="en-IN" dirty="0" err="1"/>
              <a:t>i</a:t>
            </a:r>
            <a:r>
              <a:rPr lang="en-IN" dirty="0"/>
              <a:t> -D @types/&lt;package-name&gt;</a:t>
            </a:r>
          </a:p>
          <a:p>
            <a:pPr lvl="2"/>
            <a:r>
              <a:rPr lang="en-IN" dirty="0" err="1"/>
              <a:t>npm</a:t>
            </a:r>
            <a:r>
              <a:rPr lang="en-IN" dirty="0"/>
              <a:t> </a:t>
            </a:r>
            <a:r>
              <a:rPr lang="en-IN" dirty="0" err="1"/>
              <a:t>i</a:t>
            </a:r>
            <a:r>
              <a:rPr lang="en-IN" dirty="0"/>
              <a:t> -D @types/lodash</a:t>
            </a:r>
          </a:p>
          <a:p>
            <a:r>
              <a:rPr lang="en-IN" dirty="0"/>
              <a:t>If the package supports Angular schematics, we can use</a:t>
            </a:r>
          </a:p>
          <a:p>
            <a:pPr lvl="1"/>
            <a:r>
              <a:rPr lang="en-IN" dirty="0"/>
              <a:t>ng add &lt;package-name&gt;</a:t>
            </a:r>
          </a:p>
        </p:txBody>
      </p:sp>
    </p:spTree>
    <p:extLst>
      <p:ext uri="{BB962C8B-B14F-4D97-AF65-F5344CB8AC3E}">
        <p14:creationId xmlns:p14="http://schemas.microsoft.com/office/powerpoint/2010/main" val="4077754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dirty="0"/>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dirty="0"/>
              <a:t>Creates an </a:t>
            </a:r>
            <a:r>
              <a:rPr lang="en-US" dirty="0" err="1"/>
              <a:t>AbstractControl</a:t>
            </a:r>
            <a:r>
              <a:rPr lang="en-US" dirty="0"/>
              <a:t> from a user-specified configuration.</a:t>
            </a:r>
          </a:p>
          <a:p>
            <a:r>
              <a:rPr lang="en-US" dirty="0"/>
              <a:t>The </a:t>
            </a:r>
            <a:r>
              <a:rPr lang="en-US" dirty="0" err="1"/>
              <a:t>FormBuilder</a:t>
            </a:r>
            <a:r>
              <a:rPr lang="en-US" dirty="0"/>
              <a:t> provides syntactic sugar that shortens creating instances of a </a:t>
            </a:r>
            <a:r>
              <a:rPr lang="en-US" dirty="0" err="1"/>
              <a:t>FormControl</a:t>
            </a:r>
            <a:r>
              <a:rPr lang="en-US" dirty="0"/>
              <a:t>, </a:t>
            </a:r>
            <a:r>
              <a:rPr lang="en-US" dirty="0" err="1"/>
              <a:t>FormGroup</a:t>
            </a:r>
            <a:r>
              <a:rPr lang="en-US" dirty="0"/>
              <a:t>, or </a:t>
            </a:r>
            <a:r>
              <a:rPr lang="en-US" dirty="0" err="1"/>
              <a:t>FormArray</a:t>
            </a:r>
            <a:r>
              <a:rPr lang="en-US" dirty="0"/>
              <a:t>. </a:t>
            </a:r>
          </a:p>
          <a:p>
            <a:r>
              <a:rPr lang="en-US" dirty="0"/>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A6F4BF-A794-67FC-241A-62AAACBBD3ED}"/>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0850E08A-26F8-E1CC-DD07-FDDAE28E5346}"/>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E2D36109-592F-D79B-6F1C-A3B63985318D}"/>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2BA4320F-4EF0-1D06-A3C8-9A7D2DA1AD4B}"/>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37C96E25-4E1F-9CC7-9C58-52A5FE68EE67}"/>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E9BD02E9-C679-DBB0-6945-31201BFD54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48788CC-3F53-8900-BD7C-BD0DB01D215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EF43B5A6-D4DA-4FFD-2ABD-D6078AAEC01D}"/>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B7071A69-FD2A-7CDB-4FE9-944D1A112AE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1FF15EEC-3178-0BAA-6E2F-8BF529D205E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2" name="Rectangle: Rounded Corners 11">
            <a:extLst>
              <a:ext uri="{FF2B5EF4-FFF2-40B4-BE49-F238E27FC236}">
                <a16:creationId xmlns:a16="http://schemas.microsoft.com/office/drawing/2014/main" id="{BB4C405D-E20A-103D-998E-4452F865C13B}"/>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3" name="Rectangle 12">
            <a:extLst>
              <a:ext uri="{FF2B5EF4-FFF2-40B4-BE49-F238E27FC236}">
                <a16:creationId xmlns:a16="http://schemas.microsoft.com/office/drawing/2014/main" id="{C372AFBA-1363-9B8F-BA62-F2A097A56D1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A751D806-1702-3C5A-E6D9-AECF9AD51E47}"/>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76DD8E-227E-4F30-14EF-C8723C41BE3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6ED41CFA-1938-9AF4-0E51-230131D6C438}"/>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BB75CC5-3355-CDE9-5F56-F1773E99A0C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329C28B7-28C5-9ADB-5277-DAB15C892131}"/>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4F0D699-49FD-6ECD-7A4C-A8DD9C512343}"/>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7D360B9-702C-5B3A-EA6F-DBCACEB6AD8C}"/>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CC510DE3-9C62-27F5-45E1-6A1D64225CA0}"/>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AFE25964-5BDF-30CB-71F5-F1F03049ED3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22">
            <a:extLst>
              <a:ext uri="{FF2B5EF4-FFF2-40B4-BE49-F238E27FC236}">
                <a16:creationId xmlns:a16="http://schemas.microsoft.com/office/drawing/2014/main" id="{35EA69CB-B926-F670-C401-05D661C3E338}"/>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4" name="Straight Arrow Connector 23">
            <a:extLst>
              <a:ext uri="{FF2B5EF4-FFF2-40B4-BE49-F238E27FC236}">
                <a16:creationId xmlns:a16="http://schemas.microsoft.com/office/drawing/2014/main" id="{8F318319-D711-E5B0-851D-B8712937BE91}"/>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997049-7A6F-CE18-1D34-DE15981372ED}"/>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5E2BA48-1553-EF1D-7542-8E615C2CE366}"/>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27" name="Flowchart: Magnetic Disk 26">
            <a:extLst>
              <a:ext uri="{FF2B5EF4-FFF2-40B4-BE49-F238E27FC236}">
                <a16:creationId xmlns:a16="http://schemas.microsoft.com/office/drawing/2014/main" id="{DEE1BBF3-24A9-63F1-6DB6-341340F4F6CF}"/>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8" name="Straight Arrow Connector 27">
            <a:extLst>
              <a:ext uri="{FF2B5EF4-FFF2-40B4-BE49-F238E27FC236}">
                <a16:creationId xmlns:a16="http://schemas.microsoft.com/office/drawing/2014/main" id="{77954EE8-1A33-744A-5DE4-AEFAA2E76495}"/>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B6D31E-F266-B5AC-7091-3491303D895A}"/>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005A411-EB90-065B-9B92-FE46BEB0A067}"/>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sp>
        <p:nvSpPr>
          <p:cNvPr id="31" name="TextBox 30">
            <a:extLst>
              <a:ext uri="{FF2B5EF4-FFF2-40B4-BE49-F238E27FC236}">
                <a16:creationId xmlns:a16="http://schemas.microsoft.com/office/drawing/2014/main" id="{B42EF94F-8EC2-21AF-8DD8-7DC0BBC903C4}"/>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8C778309-F3C7-4E18-40B2-192DEA038EF3}"/>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96F6BF88-78F8-AC36-9FF2-249EE82CCDB8}"/>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29C712B1-B815-AB53-43A0-ECECBE01F42A}"/>
              </a:ext>
            </a:extLst>
          </p:cNvPr>
          <p:cNvSpPr txBox="1"/>
          <p:nvPr/>
        </p:nvSpPr>
        <p:spPr>
          <a:xfrm>
            <a:off x="249294" y="5744094"/>
            <a:ext cx="3068917" cy="646331"/>
          </a:xfrm>
          <a:prstGeom prst="rect">
            <a:avLst/>
          </a:prstGeom>
          <a:noFill/>
        </p:spPr>
        <p:txBody>
          <a:bodyPr wrap="none" rtlCol="0">
            <a:spAutoFit/>
          </a:bodyPr>
          <a:lstStyle/>
          <a:p>
            <a:pPr algn="ctr"/>
            <a:r>
              <a:rPr lang="en-IN" dirty="0"/>
              <a:t>Vanilla JS, jQuery, KO, BB, NG1,</a:t>
            </a:r>
          </a:p>
          <a:p>
            <a:pPr algn="ctr"/>
            <a:r>
              <a:rPr lang="en-IN" dirty="0"/>
              <a:t>NG2 &amp; above, React, Vue</a:t>
            </a:r>
          </a:p>
        </p:txBody>
      </p:sp>
      <p:sp>
        <p:nvSpPr>
          <p:cNvPr id="35" name="TextBox 34">
            <a:extLst>
              <a:ext uri="{FF2B5EF4-FFF2-40B4-BE49-F238E27FC236}">
                <a16:creationId xmlns:a16="http://schemas.microsoft.com/office/drawing/2014/main" id="{16B25330-8ED6-6B4C-7DC8-7A3410AAF022}"/>
              </a:ext>
            </a:extLst>
          </p:cNvPr>
          <p:cNvSpPr txBox="1"/>
          <p:nvPr/>
        </p:nvSpPr>
        <p:spPr>
          <a:xfrm>
            <a:off x="4267677" y="2415560"/>
            <a:ext cx="2288063" cy="369332"/>
          </a:xfrm>
          <a:prstGeom prst="rect">
            <a:avLst/>
          </a:prstGeom>
          <a:noFill/>
        </p:spPr>
        <p:txBody>
          <a:bodyPr wrap="none" rtlCol="0">
            <a:spAutoFit/>
          </a:bodyPr>
          <a:lstStyle/>
          <a:p>
            <a:pPr algn="ctr"/>
            <a:r>
              <a:rPr lang="en-IN" dirty="0"/>
              <a:t>Client Side Application</a:t>
            </a:r>
          </a:p>
        </p:txBody>
      </p:sp>
      <p:sp>
        <p:nvSpPr>
          <p:cNvPr id="36" name="TextBox 35">
            <a:extLst>
              <a:ext uri="{FF2B5EF4-FFF2-40B4-BE49-F238E27FC236}">
                <a16:creationId xmlns:a16="http://schemas.microsoft.com/office/drawing/2014/main" id="{504CB0CA-8FD1-875D-A840-4EDC0D1B65A4}"/>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3105450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dirty="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dirty="0" err="1"/>
              <a:t>RxJS</a:t>
            </a:r>
            <a:r>
              <a:rPr lang="en-US" dirty="0"/>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dirty="0"/>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dirty="0"/>
              <a:t>ajax</a:t>
            </a:r>
          </a:p>
          <a:p>
            <a:r>
              <a:rPr lang="en-US" dirty="0" err="1"/>
              <a:t>bindCallback</a:t>
            </a:r>
            <a:endParaRPr lang="en-US" dirty="0"/>
          </a:p>
          <a:p>
            <a:r>
              <a:rPr lang="en-US" dirty="0" err="1"/>
              <a:t>bindNodeCallback</a:t>
            </a:r>
            <a:endParaRPr lang="en-US" dirty="0"/>
          </a:p>
          <a:p>
            <a:r>
              <a:rPr lang="en-US" dirty="0"/>
              <a:t>defer</a:t>
            </a:r>
          </a:p>
          <a:p>
            <a:r>
              <a:rPr lang="en-US" dirty="0"/>
              <a:t>empty</a:t>
            </a:r>
          </a:p>
          <a:p>
            <a:r>
              <a:rPr lang="en-US" dirty="0"/>
              <a:t>from</a:t>
            </a:r>
          </a:p>
          <a:p>
            <a:r>
              <a:rPr lang="en-US" dirty="0" err="1"/>
              <a:t>fromEvent</a:t>
            </a:r>
            <a:endParaRPr lang="en-US" dirty="0"/>
          </a:p>
          <a:p>
            <a:r>
              <a:rPr lang="en-US" dirty="0" err="1"/>
              <a:t>fromEventPattern</a:t>
            </a:r>
            <a:endParaRPr lang="en-US" dirty="0"/>
          </a:p>
          <a:p>
            <a:r>
              <a:rPr lang="en-US" dirty="0"/>
              <a:t>generate</a:t>
            </a:r>
          </a:p>
          <a:p>
            <a:r>
              <a:rPr lang="en-US" dirty="0"/>
              <a:t>interval</a:t>
            </a:r>
          </a:p>
          <a:p>
            <a:r>
              <a:rPr lang="en-US" dirty="0"/>
              <a:t>of</a:t>
            </a:r>
          </a:p>
          <a:p>
            <a:r>
              <a:rPr lang="en-US" dirty="0"/>
              <a:t>range</a:t>
            </a:r>
          </a:p>
          <a:p>
            <a:r>
              <a:rPr lang="en-US" dirty="0" err="1"/>
              <a:t>throwError</a:t>
            </a:r>
            <a:endParaRPr lang="en-US" dirty="0"/>
          </a:p>
          <a:p>
            <a:r>
              <a:rPr lang="en-US" dirty="0"/>
              <a:t>timer</a:t>
            </a:r>
          </a:p>
          <a:p>
            <a:r>
              <a:rPr lang="en-US" dirty="0" err="1"/>
              <a:t>iif</a:t>
            </a:r>
            <a:endParaRPr lang="en-US" dirty="0"/>
          </a:p>
        </p:txBody>
      </p:sp>
    </p:spTree>
    <p:extLst>
      <p:ext uri="{BB962C8B-B14F-4D97-AF65-F5344CB8AC3E}">
        <p14:creationId xmlns:p14="http://schemas.microsoft.com/office/powerpoint/2010/main" val="4010599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dirty="0"/>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dirty="0" err="1"/>
              <a:t>combineLatest</a:t>
            </a:r>
            <a:endParaRPr lang="en-US" dirty="0"/>
          </a:p>
          <a:p>
            <a:r>
              <a:rPr lang="en-US" dirty="0" err="1"/>
              <a:t>concat</a:t>
            </a:r>
            <a:endParaRPr lang="en-US" dirty="0"/>
          </a:p>
          <a:p>
            <a:r>
              <a:rPr lang="en-US" dirty="0" err="1"/>
              <a:t>forkJoin</a:t>
            </a:r>
            <a:endParaRPr lang="en-US" dirty="0"/>
          </a:p>
          <a:p>
            <a:r>
              <a:rPr lang="en-US" dirty="0"/>
              <a:t>merge</a:t>
            </a:r>
          </a:p>
          <a:p>
            <a:r>
              <a:rPr lang="en-US" dirty="0"/>
              <a:t>partition</a:t>
            </a:r>
          </a:p>
          <a:p>
            <a:r>
              <a:rPr lang="en-US" dirty="0"/>
              <a:t>race</a:t>
            </a:r>
          </a:p>
          <a:p>
            <a:r>
              <a:rPr lang="en-US" dirty="0"/>
              <a:t>zip</a:t>
            </a:r>
          </a:p>
          <a:p>
            <a:r>
              <a:rPr lang="en-US" dirty="0" err="1"/>
              <a:t>combineAll</a:t>
            </a:r>
            <a:endParaRPr lang="en-US" dirty="0"/>
          </a:p>
          <a:p>
            <a:r>
              <a:rPr lang="en-US" dirty="0" err="1"/>
              <a:t>concatAll</a:t>
            </a:r>
            <a:endParaRPr lang="en-US" dirty="0"/>
          </a:p>
          <a:p>
            <a:r>
              <a:rPr lang="en-US" dirty="0"/>
              <a:t>exhaust</a:t>
            </a:r>
          </a:p>
          <a:p>
            <a:r>
              <a:rPr lang="en-US" dirty="0" err="1"/>
              <a:t>mergeAll</a:t>
            </a:r>
            <a:endParaRPr lang="en-US" dirty="0"/>
          </a:p>
          <a:p>
            <a:r>
              <a:rPr lang="en-US" dirty="0" err="1"/>
              <a:t>startWith</a:t>
            </a:r>
            <a:endParaRPr lang="en-US" dirty="0"/>
          </a:p>
          <a:p>
            <a:r>
              <a:rPr lang="en-US" dirty="0" err="1"/>
              <a:t>withLatestFrom</a:t>
            </a:r>
            <a:endParaRPr lang="en-US" dirty="0"/>
          </a:p>
        </p:txBody>
      </p:sp>
    </p:spTree>
    <p:extLst>
      <p:ext uri="{BB962C8B-B14F-4D97-AF65-F5344CB8AC3E}">
        <p14:creationId xmlns:p14="http://schemas.microsoft.com/office/powerpoint/2010/main" val="3391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dirty="0"/>
              <a:t>buffer</a:t>
            </a:r>
          </a:p>
          <a:p>
            <a:r>
              <a:rPr lang="en-US" dirty="0" err="1"/>
              <a:t>bufferCount</a:t>
            </a:r>
            <a:endParaRPr lang="en-US" dirty="0"/>
          </a:p>
          <a:p>
            <a:r>
              <a:rPr lang="en-US" dirty="0" err="1"/>
              <a:t>bufferTime</a:t>
            </a:r>
            <a:endParaRPr lang="en-US" dirty="0"/>
          </a:p>
          <a:p>
            <a:r>
              <a:rPr lang="en-US" dirty="0" err="1"/>
              <a:t>bufferToggle</a:t>
            </a:r>
            <a:endParaRPr lang="en-US" dirty="0"/>
          </a:p>
          <a:p>
            <a:r>
              <a:rPr lang="en-US" dirty="0" err="1"/>
              <a:t>bufferWhen</a:t>
            </a:r>
            <a:endParaRPr lang="en-US" dirty="0"/>
          </a:p>
          <a:p>
            <a:r>
              <a:rPr lang="en-US" dirty="0" err="1"/>
              <a:t>concatMap</a:t>
            </a:r>
            <a:endParaRPr lang="en-US" dirty="0"/>
          </a:p>
          <a:p>
            <a:r>
              <a:rPr lang="en-US" dirty="0" err="1"/>
              <a:t>concatMapTo</a:t>
            </a:r>
            <a:endParaRPr lang="en-US" dirty="0"/>
          </a:p>
          <a:p>
            <a:r>
              <a:rPr lang="en-US" dirty="0"/>
              <a:t>exhaust</a:t>
            </a:r>
          </a:p>
          <a:p>
            <a:r>
              <a:rPr lang="en-US" dirty="0" err="1"/>
              <a:t>exhaustMap</a:t>
            </a:r>
            <a:endParaRPr lang="en-US" dirty="0"/>
          </a:p>
          <a:p>
            <a:r>
              <a:rPr lang="en-US" dirty="0"/>
              <a:t>expand</a:t>
            </a:r>
          </a:p>
          <a:p>
            <a:r>
              <a:rPr lang="en-US" dirty="0" err="1"/>
              <a:t>groupBy</a:t>
            </a:r>
            <a:endParaRPr lang="en-US" dirty="0"/>
          </a:p>
          <a:p>
            <a:r>
              <a:rPr lang="en-US" dirty="0"/>
              <a:t>map</a:t>
            </a:r>
          </a:p>
          <a:p>
            <a:r>
              <a:rPr lang="en-US" dirty="0" err="1"/>
              <a:t>mapTo</a:t>
            </a:r>
            <a:endParaRPr lang="en-US" dirty="0"/>
          </a:p>
          <a:p>
            <a:r>
              <a:rPr lang="en-US" dirty="0" err="1"/>
              <a:t>mergeMap</a:t>
            </a:r>
            <a:endParaRPr lang="en-US" dirty="0"/>
          </a:p>
          <a:p>
            <a:r>
              <a:rPr lang="en-US" dirty="0" err="1"/>
              <a:t>mergeMapTo</a:t>
            </a:r>
            <a:endParaRPr lang="en-US" dirty="0"/>
          </a:p>
          <a:p>
            <a:r>
              <a:rPr lang="en-US" dirty="0" err="1"/>
              <a:t>mergeScan</a:t>
            </a:r>
            <a:endParaRPr lang="en-US" dirty="0"/>
          </a:p>
        </p:txBody>
      </p:sp>
    </p:spTree>
    <p:extLst>
      <p:ext uri="{BB962C8B-B14F-4D97-AF65-F5344CB8AC3E}">
        <p14:creationId xmlns:p14="http://schemas.microsoft.com/office/powerpoint/2010/main" val="957610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dirty="0"/>
              <a:t>pairwise</a:t>
            </a:r>
          </a:p>
          <a:p>
            <a:r>
              <a:rPr lang="en-US" dirty="0"/>
              <a:t>partition</a:t>
            </a:r>
          </a:p>
          <a:p>
            <a:r>
              <a:rPr lang="en-US" dirty="0"/>
              <a:t>pluck</a:t>
            </a:r>
          </a:p>
          <a:p>
            <a:r>
              <a:rPr lang="en-US" dirty="0"/>
              <a:t>scan</a:t>
            </a:r>
          </a:p>
          <a:p>
            <a:r>
              <a:rPr lang="en-US" dirty="0" err="1"/>
              <a:t>switchMap</a:t>
            </a:r>
            <a:endParaRPr lang="en-US" dirty="0"/>
          </a:p>
          <a:p>
            <a:r>
              <a:rPr lang="en-US" dirty="0" err="1"/>
              <a:t>switchMapTo</a:t>
            </a:r>
            <a:endParaRPr lang="en-US" dirty="0"/>
          </a:p>
          <a:p>
            <a:r>
              <a:rPr lang="en-US" dirty="0"/>
              <a:t>window</a:t>
            </a:r>
          </a:p>
          <a:p>
            <a:r>
              <a:rPr lang="en-US" dirty="0" err="1"/>
              <a:t>windowCount</a:t>
            </a:r>
            <a:endParaRPr lang="en-US" dirty="0"/>
          </a:p>
          <a:p>
            <a:r>
              <a:rPr lang="en-US" dirty="0" err="1"/>
              <a:t>windowTime</a:t>
            </a:r>
            <a:endParaRPr lang="en-US" dirty="0"/>
          </a:p>
          <a:p>
            <a:r>
              <a:rPr lang="en-US" dirty="0" err="1"/>
              <a:t>windowToggle</a:t>
            </a:r>
            <a:endParaRPr lang="en-US" dirty="0"/>
          </a:p>
          <a:p>
            <a:r>
              <a:rPr lang="en-US" dirty="0" err="1"/>
              <a:t>windowWhen</a:t>
            </a:r>
            <a:endParaRPr lang="en-US" dirty="0"/>
          </a:p>
        </p:txBody>
      </p:sp>
    </p:spTree>
    <p:extLst>
      <p:ext uri="{BB962C8B-B14F-4D97-AF65-F5344CB8AC3E}">
        <p14:creationId xmlns:p14="http://schemas.microsoft.com/office/powerpoint/2010/main" val="2340989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dirty="0"/>
              <a:t>audit</a:t>
            </a:r>
          </a:p>
          <a:p>
            <a:r>
              <a:rPr lang="en-US" dirty="0" err="1"/>
              <a:t>auditTime</a:t>
            </a:r>
            <a:endParaRPr lang="en-US" dirty="0"/>
          </a:p>
          <a:p>
            <a:r>
              <a:rPr lang="en-US" dirty="0"/>
              <a:t>debounce</a:t>
            </a:r>
          </a:p>
          <a:p>
            <a:r>
              <a:rPr lang="en-US" dirty="0" err="1"/>
              <a:t>debounceTime</a:t>
            </a:r>
            <a:endParaRPr lang="en-US" dirty="0"/>
          </a:p>
          <a:p>
            <a:r>
              <a:rPr lang="en-US" dirty="0"/>
              <a:t>distinct</a:t>
            </a:r>
          </a:p>
          <a:p>
            <a:r>
              <a:rPr lang="en-US" dirty="0" err="1"/>
              <a:t>distinctKey</a:t>
            </a:r>
            <a:endParaRPr lang="en-US" dirty="0"/>
          </a:p>
          <a:p>
            <a:r>
              <a:rPr lang="en-US" dirty="0" err="1"/>
              <a:t>distinctUntilChanged</a:t>
            </a:r>
            <a:endParaRPr lang="en-US" dirty="0"/>
          </a:p>
          <a:p>
            <a:r>
              <a:rPr lang="en-US" dirty="0" err="1"/>
              <a:t>distinctUntilKeyChanged</a:t>
            </a:r>
            <a:endParaRPr lang="en-US" dirty="0"/>
          </a:p>
          <a:p>
            <a:r>
              <a:rPr lang="en-US" dirty="0" err="1"/>
              <a:t>elementAt</a:t>
            </a:r>
            <a:endParaRPr lang="en-US" dirty="0"/>
          </a:p>
          <a:p>
            <a:r>
              <a:rPr lang="en-US" dirty="0"/>
              <a:t>filter</a:t>
            </a:r>
          </a:p>
          <a:p>
            <a:r>
              <a:rPr lang="en-US" dirty="0"/>
              <a:t>first</a:t>
            </a:r>
          </a:p>
          <a:p>
            <a:r>
              <a:rPr lang="en-US" dirty="0" err="1"/>
              <a:t>ignoreElements</a:t>
            </a:r>
            <a:endParaRPr lang="en-US" dirty="0"/>
          </a:p>
          <a:p>
            <a:r>
              <a:rPr lang="en-US" dirty="0"/>
              <a:t>last</a:t>
            </a:r>
          </a:p>
        </p:txBody>
      </p:sp>
    </p:spTree>
    <p:extLst>
      <p:ext uri="{BB962C8B-B14F-4D97-AF65-F5344CB8AC3E}">
        <p14:creationId xmlns:p14="http://schemas.microsoft.com/office/powerpoint/2010/main" val="1308915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dirty="0"/>
              <a:t>sample</a:t>
            </a:r>
          </a:p>
          <a:p>
            <a:r>
              <a:rPr lang="en-US" dirty="0" err="1"/>
              <a:t>sampleTime</a:t>
            </a:r>
            <a:endParaRPr lang="en-US" dirty="0"/>
          </a:p>
          <a:p>
            <a:r>
              <a:rPr lang="en-US" dirty="0"/>
              <a:t>single</a:t>
            </a:r>
          </a:p>
          <a:p>
            <a:r>
              <a:rPr lang="en-US" dirty="0"/>
              <a:t>skip</a:t>
            </a:r>
          </a:p>
          <a:p>
            <a:r>
              <a:rPr lang="en-US" dirty="0" err="1"/>
              <a:t>skipLast</a:t>
            </a:r>
            <a:endParaRPr lang="en-US" dirty="0"/>
          </a:p>
          <a:p>
            <a:r>
              <a:rPr lang="en-US" dirty="0" err="1"/>
              <a:t>skipUntil</a:t>
            </a:r>
            <a:endParaRPr lang="en-US" dirty="0"/>
          </a:p>
          <a:p>
            <a:r>
              <a:rPr lang="en-US" dirty="0" err="1"/>
              <a:t>skipWhile</a:t>
            </a:r>
            <a:endParaRPr lang="en-US" dirty="0"/>
          </a:p>
          <a:p>
            <a:r>
              <a:rPr lang="en-US" dirty="0"/>
              <a:t>take</a:t>
            </a:r>
          </a:p>
          <a:p>
            <a:r>
              <a:rPr lang="en-US" dirty="0" err="1"/>
              <a:t>takeLast</a:t>
            </a:r>
            <a:endParaRPr lang="en-US" dirty="0"/>
          </a:p>
          <a:p>
            <a:r>
              <a:rPr lang="en-US" dirty="0" err="1"/>
              <a:t>takeUntil</a:t>
            </a:r>
            <a:endParaRPr lang="en-US" dirty="0"/>
          </a:p>
          <a:p>
            <a:r>
              <a:rPr lang="en-US" dirty="0" err="1"/>
              <a:t>takeWhile</a:t>
            </a:r>
            <a:endParaRPr lang="en-US" dirty="0"/>
          </a:p>
          <a:p>
            <a:r>
              <a:rPr lang="en-US" dirty="0"/>
              <a:t>throttle</a:t>
            </a:r>
          </a:p>
          <a:p>
            <a:r>
              <a:rPr lang="en-US" dirty="0" err="1"/>
              <a:t>throttleTime</a:t>
            </a:r>
            <a:endParaRPr lang="en-US" dirty="0"/>
          </a:p>
        </p:txBody>
      </p:sp>
    </p:spTree>
    <p:extLst>
      <p:ext uri="{BB962C8B-B14F-4D97-AF65-F5344CB8AC3E}">
        <p14:creationId xmlns:p14="http://schemas.microsoft.com/office/powerpoint/2010/main" val="4247937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dirty="0"/>
              <a:t>Multicasting Operators</a:t>
            </a:r>
          </a:p>
          <a:p>
            <a:pPr lvl="1"/>
            <a:r>
              <a:rPr lang="en-US" dirty="0"/>
              <a:t>multicast</a:t>
            </a:r>
          </a:p>
          <a:p>
            <a:pPr lvl="1"/>
            <a:r>
              <a:rPr lang="en-US" dirty="0"/>
              <a:t>publish</a:t>
            </a:r>
          </a:p>
          <a:p>
            <a:pPr lvl="1"/>
            <a:r>
              <a:rPr lang="en-US" dirty="0" err="1"/>
              <a:t>publishBehavior</a:t>
            </a:r>
            <a:endParaRPr lang="en-US" dirty="0"/>
          </a:p>
          <a:p>
            <a:pPr lvl="1"/>
            <a:r>
              <a:rPr lang="en-US" dirty="0" err="1"/>
              <a:t>publishLast</a:t>
            </a:r>
            <a:endParaRPr lang="en-US" dirty="0"/>
          </a:p>
          <a:p>
            <a:pPr lvl="1"/>
            <a:r>
              <a:rPr lang="en-US" dirty="0" err="1"/>
              <a:t>publishReplay</a:t>
            </a:r>
            <a:endParaRPr lang="en-US" dirty="0"/>
          </a:p>
          <a:p>
            <a:pPr lvl="1"/>
            <a:r>
              <a:rPr lang="en-US" dirty="0"/>
              <a:t>share</a:t>
            </a:r>
          </a:p>
          <a:p>
            <a:r>
              <a:rPr lang="en-US" dirty="0"/>
              <a:t>Error Handling Operators</a:t>
            </a:r>
          </a:p>
          <a:p>
            <a:pPr lvl="1"/>
            <a:r>
              <a:rPr lang="en-US" dirty="0" err="1"/>
              <a:t>catchError</a:t>
            </a:r>
            <a:endParaRPr lang="en-US" dirty="0"/>
          </a:p>
          <a:p>
            <a:pPr lvl="1"/>
            <a:r>
              <a:rPr lang="en-US" dirty="0"/>
              <a:t>retry</a:t>
            </a:r>
          </a:p>
          <a:p>
            <a:pPr lvl="1"/>
            <a:r>
              <a:rPr lang="en-US" dirty="0" err="1"/>
              <a:t>retryWhen</a:t>
            </a:r>
            <a:endParaRPr lang="en-US" dirty="0"/>
          </a:p>
        </p:txBody>
      </p:sp>
    </p:spTree>
    <p:extLst>
      <p:ext uri="{BB962C8B-B14F-4D97-AF65-F5344CB8AC3E}">
        <p14:creationId xmlns:p14="http://schemas.microsoft.com/office/powerpoint/2010/main" val="745396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dirty="0"/>
              <a:t>Utility Operators</a:t>
            </a:r>
          </a:p>
          <a:p>
            <a:pPr lvl="1"/>
            <a:r>
              <a:rPr lang="en-US" dirty="0"/>
              <a:t>tap</a:t>
            </a:r>
          </a:p>
          <a:p>
            <a:pPr lvl="1"/>
            <a:r>
              <a:rPr lang="en-US" dirty="0"/>
              <a:t>delay</a:t>
            </a:r>
          </a:p>
          <a:p>
            <a:pPr lvl="1"/>
            <a:r>
              <a:rPr lang="en-US" dirty="0" err="1"/>
              <a:t>delayWhen</a:t>
            </a:r>
            <a:endParaRPr lang="en-US" dirty="0"/>
          </a:p>
          <a:p>
            <a:pPr lvl="1"/>
            <a:r>
              <a:rPr lang="en-US" dirty="0"/>
              <a:t>dematerialize</a:t>
            </a:r>
          </a:p>
          <a:p>
            <a:pPr lvl="1"/>
            <a:r>
              <a:rPr lang="en-US" dirty="0"/>
              <a:t>materialize</a:t>
            </a:r>
          </a:p>
          <a:p>
            <a:pPr lvl="1"/>
            <a:r>
              <a:rPr lang="en-US" dirty="0" err="1"/>
              <a:t>observeOn</a:t>
            </a:r>
            <a:endParaRPr lang="en-US" dirty="0"/>
          </a:p>
          <a:p>
            <a:pPr lvl="1"/>
            <a:r>
              <a:rPr lang="en-US" dirty="0" err="1"/>
              <a:t>subscribeOn</a:t>
            </a:r>
            <a:endParaRPr lang="en-US" dirty="0"/>
          </a:p>
          <a:p>
            <a:pPr lvl="1"/>
            <a:r>
              <a:rPr lang="en-US" dirty="0" err="1"/>
              <a:t>timeInterval</a:t>
            </a:r>
            <a:endParaRPr lang="en-US" dirty="0"/>
          </a:p>
          <a:p>
            <a:pPr lvl="1"/>
            <a:r>
              <a:rPr lang="en-US" dirty="0"/>
              <a:t>timestamp</a:t>
            </a:r>
          </a:p>
          <a:p>
            <a:pPr lvl="1"/>
            <a:r>
              <a:rPr lang="en-US" dirty="0"/>
              <a:t>timeout</a:t>
            </a:r>
          </a:p>
          <a:p>
            <a:pPr lvl="1"/>
            <a:r>
              <a:rPr lang="en-US" dirty="0" err="1"/>
              <a:t>timeoutWith</a:t>
            </a:r>
            <a:endParaRPr lang="en-US" dirty="0"/>
          </a:p>
          <a:p>
            <a:pPr lvl="1"/>
            <a:r>
              <a:rPr lang="en-US" dirty="0" err="1"/>
              <a:t>toArray</a:t>
            </a:r>
            <a:endParaRPr lang="en-US" dirty="0"/>
          </a:p>
        </p:txBody>
      </p:sp>
    </p:spTree>
    <p:extLst>
      <p:ext uri="{BB962C8B-B14F-4D97-AF65-F5344CB8AC3E}">
        <p14:creationId xmlns:p14="http://schemas.microsoft.com/office/powerpoint/2010/main" val="503224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dirty="0"/>
              <a:t>Conditional and Boolean Operators</a:t>
            </a:r>
          </a:p>
          <a:p>
            <a:pPr lvl="1"/>
            <a:r>
              <a:rPr lang="en-US" dirty="0" err="1"/>
              <a:t>defaultIfEmpty</a:t>
            </a:r>
            <a:endParaRPr lang="en-US" dirty="0"/>
          </a:p>
          <a:p>
            <a:pPr lvl="1"/>
            <a:r>
              <a:rPr lang="en-US" dirty="0"/>
              <a:t>every</a:t>
            </a:r>
          </a:p>
          <a:p>
            <a:pPr lvl="1"/>
            <a:r>
              <a:rPr lang="en-US" dirty="0"/>
              <a:t>find</a:t>
            </a:r>
          </a:p>
          <a:p>
            <a:pPr lvl="1"/>
            <a:r>
              <a:rPr lang="en-US" dirty="0" err="1"/>
              <a:t>findIndex</a:t>
            </a:r>
            <a:endParaRPr lang="en-US" dirty="0"/>
          </a:p>
          <a:p>
            <a:pPr lvl="1"/>
            <a:r>
              <a:rPr lang="en-US" dirty="0" err="1"/>
              <a:t>isEmpty</a:t>
            </a:r>
            <a:endParaRPr lang="en-US" dirty="0"/>
          </a:p>
          <a:p>
            <a:endParaRPr lang="en-US" dirty="0"/>
          </a:p>
          <a:p>
            <a:r>
              <a:rPr lang="en-US" dirty="0"/>
              <a:t>Mathematical and Aggregate Operators</a:t>
            </a:r>
          </a:p>
          <a:p>
            <a:pPr lvl="1"/>
            <a:r>
              <a:rPr lang="en-US" dirty="0"/>
              <a:t>count</a:t>
            </a:r>
          </a:p>
          <a:p>
            <a:pPr lvl="1"/>
            <a:r>
              <a:rPr lang="en-US" dirty="0"/>
              <a:t>max</a:t>
            </a:r>
          </a:p>
          <a:p>
            <a:pPr lvl="1"/>
            <a:r>
              <a:rPr lang="en-US" dirty="0"/>
              <a:t>min</a:t>
            </a:r>
          </a:p>
          <a:p>
            <a:pPr lvl="1"/>
            <a:r>
              <a:rPr lang="en-US" dirty="0"/>
              <a:t>reduce</a:t>
            </a:r>
          </a:p>
        </p:txBody>
      </p:sp>
    </p:spTree>
    <p:extLst>
      <p:ext uri="{BB962C8B-B14F-4D97-AF65-F5344CB8AC3E}">
        <p14:creationId xmlns:p14="http://schemas.microsoft.com/office/powerpoint/2010/main" val="2716841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dirty="0" err="1"/>
              <a:t>RxJS</a:t>
            </a:r>
            <a:r>
              <a:rPr lang="en-US" dirty="0"/>
              <a:t> Learning</a:t>
            </a:r>
            <a:endParaRPr lang="en-IN" dirty="0"/>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dirty="0">
                <a:hlinkClick r:id="rId2"/>
              </a:rPr>
              <a:t>https://rxjs.dev/</a:t>
            </a:r>
            <a:endParaRPr lang="en-IN" dirty="0"/>
          </a:p>
          <a:p>
            <a:r>
              <a:rPr lang="en-IN" dirty="0">
                <a:hlinkClick r:id="rId3"/>
              </a:rPr>
              <a:t>https://rxmarbles.com/</a:t>
            </a:r>
            <a:endParaRPr lang="en-IN" dirty="0"/>
          </a:p>
        </p:txBody>
      </p:sp>
    </p:spTree>
    <p:extLst>
      <p:ext uri="{BB962C8B-B14F-4D97-AF65-F5344CB8AC3E}">
        <p14:creationId xmlns:p14="http://schemas.microsoft.com/office/powerpoint/2010/main" val="1018253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9D0EB7-B516-4B40-7094-AFEAD7D78CD0}"/>
              </a:ext>
            </a:extLst>
          </p:cNvPr>
          <p:cNvSpPr/>
          <p:nvPr/>
        </p:nvSpPr>
        <p:spPr>
          <a:xfrm>
            <a:off x="917616"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54A35E97-1175-FDB4-E176-C9D2390829C1}"/>
              </a:ext>
            </a:extLst>
          </p:cNvPr>
          <p:cNvSpPr/>
          <p:nvPr/>
        </p:nvSpPr>
        <p:spPr>
          <a:xfrm>
            <a:off x="1100801"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42442AED-A24D-7C1B-1B36-0C5D9893A385}"/>
              </a:ext>
            </a:extLst>
          </p:cNvPr>
          <p:cNvSpPr/>
          <p:nvPr/>
        </p:nvSpPr>
        <p:spPr>
          <a:xfrm>
            <a:off x="385223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Rectangle 5">
            <a:extLst>
              <a:ext uri="{FF2B5EF4-FFF2-40B4-BE49-F238E27FC236}">
                <a16:creationId xmlns:a16="http://schemas.microsoft.com/office/drawing/2014/main" id="{DB095708-0CA3-F80F-9C6A-29F1E0E155D4}"/>
              </a:ext>
            </a:extLst>
          </p:cNvPr>
          <p:cNvSpPr/>
          <p:nvPr/>
        </p:nvSpPr>
        <p:spPr>
          <a:xfrm>
            <a:off x="444536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TextBox 6">
            <a:extLst>
              <a:ext uri="{FF2B5EF4-FFF2-40B4-BE49-F238E27FC236}">
                <a16:creationId xmlns:a16="http://schemas.microsoft.com/office/drawing/2014/main" id="{7B6795F7-1B7C-46B7-298C-8C1C2A5B9ABC}"/>
              </a:ext>
            </a:extLst>
          </p:cNvPr>
          <p:cNvSpPr txBox="1"/>
          <p:nvPr/>
        </p:nvSpPr>
        <p:spPr>
          <a:xfrm>
            <a:off x="2176052" y="1875215"/>
            <a:ext cx="1531188" cy="369332"/>
          </a:xfrm>
          <a:prstGeom prst="rect">
            <a:avLst/>
          </a:prstGeom>
          <a:noFill/>
        </p:spPr>
        <p:txBody>
          <a:bodyPr wrap="none" rtlCol="0">
            <a:spAutoFit/>
          </a:bodyPr>
          <a:lstStyle/>
          <a:p>
            <a:r>
              <a:rPr lang="en-US" dirty="0"/>
              <a:t>HTML and CSS</a:t>
            </a:r>
          </a:p>
        </p:txBody>
      </p:sp>
      <p:sp>
        <p:nvSpPr>
          <p:cNvPr id="8" name="TextBox 7">
            <a:extLst>
              <a:ext uri="{FF2B5EF4-FFF2-40B4-BE49-F238E27FC236}">
                <a16:creationId xmlns:a16="http://schemas.microsoft.com/office/drawing/2014/main" id="{C1CFC2D5-9DD5-7A87-90EC-66B2331A6828}"/>
              </a:ext>
            </a:extLst>
          </p:cNvPr>
          <p:cNvSpPr txBox="1"/>
          <p:nvPr/>
        </p:nvSpPr>
        <p:spPr>
          <a:xfrm>
            <a:off x="1208602" y="3929086"/>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9" name="Straight Connector 8">
            <a:extLst>
              <a:ext uri="{FF2B5EF4-FFF2-40B4-BE49-F238E27FC236}">
                <a16:creationId xmlns:a16="http://schemas.microsoft.com/office/drawing/2014/main" id="{ED18EFAE-EC15-C727-0187-81866BA4160C}"/>
              </a:ext>
            </a:extLst>
          </p:cNvPr>
          <p:cNvCxnSpPr>
            <a:cxnSpLocks/>
          </p:cNvCxnSpPr>
          <p:nvPr/>
        </p:nvCxnSpPr>
        <p:spPr>
          <a:xfrm>
            <a:off x="1188747"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096F49E-4C7B-D640-6948-A32E1D02AB8B}"/>
              </a:ext>
            </a:extLst>
          </p:cNvPr>
          <p:cNvSpPr txBox="1"/>
          <p:nvPr/>
        </p:nvSpPr>
        <p:spPr>
          <a:xfrm>
            <a:off x="2369004" y="3253486"/>
            <a:ext cx="1359668" cy="369332"/>
          </a:xfrm>
          <a:prstGeom prst="rect">
            <a:avLst/>
          </a:prstGeom>
          <a:noFill/>
        </p:spPr>
        <p:txBody>
          <a:bodyPr wrap="none" rtlCol="0">
            <a:spAutoFit/>
          </a:bodyPr>
          <a:lstStyle/>
          <a:p>
            <a:r>
              <a:rPr lang="en-US" dirty="0" err="1"/>
              <a:t>domHandler</a:t>
            </a:r>
            <a:endParaRPr lang="en-US" dirty="0"/>
          </a:p>
        </p:txBody>
      </p:sp>
      <p:cxnSp>
        <p:nvCxnSpPr>
          <p:cNvPr id="11" name="Straight Connector 10">
            <a:extLst>
              <a:ext uri="{FF2B5EF4-FFF2-40B4-BE49-F238E27FC236}">
                <a16:creationId xmlns:a16="http://schemas.microsoft.com/office/drawing/2014/main" id="{84614EAB-4E0A-F712-7F97-9643337B04C8}"/>
              </a:ext>
            </a:extLst>
          </p:cNvPr>
          <p:cNvCxnSpPr>
            <a:cxnSpLocks/>
          </p:cNvCxnSpPr>
          <p:nvPr/>
        </p:nvCxnSpPr>
        <p:spPr>
          <a:xfrm>
            <a:off x="381661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26F75410-2CF6-D013-CF86-61A1C0639BCF}"/>
              </a:ext>
            </a:extLst>
          </p:cNvPr>
          <p:cNvSpPr/>
          <p:nvPr/>
        </p:nvSpPr>
        <p:spPr>
          <a:xfrm>
            <a:off x="7039016" y="1892765"/>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F627E51-37C0-385F-FE36-969E1466DEE7}"/>
              </a:ext>
            </a:extLst>
          </p:cNvPr>
          <p:cNvSpPr/>
          <p:nvPr/>
        </p:nvSpPr>
        <p:spPr>
          <a:xfrm>
            <a:off x="7222201" y="2410525"/>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91BCAB59-6F8A-7E24-33E7-F597B39196B7}"/>
              </a:ext>
            </a:extLst>
          </p:cNvPr>
          <p:cNvSpPr/>
          <p:nvPr/>
        </p:nvSpPr>
        <p:spPr>
          <a:xfrm>
            <a:off x="9973639" y="2410525"/>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9BB09779-BF98-127F-4E37-620629537DE7}"/>
              </a:ext>
            </a:extLst>
          </p:cNvPr>
          <p:cNvSpPr/>
          <p:nvPr/>
        </p:nvSpPr>
        <p:spPr>
          <a:xfrm>
            <a:off x="10566763" y="2410525"/>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0" name="TextBox 19">
            <a:extLst>
              <a:ext uri="{FF2B5EF4-FFF2-40B4-BE49-F238E27FC236}">
                <a16:creationId xmlns:a16="http://schemas.microsoft.com/office/drawing/2014/main" id="{2FD5353B-ED01-7EB8-897C-A33896A1A70A}"/>
              </a:ext>
            </a:extLst>
          </p:cNvPr>
          <p:cNvSpPr txBox="1"/>
          <p:nvPr/>
        </p:nvSpPr>
        <p:spPr>
          <a:xfrm>
            <a:off x="8297452" y="1883990"/>
            <a:ext cx="1531188" cy="369332"/>
          </a:xfrm>
          <a:prstGeom prst="rect">
            <a:avLst/>
          </a:prstGeom>
          <a:noFill/>
        </p:spPr>
        <p:txBody>
          <a:bodyPr wrap="none" rtlCol="0">
            <a:spAutoFit/>
          </a:bodyPr>
          <a:lstStyle/>
          <a:p>
            <a:r>
              <a:rPr lang="en-US" dirty="0"/>
              <a:t>HTML and CSS</a:t>
            </a:r>
          </a:p>
        </p:txBody>
      </p:sp>
      <p:sp>
        <p:nvSpPr>
          <p:cNvPr id="21" name="TextBox 20">
            <a:extLst>
              <a:ext uri="{FF2B5EF4-FFF2-40B4-BE49-F238E27FC236}">
                <a16:creationId xmlns:a16="http://schemas.microsoft.com/office/drawing/2014/main" id="{708CB410-EDEF-6C7B-F45C-CDDEEA69388B}"/>
              </a:ext>
            </a:extLst>
          </p:cNvPr>
          <p:cNvSpPr txBox="1"/>
          <p:nvPr/>
        </p:nvSpPr>
        <p:spPr>
          <a:xfrm>
            <a:off x="7330002" y="393786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2" name="Straight Connector 21">
            <a:extLst>
              <a:ext uri="{FF2B5EF4-FFF2-40B4-BE49-F238E27FC236}">
                <a16:creationId xmlns:a16="http://schemas.microsoft.com/office/drawing/2014/main" id="{13E10C9D-30DA-D0FC-C418-A710A64C480A}"/>
              </a:ext>
            </a:extLst>
          </p:cNvPr>
          <p:cNvCxnSpPr>
            <a:cxnSpLocks/>
          </p:cNvCxnSpPr>
          <p:nvPr/>
        </p:nvCxnSpPr>
        <p:spPr>
          <a:xfrm>
            <a:off x="7310147"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5343E43-68C6-31D3-4CDE-C7DA6DFDF4E4}"/>
              </a:ext>
            </a:extLst>
          </p:cNvPr>
          <p:cNvSpPr txBox="1"/>
          <p:nvPr/>
        </p:nvSpPr>
        <p:spPr>
          <a:xfrm>
            <a:off x="8490404" y="3262261"/>
            <a:ext cx="1359668" cy="369332"/>
          </a:xfrm>
          <a:prstGeom prst="rect">
            <a:avLst/>
          </a:prstGeom>
          <a:noFill/>
        </p:spPr>
        <p:txBody>
          <a:bodyPr wrap="none" rtlCol="0">
            <a:spAutoFit/>
          </a:bodyPr>
          <a:lstStyle/>
          <a:p>
            <a:r>
              <a:rPr lang="en-US" dirty="0" err="1"/>
              <a:t>domHandler</a:t>
            </a:r>
            <a:endParaRPr lang="en-US" dirty="0"/>
          </a:p>
        </p:txBody>
      </p:sp>
      <p:cxnSp>
        <p:nvCxnSpPr>
          <p:cNvPr id="24" name="Straight Connector 23">
            <a:extLst>
              <a:ext uri="{FF2B5EF4-FFF2-40B4-BE49-F238E27FC236}">
                <a16:creationId xmlns:a16="http://schemas.microsoft.com/office/drawing/2014/main" id="{D784B32F-4B25-D052-9863-F6E50158622E}"/>
              </a:ext>
            </a:extLst>
          </p:cNvPr>
          <p:cNvCxnSpPr>
            <a:cxnSpLocks/>
          </p:cNvCxnSpPr>
          <p:nvPr/>
        </p:nvCxnSpPr>
        <p:spPr>
          <a:xfrm>
            <a:off x="9938018"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3BA65B31-6114-1C8C-598E-9AED56D40A49}"/>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F5B7D6-F502-5EB2-0304-733198CE364E}"/>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27" name="TextBox 26">
            <a:extLst>
              <a:ext uri="{FF2B5EF4-FFF2-40B4-BE49-F238E27FC236}">
                <a16:creationId xmlns:a16="http://schemas.microsoft.com/office/drawing/2014/main" id="{97EB17A0-5A02-2260-600B-82C5BEAE5171}"/>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
        <p:nvSpPr>
          <p:cNvPr id="28" name="Title 30">
            <a:extLst>
              <a:ext uri="{FF2B5EF4-FFF2-40B4-BE49-F238E27FC236}">
                <a16:creationId xmlns:a16="http://schemas.microsoft.com/office/drawing/2014/main" id="{24B2EB68-10DA-277A-1EC0-81316D16BE67}"/>
              </a:ext>
            </a:extLst>
          </p:cNvPr>
          <p:cNvSpPr>
            <a:spLocks noGrp="1"/>
          </p:cNvSpPr>
          <p:nvPr>
            <p:ph type="title"/>
          </p:nvPr>
        </p:nvSpPr>
        <p:spPr>
          <a:xfrm>
            <a:off x="838200" y="365125"/>
            <a:ext cx="10515600" cy="1325563"/>
          </a:xfrm>
        </p:spPr>
        <p:txBody>
          <a:bodyPr/>
          <a:lstStyle/>
          <a:p>
            <a:r>
              <a:rPr lang="en-IN" dirty="0"/>
              <a:t>Component vs Traditional Approach</a:t>
            </a:r>
          </a:p>
        </p:txBody>
      </p:sp>
    </p:spTree>
    <p:extLst>
      <p:ext uri="{BB962C8B-B14F-4D97-AF65-F5344CB8AC3E}">
        <p14:creationId xmlns:p14="http://schemas.microsoft.com/office/powerpoint/2010/main" val="740726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44A2-33C4-AEE0-74BC-92BD0965FB6F}"/>
              </a:ext>
            </a:extLst>
          </p:cNvPr>
          <p:cNvSpPr>
            <a:spLocks noGrp="1"/>
          </p:cNvSpPr>
          <p:nvPr>
            <p:ph type="title"/>
          </p:nvPr>
        </p:nvSpPr>
        <p:spPr/>
        <p:txBody>
          <a:bodyPr/>
          <a:lstStyle/>
          <a:p>
            <a:r>
              <a:rPr lang="en-US" dirty="0"/>
              <a:t>Assignment (Day 3)	</a:t>
            </a:r>
            <a:endParaRPr lang="en-IN" dirty="0"/>
          </a:p>
        </p:txBody>
      </p:sp>
      <p:sp>
        <p:nvSpPr>
          <p:cNvPr id="3" name="Content Placeholder 2">
            <a:extLst>
              <a:ext uri="{FF2B5EF4-FFF2-40B4-BE49-F238E27FC236}">
                <a16:creationId xmlns:a16="http://schemas.microsoft.com/office/drawing/2014/main" id="{34443B4A-3A34-D82D-FD9B-5309D5CAB961}"/>
              </a:ext>
            </a:extLst>
          </p:cNvPr>
          <p:cNvSpPr>
            <a:spLocks noGrp="1"/>
          </p:cNvSpPr>
          <p:nvPr>
            <p:ph idx="1"/>
          </p:nvPr>
        </p:nvSpPr>
        <p:spPr/>
        <p:txBody>
          <a:bodyPr/>
          <a:lstStyle/>
          <a:p>
            <a:r>
              <a:rPr lang="en-US" dirty="0"/>
              <a:t>Create a Custom Validator to compare 2 fields in the form</a:t>
            </a:r>
          </a:p>
          <a:p>
            <a:pPr lvl="1"/>
            <a:r>
              <a:rPr lang="en-US" dirty="0"/>
              <a:t>Compare Password and Confirm Password </a:t>
            </a:r>
          </a:p>
          <a:p>
            <a:pPr lvl="1"/>
            <a:r>
              <a:rPr lang="en-US" dirty="0"/>
              <a:t>Compare Start Date and End Date </a:t>
            </a:r>
          </a:p>
          <a:p>
            <a:pPr lvl="2"/>
            <a:r>
              <a:rPr lang="en-US" dirty="0"/>
              <a:t>End Date cannot be a date before the start date </a:t>
            </a:r>
            <a:endParaRPr lang="en-IN" dirty="0"/>
          </a:p>
        </p:txBody>
      </p:sp>
    </p:spTree>
    <p:extLst>
      <p:ext uri="{BB962C8B-B14F-4D97-AF65-F5344CB8AC3E}">
        <p14:creationId xmlns:p14="http://schemas.microsoft.com/office/powerpoint/2010/main" val="3075251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Assignment</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Day3</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20428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0D28-A000-4AF3-B82C-21AFC64D7B60}"/>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8DAF0A8F-48A0-4ACE-A081-F431B9CA79E1}"/>
              </a:ext>
            </a:extLst>
          </p:cNvPr>
          <p:cNvSpPr>
            <a:spLocks noGrp="1"/>
          </p:cNvSpPr>
          <p:nvPr>
            <p:ph idx="1"/>
          </p:nvPr>
        </p:nvSpPr>
        <p:spPr/>
        <p:txBody>
          <a:bodyPr>
            <a:normAutofit fontScale="92500" lnSpcReduction="10000"/>
          </a:bodyPr>
          <a:lstStyle/>
          <a:p>
            <a:r>
              <a:rPr lang="en-US" dirty="0"/>
              <a:t>In a single-page app, you change what the user sees by showing or hiding portions of the display that correspond to particular components, rather than going out to the server to get a new page. </a:t>
            </a:r>
          </a:p>
          <a:p>
            <a:r>
              <a:rPr lang="en-US" dirty="0"/>
              <a:t>As users perform application tasks, they need to move between the different views that you have defined.</a:t>
            </a:r>
          </a:p>
          <a:p>
            <a:r>
              <a:rPr lang="en-US" dirty="0"/>
              <a:t>To handle the navigation from one view to the next, you use the Angular Router. </a:t>
            </a:r>
          </a:p>
          <a:p>
            <a:r>
              <a:rPr lang="en-US" dirty="0"/>
              <a:t>The Router enables navigation by interpreting a browser URL as an instruction to change the view.</a:t>
            </a:r>
          </a:p>
          <a:p>
            <a:r>
              <a:rPr lang="en-US" dirty="0"/>
              <a:t>Angular provides a separate module, </a:t>
            </a:r>
            <a:r>
              <a:rPr lang="en-US" dirty="0" err="1"/>
              <a:t>RouterModule</a:t>
            </a:r>
            <a:r>
              <a:rPr lang="en-US" dirty="0"/>
              <a:t> to set up the navigation in the Angular application.</a:t>
            </a:r>
          </a:p>
        </p:txBody>
      </p:sp>
    </p:spTree>
    <p:extLst>
      <p:ext uri="{BB962C8B-B14F-4D97-AF65-F5344CB8AC3E}">
        <p14:creationId xmlns:p14="http://schemas.microsoft.com/office/powerpoint/2010/main" val="313141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4A5-0A11-48AF-A607-48F6A6812D9A}"/>
              </a:ext>
            </a:extLst>
          </p:cNvPr>
          <p:cNvSpPr>
            <a:spLocks noGrp="1"/>
          </p:cNvSpPr>
          <p:nvPr>
            <p:ph type="title"/>
          </p:nvPr>
        </p:nvSpPr>
        <p:spPr/>
        <p:txBody>
          <a:bodyPr/>
          <a:lstStyle/>
          <a:p>
            <a:r>
              <a:rPr lang="en-US" dirty="0" err="1"/>
              <a:t>AppRoutingModule</a:t>
            </a:r>
            <a:r>
              <a:rPr lang="en-US" dirty="0"/>
              <a:t> </a:t>
            </a:r>
          </a:p>
        </p:txBody>
      </p:sp>
      <p:sp>
        <p:nvSpPr>
          <p:cNvPr id="3" name="Content Placeholder 2">
            <a:extLst>
              <a:ext uri="{FF2B5EF4-FFF2-40B4-BE49-F238E27FC236}">
                <a16:creationId xmlns:a16="http://schemas.microsoft.com/office/drawing/2014/main" id="{31CAF018-E293-4143-8E38-1380C20865E3}"/>
              </a:ext>
            </a:extLst>
          </p:cNvPr>
          <p:cNvSpPr>
            <a:spLocks noGrp="1"/>
          </p:cNvSpPr>
          <p:nvPr>
            <p:ph idx="1"/>
          </p:nvPr>
        </p:nvSpPr>
        <p:spPr/>
        <p:txBody>
          <a:bodyPr>
            <a:normAutofit lnSpcReduction="10000"/>
          </a:bodyPr>
          <a:lstStyle/>
          <a:p>
            <a:r>
              <a:rPr lang="en-US" dirty="0"/>
              <a:t>Imports </a:t>
            </a:r>
            <a:r>
              <a:rPr lang="en-US" dirty="0" err="1"/>
              <a:t>RouterModule</a:t>
            </a:r>
            <a:r>
              <a:rPr lang="en-US" dirty="0"/>
              <a:t> and Routes from @angular/router package.</a:t>
            </a:r>
          </a:p>
          <a:p>
            <a:r>
              <a:rPr lang="en-US" dirty="0" err="1"/>
              <a:t>RouterModule</a:t>
            </a:r>
            <a:r>
              <a:rPr lang="en-US" dirty="0"/>
              <a:t> provides functionality to configure and execute routing in the application.</a:t>
            </a:r>
          </a:p>
          <a:p>
            <a:r>
              <a:rPr lang="en-US" dirty="0"/>
              <a:t>Routes is the type used to setup the navigation rules.</a:t>
            </a:r>
          </a:p>
          <a:p>
            <a:r>
              <a:rPr lang="en-US" dirty="0"/>
              <a:t>Routes is the local variable (of type Routes) used to configure the actual navigation rules of the application.</a:t>
            </a:r>
          </a:p>
          <a:p>
            <a:r>
              <a:rPr lang="en-US" dirty="0" err="1"/>
              <a:t>RouterModule.forRoot</a:t>
            </a:r>
            <a:r>
              <a:rPr lang="en-US" dirty="0"/>
              <a:t>() method will setup the navigation rules configured in the routes variable.</a:t>
            </a:r>
          </a:p>
          <a:p>
            <a:r>
              <a:rPr lang="en-US" dirty="0" err="1"/>
              <a:t>AppModule</a:t>
            </a:r>
            <a:r>
              <a:rPr lang="en-US" dirty="0"/>
              <a:t> imports the </a:t>
            </a:r>
            <a:r>
              <a:rPr lang="en-US" dirty="0" err="1"/>
              <a:t>AppRoutingModule</a:t>
            </a:r>
            <a:r>
              <a:rPr lang="en-US" dirty="0"/>
              <a:t> module using imports meta data.</a:t>
            </a:r>
          </a:p>
        </p:txBody>
      </p:sp>
    </p:spTree>
    <p:extLst>
      <p:ext uri="{BB962C8B-B14F-4D97-AF65-F5344CB8AC3E}">
        <p14:creationId xmlns:p14="http://schemas.microsoft.com/office/powerpoint/2010/main" val="498877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9BF-ECB7-421C-B5FA-5BEC72A8F622}"/>
              </a:ext>
            </a:extLst>
          </p:cNvPr>
          <p:cNvSpPr>
            <a:spLocks noGrp="1"/>
          </p:cNvSpPr>
          <p:nvPr>
            <p:ph type="title"/>
          </p:nvPr>
        </p:nvSpPr>
        <p:spPr/>
        <p:txBody>
          <a:bodyPr/>
          <a:lstStyle/>
          <a:p>
            <a:r>
              <a:rPr lang="en-US" dirty="0"/>
              <a:t>Creating routes</a:t>
            </a:r>
          </a:p>
        </p:txBody>
      </p:sp>
      <p:sp>
        <p:nvSpPr>
          <p:cNvPr id="3" name="Content Placeholder 2">
            <a:extLst>
              <a:ext uri="{FF2B5EF4-FFF2-40B4-BE49-F238E27FC236}">
                <a16:creationId xmlns:a16="http://schemas.microsoft.com/office/drawing/2014/main" id="{1B80210A-18AB-4007-BF1A-6E295F1B8EDE}"/>
              </a:ext>
            </a:extLst>
          </p:cNvPr>
          <p:cNvSpPr>
            <a:spLocks noGrp="1"/>
          </p:cNvSpPr>
          <p:nvPr>
            <p:ph idx="1"/>
          </p:nvPr>
        </p:nvSpPr>
        <p:spPr/>
        <p:txBody>
          <a:bodyPr/>
          <a:lstStyle/>
          <a:p>
            <a:r>
              <a:rPr lang="en-US" b="0" i="0" dirty="0">
                <a:effectLst/>
                <a:latin typeface="Arial" panose="020B0604020202020204" pitchFamily="34" charset="0"/>
              </a:rPr>
              <a:t>Creating a route is simple and easy. </a:t>
            </a:r>
          </a:p>
          <a:p>
            <a:r>
              <a:rPr lang="en-US" b="0" i="0" dirty="0">
                <a:effectLst/>
                <a:latin typeface="Arial" panose="020B0604020202020204" pitchFamily="34" charset="0"/>
              </a:rPr>
              <a:t>To create a route</a:t>
            </a:r>
          </a:p>
          <a:p>
            <a:pPr lvl="1"/>
            <a:r>
              <a:rPr lang="en-US" b="0" i="0" dirty="0">
                <a:effectLst/>
                <a:latin typeface="Arial" panose="020B0604020202020204" pitchFamily="34" charset="0"/>
              </a:rPr>
              <a:t>Target component to be called.</a:t>
            </a:r>
          </a:p>
          <a:p>
            <a:pPr lvl="1"/>
            <a:r>
              <a:rPr lang="en-US" b="0" i="0" dirty="0">
                <a:effectLst/>
                <a:latin typeface="Arial" panose="020B0604020202020204" pitchFamily="34" charset="0"/>
              </a:rPr>
              <a:t>The path to access the target component.</a:t>
            </a:r>
            <a:endParaRPr lang="en-US" dirty="0"/>
          </a:p>
        </p:txBody>
      </p:sp>
      <p:pic>
        <p:nvPicPr>
          <p:cNvPr id="5" name="Picture 4">
            <a:extLst>
              <a:ext uri="{FF2B5EF4-FFF2-40B4-BE49-F238E27FC236}">
                <a16:creationId xmlns:a16="http://schemas.microsoft.com/office/drawing/2014/main" id="{DD3A8DD1-B427-4E51-B0AD-A35DF167D0A5}"/>
              </a:ext>
            </a:extLst>
          </p:cNvPr>
          <p:cNvPicPr>
            <a:picLocks noChangeAspect="1"/>
          </p:cNvPicPr>
          <p:nvPr/>
        </p:nvPicPr>
        <p:blipFill>
          <a:blip r:embed="rId2"/>
          <a:stretch>
            <a:fillRect/>
          </a:stretch>
        </p:blipFill>
        <p:spPr>
          <a:xfrm>
            <a:off x="2877671" y="3925276"/>
            <a:ext cx="6436658" cy="1772414"/>
          </a:xfrm>
          <a:prstGeom prst="rect">
            <a:avLst/>
          </a:prstGeom>
        </p:spPr>
      </p:pic>
    </p:spTree>
    <p:extLst>
      <p:ext uri="{BB962C8B-B14F-4D97-AF65-F5344CB8AC3E}">
        <p14:creationId xmlns:p14="http://schemas.microsoft.com/office/powerpoint/2010/main" val="35813511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40ED-15D9-4D55-8F04-4001990F4918}"/>
              </a:ext>
            </a:extLst>
          </p:cNvPr>
          <p:cNvSpPr>
            <a:spLocks noGrp="1"/>
          </p:cNvSpPr>
          <p:nvPr>
            <p:ph type="title"/>
          </p:nvPr>
        </p:nvSpPr>
        <p:spPr/>
        <p:txBody>
          <a:bodyPr/>
          <a:lstStyle/>
          <a:p>
            <a:r>
              <a:rPr lang="en-IN" dirty="0"/>
              <a:t>Lazy Loading</a:t>
            </a:r>
            <a:endParaRPr lang="en-US" dirty="0"/>
          </a:p>
        </p:txBody>
      </p:sp>
      <p:sp>
        <p:nvSpPr>
          <p:cNvPr id="3" name="Content Placeholder 2">
            <a:extLst>
              <a:ext uri="{FF2B5EF4-FFF2-40B4-BE49-F238E27FC236}">
                <a16:creationId xmlns:a16="http://schemas.microsoft.com/office/drawing/2014/main" id="{7CCEC43A-5817-46DA-86B9-D9D378632E3C}"/>
              </a:ext>
            </a:extLst>
          </p:cNvPr>
          <p:cNvSpPr>
            <a:spLocks noGrp="1"/>
          </p:cNvSpPr>
          <p:nvPr>
            <p:ph idx="1"/>
          </p:nvPr>
        </p:nvSpPr>
        <p:spPr/>
        <p:txBody>
          <a:bodyPr>
            <a:normAutofit fontScale="92500" lnSpcReduction="20000"/>
          </a:bodyPr>
          <a:lstStyle/>
          <a:p>
            <a:r>
              <a:rPr lang="en-US" dirty="0"/>
              <a:t>By default, </a:t>
            </a:r>
            <a:r>
              <a:rPr lang="en-US" dirty="0" err="1"/>
              <a:t>NgModules</a:t>
            </a:r>
            <a:r>
              <a:rPr lang="en-US" dirty="0"/>
              <a:t> are eagerly loaded, which means that as soon as the application loads, so do all the </a:t>
            </a:r>
            <a:r>
              <a:rPr lang="en-US" dirty="0" err="1"/>
              <a:t>NgModules</a:t>
            </a:r>
            <a:r>
              <a:rPr lang="en-US" dirty="0"/>
              <a:t>, whether or not they are immediately necessary. </a:t>
            </a:r>
          </a:p>
          <a:p>
            <a:r>
              <a:rPr lang="en-US" dirty="0"/>
              <a:t>Since Angular creates a SPA (Single Page Application), all of its modules are loaded at once.</a:t>
            </a:r>
          </a:p>
          <a:p>
            <a:r>
              <a:rPr lang="en-US" dirty="0"/>
              <a:t>For a small application this would be okay. But as the application grows the load time will increase if everything is loaded at once. </a:t>
            </a:r>
          </a:p>
          <a:p>
            <a:r>
              <a:rPr lang="en-US" dirty="0"/>
              <a:t>For large applications with lots of routes, consider lazy loading—a design pattern that loads </a:t>
            </a:r>
            <a:r>
              <a:rPr lang="en-US" dirty="0" err="1"/>
              <a:t>NgModules</a:t>
            </a:r>
            <a:r>
              <a:rPr lang="en-US" dirty="0"/>
              <a:t> as needed. </a:t>
            </a:r>
          </a:p>
          <a:p>
            <a:r>
              <a:rPr lang="en-US" dirty="0"/>
              <a:t>Lazy loading helps keep initial bundle sizes smaller, which in turn helps decrease load times. </a:t>
            </a:r>
          </a:p>
          <a:p>
            <a:r>
              <a:rPr lang="en-US" dirty="0"/>
              <a:t>To lazy load Angular modules, use </a:t>
            </a:r>
            <a:r>
              <a:rPr lang="en-US" dirty="0" err="1"/>
              <a:t>loadChildren</a:t>
            </a:r>
            <a:r>
              <a:rPr lang="en-US" dirty="0"/>
              <a:t> (instead of component) in your </a:t>
            </a:r>
            <a:r>
              <a:rPr lang="en-US" dirty="0" err="1"/>
              <a:t>AppRoutingModule</a:t>
            </a:r>
            <a:r>
              <a:rPr lang="en-US" dirty="0"/>
              <a:t> routes configuration.</a:t>
            </a:r>
          </a:p>
        </p:txBody>
      </p:sp>
    </p:spTree>
    <p:extLst>
      <p:ext uri="{BB962C8B-B14F-4D97-AF65-F5344CB8AC3E}">
        <p14:creationId xmlns:p14="http://schemas.microsoft.com/office/powerpoint/2010/main" val="418775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r>
              <a:rPr lang="en-US" dirty="0"/>
              <a:t>Added by </a:t>
            </a:r>
            <a:r>
              <a:rPr lang="en-US" dirty="0" err="1"/>
              <a:t>TokenInterceptor</a:t>
            </a:r>
            <a:r>
              <a:rPr lang="en-US" dirty="0"/>
              <a:t> Service</a:t>
            </a:r>
            <a:endParaRPr lang="en-IN" dirty="0"/>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algn="ctr"/>
            <a:r>
              <a:rPr lang="en-IN" sz="1600" dirty="0"/>
              <a:t>User clicks on Admin Link, execute a code to verify token or authentication status, if unauthenticated, redirect the request to Login Component</a:t>
            </a:r>
            <a:endParaRPr lang="en-US" sz="1600" dirty="0"/>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algn="ctr"/>
            <a:r>
              <a:rPr lang="en-IN" sz="1600" dirty="0"/>
              <a:t>Send Username, Password to server, who will verify and return a token, the received token will be stored in Session Storage of the browser</a:t>
            </a:r>
            <a:endParaRPr lang="en-US" sz="1600" dirty="0"/>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algn="ctr"/>
            <a:r>
              <a:rPr lang="en-US" sz="1600" dirty="0"/>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CFA745-7595-CE71-4D9C-901B8F990CB5}"/>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E37A0304-F01D-AA68-43D9-E1AAFA714307}"/>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9FD03D7C-3F6D-FCAA-71CA-6B24BD03044F}"/>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F055DB02-8CF1-2BAB-FE2F-F82EB6D00695}"/>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F45AE319-B55C-4298-59E1-5058E58118D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E06F599-0C5A-680C-8390-BABE602DC9DA}"/>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20E9EB8A-FFD4-9602-D584-0D7692EA78C0}"/>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C41D2F89-5AFA-1DED-BE73-B9850D1BF69B}"/>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BB36FBFE-4672-50C7-2AB3-EE5924F2AD78}"/>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80312B7D-5D9A-FBF5-C8DE-000A9EB4DCD2}"/>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TextBox 13">
            <a:extLst>
              <a:ext uri="{FF2B5EF4-FFF2-40B4-BE49-F238E27FC236}">
                <a16:creationId xmlns:a16="http://schemas.microsoft.com/office/drawing/2014/main" id="{2D43479A-2FB2-D4A7-A38E-4C65501CFA26}"/>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15" name="TextBox 14">
            <a:extLst>
              <a:ext uri="{FF2B5EF4-FFF2-40B4-BE49-F238E27FC236}">
                <a16:creationId xmlns:a16="http://schemas.microsoft.com/office/drawing/2014/main" id="{A8B79624-1026-C087-71C1-DFA4123C02BA}"/>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6" name="TextBox 15">
            <a:extLst>
              <a:ext uri="{FF2B5EF4-FFF2-40B4-BE49-F238E27FC236}">
                <a16:creationId xmlns:a16="http://schemas.microsoft.com/office/drawing/2014/main" id="{3EF78C2E-C810-D64B-50B4-5CC85A665517}"/>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17" name="Straight Connector 16">
            <a:extLst>
              <a:ext uri="{FF2B5EF4-FFF2-40B4-BE49-F238E27FC236}">
                <a16:creationId xmlns:a16="http://schemas.microsoft.com/office/drawing/2014/main" id="{33ECEEDC-8367-13D3-2C86-18193A46EBF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8" name="Rectangle 17">
            <a:extLst>
              <a:ext uri="{FF2B5EF4-FFF2-40B4-BE49-F238E27FC236}">
                <a16:creationId xmlns:a16="http://schemas.microsoft.com/office/drawing/2014/main" id="{6E39A61D-742A-6A83-6128-825E12B4D267}"/>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sp>
        <p:nvSpPr>
          <p:cNvPr id="19" name="TextBox 18">
            <a:extLst>
              <a:ext uri="{FF2B5EF4-FFF2-40B4-BE49-F238E27FC236}">
                <a16:creationId xmlns:a16="http://schemas.microsoft.com/office/drawing/2014/main" id="{95A8E137-B9FD-522D-4CC3-BA528EC6AE1F}"/>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0" name="Straight Arrow Connector 19">
            <a:extLst>
              <a:ext uri="{FF2B5EF4-FFF2-40B4-BE49-F238E27FC236}">
                <a16:creationId xmlns:a16="http://schemas.microsoft.com/office/drawing/2014/main" id="{868296C1-51A1-9C6E-04AA-3F48013BD667}"/>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E8CD3AF3-7AB1-7834-68F2-F85913C1DAA4}"/>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56AB26EB-D6DC-531F-2E85-7CC4F7891D8E}"/>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3" name="TextBox 22">
            <a:extLst>
              <a:ext uri="{FF2B5EF4-FFF2-40B4-BE49-F238E27FC236}">
                <a16:creationId xmlns:a16="http://schemas.microsoft.com/office/drawing/2014/main" id="{14C8EFC0-7840-AD61-3002-BA8F991095F6}"/>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4" name="Rectangle: Rounded Corners 23">
            <a:extLst>
              <a:ext uri="{FF2B5EF4-FFF2-40B4-BE49-F238E27FC236}">
                <a16:creationId xmlns:a16="http://schemas.microsoft.com/office/drawing/2014/main" id="{DA05FDC5-ECEB-84F7-1D2D-882CBA45349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5" name="Straight Arrow Connector 24">
            <a:extLst>
              <a:ext uri="{FF2B5EF4-FFF2-40B4-BE49-F238E27FC236}">
                <a16:creationId xmlns:a16="http://schemas.microsoft.com/office/drawing/2014/main" id="{3197ADE5-10C4-CE34-C2D5-F96A9A08B7C7}"/>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C5140FDA-0AD3-5128-FED1-28282DFA8CDD}"/>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342B4B1-EAA5-AAFB-D014-987659C9489B}"/>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41A5F41-8598-7906-4B16-BD6B57D27D82}"/>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83979BB8-5942-1183-EF9E-CA38116B59F5}"/>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3084227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dirty="0"/>
              <a:t>When user clicks the Admin Link, we need to verify that we have a token in session storage, and if the token in not there in the session storage, redirect the request to login component. (</a:t>
            </a:r>
            <a:r>
              <a:rPr lang="en-US" sz="1800" dirty="0" err="1"/>
              <a:t>CanActivateAdminGuard</a:t>
            </a:r>
            <a:r>
              <a:rPr lang="en-US" sz="1800" dirty="0"/>
              <a:t>)</a:t>
            </a:r>
          </a:p>
          <a:p>
            <a:pPr lvl="1"/>
            <a:r>
              <a:rPr lang="en-US" sz="1800" dirty="0" err="1"/>
              <a:t>CanActivateAdminGuard</a:t>
            </a:r>
            <a:r>
              <a:rPr lang="en-US" sz="1800" dirty="0"/>
              <a:t> uses Authenticator Service, </a:t>
            </a:r>
            <a:r>
              <a:rPr lang="en-US" sz="1800" dirty="0" err="1"/>
              <a:t>getToken</a:t>
            </a:r>
            <a:r>
              <a:rPr lang="en-US" sz="1800" dirty="0"/>
              <a:t>() to get the token. </a:t>
            </a:r>
          </a:p>
          <a:p>
            <a:pPr lvl="2"/>
            <a:r>
              <a:rPr lang="en-US" sz="1800" dirty="0"/>
              <a:t>If token is undefined, the request is redirected to Login Component</a:t>
            </a:r>
          </a:p>
          <a:p>
            <a:pPr lvl="2"/>
            <a:r>
              <a:rPr lang="en-US" sz="1800" dirty="0"/>
              <a:t>If token is available, the request is allowed for Admin Component.</a:t>
            </a:r>
          </a:p>
          <a:p>
            <a:r>
              <a:rPr lang="en-US" sz="1800" dirty="0"/>
              <a:t>Logging and Token Management (Authenticator Service)</a:t>
            </a:r>
          </a:p>
          <a:p>
            <a:pPr lvl="1"/>
            <a:r>
              <a:rPr lang="en-US" sz="1800" dirty="0"/>
              <a:t>On Login Component, user must give username and password, which will be sent to Node API Server</a:t>
            </a:r>
          </a:p>
          <a:p>
            <a:pPr lvl="1"/>
            <a:r>
              <a:rPr lang="en-US" sz="1800" dirty="0"/>
              <a:t>If the username &amp; password is correct, in the response token will come from the Server</a:t>
            </a:r>
          </a:p>
          <a:p>
            <a:pPr lvl="1"/>
            <a:r>
              <a:rPr lang="en-US" sz="1800" dirty="0"/>
              <a:t>Received token will be stored in the session storage of the browser.</a:t>
            </a:r>
          </a:p>
          <a:p>
            <a:r>
              <a:rPr lang="en-US" sz="1800" dirty="0"/>
              <a:t>Reading and Attaching Token (</a:t>
            </a:r>
            <a:r>
              <a:rPr lang="en-US" sz="1800" dirty="0" err="1"/>
              <a:t>TokenInterceptor</a:t>
            </a:r>
            <a:r>
              <a:rPr lang="en-US" sz="1800" dirty="0"/>
              <a:t> Service)</a:t>
            </a:r>
          </a:p>
          <a:p>
            <a:pPr lvl="1"/>
            <a:r>
              <a:rPr lang="en-US" sz="1800" dirty="0"/>
              <a:t>Whenever the AJAX request is made for </a:t>
            </a:r>
            <a:r>
              <a:rPr lang="en-US" sz="1800" dirty="0" err="1"/>
              <a:t>api</a:t>
            </a:r>
            <a:r>
              <a:rPr lang="en-US" sz="1800" dirty="0"/>
              <a:t>, </a:t>
            </a:r>
            <a:r>
              <a:rPr lang="en-US" sz="1800" dirty="0" err="1"/>
              <a:t>tokenInterceptor</a:t>
            </a:r>
            <a:r>
              <a:rPr lang="en-US" sz="1800" dirty="0"/>
              <a:t>, intercepts and attaches token in the request header.</a:t>
            </a:r>
          </a:p>
          <a:p>
            <a:pPr lvl="1"/>
            <a:r>
              <a:rPr lang="en-US" sz="18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22970</TotalTime>
  <Words>6598</Words>
  <Application>Microsoft Office PowerPoint</Application>
  <PresentationFormat>Widescreen</PresentationFormat>
  <Paragraphs>965</Paragraphs>
  <Slides>96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Library vs Framework</vt:lpstr>
      <vt:lpstr>Component vs Traditional Approach</vt:lpstr>
      <vt:lpstr>Installation</vt:lpstr>
      <vt:lpstr>PowerPoint Presentation</vt:lpstr>
      <vt:lpstr>PowerPoint Presentation</vt:lpstr>
      <vt:lpstr>Angular CLI</vt:lpstr>
      <vt:lpstr>Angular CLI (Commands)</vt:lpstr>
      <vt:lpstr>Creating Application</vt:lpstr>
      <vt:lpstr>Creating Application</vt:lpstr>
      <vt:lpstr>Terminologies</vt:lpstr>
      <vt:lpstr>ng generate</vt:lpstr>
      <vt:lpstr>Angular Packages</vt:lpstr>
      <vt:lpstr>PowerPoint Presentation</vt:lpstr>
      <vt:lpstr>Steps to run the application</vt:lpstr>
      <vt:lpstr>Modules</vt:lpstr>
      <vt:lpstr>Component</vt:lpstr>
      <vt:lpstr>PowerPoint Presentation</vt:lpstr>
      <vt:lpstr>Composite UI</vt:lpstr>
      <vt:lpstr>Adding Bootstrap</vt:lpstr>
      <vt:lpstr>Assignment</vt:lpstr>
      <vt:lpstr>Angular Providers</vt:lpstr>
      <vt:lpstr>More on Modules – Multi Modules</vt:lpstr>
      <vt:lpstr>Why use modules in Angular?</vt:lpstr>
      <vt:lpstr>More on Modules – Multi Modules</vt:lpstr>
      <vt:lpstr>Types of Module</vt:lpstr>
      <vt:lpstr>Creating Angular Library &amp; NPM publish </vt:lpstr>
      <vt:lpstr>Consume the publish npm package</vt:lpstr>
      <vt:lpstr>View Encapsulation</vt:lpstr>
      <vt:lpstr>View Encapsulation</vt:lpstr>
      <vt:lpstr>Data Binding</vt:lpstr>
      <vt:lpstr>Types of Data binding</vt:lpstr>
      <vt:lpstr>Data Binding (Flow of Data)</vt:lpstr>
      <vt:lpstr>Life Cycle Hooks</vt:lpstr>
      <vt:lpstr>Hooks for the Component</vt:lpstr>
      <vt:lpstr>Zone</vt:lpstr>
      <vt:lpstr>When Angular needs to update the HTML?</vt:lpstr>
      <vt:lpstr>Directives</vt:lpstr>
      <vt:lpstr>Parent Child Communication</vt:lpstr>
      <vt:lpstr>Pipes</vt:lpstr>
      <vt:lpstr>Assignment</vt:lpstr>
      <vt:lpstr>Using 3rd party Libraries in Angular</vt:lpstr>
      <vt:lpstr>Forms</vt:lpstr>
      <vt:lpstr>Key Differences</vt:lpstr>
      <vt:lpstr>Form Builder</vt:lpstr>
      <vt:lpstr>Built in Validators</vt:lpstr>
      <vt:lpstr>Promise</vt:lpstr>
      <vt:lpstr>RxJS</vt:lpstr>
      <vt:lpstr>Concepts in RxJS</vt:lpstr>
      <vt:lpstr>Promise Vs Observable</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Assignment (Day 3) </vt:lpstr>
      <vt:lpstr>Assignment Day3</vt:lpstr>
      <vt:lpstr>Communicating with backend services using HTTP</vt:lpstr>
      <vt:lpstr>@Injectable Services</vt:lpstr>
      <vt:lpstr>Angular Routing</vt:lpstr>
      <vt:lpstr>AppRoutingModule </vt:lpstr>
      <vt:lpstr>Creating routes</vt:lpstr>
      <vt:lpstr>Lazy Loading</vt:lpstr>
      <vt:lpstr>PowerPoint Presentation</vt:lpstr>
      <vt:lpstr>PowerPoint Presentation</vt:lpstr>
      <vt:lpstr>Secure Application using Route Guards</vt:lpstr>
      <vt:lpstr>Angular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2022-11-12T10:43:43Z</dcterms:modified>
</cp:coreProperties>
</file>