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08" r:id="rId7"/>
    <p:sldId id="310" r:id="rId8"/>
    <p:sldId id="309" r:id="rId9"/>
    <p:sldId id="311" r:id="rId10"/>
    <p:sldId id="312" r:id="rId11"/>
    <p:sldId id="313" r:id="rId12"/>
    <p:sldId id="314" r:id="rId13"/>
    <p:sldId id="316" r:id="rId14"/>
    <p:sldId id="317" r:id="rId15"/>
    <p:sldId id="318" r:id="rId16"/>
    <p:sldId id="319" r:id="rId17"/>
    <p:sldId id="315" r:id="rId18"/>
    <p:sldId id="320" r:id="rId19"/>
    <p:sldId id="321" r:id="rId20"/>
    <p:sldId id="322" r:id="rId21"/>
    <p:sldId id="323" r:id="rId22"/>
    <p:sldId id="332" r:id="rId23"/>
    <p:sldId id="333" r:id="rId24"/>
    <p:sldId id="338" r:id="rId25"/>
    <p:sldId id="334" r:id="rId26"/>
    <p:sldId id="339" r:id="rId27"/>
    <p:sldId id="335" r:id="rId28"/>
    <p:sldId id="337" r:id="rId29"/>
    <p:sldId id="336" r:id="rId30"/>
    <p:sldId id="331" r:id="rId31"/>
    <p:sldId id="340" r:id="rId32"/>
    <p:sldId id="341" r:id="rId33"/>
    <p:sldId id="342" r:id="rId34"/>
    <p:sldId id="343" r:id="rId35"/>
    <p:sldId id="344" r:id="rId36"/>
    <p:sldId id="345" r:id="rId37"/>
    <p:sldId id="346" r:id="rId38"/>
    <p:sldId id="348" r:id="rId39"/>
    <p:sldId id="349" r:id="rId40"/>
    <p:sldId id="350" r:id="rId41"/>
    <p:sldId id="347" r:id="rId42"/>
    <p:sldId id="351" r:id="rId43"/>
    <p:sldId id="352" r:id="rId44"/>
    <p:sldId id="353" r:id="rId45"/>
    <p:sldId id="354" r:id="rId46"/>
    <p:sldId id="355" r:id="rId47"/>
    <p:sldId id="356" r:id="rId48"/>
    <p:sldId id="358" r:id="rId49"/>
    <p:sldId id="357" r:id="rId50"/>
    <p:sldId id="30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D66A1E-9C05-4B68-9E0B-7269BB8123A9}">
          <p14:sldIdLst>
            <p14:sldId id="257"/>
            <p14:sldId id="302"/>
            <p14:sldId id="303"/>
            <p14:sldId id="304"/>
            <p14:sldId id="305"/>
            <p14:sldId id="308"/>
            <p14:sldId id="310"/>
            <p14:sldId id="309"/>
            <p14:sldId id="311"/>
            <p14:sldId id="312"/>
            <p14:sldId id="313"/>
            <p14:sldId id="314"/>
            <p14:sldId id="316"/>
            <p14:sldId id="317"/>
            <p14:sldId id="318"/>
            <p14:sldId id="319"/>
            <p14:sldId id="315"/>
            <p14:sldId id="320"/>
            <p14:sldId id="321"/>
            <p14:sldId id="322"/>
            <p14:sldId id="323"/>
            <p14:sldId id="332"/>
            <p14:sldId id="333"/>
            <p14:sldId id="338"/>
            <p14:sldId id="334"/>
            <p14:sldId id="339"/>
            <p14:sldId id="335"/>
            <p14:sldId id="337"/>
            <p14:sldId id="336"/>
            <p14:sldId id="331"/>
            <p14:sldId id="340"/>
            <p14:sldId id="341"/>
            <p14:sldId id="342"/>
            <p14:sldId id="343"/>
            <p14:sldId id="344"/>
            <p14:sldId id="345"/>
            <p14:sldId id="346"/>
            <p14:sldId id="348"/>
            <p14:sldId id="349"/>
          </p14:sldIdLst>
        </p14:section>
        <p14:section name="Untitled Section" id="{303D4E2D-C2DD-4CA0-B929-F15CCBFB420D}">
          <p14:sldIdLst>
            <p14:sldId id="350"/>
            <p14:sldId id="347"/>
            <p14:sldId id="351"/>
            <p14:sldId id="352"/>
            <p14:sldId id="353"/>
            <p14:sldId id="354"/>
            <p14:sldId id="355"/>
            <p14:sldId id="356"/>
            <p14:sldId id="358"/>
            <p14:sldId id="357"/>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94" autoAdjust="0"/>
    <p:restoredTop sz="94660"/>
  </p:normalViewPr>
  <p:slideViewPr>
    <p:cSldViewPr snapToGrid="0">
      <p:cViewPr varScale="1">
        <p:scale>
          <a:sx n="107" d="100"/>
          <a:sy n="107" d="100"/>
        </p:scale>
        <p:origin x="1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B2557C56-2DF8-421E-8276-659BB6B1F77E}"/>
    <pc:docChg chg="undo redo custSel addSld delSld modSld sldOrd">
      <pc:chgData name="Manish Sharma" userId="b799adb9ba789c8f" providerId="LiveId" clId="{B2557C56-2DF8-421E-8276-659BB6B1F77E}" dt="2022-06-27T07:22:28.724" v="1971" actId="1076"/>
      <pc:docMkLst>
        <pc:docMk/>
      </pc:docMkLst>
      <pc:sldChg chg="modSp mod">
        <pc:chgData name="Manish Sharma" userId="b799adb9ba789c8f" providerId="LiveId" clId="{B2557C56-2DF8-421E-8276-659BB6B1F77E}" dt="2022-06-22T03:34:19.173" v="6" actId="20577"/>
        <pc:sldMkLst>
          <pc:docMk/>
          <pc:sldMk cId="2387056038" sldId="257"/>
        </pc:sldMkLst>
        <pc:spChg chg="mod">
          <ac:chgData name="Manish Sharma" userId="b799adb9ba789c8f" providerId="LiveId" clId="{B2557C56-2DF8-421E-8276-659BB6B1F77E}" dt="2022-06-22T03:34:19.173" v="6" actId="20577"/>
          <ac:spMkLst>
            <pc:docMk/>
            <pc:sldMk cId="2387056038" sldId="257"/>
            <ac:spMk id="8" creationId="{21BA1D81-28D8-48F6-BE19-AD957AF78D79}"/>
          </ac:spMkLst>
        </pc:spChg>
      </pc:sldChg>
      <pc:sldChg chg="del">
        <pc:chgData name="Manish Sharma" userId="b799adb9ba789c8f" providerId="LiveId" clId="{B2557C56-2DF8-421E-8276-659BB6B1F77E}" dt="2022-06-22T03:34:30.856" v="7" actId="47"/>
        <pc:sldMkLst>
          <pc:docMk/>
          <pc:sldMk cId="3343896531" sldId="261"/>
        </pc:sldMkLst>
      </pc:sldChg>
      <pc:sldChg chg="del">
        <pc:chgData name="Manish Sharma" userId="b799adb9ba789c8f" providerId="LiveId" clId="{B2557C56-2DF8-421E-8276-659BB6B1F77E}" dt="2022-06-22T03:34:30.856" v="7" actId="47"/>
        <pc:sldMkLst>
          <pc:docMk/>
          <pc:sldMk cId="2942799856" sldId="262"/>
        </pc:sldMkLst>
      </pc:sldChg>
      <pc:sldChg chg="del">
        <pc:chgData name="Manish Sharma" userId="b799adb9ba789c8f" providerId="LiveId" clId="{B2557C56-2DF8-421E-8276-659BB6B1F77E}" dt="2022-06-22T03:34:30.856" v="7" actId="47"/>
        <pc:sldMkLst>
          <pc:docMk/>
          <pc:sldMk cId="337758348" sldId="270"/>
        </pc:sldMkLst>
      </pc:sldChg>
      <pc:sldChg chg="del">
        <pc:chgData name="Manish Sharma" userId="b799adb9ba789c8f" providerId="LiveId" clId="{B2557C56-2DF8-421E-8276-659BB6B1F77E}" dt="2022-06-22T03:34:30.856" v="7" actId="47"/>
        <pc:sldMkLst>
          <pc:docMk/>
          <pc:sldMk cId="1800526853" sldId="272"/>
        </pc:sldMkLst>
      </pc:sldChg>
      <pc:sldChg chg="del">
        <pc:chgData name="Manish Sharma" userId="b799adb9ba789c8f" providerId="LiveId" clId="{B2557C56-2DF8-421E-8276-659BB6B1F77E}" dt="2022-06-22T03:34:30.856" v="7" actId="47"/>
        <pc:sldMkLst>
          <pc:docMk/>
          <pc:sldMk cId="1937767460" sldId="276"/>
        </pc:sldMkLst>
      </pc:sldChg>
      <pc:sldChg chg="del">
        <pc:chgData name="Manish Sharma" userId="b799adb9ba789c8f" providerId="LiveId" clId="{B2557C56-2DF8-421E-8276-659BB6B1F77E}" dt="2022-06-22T03:34:30.856" v="7" actId="47"/>
        <pc:sldMkLst>
          <pc:docMk/>
          <pc:sldMk cId="1535532918" sldId="290"/>
        </pc:sldMkLst>
      </pc:sldChg>
      <pc:sldChg chg="del">
        <pc:chgData name="Manish Sharma" userId="b799adb9ba789c8f" providerId="LiveId" clId="{B2557C56-2DF8-421E-8276-659BB6B1F77E}" dt="2022-06-22T03:34:30.856" v="7" actId="47"/>
        <pc:sldMkLst>
          <pc:docMk/>
          <pc:sldMk cId="927873483" sldId="291"/>
        </pc:sldMkLst>
      </pc:sldChg>
      <pc:sldChg chg="del">
        <pc:chgData name="Manish Sharma" userId="b799adb9ba789c8f" providerId="LiveId" clId="{B2557C56-2DF8-421E-8276-659BB6B1F77E}" dt="2022-06-22T03:34:30.856" v="7" actId="47"/>
        <pc:sldMkLst>
          <pc:docMk/>
          <pc:sldMk cId="4125748975" sldId="292"/>
        </pc:sldMkLst>
      </pc:sldChg>
      <pc:sldChg chg="del">
        <pc:chgData name="Manish Sharma" userId="b799adb9ba789c8f" providerId="LiveId" clId="{B2557C56-2DF8-421E-8276-659BB6B1F77E}" dt="2022-06-22T03:34:30.856" v="7" actId="47"/>
        <pc:sldMkLst>
          <pc:docMk/>
          <pc:sldMk cId="3776691465" sldId="296"/>
        </pc:sldMkLst>
      </pc:sldChg>
      <pc:sldChg chg="del">
        <pc:chgData name="Manish Sharma" userId="b799adb9ba789c8f" providerId="LiveId" clId="{B2557C56-2DF8-421E-8276-659BB6B1F77E}" dt="2022-06-22T03:34:30.856" v="7" actId="47"/>
        <pc:sldMkLst>
          <pc:docMk/>
          <pc:sldMk cId="2063019643" sldId="300"/>
        </pc:sldMkLst>
      </pc:sldChg>
      <pc:sldChg chg="del">
        <pc:chgData name="Manish Sharma" userId="b799adb9ba789c8f" providerId="LiveId" clId="{B2557C56-2DF8-421E-8276-659BB6B1F77E}" dt="2022-06-22T03:34:30.856" v="7" actId="47"/>
        <pc:sldMkLst>
          <pc:docMk/>
          <pc:sldMk cId="478541214" sldId="302"/>
        </pc:sldMkLst>
      </pc:sldChg>
      <pc:sldChg chg="addSp modSp new">
        <pc:chgData name="Manish Sharma" userId="b799adb9ba789c8f" providerId="LiveId" clId="{B2557C56-2DF8-421E-8276-659BB6B1F77E}" dt="2022-06-22T03:49:05.909" v="12"/>
        <pc:sldMkLst>
          <pc:docMk/>
          <pc:sldMk cId="3015540786" sldId="302"/>
        </pc:sldMkLst>
        <pc:spChg chg="add mod">
          <ac:chgData name="Manish Sharma" userId="b799adb9ba789c8f" providerId="LiveId" clId="{B2557C56-2DF8-421E-8276-659BB6B1F77E}" dt="2022-06-22T03:48:32.388" v="9"/>
          <ac:spMkLst>
            <pc:docMk/>
            <pc:sldMk cId="3015540786" sldId="302"/>
            <ac:spMk id="2" creationId="{3B85721A-1189-3E76-4BFD-9FFF3238585B}"/>
          </ac:spMkLst>
        </pc:spChg>
        <pc:spChg chg="mod">
          <ac:chgData name="Manish Sharma" userId="b799adb9ba789c8f" providerId="LiveId" clId="{B2557C56-2DF8-421E-8276-659BB6B1F77E}" dt="2022-06-22T03:48:32.388" v="9"/>
          <ac:spMkLst>
            <pc:docMk/>
            <pc:sldMk cId="3015540786" sldId="302"/>
            <ac:spMk id="4" creationId="{ABFD43A7-01D6-D71F-CB80-33ED51825DFF}"/>
          </ac:spMkLst>
        </pc:spChg>
        <pc:spChg chg="mod">
          <ac:chgData name="Manish Sharma" userId="b799adb9ba789c8f" providerId="LiveId" clId="{B2557C56-2DF8-421E-8276-659BB6B1F77E}" dt="2022-06-22T03:48:32.388" v="9"/>
          <ac:spMkLst>
            <pc:docMk/>
            <pc:sldMk cId="3015540786" sldId="302"/>
            <ac:spMk id="5" creationId="{66EA9C5F-0058-FF41-4D63-7BAFF2B31C05}"/>
          </ac:spMkLst>
        </pc:spChg>
        <pc:spChg chg="mod">
          <ac:chgData name="Manish Sharma" userId="b799adb9ba789c8f" providerId="LiveId" clId="{B2557C56-2DF8-421E-8276-659BB6B1F77E}" dt="2022-06-22T03:48:32.388" v="9"/>
          <ac:spMkLst>
            <pc:docMk/>
            <pc:sldMk cId="3015540786" sldId="302"/>
            <ac:spMk id="7" creationId="{A21BA292-7896-D003-65D8-383FBCCDE31F}"/>
          </ac:spMkLst>
        </pc:spChg>
        <pc:spChg chg="mod">
          <ac:chgData name="Manish Sharma" userId="b799adb9ba789c8f" providerId="LiveId" clId="{B2557C56-2DF8-421E-8276-659BB6B1F77E}" dt="2022-06-22T03:48:32.388" v="9"/>
          <ac:spMkLst>
            <pc:docMk/>
            <pc:sldMk cId="3015540786" sldId="302"/>
            <ac:spMk id="8" creationId="{1C6B5F28-F9FD-D7F3-60AA-28C98C9FE6B5}"/>
          </ac:spMkLst>
        </pc:spChg>
        <pc:spChg chg="add mod">
          <ac:chgData name="Manish Sharma" userId="b799adb9ba789c8f" providerId="LiveId" clId="{B2557C56-2DF8-421E-8276-659BB6B1F77E}" dt="2022-06-22T03:48:47.789" v="10"/>
          <ac:spMkLst>
            <pc:docMk/>
            <pc:sldMk cId="3015540786" sldId="302"/>
            <ac:spMk id="9" creationId="{1A0AA96F-96A8-9538-764A-B9BCA17A75F1}"/>
          </ac:spMkLst>
        </pc:spChg>
        <pc:spChg chg="add mod">
          <ac:chgData name="Manish Sharma" userId="b799adb9ba789c8f" providerId="LiveId" clId="{B2557C56-2DF8-421E-8276-659BB6B1F77E}" dt="2022-06-22T03:48:47.789" v="10"/>
          <ac:spMkLst>
            <pc:docMk/>
            <pc:sldMk cId="3015540786" sldId="302"/>
            <ac:spMk id="11" creationId="{D4494D6C-2110-AEAF-03B1-CF5F68DC5998}"/>
          </ac:spMkLst>
        </pc:spChg>
        <pc:spChg chg="add mod">
          <ac:chgData name="Manish Sharma" userId="b799adb9ba789c8f" providerId="LiveId" clId="{B2557C56-2DF8-421E-8276-659BB6B1F77E}" dt="2022-06-22T03:48:47.789" v="10"/>
          <ac:spMkLst>
            <pc:docMk/>
            <pc:sldMk cId="3015540786" sldId="302"/>
            <ac:spMk id="13" creationId="{3573EF86-4D55-01C3-6E6B-68BD54F5CBA3}"/>
          </ac:spMkLst>
        </pc:spChg>
        <pc:spChg chg="add mod">
          <ac:chgData name="Manish Sharma" userId="b799adb9ba789c8f" providerId="LiveId" clId="{B2557C56-2DF8-421E-8276-659BB6B1F77E}" dt="2022-06-22T03:48:55.853" v="11"/>
          <ac:spMkLst>
            <pc:docMk/>
            <pc:sldMk cId="3015540786" sldId="302"/>
            <ac:spMk id="14" creationId="{6762FDAA-5DC0-A330-C626-B4E0926B7A2D}"/>
          </ac:spMkLst>
        </pc:spChg>
        <pc:spChg chg="add mod">
          <ac:chgData name="Manish Sharma" userId="b799adb9ba789c8f" providerId="LiveId" clId="{B2557C56-2DF8-421E-8276-659BB6B1F77E}" dt="2022-06-22T03:48:55.853" v="11"/>
          <ac:spMkLst>
            <pc:docMk/>
            <pc:sldMk cId="3015540786" sldId="302"/>
            <ac:spMk id="15" creationId="{477B7EBF-AC8C-0F6C-8B3F-5346D6F66F26}"/>
          </ac:spMkLst>
        </pc:spChg>
        <pc:spChg chg="add mod">
          <ac:chgData name="Manish Sharma" userId="b799adb9ba789c8f" providerId="LiveId" clId="{B2557C56-2DF8-421E-8276-659BB6B1F77E}" dt="2022-06-22T03:48:55.853" v="11"/>
          <ac:spMkLst>
            <pc:docMk/>
            <pc:sldMk cId="3015540786" sldId="302"/>
            <ac:spMk id="16" creationId="{4A5A4D14-E23A-7C03-5B80-911B5FBE7334}"/>
          </ac:spMkLst>
        </pc:spChg>
        <pc:spChg chg="add mod">
          <ac:chgData name="Manish Sharma" userId="b799adb9ba789c8f" providerId="LiveId" clId="{B2557C56-2DF8-421E-8276-659BB6B1F77E}" dt="2022-06-22T03:48:55.853" v="11"/>
          <ac:spMkLst>
            <pc:docMk/>
            <pc:sldMk cId="3015540786" sldId="302"/>
            <ac:spMk id="17" creationId="{F6EAA60F-806A-2406-532E-9B7C46064F01}"/>
          </ac:spMkLst>
        </pc:spChg>
        <pc:spChg chg="add mod">
          <ac:chgData name="Manish Sharma" userId="b799adb9ba789c8f" providerId="LiveId" clId="{B2557C56-2DF8-421E-8276-659BB6B1F77E}" dt="2022-06-22T03:48:55.853" v="11"/>
          <ac:spMkLst>
            <pc:docMk/>
            <pc:sldMk cId="3015540786" sldId="302"/>
            <ac:spMk id="18" creationId="{727B95F5-BB7F-A81F-9160-84CA1DCAF36E}"/>
          </ac:spMkLst>
        </pc:spChg>
        <pc:spChg chg="add mod">
          <ac:chgData name="Manish Sharma" userId="b799adb9ba789c8f" providerId="LiveId" clId="{B2557C56-2DF8-421E-8276-659BB6B1F77E}" dt="2022-06-22T03:49:05.909" v="12"/>
          <ac:spMkLst>
            <pc:docMk/>
            <pc:sldMk cId="3015540786" sldId="302"/>
            <ac:spMk id="21" creationId="{8F3C5CBE-A6D0-6327-02EE-F58876A91599}"/>
          </ac:spMkLst>
        </pc:spChg>
        <pc:spChg chg="add mod">
          <ac:chgData name="Manish Sharma" userId="b799adb9ba789c8f" providerId="LiveId" clId="{B2557C56-2DF8-421E-8276-659BB6B1F77E}" dt="2022-06-22T03:49:05.909" v="12"/>
          <ac:spMkLst>
            <pc:docMk/>
            <pc:sldMk cId="3015540786" sldId="302"/>
            <ac:spMk id="22" creationId="{456A2032-6837-351E-F26B-92AC16D1C200}"/>
          </ac:spMkLst>
        </pc:spChg>
        <pc:spChg chg="mod">
          <ac:chgData name="Manish Sharma" userId="b799adb9ba789c8f" providerId="LiveId" clId="{B2557C56-2DF8-421E-8276-659BB6B1F77E}" dt="2022-06-22T03:49:05.909" v="12"/>
          <ac:spMkLst>
            <pc:docMk/>
            <pc:sldMk cId="3015540786" sldId="302"/>
            <ac:spMk id="24" creationId="{4AD4BA28-3AB5-9586-F70D-C526AA237BE5}"/>
          </ac:spMkLst>
        </pc:spChg>
        <pc:spChg chg="mod">
          <ac:chgData name="Manish Sharma" userId="b799adb9ba789c8f" providerId="LiveId" clId="{B2557C56-2DF8-421E-8276-659BB6B1F77E}" dt="2022-06-22T03:49:05.909" v="12"/>
          <ac:spMkLst>
            <pc:docMk/>
            <pc:sldMk cId="3015540786" sldId="302"/>
            <ac:spMk id="25" creationId="{5C5172F5-7235-FE40-4574-C439656755B3}"/>
          </ac:spMkLst>
        </pc:spChg>
        <pc:grpChg chg="add mod">
          <ac:chgData name="Manish Sharma" userId="b799adb9ba789c8f" providerId="LiveId" clId="{B2557C56-2DF8-421E-8276-659BB6B1F77E}" dt="2022-06-22T03:48:32.388" v="9"/>
          <ac:grpSpMkLst>
            <pc:docMk/>
            <pc:sldMk cId="3015540786" sldId="302"/>
            <ac:grpSpMk id="3" creationId="{E9D2B95E-C3A8-E693-95EA-F4559407B1B6}"/>
          </ac:grpSpMkLst>
        </pc:grpChg>
        <pc:grpChg chg="add mod">
          <ac:chgData name="Manish Sharma" userId="b799adb9ba789c8f" providerId="LiveId" clId="{B2557C56-2DF8-421E-8276-659BB6B1F77E}" dt="2022-06-22T03:48:32.388" v="9"/>
          <ac:grpSpMkLst>
            <pc:docMk/>
            <pc:sldMk cId="3015540786" sldId="302"/>
            <ac:grpSpMk id="6" creationId="{D31F06AE-D7D1-5110-40E7-F42F1A1B8DA6}"/>
          </ac:grpSpMkLst>
        </pc:grpChg>
        <pc:grpChg chg="add mod">
          <ac:chgData name="Manish Sharma" userId="b799adb9ba789c8f" providerId="LiveId" clId="{B2557C56-2DF8-421E-8276-659BB6B1F77E}" dt="2022-06-22T03:49:05.909" v="12"/>
          <ac:grpSpMkLst>
            <pc:docMk/>
            <pc:sldMk cId="3015540786" sldId="302"/>
            <ac:grpSpMk id="23" creationId="{CD067A6A-42B0-6706-9641-AF6DE4EAC1F6}"/>
          </ac:grpSpMkLst>
        </pc:grpChg>
        <pc:cxnChg chg="add mod">
          <ac:chgData name="Manish Sharma" userId="b799adb9ba789c8f" providerId="LiveId" clId="{B2557C56-2DF8-421E-8276-659BB6B1F77E}" dt="2022-06-22T03:48:47.789" v="10"/>
          <ac:cxnSpMkLst>
            <pc:docMk/>
            <pc:sldMk cId="3015540786" sldId="302"/>
            <ac:cxnSpMk id="10" creationId="{2BDDF653-FF08-68EE-9A50-EAB8C62DFB94}"/>
          </ac:cxnSpMkLst>
        </pc:cxnChg>
        <pc:cxnChg chg="add mod">
          <ac:chgData name="Manish Sharma" userId="b799adb9ba789c8f" providerId="LiveId" clId="{B2557C56-2DF8-421E-8276-659BB6B1F77E}" dt="2022-06-22T03:48:47.789" v="10"/>
          <ac:cxnSpMkLst>
            <pc:docMk/>
            <pc:sldMk cId="3015540786" sldId="302"/>
            <ac:cxnSpMk id="12" creationId="{3D45B4D2-E319-AAA0-4D65-F20A02C1E669}"/>
          </ac:cxnSpMkLst>
        </pc:cxnChg>
        <pc:cxnChg chg="add mod">
          <ac:chgData name="Manish Sharma" userId="b799adb9ba789c8f" providerId="LiveId" clId="{B2557C56-2DF8-421E-8276-659BB6B1F77E}" dt="2022-06-22T03:49:05.909" v="12"/>
          <ac:cxnSpMkLst>
            <pc:docMk/>
            <pc:sldMk cId="3015540786" sldId="302"/>
            <ac:cxnSpMk id="19" creationId="{D359F8E9-27BA-6466-29A1-3196F27F0C66}"/>
          </ac:cxnSpMkLst>
        </pc:cxnChg>
        <pc:cxnChg chg="add mod">
          <ac:chgData name="Manish Sharma" userId="b799adb9ba789c8f" providerId="LiveId" clId="{B2557C56-2DF8-421E-8276-659BB6B1F77E}" dt="2022-06-22T03:49:05.909" v="12"/>
          <ac:cxnSpMkLst>
            <pc:docMk/>
            <pc:sldMk cId="3015540786" sldId="302"/>
            <ac:cxnSpMk id="20" creationId="{5C31EC64-BB97-F7FC-BF9C-A67A428A5EC5}"/>
          </ac:cxnSpMkLst>
        </pc:cxnChg>
      </pc:sldChg>
      <pc:sldChg chg="del">
        <pc:chgData name="Manish Sharma" userId="b799adb9ba789c8f" providerId="LiveId" clId="{B2557C56-2DF8-421E-8276-659BB6B1F77E}" dt="2022-06-22T03:34:30.856" v="7" actId="47"/>
        <pc:sldMkLst>
          <pc:docMk/>
          <pc:sldMk cId="74185702" sldId="303"/>
        </pc:sldMkLst>
      </pc:sldChg>
      <pc:sldChg chg="addSp modSp new mod modClrScheme chgLayout">
        <pc:chgData name="Manish Sharma" userId="b799adb9ba789c8f" providerId="LiveId" clId="{B2557C56-2DF8-421E-8276-659BB6B1F77E}" dt="2022-06-22T03:51:56.348" v="178" actId="20577"/>
        <pc:sldMkLst>
          <pc:docMk/>
          <pc:sldMk cId="2268540241" sldId="303"/>
        </pc:sldMkLst>
        <pc:spChg chg="add mod">
          <ac:chgData name="Manish Sharma" userId="b799adb9ba789c8f" providerId="LiveId" clId="{B2557C56-2DF8-421E-8276-659BB6B1F77E}" dt="2022-06-22T03:49:47.577" v="32" actId="20577"/>
          <ac:spMkLst>
            <pc:docMk/>
            <pc:sldMk cId="2268540241" sldId="303"/>
            <ac:spMk id="2" creationId="{14E614C4-A20A-BC6D-8D43-7E0880D925AC}"/>
          </ac:spMkLst>
        </pc:spChg>
        <pc:spChg chg="add mod">
          <ac:chgData name="Manish Sharma" userId="b799adb9ba789c8f" providerId="LiveId" clId="{B2557C56-2DF8-421E-8276-659BB6B1F77E}" dt="2022-06-22T03:51:56.348" v="178" actId="20577"/>
          <ac:spMkLst>
            <pc:docMk/>
            <pc:sldMk cId="2268540241" sldId="303"/>
            <ac:spMk id="3" creationId="{6AD3FD09-5B54-1A8A-BE62-0C4C833EE962}"/>
          </ac:spMkLst>
        </pc:spChg>
      </pc:sldChg>
      <pc:sldChg chg="del">
        <pc:chgData name="Manish Sharma" userId="b799adb9ba789c8f" providerId="LiveId" clId="{B2557C56-2DF8-421E-8276-659BB6B1F77E}" dt="2022-06-22T03:34:30.856" v="7" actId="47"/>
        <pc:sldMkLst>
          <pc:docMk/>
          <pc:sldMk cId="674613534" sldId="304"/>
        </pc:sldMkLst>
      </pc:sldChg>
      <pc:sldChg chg="addSp modSp new">
        <pc:chgData name="Manish Sharma" userId="b799adb9ba789c8f" providerId="LiveId" clId="{B2557C56-2DF8-421E-8276-659BB6B1F77E}" dt="2022-06-22T03:54:07.755" v="183"/>
        <pc:sldMkLst>
          <pc:docMk/>
          <pc:sldMk cId="3797841340" sldId="304"/>
        </pc:sldMkLst>
        <pc:spChg chg="add mod">
          <ac:chgData name="Manish Sharma" userId="b799adb9ba789c8f" providerId="LiveId" clId="{B2557C56-2DF8-421E-8276-659BB6B1F77E}" dt="2022-06-22T03:53:20.067" v="180"/>
          <ac:spMkLst>
            <pc:docMk/>
            <pc:sldMk cId="3797841340" sldId="304"/>
            <ac:spMk id="2" creationId="{5D14BAA5-E71E-FD37-6AAF-43378E763EA8}"/>
          </ac:spMkLst>
        </pc:spChg>
        <pc:spChg chg="add mod">
          <ac:chgData name="Manish Sharma" userId="b799adb9ba789c8f" providerId="LiveId" clId="{B2557C56-2DF8-421E-8276-659BB6B1F77E}" dt="2022-06-22T03:53:20.067" v="180"/>
          <ac:spMkLst>
            <pc:docMk/>
            <pc:sldMk cId="3797841340" sldId="304"/>
            <ac:spMk id="5" creationId="{E4BE6080-D7CC-DD9A-8A65-B28672253C06}"/>
          </ac:spMkLst>
        </pc:spChg>
        <pc:spChg chg="mod">
          <ac:chgData name="Manish Sharma" userId="b799adb9ba789c8f" providerId="LiveId" clId="{B2557C56-2DF8-421E-8276-659BB6B1F77E}" dt="2022-06-22T03:53:20.067" v="180"/>
          <ac:spMkLst>
            <pc:docMk/>
            <pc:sldMk cId="3797841340" sldId="304"/>
            <ac:spMk id="7" creationId="{6D59AE20-3C72-B863-388C-7151E0A7C031}"/>
          </ac:spMkLst>
        </pc:spChg>
        <pc:spChg chg="mod">
          <ac:chgData name="Manish Sharma" userId="b799adb9ba789c8f" providerId="LiveId" clId="{B2557C56-2DF8-421E-8276-659BB6B1F77E}" dt="2022-06-22T03:53:20.067" v="180"/>
          <ac:spMkLst>
            <pc:docMk/>
            <pc:sldMk cId="3797841340" sldId="304"/>
            <ac:spMk id="8" creationId="{1BDFA003-64C5-7A59-70F5-CE3329F8651C}"/>
          </ac:spMkLst>
        </pc:spChg>
        <pc:spChg chg="mod">
          <ac:chgData name="Manish Sharma" userId="b799adb9ba789c8f" providerId="LiveId" clId="{B2557C56-2DF8-421E-8276-659BB6B1F77E}" dt="2022-06-22T03:53:20.067" v="180"/>
          <ac:spMkLst>
            <pc:docMk/>
            <pc:sldMk cId="3797841340" sldId="304"/>
            <ac:spMk id="10" creationId="{A9AFF7C1-4868-E2E1-EEC5-9E9088B95FF5}"/>
          </ac:spMkLst>
        </pc:spChg>
        <pc:spChg chg="mod">
          <ac:chgData name="Manish Sharma" userId="b799adb9ba789c8f" providerId="LiveId" clId="{B2557C56-2DF8-421E-8276-659BB6B1F77E}" dt="2022-06-22T03:53:20.067" v="180"/>
          <ac:spMkLst>
            <pc:docMk/>
            <pc:sldMk cId="3797841340" sldId="304"/>
            <ac:spMk id="11" creationId="{A89E02D4-B1ED-59B8-662A-65538DC2A3FA}"/>
          </ac:spMkLst>
        </pc:spChg>
        <pc:spChg chg="add mod">
          <ac:chgData name="Manish Sharma" userId="b799adb9ba789c8f" providerId="LiveId" clId="{B2557C56-2DF8-421E-8276-659BB6B1F77E}" dt="2022-06-22T03:53:20.067" v="180"/>
          <ac:spMkLst>
            <pc:docMk/>
            <pc:sldMk cId="3797841340" sldId="304"/>
            <ac:spMk id="13" creationId="{CE51C21C-0237-4023-23E3-1BD626532FDB}"/>
          </ac:spMkLst>
        </pc:spChg>
        <pc:spChg chg="add mod">
          <ac:chgData name="Manish Sharma" userId="b799adb9ba789c8f" providerId="LiveId" clId="{B2557C56-2DF8-421E-8276-659BB6B1F77E}" dt="2022-06-22T03:53:41.316" v="181"/>
          <ac:spMkLst>
            <pc:docMk/>
            <pc:sldMk cId="3797841340" sldId="304"/>
            <ac:spMk id="14" creationId="{8D0B71A0-9F76-1351-51B9-A1A0BAB96257}"/>
          </ac:spMkLst>
        </pc:spChg>
        <pc:spChg chg="add mod">
          <ac:chgData name="Manish Sharma" userId="b799adb9ba789c8f" providerId="LiveId" clId="{B2557C56-2DF8-421E-8276-659BB6B1F77E}" dt="2022-06-22T03:53:41.316" v="181"/>
          <ac:spMkLst>
            <pc:docMk/>
            <pc:sldMk cId="3797841340" sldId="304"/>
            <ac:spMk id="16" creationId="{D09B43E7-F25D-7F66-49A3-E379CF79EDFC}"/>
          </ac:spMkLst>
        </pc:spChg>
        <pc:spChg chg="add mod">
          <ac:chgData name="Manish Sharma" userId="b799adb9ba789c8f" providerId="LiveId" clId="{B2557C56-2DF8-421E-8276-659BB6B1F77E}" dt="2022-06-22T03:53:41.316" v="181"/>
          <ac:spMkLst>
            <pc:docMk/>
            <pc:sldMk cId="3797841340" sldId="304"/>
            <ac:spMk id="18" creationId="{7EEE06D2-427A-7A9B-7FBF-D2BFBC297225}"/>
          </ac:spMkLst>
        </pc:spChg>
        <pc:spChg chg="add mod">
          <ac:chgData name="Manish Sharma" userId="b799adb9ba789c8f" providerId="LiveId" clId="{B2557C56-2DF8-421E-8276-659BB6B1F77E}" dt="2022-06-22T03:53:54.391" v="182"/>
          <ac:spMkLst>
            <pc:docMk/>
            <pc:sldMk cId="3797841340" sldId="304"/>
            <ac:spMk id="19" creationId="{E5F2A74C-E6C8-B9FA-76EC-E7D3D1BE77D5}"/>
          </ac:spMkLst>
        </pc:spChg>
        <pc:spChg chg="add mod">
          <ac:chgData name="Manish Sharma" userId="b799adb9ba789c8f" providerId="LiveId" clId="{B2557C56-2DF8-421E-8276-659BB6B1F77E}" dt="2022-06-22T03:53:54.391" v="182"/>
          <ac:spMkLst>
            <pc:docMk/>
            <pc:sldMk cId="3797841340" sldId="304"/>
            <ac:spMk id="20" creationId="{55566293-1231-3935-7AD4-AC6C4F5E8565}"/>
          </ac:spMkLst>
        </pc:spChg>
        <pc:spChg chg="add mod">
          <ac:chgData name="Manish Sharma" userId="b799adb9ba789c8f" providerId="LiveId" clId="{B2557C56-2DF8-421E-8276-659BB6B1F77E}" dt="2022-06-22T03:53:54.391" v="182"/>
          <ac:spMkLst>
            <pc:docMk/>
            <pc:sldMk cId="3797841340" sldId="304"/>
            <ac:spMk id="21" creationId="{5080973E-A265-26F1-289C-2A94ADA64BAA}"/>
          </ac:spMkLst>
        </pc:spChg>
        <pc:spChg chg="add mod">
          <ac:chgData name="Manish Sharma" userId="b799adb9ba789c8f" providerId="LiveId" clId="{B2557C56-2DF8-421E-8276-659BB6B1F77E}" dt="2022-06-22T03:53:54.391" v="182"/>
          <ac:spMkLst>
            <pc:docMk/>
            <pc:sldMk cId="3797841340" sldId="304"/>
            <ac:spMk id="22" creationId="{23AC0503-2D86-2FAC-621A-97DDD89C0A54}"/>
          </ac:spMkLst>
        </pc:spChg>
        <pc:spChg chg="add mod">
          <ac:chgData name="Manish Sharma" userId="b799adb9ba789c8f" providerId="LiveId" clId="{B2557C56-2DF8-421E-8276-659BB6B1F77E}" dt="2022-06-22T03:53:54.391" v="182"/>
          <ac:spMkLst>
            <pc:docMk/>
            <pc:sldMk cId="3797841340" sldId="304"/>
            <ac:spMk id="23" creationId="{B9091FAF-4B5D-35B9-F4B1-15FB42AA2B01}"/>
          </ac:spMkLst>
        </pc:spChg>
        <pc:spChg chg="add mod">
          <ac:chgData name="Manish Sharma" userId="b799adb9ba789c8f" providerId="LiveId" clId="{B2557C56-2DF8-421E-8276-659BB6B1F77E}" dt="2022-06-22T03:54:07.755" v="183"/>
          <ac:spMkLst>
            <pc:docMk/>
            <pc:sldMk cId="3797841340" sldId="304"/>
            <ac:spMk id="25" creationId="{06AF8C0A-776E-C0B2-194B-D334DFB31FD2}"/>
          </ac:spMkLst>
        </pc:spChg>
        <pc:spChg chg="add mod">
          <ac:chgData name="Manish Sharma" userId="b799adb9ba789c8f" providerId="LiveId" clId="{B2557C56-2DF8-421E-8276-659BB6B1F77E}" dt="2022-06-22T03:54:07.755" v="183"/>
          <ac:spMkLst>
            <pc:docMk/>
            <pc:sldMk cId="3797841340" sldId="304"/>
            <ac:spMk id="26" creationId="{8592150C-129E-6564-9803-F2C0573F4C73}"/>
          </ac:spMkLst>
        </pc:spChg>
        <pc:spChg chg="mod">
          <ac:chgData name="Manish Sharma" userId="b799adb9ba789c8f" providerId="LiveId" clId="{B2557C56-2DF8-421E-8276-659BB6B1F77E}" dt="2022-06-22T03:54:07.755" v="183"/>
          <ac:spMkLst>
            <pc:docMk/>
            <pc:sldMk cId="3797841340" sldId="304"/>
            <ac:spMk id="28" creationId="{5D388B43-D373-A782-DB8B-90A62FF06087}"/>
          </ac:spMkLst>
        </pc:spChg>
        <pc:spChg chg="mod">
          <ac:chgData name="Manish Sharma" userId="b799adb9ba789c8f" providerId="LiveId" clId="{B2557C56-2DF8-421E-8276-659BB6B1F77E}" dt="2022-06-22T03:54:07.755" v="183"/>
          <ac:spMkLst>
            <pc:docMk/>
            <pc:sldMk cId="3797841340" sldId="304"/>
            <ac:spMk id="29" creationId="{AD100255-7E68-518A-49D5-EE8772FE7B85}"/>
          </ac:spMkLst>
        </pc:spChg>
        <pc:grpChg chg="add mod">
          <ac:chgData name="Manish Sharma" userId="b799adb9ba789c8f" providerId="LiveId" clId="{B2557C56-2DF8-421E-8276-659BB6B1F77E}" dt="2022-06-22T03:53:20.067" v="180"/>
          <ac:grpSpMkLst>
            <pc:docMk/>
            <pc:sldMk cId="3797841340" sldId="304"/>
            <ac:grpSpMk id="6" creationId="{DD7EC6B8-2020-307B-2F96-5E42ED3E373A}"/>
          </ac:grpSpMkLst>
        </pc:grpChg>
        <pc:grpChg chg="add mod">
          <ac:chgData name="Manish Sharma" userId="b799adb9ba789c8f" providerId="LiveId" clId="{B2557C56-2DF8-421E-8276-659BB6B1F77E}" dt="2022-06-22T03:53:20.067" v="180"/>
          <ac:grpSpMkLst>
            <pc:docMk/>
            <pc:sldMk cId="3797841340" sldId="304"/>
            <ac:grpSpMk id="9" creationId="{47512119-6D2A-F433-DA61-940FC528897C}"/>
          </ac:grpSpMkLst>
        </pc:grpChg>
        <pc:grpChg chg="add mod">
          <ac:chgData name="Manish Sharma" userId="b799adb9ba789c8f" providerId="LiveId" clId="{B2557C56-2DF8-421E-8276-659BB6B1F77E}" dt="2022-06-22T03:54:07.755" v="183"/>
          <ac:grpSpMkLst>
            <pc:docMk/>
            <pc:sldMk cId="3797841340" sldId="304"/>
            <ac:grpSpMk id="27" creationId="{80321745-620F-D92F-BC46-8FBD2A380741}"/>
          </ac:grpSpMkLst>
        </pc:grpChg>
        <pc:cxnChg chg="add mod">
          <ac:chgData name="Manish Sharma" userId="b799adb9ba789c8f" providerId="LiveId" clId="{B2557C56-2DF8-421E-8276-659BB6B1F77E}" dt="2022-06-22T03:53:20.067" v="180"/>
          <ac:cxnSpMkLst>
            <pc:docMk/>
            <pc:sldMk cId="3797841340" sldId="304"/>
            <ac:cxnSpMk id="3" creationId="{33FA917E-B5F0-E68A-FFBE-143E0818E2D1}"/>
          </ac:cxnSpMkLst>
        </pc:cxnChg>
        <pc:cxnChg chg="add mod">
          <ac:chgData name="Manish Sharma" userId="b799adb9ba789c8f" providerId="LiveId" clId="{B2557C56-2DF8-421E-8276-659BB6B1F77E}" dt="2022-06-22T03:53:20.067" v="180"/>
          <ac:cxnSpMkLst>
            <pc:docMk/>
            <pc:sldMk cId="3797841340" sldId="304"/>
            <ac:cxnSpMk id="4" creationId="{A9ACFA9A-823C-EED9-F91E-ACD0CF2EECDC}"/>
          </ac:cxnSpMkLst>
        </pc:cxnChg>
        <pc:cxnChg chg="add mod">
          <ac:chgData name="Manish Sharma" userId="b799adb9ba789c8f" providerId="LiveId" clId="{B2557C56-2DF8-421E-8276-659BB6B1F77E}" dt="2022-06-22T03:53:20.067" v="180"/>
          <ac:cxnSpMkLst>
            <pc:docMk/>
            <pc:sldMk cId="3797841340" sldId="304"/>
            <ac:cxnSpMk id="12" creationId="{D42EE6E7-59BF-6506-C0D9-12BD86B8548A}"/>
          </ac:cxnSpMkLst>
        </pc:cxnChg>
        <pc:cxnChg chg="add mod">
          <ac:chgData name="Manish Sharma" userId="b799adb9ba789c8f" providerId="LiveId" clId="{B2557C56-2DF8-421E-8276-659BB6B1F77E}" dt="2022-06-22T03:53:41.316" v="181"/>
          <ac:cxnSpMkLst>
            <pc:docMk/>
            <pc:sldMk cId="3797841340" sldId="304"/>
            <ac:cxnSpMk id="15" creationId="{1A7EAD43-2B00-3169-96EF-BD4835292B68}"/>
          </ac:cxnSpMkLst>
        </pc:cxnChg>
        <pc:cxnChg chg="add mod">
          <ac:chgData name="Manish Sharma" userId="b799adb9ba789c8f" providerId="LiveId" clId="{B2557C56-2DF8-421E-8276-659BB6B1F77E}" dt="2022-06-22T03:53:41.316" v="181"/>
          <ac:cxnSpMkLst>
            <pc:docMk/>
            <pc:sldMk cId="3797841340" sldId="304"/>
            <ac:cxnSpMk id="17" creationId="{5E193FB3-2810-FF1F-6F27-06D764391C48}"/>
          </ac:cxnSpMkLst>
        </pc:cxnChg>
        <pc:cxnChg chg="add mod">
          <ac:chgData name="Manish Sharma" userId="b799adb9ba789c8f" providerId="LiveId" clId="{B2557C56-2DF8-421E-8276-659BB6B1F77E}" dt="2022-06-22T03:54:07.755" v="183"/>
          <ac:cxnSpMkLst>
            <pc:docMk/>
            <pc:sldMk cId="3797841340" sldId="304"/>
            <ac:cxnSpMk id="24" creationId="{FCF76089-7858-4D89-A092-EC98E4574B68}"/>
          </ac:cxnSpMkLst>
        </pc:cxnChg>
        <pc:cxnChg chg="add mod">
          <ac:chgData name="Manish Sharma" userId="b799adb9ba789c8f" providerId="LiveId" clId="{B2557C56-2DF8-421E-8276-659BB6B1F77E}" dt="2022-06-22T03:54:07.755" v="183"/>
          <ac:cxnSpMkLst>
            <pc:docMk/>
            <pc:sldMk cId="3797841340" sldId="304"/>
            <ac:cxnSpMk id="30" creationId="{3B4A2040-4620-DCD8-F276-ABACBC253925}"/>
          </ac:cxnSpMkLst>
        </pc:cxnChg>
      </pc:sldChg>
      <pc:sldChg chg="addSp modSp new">
        <pc:chgData name="Manish Sharma" userId="b799adb9ba789c8f" providerId="LiveId" clId="{B2557C56-2DF8-421E-8276-659BB6B1F77E}" dt="2022-06-22T03:56:46.254" v="189"/>
        <pc:sldMkLst>
          <pc:docMk/>
          <pc:sldMk cId="3641635184" sldId="305"/>
        </pc:sldMkLst>
        <pc:spChg chg="add mod">
          <ac:chgData name="Manish Sharma" userId="b799adb9ba789c8f" providerId="LiveId" clId="{B2557C56-2DF8-421E-8276-659BB6B1F77E}" dt="2022-06-22T03:55:51.038" v="185"/>
          <ac:spMkLst>
            <pc:docMk/>
            <pc:sldMk cId="3641635184" sldId="305"/>
            <ac:spMk id="2" creationId="{F54775C5-03B2-0117-4226-E911E021A492}"/>
          </ac:spMkLst>
        </pc:spChg>
        <pc:spChg chg="mod">
          <ac:chgData name="Manish Sharma" userId="b799adb9ba789c8f" providerId="LiveId" clId="{B2557C56-2DF8-421E-8276-659BB6B1F77E}" dt="2022-06-22T03:55:51.038" v="185"/>
          <ac:spMkLst>
            <pc:docMk/>
            <pc:sldMk cId="3641635184" sldId="305"/>
            <ac:spMk id="6" creationId="{CCBDC8D3-B704-613E-9007-FBA0E7BC8D1F}"/>
          </ac:spMkLst>
        </pc:spChg>
        <pc:spChg chg="mod">
          <ac:chgData name="Manish Sharma" userId="b799adb9ba789c8f" providerId="LiveId" clId="{B2557C56-2DF8-421E-8276-659BB6B1F77E}" dt="2022-06-22T03:55:51.038" v="185"/>
          <ac:spMkLst>
            <pc:docMk/>
            <pc:sldMk cId="3641635184" sldId="305"/>
            <ac:spMk id="7" creationId="{39FDAAC2-2E74-ADDC-EC29-7F007812855B}"/>
          </ac:spMkLst>
        </pc:spChg>
        <pc:spChg chg="mod">
          <ac:chgData name="Manish Sharma" userId="b799adb9ba789c8f" providerId="LiveId" clId="{B2557C56-2DF8-421E-8276-659BB6B1F77E}" dt="2022-06-22T03:55:51.038" v="185"/>
          <ac:spMkLst>
            <pc:docMk/>
            <pc:sldMk cId="3641635184" sldId="305"/>
            <ac:spMk id="9" creationId="{C84265E4-D1A8-BF91-0A20-2E9062844B9C}"/>
          </ac:spMkLst>
        </pc:spChg>
        <pc:spChg chg="mod">
          <ac:chgData name="Manish Sharma" userId="b799adb9ba789c8f" providerId="LiveId" clId="{B2557C56-2DF8-421E-8276-659BB6B1F77E}" dt="2022-06-22T03:55:51.038" v="185"/>
          <ac:spMkLst>
            <pc:docMk/>
            <pc:sldMk cId="3641635184" sldId="305"/>
            <ac:spMk id="10" creationId="{1F8D2CC9-5580-785E-C85F-82B29614083F}"/>
          </ac:spMkLst>
        </pc:spChg>
        <pc:spChg chg="mod">
          <ac:chgData name="Manish Sharma" userId="b799adb9ba789c8f" providerId="LiveId" clId="{B2557C56-2DF8-421E-8276-659BB6B1F77E}" dt="2022-06-22T03:55:51.038" v="185"/>
          <ac:spMkLst>
            <pc:docMk/>
            <pc:sldMk cId="3641635184" sldId="305"/>
            <ac:spMk id="12" creationId="{F24EA3FA-AAA1-981D-1A4D-C43B838D4893}"/>
          </ac:spMkLst>
        </pc:spChg>
        <pc:spChg chg="mod">
          <ac:chgData name="Manish Sharma" userId="b799adb9ba789c8f" providerId="LiveId" clId="{B2557C56-2DF8-421E-8276-659BB6B1F77E}" dt="2022-06-22T03:55:51.038" v="185"/>
          <ac:spMkLst>
            <pc:docMk/>
            <pc:sldMk cId="3641635184" sldId="305"/>
            <ac:spMk id="13" creationId="{26B55278-4F41-887F-527E-4715A271C5FD}"/>
          </ac:spMkLst>
        </pc:spChg>
        <pc:spChg chg="add mod">
          <ac:chgData name="Manish Sharma" userId="b799adb9ba789c8f" providerId="LiveId" clId="{B2557C56-2DF8-421E-8276-659BB6B1F77E}" dt="2022-06-22T03:55:51.038" v="185"/>
          <ac:spMkLst>
            <pc:docMk/>
            <pc:sldMk cId="3641635184" sldId="305"/>
            <ac:spMk id="14" creationId="{F8CCC3D1-A66C-BA7B-D2FD-D853BD82DD8C}"/>
          </ac:spMkLst>
        </pc:spChg>
        <pc:spChg chg="add mod">
          <ac:chgData name="Manish Sharma" userId="b799adb9ba789c8f" providerId="LiveId" clId="{B2557C56-2DF8-421E-8276-659BB6B1F77E}" dt="2022-06-22T03:55:51.038" v="185"/>
          <ac:spMkLst>
            <pc:docMk/>
            <pc:sldMk cId="3641635184" sldId="305"/>
            <ac:spMk id="15" creationId="{967D25C4-89F2-C535-E530-51DFC768CE67}"/>
          </ac:spMkLst>
        </pc:spChg>
        <pc:spChg chg="add mod">
          <ac:chgData name="Manish Sharma" userId="b799adb9ba789c8f" providerId="LiveId" clId="{B2557C56-2DF8-421E-8276-659BB6B1F77E}" dt="2022-06-22T03:55:51.038" v="185"/>
          <ac:spMkLst>
            <pc:docMk/>
            <pc:sldMk cId="3641635184" sldId="305"/>
            <ac:spMk id="17" creationId="{DA93C4E9-EF85-D4DC-F2A2-EA7AA83E2F24}"/>
          </ac:spMkLst>
        </pc:spChg>
        <pc:spChg chg="add mod">
          <ac:chgData name="Manish Sharma" userId="b799adb9ba789c8f" providerId="LiveId" clId="{B2557C56-2DF8-421E-8276-659BB6B1F77E}" dt="2022-06-22T03:56:08.430" v="186"/>
          <ac:spMkLst>
            <pc:docMk/>
            <pc:sldMk cId="3641635184" sldId="305"/>
            <ac:spMk id="18" creationId="{AC0A1E5A-99F6-C065-A385-8184818389E5}"/>
          </ac:spMkLst>
        </pc:spChg>
        <pc:spChg chg="add mod">
          <ac:chgData name="Manish Sharma" userId="b799adb9ba789c8f" providerId="LiveId" clId="{B2557C56-2DF8-421E-8276-659BB6B1F77E}" dt="2022-06-22T03:56:08.430" v="186"/>
          <ac:spMkLst>
            <pc:docMk/>
            <pc:sldMk cId="3641635184" sldId="305"/>
            <ac:spMk id="19" creationId="{6B62F31C-426A-EC35-780B-5B10D84AC21D}"/>
          </ac:spMkLst>
        </pc:spChg>
        <pc:spChg chg="add mod">
          <ac:chgData name="Manish Sharma" userId="b799adb9ba789c8f" providerId="LiveId" clId="{B2557C56-2DF8-421E-8276-659BB6B1F77E}" dt="2022-06-22T03:56:08.430" v="186"/>
          <ac:spMkLst>
            <pc:docMk/>
            <pc:sldMk cId="3641635184" sldId="305"/>
            <ac:spMk id="21" creationId="{33882E40-BF5F-7B12-B7F2-881405C26CB2}"/>
          </ac:spMkLst>
        </pc:spChg>
        <pc:spChg chg="add mod">
          <ac:chgData name="Manish Sharma" userId="b799adb9ba789c8f" providerId="LiveId" clId="{B2557C56-2DF8-421E-8276-659BB6B1F77E}" dt="2022-06-22T03:56:21.075" v="187"/>
          <ac:spMkLst>
            <pc:docMk/>
            <pc:sldMk cId="3641635184" sldId="305"/>
            <ac:spMk id="23" creationId="{F8B1FCAF-A2C6-053D-7EB3-5A256985CD04}"/>
          </ac:spMkLst>
        </pc:spChg>
        <pc:spChg chg="add mod">
          <ac:chgData name="Manish Sharma" userId="b799adb9ba789c8f" providerId="LiveId" clId="{B2557C56-2DF8-421E-8276-659BB6B1F77E}" dt="2022-06-22T03:56:21.075" v="187"/>
          <ac:spMkLst>
            <pc:docMk/>
            <pc:sldMk cId="3641635184" sldId="305"/>
            <ac:spMk id="24" creationId="{B65FD4B9-886C-3B13-4BEB-6329645B77FC}"/>
          </ac:spMkLst>
        </pc:spChg>
        <pc:spChg chg="add mod">
          <ac:chgData name="Manish Sharma" userId="b799adb9ba789c8f" providerId="LiveId" clId="{B2557C56-2DF8-421E-8276-659BB6B1F77E}" dt="2022-06-22T03:56:21.075" v="187"/>
          <ac:spMkLst>
            <pc:docMk/>
            <pc:sldMk cId="3641635184" sldId="305"/>
            <ac:spMk id="25" creationId="{0D6DD987-DDD7-C404-BA16-B08F6A9AE2F7}"/>
          </ac:spMkLst>
        </pc:spChg>
        <pc:spChg chg="add mod">
          <ac:chgData name="Manish Sharma" userId="b799adb9ba789c8f" providerId="LiveId" clId="{B2557C56-2DF8-421E-8276-659BB6B1F77E}" dt="2022-06-22T03:56:21.075" v="187"/>
          <ac:spMkLst>
            <pc:docMk/>
            <pc:sldMk cId="3641635184" sldId="305"/>
            <ac:spMk id="26" creationId="{AF7A0E4B-7078-532F-7863-C2617C9FFDB4}"/>
          </ac:spMkLst>
        </pc:spChg>
        <pc:spChg chg="add mod">
          <ac:chgData name="Manish Sharma" userId="b799adb9ba789c8f" providerId="LiveId" clId="{B2557C56-2DF8-421E-8276-659BB6B1F77E}" dt="2022-06-22T03:56:21.075" v="187"/>
          <ac:spMkLst>
            <pc:docMk/>
            <pc:sldMk cId="3641635184" sldId="305"/>
            <ac:spMk id="27" creationId="{99BD7727-C97E-AB73-D8D5-B3DDD2434F00}"/>
          </ac:spMkLst>
        </pc:spChg>
        <pc:spChg chg="add mod">
          <ac:chgData name="Manish Sharma" userId="b799adb9ba789c8f" providerId="LiveId" clId="{B2557C56-2DF8-421E-8276-659BB6B1F77E}" dt="2022-06-22T03:56:38.351" v="188"/>
          <ac:spMkLst>
            <pc:docMk/>
            <pc:sldMk cId="3641635184" sldId="305"/>
            <ac:spMk id="30" creationId="{5C842244-8BEA-BA07-D465-B0A42ECDE69E}"/>
          </ac:spMkLst>
        </pc:spChg>
        <pc:spChg chg="add mod">
          <ac:chgData name="Manish Sharma" userId="b799adb9ba789c8f" providerId="LiveId" clId="{B2557C56-2DF8-421E-8276-659BB6B1F77E}" dt="2022-06-22T03:56:38.351" v="188"/>
          <ac:spMkLst>
            <pc:docMk/>
            <pc:sldMk cId="3641635184" sldId="305"/>
            <ac:spMk id="31" creationId="{593FC098-500E-75E7-DD67-E99138E0A60E}"/>
          </ac:spMkLst>
        </pc:spChg>
        <pc:spChg chg="add mod">
          <ac:chgData name="Manish Sharma" userId="b799adb9ba789c8f" providerId="LiveId" clId="{B2557C56-2DF8-421E-8276-659BB6B1F77E}" dt="2022-06-22T03:56:38.351" v="188"/>
          <ac:spMkLst>
            <pc:docMk/>
            <pc:sldMk cId="3641635184" sldId="305"/>
            <ac:spMk id="32" creationId="{65C9FC75-B748-FF7B-04BF-39C0AED86C4E}"/>
          </ac:spMkLst>
        </pc:spChg>
        <pc:spChg chg="mod">
          <ac:chgData name="Manish Sharma" userId="b799adb9ba789c8f" providerId="LiveId" clId="{B2557C56-2DF8-421E-8276-659BB6B1F77E}" dt="2022-06-22T03:56:38.351" v="188"/>
          <ac:spMkLst>
            <pc:docMk/>
            <pc:sldMk cId="3641635184" sldId="305"/>
            <ac:spMk id="34" creationId="{C6503194-270B-47D7-D7CC-C9F176C909D6}"/>
          </ac:spMkLst>
        </pc:spChg>
        <pc:spChg chg="mod">
          <ac:chgData name="Manish Sharma" userId="b799adb9ba789c8f" providerId="LiveId" clId="{B2557C56-2DF8-421E-8276-659BB6B1F77E}" dt="2022-06-22T03:56:38.351" v="188"/>
          <ac:spMkLst>
            <pc:docMk/>
            <pc:sldMk cId="3641635184" sldId="305"/>
            <ac:spMk id="35" creationId="{CD248916-AC67-788C-EA8B-642DA1CAAC63}"/>
          </ac:spMkLst>
        </pc:spChg>
        <pc:spChg chg="add mod">
          <ac:chgData name="Manish Sharma" userId="b799adb9ba789c8f" providerId="LiveId" clId="{B2557C56-2DF8-421E-8276-659BB6B1F77E}" dt="2022-06-22T03:56:46.254" v="189"/>
          <ac:spMkLst>
            <pc:docMk/>
            <pc:sldMk cId="3641635184" sldId="305"/>
            <ac:spMk id="36" creationId="{AAB3DBF1-91D1-AB62-663A-F2B5AEE86254}"/>
          </ac:spMkLst>
        </pc:spChg>
        <pc:grpChg chg="add mod">
          <ac:chgData name="Manish Sharma" userId="b799adb9ba789c8f" providerId="LiveId" clId="{B2557C56-2DF8-421E-8276-659BB6B1F77E}" dt="2022-06-22T03:55:51.038" v="185"/>
          <ac:grpSpMkLst>
            <pc:docMk/>
            <pc:sldMk cId="3641635184" sldId="305"/>
            <ac:grpSpMk id="5" creationId="{01B0F741-5DB6-C541-40B6-51EA1B912D12}"/>
          </ac:grpSpMkLst>
        </pc:grpChg>
        <pc:grpChg chg="add mod">
          <ac:chgData name="Manish Sharma" userId="b799adb9ba789c8f" providerId="LiveId" clId="{B2557C56-2DF8-421E-8276-659BB6B1F77E}" dt="2022-06-22T03:55:51.038" v="185"/>
          <ac:grpSpMkLst>
            <pc:docMk/>
            <pc:sldMk cId="3641635184" sldId="305"/>
            <ac:grpSpMk id="8" creationId="{D24DF681-8E71-2DDF-445E-7417261FC5FA}"/>
          </ac:grpSpMkLst>
        </pc:grpChg>
        <pc:grpChg chg="add mod">
          <ac:chgData name="Manish Sharma" userId="b799adb9ba789c8f" providerId="LiveId" clId="{B2557C56-2DF8-421E-8276-659BB6B1F77E}" dt="2022-06-22T03:55:51.038" v="185"/>
          <ac:grpSpMkLst>
            <pc:docMk/>
            <pc:sldMk cId="3641635184" sldId="305"/>
            <ac:grpSpMk id="11" creationId="{6FF374BA-BA40-676D-D2FA-BE6B67E80C04}"/>
          </ac:grpSpMkLst>
        </pc:grpChg>
        <pc:grpChg chg="add mod">
          <ac:chgData name="Manish Sharma" userId="b799adb9ba789c8f" providerId="LiveId" clId="{B2557C56-2DF8-421E-8276-659BB6B1F77E}" dt="2022-06-22T03:56:38.351" v="188"/>
          <ac:grpSpMkLst>
            <pc:docMk/>
            <pc:sldMk cId="3641635184" sldId="305"/>
            <ac:grpSpMk id="33" creationId="{99551B61-FDD1-82C9-591C-3F57CAB3E09F}"/>
          </ac:grpSpMkLst>
        </pc:grpChg>
        <pc:cxnChg chg="add mod">
          <ac:chgData name="Manish Sharma" userId="b799adb9ba789c8f" providerId="LiveId" clId="{B2557C56-2DF8-421E-8276-659BB6B1F77E}" dt="2022-06-22T03:55:51.038" v="185"/>
          <ac:cxnSpMkLst>
            <pc:docMk/>
            <pc:sldMk cId="3641635184" sldId="305"/>
            <ac:cxnSpMk id="3" creationId="{7EBE5A0C-AA82-9716-0D7B-B5E217A0563A}"/>
          </ac:cxnSpMkLst>
        </pc:cxnChg>
        <pc:cxnChg chg="add mod">
          <ac:chgData name="Manish Sharma" userId="b799adb9ba789c8f" providerId="LiveId" clId="{B2557C56-2DF8-421E-8276-659BB6B1F77E}" dt="2022-06-22T03:55:51.038" v="185"/>
          <ac:cxnSpMkLst>
            <pc:docMk/>
            <pc:sldMk cId="3641635184" sldId="305"/>
            <ac:cxnSpMk id="4" creationId="{04AA4BBA-C18F-0D39-C87F-DFD4FF01469B}"/>
          </ac:cxnSpMkLst>
        </pc:cxnChg>
        <pc:cxnChg chg="add mod">
          <ac:chgData name="Manish Sharma" userId="b799adb9ba789c8f" providerId="LiveId" clId="{B2557C56-2DF8-421E-8276-659BB6B1F77E}" dt="2022-06-22T03:55:51.038" v="185"/>
          <ac:cxnSpMkLst>
            <pc:docMk/>
            <pc:sldMk cId="3641635184" sldId="305"/>
            <ac:cxnSpMk id="16" creationId="{3EFF8D0E-1DB6-D975-23CB-197DFB74867E}"/>
          </ac:cxnSpMkLst>
        </pc:cxnChg>
        <pc:cxnChg chg="add mod">
          <ac:chgData name="Manish Sharma" userId="b799adb9ba789c8f" providerId="LiveId" clId="{B2557C56-2DF8-421E-8276-659BB6B1F77E}" dt="2022-06-22T03:56:08.430" v="186"/>
          <ac:cxnSpMkLst>
            <pc:docMk/>
            <pc:sldMk cId="3641635184" sldId="305"/>
            <ac:cxnSpMk id="20" creationId="{3D44EF87-4DDB-D9BD-4D64-2AF4551D5645}"/>
          </ac:cxnSpMkLst>
        </pc:cxnChg>
        <pc:cxnChg chg="add mod">
          <ac:chgData name="Manish Sharma" userId="b799adb9ba789c8f" providerId="LiveId" clId="{B2557C56-2DF8-421E-8276-659BB6B1F77E}" dt="2022-06-22T03:56:08.430" v="186"/>
          <ac:cxnSpMkLst>
            <pc:docMk/>
            <pc:sldMk cId="3641635184" sldId="305"/>
            <ac:cxnSpMk id="22" creationId="{55DBF3C2-9687-FE92-6571-7424D48E11A6}"/>
          </ac:cxnSpMkLst>
        </pc:cxnChg>
        <pc:cxnChg chg="add mod">
          <ac:chgData name="Manish Sharma" userId="b799adb9ba789c8f" providerId="LiveId" clId="{B2557C56-2DF8-421E-8276-659BB6B1F77E}" dt="2022-06-22T03:56:38.351" v="188"/>
          <ac:cxnSpMkLst>
            <pc:docMk/>
            <pc:sldMk cId="3641635184" sldId="305"/>
            <ac:cxnSpMk id="28" creationId="{A17A79D9-47A9-EAAB-83CE-EC0B98558E8A}"/>
          </ac:cxnSpMkLst>
        </pc:cxnChg>
        <pc:cxnChg chg="add mod">
          <ac:chgData name="Manish Sharma" userId="b799adb9ba789c8f" providerId="LiveId" clId="{B2557C56-2DF8-421E-8276-659BB6B1F77E}" dt="2022-06-22T03:56:38.351" v="188"/>
          <ac:cxnSpMkLst>
            <pc:docMk/>
            <pc:sldMk cId="3641635184" sldId="305"/>
            <ac:cxnSpMk id="29" creationId="{162E9F20-C8F9-BCB8-BE9C-38FBE95BF3F0}"/>
          </ac:cxnSpMkLst>
        </pc:cxnChg>
        <pc:cxnChg chg="add mod">
          <ac:chgData name="Manish Sharma" userId="b799adb9ba789c8f" providerId="LiveId" clId="{B2557C56-2DF8-421E-8276-659BB6B1F77E}" dt="2022-06-22T03:56:46.254" v="189"/>
          <ac:cxnSpMkLst>
            <pc:docMk/>
            <pc:sldMk cId="3641635184" sldId="305"/>
            <ac:cxnSpMk id="37" creationId="{F932C027-796A-69E6-3353-3668D355F32F}"/>
          </ac:cxnSpMkLst>
        </pc:cxnChg>
      </pc:sldChg>
      <pc:sldChg chg="del">
        <pc:chgData name="Manish Sharma" userId="b799adb9ba789c8f" providerId="LiveId" clId="{B2557C56-2DF8-421E-8276-659BB6B1F77E}" dt="2022-06-22T03:34:30.856" v="7" actId="47"/>
        <pc:sldMkLst>
          <pc:docMk/>
          <pc:sldMk cId="4045290228" sldId="305"/>
        </pc:sldMkLst>
      </pc:sldChg>
      <pc:sldChg chg="del">
        <pc:chgData name="Manish Sharma" userId="b799adb9ba789c8f" providerId="LiveId" clId="{B2557C56-2DF8-421E-8276-659BB6B1F77E}" dt="2022-06-22T03:34:30.856" v="7" actId="47"/>
        <pc:sldMkLst>
          <pc:docMk/>
          <pc:sldMk cId="1345778640" sldId="306"/>
        </pc:sldMkLst>
      </pc:sldChg>
      <pc:sldChg chg="addSp modSp new">
        <pc:chgData name="Manish Sharma" userId="b799adb9ba789c8f" providerId="LiveId" clId="{B2557C56-2DF8-421E-8276-659BB6B1F77E}" dt="2022-06-22T04:00:16.604" v="198"/>
        <pc:sldMkLst>
          <pc:docMk/>
          <pc:sldMk cId="3620915225" sldId="306"/>
        </pc:sldMkLst>
        <pc:spChg chg="add mod">
          <ac:chgData name="Manish Sharma" userId="b799adb9ba789c8f" providerId="LiveId" clId="{B2557C56-2DF8-421E-8276-659BB6B1F77E}" dt="2022-06-22T03:58:25.491" v="191"/>
          <ac:spMkLst>
            <pc:docMk/>
            <pc:sldMk cId="3620915225" sldId="306"/>
            <ac:spMk id="2" creationId="{95B3DFD1-FAF7-93CC-8062-9F2F036877F6}"/>
          </ac:spMkLst>
        </pc:spChg>
        <pc:spChg chg="add mod">
          <ac:chgData name="Manish Sharma" userId="b799adb9ba789c8f" providerId="LiveId" clId="{B2557C56-2DF8-421E-8276-659BB6B1F77E}" dt="2022-06-22T03:58:25.491" v="191"/>
          <ac:spMkLst>
            <pc:docMk/>
            <pc:sldMk cId="3620915225" sldId="306"/>
            <ac:spMk id="3" creationId="{0F86FE06-D0E0-DC84-3C1C-0D943C1F0C72}"/>
          </ac:spMkLst>
        </pc:spChg>
        <pc:spChg chg="add mod">
          <ac:chgData name="Manish Sharma" userId="b799adb9ba789c8f" providerId="LiveId" clId="{B2557C56-2DF8-421E-8276-659BB6B1F77E}" dt="2022-06-22T03:58:25.491" v="191"/>
          <ac:spMkLst>
            <pc:docMk/>
            <pc:sldMk cId="3620915225" sldId="306"/>
            <ac:spMk id="4" creationId="{B4B9524A-0DB9-4E1E-3242-DEBC78475F17}"/>
          </ac:spMkLst>
        </pc:spChg>
        <pc:spChg chg="mod">
          <ac:chgData name="Manish Sharma" userId="b799adb9ba789c8f" providerId="LiveId" clId="{B2557C56-2DF8-421E-8276-659BB6B1F77E}" dt="2022-06-22T03:58:25.491" v="191"/>
          <ac:spMkLst>
            <pc:docMk/>
            <pc:sldMk cId="3620915225" sldId="306"/>
            <ac:spMk id="6" creationId="{AAFCE0C5-B5CB-3B8A-E5AD-E19C7C3B73C2}"/>
          </ac:spMkLst>
        </pc:spChg>
        <pc:spChg chg="mod">
          <ac:chgData name="Manish Sharma" userId="b799adb9ba789c8f" providerId="LiveId" clId="{B2557C56-2DF8-421E-8276-659BB6B1F77E}" dt="2022-06-22T03:58:25.491" v="191"/>
          <ac:spMkLst>
            <pc:docMk/>
            <pc:sldMk cId="3620915225" sldId="306"/>
            <ac:spMk id="7" creationId="{B2AF527F-899F-F910-0983-32F0C6F6A8A0}"/>
          </ac:spMkLst>
        </pc:spChg>
        <pc:spChg chg="mod">
          <ac:chgData name="Manish Sharma" userId="b799adb9ba789c8f" providerId="LiveId" clId="{B2557C56-2DF8-421E-8276-659BB6B1F77E}" dt="2022-06-22T03:58:25.491" v="191"/>
          <ac:spMkLst>
            <pc:docMk/>
            <pc:sldMk cId="3620915225" sldId="306"/>
            <ac:spMk id="9" creationId="{27303F7E-BD99-A8B3-2F82-D4538BB5A909}"/>
          </ac:spMkLst>
        </pc:spChg>
        <pc:spChg chg="mod">
          <ac:chgData name="Manish Sharma" userId="b799adb9ba789c8f" providerId="LiveId" clId="{B2557C56-2DF8-421E-8276-659BB6B1F77E}" dt="2022-06-22T03:58:25.491" v="191"/>
          <ac:spMkLst>
            <pc:docMk/>
            <pc:sldMk cId="3620915225" sldId="306"/>
            <ac:spMk id="10" creationId="{35EF4E05-FA16-D13A-0101-E93DA383F9E0}"/>
          </ac:spMkLst>
        </pc:spChg>
        <pc:spChg chg="mod">
          <ac:chgData name="Manish Sharma" userId="b799adb9ba789c8f" providerId="LiveId" clId="{B2557C56-2DF8-421E-8276-659BB6B1F77E}" dt="2022-06-22T03:58:25.491" v="191"/>
          <ac:spMkLst>
            <pc:docMk/>
            <pc:sldMk cId="3620915225" sldId="306"/>
            <ac:spMk id="12" creationId="{45B22ED9-3179-95DF-AD1E-7551D65E6477}"/>
          </ac:spMkLst>
        </pc:spChg>
        <pc:spChg chg="mod">
          <ac:chgData name="Manish Sharma" userId="b799adb9ba789c8f" providerId="LiveId" clId="{B2557C56-2DF8-421E-8276-659BB6B1F77E}" dt="2022-06-22T03:58:25.491" v="191"/>
          <ac:spMkLst>
            <pc:docMk/>
            <pc:sldMk cId="3620915225" sldId="306"/>
            <ac:spMk id="13" creationId="{8901A918-1466-D295-5F76-C761ABDF9373}"/>
          </ac:spMkLst>
        </pc:spChg>
        <pc:spChg chg="add mod">
          <ac:chgData name="Manish Sharma" userId="b799adb9ba789c8f" providerId="LiveId" clId="{B2557C56-2DF8-421E-8276-659BB6B1F77E}" dt="2022-06-22T03:58:25.491" v="191"/>
          <ac:spMkLst>
            <pc:docMk/>
            <pc:sldMk cId="3620915225" sldId="306"/>
            <ac:spMk id="15" creationId="{49121221-74A6-384F-E165-AB1C363ACAE2}"/>
          </ac:spMkLst>
        </pc:spChg>
        <pc:spChg chg="add mod">
          <ac:chgData name="Manish Sharma" userId="b799adb9ba789c8f" providerId="LiveId" clId="{B2557C56-2DF8-421E-8276-659BB6B1F77E}" dt="2022-06-22T03:58:25.491" v="191"/>
          <ac:spMkLst>
            <pc:docMk/>
            <pc:sldMk cId="3620915225" sldId="306"/>
            <ac:spMk id="16" creationId="{C34ADFF2-3D26-A2A1-3CE6-B715A8985A91}"/>
          </ac:spMkLst>
        </pc:spChg>
        <pc:spChg chg="add mod">
          <ac:chgData name="Manish Sharma" userId="b799adb9ba789c8f" providerId="LiveId" clId="{B2557C56-2DF8-421E-8276-659BB6B1F77E}" dt="2022-06-22T03:58:25.491" v="191"/>
          <ac:spMkLst>
            <pc:docMk/>
            <pc:sldMk cId="3620915225" sldId="306"/>
            <ac:spMk id="18" creationId="{A1100753-1228-2F52-445B-099875F5A97D}"/>
          </ac:spMkLst>
        </pc:spChg>
        <pc:spChg chg="add mod">
          <ac:chgData name="Manish Sharma" userId="b799adb9ba789c8f" providerId="LiveId" clId="{B2557C56-2DF8-421E-8276-659BB6B1F77E}" dt="2022-06-22T03:58:25.491" v="191"/>
          <ac:spMkLst>
            <pc:docMk/>
            <pc:sldMk cId="3620915225" sldId="306"/>
            <ac:spMk id="19" creationId="{3C94EF1A-6978-A072-5288-BB1FFEEF89C1}"/>
          </ac:spMkLst>
        </pc:spChg>
        <pc:spChg chg="add mod">
          <ac:chgData name="Manish Sharma" userId="b799adb9ba789c8f" providerId="LiveId" clId="{B2557C56-2DF8-421E-8276-659BB6B1F77E}" dt="2022-06-22T03:58:48.114" v="193"/>
          <ac:spMkLst>
            <pc:docMk/>
            <pc:sldMk cId="3620915225" sldId="306"/>
            <ac:spMk id="21" creationId="{0235BC53-4BE7-A2E1-055B-D9FA1FF75CDD}"/>
          </ac:spMkLst>
        </pc:spChg>
        <pc:spChg chg="add mod">
          <ac:chgData name="Manish Sharma" userId="b799adb9ba789c8f" providerId="LiveId" clId="{B2557C56-2DF8-421E-8276-659BB6B1F77E}" dt="2022-06-22T03:58:48.114" v="193"/>
          <ac:spMkLst>
            <pc:docMk/>
            <pc:sldMk cId="3620915225" sldId="306"/>
            <ac:spMk id="22" creationId="{9CDFAA7A-B182-BD47-B92F-44DA21C817E4}"/>
          </ac:spMkLst>
        </pc:spChg>
        <pc:spChg chg="add mod">
          <ac:chgData name="Manish Sharma" userId="b799adb9ba789c8f" providerId="LiveId" clId="{B2557C56-2DF8-421E-8276-659BB6B1F77E}" dt="2022-06-22T03:58:48.114" v="193"/>
          <ac:spMkLst>
            <pc:docMk/>
            <pc:sldMk cId="3620915225" sldId="306"/>
            <ac:spMk id="23" creationId="{F8BA58FF-5413-CF34-D6E5-2E88A9B21283}"/>
          </ac:spMkLst>
        </pc:spChg>
        <pc:spChg chg="add mod">
          <ac:chgData name="Manish Sharma" userId="b799adb9ba789c8f" providerId="LiveId" clId="{B2557C56-2DF8-421E-8276-659BB6B1F77E}" dt="2022-06-22T03:58:48.114" v="193"/>
          <ac:spMkLst>
            <pc:docMk/>
            <pc:sldMk cId="3620915225" sldId="306"/>
            <ac:spMk id="24" creationId="{D997380A-9673-6B63-9D9C-01EA8DE1DF5B}"/>
          </ac:spMkLst>
        </pc:spChg>
        <pc:spChg chg="add mod">
          <ac:chgData name="Manish Sharma" userId="b799adb9ba789c8f" providerId="LiveId" clId="{B2557C56-2DF8-421E-8276-659BB6B1F77E}" dt="2022-06-22T03:58:48.114" v="193"/>
          <ac:spMkLst>
            <pc:docMk/>
            <pc:sldMk cId="3620915225" sldId="306"/>
            <ac:spMk id="25" creationId="{FF538251-364A-A1DF-04F9-2FD6BF35BD30}"/>
          </ac:spMkLst>
        </pc:spChg>
        <pc:spChg chg="add mod">
          <ac:chgData name="Manish Sharma" userId="b799adb9ba789c8f" providerId="LiveId" clId="{B2557C56-2DF8-421E-8276-659BB6B1F77E}" dt="2022-06-22T03:59:11.423" v="194"/>
          <ac:spMkLst>
            <pc:docMk/>
            <pc:sldMk cId="3620915225" sldId="306"/>
            <ac:spMk id="26" creationId="{06B66173-BE22-50E2-072C-E8190AAE967B}"/>
          </ac:spMkLst>
        </pc:spChg>
        <pc:spChg chg="add mod">
          <ac:chgData name="Manish Sharma" userId="b799adb9ba789c8f" providerId="LiveId" clId="{B2557C56-2DF8-421E-8276-659BB6B1F77E}" dt="2022-06-22T03:59:11.423" v="194"/>
          <ac:spMkLst>
            <pc:docMk/>
            <pc:sldMk cId="3620915225" sldId="306"/>
            <ac:spMk id="27" creationId="{4B98D362-8802-7021-4373-BB143CA12CD5}"/>
          </ac:spMkLst>
        </pc:spChg>
        <pc:spChg chg="add mod">
          <ac:chgData name="Manish Sharma" userId="b799adb9ba789c8f" providerId="LiveId" clId="{B2557C56-2DF8-421E-8276-659BB6B1F77E}" dt="2022-06-22T03:59:11.423" v="194"/>
          <ac:spMkLst>
            <pc:docMk/>
            <pc:sldMk cId="3620915225" sldId="306"/>
            <ac:spMk id="30" creationId="{981B3CE4-A2BE-B84D-6686-61ECBFFD71C2}"/>
          </ac:spMkLst>
        </pc:spChg>
        <pc:spChg chg="add mod">
          <ac:chgData name="Manish Sharma" userId="b799adb9ba789c8f" providerId="LiveId" clId="{B2557C56-2DF8-421E-8276-659BB6B1F77E}" dt="2022-06-22T03:59:11.423" v="194"/>
          <ac:spMkLst>
            <pc:docMk/>
            <pc:sldMk cId="3620915225" sldId="306"/>
            <ac:spMk id="32" creationId="{F1510B49-E364-0AFE-5FE4-00E8D6A51947}"/>
          </ac:spMkLst>
        </pc:spChg>
        <pc:spChg chg="add mod">
          <ac:chgData name="Manish Sharma" userId="b799adb9ba789c8f" providerId="LiveId" clId="{B2557C56-2DF8-421E-8276-659BB6B1F77E}" dt="2022-06-22T03:59:11.423" v="194"/>
          <ac:spMkLst>
            <pc:docMk/>
            <pc:sldMk cId="3620915225" sldId="306"/>
            <ac:spMk id="34" creationId="{B58FB948-2CAE-A482-B415-85A310E3CBA1}"/>
          </ac:spMkLst>
        </pc:spChg>
        <pc:spChg chg="add mod">
          <ac:chgData name="Manish Sharma" userId="b799adb9ba789c8f" providerId="LiveId" clId="{B2557C56-2DF8-421E-8276-659BB6B1F77E}" dt="2022-06-22T03:59:46.590" v="195"/>
          <ac:spMkLst>
            <pc:docMk/>
            <pc:sldMk cId="3620915225" sldId="306"/>
            <ac:spMk id="35" creationId="{46382BAE-E8F3-FE2A-3F21-E6759E5A694A}"/>
          </ac:spMkLst>
        </pc:spChg>
        <pc:spChg chg="add mod">
          <ac:chgData name="Manish Sharma" userId="b799adb9ba789c8f" providerId="LiveId" clId="{B2557C56-2DF8-421E-8276-659BB6B1F77E}" dt="2022-06-22T03:59:56.119" v="196"/>
          <ac:spMkLst>
            <pc:docMk/>
            <pc:sldMk cId="3620915225" sldId="306"/>
            <ac:spMk id="36" creationId="{8CB61FF9-C372-D366-513A-47AAD9106016}"/>
          </ac:spMkLst>
        </pc:spChg>
        <pc:spChg chg="add mod">
          <ac:chgData name="Manish Sharma" userId="b799adb9ba789c8f" providerId="LiveId" clId="{B2557C56-2DF8-421E-8276-659BB6B1F77E}" dt="2022-06-22T04:00:07.504" v="197"/>
          <ac:spMkLst>
            <pc:docMk/>
            <pc:sldMk cId="3620915225" sldId="306"/>
            <ac:spMk id="37" creationId="{F1A67C58-E999-020D-F574-8E444E32345A}"/>
          </ac:spMkLst>
        </pc:spChg>
        <pc:spChg chg="add mod">
          <ac:chgData name="Manish Sharma" userId="b799adb9ba789c8f" providerId="LiveId" clId="{B2557C56-2DF8-421E-8276-659BB6B1F77E}" dt="2022-06-22T04:00:16.604" v="198"/>
          <ac:spMkLst>
            <pc:docMk/>
            <pc:sldMk cId="3620915225" sldId="306"/>
            <ac:spMk id="38" creationId="{82A4A189-984F-F804-F48B-0F9FED0C2EA6}"/>
          </ac:spMkLst>
        </pc:spChg>
        <pc:grpChg chg="add mod">
          <ac:chgData name="Manish Sharma" userId="b799adb9ba789c8f" providerId="LiveId" clId="{B2557C56-2DF8-421E-8276-659BB6B1F77E}" dt="2022-06-22T03:58:25.491" v="191"/>
          <ac:grpSpMkLst>
            <pc:docMk/>
            <pc:sldMk cId="3620915225" sldId="306"/>
            <ac:grpSpMk id="5" creationId="{14E0E152-3A6D-5FF4-1C64-E978E046CBFD}"/>
          </ac:grpSpMkLst>
        </pc:grpChg>
        <pc:grpChg chg="add mod">
          <ac:chgData name="Manish Sharma" userId="b799adb9ba789c8f" providerId="LiveId" clId="{B2557C56-2DF8-421E-8276-659BB6B1F77E}" dt="2022-06-22T03:58:25.491" v="191"/>
          <ac:grpSpMkLst>
            <pc:docMk/>
            <pc:sldMk cId="3620915225" sldId="306"/>
            <ac:grpSpMk id="8" creationId="{7229BC2D-A08C-FB6C-7745-40810D8A66E5}"/>
          </ac:grpSpMkLst>
        </pc:grpChg>
        <pc:grpChg chg="add mod">
          <ac:chgData name="Manish Sharma" userId="b799adb9ba789c8f" providerId="LiveId" clId="{B2557C56-2DF8-421E-8276-659BB6B1F77E}" dt="2022-06-22T03:58:25.491" v="191"/>
          <ac:grpSpMkLst>
            <pc:docMk/>
            <pc:sldMk cId="3620915225" sldId="306"/>
            <ac:grpSpMk id="11" creationId="{80564871-334F-89D6-AD02-403E7166282A}"/>
          </ac:grpSpMkLst>
        </pc:grpChg>
        <pc:cxnChg chg="add mod">
          <ac:chgData name="Manish Sharma" userId="b799adb9ba789c8f" providerId="LiveId" clId="{B2557C56-2DF8-421E-8276-659BB6B1F77E}" dt="2022-06-22T03:58:25.491" v="191"/>
          <ac:cxnSpMkLst>
            <pc:docMk/>
            <pc:sldMk cId="3620915225" sldId="306"/>
            <ac:cxnSpMk id="14" creationId="{FE863184-0CEF-B339-1DE3-98121F6A8179}"/>
          </ac:cxnSpMkLst>
        </pc:cxnChg>
        <pc:cxnChg chg="add mod">
          <ac:chgData name="Manish Sharma" userId="b799adb9ba789c8f" providerId="LiveId" clId="{B2557C56-2DF8-421E-8276-659BB6B1F77E}" dt="2022-06-22T03:58:25.491" v="191"/>
          <ac:cxnSpMkLst>
            <pc:docMk/>
            <pc:sldMk cId="3620915225" sldId="306"/>
            <ac:cxnSpMk id="17" creationId="{2C584630-4F9F-0C45-4D8F-0642E253F573}"/>
          </ac:cxnSpMkLst>
        </pc:cxnChg>
        <pc:cxnChg chg="add mod">
          <ac:chgData name="Manish Sharma" userId="b799adb9ba789c8f" providerId="LiveId" clId="{B2557C56-2DF8-421E-8276-659BB6B1F77E}" dt="2022-06-22T03:58:31.036" v="192"/>
          <ac:cxnSpMkLst>
            <pc:docMk/>
            <pc:sldMk cId="3620915225" sldId="306"/>
            <ac:cxnSpMk id="20" creationId="{4091282B-0D54-FF04-1973-C640F81A9775}"/>
          </ac:cxnSpMkLst>
        </pc:cxnChg>
        <pc:cxnChg chg="add mod">
          <ac:chgData name="Manish Sharma" userId="b799adb9ba789c8f" providerId="LiveId" clId="{B2557C56-2DF8-421E-8276-659BB6B1F77E}" dt="2022-06-22T03:59:11.423" v="194"/>
          <ac:cxnSpMkLst>
            <pc:docMk/>
            <pc:sldMk cId="3620915225" sldId="306"/>
            <ac:cxnSpMk id="28" creationId="{90FA19BE-3E04-445D-9744-8089CB3B6EBF}"/>
          </ac:cxnSpMkLst>
        </pc:cxnChg>
        <pc:cxnChg chg="add mod">
          <ac:chgData name="Manish Sharma" userId="b799adb9ba789c8f" providerId="LiveId" clId="{B2557C56-2DF8-421E-8276-659BB6B1F77E}" dt="2022-06-22T03:59:11.423" v="194"/>
          <ac:cxnSpMkLst>
            <pc:docMk/>
            <pc:sldMk cId="3620915225" sldId="306"/>
            <ac:cxnSpMk id="29" creationId="{630F4575-925C-68D4-4992-97B1190AB526}"/>
          </ac:cxnSpMkLst>
        </pc:cxnChg>
        <pc:cxnChg chg="add mod">
          <ac:chgData name="Manish Sharma" userId="b799adb9ba789c8f" providerId="LiveId" clId="{B2557C56-2DF8-421E-8276-659BB6B1F77E}" dt="2022-06-22T03:59:11.423" v="194"/>
          <ac:cxnSpMkLst>
            <pc:docMk/>
            <pc:sldMk cId="3620915225" sldId="306"/>
            <ac:cxnSpMk id="31" creationId="{71D1DA2E-9D9F-91CB-B6FB-DAA9CF16F768}"/>
          </ac:cxnSpMkLst>
        </pc:cxnChg>
        <pc:cxnChg chg="add mod">
          <ac:chgData name="Manish Sharma" userId="b799adb9ba789c8f" providerId="LiveId" clId="{B2557C56-2DF8-421E-8276-659BB6B1F77E}" dt="2022-06-22T03:59:11.423" v="194"/>
          <ac:cxnSpMkLst>
            <pc:docMk/>
            <pc:sldMk cId="3620915225" sldId="306"/>
            <ac:cxnSpMk id="33" creationId="{9C956D5F-4830-1ECC-4891-67676718B2B0}"/>
          </ac:cxnSpMkLst>
        </pc:cxnChg>
      </pc:sldChg>
      <pc:sldChg chg="del">
        <pc:chgData name="Manish Sharma" userId="b799adb9ba789c8f" providerId="LiveId" clId="{B2557C56-2DF8-421E-8276-659BB6B1F77E}" dt="2022-06-22T03:34:30.856" v="7" actId="47"/>
        <pc:sldMkLst>
          <pc:docMk/>
          <pc:sldMk cId="1331594529" sldId="307"/>
        </pc:sldMkLst>
      </pc:sldChg>
      <pc:sldChg chg="addSp modSp new mod">
        <pc:chgData name="Manish Sharma" userId="b799adb9ba789c8f" providerId="LiveId" clId="{B2557C56-2DF8-421E-8276-659BB6B1F77E}" dt="2022-06-22T04:12:25.747" v="203"/>
        <pc:sldMkLst>
          <pc:docMk/>
          <pc:sldMk cId="2072241298" sldId="307"/>
        </pc:sldMkLst>
        <pc:spChg chg="add mod">
          <ac:chgData name="Manish Sharma" userId="b799adb9ba789c8f" providerId="LiveId" clId="{B2557C56-2DF8-421E-8276-659BB6B1F77E}" dt="2022-06-22T04:11:47.357" v="200"/>
          <ac:spMkLst>
            <pc:docMk/>
            <pc:sldMk cId="2072241298" sldId="307"/>
            <ac:spMk id="2" creationId="{16554CEC-4EC2-6240-D682-472B32384652}"/>
          </ac:spMkLst>
        </pc:spChg>
        <pc:spChg chg="add mod">
          <ac:chgData name="Manish Sharma" userId="b799adb9ba789c8f" providerId="LiveId" clId="{B2557C56-2DF8-421E-8276-659BB6B1F77E}" dt="2022-06-22T04:12:06.978" v="201"/>
          <ac:spMkLst>
            <pc:docMk/>
            <pc:sldMk cId="2072241298" sldId="307"/>
            <ac:spMk id="3" creationId="{D94F93D9-221A-C383-C07D-9CC89712AD0C}"/>
          </ac:spMkLst>
        </pc:spChg>
        <pc:spChg chg="add mod">
          <ac:chgData name="Manish Sharma" userId="b799adb9ba789c8f" providerId="LiveId" clId="{B2557C56-2DF8-421E-8276-659BB6B1F77E}" dt="2022-06-22T04:12:25.747" v="203"/>
          <ac:spMkLst>
            <pc:docMk/>
            <pc:sldMk cId="2072241298" sldId="307"/>
            <ac:spMk id="5" creationId="{BC005ABA-3A9C-C240-78F2-FA9EFBCA1027}"/>
          </ac:spMkLst>
        </pc:spChg>
        <pc:cxnChg chg="add mod">
          <ac:chgData name="Manish Sharma" userId="b799adb9ba789c8f" providerId="LiveId" clId="{B2557C56-2DF8-421E-8276-659BB6B1F77E}" dt="2022-06-22T04:12:06.978" v="201"/>
          <ac:cxnSpMkLst>
            <pc:docMk/>
            <pc:sldMk cId="2072241298" sldId="307"/>
            <ac:cxnSpMk id="4" creationId="{025A4ADD-A51B-DCD9-2E52-C3B94375BBD8}"/>
          </ac:cxnSpMkLst>
        </pc:cxnChg>
        <pc:cxnChg chg="add mod">
          <ac:chgData name="Manish Sharma" userId="b799adb9ba789c8f" providerId="LiveId" clId="{B2557C56-2DF8-421E-8276-659BB6B1F77E}" dt="2022-06-22T04:12:19.305" v="202"/>
          <ac:cxnSpMkLst>
            <pc:docMk/>
            <pc:sldMk cId="2072241298" sldId="307"/>
            <ac:cxnSpMk id="6" creationId="{E39DAB01-9470-881D-F5A9-1894C88EE17C}"/>
          </ac:cxnSpMkLst>
        </pc:cxnChg>
      </pc:sldChg>
      <pc:sldChg chg="addSp modSp new mod modClrScheme chgLayout">
        <pc:chgData name="Manish Sharma" userId="b799adb9ba789c8f" providerId="LiveId" clId="{B2557C56-2DF8-421E-8276-659BB6B1F77E}" dt="2022-06-22T04:40:15.716" v="516" actId="20577"/>
        <pc:sldMkLst>
          <pc:docMk/>
          <pc:sldMk cId="679396317" sldId="308"/>
        </pc:sldMkLst>
        <pc:spChg chg="add mod">
          <ac:chgData name="Manish Sharma" userId="b799adb9ba789c8f" providerId="LiveId" clId="{B2557C56-2DF8-421E-8276-659BB6B1F77E}" dt="2022-06-22T04:37:46.345" v="226" actId="20577"/>
          <ac:spMkLst>
            <pc:docMk/>
            <pc:sldMk cId="679396317" sldId="308"/>
            <ac:spMk id="2" creationId="{87188440-572D-A0D4-8ECC-B230149EC444}"/>
          </ac:spMkLst>
        </pc:spChg>
        <pc:spChg chg="add mod">
          <ac:chgData name="Manish Sharma" userId="b799adb9ba789c8f" providerId="LiveId" clId="{B2557C56-2DF8-421E-8276-659BB6B1F77E}" dt="2022-06-22T04:40:15.716" v="516" actId="20577"/>
          <ac:spMkLst>
            <pc:docMk/>
            <pc:sldMk cId="679396317" sldId="308"/>
            <ac:spMk id="3" creationId="{3D5794AD-F290-6F7F-EA42-C805102EBBF7}"/>
          </ac:spMkLst>
        </pc:spChg>
      </pc:sldChg>
      <pc:sldChg chg="del">
        <pc:chgData name="Manish Sharma" userId="b799adb9ba789c8f" providerId="LiveId" clId="{B2557C56-2DF8-421E-8276-659BB6B1F77E}" dt="2022-06-22T03:34:30.856" v="7" actId="47"/>
        <pc:sldMkLst>
          <pc:docMk/>
          <pc:sldMk cId="974502418" sldId="308"/>
        </pc:sldMkLst>
      </pc:sldChg>
      <pc:sldChg chg="del">
        <pc:chgData name="Manish Sharma" userId="b799adb9ba789c8f" providerId="LiveId" clId="{B2557C56-2DF8-421E-8276-659BB6B1F77E}" dt="2022-06-22T03:34:30.856" v="7" actId="47"/>
        <pc:sldMkLst>
          <pc:docMk/>
          <pc:sldMk cId="484061926" sldId="309"/>
        </pc:sldMkLst>
      </pc:sldChg>
      <pc:sldChg chg="modSp add mod">
        <pc:chgData name="Manish Sharma" userId="b799adb9ba789c8f" providerId="LiveId" clId="{B2557C56-2DF8-421E-8276-659BB6B1F77E}" dt="2022-06-22T04:42:40.036" v="577" actId="20577"/>
        <pc:sldMkLst>
          <pc:docMk/>
          <pc:sldMk cId="3122276971" sldId="309"/>
        </pc:sldMkLst>
        <pc:spChg chg="mod">
          <ac:chgData name="Manish Sharma" userId="b799adb9ba789c8f" providerId="LiveId" clId="{B2557C56-2DF8-421E-8276-659BB6B1F77E}" dt="2022-06-22T04:40:44.449" v="523" actId="20577"/>
          <ac:spMkLst>
            <pc:docMk/>
            <pc:sldMk cId="3122276971" sldId="309"/>
            <ac:spMk id="2" creationId="{87188440-572D-A0D4-8ECC-B230149EC444}"/>
          </ac:spMkLst>
        </pc:spChg>
        <pc:spChg chg="mod">
          <ac:chgData name="Manish Sharma" userId="b799adb9ba789c8f" providerId="LiveId" clId="{B2557C56-2DF8-421E-8276-659BB6B1F77E}" dt="2022-06-22T04:42:40.036" v="577" actId="20577"/>
          <ac:spMkLst>
            <pc:docMk/>
            <pc:sldMk cId="3122276971" sldId="309"/>
            <ac:spMk id="3" creationId="{3D5794AD-F290-6F7F-EA42-C805102EBBF7}"/>
          </ac:spMkLst>
        </pc:spChg>
      </pc:sldChg>
      <pc:sldChg chg="modSp new mod">
        <pc:chgData name="Manish Sharma" userId="b799adb9ba789c8f" providerId="LiveId" clId="{B2557C56-2DF8-421E-8276-659BB6B1F77E}" dt="2022-06-22T04:45:18.988" v="629" actId="20577"/>
        <pc:sldMkLst>
          <pc:docMk/>
          <pc:sldMk cId="601818665" sldId="310"/>
        </pc:sldMkLst>
        <pc:spChg chg="mod">
          <ac:chgData name="Manish Sharma" userId="b799adb9ba789c8f" providerId="LiveId" clId="{B2557C56-2DF8-421E-8276-659BB6B1F77E}" dt="2022-06-22T04:45:18.988" v="629" actId="20577"/>
          <ac:spMkLst>
            <pc:docMk/>
            <pc:sldMk cId="601818665" sldId="310"/>
            <ac:spMk id="2" creationId="{FF4FCCBE-77A5-382B-9B4E-6B15F0676318}"/>
          </ac:spMkLst>
        </pc:spChg>
        <pc:spChg chg="mod">
          <ac:chgData name="Manish Sharma" userId="b799adb9ba789c8f" providerId="LiveId" clId="{B2557C56-2DF8-421E-8276-659BB6B1F77E}" dt="2022-06-22T04:44:54.759" v="616" actId="33524"/>
          <ac:spMkLst>
            <pc:docMk/>
            <pc:sldMk cId="601818665" sldId="310"/>
            <ac:spMk id="3" creationId="{FD88B09A-C971-C3EF-5AE5-1662FDC389E0}"/>
          </ac:spMkLst>
        </pc:spChg>
      </pc:sldChg>
      <pc:sldChg chg="del">
        <pc:chgData name="Manish Sharma" userId="b799adb9ba789c8f" providerId="LiveId" clId="{B2557C56-2DF8-421E-8276-659BB6B1F77E}" dt="2022-06-22T03:34:30.856" v="7" actId="47"/>
        <pc:sldMkLst>
          <pc:docMk/>
          <pc:sldMk cId="713330616" sldId="310"/>
        </pc:sldMkLst>
      </pc:sldChg>
      <pc:sldChg chg="del">
        <pc:chgData name="Manish Sharma" userId="b799adb9ba789c8f" providerId="LiveId" clId="{B2557C56-2DF8-421E-8276-659BB6B1F77E}" dt="2022-06-22T03:34:30.856" v="7" actId="47"/>
        <pc:sldMkLst>
          <pc:docMk/>
          <pc:sldMk cId="1222050639" sldId="311"/>
        </pc:sldMkLst>
      </pc:sldChg>
      <pc:sldChg chg="modSp add mod">
        <pc:chgData name="Manish Sharma" userId="b799adb9ba789c8f" providerId="LiveId" clId="{B2557C56-2DF8-421E-8276-659BB6B1F77E}" dt="2022-06-22T04:46:18.235" v="640" actId="33524"/>
        <pc:sldMkLst>
          <pc:docMk/>
          <pc:sldMk cId="2108094104" sldId="311"/>
        </pc:sldMkLst>
        <pc:spChg chg="mod">
          <ac:chgData name="Manish Sharma" userId="b799adb9ba789c8f" providerId="LiveId" clId="{B2557C56-2DF8-421E-8276-659BB6B1F77E}" dt="2022-06-22T04:45:14.507" v="628" actId="20577"/>
          <ac:spMkLst>
            <pc:docMk/>
            <pc:sldMk cId="2108094104" sldId="311"/>
            <ac:spMk id="2" creationId="{FF4FCCBE-77A5-382B-9B4E-6B15F0676318}"/>
          </ac:spMkLst>
        </pc:spChg>
        <pc:spChg chg="mod">
          <ac:chgData name="Manish Sharma" userId="b799adb9ba789c8f" providerId="LiveId" clId="{B2557C56-2DF8-421E-8276-659BB6B1F77E}" dt="2022-06-22T04:46:18.235" v="640" actId="33524"/>
          <ac:spMkLst>
            <pc:docMk/>
            <pc:sldMk cId="2108094104" sldId="311"/>
            <ac:spMk id="3" creationId="{FD88B09A-C971-C3EF-5AE5-1662FDC389E0}"/>
          </ac:spMkLst>
        </pc:spChg>
      </pc:sldChg>
      <pc:sldChg chg="modSp new mod">
        <pc:chgData name="Manish Sharma" userId="b799adb9ba789c8f" providerId="LiveId" clId="{B2557C56-2DF8-421E-8276-659BB6B1F77E}" dt="2022-06-22T04:47:15.889" v="655" actId="15"/>
        <pc:sldMkLst>
          <pc:docMk/>
          <pc:sldMk cId="1875118381" sldId="312"/>
        </pc:sldMkLst>
        <pc:spChg chg="mod">
          <ac:chgData name="Manish Sharma" userId="b799adb9ba789c8f" providerId="LiveId" clId="{B2557C56-2DF8-421E-8276-659BB6B1F77E}" dt="2022-06-22T04:46:47.784" v="648" actId="20577"/>
          <ac:spMkLst>
            <pc:docMk/>
            <pc:sldMk cId="1875118381" sldId="312"/>
            <ac:spMk id="2" creationId="{A9A0BBC5-0375-18E8-3B46-27E5DAFED160}"/>
          </ac:spMkLst>
        </pc:spChg>
        <pc:spChg chg="mod">
          <ac:chgData name="Manish Sharma" userId="b799adb9ba789c8f" providerId="LiveId" clId="{B2557C56-2DF8-421E-8276-659BB6B1F77E}" dt="2022-06-22T04:47:15.889" v="655" actId="15"/>
          <ac:spMkLst>
            <pc:docMk/>
            <pc:sldMk cId="1875118381" sldId="312"/>
            <ac:spMk id="3" creationId="{B48AB27C-FE6F-776D-87DE-46547C116993}"/>
          </ac:spMkLst>
        </pc:spChg>
      </pc:sldChg>
      <pc:sldChg chg="addSp delSp modSp new mod">
        <pc:chgData name="Manish Sharma" userId="b799adb9ba789c8f" providerId="LiveId" clId="{B2557C56-2DF8-421E-8276-659BB6B1F77E}" dt="2022-06-22T06:13:44.879" v="924" actId="1076"/>
        <pc:sldMkLst>
          <pc:docMk/>
          <pc:sldMk cId="235901582" sldId="313"/>
        </pc:sldMkLst>
        <pc:spChg chg="del">
          <ac:chgData name="Manish Sharma" userId="b799adb9ba789c8f" providerId="LiveId" clId="{B2557C56-2DF8-421E-8276-659BB6B1F77E}" dt="2022-06-22T06:05:54.764" v="657" actId="478"/>
          <ac:spMkLst>
            <pc:docMk/>
            <pc:sldMk cId="235901582" sldId="313"/>
            <ac:spMk id="2" creationId="{DBF5DEE4-4CCA-08DB-4F49-B4A080170DDC}"/>
          </ac:spMkLst>
        </pc:spChg>
        <pc:spChg chg="del">
          <ac:chgData name="Manish Sharma" userId="b799adb9ba789c8f" providerId="LiveId" clId="{B2557C56-2DF8-421E-8276-659BB6B1F77E}" dt="2022-06-22T06:05:54.764" v="657" actId="478"/>
          <ac:spMkLst>
            <pc:docMk/>
            <pc:sldMk cId="235901582" sldId="313"/>
            <ac:spMk id="3" creationId="{F99F0AC2-1DF7-47F4-AE98-7410D1C0D993}"/>
          </ac:spMkLst>
        </pc:spChg>
        <pc:spChg chg="add mod">
          <ac:chgData name="Manish Sharma" userId="b799adb9ba789c8f" providerId="LiveId" clId="{B2557C56-2DF8-421E-8276-659BB6B1F77E}" dt="2022-06-22T06:05:59.643" v="658"/>
          <ac:spMkLst>
            <pc:docMk/>
            <pc:sldMk cId="235901582" sldId="313"/>
            <ac:spMk id="4" creationId="{EC36D1D0-53E6-0823-334E-02C644A1D90C}"/>
          </ac:spMkLst>
        </pc:spChg>
        <pc:spChg chg="add mod">
          <ac:chgData name="Manish Sharma" userId="b799adb9ba789c8f" providerId="LiveId" clId="{B2557C56-2DF8-421E-8276-659BB6B1F77E}" dt="2022-06-22T06:06:39.990" v="687" actId="1076"/>
          <ac:spMkLst>
            <pc:docMk/>
            <pc:sldMk cId="235901582" sldId="313"/>
            <ac:spMk id="5" creationId="{6A6D4A70-6DA3-F22C-AD90-E5BB238B73D2}"/>
          </ac:spMkLst>
        </pc:spChg>
        <pc:spChg chg="add mod">
          <ac:chgData name="Manish Sharma" userId="b799adb9ba789c8f" providerId="LiveId" clId="{B2557C56-2DF8-421E-8276-659BB6B1F77E}" dt="2022-06-22T06:06:32.924" v="686"/>
          <ac:spMkLst>
            <pc:docMk/>
            <pc:sldMk cId="235901582" sldId="313"/>
            <ac:spMk id="7" creationId="{BBFC2FF0-40AD-9F77-A7D2-297F9333F113}"/>
          </ac:spMkLst>
        </pc:spChg>
        <pc:spChg chg="add mod">
          <ac:chgData name="Manish Sharma" userId="b799adb9ba789c8f" providerId="LiveId" clId="{B2557C56-2DF8-421E-8276-659BB6B1F77E}" dt="2022-06-22T06:08:05.654" v="764" actId="1076"/>
          <ac:spMkLst>
            <pc:docMk/>
            <pc:sldMk cId="235901582" sldId="313"/>
            <ac:spMk id="8" creationId="{16D36C29-8FAF-C64E-C71E-20BA24B9CD13}"/>
          </ac:spMkLst>
        </pc:spChg>
        <pc:spChg chg="add mod">
          <ac:chgData name="Manish Sharma" userId="b799adb9ba789c8f" providerId="LiveId" clId="{B2557C56-2DF8-421E-8276-659BB6B1F77E}" dt="2022-06-22T06:08:28.060" v="765"/>
          <ac:spMkLst>
            <pc:docMk/>
            <pc:sldMk cId="235901582" sldId="313"/>
            <ac:spMk id="10" creationId="{F317209A-6CA6-70C8-D123-B42536127CF1}"/>
          </ac:spMkLst>
        </pc:spChg>
        <pc:spChg chg="add mod">
          <ac:chgData name="Manish Sharma" userId="b799adb9ba789c8f" providerId="LiveId" clId="{B2557C56-2DF8-421E-8276-659BB6B1F77E}" dt="2022-06-22T06:08:28.060" v="765"/>
          <ac:spMkLst>
            <pc:docMk/>
            <pc:sldMk cId="235901582" sldId="313"/>
            <ac:spMk id="11" creationId="{166F5AED-9BC0-7A65-9A17-44D65BC3AFFB}"/>
          </ac:spMkLst>
        </pc:spChg>
        <pc:spChg chg="add mod">
          <ac:chgData name="Manish Sharma" userId="b799adb9ba789c8f" providerId="LiveId" clId="{B2557C56-2DF8-421E-8276-659BB6B1F77E}" dt="2022-06-22T06:10:18.639" v="766"/>
          <ac:spMkLst>
            <pc:docMk/>
            <pc:sldMk cId="235901582" sldId="313"/>
            <ac:spMk id="13" creationId="{E532B3F3-44DD-DE64-4400-7C8EFFFBEB4E}"/>
          </ac:spMkLst>
        </pc:spChg>
        <pc:spChg chg="add mod">
          <ac:chgData name="Manish Sharma" userId="b799adb9ba789c8f" providerId="LiveId" clId="{B2557C56-2DF8-421E-8276-659BB6B1F77E}" dt="2022-06-22T06:10:18.639" v="766"/>
          <ac:spMkLst>
            <pc:docMk/>
            <pc:sldMk cId="235901582" sldId="313"/>
            <ac:spMk id="14" creationId="{5E284E8B-8F32-8E07-2362-1598C9979960}"/>
          </ac:spMkLst>
        </pc:spChg>
        <pc:spChg chg="add mod">
          <ac:chgData name="Manish Sharma" userId="b799adb9ba789c8f" providerId="LiveId" clId="{B2557C56-2DF8-421E-8276-659BB6B1F77E}" dt="2022-06-22T06:10:31.630" v="767"/>
          <ac:spMkLst>
            <pc:docMk/>
            <pc:sldMk cId="235901582" sldId="313"/>
            <ac:spMk id="15" creationId="{0233A7EB-A0CF-337F-A640-063052E38778}"/>
          </ac:spMkLst>
        </pc:spChg>
        <pc:spChg chg="add mod">
          <ac:chgData name="Manish Sharma" userId="b799adb9ba789c8f" providerId="LiveId" clId="{B2557C56-2DF8-421E-8276-659BB6B1F77E}" dt="2022-06-22T06:10:31.630" v="767"/>
          <ac:spMkLst>
            <pc:docMk/>
            <pc:sldMk cId="235901582" sldId="313"/>
            <ac:spMk id="17" creationId="{754121AA-E14F-0753-FBDF-3F3739451A8E}"/>
          </ac:spMkLst>
        </pc:spChg>
        <pc:spChg chg="add mod">
          <ac:chgData name="Manish Sharma" userId="b799adb9ba789c8f" providerId="LiveId" clId="{B2557C56-2DF8-421E-8276-659BB6B1F77E}" dt="2022-06-22T06:10:38.736" v="768"/>
          <ac:spMkLst>
            <pc:docMk/>
            <pc:sldMk cId="235901582" sldId="313"/>
            <ac:spMk id="18" creationId="{3592E479-9966-4936-9F7D-C54A8C594636}"/>
          </ac:spMkLst>
        </pc:spChg>
        <pc:spChg chg="add mod">
          <ac:chgData name="Manish Sharma" userId="b799adb9ba789c8f" providerId="LiveId" clId="{B2557C56-2DF8-421E-8276-659BB6B1F77E}" dt="2022-06-22T06:11:03.484" v="770"/>
          <ac:spMkLst>
            <pc:docMk/>
            <pc:sldMk cId="235901582" sldId="313"/>
            <ac:spMk id="22" creationId="{D39F7D37-FE4E-E782-289D-73CAA2912F5A}"/>
          </ac:spMkLst>
        </pc:spChg>
        <pc:spChg chg="add mod">
          <ac:chgData name="Manish Sharma" userId="b799adb9ba789c8f" providerId="LiveId" clId="{B2557C56-2DF8-421E-8276-659BB6B1F77E}" dt="2022-06-22T06:11:03.484" v="770"/>
          <ac:spMkLst>
            <pc:docMk/>
            <pc:sldMk cId="235901582" sldId="313"/>
            <ac:spMk id="24" creationId="{B9DE1816-A9E6-C1CA-F9D0-71E5ADA114C8}"/>
          </ac:spMkLst>
        </pc:spChg>
        <pc:spChg chg="add mod">
          <ac:chgData name="Manish Sharma" userId="b799adb9ba789c8f" providerId="LiveId" clId="{B2557C56-2DF8-421E-8276-659BB6B1F77E}" dt="2022-06-22T06:11:19.255" v="771"/>
          <ac:spMkLst>
            <pc:docMk/>
            <pc:sldMk cId="235901582" sldId="313"/>
            <ac:spMk id="25" creationId="{10ED9CE5-7DCD-37C3-B426-F5C7E7F951AB}"/>
          </ac:spMkLst>
        </pc:spChg>
        <pc:spChg chg="add mod">
          <ac:chgData name="Manish Sharma" userId="b799adb9ba789c8f" providerId="LiveId" clId="{B2557C56-2DF8-421E-8276-659BB6B1F77E}" dt="2022-06-22T06:11:19.255" v="771"/>
          <ac:spMkLst>
            <pc:docMk/>
            <pc:sldMk cId="235901582" sldId="313"/>
            <ac:spMk id="26" creationId="{32D950C5-0E2D-82E4-518A-FF0A19C46C6D}"/>
          </ac:spMkLst>
        </pc:spChg>
        <pc:spChg chg="add mod ord">
          <ac:chgData name="Manish Sharma" userId="b799adb9ba789c8f" providerId="LiveId" clId="{B2557C56-2DF8-421E-8276-659BB6B1F77E}" dt="2022-06-22T06:11:33.571" v="774" actId="167"/>
          <ac:spMkLst>
            <pc:docMk/>
            <pc:sldMk cId="235901582" sldId="313"/>
            <ac:spMk id="28" creationId="{BAC924EE-49B8-1C94-93F8-FC9E4A306F64}"/>
          </ac:spMkLst>
        </pc:spChg>
        <pc:spChg chg="add mod">
          <ac:chgData name="Manish Sharma" userId="b799adb9ba789c8f" providerId="LiveId" clId="{B2557C56-2DF8-421E-8276-659BB6B1F77E}" dt="2022-06-22T06:12:05.790" v="786" actId="20577"/>
          <ac:spMkLst>
            <pc:docMk/>
            <pc:sldMk cId="235901582" sldId="313"/>
            <ac:spMk id="29" creationId="{D3532666-F660-8E63-C4F3-18A8719C5AA7}"/>
          </ac:spMkLst>
        </pc:spChg>
        <pc:spChg chg="add mod">
          <ac:chgData name="Manish Sharma" userId="b799adb9ba789c8f" providerId="LiveId" clId="{B2557C56-2DF8-421E-8276-659BB6B1F77E}" dt="2022-06-22T06:13:44.879" v="924" actId="1076"/>
          <ac:spMkLst>
            <pc:docMk/>
            <pc:sldMk cId="235901582" sldId="313"/>
            <ac:spMk id="30" creationId="{04C8255A-5E11-58E0-CC47-E21C0D13A177}"/>
          </ac:spMkLst>
        </pc:spChg>
        <pc:cxnChg chg="add mod">
          <ac:chgData name="Manish Sharma" userId="b799adb9ba789c8f" providerId="LiveId" clId="{B2557C56-2DF8-421E-8276-659BB6B1F77E}" dt="2022-06-22T06:06:32.924" v="686"/>
          <ac:cxnSpMkLst>
            <pc:docMk/>
            <pc:sldMk cId="235901582" sldId="313"/>
            <ac:cxnSpMk id="6" creationId="{3366D8E5-4DBF-2F9F-9B8A-015023D04A6E}"/>
          </ac:cxnSpMkLst>
        </pc:cxnChg>
        <pc:cxnChg chg="add mod">
          <ac:chgData name="Manish Sharma" userId="b799adb9ba789c8f" providerId="LiveId" clId="{B2557C56-2DF8-421E-8276-659BB6B1F77E}" dt="2022-06-22T06:08:28.060" v="765"/>
          <ac:cxnSpMkLst>
            <pc:docMk/>
            <pc:sldMk cId="235901582" sldId="313"/>
            <ac:cxnSpMk id="9" creationId="{28C19669-7EB2-0E0B-EDAC-DFEA2A40C1B4}"/>
          </ac:cxnSpMkLst>
        </pc:cxnChg>
        <pc:cxnChg chg="add mod">
          <ac:chgData name="Manish Sharma" userId="b799adb9ba789c8f" providerId="LiveId" clId="{B2557C56-2DF8-421E-8276-659BB6B1F77E}" dt="2022-06-22T06:10:18.639" v="766"/>
          <ac:cxnSpMkLst>
            <pc:docMk/>
            <pc:sldMk cId="235901582" sldId="313"/>
            <ac:cxnSpMk id="12" creationId="{57E85422-12C0-B420-40D1-B815A6F1B5E8}"/>
          </ac:cxnSpMkLst>
        </pc:cxnChg>
        <pc:cxnChg chg="add mod">
          <ac:chgData name="Manish Sharma" userId="b799adb9ba789c8f" providerId="LiveId" clId="{B2557C56-2DF8-421E-8276-659BB6B1F77E}" dt="2022-06-22T06:10:31.630" v="767"/>
          <ac:cxnSpMkLst>
            <pc:docMk/>
            <pc:sldMk cId="235901582" sldId="313"/>
            <ac:cxnSpMk id="16" creationId="{97881732-BA5F-714F-EA6A-39F1BE052AC7}"/>
          </ac:cxnSpMkLst>
        </pc:cxnChg>
        <pc:cxnChg chg="add mod">
          <ac:chgData name="Manish Sharma" userId="b799adb9ba789c8f" providerId="LiveId" clId="{B2557C56-2DF8-421E-8276-659BB6B1F77E}" dt="2022-06-22T06:10:38.736" v="768"/>
          <ac:cxnSpMkLst>
            <pc:docMk/>
            <pc:sldMk cId="235901582" sldId="313"/>
            <ac:cxnSpMk id="19" creationId="{4F8AB888-4A69-2137-D157-E9EE1E50DB99}"/>
          </ac:cxnSpMkLst>
        </pc:cxnChg>
        <pc:cxnChg chg="add mod">
          <ac:chgData name="Manish Sharma" userId="b799adb9ba789c8f" providerId="LiveId" clId="{B2557C56-2DF8-421E-8276-659BB6B1F77E}" dt="2022-06-22T06:10:38.736" v="768"/>
          <ac:cxnSpMkLst>
            <pc:docMk/>
            <pc:sldMk cId="235901582" sldId="313"/>
            <ac:cxnSpMk id="20" creationId="{D68FEB6A-CFCC-6F69-3A79-12D05A45B842}"/>
          </ac:cxnSpMkLst>
        </pc:cxnChg>
        <pc:cxnChg chg="add mod">
          <ac:chgData name="Manish Sharma" userId="b799adb9ba789c8f" providerId="LiveId" clId="{B2557C56-2DF8-421E-8276-659BB6B1F77E}" dt="2022-06-22T06:10:44.663" v="769"/>
          <ac:cxnSpMkLst>
            <pc:docMk/>
            <pc:sldMk cId="235901582" sldId="313"/>
            <ac:cxnSpMk id="21" creationId="{812F7B43-47B3-1117-42E2-013858CD9059}"/>
          </ac:cxnSpMkLst>
        </pc:cxnChg>
        <pc:cxnChg chg="add mod">
          <ac:chgData name="Manish Sharma" userId="b799adb9ba789c8f" providerId="LiveId" clId="{B2557C56-2DF8-421E-8276-659BB6B1F77E}" dt="2022-06-22T06:11:03.484" v="770"/>
          <ac:cxnSpMkLst>
            <pc:docMk/>
            <pc:sldMk cId="235901582" sldId="313"/>
            <ac:cxnSpMk id="23" creationId="{6268EB75-3C36-84F7-97C5-5C2EF19B940A}"/>
          </ac:cxnSpMkLst>
        </pc:cxnChg>
        <pc:cxnChg chg="add mod">
          <ac:chgData name="Manish Sharma" userId="b799adb9ba789c8f" providerId="LiveId" clId="{B2557C56-2DF8-421E-8276-659BB6B1F77E}" dt="2022-06-22T06:11:25.171" v="772"/>
          <ac:cxnSpMkLst>
            <pc:docMk/>
            <pc:sldMk cId="235901582" sldId="313"/>
            <ac:cxnSpMk id="27" creationId="{F703DD96-227A-C40E-F847-92FE35883FDC}"/>
          </ac:cxnSpMkLst>
        </pc:cxnChg>
      </pc:sldChg>
      <pc:sldChg chg="modSp add mod">
        <pc:chgData name="Manish Sharma" userId="b799adb9ba789c8f" providerId="LiveId" clId="{B2557C56-2DF8-421E-8276-659BB6B1F77E}" dt="2022-06-22T07:11:51.001" v="951" actId="20577"/>
        <pc:sldMkLst>
          <pc:docMk/>
          <pc:sldMk cId="2497845058" sldId="314"/>
        </pc:sldMkLst>
        <pc:spChg chg="mod">
          <ac:chgData name="Manish Sharma" userId="b799adb9ba789c8f" providerId="LiveId" clId="{B2557C56-2DF8-421E-8276-659BB6B1F77E}" dt="2022-06-22T07:11:51.001" v="951" actId="20577"/>
          <ac:spMkLst>
            <pc:docMk/>
            <pc:sldMk cId="2497845058" sldId="314"/>
            <ac:spMk id="30" creationId="{04C8255A-5E11-58E0-CC47-E21C0D13A177}"/>
          </ac:spMkLst>
        </pc:spChg>
      </pc:sldChg>
      <pc:sldChg chg="del">
        <pc:chgData name="Manish Sharma" userId="b799adb9ba789c8f" providerId="LiveId" clId="{B2557C56-2DF8-421E-8276-659BB6B1F77E}" dt="2022-06-22T03:34:30.856" v="7" actId="47"/>
        <pc:sldMkLst>
          <pc:docMk/>
          <pc:sldMk cId="3578941083" sldId="329"/>
        </pc:sldMkLst>
      </pc:sldChg>
      <pc:sldChg chg="del">
        <pc:chgData name="Manish Sharma" userId="b799adb9ba789c8f" providerId="LiveId" clId="{B2557C56-2DF8-421E-8276-659BB6B1F77E}" dt="2022-06-22T03:34:30.856" v="7" actId="47"/>
        <pc:sldMkLst>
          <pc:docMk/>
          <pc:sldMk cId="458260774" sldId="330"/>
        </pc:sldMkLst>
      </pc:sldChg>
      <pc:sldChg chg="modSp add mod">
        <pc:chgData name="Manish Sharma" userId="b799adb9ba789c8f" providerId="LiveId" clId="{B2557C56-2DF8-421E-8276-659BB6B1F77E}" dt="2022-06-22T07:13:15.531" v="1012" actId="27636"/>
        <pc:sldMkLst>
          <pc:docMk/>
          <pc:sldMk cId="1148456520" sldId="330"/>
        </pc:sldMkLst>
        <pc:spChg chg="mod">
          <ac:chgData name="Manish Sharma" userId="b799adb9ba789c8f" providerId="LiveId" clId="{B2557C56-2DF8-421E-8276-659BB6B1F77E}" dt="2022-06-22T07:12:13.848" v="956" actId="20577"/>
          <ac:spMkLst>
            <pc:docMk/>
            <pc:sldMk cId="1148456520" sldId="330"/>
            <ac:spMk id="2" creationId="{BBAEBE2F-8896-4AE8-A92F-970356C068A2}"/>
          </ac:spMkLst>
        </pc:spChg>
        <pc:spChg chg="mod">
          <ac:chgData name="Manish Sharma" userId="b799adb9ba789c8f" providerId="LiveId" clId="{B2557C56-2DF8-421E-8276-659BB6B1F77E}" dt="2022-06-22T07:13:15.531" v="1012" actId="27636"/>
          <ac:spMkLst>
            <pc:docMk/>
            <pc:sldMk cId="1148456520" sldId="330"/>
            <ac:spMk id="3" creationId="{8DD1A602-6ED8-4DF8-AF80-8C86853DDE79}"/>
          </ac:spMkLst>
        </pc:spChg>
      </pc:sldChg>
      <pc:sldChg chg="del">
        <pc:chgData name="Manish Sharma" userId="b799adb9ba789c8f" providerId="LiveId" clId="{B2557C56-2DF8-421E-8276-659BB6B1F77E}" dt="2022-06-22T03:34:30.856" v="7" actId="47"/>
        <pc:sldMkLst>
          <pc:docMk/>
          <pc:sldMk cId="1148456520" sldId="331"/>
        </pc:sldMkLst>
      </pc:sldChg>
      <pc:sldChg chg="addSp delSp modSp new mod">
        <pc:chgData name="Manish Sharma" userId="b799adb9ba789c8f" providerId="LiveId" clId="{B2557C56-2DF8-421E-8276-659BB6B1F77E}" dt="2022-06-22T22:13:00.013" v="1200" actId="113"/>
        <pc:sldMkLst>
          <pc:docMk/>
          <pc:sldMk cId="3973591624" sldId="331"/>
        </pc:sldMkLst>
        <pc:spChg chg="mod">
          <ac:chgData name="Manish Sharma" userId="b799adb9ba789c8f" providerId="LiveId" clId="{B2557C56-2DF8-421E-8276-659BB6B1F77E}" dt="2022-06-22T22:11:45.691" v="1177"/>
          <ac:spMkLst>
            <pc:docMk/>
            <pc:sldMk cId="3973591624" sldId="331"/>
            <ac:spMk id="2" creationId="{F8162724-4E88-ADF2-74A7-A16B1E6196D7}"/>
          </ac:spMkLst>
        </pc:spChg>
        <pc:spChg chg="mod">
          <ac:chgData name="Manish Sharma" userId="b799adb9ba789c8f" providerId="LiveId" clId="{B2557C56-2DF8-421E-8276-659BB6B1F77E}" dt="2022-06-22T22:13:00.013" v="1200" actId="113"/>
          <ac:spMkLst>
            <pc:docMk/>
            <pc:sldMk cId="3973591624" sldId="331"/>
            <ac:spMk id="3" creationId="{9A15F287-C863-2B2D-846C-590A793EAFBC}"/>
          </ac:spMkLst>
        </pc:spChg>
        <pc:spChg chg="add del">
          <ac:chgData name="Manish Sharma" userId="b799adb9ba789c8f" providerId="LiveId" clId="{B2557C56-2DF8-421E-8276-659BB6B1F77E}" dt="2022-06-22T22:12:09.980" v="1180"/>
          <ac:spMkLst>
            <pc:docMk/>
            <pc:sldMk cId="3973591624" sldId="331"/>
            <ac:spMk id="4" creationId="{C86BFF89-668A-591E-5F7F-7B7BDA2FB179}"/>
          </ac:spMkLst>
        </pc:spChg>
        <pc:spChg chg="add del">
          <ac:chgData name="Manish Sharma" userId="b799adb9ba789c8f" providerId="LiveId" clId="{B2557C56-2DF8-421E-8276-659BB6B1F77E}" dt="2022-06-22T22:12:53.441" v="1197"/>
          <ac:spMkLst>
            <pc:docMk/>
            <pc:sldMk cId="3973591624" sldId="331"/>
            <ac:spMk id="5" creationId="{BB368E8E-D238-8E32-696B-AEC719CE23D8}"/>
          </ac:spMkLst>
        </pc:spChg>
      </pc:sldChg>
      <pc:sldChg chg="modSp new mod">
        <pc:chgData name="Manish Sharma" userId="b799adb9ba789c8f" providerId="LiveId" clId="{B2557C56-2DF8-421E-8276-659BB6B1F77E}" dt="2022-06-22T21:51:52.598" v="1053" actId="20577"/>
        <pc:sldMkLst>
          <pc:docMk/>
          <pc:sldMk cId="951687287" sldId="332"/>
        </pc:sldMkLst>
        <pc:spChg chg="mod">
          <ac:chgData name="Manish Sharma" userId="b799adb9ba789c8f" providerId="LiveId" clId="{B2557C56-2DF8-421E-8276-659BB6B1F77E}" dt="2022-06-22T21:51:07.959" v="1041"/>
          <ac:spMkLst>
            <pc:docMk/>
            <pc:sldMk cId="951687287" sldId="332"/>
            <ac:spMk id="2" creationId="{023B5D8D-31FE-18C1-A7B1-1598AE838FE4}"/>
          </ac:spMkLst>
        </pc:spChg>
        <pc:spChg chg="mod">
          <ac:chgData name="Manish Sharma" userId="b799adb9ba789c8f" providerId="LiveId" clId="{B2557C56-2DF8-421E-8276-659BB6B1F77E}" dt="2022-06-22T21:51:52.598" v="1053" actId="20577"/>
          <ac:spMkLst>
            <pc:docMk/>
            <pc:sldMk cId="951687287" sldId="332"/>
            <ac:spMk id="3" creationId="{8F7CC9EF-90D3-D54A-4B04-C40B3C1D00E9}"/>
          </ac:spMkLst>
        </pc:spChg>
      </pc:sldChg>
      <pc:sldChg chg="addSp delSp modSp new mod setBg">
        <pc:chgData name="Manish Sharma" userId="b799adb9ba789c8f" providerId="LiveId" clId="{B2557C56-2DF8-421E-8276-659BB6B1F77E}" dt="2022-06-22T21:54:30.969" v="1077" actId="5793"/>
        <pc:sldMkLst>
          <pc:docMk/>
          <pc:sldMk cId="1666922180" sldId="333"/>
        </pc:sldMkLst>
        <pc:spChg chg="mod">
          <ac:chgData name="Manish Sharma" userId="b799adb9ba789c8f" providerId="LiveId" clId="{B2557C56-2DF8-421E-8276-659BB6B1F77E}" dt="2022-06-22T21:54:26.056" v="1076" actId="26606"/>
          <ac:spMkLst>
            <pc:docMk/>
            <pc:sldMk cId="1666922180" sldId="333"/>
            <ac:spMk id="2" creationId="{5423CB1E-3857-F6D7-447D-189C1DC4CAA7}"/>
          </ac:spMkLst>
        </pc:spChg>
        <pc:spChg chg="mod">
          <ac:chgData name="Manish Sharma" userId="b799adb9ba789c8f" providerId="LiveId" clId="{B2557C56-2DF8-421E-8276-659BB6B1F77E}" dt="2022-06-22T21:54:30.969" v="1077" actId="5793"/>
          <ac:spMkLst>
            <pc:docMk/>
            <pc:sldMk cId="1666922180" sldId="333"/>
            <ac:spMk id="3" creationId="{CB0D2669-8561-67B6-6FE4-B5F9070C614B}"/>
          </ac:spMkLst>
        </pc:spChg>
        <pc:spChg chg="add del">
          <ac:chgData name="Manish Sharma" userId="b799adb9ba789c8f" providerId="LiveId" clId="{B2557C56-2DF8-421E-8276-659BB6B1F77E}" dt="2022-06-22T21:53:55.406" v="1069" actId="26606"/>
          <ac:spMkLst>
            <pc:docMk/>
            <pc:sldMk cId="1666922180" sldId="333"/>
            <ac:spMk id="10" creationId="{0288C6B4-AFC3-407F-A595-EFFD38D4CCAF}"/>
          </ac:spMkLst>
        </pc:spChg>
        <pc:spChg chg="add del">
          <ac:chgData name="Manish Sharma" userId="b799adb9ba789c8f" providerId="LiveId" clId="{B2557C56-2DF8-421E-8276-659BB6B1F77E}" dt="2022-06-22T21:53:55.406" v="1069" actId="26606"/>
          <ac:spMkLst>
            <pc:docMk/>
            <pc:sldMk cId="1666922180" sldId="333"/>
            <ac:spMk id="12" creationId="{CF236821-17FE-429B-8D2C-08E13A64EA40}"/>
          </ac:spMkLst>
        </pc:spChg>
        <pc:spChg chg="add del">
          <ac:chgData name="Manish Sharma" userId="b799adb9ba789c8f" providerId="LiveId" clId="{B2557C56-2DF8-421E-8276-659BB6B1F77E}" dt="2022-06-22T21:53:55.406" v="1069" actId="26606"/>
          <ac:spMkLst>
            <pc:docMk/>
            <pc:sldMk cId="1666922180" sldId="333"/>
            <ac:spMk id="14" creationId="{C0BDBCD2-E081-43AB-9119-C55465E59757}"/>
          </ac:spMkLst>
        </pc:spChg>
        <pc:spChg chg="add del">
          <ac:chgData name="Manish Sharma" userId="b799adb9ba789c8f" providerId="LiveId" clId="{B2557C56-2DF8-421E-8276-659BB6B1F77E}" dt="2022-06-22T21:53:55.406" v="1069" actId="26606"/>
          <ac:spMkLst>
            <pc:docMk/>
            <pc:sldMk cId="1666922180" sldId="333"/>
            <ac:spMk id="16" creationId="{98E79BE4-34FE-485A-98A5-92CE8F7C4743}"/>
          </ac:spMkLst>
        </pc:spChg>
        <pc:spChg chg="add del">
          <ac:chgData name="Manish Sharma" userId="b799adb9ba789c8f" providerId="LiveId" clId="{B2557C56-2DF8-421E-8276-659BB6B1F77E}" dt="2022-06-22T21:53:55.406" v="1069" actId="26606"/>
          <ac:spMkLst>
            <pc:docMk/>
            <pc:sldMk cId="1666922180" sldId="333"/>
            <ac:spMk id="18" creationId="{7A5F0580-5EE9-419F-96EE-B6529EF6E7D0}"/>
          </ac:spMkLst>
        </pc:spChg>
        <pc:spChg chg="add del">
          <ac:chgData name="Manish Sharma" userId="b799adb9ba789c8f" providerId="LiveId" clId="{B2557C56-2DF8-421E-8276-659BB6B1F77E}" dt="2022-06-22T21:53:59.742" v="1071" actId="26606"/>
          <ac:spMkLst>
            <pc:docMk/>
            <pc:sldMk cId="1666922180" sldId="333"/>
            <ac:spMk id="20" creationId="{5E39A796-BE83-48B1-B33F-35C4A32AAB57}"/>
          </ac:spMkLst>
        </pc:spChg>
        <pc:spChg chg="add del">
          <ac:chgData name="Manish Sharma" userId="b799adb9ba789c8f" providerId="LiveId" clId="{B2557C56-2DF8-421E-8276-659BB6B1F77E}" dt="2022-06-22T21:53:59.742" v="1071" actId="26606"/>
          <ac:spMkLst>
            <pc:docMk/>
            <pc:sldMk cId="1666922180" sldId="333"/>
            <ac:spMk id="21" creationId="{72F84B47-E267-4194-8194-831DB7B5547F}"/>
          </ac:spMkLst>
        </pc:spChg>
        <pc:spChg chg="add del">
          <ac:chgData name="Manish Sharma" userId="b799adb9ba789c8f" providerId="LiveId" clId="{B2557C56-2DF8-421E-8276-659BB6B1F77E}" dt="2022-06-22T21:54:26.056" v="1076" actId="26606"/>
          <ac:spMkLst>
            <pc:docMk/>
            <pc:sldMk cId="1666922180" sldId="333"/>
            <ac:spMk id="23" creationId="{2B97F24A-32CE-4C1C-A50D-3016B394DCFB}"/>
          </ac:spMkLst>
        </pc:spChg>
        <pc:spChg chg="add del">
          <ac:chgData name="Manish Sharma" userId="b799adb9ba789c8f" providerId="LiveId" clId="{B2557C56-2DF8-421E-8276-659BB6B1F77E}" dt="2022-06-22T21:54:26.056" v="1076" actId="26606"/>
          <ac:spMkLst>
            <pc:docMk/>
            <pc:sldMk cId="1666922180" sldId="333"/>
            <ac:spMk id="24" creationId="{CD8B4F24-440B-49E9-B85D-733523DC064B}"/>
          </ac:spMkLst>
        </pc:spChg>
        <pc:spChg chg="add del">
          <ac:chgData name="Manish Sharma" userId="b799adb9ba789c8f" providerId="LiveId" clId="{B2557C56-2DF8-421E-8276-659BB6B1F77E}" dt="2022-06-22T21:54:26.051" v="1075" actId="26606"/>
          <ac:spMkLst>
            <pc:docMk/>
            <pc:sldMk cId="1666922180" sldId="333"/>
            <ac:spMk id="29" creationId="{131BAD53-4E89-4F62-BBB7-26359763ED39}"/>
          </ac:spMkLst>
        </pc:spChg>
        <pc:spChg chg="add del">
          <ac:chgData name="Manish Sharma" userId="b799adb9ba789c8f" providerId="LiveId" clId="{B2557C56-2DF8-421E-8276-659BB6B1F77E}" dt="2022-06-22T21:54:26.051" v="1075" actId="26606"/>
          <ac:spMkLst>
            <pc:docMk/>
            <pc:sldMk cId="1666922180" sldId="333"/>
            <ac:spMk id="31" creationId="{62756DA2-40EB-4C6F-B962-5822FFB54FB6}"/>
          </ac:spMkLst>
        </pc:spChg>
        <pc:spChg chg="add">
          <ac:chgData name="Manish Sharma" userId="b799adb9ba789c8f" providerId="LiveId" clId="{B2557C56-2DF8-421E-8276-659BB6B1F77E}" dt="2022-06-22T21:54:26.056" v="1076" actId="26606"/>
          <ac:spMkLst>
            <pc:docMk/>
            <pc:sldMk cId="1666922180" sldId="333"/>
            <ac:spMk id="33" creationId="{32AEEBC8-9D30-42EF-95F2-386C2653FBF0}"/>
          </ac:spMkLst>
        </pc:spChg>
        <pc:spChg chg="add">
          <ac:chgData name="Manish Sharma" userId="b799adb9ba789c8f" providerId="LiveId" clId="{B2557C56-2DF8-421E-8276-659BB6B1F77E}" dt="2022-06-22T21:54:26.056" v="1076" actId="26606"/>
          <ac:spMkLst>
            <pc:docMk/>
            <pc:sldMk cId="1666922180" sldId="333"/>
            <ac:spMk id="34" creationId="{2E92FA66-67D7-4CB4-94D3-E643A9AD4757}"/>
          </ac:spMkLst>
        </pc:spChg>
        <pc:picChg chg="add mod">
          <ac:chgData name="Manish Sharma" userId="b799adb9ba789c8f" providerId="LiveId" clId="{B2557C56-2DF8-421E-8276-659BB6B1F77E}" dt="2022-06-22T21:54:26.056" v="1076" actId="26606"/>
          <ac:picMkLst>
            <pc:docMk/>
            <pc:sldMk cId="1666922180" sldId="333"/>
            <ac:picMk id="5" creationId="{843839E8-728D-C404-EFA4-315541B2B94E}"/>
          </ac:picMkLst>
        </pc:picChg>
      </pc:sldChg>
      <pc:sldChg chg="addSp delSp modSp new mod setBg">
        <pc:chgData name="Manish Sharma" userId="b799adb9ba789c8f" providerId="LiveId" clId="{B2557C56-2DF8-421E-8276-659BB6B1F77E}" dt="2022-06-22T21:56:24.090" v="1092" actId="26606"/>
        <pc:sldMkLst>
          <pc:docMk/>
          <pc:sldMk cId="1972640222" sldId="334"/>
        </pc:sldMkLst>
        <pc:spChg chg="mod">
          <ac:chgData name="Manish Sharma" userId="b799adb9ba789c8f" providerId="LiveId" clId="{B2557C56-2DF8-421E-8276-659BB6B1F77E}" dt="2022-06-22T21:56:24.090" v="1092" actId="26606"/>
          <ac:spMkLst>
            <pc:docMk/>
            <pc:sldMk cId="1972640222" sldId="334"/>
            <ac:spMk id="2" creationId="{E098D607-F854-F01D-0E1E-2D705D267FB4}"/>
          </ac:spMkLst>
        </pc:spChg>
        <pc:spChg chg="mod">
          <ac:chgData name="Manish Sharma" userId="b799adb9ba789c8f" providerId="LiveId" clId="{B2557C56-2DF8-421E-8276-659BB6B1F77E}" dt="2022-06-22T21:56:24.090" v="1092" actId="26606"/>
          <ac:spMkLst>
            <pc:docMk/>
            <pc:sldMk cId="1972640222" sldId="334"/>
            <ac:spMk id="3" creationId="{9229F17A-4023-7706-DB9B-0E4E408D0BD7}"/>
          </ac:spMkLst>
        </pc:spChg>
        <pc:spChg chg="add del">
          <ac:chgData name="Manish Sharma" userId="b799adb9ba789c8f" providerId="LiveId" clId="{B2557C56-2DF8-421E-8276-659BB6B1F77E}" dt="2022-06-22T21:56:24.085" v="1091" actId="26606"/>
          <ac:spMkLst>
            <pc:docMk/>
            <pc:sldMk cId="1972640222" sldId="334"/>
            <ac:spMk id="10" creationId="{2B97F24A-32CE-4C1C-A50D-3016B394DCFB}"/>
          </ac:spMkLst>
        </pc:spChg>
        <pc:spChg chg="add del">
          <ac:chgData name="Manish Sharma" userId="b799adb9ba789c8f" providerId="LiveId" clId="{B2557C56-2DF8-421E-8276-659BB6B1F77E}" dt="2022-06-22T21:56:24.085" v="1091" actId="26606"/>
          <ac:spMkLst>
            <pc:docMk/>
            <pc:sldMk cId="1972640222" sldId="334"/>
            <ac:spMk id="12" creationId="{CD8B4F24-440B-49E9-B85D-733523DC064B}"/>
          </ac:spMkLst>
        </pc:spChg>
        <pc:spChg chg="add">
          <ac:chgData name="Manish Sharma" userId="b799adb9ba789c8f" providerId="LiveId" clId="{B2557C56-2DF8-421E-8276-659BB6B1F77E}" dt="2022-06-22T21:56:24.090" v="1092" actId="26606"/>
          <ac:spMkLst>
            <pc:docMk/>
            <pc:sldMk cId="1972640222" sldId="334"/>
            <ac:spMk id="14" creationId="{743AA782-23D1-4521-8CAD-47662984AA08}"/>
          </ac:spMkLst>
        </pc:spChg>
        <pc:spChg chg="add">
          <ac:chgData name="Manish Sharma" userId="b799adb9ba789c8f" providerId="LiveId" clId="{B2557C56-2DF8-421E-8276-659BB6B1F77E}" dt="2022-06-22T21:56:24.090" v="1092" actId="26606"/>
          <ac:spMkLst>
            <pc:docMk/>
            <pc:sldMk cId="1972640222" sldId="334"/>
            <ac:spMk id="15" creationId="{71877DBC-BB60-40F0-AC93-2ACDBAAE60CE}"/>
          </ac:spMkLst>
        </pc:spChg>
        <pc:picChg chg="add mod">
          <ac:chgData name="Manish Sharma" userId="b799adb9ba789c8f" providerId="LiveId" clId="{B2557C56-2DF8-421E-8276-659BB6B1F77E}" dt="2022-06-22T21:56:24.090" v="1092" actId="26606"/>
          <ac:picMkLst>
            <pc:docMk/>
            <pc:sldMk cId="1972640222" sldId="334"/>
            <ac:picMk id="5" creationId="{722BEE59-ACB3-1C2E-C9DA-FF91077B24FC}"/>
          </ac:picMkLst>
        </pc:picChg>
      </pc:sldChg>
      <pc:sldChg chg="del">
        <pc:chgData name="Manish Sharma" userId="b799adb9ba789c8f" providerId="LiveId" clId="{B2557C56-2DF8-421E-8276-659BB6B1F77E}" dt="2022-06-22T03:34:30.856" v="7" actId="47"/>
        <pc:sldMkLst>
          <pc:docMk/>
          <pc:sldMk cId="3305788119" sldId="334"/>
        </pc:sldMkLst>
      </pc:sldChg>
      <pc:sldChg chg="addSp modSp new mod setBg">
        <pc:chgData name="Manish Sharma" userId="b799adb9ba789c8f" providerId="LiveId" clId="{B2557C56-2DF8-421E-8276-659BB6B1F77E}" dt="2022-06-22T21:58:20.298" v="1107"/>
        <pc:sldMkLst>
          <pc:docMk/>
          <pc:sldMk cId="404543127" sldId="335"/>
        </pc:sldMkLst>
        <pc:spChg chg="mod">
          <ac:chgData name="Manish Sharma" userId="b799adb9ba789c8f" providerId="LiveId" clId="{B2557C56-2DF8-421E-8276-659BB6B1F77E}" dt="2022-06-22T21:58:06.463" v="1103" actId="26606"/>
          <ac:spMkLst>
            <pc:docMk/>
            <pc:sldMk cId="404543127" sldId="335"/>
            <ac:spMk id="2" creationId="{F6BCFC82-B38F-0DA5-5D1E-E9456C40B38A}"/>
          </ac:spMkLst>
        </pc:spChg>
        <pc:spChg chg="mod">
          <ac:chgData name="Manish Sharma" userId="b799adb9ba789c8f" providerId="LiveId" clId="{B2557C56-2DF8-421E-8276-659BB6B1F77E}" dt="2022-06-22T21:58:20.298" v="1107"/>
          <ac:spMkLst>
            <pc:docMk/>
            <pc:sldMk cId="404543127" sldId="335"/>
            <ac:spMk id="3" creationId="{3D61EE6C-DCB4-A0C2-4EB5-7762890DA513}"/>
          </ac:spMkLst>
        </pc:spChg>
        <pc:spChg chg="add">
          <ac:chgData name="Manish Sharma" userId="b799adb9ba789c8f" providerId="LiveId" clId="{B2557C56-2DF8-421E-8276-659BB6B1F77E}" dt="2022-06-22T21:58:06.463" v="1103" actId="26606"/>
          <ac:spMkLst>
            <pc:docMk/>
            <pc:sldMk cId="404543127" sldId="335"/>
            <ac:spMk id="10" creationId="{743AA782-23D1-4521-8CAD-47662984AA08}"/>
          </ac:spMkLst>
        </pc:spChg>
        <pc:spChg chg="add">
          <ac:chgData name="Manish Sharma" userId="b799adb9ba789c8f" providerId="LiveId" clId="{B2557C56-2DF8-421E-8276-659BB6B1F77E}" dt="2022-06-22T21:58:06.463" v="1103" actId="26606"/>
          <ac:spMkLst>
            <pc:docMk/>
            <pc:sldMk cId="404543127" sldId="335"/>
            <ac:spMk id="12" creationId="{650D18FE-0824-4A46-B22C-A86B52E5780A}"/>
          </ac:spMkLst>
        </pc:spChg>
        <pc:picChg chg="add mod">
          <ac:chgData name="Manish Sharma" userId="b799adb9ba789c8f" providerId="LiveId" clId="{B2557C56-2DF8-421E-8276-659BB6B1F77E}" dt="2022-06-22T21:58:06.463" v="1103" actId="26606"/>
          <ac:picMkLst>
            <pc:docMk/>
            <pc:sldMk cId="404543127" sldId="335"/>
            <ac:picMk id="5" creationId="{7877D87A-D868-DBE1-CEC3-E86F8972EEA3}"/>
          </ac:picMkLst>
        </pc:picChg>
      </pc:sldChg>
      <pc:sldChg chg="del">
        <pc:chgData name="Manish Sharma" userId="b799adb9ba789c8f" providerId="LiveId" clId="{B2557C56-2DF8-421E-8276-659BB6B1F77E}" dt="2022-06-22T03:34:30.856" v="7" actId="47"/>
        <pc:sldMkLst>
          <pc:docMk/>
          <pc:sldMk cId="599601856" sldId="336"/>
        </pc:sldMkLst>
      </pc:sldChg>
      <pc:sldChg chg="addSp delSp modSp new mod setBg">
        <pc:chgData name="Manish Sharma" userId="b799adb9ba789c8f" providerId="LiveId" clId="{B2557C56-2DF8-421E-8276-659BB6B1F77E}" dt="2022-06-22T22:00:34.499" v="1122" actId="26606"/>
        <pc:sldMkLst>
          <pc:docMk/>
          <pc:sldMk cId="3256090203" sldId="336"/>
        </pc:sldMkLst>
        <pc:spChg chg="mod">
          <ac:chgData name="Manish Sharma" userId="b799adb9ba789c8f" providerId="LiveId" clId="{B2557C56-2DF8-421E-8276-659BB6B1F77E}" dt="2022-06-22T22:00:34.499" v="1122" actId="26606"/>
          <ac:spMkLst>
            <pc:docMk/>
            <pc:sldMk cId="3256090203" sldId="336"/>
            <ac:spMk id="2" creationId="{54DB2932-D76A-DDBC-1A48-CB18F968F235}"/>
          </ac:spMkLst>
        </pc:spChg>
        <pc:spChg chg="mod">
          <ac:chgData name="Manish Sharma" userId="b799adb9ba789c8f" providerId="LiveId" clId="{B2557C56-2DF8-421E-8276-659BB6B1F77E}" dt="2022-06-22T22:00:34.499" v="1122" actId="26606"/>
          <ac:spMkLst>
            <pc:docMk/>
            <pc:sldMk cId="3256090203" sldId="336"/>
            <ac:spMk id="3" creationId="{47482179-6E5D-8C74-D125-AAEDDA059DCF}"/>
          </ac:spMkLst>
        </pc:spChg>
        <pc:spChg chg="add del">
          <ac:chgData name="Manish Sharma" userId="b799adb9ba789c8f" providerId="LiveId" clId="{B2557C56-2DF8-421E-8276-659BB6B1F77E}" dt="2022-06-22T22:00:34.493" v="1121" actId="26606"/>
          <ac:spMkLst>
            <pc:docMk/>
            <pc:sldMk cId="3256090203" sldId="336"/>
            <ac:spMk id="10" creationId="{2B97F24A-32CE-4C1C-A50D-3016B394DCFB}"/>
          </ac:spMkLst>
        </pc:spChg>
        <pc:spChg chg="add del">
          <ac:chgData name="Manish Sharma" userId="b799adb9ba789c8f" providerId="LiveId" clId="{B2557C56-2DF8-421E-8276-659BB6B1F77E}" dt="2022-06-22T22:00:34.493" v="1121" actId="26606"/>
          <ac:spMkLst>
            <pc:docMk/>
            <pc:sldMk cId="3256090203" sldId="336"/>
            <ac:spMk id="12" creationId="{CD8B4F24-440B-49E9-B85D-733523DC064B}"/>
          </ac:spMkLst>
        </pc:spChg>
        <pc:spChg chg="add">
          <ac:chgData name="Manish Sharma" userId="b799adb9ba789c8f" providerId="LiveId" clId="{B2557C56-2DF8-421E-8276-659BB6B1F77E}" dt="2022-06-22T22:00:34.499" v="1122" actId="26606"/>
          <ac:spMkLst>
            <pc:docMk/>
            <pc:sldMk cId="3256090203" sldId="336"/>
            <ac:spMk id="14" creationId="{743AA782-23D1-4521-8CAD-47662984AA08}"/>
          </ac:spMkLst>
        </pc:spChg>
        <pc:spChg chg="add">
          <ac:chgData name="Manish Sharma" userId="b799adb9ba789c8f" providerId="LiveId" clId="{B2557C56-2DF8-421E-8276-659BB6B1F77E}" dt="2022-06-22T22:00:34.499" v="1122" actId="26606"/>
          <ac:spMkLst>
            <pc:docMk/>
            <pc:sldMk cId="3256090203" sldId="336"/>
            <ac:spMk id="15" creationId="{71877DBC-BB60-40F0-AC93-2ACDBAAE60CE}"/>
          </ac:spMkLst>
        </pc:spChg>
        <pc:picChg chg="add mod">
          <ac:chgData name="Manish Sharma" userId="b799adb9ba789c8f" providerId="LiveId" clId="{B2557C56-2DF8-421E-8276-659BB6B1F77E}" dt="2022-06-22T22:00:34.499" v="1122" actId="26606"/>
          <ac:picMkLst>
            <pc:docMk/>
            <pc:sldMk cId="3256090203" sldId="336"/>
            <ac:picMk id="5" creationId="{4916AE7E-32CB-08F7-57A2-86C4DE0C2060}"/>
          </ac:picMkLst>
        </pc:picChg>
      </pc:sldChg>
      <pc:sldChg chg="modSp new mod">
        <pc:chgData name="Manish Sharma" userId="b799adb9ba789c8f" providerId="LiveId" clId="{B2557C56-2DF8-421E-8276-659BB6B1F77E}" dt="2022-06-22T22:03:33.565" v="1136" actId="20577"/>
        <pc:sldMkLst>
          <pc:docMk/>
          <pc:sldMk cId="2436620510" sldId="337"/>
        </pc:sldMkLst>
        <pc:spChg chg="mod">
          <ac:chgData name="Manish Sharma" userId="b799adb9ba789c8f" providerId="LiveId" clId="{B2557C56-2DF8-421E-8276-659BB6B1F77E}" dt="2022-06-22T22:02:49.239" v="1126"/>
          <ac:spMkLst>
            <pc:docMk/>
            <pc:sldMk cId="2436620510" sldId="337"/>
            <ac:spMk id="2" creationId="{D64A6064-DDDB-9AB7-8477-B3F418F34677}"/>
          </ac:spMkLst>
        </pc:spChg>
        <pc:spChg chg="mod">
          <ac:chgData name="Manish Sharma" userId="b799adb9ba789c8f" providerId="LiveId" clId="{B2557C56-2DF8-421E-8276-659BB6B1F77E}" dt="2022-06-22T22:03:33.565" v="1136" actId="20577"/>
          <ac:spMkLst>
            <pc:docMk/>
            <pc:sldMk cId="2436620510" sldId="337"/>
            <ac:spMk id="3" creationId="{043AC3A1-E3E3-5466-E5D5-E94C4D3E7A66}"/>
          </ac:spMkLst>
        </pc:spChg>
      </pc:sldChg>
      <pc:sldChg chg="addSp delSp modSp new mod ord setBg">
        <pc:chgData name="Manish Sharma" userId="b799adb9ba789c8f" providerId="LiveId" clId="{B2557C56-2DF8-421E-8276-659BB6B1F77E}" dt="2022-06-22T22:07:35.147" v="1150" actId="27614"/>
        <pc:sldMkLst>
          <pc:docMk/>
          <pc:sldMk cId="2831145606" sldId="338"/>
        </pc:sldMkLst>
        <pc:spChg chg="mod">
          <ac:chgData name="Manish Sharma" userId="b799adb9ba789c8f" providerId="LiveId" clId="{B2557C56-2DF8-421E-8276-659BB6B1F77E}" dt="2022-06-22T22:07:23.926" v="1147" actId="26606"/>
          <ac:spMkLst>
            <pc:docMk/>
            <pc:sldMk cId="2831145606" sldId="338"/>
            <ac:spMk id="2" creationId="{DA8D9B38-716C-FE99-5925-DA1C743F3FBC}"/>
          </ac:spMkLst>
        </pc:spChg>
        <pc:spChg chg="add del mod">
          <ac:chgData name="Manish Sharma" userId="b799adb9ba789c8f" providerId="LiveId" clId="{B2557C56-2DF8-421E-8276-659BB6B1F77E}" dt="2022-06-22T22:07:23.926" v="1147" actId="26606"/>
          <ac:spMkLst>
            <pc:docMk/>
            <pc:sldMk cId="2831145606" sldId="338"/>
            <ac:spMk id="3" creationId="{5ADB8CEA-FA64-0FBF-5C10-DAE8238B86C5}"/>
          </ac:spMkLst>
        </pc:spChg>
        <pc:spChg chg="add del mod">
          <ac:chgData name="Manish Sharma" userId="b799adb9ba789c8f" providerId="LiveId" clId="{B2557C56-2DF8-421E-8276-659BB6B1F77E}" dt="2022-06-22T22:05:59.159" v="1140"/>
          <ac:spMkLst>
            <pc:docMk/>
            <pc:sldMk cId="2831145606" sldId="338"/>
            <ac:spMk id="4" creationId="{155BD4D3-5536-7E36-2C47-76B38468AC75}"/>
          </ac:spMkLst>
        </pc:spChg>
        <pc:spChg chg="add">
          <ac:chgData name="Manish Sharma" userId="b799adb9ba789c8f" providerId="LiveId" clId="{B2557C56-2DF8-421E-8276-659BB6B1F77E}" dt="2022-06-22T22:07:23.926" v="1147" actId="26606"/>
          <ac:spMkLst>
            <pc:docMk/>
            <pc:sldMk cId="2831145606" sldId="338"/>
            <ac:spMk id="11" creationId="{32AEEBC8-9D30-42EF-95F2-386C2653FBF0}"/>
          </ac:spMkLst>
        </pc:spChg>
        <pc:spChg chg="add">
          <ac:chgData name="Manish Sharma" userId="b799adb9ba789c8f" providerId="LiveId" clId="{B2557C56-2DF8-421E-8276-659BB6B1F77E}" dt="2022-06-22T22:07:23.926" v="1147" actId="26606"/>
          <ac:spMkLst>
            <pc:docMk/>
            <pc:sldMk cId="2831145606" sldId="338"/>
            <ac:spMk id="13" creationId="{2E92FA66-67D7-4CB4-94D3-E643A9AD4757}"/>
          </ac:spMkLst>
        </pc:spChg>
        <pc:picChg chg="add mod">
          <ac:chgData name="Manish Sharma" userId="b799adb9ba789c8f" providerId="LiveId" clId="{B2557C56-2DF8-421E-8276-659BB6B1F77E}" dt="2022-06-22T22:07:35.147" v="1150" actId="27614"/>
          <ac:picMkLst>
            <pc:docMk/>
            <pc:sldMk cId="2831145606" sldId="338"/>
            <ac:picMk id="6" creationId="{562B11FB-77A1-FABA-03D2-3C61375409E7}"/>
          </ac:picMkLst>
        </pc:picChg>
      </pc:sldChg>
      <pc:sldChg chg="modSp new mod">
        <pc:chgData name="Manish Sharma" userId="b799adb9ba789c8f" providerId="LiveId" clId="{B2557C56-2DF8-421E-8276-659BB6B1F77E}" dt="2022-06-22T22:10:16.731" v="1170" actId="5793"/>
        <pc:sldMkLst>
          <pc:docMk/>
          <pc:sldMk cId="2329941727" sldId="339"/>
        </pc:sldMkLst>
        <pc:spChg chg="mod">
          <ac:chgData name="Manish Sharma" userId="b799adb9ba789c8f" providerId="LiveId" clId="{B2557C56-2DF8-421E-8276-659BB6B1F77E}" dt="2022-06-22T22:08:29.857" v="1161" actId="20577"/>
          <ac:spMkLst>
            <pc:docMk/>
            <pc:sldMk cId="2329941727" sldId="339"/>
            <ac:spMk id="2" creationId="{F3800F52-1DA8-E13E-3ADD-DDC358AE8F20}"/>
          </ac:spMkLst>
        </pc:spChg>
        <pc:spChg chg="mod">
          <ac:chgData name="Manish Sharma" userId="b799adb9ba789c8f" providerId="LiveId" clId="{B2557C56-2DF8-421E-8276-659BB6B1F77E}" dt="2022-06-22T22:10:16.731" v="1170" actId="5793"/>
          <ac:spMkLst>
            <pc:docMk/>
            <pc:sldMk cId="2329941727" sldId="339"/>
            <ac:spMk id="3" creationId="{06825B4A-0664-DE4E-C312-DD863FC3D646}"/>
          </ac:spMkLst>
        </pc:spChg>
      </pc:sldChg>
      <pc:sldChg chg="addSp delSp modSp new mod">
        <pc:chgData name="Manish Sharma" userId="b799adb9ba789c8f" providerId="LiveId" clId="{B2557C56-2DF8-421E-8276-659BB6B1F77E}" dt="2022-06-22T22:17:08.496" v="1278" actId="27636"/>
        <pc:sldMkLst>
          <pc:docMk/>
          <pc:sldMk cId="543333766" sldId="340"/>
        </pc:sldMkLst>
        <pc:spChg chg="mod">
          <ac:chgData name="Manish Sharma" userId="b799adb9ba789c8f" providerId="LiveId" clId="{B2557C56-2DF8-421E-8276-659BB6B1F77E}" dt="2022-06-22T22:14:03.743" v="1216"/>
          <ac:spMkLst>
            <pc:docMk/>
            <pc:sldMk cId="543333766" sldId="340"/>
            <ac:spMk id="2" creationId="{616FD89C-5DA9-B7E6-B157-708E65400EEC}"/>
          </ac:spMkLst>
        </pc:spChg>
        <pc:spChg chg="add del mod">
          <ac:chgData name="Manish Sharma" userId="b799adb9ba789c8f" providerId="LiveId" clId="{B2557C56-2DF8-421E-8276-659BB6B1F77E}" dt="2022-06-22T22:17:08.496" v="1278" actId="27636"/>
          <ac:spMkLst>
            <pc:docMk/>
            <pc:sldMk cId="543333766" sldId="340"/>
            <ac:spMk id="3" creationId="{180D655A-9470-63A9-C309-E0CB02B567E1}"/>
          </ac:spMkLst>
        </pc:spChg>
        <pc:spChg chg="add del mod">
          <ac:chgData name="Manish Sharma" userId="b799adb9ba789c8f" providerId="LiveId" clId="{B2557C56-2DF8-421E-8276-659BB6B1F77E}" dt="2022-06-22T22:14:16.489" v="1218"/>
          <ac:spMkLst>
            <pc:docMk/>
            <pc:sldMk cId="543333766" sldId="340"/>
            <ac:spMk id="4" creationId="{20E81E29-C32F-922B-EF7A-196FEA1933AB}"/>
          </ac:spMkLst>
        </pc:spChg>
        <pc:spChg chg="add del">
          <ac:chgData name="Manish Sharma" userId="b799adb9ba789c8f" providerId="LiveId" clId="{B2557C56-2DF8-421E-8276-659BB6B1F77E}" dt="2022-06-22T22:14:29.204" v="1224"/>
          <ac:spMkLst>
            <pc:docMk/>
            <pc:sldMk cId="543333766" sldId="340"/>
            <ac:spMk id="5" creationId="{A178A7C8-946A-A555-C121-7BA7264048BB}"/>
          </ac:spMkLst>
        </pc:spChg>
      </pc:sldChg>
      <pc:sldChg chg="del">
        <pc:chgData name="Manish Sharma" userId="b799adb9ba789c8f" providerId="LiveId" clId="{B2557C56-2DF8-421E-8276-659BB6B1F77E}" dt="2022-06-22T03:34:30.856" v="7" actId="47"/>
        <pc:sldMkLst>
          <pc:docMk/>
          <pc:sldMk cId="2737212266" sldId="340"/>
        </pc:sldMkLst>
      </pc:sldChg>
      <pc:sldChg chg="modSp new mod">
        <pc:chgData name="Manish Sharma" userId="b799adb9ba789c8f" providerId="LiveId" clId="{B2557C56-2DF8-421E-8276-659BB6B1F77E}" dt="2022-06-23T09:21:58.411" v="1523" actId="20577"/>
        <pc:sldMkLst>
          <pc:docMk/>
          <pc:sldMk cId="543480301" sldId="341"/>
        </pc:sldMkLst>
        <pc:spChg chg="mod">
          <ac:chgData name="Manish Sharma" userId="b799adb9ba789c8f" providerId="LiveId" clId="{B2557C56-2DF8-421E-8276-659BB6B1F77E}" dt="2022-06-23T09:17:07.198" v="1280"/>
          <ac:spMkLst>
            <pc:docMk/>
            <pc:sldMk cId="543480301" sldId="341"/>
            <ac:spMk id="2" creationId="{8AC21508-4366-7F8D-A07A-8698840826D6}"/>
          </ac:spMkLst>
        </pc:spChg>
        <pc:spChg chg="mod">
          <ac:chgData name="Manish Sharma" userId="b799adb9ba789c8f" providerId="LiveId" clId="{B2557C56-2DF8-421E-8276-659BB6B1F77E}" dt="2022-06-23T09:21:58.411" v="1523" actId="20577"/>
          <ac:spMkLst>
            <pc:docMk/>
            <pc:sldMk cId="543480301" sldId="341"/>
            <ac:spMk id="3" creationId="{E9C7E777-3E40-52BD-F600-2A13FD66634B}"/>
          </ac:spMkLst>
        </pc:spChg>
      </pc:sldChg>
      <pc:sldChg chg="del">
        <pc:chgData name="Manish Sharma" userId="b799adb9ba789c8f" providerId="LiveId" clId="{B2557C56-2DF8-421E-8276-659BB6B1F77E}" dt="2022-06-22T03:34:30.856" v="7" actId="47"/>
        <pc:sldMkLst>
          <pc:docMk/>
          <pc:sldMk cId="1876232458" sldId="341"/>
        </pc:sldMkLst>
      </pc:sldChg>
      <pc:sldChg chg="addSp delSp modSp new mod setBg">
        <pc:chgData name="Manish Sharma" userId="b799adb9ba789c8f" providerId="LiveId" clId="{B2557C56-2DF8-421E-8276-659BB6B1F77E}" dt="2022-06-23T10:47:55.659" v="1530" actId="26606"/>
        <pc:sldMkLst>
          <pc:docMk/>
          <pc:sldMk cId="1032208833" sldId="342"/>
        </pc:sldMkLst>
        <pc:spChg chg="del">
          <ac:chgData name="Manish Sharma" userId="b799adb9ba789c8f" providerId="LiveId" clId="{B2557C56-2DF8-421E-8276-659BB6B1F77E}" dt="2022-06-23T10:47:05.994" v="1525" actId="478"/>
          <ac:spMkLst>
            <pc:docMk/>
            <pc:sldMk cId="1032208833" sldId="342"/>
            <ac:spMk id="2" creationId="{6B487E30-4CF6-20F6-EEDF-1DAAACB6F69D}"/>
          </ac:spMkLst>
        </pc:spChg>
        <pc:spChg chg="del">
          <ac:chgData name="Manish Sharma" userId="b799adb9ba789c8f" providerId="LiveId" clId="{B2557C56-2DF8-421E-8276-659BB6B1F77E}" dt="2022-06-23T10:47:05.994" v="1525" actId="478"/>
          <ac:spMkLst>
            <pc:docMk/>
            <pc:sldMk cId="1032208833" sldId="342"/>
            <ac:spMk id="3" creationId="{564AF71F-32BC-E95D-3802-80B3B508AD57}"/>
          </ac:spMkLst>
        </pc:spChg>
        <pc:spChg chg="add del">
          <ac:chgData name="Manish Sharma" userId="b799adb9ba789c8f" providerId="LiveId" clId="{B2557C56-2DF8-421E-8276-659BB6B1F77E}" dt="2022-06-23T10:47:55.659" v="1530" actId="26606"/>
          <ac:spMkLst>
            <pc:docMk/>
            <pc:sldMk cId="1032208833" sldId="342"/>
            <ac:spMk id="10" creationId="{32BC26D8-82FB-445E-AA49-62A77D7C1EE0}"/>
          </ac:spMkLst>
        </pc:spChg>
        <pc:spChg chg="add del">
          <ac:chgData name="Manish Sharma" userId="b799adb9ba789c8f" providerId="LiveId" clId="{B2557C56-2DF8-421E-8276-659BB6B1F77E}" dt="2022-06-23T10:47:55.659" v="1530" actId="26606"/>
          <ac:spMkLst>
            <pc:docMk/>
            <pc:sldMk cId="1032208833" sldId="342"/>
            <ac:spMk id="12" creationId="{CB44330D-EA18-4254-AA95-EB49948539B8}"/>
          </ac:spMkLst>
        </pc:spChg>
        <pc:spChg chg="add">
          <ac:chgData name="Manish Sharma" userId="b799adb9ba789c8f" providerId="LiveId" clId="{B2557C56-2DF8-421E-8276-659BB6B1F77E}" dt="2022-06-23T10:47:55.659" v="1530" actId="26606"/>
          <ac:spMkLst>
            <pc:docMk/>
            <pc:sldMk cId="1032208833" sldId="342"/>
            <ac:spMk id="17" creationId="{32BC26D8-82FB-445E-AA49-62A77D7C1EE0}"/>
          </ac:spMkLst>
        </pc:spChg>
        <pc:spChg chg="add">
          <ac:chgData name="Manish Sharma" userId="b799adb9ba789c8f" providerId="LiveId" clId="{B2557C56-2DF8-421E-8276-659BB6B1F77E}" dt="2022-06-23T10:47:55.659" v="1530" actId="26606"/>
          <ac:spMkLst>
            <pc:docMk/>
            <pc:sldMk cId="1032208833" sldId="342"/>
            <ac:spMk id="19" creationId="{CB44330D-EA18-4254-AA95-EB49948539B8}"/>
          </ac:spMkLst>
        </pc:spChg>
        <pc:picChg chg="add del mod">
          <ac:chgData name="Manish Sharma" userId="b799adb9ba789c8f" providerId="LiveId" clId="{B2557C56-2DF8-421E-8276-659BB6B1F77E}" dt="2022-06-23T10:47:53.266" v="1528" actId="478"/>
          <ac:picMkLst>
            <pc:docMk/>
            <pc:sldMk cId="1032208833" sldId="342"/>
            <ac:picMk id="5" creationId="{8F551BDC-294A-6C08-1DBF-22904C8198B3}"/>
          </ac:picMkLst>
        </pc:picChg>
        <pc:picChg chg="add mod">
          <ac:chgData name="Manish Sharma" userId="b799adb9ba789c8f" providerId="LiveId" clId="{B2557C56-2DF8-421E-8276-659BB6B1F77E}" dt="2022-06-23T10:47:55.659" v="1530" actId="26606"/>
          <ac:picMkLst>
            <pc:docMk/>
            <pc:sldMk cId="1032208833" sldId="342"/>
            <ac:picMk id="7" creationId="{0B6DF58A-27EF-B9B9-3547-D7B1D76F6248}"/>
          </ac:picMkLst>
        </pc:picChg>
      </pc:sldChg>
      <pc:sldChg chg="addSp delSp modSp new mod">
        <pc:chgData name="Manish Sharma" userId="b799adb9ba789c8f" providerId="LiveId" clId="{B2557C56-2DF8-421E-8276-659BB6B1F77E}" dt="2022-06-23T18:21:35.673" v="1566" actId="113"/>
        <pc:sldMkLst>
          <pc:docMk/>
          <pc:sldMk cId="1581946284" sldId="343"/>
        </pc:sldMkLst>
        <pc:spChg chg="mod">
          <ac:chgData name="Manish Sharma" userId="b799adb9ba789c8f" providerId="LiveId" clId="{B2557C56-2DF8-421E-8276-659BB6B1F77E}" dt="2022-06-23T18:19:04.927" v="1538" actId="20577"/>
          <ac:spMkLst>
            <pc:docMk/>
            <pc:sldMk cId="1581946284" sldId="343"/>
            <ac:spMk id="2" creationId="{98CD31D6-5430-57F1-7CB7-0605BCED7985}"/>
          </ac:spMkLst>
        </pc:spChg>
        <pc:spChg chg="add del mod">
          <ac:chgData name="Manish Sharma" userId="b799adb9ba789c8f" providerId="LiveId" clId="{B2557C56-2DF8-421E-8276-659BB6B1F77E}" dt="2022-06-23T18:21:35.673" v="1566" actId="113"/>
          <ac:spMkLst>
            <pc:docMk/>
            <pc:sldMk cId="1581946284" sldId="343"/>
            <ac:spMk id="3" creationId="{E88E6116-08B4-9B21-540F-83B013B065A8}"/>
          </ac:spMkLst>
        </pc:spChg>
        <pc:spChg chg="add del mod">
          <ac:chgData name="Manish Sharma" userId="b799adb9ba789c8f" providerId="LiveId" clId="{B2557C56-2DF8-421E-8276-659BB6B1F77E}" dt="2022-06-23T18:19:16.295" v="1542"/>
          <ac:spMkLst>
            <pc:docMk/>
            <pc:sldMk cId="1581946284" sldId="343"/>
            <ac:spMk id="4" creationId="{DD9314D4-2B10-CE3B-284D-91CCDEA6D5A3}"/>
          </ac:spMkLst>
        </pc:spChg>
        <pc:spChg chg="add del">
          <ac:chgData name="Manish Sharma" userId="b799adb9ba789c8f" providerId="LiveId" clId="{B2557C56-2DF8-421E-8276-659BB6B1F77E}" dt="2022-06-23T18:19:44.020" v="1548"/>
          <ac:spMkLst>
            <pc:docMk/>
            <pc:sldMk cId="1581946284" sldId="343"/>
            <ac:spMk id="5" creationId="{66F7E361-6EAB-7A29-7C04-5139DEDC8690}"/>
          </ac:spMkLst>
        </pc:spChg>
      </pc:sldChg>
      <pc:sldChg chg="del">
        <pc:chgData name="Manish Sharma" userId="b799adb9ba789c8f" providerId="LiveId" clId="{B2557C56-2DF8-421E-8276-659BB6B1F77E}" dt="2022-06-22T03:34:30.856" v="7" actId="47"/>
        <pc:sldMkLst>
          <pc:docMk/>
          <pc:sldMk cId="1083906838" sldId="344"/>
        </pc:sldMkLst>
      </pc:sldChg>
      <pc:sldChg chg="modSp new mod">
        <pc:chgData name="Manish Sharma" userId="b799adb9ba789c8f" providerId="LiveId" clId="{B2557C56-2DF8-421E-8276-659BB6B1F77E}" dt="2022-06-24T05:41:42.755" v="1581" actId="20577"/>
        <pc:sldMkLst>
          <pc:docMk/>
          <pc:sldMk cId="3796492627" sldId="344"/>
        </pc:sldMkLst>
        <pc:spChg chg="mod">
          <ac:chgData name="Manish Sharma" userId="b799adb9ba789c8f" providerId="LiveId" clId="{B2557C56-2DF8-421E-8276-659BB6B1F77E}" dt="2022-06-24T05:41:32.425" v="1577" actId="20577"/>
          <ac:spMkLst>
            <pc:docMk/>
            <pc:sldMk cId="3796492627" sldId="344"/>
            <ac:spMk id="2" creationId="{61CCA44D-5E8A-DAFD-FD74-826515CAA640}"/>
          </ac:spMkLst>
        </pc:spChg>
        <pc:spChg chg="mod">
          <ac:chgData name="Manish Sharma" userId="b799adb9ba789c8f" providerId="LiveId" clId="{B2557C56-2DF8-421E-8276-659BB6B1F77E}" dt="2022-06-24T05:41:42.755" v="1581" actId="20577"/>
          <ac:spMkLst>
            <pc:docMk/>
            <pc:sldMk cId="3796492627" sldId="344"/>
            <ac:spMk id="3" creationId="{A45FFA57-A999-C46C-9EAB-AB1C58115682}"/>
          </ac:spMkLst>
        </pc:spChg>
      </pc:sldChg>
      <pc:sldChg chg="modSp new mod">
        <pc:chgData name="Manish Sharma" userId="b799adb9ba789c8f" providerId="LiveId" clId="{B2557C56-2DF8-421E-8276-659BB6B1F77E}" dt="2022-06-27T04:54:28.493" v="1739" actId="20577"/>
        <pc:sldMkLst>
          <pc:docMk/>
          <pc:sldMk cId="1572706715" sldId="345"/>
        </pc:sldMkLst>
        <pc:spChg chg="mod">
          <ac:chgData name="Manish Sharma" userId="b799adb9ba789c8f" providerId="LiveId" clId="{B2557C56-2DF8-421E-8276-659BB6B1F77E}" dt="2022-06-26T17:03:02.668" v="1596" actId="20577"/>
          <ac:spMkLst>
            <pc:docMk/>
            <pc:sldMk cId="1572706715" sldId="345"/>
            <ac:spMk id="2" creationId="{2C35779D-9428-6205-3395-E5F94ACB1937}"/>
          </ac:spMkLst>
        </pc:spChg>
        <pc:spChg chg="mod">
          <ac:chgData name="Manish Sharma" userId="b799adb9ba789c8f" providerId="LiveId" clId="{B2557C56-2DF8-421E-8276-659BB6B1F77E}" dt="2022-06-27T04:54:28.493" v="1739" actId="20577"/>
          <ac:spMkLst>
            <pc:docMk/>
            <pc:sldMk cId="1572706715" sldId="345"/>
            <ac:spMk id="3" creationId="{AE16B22A-F466-9D8E-9A57-0D69A838BA02}"/>
          </ac:spMkLst>
        </pc:spChg>
      </pc:sldChg>
      <pc:sldChg chg="modSp new mod">
        <pc:chgData name="Manish Sharma" userId="b799adb9ba789c8f" providerId="LiveId" clId="{B2557C56-2DF8-421E-8276-659BB6B1F77E}" dt="2022-06-26T17:09:52.277" v="1722" actId="33524"/>
        <pc:sldMkLst>
          <pc:docMk/>
          <pc:sldMk cId="2748782918" sldId="346"/>
        </pc:sldMkLst>
        <pc:spChg chg="mod">
          <ac:chgData name="Manish Sharma" userId="b799adb9ba789c8f" providerId="LiveId" clId="{B2557C56-2DF8-421E-8276-659BB6B1F77E}" dt="2022-06-26T17:07:36.172" v="1701" actId="20577"/>
          <ac:spMkLst>
            <pc:docMk/>
            <pc:sldMk cId="2748782918" sldId="346"/>
            <ac:spMk id="2" creationId="{B4CDED5E-375D-EF6F-3FDD-A374FA3299FD}"/>
          </ac:spMkLst>
        </pc:spChg>
        <pc:spChg chg="mod">
          <ac:chgData name="Manish Sharma" userId="b799adb9ba789c8f" providerId="LiveId" clId="{B2557C56-2DF8-421E-8276-659BB6B1F77E}" dt="2022-06-26T17:09:52.277" v="1722" actId="33524"/>
          <ac:spMkLst>
            <pc:docMk/>
            <pc:sldMk cId="2748782918" sldId="346"/>
            <ac:spMk id="3" creationId="{86784FA2-82D0-070C-E044-76DF4EA82BE3}"/>
          </ac:spMkLst>
        </pc:spChg>
      </pc:sldChg>
      <pc:sldChg chg="delSp modSp new del mod">
        <pc:chgData name="Manish Sharma" userId="b799adb9ba789c8f" providerId="LiveId" clId="{B2557C56-2DF8-421E-8276-659BB6B1F77E}" dt="2022-06-27T01:07:03.530" v="1735" actId="47"/>
        <pc:sldMkLst>
          <pc:docMk/>
          <pc:sldMk cId="1511993242" sldId="347"/>
        </pc:sldMkLst>
        <pc:spChg chg="mod">
          <ac:chgData name="Manish Sharma" userId="b799adb9ba789c8f" providerId="LiveId" clId="{B2557C56-2DF8-421E-8276-659BB6B1F77E}" dt="2022-06-26T17:10:06.059" v="1724"/>
          <ac:spMkLst>
            <pc:docMk/>
            <pc:sldMk cId="1511993242" sldId="347"/>
            <ac:spMk id="2" creationId="{EBC91580-9257-4F1A-21A3-D9DBF0534ECA}"/>
          </ac:spMkLst>
        </pc:spChg>
        <pc:spChg chg="del">
          <ac:chgData name="Manish Sharma" userId="b799adb9ba789c8f" providerId="LiveId" clId="{B2557C56-2DF8-421E-8276-659BB6B1F77E}" dt="2022-06-26T17:10:18.819" v="1725" actId="478"/>
          <ac:spMkLst>
            <pc:docMk/>
            <pc:sldMk cId="1511993242" sldId="347"/>
            <ac:spMk id="3" creationId="{B29D174A-3238-4215-BF8D-4D48C4DFC512}"/>
          </ac:spMkLst>
        </pc:spChg>
      </pc:sldChg>
      <pc:sldChg chg="modSp new mod">
        <pc:chgData name="Manish Sharma" userId="b799adb9ba789c8f" providerId="LiveId" clId="{B2557C56-2DF8-421E-8276-659BB6B1F77E}" dt="2022-06-27T04:55:21.566" v="1759" actId="20577"/>
        <pc:sldMkLst>
          <pc:docMk/>
          <pc:sldMk cId="3132792019" sldId="347"/>
        </pc:sldMkLst>
        <pc:spChg chg="mod">
          <ac:chgData name="Manish Sharma" userId="b799adb9ba789c8f" providerId="LiveId" clId="{B2557C56-2DF8-421E-8276-659BB6B1F77E}" dt="2022-06-27T04:54:40.453" v="1742" actId="20577"/>
          <ac:spMkLst>
            <pc:docMk/>
            <pc:sldMk cId="3132792019" sldId="347"/>
            <ac:spMk id="2" creationId="{FDE5FE46-AF14-A6A1-93B6-708535F36D46}"/>
          </ac:spMkLst>
        </pc:spChg>
        <pc:spChg chg="mod">
          <ac:chgData name="Manish Sharma" userId="b799adb9ba789c8f" providerId="LiveId" clId="{B2557C56-2DF8-421E-8276-659BB6B1F77E}" dt="2022-06-27T04:55:21.566" v="1759" actId="20577"/>
          <ac:spMkLst>
            <pc:docMk/>
            <pc:sldMk cId="3132792019" sldId="347"/>
            <ac:spMk id="3" creationId="{FDB19DA3-62DB-607B-DE24-F48F2B9F2B18}"/>
          </ac:spMkLst>
        </pc:spChg>
      </pc:sldChg>
      <pc:sldChg chg="modSp new mod">
        <pc:chgData name="Manish Sharma" userId="b799adb9ba789c8f" providerId="LiveId" clId="{B2557C56-2DF8-421E-8276-659BB6B1F77E}" dt="2022-06-27T04:58:43.743" v="1801" actId="20577"/>
        <pc:sldMkLst>
          <pc:docMk/>
          <pc:sldMk cId="1706410272" sldId="348"/>
        </pc:sldMkLst>
        <pc:spChg chg="mod">
          <ac:chgData name="Manish Sharma" userId="b799adb9ba789c8f" providerId="LiveId" clId="{B2557C56-2DF8-421E-8276-659BB6B1F77E}" dt="2022-06-27T04:58:07.363" v="1773" actId="20577"/>
          <ac:spMkLst>
            <pc:docMk/>
            <pc:sldMk cId="1706410272" sldId="348"/>
            <ac:spMk id="2" creationId="{8E163215-C7C0-AE74-F9FF-679B11FD2172}"/>
          </ac:spMkLst>
        </pc:spChg>
        <pc:spChg chg="mod">
          <ac:chgData name="Manish Sharma" userId="b799adb9ba789c8f" providerId="LiveId" clId="{B2557C56-2DF8-421E-8276-659BB6B1F77E}" dt="2022-06-27T04:58:43.743" v="1801" actId="20577"/>
          <ac:spMkLst>
            <pc:docMk/>
            <pc:sldMk cId="1706410272" sldId="348"/>
            <ac:spMk id="3" creationId="{05D39ABD-BA00-3361-A794-5F6751BDA2CD}"/>
          </ac:spMkLst>
        </pc:spChg>
      </pc:sldChg>
      <pc:sldChg chg="addSp delSp modSp new mod">
        <pc:chgData name="Manish Sharma" userId="b799adb9ba789c8f" providerId="LiveId" clId="{B2557C56-2DF8-421E-8276-659BB6B1F77E}" dt="2022-06-27T07:22:28.724" v="1971" actId="1076"/>
        <pc:sldMkLst>
          <pc:docMk/>
          <pc:sldMk cId="129901699" sldId="349"/>
        </pc:sldMkLst>
        <pc:spChg chg="del">
          <ac:chgData name="Manish Sharma" userId="b799adb9ba789c8f" providerId="LiveId" clId="{B2557C56-2DF8-421E-8276-659BB6B1F77E}" dt="2022-06-27T07:16:19.075" v="1803" actId="478"/>
          <ac:spMkLst>
            <pc:docMk/>
            <pc:sldMk cId="129901699" sldId="349"/>
            <ac:spMk id="2" creationId="{67A2A1A3-68EE-B90A-FDC9-D64A3C4D6648}"/>
          </ac:spMkLst>
        </pc:spChg>
        <pc:spChg chg="del">
          <ac:chgData name="Manish Sharma" userId="b799adb9ba789c8f" providerId="LiveId" clId="{B2557C56-2DF8-421E-8276-659BB6B1F77E}" dt="2022-06-27T07:16:19.075" v="1803" actId="478"/>
          <ac:spMkLst>
            <pc:docMk/>
            <pc:sldMk cId="129901699" sldId="349"/>
            <ac:spMk id="3" creationId="{7657DF7E-22B7-227F-FFE1-D4B672E8CC9F}"/>
          </ac:spMkLst>
        </pc:spChg>
        <pc:spChg chg="add mod">
          <ac:chgData name="Manish Sharma" userId="b799adb9ba789c8f" providerId="LiveId" clId="{B2557C56-2DF8-421E-8276-659BB6B1F77E}" dt="2022-06-27T07:16:55.686" v="1829" actId="14100"/>
          <ac:spMkLst>
            <pc:docMk/>
            <pc:sldMk cId="129901699" sldId="349"/>
            <ac:spMk id="4" creationId="{CE04371F-9E42-F9C9-5EF2-E5866F4A7DA1}"/>
          </ac:spMkLst>
        </pc:spChg>
        <pc:spChg chg="add mod">
          <ac:chgData name="Manish Sharma" userId="b799adb9ba789c8f" providerId="LiveId" clId="{B2557C56-2DF8-421E-8276-659BB6B1F77E}" dt="2022-06-27T07:16:50.174" v="1828" actId="14100"/>
          <ac:spMkLst>
            <pc:docMk/>
            <pc:sldMk cId="129901699" sldId="349"/>
            <ac:spMk id="5" creationId="{5B036914-A239-DB61-33CC-CFEB6C3B7330}"/>
          </ac:spMkLst>
        </pc:spChg>
        <pc:spChg chg="add del mod">
          <ac:chgData name="Manish Sharma" userId="b799adb9ba789c8f" providerId="LiveId" clId="{B2557C56-2DF8-421E-8276-659BB6B1F77E}" dt="2022-06-27T07:17:49.196" v="1857" actId="21"/>
          <ac:spMkLst>
            <pc:docMk/>
            <pc:sldMk cId="129901699" sldId="349"/>
            <ac:spMk id="10" creationId="{A198F1F0-4AC3-1A70-4D76-705E068A4088}"/>
          </ac:spMkLst>
        </pc:spChg>
        <pc:spChg chg="add mod">
          <ac:chgData name="Manish Sharma" userId="b799adb9ba789c8f" providerId="LiveId" clId="{B2557C56-2DF8-421E-8276-659BB6B1F77E}" dt="2022-06-27T07:17:50.836" v="1858"/>
          <ac:spMkLst>
            <pc:docMk/>
            <pc:sldMk cId="129901699" sldId="349"/>
            <ac:spMk id="11" creationId="{6616BEE9-CE4B-164F-761B-617AD5925967}"/>
          </ac:spMkLst>
        </pc:spChg>
        <pc:spChg chg="add mod">
          <ac:chgData name="Manish Sharma" userId="b799adb9ba789c8f" providerId="LiveId" clId="{B2557C56-2DF8-421E-8276-659BB6B1F77E}" dt="2022-06-27T07:18:04.715" v="1871" actId="1076"/>
          <ac:spMkLst>
            <pc:docMk/>
            <pc:sldMk cId="129901699" sldId="349"/>
            <ac:spMk id="12" creationId="{7E5D4E4B-F18E-9CB8-A0DF-E9426E0DB85B}"/>
          </ac:spMkLst>
        </pc:spChg>
        <pc:spChg chg="add mod">
          <ac:chgData name="Manish Sharma" userId="b799adb9ba789c8f" providerId="LiveId" clId="{B2557C56-2DF8-421E-8276-659BB6B1F77E}" dt="2022-06-27T07:18:34.775" v="1891" actId="1076"/>
          <ac:spMkLst>
            <pc:docMk/>
            <pc:sldMk cId="129901699" sldId="349"/>
            <ac:spMk id="15" creationId="{B97EF723-75E3-68DD-433D-64EAFB8EEC5E}"/>
          </ac:spMkLst>
        </pc:spChg>
        <pc:spChg chg="add mod">
          <ac:chgData name="Manish Sharma" userId="b799adb9ba789c8f" providerId="LiveId" clId="{B2557C56-2DF8-421E-8276-659BB6B1F77E}" dt="2022-06-27T07:22:12.351" v="1964" actId="1076"/>
          <ac:spMkLst>
            <pc:docMk/>
            <pc:sldMk cId="129901699" sldId="349"/>
            <ac:spMk id="16" creationId="{A60C694E-726D-8FD2-A5DA-E26815A14331}"/>
          </ac:spMkLst>
        </pc:spChg>
        <pc:spChg chg="add mod">
          <ac:chgData name="Manish Sharma" userId="b799adb9ba789c8f" providerId="LiveId" clId="{B2557C56-2DF8-421E-8276-659BB6B1F77E}" dt="2022-06-27T07:18:52.693" v="1915" actId="1076"/>
          <ac:spMkLst>
            <pc:docMk/>
            <pc:sldMk cId="129901699" sldId="349"/>
            <ac:spMk id="17" creationId="{1CD578B4-E43C-6A50-C66F-5A905BEE5157}"/>
          </ac:spMkLst>
        </pc:spChg>
        <pc:spChg chg="add mod">
          <ac:chgData name="Manish Sharma" userId="b799adb9ba789c8f" providerId="LiveId" clId="{B2557C56-2DF8-421E-8276-659BB6B1F77E}" dt="2022-06-27T07:21:49.848" v="1938" actId="1076"/>
          <ac:spMkLst>
            <pc:docMk/>
            <pc:sldMk cId="129901699" sldId="349"/>
            <ac:spMk id="20" creationId="{AE072D7C-B048-5957-F4DD-BD4B2794E843}"/>
          </ac:spMkLst>
        </pc:spChg>
        <pc:spChg chg="add mod">
          <ac:chgData name="Manish Sharma" userId="b799adb9ba789c8f" providerId="LiveId" clId="{B2557C56-2DF8-421E-8276-659BB6B1F77E}" dt="2022-06-27T07:22:28.724" v="1971" actId="1076"/>
          <ac:spMkLst>
            <pc:docMk/>
            <pc:sldMk cId="129901699" sldId="349"/>
            <ac:spMk id="21" creationId="{E556503A-637A-4302-8FD0-CA04A6DA6583}"/>
          </ac:spMkLst>
        </pc:spChg>
        <pc:cxnChg chg="add mod">
          <ac:chgData name="Manish Sharma" userId="b799adb9ba789c8f" providerId="LiveId" clId="{B2557C56-2DF8-421E-8276-659BB6B1F77E}" dt="2022-06-27T07:17:09.518" v="1831" actId="1582"/>
          <ac:cxnSpMkLst>
            <pc:docMk/>
            <pc:sldMk cId="129901699" sldId="349"/>
            <ac:cxnSpMk id="7" creationId="{E29C68E1-41C5-B900-0E65-4025497815E4}"/>
          </ac:cxnSpMkLst>
        </pc:cxnChg>
        <pc:cxnChg chg="add mod">
          <ac:chgData name="Manish Sharma" userId="b799adb9ba789c8f" providerId="LiveId" clId="{B2557C56-2DF8-421E-8276-659BB6B1F77E}" dt="2022-06-27T07:17:28.217" v="1833" actId="108"/>
          <ac:cxnSpMkLst>
            <pc:docMk/>
            <pc:sldMk cId="129901699" sldId="349"/>
            <ac:cxnSpMk id="9" creationId="{F2935666-0F3A-BC7D-B864-E680BB704EBB}"/>
          </ac:cxnSpMkLst>
        </pc:cxnChg>
        <pc:cxnChg chg="add mod">
          <ac:chgData name="Manish Sharma" userId="b799adb9ba789c8f" providerId="LiveId" clId="{B2557C56-2DF8-421E-8276-659BB6B1F77E}" dt="2022-06-27T07:18:21.401" v="1873" actId="1076"/>
          <ac:cxnSpMkLst>
            <pc:docMk/>
            <pc:sldMk cId="129901699" sldId="349"/>
            <ac:cxnSpMk id="13" creationId="{4481D69D-47EB-0E7F-18C3-BC22B547287F}"/>
          </ac:cxnSpMkLst>
        </pc:cxnChg>
        <pc:cxnChg chg="add mod">
          <ac:chgData name="Manish Sharma" userId="b799adb9ba789c8f" providerId="LiveId" clId="{B2557C56-2DF8-421E-8276-659BB6B1F77E}" dt="2022-06-27T07:18:21.401" v="1873" actId="1076"/>
          <ac:cxnSpMkLst>
            <pc:docMk/>
            <pc:sldMk cId="129901699" sldId="349"/>
            <ac:cxnSpMk id="14" creationId="{CDB7A932-0315-406C-18A8-B26B322A131D}"/>
          </ac:cxnSpMkLst>
        </pc:cxnChg>
        <pc:cxnChg chg="add mod">
          <ac:chgData name="Manish Sharma" userId="b799adb9ba789c8f" providerId="LiveId" clId="{B2557C56-2DF8-421E-8276-659BB6B1F77E}" dt="2022-06-27T07:21:44.515" v="1937" actId="1076"/>
          <ac:cxnSpMkLst>
            <pc:docMk/>
            <pc:sldMk cId="129901699" sldId="349"/>
            <ac:cxnSpMk id="18" creationId="{37B56FED-A2FB-E748-7AAF-365F3B3DB4CB}"/>
          </ac:cxnSpMkLst>
        </pc:cxnChg>
        <pc:cxnChg chg="add mod">
          <ac:chgData name="Manish Sharma" userId="b799adb9ba789c8f" providerId="LiveId" clId="{B2557C56-2DF8-421E-8276-659BB6B1F77E}" dt="2022-06-27T07:21:44.515" v="1937" actId="1076"/>
          <ac:cxnSpMkLst>
            <pc:docMk/>
            <pc:sldMk cId="129901699" sldId="349"/>
            <ac:cxnSpMk id="19" creationId="{F7540F6E-2AEB-4746-9429-C9D8B4E452F9}"/>
          </ac:cxnSpMkLst>
        </pc:cxnChg>
      </pc:sldChg>
      <pc:sldChg chg="del">
        <pc:chgData name="Manish Sharma" userId="b799adb9ba789c8f" providerId="LiveId" clId="{B2557C56-2DF8-421E-8276-659BB6B1F77E}" dt="2022-06-22T03:34:30.856" v="7" actId="47"/>
        <pc:sldMkLst>
          <pc:docMk/>
          <pc:sldMk cId="3543660359" sldId="354"/>
        </pc:sldMkLst>
      </pc:sldChg>
      <pc:sldChg chg="del">
        <pc:chgData name="Manish Sharma" userId="b799adb9ba789c8f" providerId="LiveId" clId="{B2557C56-2DF8-421E-8276-659BB6B1F77E}" dt="2022-06-22T03:34:30.856" v="7" actId="47"/>
        <pc:sldMkLst>
          <pc:docMk/>
          <pc:sldMk cId="2514910419" sldId="379"/>
        </pc:sldMkLst>
      </pc:sldChg>
      <pc:sldChg chg="del">
        <pc:chgData name="Manish Sharma" userId="b799adb9ba789c8f" providerId="LiveId" clId="{B2557C56-2DF8-421E-8276-659BB6B1F77E}" dt="2022-06-22T03:34:30.856" v="7" actId="47"/>
        <pc:sldMkLst>
          <pc:docMk/>
          <pc:sldMk cId="486550458" sldId="383"/>
        </pc:sldMkLst>
      </pc:sldChg>
      <pc:sldChg chg="del">
        <pc:chgData name="Manish Sharma" userId="b799adb9ba789c8f" providerId="LiveId" clId="{B2557C56-2DF8-421E-8276-659BB6B1F77E}" dt="2022-06-22T03:34:30.856" v="7" actId="47"/>
        <pc:sldMkLst>
          <pc:docMk/>
          <pc:sldMk cId="1424805398" sldId="384"/>
        </pc:sldMkLst>
      </pc:sldChg>
      <pc:sldChg chg="del">
        <pc:chgData name="Manish Sharma" userId="b799adb9ba789c8f" providerId="LiveId" clId="{B2557C56-2DF8-421E-8276-659BB6B1F77E}" dt="2022-06-22T03:34:30.856" v="7" actId="47"/>
        <pc:sldMkLst>
          <pc:docMk/>
          <pc:sldMk cId="1239693065" sldId="386"/>
        </pc:sldMkLst>
      </pc:sldChg>
      <pc:sldChg chg="del">
        <pc:chgData name="Manish Sharma" userId="b799adb9ba789c8f" providerId="LiveId" clId="{B2557C56-2DF8-421E-8276-659BB6B1F77E}" dt="2022-06-22T03:34:30.856" v="7" actId="47"/>
        <pc:sldMkLst>
          <pc:docMk/>
          <pc:sldMk cId="2331089218" sldId="387"/>
        </pc:sldMkLst>
      </pc:sldChg>
      <pc:sldChg chg="del">
        <pc:chgData name="Manish Sharma" userId="b799adb9ba789c8f" providerId="LiveId" clId="{B2557C56-2DF8-421E-8276-659BB6B1F77E}" dt="2022-06-22T03:34:30.856" v="7" actId="47"/>
        <pc:sldMkLst>
          <pc:docMk/>
          <pc:sldMk cId="940231496" sldId="388"/>
        </pc:sldMkLst>
      </pc:sldChg>
      <pc:sldChg chg="del">
        <pc:chgData name="Manish Sharma" userId="b799adb9ba789c8f" providerId="LiveId" clId="{B2557C56-2DF8-421E-8276-659BB6B1F77E}" dt="2022-06-22T03:34:30.856" v="7" actId="47"/>
        <pc:sldMkLst>
          <pc:docMk/>
          <pc:sldMk cId="3313300973" sldId="391"/>
        </pc:sldMkLst>
      </pc:sldChg>
      <pc:sldChg chg="del">
        <pc:chgData name="Manish Sharma" userId="b799adb9ba789c8f" providerId="LiveId" clId="{B2557C56-2DF8-421E-8276-659BB6B1F77E}" dt="2022-06-22T03:34:30.856" v="7" actId="47"/>
        <pc:sldMkLst>
          <pc:docMk/>
          <pc:sldMk cId="2204562738" sldId="392"/>
        </pc:sldMkLst>
      </pc:sldChg>
      <pc:sldChg chg="del">
        <pc:chgData name="Manish Sharma" userId="b799adb9ba789c8f" providerId="LiveId" clId="{B2557C56-2DF8-421E-8276-659BB6B1F77E}" dt="2022-06-22T03:34:30.856" v="7" actId="47"/>
        <pc:sldMkLst>
          <pc:docMk/>
          <pc:sldMk cId="23709531" sldId="393"/>
        </pc:sldMkLst>
      </pc:sldChg>
      <pc:sldChg chg="del">
        <pc:chgData name="Manish Sharma" userId="b799adb9ba789c8f" providerId="LiveId" clId="{B2557C56-2DF8-421E-8276-659BB6B1F77E}" dt="2022-06-22T03:34:30.856" v="7" actId="47"/>
        <pc:sldMkLst>
          <pc:docMk/>
          <pc:sldMk cId="694169232" sldId="395"/>
        </pc:sldMkLst>
      </pc:sldChg>
      <pc:sldChg chg="del">
        <pc:chgData name="Manish Sharma" userId="b799adb9ba789c8f" providerId="LiveId" clId="{B2557C56-2DF8-421E-8276-659BB6B1F77E}" dt="2022-06-22T03:34:30.856" v="7" actId="47"/>
        <pc:sldMkLst>
          <pc:docMk/>
          <pc:sldMk cId="3920928659" sldId="396"/>
        </pc:sldMkLst>
      </pc:sldChg>
      <pc:sldChg chg="del">
        <pc:chgData name="Manish Sharma" userId="b799adb9ba789c8f" providerId="LiveId" clId="{B2557C56-2DF8-421E-8276-659BB6B1F77E}" dt="2022-06-22T03:34:30.856" v="7" actId="47"/>
        <pc:sldMkLst>
          <pc:docMk/>
          <pc:sldMk cId="3923253326" sldId="399"/>
        </pc:sldMkLst>
      </pc:sldChg>
      <pc:sldChg chg="del">
        <pc:chgData name="Manish Sharma" userId="b799adb9ba789c8f" providerId="LiveId" clId="{B2557C56-2DF8-421E-8276-659BB6B1F77E}" dt="2022-06-22T03:34:30.856" v="7" actId="47"/>
        <pc:sldMkLst>
          <pc:docMk/>
          <pc:sldMk cId="1859098652" sldId="400"/>
        </pc:sldMkLst>
      </pc:sldChg>
      <pc:sldChg chg="del">
        <pc:chgData name="Manish Sharma" userId="b799adb9ba789c8f" providerId="LiveId" clId="{B2557C56-2DF8-421E-8276-659BB6B1F77E}" dt="2022-06-22T03:34:30.856" v="7" actId="47"/>
        <pc:sldMkLst>
          <pc:docMk/>
          <pc:sldMk cId="2486780815" sldId="401"/>
        </pc:sldMkLst>
      </pc:sldChg>
      <pc:sldChg chg="del">
        <pc:chgData name="Manish Sharma" userId="b799adb9ba789c8f" providerId="LiveId" clId="{B2557C56-2DF8-421E-8276-659BB6B1F77E}" dt="2022-06-22T03:34:30.856" v="7" actId="47"/>
        <pc:sldMkLst>
          <pc:docMk/>
          <pc:sldMk cId="2478318775" sldId="402"/>
        </pc:sldMkLst>
      </pc:sldChg>
      <pc:sldChg chg="del">
        <pc:chgData name="Manish Sharma" userId="b799adb9ba789c8f" providerId="LiveId" clId="{B2557C56-2DF8-421E-8276-659BB6B1F77E}" dt="2022-06-22T03:34:30.856" v="7" actId="47"/>
        <pc:sldMkLst>
          <pc:docMk/>
          <pc:sldMk cId="2909444576" sldId="404"/>
        </pc:sldMkLst>
      </pc:sldChg>
      <pc:sldChg chg="del">
        <pc:chgData name="Manish Sharma" userId="b799adb9ba789c8f" providerId="LiveId" clId="{B2557C56-2DF8-421E-8276-659BB6B1F77E}" dt="2022-06-22T03:34:30.856" v="7" actId="47"/>
        <pc:sldMkLst>
          <pc:docMk/>
          <pc:sldMk cId="1747891241" sldId="405"/>
        </pc:sldMkLst>
      </pc:sldChg>
      <pc:sldChg chg="del">
        <pc:chgData name="Manish Sharma" userId="b799adb9ba789c8f" providerId="LiveId" clId="{B2557C56-2DF8-421E-8276-659BB6B1F77E}" dt="2022-06-22T03:34:30.856" v="7" actId="47"/>
        <pc:sldMkLst>
          <pc:docMk/>
          <pc:sldMk cId="1426255416" sldId="419"/>
        </pc:sldMkLst>
      </pc:sldChg>
      <pc:sldChg chg="del">
        <pc:chgData name="Manish Sharma" userId="b799adb9ba789c8f" providerId="LiveId" clId="{B2557C56-2DF8-421E-8276-659BB6B1F77E}" dt="2022-06-22T03:34:30.856" v="7" actId="47"/>
        <pc:sldMkLst>
          <pc:docMk/>
          <pc:sldMk cId="1148228370" sldId="420"/>
        </pc:sldMkLst>
      </pc:sldChg>
      <pc:sldChg chg="del">
        <pc:chgData name="Manish Sharma" userId="b799adb9ba789c8f" providerId="LiveId" clId="{B2557C56-2DF8-421E-8276-659BB6B1F77E}" dt="2022-06-22T03:34:30.856" v="7" actId="47"/>
        <pc:sldMkLst>
          <pc:docMk/>
          <pc:sldMk cId="2543228366" sldId="422"/>
        </pc:sldMkLst>
      </pc:sldChg>
      <pc:sldChg chg="del">
        <pc:chgData name="Manish Sharma" userId="b799adb9ba789c8f" providerId="LiveId" clId="{B2557C56-2DF8-421E-8276-659BB6B1F77E}" dt="2022-06-22T03:34:30.856" v="7" actId="47"/>
        <pc:sldMkLst>
          <pc:docMk/>
          <pc:sldMk cId="2451827515" sldId="423"/>
        </pc:sldMkLst>
      </pc:sldChg>
      <pc:sldChg chg="del">
        <pc:chgData name="Manish Sharma" userId="b799adb9ba789c8f" providerId="LiveId" clId="{B2557C56-2DF8-421E-8276-659BB6B1F77E}" dt="2022-06-22T03:34:30.856" v="7" actId="47"/>
        <pc:sldMkLst>
          <pc:docMk/>
          <pc:sldMk cId="1371608187" sldId="424"/>
        </pc:sldMkLst>
      </pc:sldChg>
      <pc:sldChg chg="del">
        <pc:chgData name="Manish Sharma" userId="b799adb9ba789c8f" providerId="LiveId" clId="{B2557C56-2DF8-421E-8276-659BB6B1F77E}" dt="2022-06-22T03:34:30.856" v="7" actId="47"/>
        <pc:sldMkLst>
          <pc:docMk/>
          <pc:sldMk cId="2571189140" sldId="425"/>
        </pc:sldMkLst>
      </pc:sldChg>
      <pc:sldChg chg="del">
        <pc:chgData name="Manish Sharma" userId="b799adb9ba789c8f" providerId="LiveId" clId="{B2557C56-2DF8-421E-8276-659BB6B1F77E}" dt="2022-06-22T03:34:30.856" v="7" actId="47"/>
        <pc:sldMkLst>
          <pc:docMk/>
          <pc:sldMk cId="1877109547" sldId="426"/>
        </pc:sldMkLst>
      </pc:sldChg>
      <pc:sldChg chg="del">
        <pc:chgData name="Manish Sharma" userId="b799adb9ba789c8f" providerId="LiveId" clId="{B2557C56-2DF8-421E-8276-659BB6B1F77E}" dt="2022-06-22T03:34:30.856" v="7" actId="47"/>
        <pc:sldMkLst>
          <pc:docMk/>
          <pc:sldMk cId="3996662421" sldId="427"/>
        </pc:sldMkLst>
      </pc:sldChg>
      <pc:sldChg chg="del">
        <pc:chgData name="Manish Sharma" userId="b799adb9ba789c8f" providerId="LiveId" clId="{B2557C56-2DF8-421E-8276-659BB6B1F77E}" dt="2022-06-22T03:34:30.856" v="7" actId="47"/>
        <pc:sldMkLst>
          <pc:docMk/>
          <pc:sldMk cId="3577636926" sldId="428"/>
        </pc:sldMkLst>
      </pc:sldChg>
      <pc:sldChg chg="del">
        <pc:chgData name="Manish Sharma" userId="b799adb9ba789c8f" providerId="LiveId" clId="{B2557C56-2DF8-421E-8276-659BB6B1F77E}" dt="2022-06-22T03:34:30.856" v="7" actId="47"/>
        <pc:sldMkLst>
          <pc:docMk/>
          <pc:sldMk cId="2983113034" sldId="429"/>
        </pc:sldMkLst>
      </pc:sldChg>
      <pc:sldChg chg="del">
        <pc:chgData name="Manish Sharma" userId="b799adb9ba789c8f" providerId="LiveId" clId="{B2557C56-2DF8-421E-8276-659BB6B1F77E}" dt="2022-06-22T03:34:30.856" v="7" actId="47"/>
        <pc:sldMkLst>
          <pc:docMk/>
          <pc:sldMk cId="1347414831" sldId="430"/>
        </pc:sldMkLst>
      </pc:sldChg>
      <pc:sldChg chg="del">
        <pc:chgData name="Manish Sharma" userId="b799adb9ba789c8f" providerId="LiveId" clId="{B2557C56-2DF8-421E-8276-659BB6B1F77E}" dt="2022-06-22T03:34:30.856" v="7" actId="47"/>
        <pc:sldMkLst>
          <pc:docMk/>
          <pc:sldMk cId="1557044070" sldId="431"/>
        </pc:sldMkLst>
      </pc:sldChg>
      <pc:sldChg chg="del">
        <pc:chgData name="Manish Sharma" userId="b799adb9ba789c8f" providerId="LiveId" clId="{B2557C56-2DF8-421E-8276-659BB6B1F77E}" dt="2022-06-22T03:34:30.856" v="7" actId="47"/>
        <pc:sldMkLst>
          <pc:docMk/>
          <pc:sldMk cId="1267733079" sldId="432"/>
        </pc:sldMkLst>
      </pc:sldChg>
      <pc:sldChg chg="del">
        <pc:chgData name="Manish Sharma" userId="b799adb9ba789c8f" providerId="LiveId" clId="{B2557C56-2DF8-421E-8276-659BB6B1F77E}" dt="2022-06-22T03:34:30.856" v="7" actId="47"/>
        <pc:sldMkLst>
          <pc:docMk/>
          <pc:sldMk cId="1063568358" sldId="433"/>
        </pc:sldMkLst>
      </pc:sldChg>
      <pc:sldChg chg="del">
        <pc:chgData name="Manish Sharma" userId="b799adb9ba789c8f" providerId="LiveId" clId="{B2557C56-2DF8-421E-8276-659BB6B1F77E}" dt="2022-06-22T03:34:30.856" v="7" actId="47"/>
        <pc:sldMkLst>
          <pc:docMk/>
          <pc:sldMk cId="1482665698" sldId="434"/>
        </pc:sldMkLst>
      </pc:sldChg>
      <pc:sldChg chg="del">
        <pc:chgData name="Manish Sharma" userId="b799adb9ba789c8f" providerId="LiveId" clId="{B2557C56-2DF8-421E-8276-659BB6B1F77E}" dt="2022-06-22T03:34:30.856" v="7" actId="47"/>
        <pc:sldMkLst>
          <pc:docMk/>
          <pc:sldMk cId="952090625" sldId="435"/>
        </pc:sldMkLst>
      </pc:sldChg>
      <pc:sldChg chg="del">
        <pc:chgData name="Manish Sharma" userId="b799adb9ba789c8f" providerId="LiveId" clId="{B2557C56-2DF8-421E-8276-659BB6B1F77E}" dt="2022-06-22T03:34:30.856" v="7" actId="47"/>
        <pc:sldMkLst>
          <pc:docMk/>
          <pc:sldMk cId="2637513665" sldId="436"/>
        </pc:sldMkLst>
      </pc:sldChg>
      <pc:sldChg chg="del">
        <pc:chgData name="Manish Sharma" userId="b799adb9ba789c8f" providerId="LiveId" clId="{B2557C56-2DF8-421E-8276-659BB6B1F77E}" dt="2022-06-22T03:34:30.856" v="7" actId="47"/>
        <pc:sldMkLst>
          <pc:docMk/>
          <pc:sldMk cId="2511821346" sldId="437"/>
        </pc:sldMkLst>
      </pc:sldChg>
      <pc:sldChg chg="del">
        <pc:chgData name="Manish Sharma" userId="b799adb9ba789c8f" providerId="LiveId" clId="{B2557C56-2DF8-421E-8276-659BB6B1F77E}" dt="2022-06-22T03:34:30.856" v="7" actId="47"/>
        <pc:sldMkLst>
          <pc:docMk/>
          <pc:sldMk cId="2424590513" sldId="438"/>
        </pc:sldMkLst>
      </pc:sldChg>
      <pc:sldChg chg="del">
        <pc:chgData name="Manish Sharma" userId="b799adb9ba789c8f" providerId="LiveId" clId="{B2557C56-2DF8-421E-8276-659BB6B1F77E}" dt="2022-06-22T03:34:30.856" v="7" actId="47"/>
        <pc:sldMkLst>
          <pc:docMk/>
          <pc:sldMk cId="1849639710" sldId="439"/>
        </pc:sldMkLst>
      </pc:sldChg>
      <pc:sldChg chg="del">
        <pc:chgData name="Manish Sharma" userId="b799adb9ba789c8f" providerId="LiveId" clId="{B2557C56-2DF8-421E-8276-659BB6B1F77E}" dt="2022-06-22T03:34:30.856" v="7" actId="47"/>
        <pc:sldMkLst>
          <pc:docMk/>
          <pc:sldMk cId="1584829185" sldId="440"/>
        </pc:sldMkLst>
      </pc:sldChg>
      <pc:sldChg chg="del">
        <pc:chgData name="Manish Sharma" userId="b799adb9ba789c8f" providerId="LiveId" clId="{B2557C56-2DF8-421E-8276-659BB6B1F77E}" dt="2022-06-22T03:34:30.856" v="7" actId="47"/>
        <pc:sldMkLst>
          <pc:docMk/>
          <pc:sldMk cId="345498940" sldId="441"/>
        </pc:sldMkLst>
      </pc:sldChg>
      <pc:sldChg chg="del">
        <pc:chgData name="Manish Sharma" userId="b799adb9ba789c8f" providerId="LiveId" clId="{B2557C56-2DF8-421E-8276-659BB6B1F77E}" dt="2022-06-22T03:34:30.856" v="7" actId="47"/>
        <pc:sldMkLst>
          <pc:docMk/>
          <pc:sldMk cId="716795003" sldId="442"/>
        </pc:sldMkLst>
      </pc:sldChg>
      <pc:sldChg chg="del">
        <pc:chgData name="Manish Sharma" userId="b799adb9ba789c8f" providerId="LiveId" clId="{B2557C56-2DF8-421E-8276-659BB6B1F77E}" dt="2022-06-22T03:34:30.856" v="7" actId="47"/>
        <pc:sldMkLst>
          <pc:docMk/>
          <pc:sldMk cId="4182215369" sldId="443"/>
        </pc:sldMkLst>
      </pc:sldChg>
      <pc:sldChg chg="del">
        <pc:chgData name="Manish Sharma" userId="b799adb9ba789c8f" providerId="LiveId" clId="{B2557C56-2DF8-421E-8276-659BB6B1F77E}" dt="2022-06-22T03:34:30.856" v="7" actId="47"/>
        <pc:sldMkLst>
          <pc:docMk/>
          <pc:sldMk cId="1412042572" sldId="444"/>
        </pc:sldMkLst>
      </pc:sldChg>
      <pc:sldChg chg="del">
        <pc:chgData name="Manish Sharma" userId="b799adb9ba789c8f" providerId="LiveId" clId="{B2557C56-2DF8-421E-8276-659BB6B1F77E}" dt="2022-06-22T03:34:30.856" v="7" actId="47"/>
        <pc:sldMkLst>
          <pc:docMk/>
          <pc:sldMk cId="603927035" sldId="445"/>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3343896531" sldId="261"/>
        </pc:sldMkLst>
        <pc:spChg chg="mod ord">
          <ac:chgData name="Manish Sharma" userId="b799adb9ba789c8f" providerId="LiveId" clId="{E9679D90-DED9-488C-8BB6-97CB7B5DE503}" dt="2022-05-08T11:59:34.365" v="750" actId="26606"/>
          <ac:spMkLst>
            <pc:docMk/>
            <pc:sldMk cId="3343896531" sldId="261"/>
            <ac:spMk id="2" creationId="{00000000-0000-0000-0000-000000000000}"/>
          </ac:spMkLst>
        </pc:spChg>
        <pc:spChg chg="del mod">
          <ac:chgData name="Manish Sharma" userId="b799adb9ba789c8f" providerId="LiveId" clId="{E9679D90-DED9-488C-8BB6-97CB7B5DE503}" dt="2022-05-08T11:59:34.380" v="751" actId="26606"/>
          <ac:spMkLst>
            <pc:docMk/>
            <pc:sldMk cId="3343896531" sldId="261"/>
            <ac:spMk id="3" creationId="{00000000-0000-0000-0000-000000000000}"/>
          </ac:spMkLst>
        </pc:spChg>
        <pc:spChg chg="add del">
          <ac:chgData name="Manish Sharma" userId="b799adb9ba789c8f" providerId="LiveId" clId="{E9679D90-DED9-488C-8BB6-97CB7B5DE503}" dt="2022-05-08T11:59:08.277" v="744" actId="26606"/>
          <ac:spMkLst>
            <pc:docMk/>
            <pc:sldMk cId="3343896531" sldId="261"/>
            <ac:spMk id="27" creationId="{8FC9BE17-9A7B-462D-AE50-3D8777387304}"/>
          </ac:spMkLst>
        </pc:spChg>
        <pc:spChg chg="add del">
          <ac:chgData name="Manish Sharma" userId="b799adb9ba789c8f" providerId="LiveId" clId="{E9679D90-DED9-488C-8BB6-97CB7B5DE503}" dt="2022-05-08T11:59:08.277" v="744" actId="26606"/>
          <ac:spMkLst>
            <pc:docMk/>
            <pc:sldMk cId="3343896531" sldId="261"/>
            <ac:spMk id="29" creationId="{3EBE8569-6AEC-4B8C-8D53-2DE337CDBA65}"/>
          </ac:spMkLst>
        </pc:spChg>
        <pc:spChg chg="add del">
          <ac:chgData name="Manish Sharma" userId="b799adb9ba789c8f" providerId="LiveId" clId="{E9679D90-DED9-488C-8BB6-97CB7B5DE503}" dt="2022-05-08T11:59:08.277" v="744" actId="26606"/>
          <ac:spMkLst>
            <pc:docMk/>
            <pc:sldMk cId="3343896531" sldId="261"/>
            <ac:spMk id="31" creationId="{55D4142C-5077-457F-A6AD-3FECFDB39685}"/>
          </ac:spMkLst>
        </pc:spChg>
        <pc:spChg chg="add del">
          <ac:chgData name="Manish Sharma" userId="b799adb9ba789c8f" providerId="LiveId" clId="{E9679D90-DED9-488C-8BB6-97CB7B5DE503}" dt="2022-05-08T11:59:08.277" v="744" actId="26606"/>
          <ac:spMkLst>
            <pc:docMk/>
            <pc:sldMk cId="3343896531" sldId="261"/>
            <ac:spMk id="33" creationId="{7A5F0580-5EE9-419F-96EE-B6529EF6E7D0}"/>
          </ac:spMkLst>
        </pc:spChg>
        <pc:spChg chg="add del">
          <ac:chgData name="Manish Sharma" userId="b799adb9ba789c8f" providerId="LiveId" clId="{E9679D90-DED9-488C-8BB6-97CB7B5DE503}" dt="2022-05-08T11:59:15.141" v="746" actId="26606"/>
          <ac:spMkLst>
            <pc:docMk/>
            <pc:sldMk cId="3343896531" sldId="261"/>
            <ac:spMk id="35" creationId="{04812C46-200A-4DEB-A05E-3ED6C68C2387}"/>
          </ac:spMkLst>
        </pc:spChg>
        <pc:spChg chg="add del">
          <ac:chgData name="Manish Sharma" userId="b799adb9ba789c8f" providerId="LiveId" clId="{E9679D90-DED9-488C-8BB6-97CB7B5DE503}" dt="2022-05-08T11:59:15.141" v="746" actId="26606"/>
          <ac:spMkLst>
            <pc:docMk/>
            <pc:sldMk cId="3343896531" sldId="261"/>
            <ac:spMk id="36" creationId="{D1EA859B-E555-4109-94F3-6700E046E008}"/>
          </ac:spMkLst>
        </pc:spChg>
        <pc:spChg chg="add del">
          <ac:chgData name="Manish Sharma" userId="b799adb9ba789c8f" providerId="LiveId" clId="{E9679D90-DED9-488C-8BB6-97CB7B5DE503}" dt="2022-05-08T11:59:25.020" v="748" actId="26606"/>
          <ac:spMkLst>
            <pc:docMk/>
            <pc:sldMk cId="3343896531" sldId="261"/>
            <ac:spMk id="38" creationId="{D009D6D5-DAC2-4A8B-A17A-E206B9012D09}"/>
          </ac:spMkLst>
        </pc:spChg>
        <pc:spChg chg="add del">
          <ac:chgData name="Manish Sharma" userId="b799adb9ba789c8f" providerId="LiveId" clId="{E9679D90-DED9-488C-8BB6-97CB7B5DE503}" dt="2022-05-08T11:59:34.365" v="750" actId="26606"/>
          <ac:spMkLst>
            <pc:docMk/>
            <pc:sldMk cId="3343896531" sldId="261"/>
            <ac:spMk id="54" creationId="{0450C687-86B5-4248-BEBB-0B59B7977047}"/>
          </ac:spMkLst>
        </pc:spChg>
        <pc:spChg chg="add del">
          <ac:chgData name="Manish Sharma" userId="b799adb9ba789c8f" providerId="LiveId" clId="{E9679D90-DED9-488C-8BB6-97CB7B5DE503}" dt="2022-05-08T11:59:34.365" v="750" actId="26606"/>
          <ac:spMkLst>
            <pc:docMk/>
            <pc:sldMk cId="3343896531" sldId="261"/>
            <ac:spMk id="55" creationId="{D9F5512A-48E1-4C07-B75E-3CCC517B6804}"/>
          </ac:spMkLst>
        </pc:spChg>
        <pc:spChg chg="add del">
          <ac:chgData name="Manish Sharma" userId="b799adb9ba789c8f" providerId="LiveId" clId="{E9679D90-DED9-488C-8BB6-97CB7B5DE503}" dt="2022-05-08T11:59:34.365" v="750" actId="26606"/>
          <ac:spMkLst>
            <pc:docMk/>
            <pc:sldMk cId="3343896531" sldId="261"/>
            <ac:spMk id="56" creationId="{3CD1EA40-7116-4FCB-9369-70F29FAA91EC}"/>
          </ac:spMkLst>
        </pc:spChg>
        <pc:spChg chg="add del">
          <ac:chgData name="Manish Sharma" userId="b799adb9ba789c8f" providerId="LiveId" clId="{E9679D90-DED9-488C-8BB6-97CB7B5DE503}" dt="2022-05-08T11:59:34.365" v="750" actId="26606"/>
          <ac:spMkLst>
            <pc:docMk/>
            <pc:sldMk cId="3343896531" sldId="261"/>
            <ac:spMk id="57" creationId="{A5271697-90F1-4A23-8EF2-0179F2EAFACB}"/>
          </ac:spMkLst>
        </pc:spChg>
        <pc:grpChg chg="add del">
          <ac:chgData name="Manish Sharma" userId="b799adb9ba789c8f" providerId="LiveId" clId="{E9679D90-DED9-488C-8BB6-97CB7B5DE503}" dt="2022-05-08T11:59:34.365" v="750" actId="26606"/>
          <ac:grpSpMkLst>
            <pc:docMk/>
            <pc:sldMk cId="3343896531"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3343896531"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3343896531" sldId="261"/>
            <ac:picMk id="22" creationId="{5BF1D1E2-528C-41A8-8533-E082D0E6A7E3}"/>
          </ac:picMkLst>
        </pc:picChg>
      </pc:sldChg>
      <pc:sldChg chg="add">
        <pc:chgData name="Manish Sharma" userId="b799adb9ba789c8f" providerId="LiveId" clId="{E9679D90-DED9-488C-8BB6-97CB7B5DE503}" dt="2022-05-07T04:34:50.221" v="150"/>
        <pc:sldMkLst>
          <pc:docMk/>
          <pc:sldMk cId="2942799856"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8F6BADDC-A0CD-4D06-AA81-37EFB0884EBB}"/>
    <pc:docChg chg="undo custSel addSld delSld modSld">
      <pc:chgData name="Manish Sharma" userId="b799adb9ba789c8f" providerId="LiveId" clId="{8F6BADDC-A0CD-4D06-AA81-37EFB0884EBB}" dt="2022-05-20T11:38:56.308" v="1092"/>
      <pc:docMkLst>
        <pc:docMk/>
      </pc:docMkLst>
      <pc:sldChg chg="modSp mod">
        <pc:chgData name="Manish Sharma" userId="b799adb9ba789c8f" providerId="LiveId" clId="{8F6BADDC-A0CD-4D06-AA81-37EFB0884EBB}" dt="2022-05-17T03:36:57.543" v="0"/>
        <pc:sldMkLst>
          <pc:docMk/>
          <pc:sldMk cId="2387056038" sldId="257"/>
        </pc:sldMkLst>
        <pc:spChg chg="mod">
          <ac:chgData name="Manish Sharma" userId="b799adb9ba789c8f" providerId="LiveId" clId="{8F6BADDC-A0CD-4D06-AA81-37EFB0884EBB}" dt="2022-05-17T03:36:57.543" v="0"/>
          <ac:spMkLst>
            <pc:docMk/>
            <pc:sldMk cId="2387056038" sldId="257"/>
            <ac:spMk id="8" creationId="{21BA1D81-28D8-48F6-BE19-AD957AF78D79}"/>
          </ac:spMkLst>
        </pc:spChg>
      </pc:sldChg>
      <pc:sldChg chg="del">
        <pc:chgData name="Manish Sharma" userId="b799adb9ba789c8f" providerId="LiveId" clId="{8F6BADDC-A0CD-4D06-AA81-37EFB0884EBB}" dt="2022-05-17T03:37:05.519" v="1" actId="47"/>
        <pc:sldMkLst>
          <pc:docMk/>
          <pc:sldMk cId="0" sldId="260"/>
        </pc:sldMkLst>
      </pc:sldChg>
      <pc:sldChg chg="del">
        <pc:chgData name="Manish Sharma" userId="b799adb9ba789c8f" providerId="LiveId" clId="{8F6BADDC-A0CD-4D06-AA81-37EFB0884EBB}" dt="2022-05-17T03:37:05.519" v="1" actId="47"/>
        <pc:sldMkLst>
          <pc:docMk/>
          <pc:sldMk cId="3343896531" sldId="261"/>
        </pc:sldMkLst>
        <pc:graphicFrameChg chg="modGraphic">
          <ac:chgData name="Manish Sharma" userId="b799adb9ba789c8f" providerId="LiveId" clId="{8F6BADDC-A0CD-4D06-AA81-37EFB0884EBB}" dt="2022-05-17T04:32:20.858" v="40" actId="20577"/>
          <ac:graphicFrameMkLst>
            <pc:docMk/>
            <pc:sldMk cId="3343896531" sldId="261"/>
            <ac:graphicFrameMk id="4" creationId="{54ED24BA-D8A0-45FA-9830-7EBDDD965A3B}"/>
          </ac:graphicFrameMkLst>
        </pc:graphicFrameChg>
      </pc:sldChg>
      <pc:sldChg chg="del">
        <pc:chgData name="Manish Sharma" userId="b799adb9ba789c8f" providerId="LiveId" clId="{8F6BADDC-A0CD-4D06-AA81-37EFB0884EBB}" dt="2022-05-17T03:37:05.519" v="1" actId="47"/>
        <pc:sldMkLst>
          <pc:docMk/>
          <pc:sldMk cId="2942799856" sldId="262"/>
        </pc:sldMkLst>
        <pc:spChg chg="del">
          <ac:chgData name="Manish Sharma" userId="b799adb9ba789c8f" providerId="LiveId" clId="{8F6BADDC-A0CD-4D06-AA81-37EFB0884EBB}" dt="2022-05-17T04:19:15.722" v="38"/>
          <ac:spMkLst>
            <pc:docMk/>
            <pc:sldMk cId="2942799856" sldId="262"/>
            <ac:spMk id="12" creationId="{53B021B3-DE93-4AB7-8A18-CF5F1CED88B8}"/>
          </ac:spMkLst>
        </pc:spChg>
        <pc:spChg chg="del">
          <ac:chgData name="Manish Sharma" userId="b799adb9ba789c8f" providerId="LiveId" clId="{8F6BADDC-A0CD-4D06-AA81-37EFB0884EBB}" dt="2022-05-17T04:19:15.722" v="38"/>
          <ac:spMkLst>
            <pc:docMk/>
            <pc:sldMk cId="2942799856" sldId="262"/>
            <ac:spMk id="14" creationId="{52D502E5-F6B4-4D58-B4AE-FC466FF15EE8}"/>
          </ac:spMkLst>
        </pc:spChg>
        <pc:spChg chg="del">
          <ac:chgData name="Manish Sharma" userId="b799adb9ba789c8f" providerId="LiveId" clId="{8F6BADDC-A0CD-4D06-AA81-37EFB0884EBB}" dt="2022-05-17T04:19:15.722" v="38"/>
          <ac:spMkLst>
            <pc:docMk/>
            <pc:sldMk cId="2942799856" sldId="262"/>
            <ac:spMk id="16" creationId="{9DECDBF4-02B6-4BB4-B65B-B8107AD6A9E8}"/>
          </ac:spMkLst>
        </pc:spChg>
      </pc:sldChg>
      <pc:sldChg chg="del">
        <pc:chgData name="Manish Sharma" userId="b799adb9ba789c8f" providerId="LiveId" clId="{8F6BADDC-A0CD-4D06-AA81-37EFB0884EBB}" dt="2022-05-17T03:37:05.519" v="1" actId="47"/>
        <pc:sldMkLst>
          <pc:docMk/>
          <pc:sldMk cId="0" sldId="269"/>
        </pc:sldMkLst>
      </pc:sldChg>
      <pc:sldChg chg="add">
        <pc:chgData name="Manish Sharma" userId="b799adb9ba789c8f" providerId="LiveId" clId="{8F6BADDC-A0CD-4D06-AA81-37EFB0884EBB}" dt="2022-05-17T11:00:06.826" v="265"/>
        <pc:sldMkLst>
          <pc:docMk/>
          <pc:sldMk cId="337758348" sldId="270"/>
        </pc:sldMkLst>
      </pc:sldChg>
      <pc:sldChg chg="del">
        <pc:chgData name="Manish Sharma" userId="b799adb9ba789c8f" providerId="LiveId" clId="{8F6BADDC-A0CD-4D06-AA81-37EFB0884EBB}" dt="2022-05-17T03:37:05.519" v="1" actId="47"/>
        <pc:sldMkLst>
          <pc:docMk/>
          <pc:sldMk cId="354889720" sldId="272"/>
        </pc:sldMkLst>
      </pc:sldChg>
      <pc:sldChg chg="add">
        <pc:chgData name="Manish Sharma" userId="b799adb9ba789c8f" providerId="LiveId" clId="{8F6BADDC-A0CD-4D06-AA81-37EFB0884EBB}" dt="2022-05-17T11:01:30.396" v="266"/>
        <pc:sldMkLst>
          <pc:docMk/>
          <pc:sldMk cId="1800526853" sldId="272"/>
        </pc:sldMkLst>
      </pc:sldChg>
      <pc:sldChg chg="del">
        <pc:chgData name="Manish Sharma" userId="b799adb9ba789c8f" providerId="LiveId" clId="{8F6BADDC-A0CD-4D06-AA81-37EFB0884EBB}" dt="2022-05-17T03:37:05.519" v="1" actId="47"/>
        <pc:sldMkLst>
          <pc:docMk/>
          <pc:sldMk cId="1041794992" sldId="274"/>
        </pc:sldMkLst>
      </pc:sldChg>
      <pc:sldChg chg="del">
        <pc:chgData name="Manish Sharma" userId="b799adb9ba789c8f" providerId="LiveId" clId="{8F6BADDC-A0CD-4D06-AA81-37EFB0884EBB}" dt="2022-05-17T03:37:05.519" v="1" actId="47"/>
        <pc:sldMkLst>
          <pc:docMk/>
          <pc:sldMk cId="1929096108" sldId="275"/>
        </pc:sldMkLst>
      </pc:sldChg>
      <pc:sldChg chg="del">
        <pc:chgData name="Manish Sharma" userId="b799adb9ba789c8f" providerId="LiveId" clId="{8F6BADDC-A0CD-4D06-AA81-37EFB0884EBB}" dt="2022-05-17T03:37:05.519" v="1" actId="47"/>
        <pc:sldMkLst>
          <pc:docMk/>
          <pc:sldMk cId="1327294765" sldId="276"/>
        </pc:sldMkLst>
      </pc:sldChg>
      <pc:sldChg chg="add">
        <pc:chgData name="Manish Sharma" userId="b799adb9ba789c8f" providerId="LiveId" clId="{8F6BADDC-A0CD-4D06-AA81-37EFB0884EBB}" dt="2022-05-18T03:48:19.107" v="1003"/>
        <pc:sldMkLst>
          <pc:docMk/>
          <pc:sldMk cId="1937767460" sldId="276"/>
        </pc:sldMkLst>
      </pc:sldChg>
      <pc:sldChg chg="del">
        <pc:chgData name="Manish Sharma" userId="b799adb9ba789c8f" providerId="LiveId" clId="{8F6BADDC-A0CD-4D06-AA81-37EFB0884EBB}" dt="2022-05-17T03:37:05.519" v="1" actId="47"/>
        <pc:sldMkLst>
          <pc:docMk/>
          <pc:sldMk cId="1476634141" sldId="277"/>
        </pc:sldMkLst>
      </pc:sldChg>
      <pc:sldChg chg="del">
        <pc:chgData name="Manish Sharma" userId="b799adb9ba789c8f" providerId="LiveId" clId="{8F6BADDC-A0CD-4D06-AA81-37EFB0884EBB}" dt="2022-05-17T03:37:05.519" v="1" actId="47"/>
        <pc:sldMkLst>
          <pc:docMk/>
          <pc:sldMk cId="3742683978" sldId="278"/>
        </pc:sldMkLst>
      </pc:sldChg>
      <pc:sldChg chg="del">
        <pc:chgData name="Manish Sharma" userId="b799adb9ba789c8f" providerId="LiveId" clId="{8F6BADDC-A0CD-4D06-AA81-37EFB0884EBB}" dt="2022-05-17T03:37:05.519" v="1" actId="47"/>
        <pc:sldMkLst>
          <pc:docMk/>
          <pc:sldMk cId="3722122107" sldId="280"/>
        </pc:sldMkLst>
      </pc:sldChg>
      <pc:sldChg chg="del">
        <pc:chgData name="Manish Sharma" userId="b799adb9ba789c8f" providerId="LiveId" clId="{8F6BADDC-A0CD-4D06-AA81-37EFB0884EBB}" dt="2022-05-17T03:37:05.519" v="1" actId="47"/>
        <pc:sldMkLst>
          <pc:docMk/>
          <pc:sldMk cId="1870224024" sldId="281"/>
        </pc:sldMkLst>
      </pc:sldChg>
      <pc:sldChg chg="del">
        <pc:chgData name="Manish Sharma" userId="b799adb9ba789c8f" providerId="LiveId" clId="{8F6BADDC-A0CD-4D06-AA81-37EFB0884EBB}" dt="2022-05-17T03:37:05.519" v="1" actId="47"/>
        <pc:sldMkLst>
          <pc:docMk/>
          <pc:sldMk cId="4112244625" sldId="283"/>
        </pc:sldMkLst>
      </pc:sldChg>
      <pc:sldChg chg="del">
        <pc:chgData name="Manish Sharma" userId="b799adb9ba789c8f" providerId="LiveId" clId="{8F6BADDC-A0CD-4D06-AA81-37EFB0884EBB}" dt="2022-05-17T03:37:05.519" v="1" actId="47"/>
        <pc:sldMkLst>
          <pc:docMk/>
          <pc:sldMk cId="3526466874" sldId="284"/>
        </pc:sldMkLst>
      </pc:sldChg>
      <pc:sldChg chg="del">
        <pc:chgData name="Manish Sharma" userId="b799adb9ba789c8f" providerId="LiveId" clId="{8F6BADDC-A0CD-4D06-AA81-37EFB0884EBB}" dt="2022-05-17T03:37:05.519" v="1" actId="47"/>
        <pc:sldMkLst>
          <pc:docMk/>
          <pc:sldMk cId="1121659111" sldId="286"/>
        </pc:sldMkLst>
      </pc:sldChg>
      <pc:sldChg chg="del">
        <pc:chgData name="Manish Sharma" userId="b799adb9ba789c8f" providerId="LiveId" clId="{8F6BADDC-A0CD-4D06-AA81-37EFB0884EBB}" dt="2022-05-17T03:37:05.519" v="1" actId="47"/>
        <pc:sldMkLst>
          <pc:docMk/>
          <pc:sldMk cId="4016984177" sldId="288"/>
        </pc:sldMkLst>
      </pc:sldChg>
      <pc:sldChg chg="del">
        <pc:chgData name="Manish Sharma" userId="b799adb9ba789c8f" providerId="LiveId" clId="{8F6BADDC-A0CD-4D06-AA81-37EFB0884EBB}" dt="2022-05-17T03:37:05.519" v="1" actId="47"/>
        <pc:sldMkLst>
          <pc:docMk/>
          <pc:sldMk cId="4019827636" sldId="289"/>
        </pc:sldMkLst>
      </pc:sldChg>
      <pc:sldChg chg="add">
        <pc:chgData name="Manish Sharma" userId="b799adb9ba789c8f" providerId="LiveId" clId="{8F6BADDC-A0CD-4D06-AA81-37EFB0884EBB}" dt="2022-05-18T10:09:40.580" v="1018"/>
        <pc:sldMkLst>
          <pc:docMk/>
          <pc:sldMk cId="1535532918" sldId="290"/>
        </pc:sldMkLst>
      </pc:sldChg>
      <pc:sldChg chg="del">
        <pc:chgData name="Manish Sharma" userId="b799adb9ba789c8f" providerId="LiveId" clId="{8F6BADDC-A0CD-4D06-AA81-37EFB0884EBB}" dt="2022-05-17T03:37:05.519" v="1" actId="47"/>
        <pc:sldMkLst>
          <pc:docMk/>
          <pc:sldMk cId="4234741750" sldId="290"/>
        </pc:sldMkLst>
      </pc:sldChg>
      <pc:sldChg chg="add">
        <pc:chgData name="Manish Sharma" userId="b799adb9ba789c8f" providerId="LiveId" clId="{8F6BADDC-A0CD-4D06-AA81-37EFB0884EBB}" dt="2022-05-18T10:09:40.580" v="1018"/>
        <pc:sldMkLst>
          <pc:docMk/>
          <pc:sldMk cId="927873483" sldId="291"/>
        </pc:sldMkLst>
      </pc:sldChg>
      <pc:sldChg chg="del">
        <pc:chgData name="Manish Sharma" userId="b799adb9ba789c8f" providerId="LiveId" clId="{8F6BADDC-A0CD-4D06-AA81-37EFB0884EBB}" dt="2022-05-17T03:37:05.519" v="1" actId="47"/>
        <pc:sldMkLst>
          <pc:docMk/>
          <pc:sldMk cId="3252480271" sldId="291"/>
        </pc:sldMkLst>
      </pc:sldChg>
      <pc:sldChg chg="add">
        <pc:chgData name="Manish Sharma" userId="b799adb9ba789c8f" providerId="LiveId" clId="{8F6BADDC-A0CD-4D06-AA81-37EFB0884EBB}" dt="2022-05-19T05:17:12.511" v="1022"/>
        <pc:sldMkLst>
          <pc:docMk/>
          <pc:sldMk cId="4125748975" sldId="292"/>
        </pc:sldMkLst>
      </pc:sldChg>
      <pc:sldChg chg="add">
        <pc:chgData name="Manish Sharma" userId="b799adb9ba789c8f" providerId="LiveId" clId="{8F6BADDC-A0CD-4D06-AA81-37EFB0884EBB}" dt="2022-05-20T05:21:22.516" v="1059"/>
        <pc:sldMkLst>
          <pc:docMk/>
          <pc:sldMk cId="3776691465" sldId="296"/>
        </pc:sldMkLst>
      </pc:sldChg>
      <pc:sldChg chg="add">
        <pc:chgData name="Manish Sharma" userId="b799adb9ba789c8f" providerId="LiveId" clId="{8F6BADDC-A0CD-4D06-AA81-37EFB0884EBB}" dt="2022-05-20T11:38:56.308" v="1092"/>
        <pc:sldMkLst>
          <pc:docMk/>
          <pc:sldMk cId="2063019643" sldId="300"/>
        </pc:sldMkLst>
      </pc:sldChg>
      <pc:sldChg chg="addSp modSp new">
        <pc:chgData name="Manish Sharma" userId="b799adb9ba789c8f" providerId="LiveId" clId="{8F6BADDC-A0CD-4D06-AA81-37EFB0884EBB}" dt="2022-05-17T03:54:00.759" v="6"/>
        <pc:sldMkLst>
          <pc:docMk/>
          <pc:sldMk cId="1631018813" sldId="302"/>
        </pc:sldMkLst>
        <pc:spChg chg="add mod">
          <ac:chgData name="Manish Sharma" userId="b799adb9ba789c8f" providerId="LiveId" clId="{8F6BADDC-A0CD-4D06-AA81-37EFB0884EBB}" dt="2022-05-17T03:52:46.752" v="3"/>
          <ac:spMkLst>
            <pc:docMk/>
            <pc:sldMk cId="1631018813" sldId="302"/>
            <ac:spMk id="2" creationId="{5FC9E0C6-10ED-9368-1153-8CEADE8F6C2E}"/>
          </ac:spMkLst>
        </pc:spChg>
        <pc:spChg chg="mod">
          <ac:chgData name="Manish Sharma" userId="b799adb9ba789c8f" providerId="LiveId" clId="{8F6BADDC-A0CD-4D06-AA81-37EFB0884EBB}" dt="2022-05-17T03:52:46.752" v="3"/>
          <ac:spMkLst>
            <pc:docMk/>
            <pc:sldMk cId="1631018813" sldId="302"/>
            <ac:spMk id="4" creationId="{4E609226-25C5-4E28-6C19-95C56BBBA068}"/>
          </ac:spMkLst>
        </pc:spChg>
        <pc:spChg chg="mod">
          <ac:chgData name="Manish Sharma" userId="b799adb9ba789c8f" providerId="LiveId" clId="{8F6BADDC-A0CD-4D06-AA81-37EFB0884EBB}" dt="2022-05-17T03:52:46.752" v="3"/>
          <ac:spMkLst>
            <pc:docMk/>
            <pc:sldMk cId="1631018813" sldId="302"/>
            <ac:spMk id="5" creationId="{53693D8F-0404-6AB8-20F8-A220B50A1F96}"/>
          </ac:spMkLst>
        </pc:spChg>
        <pc:spChg chg="mod">
          <ac:chgData name="Manish Sharma" userId="b799adb9ba789c8f" providerId="LiveId" clId="{8F6BADDC-A0CD-4D06-AA81-37EFB0884EBB}" dt="2022-05-17T03:52:46.752" v="3"/>
          <ac:spMkLst>
            <pc:docMk/>
            <pc:sldMk cId="1631018813" sldId="302"/>
            <ac:spMk id="7" creationId="{75CA4826-D434-5574-67D4-8875EF297ADD}"/>
          </ac:spMkLst>
        </pc:spChg>
        <pc:spChg chg="mod">
          <ac:chgData name="Manish Sharma" userId="b799adb9ba789c8f" providerId="LiveId" clId="{8F6BADDC-A0CD-4D06-AA81-37EFB0884EBB}" dt="2022-05-17T03:52:46.752" v="3"/>
          <ac:spMkLst>
            <pc:docMk/>
            <pc:sldMk cId="1631018813" sldId="302"/>
            <ac:spMk id="8" creationId="{A16F79E5-9432-8FA5-47FF-66D456186B61}"/>
          </ac:spMkLst>
        </pc:spChg>
        <pc:spChg chg="add mod">
          <ac:chgData name="Manish Sharma" userId="b799adb9ba789c8f" providerId="LiveId" clId="{8F6BADDC-A0CD-4D06-AA81-37EFB0884EBB}" dt="2022-05-17T03:53:09.751" v="4"/>
          <ac:spMkLst>
            <pc:docMk/>
            <pc:sldMk cId="1631018813" sldId="302"/>
            <ac:spMk id="9" creationId="{D4755EB4-A4D1-E9B7-4A3A-B1E303BF97A8}"/>
          </ac:spMkLst>
        </pc:spChg>
        <pc:spChg chg="add mod">
          <ac:chgData name="Manish Sharma" userId="b799adb9ba789c8f" providerId="LiveId" clId="{8F6BADDC-A0CD-4D06-AA81-37EFB0884EBB}" dt="2022-05-17T03:53:09.751" v="4"/>
          <ac:spMkLst>
            <pc:docMk/>
            <pc:sldMk cId="1631018813" sldId="302"/>
            <ac:spMk id="11" creationId="{E3B3735D-70AB-BBE1-18AA-76B1FB7AC33D}"/>
          </ac:spMkLst>
        </pc:spChg>
        <pc:spChg chg="add mod">
          <ac:chgData name="Manish Sharma" userId="b799adb9ba789c8f" providerId="LiveId" clId="{8F6BADDC-A0CD-4D06-AA81-37EFB0884EBB}" dt="2022-05-17T03:53:09.751" v="4"/>
          <ac:spMkLst>
            <pc:docMk/>
            <pc:sldMk cId="1631018813" sldId="302"/>
            <ac:spMk id="13" creationId="{55767300-0A85-B2F6-FE64-A17CA391657A}"/>
          </ac:spMkLst>
        </pc:spChg>
        <pc:spChg chg="add mod">
          <ac:chgData name="Manish Sharma" userId="b799adb9ba789c8f" providerId="LiveId" clId="{8F6BADDC-A0CD-4D06-AA81-37EFB0884EBB}" dt="2022-05-17T03:53:27.160" v="5"/>
          <ac:spMkLst>
            <pc:docMk/>
            <pc:sldMk cId="1631018813" sldId="302"/>
            <ac:spMk id="14" creationId="{A57E1D1B-CA82-46DB-3C59-9A38F7D1A953}"/>
          </ac:spMkLst>
        </pc:spChg>
        <pc:spChg chg="add mod">
          <ac:chgData name="Manish Sharma" userId="b799adb9ba789c8f" providerId="LiveId" clId="{8F6BADDC-A0CD-4D06-AA81-37EFB0884EBB}" dt="2022-05-17T03:53:27.160" v="5"/>
          <ac:spMkLst>
            <pc:docMk/>
            <pc:sldMk cId="1631018813" sldId="302"/>
            <ac:spMk id="15" creationId="{CCCB77AC-7B95-E830-FC47-32310FC84E04}"/>
          </ac:spMkLst>
        </pc:spChg>
        <pc:spChg chg="add mod">
          <ac:chgData name="Manish Sharma" userId="b799adb9ba789c8f" providerId="LiveId" clId="{8F6BADDC-A0CD-4D06-AA81-37EFB0884EBB}" dt="2022-05-17T03:53:27.160" v="5"/>
          <ac:spMkLst>
            <pc:docMk/>
            <pc:sldMk cId="1631018813" sldId="302"/>
            <ac:spMk id="16" creationId="{7B7D8954-ED26-CB04-3CEE-94123A48748B}"/>
          </ac:spMkLst>
        </pc:spChg>
        <pc:spChg chg="add mod">
          <ac:chgData name="Manish Sharma" userId="b799adb9ba789c8f" providerId="LiveId" clId="{8F6BADDC-A0CD-4D06-AA81-37EFB0884EBB}" dt="2022-05-17T03:53:27.160" v="5"/>
          <ac:spMkLst>
            <pc:docMk/>
            <pc:sldMk cId="1631018813" sldId="302"/>
            <ac:spMk id="17" creationId="{3F05029B-C47C-B9ED-DE32-2D714B56070D}"/>
          </ac:spMkLst>
        </pc:spChg>
        <pc:spChg chg="add mod">
          <ac:chgData name="Manish Sharma" userId="b799adb9ba789c8f" providerId="LiveId" clId="{8F6BADDC-A0CD-4D06-AA81-37EFB0884EBB}" dt="2022-05-17T03:53:27.160" v="5"/>
          <ac:spMkLst>
            <pc:docMk/>
            <pc:sldMk cId="1631018813" sldId="302"/>
            <ac:spMk id="18" creationId="{9F38B814-E52D-AEE1-29BF-A1CE0AACAC83}"/>
          </ac:spMkLst>
        </pc:spChg>
        <pc:spChg chg="add mod">
          <ac:chgData name="Manish Sharma" userId="b799adb9ba789c8f" providerId="LiveId" clId="{8F6BADDC-A0CD-4D06-AA81-37EFB0884EBB}" dt="2022-05-17T03:54:00.759" v="6"/>
          <ac:spMkLst>
            <pc:docMk/>
            <pc:sldMk cId="1631018813" sldId="302"/>
            <ac:spMk id="21" creationId="{0367EE1B-A7BF-2959-45BA-EB462BA8FD7F}"/>
          </ac:spMkLst>
        </pc:spChg>
        <pc:spChg chg="add mod">
          <ac:chgData name="Manish Sharma" userId="b799adb9ba789c8f" providerId="LiveId" clId="{8F6BADDC-A0CD-4D06-AA81-37EFB0884EBB}" dt="2022-05-17T03:54:00.759" v="6"/>
          <ac:spMkLst>
            <pc:docMk/>
            <pc:sldMk cId="1631018813" sldId="302"/>
            <ac:spMk id="22" creationId="{278447B4-682C-4628-92E8-CAE141BBB1B7}"/>
          </ac:spMkLst>
        </pc:spChg>
        <pc:spChg chg="mod">
          <ac:chgData name="Manish Sharma" userId="b799adb9ba789c8f" providerId="LiveId" clId="{8F6BADDC-A0CD-4D06-AA81-37EFB0884EBB}" dt="2022-05-17T03:54:00.759" v="6"/>
          <ac:spMkLst>
            <pc:docMk/>
            <pc:sldMk cId="1631018813" sldId="302"/>
            <ac:spMk id="24" creationId="{A165BAAE-917B-2183-FB5F-D1D7551F177D}"/>
          </ac:spMkLst>
        </pc:spChg>
        <pc:spChg chg="mod">
          <ac:chgData name="Manish Sharma" userId="b799adb9ba789c8f" providerId="LiveId" clId="{8F6BADDC-A0CD-4D06-AA81-37EFB0884EBB}" dt="2022-05-17T03:54:00.759" v="6"/>
          <ac:spMkLst>
            <pc:docMk/>
            <pc:sldMk cId="1631018813" sldId="302"/>
            <ac:spMk id="25" creationId="{45DD8AF9-A62C-BEB7-A1C1-7F65220228BA}"/>
          </ac:spMkLst>
        </pc:spChg>
        <pc:grpChg chg="add mod">
          <ac:chgData name="Manish Sharma" userId="b799adb9ba789c8f" providerId="LiveId" clId="{8F6BADDC-A0CD-4D06-AA81-37EFB0884EBB}" dt="2022-05-17T03:52:46.752" v="3"/>
          <ac:grpSpMkLst>
            <pc:docMk/>
            <pc:sldMk cId="1631018813" sldId="302"/>
            <ac:grpSpMk id="3" creationId="{587F0221-4468-A175-36A2-70B655BCE311}"/>
          </ac:grpSpMkLst>
        </pc:grpChg>
        <pc:grpChg chg="add mod">
          <ac:chgData name="Manish Sharma" userId="b799adb9ba789c8f" providerId="LiveId" clId="{8F6BADDC-A0CD-4D06-AA81-37EFB0884EBB}" dt="2022-05-17T03:52:46.752" v="3"/>
          <ac:grpSpMkLst>
            <pc:docMk/>
            <pc:sldMk cId="1631018813" sldId="302"/>
            <ac:grpSpMk id="6" creationId="{9A8CAFA8-0543-461D-1756-58391DEE823A}"/>
          </ac:grpSpMkLst>
        </pc:grpChg>
        <pc:grpChg chg="add mod">
          <ac:chgData name="Manish Sharma" userId="b799adb9ba789c8f" providerId="LiveId" clId="{8F6BADDC-A0CD-4D06-AA81-37EFB0884EBB}" dt="2022-05-17T03:54:00.759" v="6"/>
          <ac:grpSpMkLst>
            <pc:docMk/>
            <pc:sldMk cId="1631018813" sldId="302"/>
            <ac:grpSpMk id="23" creationId="{1AF602F0-1A10-BA53-C2CE-D8E5A3325A18}"/>
          </ac:grpSpMkLst>
        </pc:grpChg>
        <pc:cxnChg chg="add mod">
          <ac:chgData name="Manish Sharma" userId="b799adb9ba789c8f" providerId="LiveId" clId="{8F6BADDC-A0CD-4D06-AA81-37EFB0884EBB}" dt="2022-05-17T03:53:09.751" v="4"/>
          <ac:cxnSpMkLst>
            <pc:docMk/>
            <pc:sldMk cId="1631018813" sldId="302"/>
            <ac:cxnSpMk id="10" creationId="{3D27D8E8-C8FA-7EEB-F7D5-1932BB6A9AB0}"/>
          </ac:cxnSpMkLst>
        </pc:cxnChg>
        <pc:cxnChg chg="add mod">
          <ac:chgData name="Manish Sharma" userId="b799adb9ba789c8f" providerId="LiveId" clId="{8F6BADDC-A0CD-4D06-AA81-37EFB0884EBB}" dt="2022-05-17T03:53:09.751" v="4"/>
          <ac:cxnSpMkLst>
            <pc:docMk/>
            <pc:sldMk cId="1631018813" sldId="302"/>
            <ac:cxnSpMk id="12" creationId="{941DD059-B742-3B0B-45FD-079647E21078}"/>
          </ac:cxnSpMkLst>
        </pc:cxnChg>
        <pc:cxnChg chg="add mod">
          <ac:chgData name="Manish Sharma" userId="b799adb9ba789c8f" providerId="LiveId" clId="{8F6BADDC-A0CD-4D06-AA81-37EFB0884EBB}" dt="2022-05-17T03:54:00.759" v="6"/>
          <ac:cxnSpMkLst>
            <pc:docMk/>
            <pc:sldMk cId="1631018813" sldId="302"/>
            <ac:cxnSpMk id="19" creationId="{A5469158-CB7C-36EC-69CD-E04F51EF2B65}"/>
          </ac:cxnSpMkLst>
        </pc:cxnChg>
        <pc:cxnChg chg="add mod">
          <ac:chgData name="Manish Sharma" userId="b799adb9ba789c8f" providerId="LiveId" clId="{8F6BADDC-A0CD-4D06-AA81-37EFB0884EBB}" dt="2022-05-17T03:54:00.759" v="6"/>
          <ac:cxnSpMkLst>
            <pc:docMk/>
            <pc:sldMk cId="1631018813" sldId="302"/>
            <ac:cxnSpMk id="20" creationId="{02AFF66C-DCB5-F363-1FD5-B014E3DB296C}"/>
          </ac:cxnSpMkLst>
        </pc:cxnChg>
      </pc:sldChg>
      <pc:sldChg chg="del">
        <pc:chgData name="Manish Sharma" userId="b799adb9ba789c8f" providerId="LiveId" clId="{8F6BADDC-A0CD-4D06-AA81-37EFB0884EBB}" dt="2022-05-17T03:37:05.519" v="1" actId="47"/>
        <pc:sldMkLst>
          <pc:docMk/>
          <pc:sldMk cId="1692852514" sldId="302"/>
        </pc:sldMkLst>
      </pc:sldChg>
      <pc:sldChg chg="addSp modSp new">
        <pc:chgData name="Manish Sharma" userId="b799adb9ba789c8f" providerId="LiveId" clId="{8F6BADDC-A0CD-4D06-AA81-37EFB0884EBB}" dt="2022-05-17T03:57:14.729" v="14"/>
        <pc:sldMkLst>
          <pc:docMk/>
          <pc:sldMk cId="1061338439" sldId="303"/>
        </pc:sldMkLst>
        <pc:spChg chg="add mod">
          <ac:chgData name="Manish Sharma" userId="b799adb9ba789c8f" providerId="LiveId" clId="{8F6BADDC-A0CD-4D06-AA81-37EFB0884EBB}" dt="2022-05-17T03:55:29.155" v="8"/>
          <ac:spMkLst>
            <pc:docMk/>
            <pc:sldMk cId="1061338439" sldId="303"/>
            <ac:spMk id="2" creationId="{195C786B-D82B-FA7B-C739-168ADDC0DBF7}"/>
          </ac:spMkLst>
        </pc:spChg>
        <pc:spChg chg="add mod">
          <ac:chgData name="Manish Sharma" userId="b799adb9ba789c8f" providerId="LiveId" clId="{8F6BADDC-A0CD-4D06-AA81-37EFB0884EBB}" dt="2022-05-17T03:55:35.667" v="9"/>
          <ac:spMkLst>
            <pc:docMk/>
            <pc:sldMk cId="1061338439" sldId="303"/>
            <ac:spMk id="5" creationId="{0C5CFA9D-1534-1ABC-20F1-E8EAEA38B503}"/>
          </ac:spMkLst>
        </pc:spChg>
        <pc:spChg chg="mod">
          <ac:chgData name="Manish Sharma" userId="b799adb9ba789c8f" providerId="LiveId" clId="{8F6BADDC-A0CD-4D06-AA81-37EFB0884EBB}" dt="2022-05-17T03:55:49.015" v="10"/>
          <ac:spMkLst>
            <pc:docMk/>
            <pc:sldMk cId="1061338439" sldId="303"/>
            <ac:spMk id="7" creationId="{11489F6D-C5DE-CA1B-1968-A4B044C01E48}"/>
          </ac:spMkLst>
        </pc:spChg>
        <pc:spChg chg="mod">
          <ac:chgData name="Manish Sharma" userId="b799adb9ba789c8f" providerId="LiveId" clId="{8F6BADDC-A0CD-4D06-AA81-37EFB0884EBB}" dt="2022-05-17T03:55:49.015" v="10"/>
          <ac:spMkLst>
            <pc:docMk/>
            <pc:sldMk cId="1061338439" sldId="303"/>
            <ac:spMk id="8" creationId="{F56A4D2D-BFBC-C837-FA08-9211BA26D9DE}"/>
          </ac:spMkLst>
        </pc:spChg>
        <pc:spChg chg="mod">
          <ac:chgData name="Manish Sharma" userId="b799adb9ba789c8f" providerId="LiveId" clId="{8F6BADDC-A0CD-4D06-AA81-37EFB0884EBB}" dt="2022-05-17T03:55:49.015" v="10"/>
          <ac:spMkLst>
            <pc:docMk/>
            <pc:sldMk cId="1061338439" sldId="303"/>
            <ac:spMk id="10" creationId="{08C6956B-60E5-90FE-F08E-33C2A5A2B81B}"/>
          </ac:spMkLst>
        </pc:spChg>
        <pc:spChg chg="mod">
          <ac:chgData name="Manish Sharma" userId="b799adb9ba789c8f" providerId="LiveId" clId="{8F6BADDC-A0CD-4D06-AA81-37EFB0884EBB}" dt="2022-05-17T03:55:49.015" v="10"/>
          <ac:spMkLst>
            <pc:docMk/>
            <pc:sldMk cId="1061338439" sldId="303"/>
            <ac:spMk id="11" creationId="{CA054BEF-D96B-645F-1267-E322717BF023}"/>
          </ac:spMkLst>
        </pc:spChg>
        <pc:spChg chg="add mod">
          <ac:chgData name="Manish Sharma" userId="b799adb9ba789c8f" providerId="LiveId" clId="{8F6BADDC-A0CD-4D06-AA81-37EFB0884EBB}" dt="2022-05-17T03:56:01.959" v="11"/>
          <ac:spMkLst>
            <pc:docMk/>
            <pc:sldMk cId="1061338439" sldId="303"/>
            <ac:spMk id="13" creationId="{9DE5EBE6-2D8E-F246-6560-42A159DE2EC9}"/>
          </ac:spMkLst>
        </pc:spChg>
        <pc:spChg chg="add mod">
          <ac:chgData name="Manish Sharma" userId="b799adb9ba789c8f" providerId="LiveId" clId="{8F6BADDC-A0CD-4D06-AA81-37EFB0884EBB}" dt="2022-05-17T03:56:48.786" v="12"/>
          <ac:spMkLst>
            <pc:docMk/>
            <pc:sldMk cId="1061338439" sldId="303"/>
            <ac:spMk id="14" creationId="{A968A221-344A-AEAF-065F-C2A12EF83B86}"/>
          </ac:spMkLst>
        </pc:spChg>
        <pc:spChg chg="add mod">
          <ac:chgData name="Manish Sharma" userId="b799adb9ba789c8f" providerId="LiveId" clId="{8F6BADDC-A0CD-4D06-AA81-37EFB0884EBB}" dt="2022-05-17T03:56:48.786" v="12"/>
          <ac:spMkLst>
            <pc:docMk/>
            <pc:sldMk cId="1061338439" sldId="303"/>
            <ac:spMk id="16" creationId="{4DE79F65-2002-053F-AB2B-CDC02736341F}"/>
          </ac:spMkLst>
        </pc:spChg>
        <pc:spChg chg="add mod">
          <ac:chgData name="Manish Sharma" userId="b799adb9ba789c8f" providerId="LiveId" clId="{8F6BADDC-A0CD-4D06-AA81-37EFB0884EBB}" dt="2022-05-17T03:56:48.786" v="12"/>
          <ac:spMkLst>
            <pc:docMk/>
            <pc:sldMk cId="1061338439" sldId="303"/>
            <ac:spMk id="18" creationId="{EB70A56D-3D23-A294-E99A-F374171E2F17}"/>
          </ac:spMkLst>
        </pc:spChg>
        <pc:spChg chg="add mod">
          <ac:chgData name="Manish Sharma" userId="b799adb9ba789c8f" providerId="LiveId" clId="{8F6BADDC-A0CD-4D06-AA81-37EFB0884EBB}" dt="2022-05-17T03:56:59.926" v="13"/>
          <ac:spMkLst>
            <pc:docMk/>
            <pc:sldMk cId="1061338439" sldId="303"/>
            <ac:spMk id="19" creationId="{CA5FC0E2-71DE-0D8E-A323-4A5D6EF973AC}"/>
          </ac:spMkLst>
        </pc:spChg>
        <pc:spChg chg="add mod">
          <ac:chgData name="Manish Sharma" userId="b799adb9ba789c8f" providerId="LiveId" clId="{8F6BADDC-A0CD-4D06-AA81-37EFB0884EBB}" dt="2022-05-17T03:56:59.926" v="13"/>
          <ac:spMkLst>
            <pc:docMk/>
            <pc:sldMk cId="1061338439" sldId="303"/>
            <ac:spMk id="20" creationId="{FDB0E0B1-FFDE-0ADF-1A6B-EF226FED2CB2}"/>
          </ac:spMkLst>
        </pc:spChg>
        <pc:spChg chg="add mod">
          <ac:chgData name="Manish Sharma" userId="b799adb9ba789c8f" providerId="LiveId" clId="{8F6BADDC-A0CD-4D06-AA81-37EFB0884EBB}" dt="2022-05-17T03:56:59.926" v="13"/>
          <ac:spMkLst>
            <pc:docMk/>
            <pc:sldMk cId="1061338439" sldId="303"/>
            <ac:spMk id="21" creationId="{D8F55486-7E7C-9554-E57D-134979D09AE0}"/>
          </ac:spMkLst>
        </pc:spChg>
        <pc:spChg chg="add mod">
          <ac:chgData name="Manish Sharma" userId="b799adb9ba789c8f" providerId="LiveId" clId="{8F6BADDC-A0CD-4D06-AA81-37EFB0884EBB}" dt="2022-05-17T03:56:59.926" v="13"/>
          <ac:spMkLst>
            <pc:docMk/>
            <pc:sldMk cId="1061338439" sldId="303"/>
            <ac:spMk id="22" creationId="{A6530261-657B-6712-4E57-27380AE8DC63}"/>
          </ac:spMkLst>
        </pc:spChg>
        <pc:spChg chg="add mod">
          <ac:chgData name="Manish Sharma" userId="b799adb9ba789c8f" providerId="LiveId" clId="{8F6BADDC-A0CD-4D06-AA81-37EFB0884EBB}" dt="2022-05-17T03:56:59.926" v="13"/>
          <ac:spMkLst>
            <pc:docMk/>
            <pc:sldMk cId="1061338439" sldId="303"/>
            <ac:spMk id="23" creationId="{26341763-90B9-21C8-9A6F-49EC8C660803}"/>
          </ac:spMkLst>
        </pc:spChg>
        <pc:spChg chg="add mod">
          <ac:chgData name="Manish Sharma" userId="b799adb9ba789c8f" providerId="LiveId" clId="{8F6BADDC-A0CD-4D06-AA81-37EFB0884EBB}" dt="2022-05-17T03:57:14.729" v="14"/>
          <ac:spMkLst>
            <pc:docMk/>
            <pc:sldMk cId="1061338439" sldId="303"/>
            <ac:spMk id="25" creationId="{28A4D2DD-CE35-52C8-C520-A9773B5AB45C}"/>
          </ac:spMkLst>
        </pc:spChg>
        <pc:spChg chg="add mod">
          <ac:chgData name="Manish Sharma" userId="b799adb9ba789c8f" providerId="LiveId" clId="{8F6BADDC-A0CD-4D06-AA81-37EFB0884EBB}" dt="2022-05-17T03:57:14.729" v="14"/>
          <ac:spMkLst>
            <pc:docMk/>
            <pc:sldMk cId="1061338439" sldId="303"/>
            <ac:spMk id="26" creationId="{85D6F4C4-1627-9CF9-7ADD-99243AE1E5B3}"/>
          </ac:spMkLst>
        </pc:spChg>
        <pc:spChg chg="mod">
          <ac:chgData name="Manish Sharma" userId="b799adb9ba789c8f" providerId="LiveId" clId="{8F6BADDC-A0CD-4D06-AA81-37EFB0884EBB}" dt="2022-05-17T03:57:14.729" v="14"/>
          <ac:spMkLst>
            <pc:docMk/>
            <pc:sldMk cId="1061338439" sldId="303"/>
            <ac:spMk id="28" creationId="{3BF935DB-562E-2335-DBB9-81AADE4FAA98}"/>
          </ac:spMkLst>
        </pc:spChg>
        <pc:spChg chg="mod">
          <ac:chgData name="Manish Sharma" userId="b799adb9ba789c8f" providerId="LiveId" clId="{8F6BADDC-A0CD-4D06-AA81-37EFB0884EBB}" dt="2022-05-17T03:57:14.729" v="14"/>
          <ac:spMkLst>
            <pc:docMk/>
            <pc:sldMk cId="1061338439" sldId="303"/>
            <ac:spMk id="29" creationId="{3E8A291F-206E-B8D4-DCD3-A1E0D3A80539}"/>
          </ac:spMkLst>
        </pc:spChg>
        <pc:grpChg chg="add mod">
          <ac:chgData name="Manish Sharma" userId="b799adb9ba789c8f" providerId="LiveId" clId="{8F6BADDC-A0CD-4D06-AA81-37EFB0884EBB}" dt="2022-05-17T03:55:49.015" v="10"/>
          <ac:grpSpMkLst>
            <pc:docMk/>
            <pc:sldMk cId="1061338439" sldId="303"/>
            <ac:grpSpMk id="6" creationId="{A821BDB5-9256-6A40-47B7-75B33224A824}"/>
          </ac:grpSpMkLst>
        </pc:grpChg>
        <pc:grpChg chg="add mod">
          <ac:chgData name="Manish Sharma" userId="b799adb9ba789c8f" providerId="LiveId" clId="{8F6BADDC-A0CD-4D06-AA81-37EFB0884EBB}" dt="2022-05-17T03:55:49.015" v="10"/>
          <ac:grpSpMkLst>
            <pc:docMk/>
            <pc:sldMk cId="1061338439" sldId="303"/>
            <ac:grpSpMk id="9" creationId="{9F23B58A-204F-90A8-9B03-02031A8BA676}"/>
          </ac:grpSpMkLst>
        </pc:grpChg>
        <pc:grpChg chg="add mod">
          <ac:chgData name="Manish Sharma" userId="b799adb9ba789c8f" providerId="LiveId" clId="{8F6BADDC-A0CD-4D06-AA81-37EFB0884EBB}" dt="2022-05-17T03:57:14.729" v="14"/>
          <ac:grpSpMkLst>
            <pc:docMk/>
            <pc:sldMk cId="1061338439" sldId="303"/>
            <ac:grpSpMk id="27" creationId="{55D898CF-A1E5-DB38-32C3-AAEF01BE227A}"/>
          </ac:grpSpMkLst>
        </pc:grpChg>
        <pc:cxnChg chg="add mod">
          <ac:chgData name="Manish Sharma" userId="b799adb9ba789c8f" providerId="LiveId" clId="{8F6BADDC-A0CD-4D06-AA81-37EFB0884EBB}" dt="2022-05-17T03:55:29.155" v="8"/>
          <ac:cxnSpMkLst>
            <pc:docMk/>
            <pc:sldMk cId="1061338439" sldId="303"/>
            <ac:cxnSpMk id="3" creationId="{FA38E8DA-B307-76C7-70F7-0F4984FA823A}"/>
          </ac:cxnSpMkLst>
        </pc:cxnChg>
        <pc:cxnChg chg="add mod">
          <ac:chgData name="Manish Sharma" userId="b799adb9ba789c8f" providerId="LiveId" clId="{8F6BADDC-A0CD-4D06-AA81-37EFB0884EBB}" dt="2022-05-17T03:55:29.155" v="8"/>
          <ac:cxnSpMkLst>
            <pc:docMk/>
            <pc:sldMk cId="1061338439" sldId="303"/>
            <ac:cxnSpMk id="4" creationId="{3F78F4D0-1361-68CB-FCCE-398F117EF5AB}"/>
          </ac:cxnSpMkLst>
        </pc:cxnChg>
        <pc:cxnChg chg="add mod">
          <ac:chgData name="Manish Sharma" userId="b799adb9ba789c8f" providerId="LiveId" clId="{8F6BADDC-A0CD-4D06-AA81-37EFB0884EBB}" dt="2022-05-17T03:56:01.959" v="11"/>
          <ac:cxnSpMkLst>
            <pc:docMk/>
            <pc:sldMk cId="1061338439" sldId="303"/>
            <ac:cxnSpMk id="12" creationId="{1F6682F9-8091-0887-E1E8-0EFC9C6BACC7}"/>
          </ac:cxnSpMkLst>
        </pc:cxnChg>
        <pc:cxnChg chg="add mod">
          <ac:chgData name="Manish Sharma" userId="b799adb9ba789c8f" providerId="LiveId" clId="{8F6BADDC-A0CD-4D06-AA81-37EFB0884EBB}" dt="2022-05-17T03:56:48.786" v="12"/>
          <ac:cxnSpMkLst>
            <pc:docMk/>
            <pc:sldMk cId="1061338439" sldId="303"/>
            <ac:cxnSpMk id="15" creationId="{901A0E46-7922-51D2-659F-790558FD3884}"/>
          </ac:cxnSpMkLst>
        </pc:cxnChg>
        <pc:cxnChg chg="add mod">
          <ac:chgData name="Manish Sharma" userId="b799adb9ba789c8f" providerId="LiveId" clId="{8F6BADDC-A0CD-4D06-AA81-37EFB0884EBB}" dt="2022-05-17T03:56:48.786" v="12"/>
          <ac:cxnSpMkLst>
            <pc:docMk/>
            <pc:sldMk cId="1061338439" sldId="303"/>
            <ac:cxnSpMk id="17" creationId="{68A9FC01-88C1-396C-0329-3F70B8F6BB02}"/>
          </ac:cxnSpMkLst>
        </pc:cxnChg>
        <pc:cxnChg chg="add mod">
          <ac:chgData name="Manish Sharma" userId="b799adb9ba789c8f" providerId="LiveId" clId="{8F6BADDC-A0CD-4D06-AA81-37EFB0884EBB}" dt="2022-05-17T03:57:14.729" v="14"/>
          <ac:cxnSpMkLst>
            <pc:docMk/>
            <pc:sldMk cId="1061338439" sldId="303"/>
            <ac:cxnSpMk id="24" creationId="{4224E472-684F-829A-C59D-CCA08591DC1D}"/>
          </ac:cxnSpMkLst>
        </pc:cxnChg>
        <pc:cxnChg chg="add mod">
          <ac:chgData name="Manish Sharma" userId="b799adb9ba789c8f" providerId="LiveId" clId="{8F6BADDC-A0CD-4D06-AA81-37EFB0884EBB}" dt="2022-05-17T03:57:14.729" v="14"/>
          <ac:cxnSpMkLst>
            <pc:docMk/>
            <pc:sldMk cId="1061338439" sldId="303"/>
            <ac:cxnSpMk id="30" creationId="{331DA0A2-0C79-6A4F-3604-E84F1DC999F9}"/>
          </ac:cxnSpMkLst>
        </pc:cxnChg>
      </pc:sldChg>
      <pc:sldChg chg="del">
        <pc:chgData name="Manish Sharma" userId="b799adb9ba789c8f" providerId="LiveId" clId="{8F6BADDC-A0CD-4D06-AA81-37EFB0884EBB}" dt="2022-05-17T03:37:05.519" v="1" actId="47"/>
        <pc:sldMkLst>
          <pc:docMk/>
          <pc:sldMk cId="2787342223" sldId="303"/>
        </pc:sldMkLst>
      </pc:sldChg>
      <pc:sldChg chg="del">
        <pc:chgData name="Manish Sharma" userId="b799adb9ba789c8f" providerId="LiveId" clId="{8F6BADDC-A0CD-4D06-AA81-37EFB0884EBB}" dt="2022-05-17T03:37:05.519" v="1" actId="47"/>
        <pc:sldMkLst>
          <pc:docMk/>
          <pc:sldMk cId="893696428" sldId="304"/>
        </pc:sldMkLst>
      </pc:sldChg>
      <pc:sldChg chg="addSp modSp new mod">
        <pc:chgData name="Manish Sharma" userId="b799adb9ba789c8f" providerId="LiveId" clId="{8F6BADDC-A0CD-4D06-AA81-37EFB0884EBB}" dt="2022-05-17T04:01:49.732" v="25" actId="1076"/>
        <pc:sldMkLst>
          <pc:docMk/>
          <pc:sldMk cId="3549453770" sldId="304"/>
        </pc:sldMkLst>
        <pc:spChg chg="add mod">
          <ac:chgData name="Manish Sharma" userId="b799adb9ba789c8f" providerId="LiveId" clId="{8F6BADDC-A0CD-4D06-AA81-37EFB0884EBB}" dt="2022-05-17T03:58:32.212" v="16"/>
          <ac:spMkLst>
            <pc:docMk/>
            <pc:sldMk cId="3549453770" sldId="304"/>
            <ac:spMk id="2" creationId="{4B4BD284-49A7-C973-4907-4290E251C843}"/>
          </ac:spMkLst>
        </pc:spChg>
        <pc:spChg chg="mod">
          <ac:chgData name="Manish Sharma" userId="b799adb9ba789c8f" providerId="LiveId" clId="{8F6BADDC-A0CD-4D06-AA81-37EFB0884EBB}" dt="2022-05-17T03:58:32.212" v="16"/>
          <ac:spMkLst>
            <pc:docMk/>
            <pc:sldMk cId="3549453770" sldId="304"/>
            <ac:spMk id="6" creationId="{C45E4E20-B7F7-7CDA-B5FE-A79F410369C7}"/>
          </ac:spMkLst>
        </pc:spChg>
        <pc:spChg chg="mod">
          <ac:chgData name="Manish Sharma" userId="b799adb9ba789c8f" providerId="LiveId" clId="{8F6BADDC-A0CD-4D06-AA81-37EFB0884EBB}" dt="2022-05-17T03:58:32.212" v="16"/>
          <ac:spMkLst>
            <pc:docMk/>
            <pc:sldMk cId="3549453770" sldId="304"/>
            <ac:spMk id="7" creationId="{7D03CFFF-BBEA-E416-88A3-EEA065A403FC}"/>
          </ac:spMkLst>
        </pc:spChg>
        <pc:spChg chg="mod">
          <ac:chgData name="Manish Sharma" userId="b799adb9ba789c8f" providerId="LiveId" clId="{8F6BADDC-A0CD-4D06-AA81-37EFB0884EBB}" dt="2022-05-17T03:58:32.212" v="16"/>
          <ac:spMkLst>
            <pc:docMk/>
            <pc:sldMk cId="3549453770" sldId="304"/>
            <ac:spMk id="9" creationId="{17723CE6-86D1-F373-7F81-A8D9FBFFDC84}"/>
          </ac:spMkLst>
        </pc:spChg>
        <pc:spChg chg="mod">
          <ac:chgData name="Manish Sharma" userId="b799adb9ba789c8f" providerId="LiveId" clId="{8F6BADDC-A0CD-4D06-AA81-37EFB0884EBB}" dt="2022-05-17T03:58:32.212" v="16"/>
          <ac:spMkLst>
            <pc:docMk/>
            <pc:sldMk cId="3549453770" sldId="304"/>
            <ac:spMk id="10" creationId="{AC225505-8909-C0EB-FA4D-ECC4BDD745B1}"/>
          </ac:spMkLst>
        </pc:spChg>
        <pc:spChg chg="mod">
          <ac:chgData name="Manish Sharma" userId="b799adb9ba789c8f" providerId="LiveId" clId="{8F6BADDC-A0CD-4D06-AA81-37EFB0884EBB}" dt="2022-05-17T03:58:32.212" v="16"/>
          <ac:spMkLst>
            <pc:docMk/>
            <pc:sldMk cId="3549453770" sldId="304"/>
            <ac:spMk id="12" creationId="{13228FC8-D3D6-516B-984A-7478929FC7E6}"/>
          </ac:spMkLst>
        </pc:spChg>
        <pc:spChg chg="mod">
          <ac:chgData name="Manish Sharma" userId="b799adb9ba789c8f" providerId="LiveId" clId="{8F6BADDC-A0CD-4D06-AA81-37EFB0884EBB}" dt="2022-05-17T03:58:32.212" v="16"/>
          <ac:spMkLst>
            <pc:docMk/>
            <pc:sldMk cId="3549453770" sldId="304"/>
            <ac:spMk id="13" creationId="{3889B8B7-A054-1307-71F8-5C1C59B3EAFE}"/>
          </ac:spMkLst>
        </pc:spChg>
        <pc:spChg chg="add mod">
          <ac:chgData name="Manish Sharma" userId="b799adb9ba789c8f" providerId="LiveId" clId="{8F6BADDC-A0CD-4D06-AA81-37EFB0884EBB}" dt="2022-05-17T03:58:32.212" v="16"/>
          <ac:spMkLst>
            <pc:docMk/>
            <pc:sldMk cId="3549453770" sldId="304"/>
            <ac:spMk id="14" creationId="{81E75E73-5D57-3DB7-DAB4-5B864F4E14FE}"/>
          </ac:spMkLst>
        </pc:spChg>
        <pc:spChg chg="add mod">
          <ac:chgData name="Manish Sharma" userId="b799adb9ba789c8f" providerId="LiveId" clId="{8F6BADDC-A0CD-4D06-AA81-37EFB0884EBB}" dt="2022-05-17T03:58:32.212" v="16"/>
          <ac:spMkLst>
            <pc:docMk/>
            <pc:sldMk cId="3549453770" sldId="304"/>
            <ac:spMk id="15" creationId="{1F02D8E0-10C1-02B7-F9F1-A9DC88106CD1}"/>
          </ac:spMkLst>
        </pc:spChg>
        <pc:spChg chg="add mod">
          <ac:chgData name="Manish Sharma" userId="b799adb9ba789c8f" providerId="LiveId" clId="{8F6BADDC-A0CD-4D06-AA81-37EFB0884EBB}" dt="2022-05-17T03:58:38.760" v="17"/>
          <ac:spMkLst>
            <pc:docMk/>
            <pc:sldMk cId="3549453770" sldId="304"/>
            <ac:spMk id="17" creationId="{60694F08-978D-754A-FB6D-6FA4007E75F7}"/>
          </ac:spMkLst>
        </pc:spChg>
        <pc:spChg chg="add mod">
          <ac:chgData name="Manish Sharma" userId="b799adb9ba789c8f" providerId="LiveId" clId="{8F6BADDC-A0CD-4D06-AA81-37EFB0884EBB}" dt="2022-05-17T03:58:46.839" v="18"/>
          <ac:spMkLst>
            <pc:docMk/>
            <pc:sldMk cId="3549453770" sldId="304"/>
            <ac:spMk id="18" creationId="{44B2B5EC-F93C-009F-2346-319EAFE7D0C9}"/>
          </ac:spMkLst>
        </pc:spChg>
        <pc:spChg chg="add mod">
          <ac:chgData name="Manish Sharma" userId="b799adb9ba789c8f" providerId="LiveId" clId="{8F6BADDC-A0CD-4D06-AA81-37EFB0884EBB}" dt="2022-05-17T03:58:46.839" v="18"/>
          <ac:spMkLst>
            <pc:docMk/>
            <pc:sldMk cId="3549453770" sldId="304"/>
            <ac:spMk id="20" creationId="{3D41F1DD-FE34-0C22-E0C5-A3D2358943A1}"/>
          </ac:spMkLst>
        </pc:spChg>
        <pc:spChg chg="add mod">
          <ac:chgData name="Manish Sharma" userId="b799adb9ba789c8f" providerId="LiveId" clId="{8F6BADDC-A0CD-4D06-AA81-37EFB0884EBB}" dt="2022-05-17T03:59:03.431" v="19"/>
          <ac:spMkLst>
            <pc:docMk/>
            <pc:sldMk cId="3549453770" sldId="304"/>
            <ac:spMk id="22" creationId="{6A589805-5B4C-D7EE-70AB-D7B96CDB0988}"/>
          </ac:spMkLst>
        </pc:spChg>
        <pc:spChg chg="add mod">
          <ac:chgData name="Manish Sharma" userId="b799adb9ba789c8f" providerId="LiveId" clId="{8F6BADDC-A0CD-4D06-AA81-37EFB0884EBB}" dt="2022-05-17T03:59:03.431" v="19"/>
          <ac:spMkLst>
            <pc:docMk/>
            <pc:sldMk cId="3549453770" sldId="304"/>
            <ac:spMk id="23" creationId="{6D72A5F1-25E5-CE6A-E7F8-CCDF8D4ACC97}"/>
          </ac:spMkLst>
        </pc:spChg>
        <pc:spChg chg="add mod">
          <ac:chgData name="Manish Sharma" userId="b799adb9ba789c8f" providerId="LiveId" clId="{8F6BADDC-A0CD-4D06-AA81-37EFB0884EBB}" dt="2022-05-17T03:59:03.431" v="19"/>
          <ac:spMkLst>
            <pc:docMk/>
            <pc:sldMk cId="3549453770" sldId="304"/>
            <ac:spMk id="24" creationId="{1D8FAFB4-A9D9-9DF0-66B2-C87EDAB25844}"/>
          </ac:spMkLst>
        </pc:spChg>
        <pc:spChg chg="add mod">
          <ac:chgData name="Manish Sharma" userId="b799adb9ba789c8f" providerId="LiveId" clId="{8F6BADDC-A0CD-4D06-AA81-37EFB0884EBB}" dt="2022-05-17T03:59:03.431" v="19"/>
          <ac:spMkLst>
            <pc:docMk/>
            <pc:sldMk cId="3549453770" sldId="304"/>
            <ac:spMk id="25" creationId="{268BF564-E800-BBE2-8946-71B4623F7699}"/>
          </ac:spMkLst>
        </pc:spChg>
        <pc:spChg chg="add mod">
          <ac:chgData name="Manish Sharma" userId="b799adb9ba789c8f" providerId="LiveId" clId="{8F6BADDC-A0CD-4D06-AA81-37EFB0884EBB}" dt="2022-05-17T03:59:03.431" v="19"/>
          <ac:spMkLst>
            <pc:docMk/>
            <pc:sldMk cId="3549453770" sldId="304"/>
            <ac:spMk id="26" creationId="{6645E827-05E6-77AA-DE1C-E5DCA964495F}"/>
          </ac:spMkLst>
        </pc:spChg>
        <pc:spChg chg="add mod">
          <ac:chgData name="Manish Sharma" userId="b799adb9ba789c8f" providerId="LiveId" clId="{8F6BADDC-A0CD-4D06-AA81-37EFB0884EBB}" dt="2022-05-17T03:59:20.751" v="20"/>
          <ac:spMkLst>
            <pc:docMk/>
            <pc:sldMk cId="3549453770" sldId="304"/>
            <ac:spMk id="27" creationId="{72D7A076-BE32-5DA5-CA4C-1A8E0A292E6B}"/>
          </ac:spMkLst>
        </pc:spChg>
        <pc:spChg chg="add mod">
          <ac:chgData name="Manish Sharma" userId="b799adb9ba789c8f" providerId="LiveId" clId="{8F6BADDC-A0CD-4D06-AA81-37EFB0884EBB}" dt="2022-05-17T03:59:52.328" v="21"/>
          <ac:spMkLst>
            <pc:docMk/>
            <pc:sldMk cId="3549453770" sldId="304"/>
            <ac:spMk id="31" creationId="{F5A6B613-BC8C-72CF-3554-91DCA6E19CB6}"/>
          </ac:spMkLst>
        </pc:spChg>
        <pc:spChg chg="add mod">
          <ac:chgData name="Manish Sharma" userId="b799adb9ba789c8f" providerId="LiveId" clId="{8F6BADDC-A0CD-4D06-AA81-37EFB0884EBB}" dt="2022-05-17T03:59:52.328" v="21"/>
          <ac:spMkLst>
            <pc:docMk/>
            <pc:sldMk cId="3549453770" sldId="304"/>
            <ac:spMk id="32" creationId="{12583EF8-1905-DC17-3D8A-3AF0C21FBF0C}"/>
          </ac:spMkLst>
        </pc:spChg>
        <pc:spChg chg="add mod">
          <ac:chgData name="Manish Sharma" userId="b799adb9ba789c8f" providerId="LiveId" clId="{8F6BADDC-A0CD-4D06-AA81-37EFB0884EBB}" dt="2022-05-17T04:00:02.832" v="22"/>
          <ac:spMkLst>
            <pc:docMk/>
            <pc:sldMk cId="3549453770" sldId="304"/>
            <ac:spMk id="33" creationId="{0570E2D6-3644-81C2-4FB9-67C7FD3815B6}"/>
          </ac:spMkLst>
        </pc:spChg>
        <pc:spChg chg="mod">
          <ac:chgData name="Manish Sharma" userId="b799adb9ba789c8f" providerId="LiveId" clId="{8F6BADDC-A0CD-4D06-AA81-37EFB0884EBB}" dt="2022-05-17T04:00:41.108" v="23"/>
          <ac:spMkLst>
            <pc:docMk/>
            <pc:sldMk cId="3549453770" sldId="304"/>
            <ac:spMk id="35" creationId="{5453BB8D-0426-9BF3-E6D8-07023FFFEA6F}"/>
          </ac:spMkLst>
        </pc:spChg>
        <pc:spChg chg="mod">
          <ac:chgData name="Manish Sharma" userId="b799adb9ba789c8f" providerId="LiveId" clId="{8F6BADDC-A0CD-4D06-AA81-37EFB0884EBB}" dt="2022-05-17T04:00:41.108" v="23"/>
          <ac:spMkLst>
            <pc:docMk/>
            <pc:sldMk cId="3549453770" sldId="304"/>
            <ac:spMk id="36" creationId="{63D706F1-CF8B-969B-4315-9DB5EBD642B9}"/>
          </ac:spMkLst>
        </pc:spChg>
        <pc:spChg chg="add mod">
          <ac:chgData name="Manish Sharma" userId="b799adb9ba789c8f" providerId="LiveId" clId="{8F6BADDC-A0CD-4D06-AA81-37EFB0884EBB}" dt="2022-05-17T04:01:49.732" v="25" actId="1076"/>
          <ac:spMkLst>
            <pc:docMk/>
            <pc:sldMk cId="3549453770" sldId="304"/>
            <ac:spMk id="37" creationId="{6B90FEDA-BC0D-34E5-4E5C-CF516555ADB7}"/>
          </ac:spMkLst>
        </pc:spChg>
        <pc:grpChg chg="add mod">
          <ac:chgData name="Manish Sharma" userId="b799adb9ba789c8f" providerId="LiveId" clId="{8F6BADDC-A0CD-4D06-AA81-37EFB0884EBB}" dt="2022-05-17T03:58:32.212" v="16"/>
          <ac:grpSpMkLst>
            <pc:docMk/>
            <pc:sldMk cId="3549453770" sldId="304"/>
            <ac:grpSpMk id="5" creationId="{C5950487-F75C-3C60-93F7-7C138C692AC4}"/>
          </ac:grpSpMkLst>
        </pc:grpChg>
        <pc:grpChg chg="add mod">
          <ac:chgData name="Manish Sharma" userId="b799adb9ba789c8f" providerId="LiveId" clId="{8F6BADDC-A0CD-4D06-AA81-37EFB0884EBB}" dt="2022-05-17T03:58:32.212" v="16"/>
          <ac:grpSpMkLst>
            <pc:docMk/>
            <pc:sldMk cId="3549453770" sldId="304"/>
            <ac:grpSpMk id="8" creationId="{C066E276-625F-96A0-0E88-61A044A865FD}"/>
          </ac:grpSpMkLst>
        </pc:grpChg>
        <pc:grpChg chg="add mod">
          <ac:chgData name="Manish Sharma" userId="b799adb9ba789c8f" providerId="LiveId" clId="{8F6BADDC-A0CD-4D06-AA81-37EFB0884EBB}" dt="2022-05-17T03:58:32.212" v="16"/>
          <ac:grpSpMkLst>
            <pc:docMk/>
            <pc:sldMk cId="3549453770" sldId="304"/>
            <ac:grpSpMk id="11" creationId="{6ACCFC7B-12E0-154E-6259-9C4AB03C4A18}"/>
          </ac:grpSpMkLst>
        </pc:grpChg>
        <pc:grpChg chg="add mod">
          <ac:chgData name="Manish Sharma" userId="b799adb9ba789c8f" providerId="LiveId" clId="{8F6BADDC-A0CD-4D06-AA81-37EFB0884EBB}" dt="2022-05-17T04:00:41.108" v="23"/>
          <ac:grpSpMkLst>
            <pc:docMk/>
            <pc:sldMk cId="3549453770" sldId="304"/>
            <ac:grpSpMk id="34" creationId="{67EE4BE6-2DE8-8245-A398-94881BC1D809}"/>
          </ac:grpSpMkLst>
        </pc:grpChg>
        <pc:cxnChg chg="add mod">
          <ac:chgData name="Manish Sharma" userId="b799adb9ba789c8f" providerId="LiveId" clId="{8F6BADDC-A0CD-4D06-AA81-37EFB0884EBB}" dt="2022-05-17T03:58:32.212" v="16"/>
          <ac:cxnSpMkLst>
            <pc:docMk/>
            <pc:sldMk cId="3549453770" sldId="304"/>
            <ac:cxnSpMk id="3" creationId="{2F0ADEEE-06C7-42A6-0F4A-403A5840F222}"/>
          </ac:cxnSpMkLst>
        </pc:cxnChg>
        <pc:cxnChg chg="add mod">
          <ac:chgData name="Manish Sharma" userId="b799adb9ba789c8f" providerId="LiveId" clId="{8F6BADDC-A0CD-4D06-AA81-37EFB0884EBB}" dt="2022-05-17T03:58:32.212" v="16"/>
          <ac:cxnSpMkLst>
            <pc:docMk/>
            <pc:sldMk cId="3549453770" sldId="304"/>
            <ac:cxnSpMk id="4" creationId="{68EACD35-A4E0-2FB7-79BA-FF12768BDFAF}"/>
          </ac:cxnSpMkLst>
        </pc:cxnChg>
        <pc:cxnChg chg="add mod">
          <ac:chgData name="Manish Sharma" userId="b799adb9ba789c8f" providerId="LiveId" clId="{8F6BADDC-A0CD-4D06-AA81-37EFB0884EBB}" dt="2022-05-17T03:58:32.212" v="16"/>
          <ac:cxnSpMkLst>
            <pc:docMk/>
            <pc:sldMk cId="3549453770" sldId="304"/>
            <ac:cxnSpMk id="16" creationId="{632EB01C-0A37-BF66-4AE8-B4AB16287615}"/>
          </ac:cxnSpMkLst>
        </pc:cxnChg>
        <pc:cxnChg chg="add mod">
          <ac:chgData name="Manish Sharma" userId="b799adb9ba789c8f" providerId="LiveId" clId="{8F6BADDC-A0CD-4D06-AA81-37EFB0884EBB}" dt="2022-05-17T03:58:46.839" v="18"/>
          <ac:cxnSpMkLst>
            <pc:docMk/>
            <pc:sldMk cId="3549453770" sldId="304"/>
            <ac:cxnSpMk id="19" creationId="{1D86DF0D-0C5B-05BA-EDA1-162D37160823}"/>
          </ac:cxnSpMkLst>
        </pc:cxnChg>
        <pc:cxnChg chg="add mod">
          <ac:chgData name="Manish Sharma" userId="b799adb9ba789c8f" providerId="LiveId" clId="{8F6BADDC-A0CD-4D06-AA81-37EFB0884EBB}" dt="2022-05-17T03:58:46.839" v="18"/>
          <ac:cxnSpMkLst>
            <pc:docMk/>
            <pc:sldMk cId="3549453770" sldId="304"/>
            <ac:cxnSpMk id="21" creationId="{2CAECAA9-9A04-7EE2-4640-9D72E4E372AD}"/>
          </ac:cxnSpMkLst>
        </pc:cxnChg>
        <pc:cxnChg chg="add mod">
          <ac:chgData name="Manish Sharma" userId="b799adb9ba789c8f" providerId="LiveId" clId="{8F6BADDC-A0CD-4D06-AA81-37EFB0884EBB}" dt="2022-05-17T03:59:20.751" v="20"/>
          <ac:cxnSpMkLst>
            <pc:docMk/>
            <pc:sldMk cId="3549453770" sldId="304"/>
            <ac:cxnSpMk id="28" creationId="{FF2D525C-4CB2-E2D7-A549-A3BE4E19A37E}"/>
          </ac:cxnSpMkLst>
        </pc:cxnChg>
        <pc:cxnChg chg="add mod">
          <ac:chgData name="Manish Sharma" userId="b799adb9ba789c8f" providerId="LiveId" clId="{8F6BADDC-A0CD-4D06-AA81-37EFB0884EBB}" dt="2022-05-17T03:59:52.328" v="21"/>
          <ac:cxnSpMkLst>
            <pc:docMk/>
            <pc:sldMk cId="3549453770" sldId="304"/>
            <ac:cxnSpMk id="29" creationId="{26164881-D1F6-A53D-163F-2C7E10828BF3}"/>
          </ac:cxnSpMkLst>
        </pc:cxnChg>
        <pc:cxnChg chg="add mod">
          <ac:chgData name="Manish Sharma" userId="b799adb9ba789c8f" providerId="LiveId" clId="{8F6BADDC-A0CD-4D06-AA81-37EFB0884EBB}" dt="2022-05-17T03:59:52.328" v="21"/>
          <ac:cxnSpMkLst>
            <pc:docMk/>
            <pc:sldMk cId="3549453770" sldId="304"/>
            <ac:cxnSpMk id="30" creationId="{79DFE5C4-440C-EE69-2E86-977D2394057A}"/>
          </ac:cxnSpMkLst>
        </pc:cxnChg>
      </pc:sldChg>
      <pc:sldChg chg="addSp modSp new">
        <pc:chgData name="Manish Sharma" userId="b799adb9ba789c8f" providerId="LiveId" clId="{8F6BADDC-A0CD-4D06-AA81-37EFB0884EBB}" dt="2022-05-17T04:16:35.363" v="35"/>
        <pc:sldMkLst>
          <pc:docMk/>
          <pc:sldMk cId="893702646" sldId="305"/>
        </pc:sldMkLst>
        <pc:spChg chg="add mod">
          <ac:chgData name="Manish Sharma" userId="b799adb9ba789c8f" providerId="LiveId" clId="{8F6BADDC-A0CD-4D06-AA81-37EFB0884EBB}" dt="2022-05-17T04:10:16.446" v="27"/>
          <ac:spMkLst>
            <pc:docMk/>
            <pc:sldMk cId="893702646" sldId="305"/>
            <ac:spMk id="2" creationId="{0D96D749-C8AF-DD20-2657-38EC0EFAF96C}"/>
          </ac:spMkLst>
        </pc:spChg>
        <pc:spChg chg="add mod">
          <ac:chgData name="Manish Sharma" userId="b799adb9ba789c8f" providerId="LiveId" clId="{8F6BADDC-A0CD-4D06-AA81-37EFB0884EBB}" dt="2022-05-17T04:10:16.446" v="27"/>
          <ac:spMkLst>
            <pc:docMk/>
            <pc:sldMk cId="893702646" sldId="305"/>
            <ac:spMk id="3" creationId="{2A8464EE-A938-3638-9EDB-5CA3B00CE35B}"/>
          </ac:spMkLst>
        </pc:spChg>
        <pc:spChg chg="add mod">
          <ac:chgData name="Manish Sharma" userId="b799adb9ba789c8f" providerId="LiveId" clId="{8F6BADDC-A0CD-4D06-AA81-37EFB0884EBB}" dt="2022-05-17T04:10:16.446" v="27"/>
          <ac:spMkLst>
            <pc:docMk/>
            <pc:sldMk cId="893702646" sldId="305"/>
            <ac:spMk id="4" creationId="{E248632F-ED86-91DD-DF74-D8D84FA40210}"/>
          </ac:spMkLst>
        </pc:spChg>
        <pc:spChg chg="mod">
          <ac:chgData name="Manish Sharma" userId="b799adb9ba789c8f" providerId="LiveId" clId="{8F6BADDC-A0CD-4D06-AA81-37EFB0884EBB}" dt="2022-05-17T04:10:16.446" v="27"/>
          <ac:spMkLst>
            <pc:docMk/>
            <pc:sldMk cId="893702646" sldId="305"/>
            <ac:spMk id="6" creationId="{4D32EBA0-E79D-9554-CD51-D135B60ECA70}"/>
          </ac:spMkLst>
        </pc:spChg>
        <pc:spChg chg="mod">
          <ac:chgData name="Manish Sharma" userId="b799adb9ba789c8f" providerId="LiveId" clId="{8F6BADDC-A0CD-4D06-AA81-37EFB0884EBB}" dt="2022-05-17T04:10:16.446" v="27"/>
          <ac:spMkLst>
            <pc:docMk/>
            <pc:sldMk cId="893702646" sldId="305"/>
            <ac:spMk id="7" creationId="{AA6A26C6-5A71-5D1C-9DF9-5782D428A221}"/>
          </ac:spMkLst>
        </pc:spChg>
        <pc:spChg chg="mod">
          <ac:chgData name="Manish Sharma" userId="b799adb9ba789c8f" providerId="LiveId" clId="{8F6BADDC-A0CD-4D06-AA81-37EFB0884EBB}" dt="2022-05-17T04:10:16.446" v="27"/>
          <ac:spMkLst>
            <pc:docMk/>
            <pc:sldMk cId="893702646" sldId="305"/>
            <ac:spMk id="9" creationId="{180C85BB-99A5-44A7-3BB5-58C08A1D7383}"/>
          </ac:spMkLst>
        </pc:spChg>
        <pc:spChg chg="mod">
          <ac:chgData name="Manish Sharma" userId="b799adb9ba789c8f" providerId="LiveId" clId="{8F6BADDC-A0CD-4D06-AA81-37EFB0884EBB}" dt="2022-05-17T04:10:16.446" v="27"/>
          <ac:spMkLst>
            <pc:docMk/>
            <pc:sldMk cId="893702646" sldId="305"/>
            <ac:spMk id="10" creationId="{506BA167-4056-E7A3-EF8B-F818A9404E5B}"/>
          </ac:spMkLst>
        </pc:spChg>
        <pc:spChg chg="mod">
          <ac:chgData name="Manish Sharma" userId="b799adb9ba789c8f" providerId="LiveId" clId="{8F6BADDC-A0CD-4D06-AA81-37EFB0884EBB}" dt="2022-05-17T04:10:16.446" v="27"/>
          <ac:spMkLst>
            <pc:docMk/>
            <pc:sldMk cId="893702646" sldId="305"/>
            <ac:spMk id="12" creationId="{D48A1B63-573A-017F-CED2-52072C1B477C}"/>
          </ac:spMkLst>
        </pc:spChg>
        <pc:spChg chg="mod">
          <ac:chgData name="Manish Sharma" userId="b799adb9ba789c8f" providerId="LiveId" clId="{8F6BADDC-A0CD-4D06-AA81-37EFB0884EBB}" dt="2022-05-17T04:10:16.446" v="27"/>
          <ac:spMkLst>
            <pc:docMk/>
            <pc:sldMk cId="893702646" sldId="305"/>
            <ac:spMk id="13" creationId="{87D0F154-B62B-B469-F1BA-66DCE24CBF13}"/>
          </ac:spMkLst>
        </pc:spChg>
        <pc:spChg chg="add mod">
          <ac:chgData name="Manish Sharma" userId="b799adb9ba789c8f" providerId="LiveId" clId="{8F6BADDC-A0CD-4D06-AA81-37EFB0884EBB}" dt="2022-05-17T04:10:30.745" v="28"/>
          <ac:spMkLst>
            <pc:docMk/>
            <pc:sldMk cId="893702646" sldId="305"/>
            <ac:spMk id="16" creationId="{02C14708-E81E-9AC4-293B-786D3443B261}"/>
          </ac:spMkLst>
        </pc:spChg>
        <pc:spChg chg="add mod">
          <ac:chgData name="Manish Sharma" userId="b799adb9ba789c8f" providerId="LiveId" clId="{8F6BADDC-A0CD-4D06-AA81-37EFB0884EBB}" dt="2022-05-17T04:10:30.745" v="28"/>
          <ac:spMkLst>
            <pc:docMk/>
            <pc:sldMk cId="893702646" sldId="305"/>
            <ac:spMk id="17" creationId="{58FC5B5A-10A9-9125-FB97-A5828830EA2F}"/>
          </ac:spMkLst>
        </pc:spChg>
        <pc:spChg chg="add mod">
          <ac:chgData name="Manish Sharma" userId="b799adb9ba789c8f" providerId="LiveId" clId="{8F6BADDC-A0CD-4D06-AA81-37EFB0884EBB}" dt="2022-05-17T04:10:30.745" v="28"/>
          <ac:spMkLst>
            <pc:docMk/>
            <pc:sldMk cId="893702646" sldId="305"/>
            <ac:spMk id="19" creationId="{D77DD8C0-6A0C-5A01-5A9E-E0C7B8B87129}"/>
          </ac:spMkLst>
        </pc:spChg>
        <pc:spChg chg="add mod">
          <ac:chgData name="Manish Sharma" userId="b799adb9ba789c8f" providerId="LiveId" clId="{8F6BADDC-A0CD-4D06-AA81-37EFB0884EBB}" dt="2022-05-17T04:10:39.804" v="29"/>
          <ac:spMkLst>
            <pc:docMk/>
            <pc:sldMk cId="893702646" sldId="305"/>
            <ac:spMk id="20" creationId="{508664D5-9345-BAD2-B47B-738A702F1082}"/>
          </ac:spMkLst>
        </pc:spChg>
        <pc:spChg chg="add mod">
          <ac:chgData name="Manish Sharma" userId="b799adb9ba789c8f" providerId="LiveId" clId="{8F6BADDC-A0CD-4D06-AA81-37EFB0884EBB}" dt="2022-05-17T04:10:39.804" v="29"/>
          <ac:spMkLst>
            <pc:docMk/>
            <pc:sldMk cId="893702646" sldId="305"/>
            <ac:spMk id="21" creationId="{C7255977-E7E2-7131-169A-C6330AAF9175}"/>
          </ac:spMkLst>
        </pc:spChg>
        <pc:spChg chg="add mod">
          <ac:chgData name="Manish Sharma" userId="b799adb9ba789c8f" providerId="LiveId" clId="{8F6BADDC-A0CD-4D06-AA81-37EFB0884EBB}" dt="2022-05-17T04:10:39.804" v="29"/>
          <ac:spMkLst>
            <pc:docMk/>
            <pc:sldMk cId="893702646" sldId="305"/>
            <ac:spMk id="22" creationId="{003ACAE9-4A6E-865E-6AD2-D483E78BC4D1}"/>
          </ac:spMkLst>
        </pc:spChg>
        <pc:spChg chg="add mod">
          <ac:chgData name="Manish Sharma" userId="b799adb9ba789c8f" providerId="LiveId" clId="{8F6BADDC-A0CD-4D06-AA81-37EFB0884EBB}" dt="2022-05-17T04:10:39.804" v="29"/>
          <ac:spMkLst>
            <pc:docMk/>
            <pc:sldMk cId="893702646" sldId="305"/>
            <ac:spMk id="23" creationId="{DA60B6DC-7558-0689-72C2-0F9BCF5DAB44}"/>
          </ac:spMkLst>
        </pc:spChg>
        <pc:spChg chg="add mod">
          <ac:chgData name="Manish Sharma" userId="b799adb9ba789c8f" providerId="LiveId" clId="{8F6BADDC-A0CD-4D06-AA81-37EFB0884EBB}" dt="2022-05-17T04:10:39.804" v="29"/>
          <ac:spMkLst>
            <pc:docMk/>
            <pc:sldMk cId="893702646" sldId="305"/>
            <ac:spMk id="24" creationId="{E00D2710-B001-4B05-A499-86DFD9D7C7BD}"/>
          </ac:spMkLst>
        </pc:spChg>
        <pc:spChg chg="add mod">
          <ac:chgData name="Manish Sharma" userId="b799adb9ba789c8f" providerId="LiveId" clId="{8F6BADDC-A0CD-4D06-AA81-37EFB0884EBB}" dt="2022-05-17T04:13:28.792" v="30"/>
          <ac:spMkLst>
            <pc:docMk/>
            <pc:sldMk cId="893702646" sldId="305"/>
            <ac:spMk id="25" creationId="{5BC0F092-8AC2-4482-157E-6CC86CC16680}"/>
          </ac:spMkLst>
        </pc:spChg>
        <pc:spChg chg="add mod">
          <ac:chgData name="Manish Sharma" userId="b799adb9ba789c8f" providerId="LiveId" clId="{8F6BADDC-A0CD-4D06-AA81-37EFB0884EBB}" dt="2022-05-17T04:13:28.792" v="30"/>
          <ac:spMkLst>
            <pc:docMk/>
            <pc:sldMk cId="893702646" sldId="305"/>
            <ac:spMk id="26" creationId="{55E60A68-E93E-963C-0CA1-736B14BB3AA8}"/>
          </ac:spMkLst>
        </pc:spChg>
        <pc:spChg chg="add mod">
          <ac:chgData name="Manish Sharma" userId="b799adb9ba789c8f" providerId="LiveId" clId="{8F6BADDC-A0CD-4D06-AA81-37EFB0884EBB}" dt="2022-05-17T04:13:28.792" v="30"/>
          <ac:spMkLst>
            <pc:docMk/>
            <pc:sldMk cId="893702646" sldId="305"/>
            <ac:spMk id="29" creationId="{784FFD5D-126E-2E58-F38A-38C59655ABBB}"/>
          </ac:spMkLst>
        </pc:spChg>
        <pc:spChg chg="add mod">
          <ac:chgData name="Manish Sharma" userId="b799adb9ba789c8f" providerId="LiveId" clId="{8F6BADDC-A0CD-4D06-AA81-37EFB0884EBB}" dt="2022-05-17T04:13:37.924" v="31"/>
          <ac:spMkLst>
            <pc:docMk/>
            <pc:sldMk cId="893702646" sldId="305"/>
            <ac:spMk id="31" creationId="{8A3ADE76-F46E-E80D-C998-D593B815C4F4}"/>
          </ac:spMkLst>
        </pc:spChg>
        <pc:spChg chg="add mod">
          <ac:chgData name="Manish Sharma" userId="b799adb9ba789c8f" providerId="LiveId" clId="{8F6BADDC-A0CD-4D06-AA81-37EFB0884EBB}" dt="2022-05-17T04:13:37.924" v="31"/>
          <ac:spMkLst>
            <pc:docMk/>
            <pc:sldMk cId="893702646" sldId="305"/>
            <ac:spMk id="33" creationId="{DA147148-E31E-DE8C-5390-EAF0ED1BC98A}"/>
          </ac:spMkLst>
        </pc:spChg>
        <pc:spChg chg="add mod">
          <ac:chgData name="Manish Sharma" userId="b799adb9ba789c8f" providerId="LiveId" clId="{8F6BADDC-A0CD-4D06-AA81-37EFB0884EBB}" dt="2022-05-17T04:13:52.944" v="32"/>
          <ac:spMkLst>
            <pc:docMk/>
            <pc:sldMk cId="893702646" sldId="305"/>
            <ac:spMk id="34" creationId="{B4DE7715-75D4-7B9B-6599-E0735D29DAF5}"/>
          </ac:spMkLst>
        </pc:spChg>
        <pc:spChg chg="add mod">
          <ac:chgData name="Manish Sharma" userId="b799adb9ba789c8f" providerId="LiveId" clId="{8F6BADDC-A0CD-4D06-AA81-37EFB0884EBB}" dt="2022-05-17T04:13:52.944" v="32"/>
          <ac:spMkLst>
            <pc:docMk/>
            <pc:sldMk cId="893702646" sldId="305"/>
            <ac:spMk id="35" creationId="{61A1C75A-5C95-0E9C-3549-5B338A1BC265}"/>
          </ac:spMkLst>
        </pc:spChg>
        <pc:spChg chg="add mod">
          <ac:chgData name="Manish Sharma" userId="b799adb9ba789c8f" providerId="LiveId" clId="{8F6BADDC-A0CD-4D06-AA81-37EFB0884EBB}" dt="2022-05-17T04:14:01.526" v="33"/>
          <ac:spMkLst>
            <pc:docMk/>
            <pc:sldMk cId="893702646" sldId="305"/>
            <ac:spMk id="36" creationId="{B4F8648B-0662-92D7-5CD1-29640BEC0872}"/>
          </ac:spMkLst>
        </pc:spChg>
        <pc:spChg chg="add mod">
          <ac:chgData name="Manish Sharma" userId="b799adb9ba789c8f" providerId="LiveId" clId="{8F6BADDC-A0CD-4D06-AA81-37EFB0884EBB}" dt="2022-05-17T04:16:09.516" v="34"/>
          <ac:spMkLst>
            <pc:docMk/>
            <pc:sldMk cId="893702646" sldId="305"/>
            <ac:spMk id="37" creationId="{704B68B2-8AE7-7A37-A966-FD125D27752B}"/>
          </ac:spMkLst>
        </pc:spChg>
        <pc:spChg chg="add mod">
          <ac:chgData name="Manish Sharma" userId="b799adb9ba789c8f" providerId="LiveId" clId="{8F6BADDC-A0CD-4D06-AA81-37EFB0884EBB}" dt="2022-05-17T04:16:35.363" v="35"/>
          <ac:spMkLst>
            <pc:docMk/>
            <pc:sldMk cId="893702646" sldId="305"/>
            <ac:spMk id="38" creationId="{186CAE77-69D2-5D1D-0F9A-B362BBE7B05E}"/>
          </ac:spMkLst>
        </pc:spChg>
        <pc:grpChg chg="add mod">
          <ac:chgData name="Manish Sharma" userId="b799adb9ba789c8f" providerId="LiveId" clId="{8F6BADDC-A0CD-4D06-AA81-37EFB0884EBB}" dt="2022-05-17T04:10:16.446" v="27"/>
          <ac:grpSpMkLst>
            <pc:docMk/>
            <pc:sldMk cId="893702646" sldId="305"/>
            <ac:grpSpMk id="5" creationId="{7F0990C9-87C0-26F7-59A3-DDE82C753751}"/>
          </ac:grpSpMkLst>
        </pc:grpChg>
        <pc:grpChg chg="add mod">
          <ac:chgData name="Manish Sharma" userId="b799adb9ba789c8f" providerId="LiveId" clId="{8F6BADDC-A0CD-4D06-AA81-37EFB0884EBB}" dt="2022-05-17T04:10:16.446" v="27"/>
          <ac:grpSpMkLst>
            <pc:docMk/>
            <pc:sldMk cId="893702646" sldId="305"/>
            <ac:grpSpMk id="8" creationId="{4F287125-68B8-0A99-271A-6A32EB3D38F5}"/>
          </ac:grpSpMkLst>
        </pc:grpChg>
        <pc:grpChg chg="add mod">
          <ac:chgData name="Manish Sharma" userId="b799adb9ba789c8f" providerId="LiveId" clId="{8F6BADDC-A0CD-4D06-AA81-37EFB0884EBB}" dt="2022-05-17T04:10:16.446" v="27"/>
          <ac:grpSpMkLst>
            <pc:docMk/>
            <pc:sldMk cId="893702646" sldId="305"/>
            <ac:grpSpMk id="11" creationId="{1D5D5B20-56D9-D060-8DC7-3AA9309D9939}"/>
          </ac:grpSpMkLst>
        </pc:grpChg>
        <pc:cxnChg chg="add mod">
          <ac:chgData name="Manish Sharma" userId="b799adb9ba789c8f" providerId="LiveId" clId="{8F6BADDC-A0CD-4D06-AA81-37EFB0884EBB}" dt="2022-05-17T04:10:16.446" v="27"/>
          <ac:cxnSpMkLst>
            <pc:docMk/>
            <pc:sldMk cId="893702646" sldId="305"/>
            <ac:cxnSpMk id="14" creationId="{C5FDF2AF-F543-46EC-FF87-6C2E3AE7BACB}"/>
          </ac:cxnSpMkLst>
        </pc:cxnChg>
        <pc:cxnChg chg="add mod">
          <ac:chgData name="Manish Sharma" userId="b799adb9ba789c8f" providerId="LiveId" clId="{8F6BADDC-A0CD-4D06-AA81-37EFB0884EBB}" dt="2022-05-17T04:10:30.745" v="28"/>
          <ac:cxnSpMkLst>
            <pc:docMk/>
            <pc:sldMk cId="893702646" sldId="305"/>
            <ac:cxnSpMk id="15" creationId="{658A5E42-FC7D-CD6A-A7FA-244E4016758D}"/>
          </ac:cxnSpMkLst>
        </pc:cxnChg>
        <pc:cxnChg chg="add mod">
          <ac:chgData name="Manish Sharma" userId="b799adb9ba789c8f" providerId="LiveId" clId="{8F6BADDC-A0CD-4D06-AA81-37EFB0884EBB}" dt="2022-05-17T04:10:30.745" v="28"/>
          <ac:cxnSpMkLst>
            <pc:docMk/>
            <pc:sldMk cId="893702646" sldId="305"/>
            <ac:cxnSpMk id="18" creationId="{AF7347AF-039A-3913-73DE-A9158CAB3E66}"/>
          </ac:cxnSpMkLst>
        </pc:cxnChg>
        <pc:cxnChg chg="add mod">
          <ac:chgData name="Manish Sharma" userId="b799adb9ba789c8f" providerId="LiveId" clId="{8F6BADDC-A0CD-4D06-AA81-37EFB0884EBB}" dt="2022-05-17T04:13:28.792" v="30"/>
          <ac:cxnSpMkLst>
            <pc:docMk/>
            <pc:sldMk cId="893702646" sldId="305"/>
            <ac:cxnSpMk id="27" creationId="{91043AB0-6DE9-3EB5-16E8-C7C627452C49}"/>
          </ac:cxnSpMkLst>
        </pc:cxnChg>
        <pc:cxnChg chg="add mod">
          <ac:chgData name="Manish Sharma" userId="b799adb9ba789c8f" providerId="LiveId" clId="{8F6BADDC-A0CD-4D06-AA81-37EFB0884EBB}" dt="2022-05-17T04:13:28.792" v="30"/>
          <ac:cxnSpMkLst>
            <pc:docMk/>
            <pc:sldMk cId="893702646" sldId="305"/>
            <ac:cxnSpMk id="28" creationId="{406808A4-1F2A-BCB8-B07E-D13CFAECEDF8}"/>
          </ac:cxnSpMkLst>
        </pc:cxnChg>
        <pc:cxnChg chg="add mod">
          <ac:chgData name="Manish Sharma" userId="b799adb9ba789c8f" providerId="LiveId" clId="{8F6BADDC-A0CD-4D06-AA81-37EFB0884EBB}" dt="2022-05-17T04:13:37.924" v="31"/>
          <ac:cxnSpMkLst>
            <pc:docMk/>
            <pc:sldMk cId="893702646" sldId="305"/>
            <ac:cxnSpMk id="30" creationId="{58296554-9CA1-9F24-82CB-31148C57C7E0}"/>
          </ac:cxnSpMkLst>
        </pc:cxnChg>
        <pc:cxnChg chg="add mod">
          <ac:chgData name="Manish Sharma" userId="b799adb9ba789c8f" providerId="LiveId" clId="{8F6BADDC-A0CD-4D06-AA81-37EFB0884EBB}" dt="2022-05-17T04:13:37.924" v="31"/>
          <ac:cxnSpMkLst>
            <pc:docMk/>
            <pc:sldMk cId="893702646" sldId="305"/>
            <ac:cxnSpMk id="32" creationId="{FA4239EB-0F7B-9800-6322-2E7879B0E198}"/>
          </ac:cxnSpMkLst>
        </pc:cxnChg>
      </pc:sldChg>
      <pc:sldChg chg="add">
        <pc:chgData name="Manish Sharma" userId="b799adb9ba789c8f" providerId="LiveId" clId="{8F6BADDC-A0CD-4D06-AA81-37EFB0884EBB}" dt="2022-05-17T04:17:29.611" v="36"/>
        <pc:sldMkLst>
          <pc:docMk/>
          <pc:sldMk cId="1488511831" sldId="306"/>
        </pc:sldMkLst>
      </pc:sldChg>
      <pc:sldChg chg="addSp delSp modSp new mod">
        <pc:chgData name="Manish Sharma" userId="b799adb9ba789c8f" providerId="LiveId" clId="{8F6BADDC-A0CD-4D06-AA81-37EFB0884EBB}" dt="2022-05-17T04:36:14.303" v="45" actId="962"/>
        <pc:sldMkLst>
          <pc:docMk/>
          <pc:sldMk cId="1158919879" sldId="307"/>
        </pc:sldMkLst>
        <pc:spChg chg="del">
          <ac:chgData name="Manish Sharma" userId="b799adb9ba789c8f" providerId="LiveId" clId="{8F6BADDC-A0CD-4D06-AA81-37EFB0884EBB}" dt="2022-05-17T04:36:10.467" v="42" actId="478"/>
          <ac:spMkLst>
            <pc:docMk/>
            <pc:sldMk cId="1158919879" sldId="307"/>
            <ac:spMk id="2" creationId="{7DD1314E-68BF-1F59-8D60-C2EDA83374A2}"/>
          </ac:spMkLst>
        </pc:spChg>
        <pc:spChg chg="del">
          <ac:chgData name="Manish Sharma" userId="b799adb9ba789c8f" providerId="LiveId" clId="{8F6BADDC-A0CD-4D06-AA81-37EFB0884EBB}" dt="2022-05-17T04:36:10.467" v="42" actId="478"/>
          <ac:spMkLst>
            <pc:docMk/>
            <pc:sldMk cId="1158919879" sldId="307"/>
            <ac:spMk id="3" creationId="{ADFF987B-FD2E-806D-E513-BF9FE7896F86}"/>
          </ac:spMkLst>
        </pc:spChg>
        <pc:picChg chg="add mod">
          <ac:chgData name="Manish Sharma" userId="b799adb9ba789c8f" providerId="LiveId" clId="{8F6BADDC-A0CD-4D06-AA81-37EFB0884EBB}" dt="2022-05-17T04:36:14.303" v="45" actId="962"/>
          <ac:picMkLst>
            <pc:docMk/>
            <pc:sldMk cId="1158919879" sldId="307"/>
            <ac:picMk id="5" creationId="{F0E08D6D-6DF1-9C75-E782-E3B3D6272A1F}"/>
          </ac:picMkLst>
        </pc:picChg>
      </pc:sldChg>
      <pc:sldChg chg="addSp delSp modSp new mod">
        <pc:chgData name="Manish Sharma" userId="b799adb9ba789c8f" providerId="LiveId" clId="{8F6BADDC-A0CD-4D06-AA81-37EFB0884EBB}" dt="2022-05-17T05:02:29.174" v="71"/>
        <pc:sldMkLst>
          <pc:docMk/>
          <pc:sldMk cId="1301373506" sldId="308"/>
        </pc:sldMkLst>
        <pc:spChg chg="del">
          <ac:chgData name="Manish Sharma" userId="b799adb9ba789c8f" providerId="LiveId" clId="{8F6BADDC-A0CD-4D06-AA81-37EFB0884EBB}" dt="2022-05-17T04:58:54.226" v="47" actId="478"/>
          <ac:spMkLst>
            <pc:docMk/>
            <pc:sldMk cId="1301373506" sldId="308"/>
            <ac:spMk id="2" creationId="{7E809C65-AAA9-67AD-BCDB-DC0042F72B12}"/>
          </ac:spMkLst>
        </pc:spChg>
        <pc:spChg chg="del">
          <ac:chgData name="Manish Sharma" userId="b799adb9ba789c8f" providerId="LiveId" clId="{8F6BADDC-A0CD-4D06-AA81-37EFB0884EBB}" dt="2022-05-17T04:58:54.226" v="47" actId="478"/>
          <ac:spMkLst>
            <pc:docMk/>
            <pc:sldMk cId="1301373506" sldId="308"/>
            <ac:spMk id="3" creationId="{7B64B193-C69E-4083-B988-A8267FF4D8D8}"/>
          </ac:spMkLst>
        </pc:spChg>
        <pc:spChg chg="add mod">
          <ac:chgData name="Manish Sharma" userId="b799adb9ba789c8f" providerId="LiveId" clId="{8F6BADDC-A0CD-4D06-AA81-37EFB0884EBB}" dt="2022-05-17T04:59:18.515" v="48"/>
          <ac:spMkLst>
            <pc:docMk/>
            <pc:sldMk cId="1301373506" sldId="308"/>
            <ac:spMk id="4" creationId="{93506C67-DF39-4D22-F2D2-69828A55C819}"/>
          </ac:spMkLst>
        </pc:spChg>
        <pc:spChg chg="add mod">
          <ac:chgData name="Manish Sharma" userId="b799adb9ba789c8f" providerId="LiveId" clId="{8F6BADDC-A0CD-4D06-AA81-37EFB0884EBB}" dt="2022-05-17T04:59:18.515" v="48"/>
          <ac:spMkLst>
            <pc:docMk/>
            <pc:sldMk cId="1301373506" sldId="308"/>
            <ac:spMk id="6" creationId="{EE3B7C8C-D66F-0743-3C99-EEAA43E97FA3}"/>
          </ac:spMkLst>
        </pc:spChg>
        <pc:spChg chg="add mod">
          <ac:chgData name="Manish Sharma" userId="b799adb9ba789c8f" providerId="LiveId" clId="{8F6BADDC-A0CD-4D06-AA81-37EFB0884EBB}" dt="2022-05-17T04:59:29.242" v="49"/>
          <ac:spMkLst>
            <pc:docMk/>
            <pc:sldMk cId="1301373506" sldId="308"/>
            <ac:spMk id="7" creationId="{2DE4C115-BA43-2DFD-4949-F87962C28771}"/>
          </ac:spMkLst>
        </pc:spChg>
        <pc:spChg chg="add mod">
          <ac:chgData name="Manish Sharma" userId="b799adb9ba789c8f" providerId="LiveId" clId="{8F6BADDC-A0CD-4D06-AA81-37EFB0884EBB}" dt="2022-05-17T04:59:46.250" v="50"/>
          <ac:spMkLst>
            <pc:docMk/>
            <pc:sldMk cId="1301373506" sldId="308"/>
            <ac:spMk id="9" creationId="{54A252F7-338E-EE8A-B8F1-A3D6FE95A5E4}"/>
          </ac:spMkLst>
        </pc:spChg>
        <pc:spChg chg="add mod">
          <ac:chgData name="Manish Sharma" userId="b799adb9ba789c8f" providerId="LiveId" clId="{8F6BADDC-A0CD-4D06-AA81-37EFB0884EBB}" dt="2022-05-17T04:59:46.250" v="50"/>
          <ac:spMkLst>
            <pc:docMk/>
            <pc:sldMk cId="1301373506" sldId="308"/>
            <ac:spMk id="10" creationId="{F269827D-A558-F280-19A1-BC976950E6EE}"/>
          </ac:spMkLst>
        </pc:spChg>
        <pc:spChg chg="add mod">
          <ac:chgData name="Manish Sharma" userId="b799adb9ba789c8f" providerId="LiveId" clId="{8F6BADDC-A0CD-4D06-AA81-37EFB0884EBB}" dt="2022-05-17T04:59:54.822" v="51"/>
          <ac:spMkLst>
            <pc:docMk/>
            <pc:sldMk cId="1301373506" sldId="308"/>
            <ac:spMk id="12" creationId="{445C970A-4F30-6EE1-2C96-228EAF744B4C}"/>
          </ac:spMkLst>
        </pc:spChg>
        <pc:spChg chg="add mod">
          <ac:chgData name="Manish Sharma" userId="b799adb9ba789c8f" providerId="LiveId" clId="{8F6BADDC-A0CD-4D06-AA81-37EFB0884EBB}" dt="2022-05-17T04:59:54.822" v="51"/>
          <ac:spMkLst>
            <pc:docMk/>
            <pc:sldMk cId="1301373506" sldId="308"/>
            <ac:spMk id="13" creationId="{128AA4D9-AEAB-1524-914A-30C6E725E03B}"/>
          </ac:spMkLst>
        </pc:spChg>
        <pc:spChg chg="add mod">
          <ac:chgData name="Manish Sharma" userId="b799adb9ba789c8f" providerId="LiveId" clId="{8F6BADDC-A0CD-4D06-AA81-37EFB0884EBB}" dt="2022-05-17T05:00:16.965" v="52"/>
          <ac:spMkLst>
            <pc:docMk/>
            <pc:sldMk cId="1301373506" sldId="308"/>
            <ac:spMk id="14" creationId="{57B72C19-F3EF-C591-8F25-24CAB4166A46}"/>
          </ac:spMkLst>
        </pc:spChg>
        <pc:spChg chg="add mod">
          <ac:chgData name="Manish Sharma" userId="b799adb9ba789c8f" providerId="LiveId" clId="{8F6BADDC-A0CD-4D06-AA81-37EFB0884EBB}" dt="2022-05-17T05:00:16.965" v="52"/>
          <ac:spMkLst>
            <pc:docMk/>
            <pc:sldMk cId="1301373506" sldId="308"/>
            <ac:spMk id="16" creationId="{48EEA169-2B2F-75B0-C3DF-EC2A857AA74A}"/>
          </ac:spMkLst>
        </pc:spChg>
        <pc:spChg chg="add mod">
          <ac:chgData name="Manish Sharma" userId="b799adb9ba789c8f" providerId="LiveId" clId="{8F6BADDC-A0CD-4D06-AA81-37EFB0884EBB}" dt="2022-05-17T05:00:42.085" v="53"/>
          <ac:spMkLst>
            <pc:docMk/>
            <pc:sldMk cId="1301373506" sldId="308"/>
            <ac:spMk id="17" creationId="{B15601C1-6190-5FC2-A5FC-16BFDE21C9AD}"/>
          </ac:spMkLst>
        </pc:spChg>
        <pc:spChg chg="add mod">
          <ac:chgData name="Manish Sharma" userId="b799adb9ba789c8f" providerId="LiveId" clId="{8F6BADDC-A0CD-4D06-AA81-37EFB0884EBB}" dt="2022-05-17T05:00:56.950" v="54"/>
          <ac:spMkLst>
            <pc:docMk/>
            <pc:sldMk cId="1301373506" sldId="308"/>
            <ac:spMk id="20" creationId="{C1F0BE0C-C267-38F0-9FA2-1FDEF48CF0D0}"/>
          </ac:spMkLst>
        </pc:spChg>
        <pc:spChg chg="add mod">
          <ac:chgData name="Manish Sharma" userId="b799adb9ba789c8f" providerId="LiveId" clId="{8F6BADDC-A0CD-4D06-AA81-37EFB0884EBB}" dt="2022-05-17T05:01:14.679" v="55"/>
          <ac:spMkLst>
            <pc:docMk/>
            <pc:sldMk cId="1301373506" sldId="308"/>
            <ac:spMk id="22" creationId="{C1F44336-1C4A-3A8A-2C42-426C95B55618}"/>
          </ac:spMkLst>
        </pc:spChg>
        <pc:spChg chg="add mod">
          <ac:chgData name="Manish Sharma" userId="b799adb9ba789c8f" providerId="LiveId" clId="{8F6BADDC-A0CD-4D06-AA81-37EFB0884EBB}" dt="2022-05-17T05:01:20.801" v="56" actId="1076"/>
          <ac:spMkLst>
            <pc:docMk/>
            <pc:sldMk cId="1301373506" sldId="308"/>
            <ac:spMk id="23" creationId="{4661A9C4-8A56-BDD1-0B0B-B8C8D947EA2F}"/>
          </ac:spMkLst>
        </pc:spChg>
        <pc:spChg chg="add mod">
          <ac:chgData name="Manish Sharma" userId="b799adb9ba789c8f" providerId="LiveId" clId="{8F6BADDC-A0CD-4D06-AA81-37EFB0884EBB}" dt="2022-05-17T05:01:14.679" v="55"/>
          <ac:spMkLst>
            <pc:docMk/>
            <pc:sldMk cId="1301373506" sldId="308"/>
            <ac:spMk id="24" creationId="{DE65129D-99E5-F264-A293-904A18D20248}"/>
          </ac:spMkLst>
        </pc:spChg>
        <pc:spChg chg="add mod">
          <ac:chgData name="Manish Sharma" userId="b799adb9ba789c8f" providerId="LiveId" clId="{8F6BADDC-A0CD-4D06-AA81-37EFB0884EBB}" dt="2022-05-17T05:01:57.414" v="68" actId="1036"/>
          <ac:spMkLst>
            <pc:docMk/>
            <pc:sldMk cId="1301373506" sldId="308"/>
            <ac:spMk id="26" creationId="{BDB94D37-E6FD-EC61-4A4D-FC9C1C710E8A}"/>
          </ac:spMkLst>
        </pc:spChg>
        <pc:spChg chg="add mod">
          <ac:chgData name="Manish Sharma" userId="b799adb9ba789c8f" providerId="LiveId" clId="{8F6BADDC-A0CD-4D06-AA81-37EFB0884EBB}" dt="2022-05-17T05:01:57.414" v="68" actId="1036"/>
          <ac:spMkLst>
            <pc:docMk/>
            <pc:sldMk cId="1301373506" sldId="308"/>
            <ac:spMk id="27" creationId="{4C4C6FBD-EA4E-6E16-26F4-B099859E4BD3}"/>
          </ac:spMkLst>
        </pc:spChg>
        <pc:spChg chg="add mod">
          <ac:chgData name="Manish Sharma" userId="b799adb9ba789c8f" providerId="LiveId" clId="{8F6BADDC-A0CD-4D06-AA81-37EFB0884EBB}" dt="2022-05-17T05:02:19.107" v="70"/>
          <ac:spMkLst>
            <pc:docMk/>
            <pc:sldMk cId="1301373506" sldId="308"/>
            <ac:spMk id="29" creationId="{CEE31B16-99D8-4211-51A6-15B86B88F8BD}"/>
          </ac:spMkLst>
        </pc:spChg>
        <pc:spChg chg="add mod">
          <ac:chgData name="Manish Sharma" userId="b799adb9ba789c8f" providerId="LiveId" clId="{8F6BADDC-A0CD-4D06-AA81-37EFB0884EBB}" dt="2022-05-17T05:02:29.174" v="71"/>
          <ac:spMkLst>
            <pc:docMk/>
            <pc:sldMk cId="1301373506" sldId="308"/>
            <ac:spMk id="30" creationId="{FCBDC244-058B-CEF1-02E4-154B19E48D94}"/>
          </ac:spMkLst>
        </pc:spChg>
        <pc:cxnChg chg="add mod">
          <ac:chgData name="Manish Sharma" userId="b799adb9ba789c8f" providerId="LiveId" clId="{8F6BADDC-A0CD-4D06-AA81-37EFB0884EBB}" dt="2022-05-17T04:59:18.515" v="48"/>
          <ac:cxnSpMkLst>
            <pc:docMk/>
            <pc:sldMk cId="1301373506" sldId="308"/>
            <ac:cxnSpMk id="5" creationId="{00D88896-314A-14A6-ACB1-3CB780F4440E}"/>
          </ac:cxnSpMkLst>
        </pc:cxnChg>
        <pc:cxnChg chg="add mod">
          <ac:chgData name="Manish Sharma" userId="b799adb9ba789c8f" providerId="LiveId" clId="{8F6BADDC-A0CD-4D06-AA81-37EFB0884EBB}" dt="2022-05-17T04:59:46.250" v="50"/>
          <ac:cxnSpMkLst>
            <pc:docMk/>
            <pc:sldMk cId="1301373506" sldId="308"/>
            <ac:cxnSpMk id="8" creationId="{F5247A39-05F2-36FF-1B4F-CD372235C31C}"/>
          </ac:cxnSpMkLst>
        </pc:cxnChg>
        <pc:cxnChg chg="add mod">
          <ac:chgData name="Manish Sharma" userId="b799adb9ba789c8f" providerId="LiveId" clId="{8F6BADDC-A0CD-4D06-AA81-37EFB0884EBB}" dt="2022-05-17T04:59:54.822" v="51"/>
          <ac:cxnSpMkLst>
            <pc:docMk/>
            <pc:sldMk cId="1301373506" sldId="308"/>
            <ac:cxnSpMk id="11" creationId="{2FC76249-4AC9-E6AA-FED9-7A7879692CEC}"/>
          </ac:cxnSpMkLst>
        </pc:cxnChg>
        <pc:cxnChg chg="add mod">
          <ac:chgData name="Manish Sharma" userId="b799adb9ba789c8f" providerId="LiveId" clId="{8F6BADDC-A0CD-4D06-AA81-37EFB0884EBB}" dt="2022-05-17T05:00:16.965" v="52"/>
          <ac:cxnSpMkLst>
            <pc:docMk/>
            <pc:sldMk cId="1301373506" sldId="308"/>
            <ac:cxnSpMk id="15" creationId="{85341D8B-EC58-E586-1E6C-82BF8613131A}"/>
          </ac:cxnSpMkLst>
        </pc:cxnChg>
        <pc:cxnChg chg="add mod">
          <ac:chgData name="Manish Sharma" userId="b799adb9ba789c8f" providerId="LiveId" clId="{8F6BADDC-A0CD-4D06-AA81-37EFB0884EBB}" dt="2022-05-17T05:00:42.085" v="53"/>
          <ac:cxnSpMkLst>
            <pc:docMk/>
            <pc:sldMk cId="1301373506" sldId="308"/>
            <ac:cxnSpMk id="18" creationId="{323D9626-7A8A-0FFD-092D-37917C15FC08}"/>
          </ac:cxnSpMkLst>
        </pc:cxnChg>
        <pc:cxnChg chg="add mod">
          <ac:chgData name="Manish Sharma" userId="b799adb9ba789c8f" providerId="LiveId" clId="{8F6BADDC-A0CD-4D06-AA81-37EFB0884EBB}" dt="2022-05-17T05:00:42.085" v="53"/>
          <ac:cxnSpMkLst>
            <pc:docMk/>
            <pc:sldMk cId="1301373506" sldId="308"/>
            <ac:cxnSpMk id="19" creationId="{1A41FDD8-CCA7-8D2C-C22E-20E43ACA60D9}"/>
          </ac:cxnSpMkLst>
        </pc:cxnChg>
        <pc:cxnChg chg="add mod">
          <ac:chgData name="Manish Sharma" userId="b799adb9ba789c8f" providerId="LiveId" clId="{8F6BADDC-A0CD-4D06-AA81-37EFB0884EBB}" dt="2022-05-17T05:01:14.679" v="55"/>
          <ac:cxnSpMkLst>
            <pc:docMk/>
            <pc:sldMk cId="1301373506" sldId="308"/>
            <ac:cxnSpMk id="21" creationId="{FD38B242-F85C-D42E-5D0E-72C9F9B2C295}"/>
          </ac:cxnSpMkLst>
        </pc:cxnChg>
        <pc:cxnChg chg="add mod">
          <ac:chgData name="Manish Sharma" userId="b799adb9ba789c8f" providerId="LiveId" clId="{8F6BADDC-A0CD-4D06-AA81-37EFB0884EBB}" dt="2022-05-17T05:01:48.689" v="57"/>
          <ac:cxnSpMkLst>
            <pc:docMk/>
            <pc:sldMk cId="1301373506" sldId="308"/>
            <ac:cxnSpMk id="25" creationId="{33B7DF59-372A-DBF9-9843-2C5D49459250}"/>
          </ac:cxnSpMkLst>
        </pc:cxnChg>
        <pc:cxnChg chg="add mod">
          <ac:chgData name="Manish Sharma" userId="b799adb9ba789c8f" providerId="LiveId" clId="{8F6BADDC-A0CD-4D06-AA81-37EFB0884EBB}" dt="2022-05-17T05:02:11.614" v="69"/>
          <ac:cxnSpMkLst>
            <pc:docMk/>
            <pc:sldMk cId="1301373506" sldId="308"/>
            <ac:cxnSpMk id="28" creationId="{4A35229F-527D-D279-6E58-E93DA756807A}"/>
          </ac:cxnSpMkLst>
        </pc:cxnChg>
      </pc:sldChg>
      <pc:sldChg chg="del">
        <pc:chgData name="Manish Sharma" userId="b799adb9ba789c8f" providerId="LiveId" clId="{8F6BADDC-A0CD-4D06-AA81-37EFB0884EBB}" dt="2022-05-17T03:37:05.519" v="1" actId="47"/>
        <pc:sldMkLst>
          <pc:docMk/>
          <pc:sldMk cId="3578439419" sldId="310"/>
        </pc:sldMkLst>
      </pc:sldChg>
      <pc:sldChg chg="add">
        <pc:chgData name="Manish Sharma" userId="b799adb9ba789c8f" providerId="LiveId" clId="{8F6BADDC-A0CD-4D06-AA81-37EFB0884EBB}" dt="2022-05-17T05:03:43.676" v="72"/>
        <pc:sldMkLst>
          <pc:docMk/>
          <pc:sldMk cId="1222050639" sldId="311"/>
        </pc:sldMkLst>
      </pc:sldChg>
      <pc:sldChg chg="del">
        <pc:chgData name="Manish Sharma" userId="b799adb9ba789c8f" providerId="LiveId" clId="{8F6BADDC-A0CD-4D06-AA81-37EFB0884EBB}" dt="2022-05-17T03:37:05.519" v="1" actId="47"/>
        <pc:sldMkLst>
          <pc:docMk/>
          <pc:sldMk cId="2483723510" sldId="311"/>
        </pc:sldMkLst>
      </pc:sldChg>
      <pc:sldChg chg="del">
        <pc:chgData name="Manish Sharma" userId="b799adb9ba789c8f" providerId="LiveId" clId="{8F6BADDC-A0CD-4D06-AA81-37EFB0884EBB}" dt="2022-05-17T03:37:05.519" v="1" actId="47"/>
        <pc:sldMkLst>
          <pc:docMk/>
          <pc:sldMk cId="2383157330" sldId="312"/>
        </pc:sldMkLst>
      </pc:sldChg>
      <pc:sldChg chg="del">
        <pc:chgData name="Manish Sharma" userId="b799adb9ba789c8f" providerId="LiveId" clId="{8F6BADDC-A0CD-4D06-AA81-37EFB0884EBB}" dt="2022-05-17T03:37:05.519" v="1" actId="47"/>
        <pc:sldMkLst>
          <pc:docMk/>
          <pc:sldMk cId="1771078964" sldId="314"/>
        </pc:sldMkLst>
      </pc:sldChg>
      <pc:sldChg chg="del">
        <pc:chgData name="Manish Sharma" userId="b799adb9ba789c8f" providerId="LiveId" clId="{8F6BADDC-A0CD-4D06-AA81-37EFB0884EBB}" dt="2022-05-17T03:37:05.519" v="1" actId="47"/>
        <pc:sldMkLst>
          <pc:docMk/>
          <pc:sldMk cId="2175462724" sldId="315"/>
        </pc:sldMkLst>
      </pc:sldChg>
      <pc:sldChg chg="del">
        <pc:chgData name="Manish Sharma" userId="b799adb9ba789c8f" providerId="LiveId" clId="{8F6BADDC-A0CD-4D06-AA81-37EFB0884EBB}" dt="2022-05-17T03:37:05.519" v="1" actId="47"/>
        <pc:sldMkLst>
          <pc:docMk/>
          <pc:sldMk cId="1542734719" sldId="316"/>
        </pc:sldMkLst>
      </pc:sldChg>
      <pc:sldChg chg="del">
        <pc:chgData name="Manish Sharma" userId="b799adb9ba789c8f" providerId="LiveId" clId="{8F6BADDC-A0CD-4D06-AA81-37EFB0884EBB}" dt="2022-05-17T03:37:05.519" v="1" actId="47"/>
        <pc:sldMkLst>
          <pc:docMk/>
          <pc:sldMk cId="2020432023" sldId="317"/>
        </pc:sldMkLst>
      </pc:sldChg>
      <pc:sldChg chg="del">
        <pc:chgData name="Manish Sharma" userId="b799adb9ba789c8f" providerId="LiveId" clId="{8F6BADDC-A0CD-4D06-AA81-37EFB0884EBB}" dt="2022-05-17T03:37:05.519" v="1" actId="47"/>
        <pc:sldMkLst>
          <pc:docMk/>
          <pc:sldMk cId="992083087" sldId="318"/>
        </pc:sldMkLst>
      </pc:sldChg>
      <pc:sldChg chg="del">
        <pc:chgData name="Manish Sharma" userId="b799adb9ba789c8f" providerId="LiveId" clId="{8F6BADDC-A0CD-4D06-AA81-37EFB0884EBB}" dt="2022-05-17T03:37:05.519" v="1" actId="47"/>
        <pc:sldMkLst>
          <pc:docMk/>
          <pc:sldMk cId="2677077442" sldId="319"/>
        </pc:sldMkLst>
      </pc:sldChg>
      <pc:sldChg chg="del">
        <pc:chgData name="Manish Sharma" userId="b799adb9ba789c8f" providerId="LiveId" clId="{8F6BADDC-A0CD-4D06-AA81-37EFB0884EBB}" dt="2022-05-17T03:37:05.519" v="1" actId="47"/>
        <pc:sldMkLst>
          <pc:docMk/>
          <pc:sldMk cId="976549785" sldId="320"/>
        </pc:sldMkLst>
      </pc:sldChg>
      <pc:sldChg chg="del">
        <pc:chgData name="Manish Sharma" userId="b799adb9ba789c8f" providerId="LiveId" clId="{8F6BADDC-A0CD-4D06-AA81-37EFB0884EBB}" dt="2022-05-17T03:37:05.519" v="1" actId="47"/>
        <pc:sldMkLst>
          <pc:docMk/>
          <pc:sldMk cId="1393763600" sldId="321"/>
        </pc:sldMkLst>
      </pc:sldChg>
      <pc:sldChg chg="del">
        <pc:chgData name="Manish Sharma" userId="b799adb9ba789c8f" providerId="LiveId" clId="{8F6BADDC-A0CD-4D06-AA81-37EFB0884EBB}" dt="2022-05-17T03:37:05.519" v="1" actId="47"/>
        <pc:sldMkLst>
          <pc:docMk/>
          <pc:sldMk cId="2086204329" sldId="322"/>
        </pc:sldMkLst>
      </pc:sldChg>
      <pc:sldChg chg="del">
        <pc:chgData name="Manish Sharma" userId="b799adb9ba789c8f" providerId="LiveId" clId="{8F6BADDC-A0CD-4D06-AA81-37EFB0884EBB}" dt="2022-05-17T03:37:05.519" v="1" actId="47"/>
        <pc:sldMkLst>
          <pc:docMk/>
          <pc:sldMk cId="4024640257" sldId="323"/>
        </pc:sldMkLst>
      </pc:sldChg>
      <pc:sldChg chg="del">
        <pc:chgData name="Manish Sharma" userId="b799adb9ba789c8f" providerId="LiveId" clId="{8F6BADDC-A0CD-4D06-AA81-37EFB0884EBB}" dt="2022-05-17T03:37:05.519" v="1" actId="47"/>
        <pc:sldMkLst>
          <pc:docMk/>
          <pc:sldMk cId="869922491" sldId="324"/>
        </pc:sldMkLst>
      </pc:sldChg>
      <pc:sldChg chg="del">
        <pc:chgData name="Manish Sharma" userId="b799adb9ba789c8f" providerId="LiveId" clId="{8F6BADDC-A0CD-4D06-AA81-37EFB0884EBB}" dt="2022-05-17T03:37:05.519" v="1" actId="47"/>
        <pc:sldMkLst>
          <pc:docMk/>
          <pc:sldMk cId="2301145384" sldId="325"/>
        </pc:sldMkLst>
      </pc:sldChg>
      <pc:sldChg chg="del">
        <pc:chgData name="Manish Sharma" userId="b799adb9ba789c8f" providerId="LiveId" clId="{8F6BADDC-A0CD-4D06-AA81-37EFB0884EBB}" dt="2022-05-17T03:37:05.519" v="1" actId="47"/>
        <pc:sldMkLst>
          <pc:docMk/>
          <pc:sldMk cId="743372294" sldId="326"/>
        </pc:sldMkLst>
      </pc:sldChg>
      <pc:sldChg chg="del">
        <pc:chgData name="Manish Sharma" userId="b799adb9ba789c8f" providerId="LiveId" clId="{8F6BADDC-A0CD-4D06-AA81-37EFB0884EBB}" dt="2022-05-17T03:37:05.519" v="1" actId="47"/>
        <pc:sldMkLst>
          <pc:docMk/>
          <pc:sldMk cId="1562318406" sldId="327"/>
        </pc:sldMkLst>
      </pc:sldChg>
      <pc:sldChg chg="add">
        <pc:chgData name="Manish Sharma" userId="b799adb9ba789c8f" providerId="LiveId" clId="{8F6BADDC-A0CD-4D06-AA81-37EFB0884EBB}" dt="2022-05-17T05:08:26.953" v="73"/>
        <pc:sldMkLst>
          <pc:docMk/>
          <pc:sldMk cId="3578941083" sldId="329"/>
        </pc:sldMkLst>
      </pc:sldChg>
      <pc:sldChg chg="modSp add mod">
        <pc:chgData name="Manish Sharma" userId="b799adb9ba789c8f" providerId="LiveId" clId="{8F6BADDC-A0CD-4D06-AA81-37EFB0884EBB}" dt="2022-05-17T05:27:35.071" v="80" actId="5793"/>
        <pc:sldMkLst>
          <pc:docMk/>
          <pc:sldMk cId="1148456520" sldId="330"/>
        </pc:sldMkLst>
        <pc:spChg chg="mod">
          <ac:chgData name="Manish Sharma" userId="b799adb9ba789c8f" providerId="LiveId" clId="{8F6BADDC-A0CD-4D06-AA81-37EFB0884EBB}" dt="2022-05-17T05:27:35.071" v="80" actId="5793"/>
          <ac:spMkLst>
            <pc:docMk/>
            <pc:sldMk cId="1148456520" sldId="330"/>
            <ac:spMk id="3" creationId="{8DD1A602-6ED8-4DF8-AF80-8C86853DDE79}"/>
          </ac:spMkLst>
        </pc:spChg>
      </pc:sldChg>
      <pc:sldChg chg="addSp delSp modSp new mod">
        <pc:chgData name="Manish Sharma" userId="b799adb9ba789c8f" providerId="LiveId" clId="{8F6BADDC-A0CD-4D06-AA81-37EFB0884EBB}" dt="2022-05-17T05:34:18.326" v="97"/>
        <pc:sldMkLst>
          <pc:docMk/>
          <pc:sldMk cId="2973818611" sldId="331"/>
        </pc:sldMkLst>
        <pc:spChg chg="del">
          <ac:chgData name="Manish Sharma" userId="b799adb9ba789c8f" providerId="LiveId" clId="{8F6BADDC-A0CD-4D06-AA81-37EFB0884EBB}" dt="2022-05-17T05:30:42.082" v="82" actId="478"/>
          <ac:spMkLst>
            <pc:docMk/>
            <pc:sldMk cId="2973818611" sldId="331"/>
            <ac:spMk id="2" creationId="{D908145E-EDAD-B7BC-56BC-4372991E3C26}"/>
          </ac:spMkLst>
        </pc:spChg>
        <pc:spChg chg="del">
          <ac:chgData name="Manish Sharma" userId="b799adb9ba789c8f" providerId="LiveId" clId="{8F6BADDC-A0CD-4D06-AA81-37EFB0884EBB}" dt="2022-05-17T05:30:42.082" v="82" actId="478"/>
          <ac:spMkLst>
            <pc:docMk/>
            <pc:sldMk cId="2973818611" sldId="331"/>
            <ac:spMk id="3" creationId="{0538CDCC-68E3-E478-6A71-1498EECE0452}"/>
          </ac:spMkLst>
        </pc:spChg>
        <pc:spChg chg="add mod">
          <ac:chgData name="Manish Sharma" userId="b799adb9ba789c8f" providerId="LiveId" clId="{8F6BADDC-A0CD-4D06-AA81-37EFB0884EBB}" dt="2022-05-17T05:30:57.927" v="83"/>
          <ac:spMkLst>
            <pc:docMk/>
            <pc:sldMk cId="2973818611" sldId="331"/>
            <ac:spMk id="4" creationId="{A8E5223B-E522-5CE5-0255-EC15C7BCDDCB}"/>
          </ac:spMkLst>
        </pc:spChg>
        <pc:spChg chg="add mod">
          <ac:chgData name="Manish Sharma" userId="b799adb9ba789c8f" providerId="LiveId" clId="{8F6BADDC-A0CD-4D06-AA81-37EFB0884EBB}" dt="2022-05-17T05:30:57.927" v="83"/>
          <ac:spMkLst>
            <pc:docMk/>
            <pc:sldMk cId="2973818611" sldId="331"/>
            <ac:spMk id="5" creationId="{66A128F3-10E5-003B-03D8-6D5C473491F1}"/>
          </ac:spMkLst>
        </pc:spChg>
        <pc:spChg chg="add mod">
          <ac:chgData name="Manish Sharma" userId="b799adb9ba789c8f" providerId="LiveId" clId="{8F6BADDC-A0CD-4D06-AA81-37EFB0884EBB}" dt="2022-05-17T05:30:57.927" v="83"/>
          <ac:spMkLst>
            <pc:docMk/>
            <pc:sldMk cId="2973818611" sldId="331"/>
            <ac:spMk id="6" creationId="{DE0F02BD-213E-BFD6-3E62-337EF62B8762}"/>
          </ac:spMkLst>
        </pc:spChg>
        <pc:spChg chg="add mod">
          <ac:chgData name="Manish Sharma" userId="b799adb9ba789c8f" providerId="LiveId" clId="{8F6BADDC-A0CD-4D06-AA81-37EFB0884EBB}" dt="2022-05-17T05:30:57.927" v="83"/>
          <ac:spMkLst>
            <pc:docMk/>
            <pc:sldMk cId="2973818611" sldId="331"/>
            <ac:spMk id="7" creationId="{EB71F9A6-0B13-712C-3B64-D1D31B86330D}"/>
          </ac:spMkLst>
        </pc:spChg>
        <pc:spChg chg="add mod">
          <ac:chgData name="Manish Sharma" userId="b799adb9ba789c8f" providerId="LiveId" clId="{8F6BADDC-A0CD-4D06-AA81-37EFB0884EBB}" dt="2022-05-17T05:31:32.797" v="84"/>
          <ac:spMkLst>
            <pc:docMk/>
            <pc:sldMk cId="2973818611" sldId="331"/>
            <ac:spMk id="8" creationId="{EA16872A-E8DD-1043-6A88-0056682F35C4}"/>
          </ac:spMkLst>
        </pc:spChg>
        <pc:spChg chg="add mod">
          <ac:chgData name="Manish Sharma" userId="b799adb9ba789c8f" providerId="LiveId" clId="{8F6BADDC-A0CD-4D06-AA81-37EFB0884EBB}" dt="2022-05-17T05:32:00.864" v="85"/>
          <ac:spMkLst>
            <pc:docMk/>
            <pc:sldMk cId="2973818611" sldId="331"/>
            <ac:spMk id="10" creationId="{11E6F0EB-E3E4-952F-9855-2679EFA48FB7}"/>
          </ac:spMkLst>
        </pc:spChg>
        <pc:spChg chg="add del mod">
          <ac:chgData name="Manish Sharma" userId="b799adb9ba789c8f" providerId="LiveId" clId="{8F6BADDC-A0CD-4D06-AA81-37EFB0884EBB}" dt="2022-05-17T05:33:04.253" v="88"/>
          <ac:spMkLst>
            <pc:docMk/>
            <pc:sldMk cId="2973818611" sldId="331"/>
            <ac:spMk id="15" creationId="{9B226DE4-8097-D5EE-0711-0998DF0C322C}"/>
          </ac:spMkLst>
        </pc:spChg>
        <pc:spChg chg="add del mod">
          <ac:chgData name="Manish Sharma" userId="b799adb9ba789c8f" providerId="LiveId" clId="{8F6BADDC-A0CD-4D06-AA81-37EFB0884EBB}" dt="2022-05-17T05:33:04.253" v="88"/>
          <ac:spMkLst>
            <pc:docMk/>
            <pc:sldMk cId="2973818611" sldId="331"/>
            <ac:spMk id="16" creationId="{36E2ADBE-7224-42BD-F0AB-85F5F7D27BF1}"/>
          </ac:spMkLst>
        </pc:spChg>
        <pc:spChg chg="add del mod">
          <ac:chgData name="Manish Sharma" userId="b799adb9ba789c8f" providerId="LiveId" clId="{8F6BADDC-A0CD-4D06-AA81-37EFB0884EBB}" dt="2022-05-17T05:33:04.253" v="88"/>
          <ac:spMkLst>
            <pc:docMk/>
            <pc:sldMk cId="2973818611" sldId="331"/>
            <ac:spMk id="17" creationId="{DE42FFA4-001C-41D9-55B4-5590F47DE4D3}"/>
          </ac:spMkLst>
        </pc:spChg>
        <pc:spChg chg="add del mod">
          <ac:chgData name="Manish Sharma" userId="b799adb9ba789c8f" providerId="LiveId" clId="{8F6BADDC-A0CD-4D06-AA81-37EFB0884EBB}" dt="2022-05-17T05:33:04.253" v="88"/>
          <ac:spMkLst>
            <pc:docMk/>
            <pc:sldMk cId="2973818611" sldId="331"/>
            <ac:spMk id="18" creationId="{946588CA-0859-02AA-6B72-C19BE97E9789}"/>
          </ac:spMkLst>
        </pc:spChg>
        <pc:spChg chg="add del mod">
          <ac:chgData name="Manish Sharma" userId="b799adb9ba789c8f" providerId="LiveId" clId="{8F6BADDC-A0CD-4D06-AA81-37EFB0884EBB}" dt="2022-05-17T05:33:04.253" v="88"/>
          <ac:spMkLst>
            <pc:docMk/>
            <pc:sldMk cId="2973818611" sldId="331"/>
            <ac:spMk id="19" creationId="{69FC5D49-99C7-F286-61BB-0B8F133EE8E3}"/>
          </ac:spMkLst>
        </pc:spChg>
        <pc:spChg chg="add del mod">
          <ac:chgData name="Manish Sharma" userId="b799adb9ba789c8f" providerId="LiveId" clId="{8F6BADDC-A0CD-4D06-AA81-37EFB0884EBB}" dt="2022-05-17T05:33:04.253" v="88"/>
          <ac:spMkLst>
            <pc:docMk/>
            <pc:sldMk cId="2973818611" sldId="331"/>
            <ac:spMk id="21" creationId="{2031E24F-B73D-E572-5DF3-B0289CAFAED0}"/>
          </ac:spMkLst>
        </pc:spChg>
        <pc:spChg chg="add mod ord">
          <ac:chgData name="Manish Sharma" userId="b799adb9ba789c8f" providerId="LiveId" clId="{8F6BADDC-A0CD-4D06-AA81-37EFB0884EBB}" dt="2022-05-17T05:33:14.507" v="90" actId="167"/>
          <ac:spMkLst>
            <pc:docMk/>
            <pc:sldMk cId="2973818611" sldId="331"/>
            <ac:spMk id="26" creationId="{21F68EAA-FA02-C286-EEBA-0DB8F6B0B772}"/>
          </ac:spMkLst>
        </pc:spChg>
        <pc:spChg chg="add mod">
          <ac:chgData name="Manish Sharma" userId="b799adb9ba789c8f" providerId="LiveId" clId="{8F6BADDC-A0CD-4D06-AA81-37EFB0884EBB}" dt="2022-05-17T05:33:23.438" v="92" actId="1076"/>
          <ac:spMkLst>
            <pc:docMk/>
            <pc:sldMk cId="2973818611" sldId="331"/>
            <ac:spMk id="27" creationId="{E2252AAC-1ED0-9889-FDAD-3C791C40D5CC}"/>
          </ac:spMkLst>
        </pc:spChg>
        <pc:spChg chg="add mod">
          <ac:chgData name="Manish Sharma" userId="b799adb9ba789c8f" providerId="LiveId" clId="{8F6BADDC-A0CD-4D06-AA81-37EFB0884EBB}" dt="2022-05-17T05:33:23.438" v="92" actId="1076"/>
          <ac:spMkLst>
            <pc:docMk/>
            <pc:sldMk cId="2973818611" sldId="331"/>
            <ac:spMk id="28" creationId="{76F23C5C-0191-40CC-0BE1-CC034CA60B7B}"/>
          </ac:spMkLst>
        </pc:spChg>
        <pc:spChg chg="add mod">
          <ac:chgData name="Manish Sharma" userId="b799adb9ba789c8f" providerId="LiveId" clId="{8F6BADDC-A0CD-4D06-AA81-37EFB0884EBB}" dt="2022-05-17T05:33:23.438" v="92" actId="1076"/>
          <ac:spMkLst>
            <pc:docMk/>
            <pc:sldMk cId="2973818611" sldId="331"/>
            <ac:spMk id="29" creationId="{3BF0428E-EDD6-5B97-91E9-B639822A2299}"/>
          </ac:spMkLst>
        </pc:spChg>
        <pc:spChg chg="add mod">
          <ac:chgData name="Manish Sharma" userId="b799adb9ba789c8f" providerId="LiveId" clId="{8F6BADDC-A0CD-4D06-AA81-37EFB0884EBB}" dt="2022-05-17T05:33:23.438" v="92" actId="1076"/>
          <ac:spMkLst>
            <pc:docMk/>
            <pc:sldMk cId="2973818611" sldId="331"/>
            <ac:spMk id="30" creationId="{9CE5CBF8-9C75-B155-B62E-3AD7064DF697}"/>
          </ac:spMkLst>
        </pc:spChg>
        <pc:spChg chg="add mod">
          <ac:chgData name="Manish Sharma" userId="b799adb9ba789c8f" providerId="LiveId" clId="{8F6BADDC-A0CD-4D06-AA81-37EFB0884EBB}" dt="2022-05-17T05:33:23.438" v="92" actId="1076"/>
          <ac:spMkLst>
            <pc:docMk/>
            <pc:sldMk cId="2973818611" sldId="331"/>
            <ac:spMk id="31" creationId="{B290548F-DB7C-5F17-F631-9378F39F4E09}"/>
          </ac:spMkLst>
        </pc:spChg>
        <pc:spChg chg="add mod">
          <ac:chgData name="Manish Sharma" userId="b799adb9ba789c8f" providerId="LiveId" clId="{8F6BADDC-A0CD-4D06-AA81-37EFB0884EBB}" dt="2022-05-17T05:33:31.532" v="94" actId="20577"/>
          <ac:spMkLst>
            <pc:docMk/>
            <pc:sldMk cId="2973818611" sldId="331"/>
            <ac:spMk id="32" creationId="{C5D94098-A505-30F2-7D1C-85778A4422F3}"/>
          </ac:spMkLst>
        </pc:spChg>
        <pc:spChg chg="add mod">
          <ac:chgData name="Manish Sharma" userId="b799adb9ba789c8f" providerId="LiveId" clId="{8F6BADDC-A0CD-4D06-AA81-37EFB0884EBB}" dt="2022-05-17T05:33:23.438" v="92" actId="1076"/>
          <ac:spMkLst>
            <pc:docMk/>
            <pc:sldMk cId="2973818611" sldId="331"/>
            <ac:spMk id="34" creationId="{58F215A3-92A8-C0A5-6FEC-3A633C53A471}"/>
          </ac:spMkLst>
        </pc:spChg>
        <pc:spChg chg="add mod">
          <ac:chgData name="Manish Sharma" userId="b799adb9ba789c8f" providerId="LiveId" clId="{8F6BADDC-A0CD-4D06-AA81-37EFB0884EBB}" dt="2022-05-17T05:34:08.342" v="96"/>
          <ac:spMkLst>
            <pc:docMk/>
            <pc:sldMk cId="2973818611" sldId="331"/>
            <ac:spMk id="40" creationId="{A1F1B328-BADC-EA4E-78ED-07318BC01AFD}"/>
          </ac:spMkLst>
        </pc:spChg>
        <pc:spChg chg="add mod">
          <ac:chgData name="Manish Sharma" userId="b799adb9ba789c8f" providerId="LiveId" clId="{8F6BADDC-A0CD-4D06-AA81-37EFB0884EBB}" dt="2022-05-17T05:34:18.326" v="97"/>
          <ac:spMkLst>
            <pc:docMk/>
            <pc:sldMk cId="2973818611" sldId="331"/>
            <ac:spMk id="41" creationId="{FB218DB6-0C28-3011-C365-4FCC322F982A}"/>
          </ac:spMkLst>
        </pc:spChg>
        <pc:cxnChg chg="add mod">
          <ac:chgData name="Manish Sharma" userId="b799adb9ba789c8f" providerId="LiveId" clId="{8F6BADDC-A0CD-4D06-AA81-37EFB0884EBB}" dt="2022-05-17T05:32:00.864" v="85"/>
          <ac:cxnSpMkLst>
            <pc:docMk/>
            <pc:sldMk cId="2973818611" sldId="331"/>
            <ac:cxnSpMk id="9" creationId="{58F21F6B-5D7B-17DF-37CC-B48A7AF85F38}"/>
          </ac:cxnSpMkLst>
        </pc:cxnChg>
        <pc:cxnChg chg="add mod">
          <ac:chgData name="Manish Sharma" userId="b799adb9ba789c8f" providerId="LiveId" clId="{8F6BADDC-A0CD-4D06-AA81-37EFB0884EBB}" dt="2022-05-17T05:32:00.864" v="85"/>
          <ac:cxnSpMkLst>
            <pc:docMk/>
            <pc:sldMk cId="2973818611" sldId="331"/>
            <ac:cxnSpMk id="11" creationId="{2A40790A-4A34-55CC-E346-652C267BDD02}"/>
          </ac:cxnSpMkLst>
        </pc:cxnChg>
        <pc:cxnChg chg="add mod">
          <ac:chgData name="Manish Sharma" userId="b799adb9ba789c8f" providerId="LiveId" clId="{8F6BADDC-A0CD-4D06-AA81-37EFB0884EBB}" dt="2022-05-17T05:32:19.213" v="86"/>
          <ac:cxnSpMkLst>
            <pc:docMk/>
            <pc:sldMk cId="2973818611" sldId="331"/>
            <ac:cxnSpMk id="12" creationId="{38FF1104-3B61-AFB1-BBEB-669834701AA3}"/>
          </ac:cxnSpMkLst>
        </pc:cxnChg>
        <pc:cxnChg chg="add mod">
          <ac:chgData name="Manish Sharma" userId="b799adb9ba789c8f" providerId="LiveId" clId="{8F6BADDC-A0CD-4D06-AA81-37EFB0884EBB}" dt="2022-05-17T05:32:19.213" v="86"/>
          <ac:cxnSpMkLst>
            <pc:docMk/>
            <pc:sldMk cId="2973818611" sldId="331"/>
            <ac:cxnSpMk id="13" creationId="{1ACEA997-B7FB-F108-E8B7-838632BC5C47}"/>
          </ac:cxnSpMkLst>
        </pc:cxnChg>
        <pc:cxnChg chg="add mod">
          <ac:chgData name="Manish Sharma" userId="b799adb9ba789c8f" providerId="LiveId" clId="{8F6BADDC-A0CD-4D06-AA81-37EFB0884EBB}" dt="2022-05-17T05:32:19.213" v="86"/>
          <ac:cxnSpMkLst>
            <pc:docMk/>
            <pc:sldMk cId="2973818611" sldId="331"/>
            <ac:cxnSpMk id="14" creationId="{6A7C7718-5256-3052-CC1B-C859184A4D16}"/>
          </ac:cxnSpMkLst>
        </pc:cxnChg>
        <pc:cxnChg chg="add del mod">
          <ac:chgData name="Manish Sharma" userId="b799adb9ba789c8f" providerId="LiveId" clId="{8F6BADDC-A0CD-4D06-AA81-37EFB0884EBB}" dt="2022-05-17T05:33:04.253" v="88"/>
          <ac:cxnSpMkLst>
            <pc:docMk/>
            <pc:sldMk cId="2973818611" sldId="331"/>
            <ac:cxnSpMk id="20" creationId="{0AD4295F-170C-7C13-AEC2-CBA76434DCAF}"/>
          </ac:cxnSpMkLst>
        </pc:cxnChg>
        <pc:cxnChg chg="add del mod">
          <ac:chgData name="Manish Sharma" userId="b799adb9ba789c8f" providerId="LiveId" clId="{8F6BADDC-A0CD-4D06-AA81-37EFB0884EBB}" dt="2022-05-17T05:33:04.253" v="88"/>
          <ac:cxnSpMkLst>
            <pc:docMk/>
            <pc:sldMk cId="2973818611" sldId="331"/>
            <ac:cxnSpMk id="22" creationId="{C58FD72C-68CA-3BCA-9AC1-F74392787BA6}"/>
          </ac:cxnSpMkLst>
        </pc:cxnChg>
        <pc:cxnChg chg="add del mod">
          <ac:chgData name="Manish Sharma" userId="b799adb9ba789c8f" providerId="LiveId" clId="{8F6BADDC-A0CD-4D06-AA81-37EFB0884EBB}" dt="2022-05-17T05:33:04.253" v="88"/>
          <ac:cxnSpMkLst>
            <pc:docMk/>
            <pc:sldMk cId="2973818611" sldId="331"/>
            <ac:cxnSpMk id="23" creationId="{C74A5780-1DAC-6B63-713F-BB4939CBAE11}"/>
          </ac:cxnSpMkLst>
        </pc:cxnChg>
        <pc:cxnChg chg="add del mod">
          <ac:chgData name="Manish Sharma" userId="b799adb9ba789c8f" providerId="LiveId" clId="{8F6BADDC-A0CD-4D06-AA81-37EFB0884EBB}" dt="2022-05-17T05:33:04.253" v="88"/>
          <ac:cxnSpMkLst>
            <pc:docMk/>
            <pc:sldMk cId="2973818611" sldId="331"/>
            <ac:cxnSpMk id="24" creationId="{3BF6D38D-FA17-C559-D514-1F87384261F1}"/>
          </ac:cxnSpMkLst>
        </pc:cxnChg>
        <pc:cxnChg chg="add del mod">
          <ac:chgData name="Manish Sharma" userId="b799adb9ba789c8f" providerId="LiveId" clId="{8F6BADDC-A0CD-4D06-AA81-37EFB0884EBB}" dt="2022-05-17T05:33:04.253" v="88"/>
          <ac:cxnSpMkLst>
            <pc:docMk/>
            <pc:sldMk cId="2973818611" sldId="331"/>
            <ac:cxnSpMk id="25" creationId="{FC59EC11-2B7E-305B-20F5-BF0A83CB14DC}"/>
          </ac:cxnSpMkLst>
        </pc:cxnChg>
        <pc:cxnChg chg="add mod">
          <ac:chgData name="Manish Sharma" userId="b799adb9ba789c8f" providerId="LiveId" clId="{8F6BADDC-A0CD-4D06-AA81-37EFB0884EBB}" dt="2022-05-17T05:33:23.438" v="92" actId="1076"/>
          <ac:cxnSpMkLst>
            <pc:docMk/>
            <pc:sldMk cId="2973818611" sldId="331"/>
            <ac:cxnSpMk id="33" creationId="{C39E7FE0-0DBB-3AB6-841B-49CA3CA46842}"/>
          </ac:cxnSpMkLst>
        </pc:cxnChg>
        <pc:cxnChg chg="add mod">
          <ac:chgData name="Manish Sharma" userId="b799adb9ba789c8f" providerId="LiveId" clId="{8F6BADDC-A0CD-4D06-AA81-37EFB0884EBB}" dt="2022-05-17T05:33:23.438" v="92" actId="1076"/>
          <ac:cxnSpMkLst>
            <pc:docMk/>
            <pc:sldMk cId="2973818611" sldId="331"/>
            <ac:cxnSpMk id="35" creationId="{36E2D2B4-1ECA-D9B4-CEF5-4BAFCA8E53E1}"/>
          </ac:cxnSpMkLst>
        </pc:cxnChg>
        <pc:cxnChg chg="add mod">
          <ac:chgData name="Manish Sharma" userId="b799adb9ba789c8f" providerId="LiveId" clId="{8F6BADDC-A0CD-4D06-AA81-37EFB0884EBB}" dt="2022-05-17T05:33:23.438" v="92" actId="1076"/>
          <ac:cxnSpMkLst>
            <pc:docMk/>
            <pc:sldMk cId="2973818611" sldId="331"/>
            <ac:cxnSpMk id="36" creationId="{7911C0DB-FCD8-7EE8-2501-9DA8BD16E602}"/>
          </ac:cxnSpMkLst>
        </pc:cxnChg>
        <pc:cxnChg chg="add mod">
          <ac:chgData name="Manish Sharma" userId="b799adb9ba789c8f" providerId="LiveId" clId="{8F6BADDC-A0CD-4D06-AA81-37EFB0884EBB}" dt="2022-05-17T05:33:23.438" v="92" actId="1076"/>
          <ac:cxnSpMkLst>
            <pc:docMk/>
            <pc:sldMk cId="2973818611" sldId="331"/>
            <ac:cxnSpMk id="37" creationId="{850BB733-7833-4B6C-EB39-3B52C82617C9}"/>
          </ac:cxnSpMkLst>
        </pc:cxnChg>
        <pc:cxnChg chg="add mod">
          <ac:chgData name="Manish Sharma" userId="b799adb9ba789c8f" providerId="LiveId" clId="{8F6BADDC-A0CD-4D06-AA81-37EFB0884EBB}" dt="2022-05-17T05:33:23.438" v="92" actId="1076"/>
          <ac:cxnSpMkLst>
            <pc:docMk/>
            <pc:sldMk cId="2973818611" sldId="331"/>
            <ac:cxnSpMk id="38" creationId="{8BBE5746-65FB-4621-B06D-D707CC5AB207}"/>
          </ac:cxnSpMkLst>
        </pc:cxnChg>
        <pc:cxnChg chg="add mod">
          <ac:chgData name="Manish Sharma" userId="b799adb9ba789c8f" providerId="LiveId" clId="{8F6BADDC-A0CD-4D06-AA81-37EFB0884EBB}" dt="2022-05-17T05:34:00.354" v="95"/>
          <ac:cxnSpMkLst>
            <pc:docMk/>
            <pc:sldMk cId="2973818611" sldId="331"/>
            <ac:cxnSpMk id="39" creationId="{DD12695C-B367-1D95-1BEF-769CBAE111F9}"/>
          </ac:cxnSpMkLst>
        </pc:cxnChg>
      </pc:sldChg>
      <pc:sldChg chg="addSp delSp modSp new mod">
        <pc:chgData name="Manish Sharma" userId="b799adb9ba789c8f" providerId="LiveId" clId="{8F6BADDC-A0CD-4D06-AA81-37EFB0884EBB}" dt="2022-05-17T05:51:18.686" v="238"/>
        <pc:sldMkLst>
          <pc:docMk/>
          <pc:sldMk cId="1803127801" sldId="332"/>
        </pc:sldMkLst>
        <pc:spChg chg="del">
          <ac:chgData name="Manish Sharma" userId="b799adb9ba789c8f" providerId="LiveId" clId="{8F6BADDC-A0CD-4D06-AA81-37EFB0884EBB}" dt="2022-05-17T05:36:13.651" v="99" actId="478"/>
          <ac:spMkLst>
            <pc:docMk/>
            <pc:sldMk cId="1803127801" sldId="332"/>
            <ac:spMk id="2" creationId="{184252D3-B5EA-AC24-B5E7-649C50ADA0F0}"/>
          </ac:spMkLst>
        </pc:spChg>
        <pc:spChg chg="del">
          <ac:chgData name="Manish Sharma" userId="b799adb9ba789c8f" providerId="LiveId" clId="{8F6BADDC-A0CD-4D06-AA81-37EFB0884EBB}" dt="2022-05-17T05:36:13.651" v="99" actId="478"/>
          <ac:spMkLst>
            <pc:docMk/>
            <pc:sldMk cId="1803127801" sldId="332"/>
            <ac:spMk id="3" creationId="{1EFFB3F7-0743-88C2-1421-1789E220BF03}"/>
          </ac:spMkLst>
        </pc:spChg>
        <pc:spChg chg="add mod">
          <ac:chgData name="Manish Sharma" userId="b799adb9ba789c8f" providerId="LiveId" clId="{8F6BADDC-A0CD-4D06-AA81-37EFB0884EBB}" dt="2022-05-17T05:39:47.982" v="234" actId="404"/>
          <ac:spMkLst>
            <pc:docMk/>
            <pc:sldMk cId="1803127801" sldId="332"/>
            <ac:spMk id="4" creationId="{69344433-BBF3-83BB-D7C4-94A2123DAC99}"/>
          </ac:spMkLst>
        </pc:spChg>
        <pc:spChg chg="add mod">
          <ac:chgData name="Manish Sharma" userId="b799adb9ba789c8f" providerId="LiveId" clId="{8F6BADDC-A0CD-4D06-AA81-37EFB0884EBB}" dt="2022-05-17T05:49:54.451" v="235"/>
          <ac:spMkLst>
            <pc:docMk/>
            <pc:sldMk cId="1803127801" sldId="332"/>
            <ac:spMk id="5" creationId="{ED610F40-0C84-A889-DE58-B498DA7312E0}"/>
          </ac:spMkLst>
        </pc:spChg>
        <pc:spChg chg="add mod">
          <ac:chgData name="Manish Sharma" userId="b799adb9ba789c8f" providerId="LiveId" clId="{8F6BADDC-A0CD-4D06-AA81-37EFB0884EBB}" dt="2022-05-17T05:50:18.677" v="236"/>
          <ac:spMkLst>
            <pc:docMk/>
            <pc:sldMk cId="1803127801" sldId="332"/>
            <ac:spMk id="7" creationId="{6D0C55FF-5DF2-B4DC-AE52-807A0F12E5FC}"/>
          </ac:spMkLst>
        </pc:spChg>
        <pc:spChg chg="add mod">
          <ac:chgData name="Manish Sharma" userId="b799adb9ba789c8f" providerId="LiveId" clId="{8F6BADDC-A0CD-4D06-AA81-37EFB0884EBB}" dt="2022-05-17T05:50:55.073" v="237"/>
          <ac:spMkLst>
            <pc:docMk/>
            <pc:sldMk cId="1803127801" sldId="332"/>
            <ac:spMk id="9" creationId="{80E0157A-A37B-118F-E48E-6DDE8D70A12D}"/>
          </ac:spMkLst>
        </pc:spChg>
        <pc:spChg chg="add mod">
          <ac:chgData name="Manish Sharma" userId="b799adb9ba789c8f" providerId="LiveId" clId="{8F6BADDC-A0CD-4D06-AA81-37EFB0884EBB}" dt="2022-05-17T05:51:18.686" v="238"/>
          <ac:spMkLst>
            <pc:docMk/>
            <pc:sldMk cId="1803127801" sldId="332"/>
            <ac:spMk id="11" creationId="{16BDADFF-F88C-062F-28D8-7704084DFA1A}"/>
          </ac:spMkLst>
        </pc:spChg>
        <pc:cxnChg chg="add mod">
          <ac:chgData name="Manish Sharma" userId="b799adb9ba789c8f" providerId="LiveId" clId="{8F6BADDC-A0CD-4D06-AA81-37EFB0884EBB}" dt="2022-05-17T05:49:54.451" v="235"/>
          <ac:cxnSpMkLst>
            <pc:docMk/>
            <pc:sldMk cId="1803127801" sldId="332"/>
            <ac:cxnSpMk id="6" creationId="{8C375120-BA9C-9EE5-3E5A-4D6BD11B5FA6}"/>
          </ac:cxnSpMkLst>
        </pc:cxnChg>
        <pc:cxnChg chg="add mod">
          <ac:chgData name="Manish Sharma" userId="b799adb9ba789c8f" providerId="LiveId" clId="{8F6BADDC-A0CD-4D06-AA81-37EFB0884EBB}" dt="2022-05-17T05:50:18.677" v="236"/>
          <ac:cxnSpMkLst>
            <pc:docMk/>
            <pc:sldMk cId="1803127801" sldId="332"/>
            <ac:cxnSpMk id="8" creationId="{3CA09B6E-E7E8-C0D5-81D9-DE394850D2B8}"/>
          </ac:cxnSpMkLst>
        </pc:cxnChg>
        <pc:cxnChg chg="add mod">
          <ac:chgData name="Manish Sharma" userId="b799adb9ba789c8f" providerId="LiveId" clId="{8F6BADDC-A0CD-4D06-AA81-37EFB0884EBB}" dt="2022-05-17T05:50:55.073" v="237"/>
          <ac:cxnSpMkLst>
            <pc:docMk/>
            <pc:sldMk cId="1803127801" sldId="332"/>
            <ac:cxnSpMk id="10" creationId="{6D8E76D8-F75E-B722-900F-C764EB1908AF}"/>
          </ac:cxnSpMkLst>
        </pc:cxnChg>
        <pc:cxnChg chg="add mod">
          <ac:chgData name="Manish Sharma" userId="b799adb9ba789c8f" providerId="LiveId" clId="{8F6BADDC-A0CD-4D06-AA81-37EFB0884EBB}" dt="2022-05-17T05:51:18.686" v="238"/>
          <ac:cxnSpMkLst>
            <pc:docMk/>
            <pc:sldMk cId="1803127801" sldId="332"/>
            <ac:cxnSpMk id="12" creationId="{990AF6BF-D307-9743-D2DB-684AB956C37B}"/>
          </ac:cxnSpMkLst>
        </pc:cxnChg>
      </pc:sldChg>
      <pc:sldChg chg="addSp delSp modSp new mod">
        <pc:chgData name="Manish Sharma" userId="b799adb9ba789c8f" providerId="LiveId" clId="{8F6BADDC-A0CD-4D06-AA81-37EFB0884EBB}" dt="2022-05-17T05:56:09.898" v="247"/>
        <pc:sldMkLst>
          <pc:docMk/>
          <pc:sldMk cId="327674590" sldId="333"/>
        </pc:sldMkLst>
        <pc:spChg chg="mod">
          <ac:chgData name="Manish Sharma" userId="b799adb9ba789c8f" providerId="LiveId" clId="{8F6BADDC-A0CD-4D06-AA81-37EFB0884EBB}" dt="2022-05-17T05:54:35.278" v="240"/>
          <ac:spMkLst>
            <pc:docMk/>
            <pc:sldMk cId="327674590" sldId="333"/>
            <ac:spMk id="2" creationId="{BE93FA4A-39DE-9708-8192-2AFC567D0DBC}"/>
          </ac:spMkLst>
        </pc:spChg>
        <pc:spChg chg="del">
          <ac:chgData name="Manish Sharma" userId="b799adb9ba789c8f" providerId="LiveId" clId="{8F6BADDC-A0CD-4D06-AA81-37EFB0884EBB}" dt="2022-05-17T05:54:39.129" v="241" actId="478"/>
          <ac:spMkLst>
            <pc:docMk/>
            <pc:sldMk cId="327674590" sldId="333"/>
            <ac:spMk id="3" creationId="{B5213437-6604-01BD-A4BC-6C4731000E08}"/>
          </ac:spMkLst>
        </pc:spChg>
        <pc:spChg chg="add mod">
          <ac:chgData name="Manish Sharma" userId="b799adb9ba789c8f" providerId="LiveId" clId="{8F6BADDC-A0CD-4D06-AA81-37EFB0884EBB}" dt="2022-05-17T05:55:03.095" v="242"/>
          <ac:spMkLst>
            <pc:docMk/>
            <pc:sldMk cId="327674590" sldId="333"/>
            <ac:spMk id="4" creationId="{D31D5AB2-D337-AAE5-E24C-0E0D38A8F606}"/>
          </ac:spMkLst>
        </pc:spChg>
        <pc:spChg chg="add mod">
          <ac:chgData name="Manish Sharma" userId="b799adb9ba789c8f" providerId="LiveId" clId="{8F6BADDC-A0CD-4D06-AA81-37EFB0884EBB}" dt="2022-05-17T05:55:03.095" v="242"/>
          <ac:spMkLst>
            <pc:docMk/>
            <pc:sldMk cId="327674590" sldId="333"/>
            <ac:spMk id="5" creationId="{498BEC5B-F587-C061-E1DB-0CD174B5FB4C}"/>
          </ac:spMkLst>
        </pc:spChg>
        <pc:spChg chg="add mod">
          <ac:chgData name="Manish Sharma" userId="b799adb9ba789c8f" providerId="LiveId" clId="{8F6BADDC-A0CD-4D06-AA81-37EFB0884EBB}" dt="2022-05-17T05:55:39.390" v="243"/>
          <ac:spMkLst>
            <pc:docMk/>
            <pc:sldMk cId="327674590" sldId="333"/>
            <ac:spMk id="6" creationId="{E4EA50BC-3691-469E-D6C4-F5AE16CD2F0A}"/>
          </ac:spMkLst>
        </pc:spChg>
        <pc:spChg chg="add mod">
          <ac:chgData name="Manish Sharma" userId="b799adb9ba789c8f" providerId="LiveId" clId="{8F6BADDC-A0CD-4D06-AA81-37EFB0884EBB}" dt="2022-05-17T05:55:39.390" v="243"/>
          <ac:spMkLst>
            <pc:docMk/>
            <pc:sldMk cId="327674590" sldId="333"/>
            <ac:spMk id="7" creationId="{D709D374-FF6C-E82A-A298-9C785A4ED914}"/>
          </ac:spMkLst>
        </pc:spChg>
        <pc:spChg chg="add mod">
          <ac:chgData name="Manish Sharma" userId="b799adb9ba789c8f" providerId="LiveId" clId="{8F6BADDC-A0CD-4D06-AA81-37EFB0884EBB}" dt="2022-05-17T05:55:39.390" v="243"/>
          <ac:spMkLst>
            <pc:docMk/>
            <pc:sldMk cId="327674590" sldId="333"/>
            <ac:spMk id="8" creationId="{86BAD1D0-3F31-D997-C99B-5838184E7BB6}"/>
          </ac:spMkLst>
        </pc:spChg>
        <pc:spChg chg="add mod">
          <ac:chgData name="Manish Sharma" userId="b799adb9ba789c8f" providerId="LiveId" clId="{8F6BADDC-A0CD-4D06-AA81-37EFB0884EBB}" dt="2022-05-17T05:55:39.390" v="243"/>
          <ac:spMkLst>
            <pc:docMk/>
            <pc:sldMk cId="327674590" sldId="333"/>
            <ac:spMk id="9" creationId="{158B7366-4AE3-C5FD-A12D-6AAF66421485}"/>
          </ac:spMkLst>
        </pc:spChg>
        <pc:spChg chg="add mod">
          <ac:chgData name="Manish Sharma" userId="b799adb9ba789c8f" providerId="LiveId" clId="{8F6BADDC-A0CD-4D06-AA81-37EFB0884EBB}" dt="2022-05-17T05:55:39.390" v="243"/>
          <ac:spMkLst>
            <pc:docMk/>
            <pc:sldMk cId="327674590" sldId="333"/>
            <ac:spMk id="10" creationId="{CB4CFF71-62E0-8C20-A62F-45B7E31AF60A}"/>
          </ac:spMkLst>
        </pc:spChg>
        <pc:spChg chg="add mod">
          <ac:chgData name="Manish Sharma" userId="b799adb9ba789c8f" providerId="LiveId" clId="{8F6BADDC-A0CD-4D06-AA81-37EFB0884EBB}" dt="2022-05-17T05:55:53.078" v="244"/>
          <ac:spMkLst>
            <pc:docMk/>
            <pc:sldMk cId="327674590" sldId="333"/>
            <ac:spMk id="11" creationId="{253D2AF8-0892-FAF5-28D0-D75232B03FE4}"/>
          </ac:spMkLst>
        </pc:spChg>
        <pc:spChg chg="add mod">
          <ac:chgData name="Manish Sharma" userId="b799adb9ba789c8f" providerId="LiveId" clId="{8F6BADDC-A0CD-4D06-AA81-37EFB0884EBB}" dt="2022-05-17T05:55:58.368" v="245"/>
          <ac:spMkLst>
            <pc:docMk/>
            <pc:sldMk cId="327674590" sldId="333"/>
            <ac:spMk id="12" creationId="{6CD5CE0D-FE74-3A4B-23C1-65644E6EAA14}"/>
          </ac:spMkLst>
        </pc:spChg>
        <pc:spChg chg="add mod">
          <ac:chgData name="Manish Sharma" userId="b799adb9ba789c8f" providerId="LiveId" clId="{8F6BADDC-A0CD-4D06-AA81-37EFB0884EBB}" dt="2022-05-17T05:56:04.557" v="246"/>
          <ac:spMkLst>
            <pc:docMk/>
            <pc:sldMk cId="327674590" sldId="333"/>
            <ac:spMk id="13" creationId="{81C5E5E1-4B09-A384-38A0-657DE9AD28A4}"/>
          </ac:spMkLst>
        </pc:spChg>
        <pc:spChg chg="add mod">
          <ac:chgData name="Manish Sharma" userId="b799adb9ba789c8f" providerId="LiveId" clId="{8F6BADDC-A0CD-4D06-AA81-37EFB0884EBB}" dt="2022-05-17T05:56:09.898" v="247"/>
          <ac:spMkLst>
            <pc:docMk/>
            <pc:sldMk cId="327674590" sldId="333"/>
            <ac:spMk id="14" creationId="{6EB8CB19-39B0-A8A9-E95B-DD8F558F9F25}"/>
          </ac:spMkLst>
        </pc:spChg>
      </pc:sldChg>
      <pc:sldChg chg="add">
        <pc:chgData name="Manish Sharma" userId="b799adb9ba789c8f" providerId="LiveId" clId="{8F6BADDC-A0CD-4D06-AA81-37EFB0884EBB}" dt="2022-05-20T09:20:39.398" v="1081"/>
        <pc:sldMkLst>
          <pc:docMk/>
          <pc:sldMk cId="3305788119" sldId="334"/>
        </pc:sldMkLst>
      </pc:sldChg>
      <pc:sldChg chg="add">
        <pc:chgData name="Manish Sharma" userId="b799adb9ba789c8f" providerId="LiveId" clId="{8F6BADDC-A0CD-4D06-AA81-37EFB0884EBB}" dt="2022-05-20T11:38:56.308" v="1092"/>
        <pc:sldMkLst>
          <pc:docMk/>
          <pc:sldMk cId="599601856" sldId="336"/>
        </pc:sldMkLst>
      </pc:sldChg>
      <pc:sldChg chg="add">
        <pc:chgData name="Manish Sharma" userId="b799adb9ba789c8f" providerId="LiveId" clId="{8F6BADDC-A0CD-4D06-AA81-37EFB0884EBB}" dt="2022-05-17T10:11:28.228" v="250"/>
        <pc:sldMkLst>
          <pc:docMk/>
          <pc:sldMk cId="3436347431" sldId="338"/>
        </pc:sldMkLst>
      </pc:sldChg>
      <pc:sldChg chg="del">
        <pc:chgData name="Manish Sharma" userId="b799adb9ba789c8f" providerId="LiveId" clId="{8F6BADDC-A0CD-4D06-AA81-37EFB0884EBB}" dt="2022-05-17T03:37:05.519" v="1" actId="47"/>
        <pc:sldMkLst>
          <pc:docMk/>
          <pc:sldMk cId="654887882" sldId="339"/>
        </pc:sldMkLst>
      </pc:sldChg>
      <pc:sldChg chg="add">
        <pc:chgData name="Manish Sharma" userId="b799adb9ba789c8f" providerId="LiveId" clId="{8F6BADDC-A0CD-4D06-AA81-37EFB0884EBB}" dt="2022-05-18T11:22:15.282" v="1019"/>
        <pc:sldMkLst>
          <pc:docMk/>
          <pc:sldMk cId="2737212266" sldId="340"/>
        </pc:sldMkLst>
      </pc:sldChg>
      <pc:sldChg chg="del">
        <pc:chgData name="Manish Sharma" userId="b799adb9ba789c8f" providerId="LiveId" clId="{8F6BADDC-A0CD-4D06-AA81-37EFB0884EBB}" dt="2022-05-17T03:37:05.519" v="1" actId="47"/>
        <pc:sldMkLst>
          <pc:docMk/>
          <pc:sldMk cId="3993440468" sldId="340"/>
        </pc:sldMkLst>
      </pc:sldChg>
      <pc:sldChg chg="add">
        <pc:chgData name="Manish Sharma" userId="b799adb9ba789c8f" providerId="LiveId" clId="{8F6BADDC-A0CD-4D06-AA81-37EFB0884EBB}" dt="2022-05-18T11:22:15.282" v="1019"/>
        <pc:sldMkLst>
          <pc:docMk/>
          <pc:sldMk cId="1876232458" sldId="341"/>
        </pc:sldMkLst>
      </pc:sldChg>
      <pc:sldChg chg="del">
        <pc:chgData name="Manish Sharma" userId="b799adb9ba789c8f" providerId="LiveId" clId="{8F6BADDC-A0CD-4D06-AA81-37EFB0884EBB}" dt="2022-05-17T03:37:05.519" v="1" actId="47"/>
        <pc:sldMkLst>
          <pc:docMk/>
          <pc:sldMk cId="4180571744" sldId="341"/>
        </pc:sldMkLst>
      </pc:sldChg>
      <pc:sldChg chg="del">
        <pc:chgData name="Manish Sharma" userId="b799adb9ba789c8f" providerId="LiveId" clId="{8F6BADDC-A0CD-4D06-AA81-37EFB0884EBB}" dt="2022-05-17T03:37:05.519" v="1" actId="47"/>
        <pc:sldMkLst>
          <pc:docMk/>
          <pc:sldMk cId="995173291" sldId="342"/>
        </pc:sldMkLst>
      </pc:sldChg>
      <pc:sldChg chg="del">
        <pc:chgData name="Manish Sharma" userId="b799adb9ba789c8f" providerId="LiveId" clId="{8F6BADDC-A0CD-4D06-AA81-37EFB0884EBB}" dt="2022-05-17T03:37:05.519" v="1" actId="47"/>
        <pc:sldMkLst>
          <pc:docMk/>
          <pc:sldMk cId="2033417303" sldId="343"/>
        </pc:sldMkLst>
      </pc:sldChg>
      <pc:sldChg chg="add">
        <pc:chgData name="Manish Sharma" userId="b799adb9ba789c8f" providerId="LiveId" clId="{8F6BADDC-A0CD-4D06-AA81-37EFB0884EBB}" dt="2022-05-18T11:22:15.282" v="1019"/>
        <pc:sldMkLst>
          <pc:docMk/>
          <pc:sldMk cId="1083906838" sldId="344"/>
        </pc:sldMkLst>
      </pc:sldChg>
      <pc:sldChg chg="add">
        <pc:chgData name="Manish Sharma" userId="b799adb9ba789c8f" providerId="LiveId" clId="{8F6BADDC-A0CD-4D06-AA81-37EFB0884EBB}" dt="2022-05-20T09:33:53.116" v="1089"/>
        <pc:sldMkLst>
          <pc:docMk/>
          <pc:sldMk cId="3543660359" sldId="354"/>
        </pc:sldMkLst>
      </pc:sldChg>
      <pc:sldChg chg="del">
        <pc:chgData name="Manish Sharma" userId="b799adb9ba789c8f" providerId="LiveId" clId="{8F6BADDC-A0CD-4D06-AA81-37EFB0884EBB}" dt="2022-05-17T03:37:05.519" v="1" actId="47"/>
        <pc:sldMkLst>
          <pc:docMk/>
          <pc:sldMk cId="3787089593" sldId="358"/>
        </pc:sldMkLst>
      </pc:sldChg>
      <pc:sldChg chg="del">
        <pc:chgData name="Manish Sharma" userId="b799adb9ba789c8f" providerId="LiveId" clId="{8F6BADDC-A0CD-4D06-AA81-37EFB0884EBB}" dt="2022-05-17T03:37:05.519" v="1" actId="47"/>
        <pc:sldMkLst>
          <pc:docMk/>
          <pc:sldMk cId="945998607" sldId="359"/>
        </pc:sldMkLst>
      </pc:sldChg>
      <pc:sldChg chg="del">
        <pc:chgData name="Manish Sharma" userId="b799adb9ba789c8f" providerId="LiveId" clId="{8F6BADDC-A0CD-4D06-AA81-37EFB0884EBB}" dt="2022-05-17T03:37:05.519" v="1" actId="47"/>
        <pc:sldMkLst>
          <pc:docMk/>
          <pc:sldMk cId="972214110" sldId="360"/>
        </pc:sldMkLst>
      </pc:sldChg>
      <pc:sldChg chg="del">
        <pc:chgData name="Manish Sharma" userId="b799adb9ba789c8f" providerId="LiveId" clId="{8F6BADDC-A0CD-4D06-AA81-37EFB0884EBB}" dt="2022-05-17T03:37:05.519" v="1" actId="47"/>
        <pc:sldMkLst>
          <pc:docMk/>
          <pc:sldMk cId="611219793" sldId="361"/>
        </pc:sldMkLst>
      </pc:sldChg>
      <pc:sldChg chg="del">
        <pc:chgData name="Manish Sharma" userId="b799adb9ba789c8f" providerId="LiveId" clId="{8F6BADDC-A0CD-4D06-AA81-37EFB0884EBB}" dt="2022-05-17T03:37:05.519" v="1" actId="47"/>
        <pc:sldMkLst>
          <pc:docMk/>
          <pc:sldMk cId="3959681348" sldId="362"/>
        </pc:sldMkLst>
      </pc:sldChg>
      <pc:sldChg chg="del">
        <pc:chgData name="Manish Sharma" userId="b799adb9ba789c8f" providerId="LiveId" clId="{8F6BADDC-A0CD-4D06-AA81-37EFB0884EBB}" dt="2022-05-17T03:37:05.519" v="1" actId="47"/>
        <pc:sldMkLst>
          <pc:docMk/>
          <pc:sldMk cId="3963583470" sldId="363"/>
        </pc:sldMkLst>
      </pc:sldChg>
      <pc:sldChg chg="add">
        <pc:chgData name="Manish Sharma" userId="b799adb9ba789c8f" providerId="LiveId" clId="{8F6BADDC-A0CD-4D06-AA81-37EFB0884EBB}" dt="2022-05-17T10:11:10.005" v="249"/>
        <pc:sldMkLst>
          <pc:docMk/>
          <pc:sldMk cId="2514910419" sldId="379"/>
        </pc:sldMkLst>
      </pc:sldChg>
      <pc:sldChg chg="add">
        <pc:chgData name="Manish Sharma" userId="b799adb9ba789c8f" providerId="LiveId" clId="{8F6BADDC-A0CD-4D06-AA81-37EFB0884EBB}" dt="2022-05-18T05:19:58.839" v="1004"/>
        <pc:sldMkLst>
          <pc:docMk/>
          <pc:sldMk cId="486550458" sldId="383"/>
        </pc:sldMkLst>
      </pc:sldChg>
      <pc:sldChg chg="add">
        <pc:chgData name="Manish Sharma" userId="b799adb9ba789c8f" providerId="LiveId" clId="{8F6BADDC-A0CD-4D06-AA81-37EFB0884EBB}" dt="2022-05-18T05:19:58.839" v="1004"/>
        <pc:sldMkLst>
          <pc:docMk/>
          <pc:sldMk cId="1424805398" sldId="384"/>
        </pc:sldMkLst>
      </pc:sldChg>
      <pc:sldChg chg="add">
        <pc:chgData name="Manish Sharma" userId="b799adb9ba789c8f" providerId="LiveId" clId="{8F6BADDC-A0CD-4D06-AA81-37EFB0884EBB}" dt="2022-05-18T10:09:25.559" v="1017"/>
        <pc:sldMkLst>
          <pc:docMk/>
          <pc:sldMk cId="1239693065" sldId="386"/>
        </pc:sldMkLst>
      </pc:sldChg>
      <pc:sldChg chg="add">
        <pc:chgData name="Manish Sharma" userId="b799adb9ba789c8f" providerId="LiveId" clId="{8F6BADDC-A0CD-4D06-AA81-37EFB0884EBB}" dt="2022-05-18T10:09:25.559" v="1017"/>
        <pc:sldMkLst>
          <pc:docMk/>
          <pc:sldMk cId="2331089218" sldId="387"/>
        </pc:sldMkLst>
      </pc:sldChg>
      <pc:sldChg chg="add">
        <pc:chgData name="Manish Sharma" userId="b799adb9ba789c8f" providerId="LiveId" clId="{8F6BADDC-A0CD-4D06-AA81-37EFB0884EBB}" dt="2022-05-18T10:09:25.559" v="1017"/>
        <pc:sldMkLst>
          <pc:docMk/>
          <pc:sldMk cId="940231496" sldId="388"/>
        </pc:sldMkLst>
      </pc:sldChg>
      <pc:sldChg chg="add">
        <pc:chgData name="Manish Sharma" userId="b799adb9ba789c8f" providerId="LiveId" clId="{8F6BADDC-A0CD-4D06-AA81-37EFB0884EBB}" dt="2022-05-20T05:15:14.322" v="1058"/>
        <pc:sldMkLst>
          <pc:docMk/>
          <pc:sldMk cId="3313300973" sldId="391"/>
        </pc:sldMkLst>
      </pc:sldChg>
      <pc:sldChg chg="add">
        <pc:chgData name="Manish Sharma" userId="b799adb9ba789c8f" providerId="LiveId" clId="{8F6BADDC-A0CD-4D06-AA81-37EFB0884EBB}" dt="2022-05-19T05:11:55.584" v="1021"/>
        <pc:sldMkLst>
          <pc:docMk/>
          <pc:sldMk cId="2204562738" sldId="392"/>
        </pc:sldMkLst>
      </pc:sldChg>
      <pc:sldChg chg="add">
        <pc:chgData name="Manish Sharma" userId="b799adb9ba789c8f" providerId="LiveId" clId="{8F6BADDC-A0CD-4D06-AA81-37EFB0884EBB}" dt="2022-05-18T11:22:15.282" v="1019"/>
        <pc:sldMkLst>
          <pc:docMk/>
          <pc:sldMk cId="23709531" sldId="393"/>
        </pc:sldMkLst>
      </pc:sldChg>
      <pc:sldChg chg="add">
        <pc:chgData name="Manish Sharma" userId="b799adb9ba789c8f" providerId="LiveId" clId="{8F6BADDC-A0CD-4D06-AA81-37EFB0884EBB}" dt="2022-05-19T07:50:46.120" v="1023"/>
        <pc:sldMkLst>
          <pc:docMk/>
          <pc:sldMk cId="694169232" sldId="395"/>
        </pc:sldMkLst>
      </pc:sldChg>
      <pc:sldChg chg="add">
        <pc:chgData name="Manish Sharma" userId="b799adb9ba789c8f" providerId="LiveId" clId="{8F6BADDC-A0CD-4D06-AA81-37EFB0884EBB}" dt="2022-05-19T07:50:46.120" v="1023"/>
        <pc:sldMkLst>
          <pc:docMk/>
          <pc:sldMk cId="3920928659" sldId="396"/>
        </pc:sldMkLst>
      </pc:sldChg>
      <pc:sldChg chg="add">
        <pc:chgData name="Manish Sharma" userId="b799adb9ba789c8f" providerId="LiveId" clId="{8F6BADDC-A0CD-4D06-AA81-37EFB0884EBB}" dt="2022-05-20T06:01:01.725" v="1060"/>
        <pc:sldMkLst>
          <pc:docMk/>
          <pc:sldMk cId="3923253326" sldId="399"/>
        </pc:sldMkLst>
      </pc:sldChg>
      <pc:sldChg chg="add">
        <pc:chgData name="Manish Sharma" userId="b799adb9ba789c8f" providerId="LiveId" clId="{8F6BADDC-A0CD-4D06-AA81-37EFB0884EBB}" dt="2022-05-20T06:01:01.725" v="1060"/>
        <pc:sldMkLst>
          <pc:docMk/>
          <pc:sldMk cId="1859098652" sldId="400"/>
        </pc:sldMkLst>
      </pc:sldChg>
      <pc:sldChg chg="add">
        <pc:chgData name="Manish Sharma" userId="b799adb9ba789c8f" providerId="LiveId" clId="{8F6BADDC-A0CD-4D06-AA81-37EFB0884EBB}" dt="2022-05-20T06:01:01.725" v="1060"/>
        <pc:sldMkLst>
          <pc:docMk/>
          <pc:sldMk cId="2486780815" sldId="401"/>
        </pc:sldMkLst>
      </pc:sldChg>
      <pc:sldChg chg="add">
        <pc:chgData name="Manish Sharma" userId="b799adb9ba789c8f" providerId="LiveId" clId="{8F6BADDC-A0CD-4D06-AA81-37EFB0884EBB}" dt="2022-05-20T06:03:52.745" v="1061"/>
        <pc:sldMkLst>
          <pc:docMk/>
          <pc:sldMk cId="2478318775" sldId="402"/>
        </pc:sldMkLst>
      </pc:sldChg>
      <pc:sldChg chg="add">
        <pc:chgData name="Manish Sharma" userId="b799adb9ba789c8f" providerId="LiveId" clId="{8F6BADDC-A0CD-4D06-AA81-37EFB0884EBB}" dt="2022-05-20T09:09:29.884" v="1080"/>
        <pc:sldMkLst>
          <pc:docMk/>
          <pc:sldMk cId="2909444576" sldId="404"/>
        </pc:sldMkLst>
      </pc:sldChg>
      <pc:sldChg chg="add">
        <pc:chgData name="Manish Sharma" userId="b799adb9ba789c8f" providerId="LiveId" clId="{8F6BADDC-A0CD-4D06-AA81-37EFB0884EBB}" dt="2022-05-20T09:31:56.454" v="1082"/>
        <pc:sldMkLst>
          <pc:docMk/>
          <pc:sldMk cId="1747891241" sldId="405"/>
        </pc:sldMkLst>
      </pc:sldChg>
      <pc:sldChg chg="add">
        <pc:chgData name="Manish Sharma" userId="b799adb9ba789c8f" providerId="LiveId" clId="{8F6BADDC-A0CD-4D06-AA81-37EFB0884EBB}" dt="2022-05-17T07:36:30.075" v="248"/>
        <pc:sldMkLst>
          <pc:docMk/>
          <pc:sldMk cId="1426255416" sldId="419"/>
        </pc:sldMkLst>
      </pc:sldChg>
      <pc:sldChg chg="add">
        <pc:chgData name="Manish Sharma" userId="b799adb9ba789c8f" providerId="LiveId" clId="{8F6BADDC-A0CD-4D06-AA81-37EFB0884EBB}" dt="2022-05-17T07:36:30.075" v="248"/>
        <pc:sldMkLst>
          <pc:docMk/>
          <pc:sldMk cId="1148228370" sldId="420"/>
        </pc:sldMkLst>
      </pc:sldChg>
      <pc:sldChg chg="add">
        <pc:chgData name="Manish Sharma" userId="b799adb9ba789c8f" providerId="LiveId" clId="{8F6BADDC-A0CD-4D06-AA81-37EFB0884EBB}" dt="2022-05-17T10:11:10.005" v="249"/>
        <pc:sldMkLst>
          <pc:docMk/>
          <pc:sldMk cId="2543228366" sldId="422"/>
        </pc:sldMkLst>
      </pc:sldChg>
      <pc:sldChg chg="add">
        <pc:chgData name="Manish Sharma" userId="b799adb9ba789c8f" providerId="LiveId" clId="{8F6BADDC-A0CD-4D06-AA81-37EFB0884EBB}" dt="2022-05-17T10:11:10.005" v="249"/>
        <pc:sldMkLst>
          <pc:docMk/>
          <pc:sldMk cId="2451827515" sldId="423"/>
        </pc:sldMkLst>
      </pc:sldChg>
      <pc:sldChg chg="addSp delSp modSp new mod">
        <pc:chgData name="Manish Sharma" userId="b799adb9ba789c8f" providerId="LiveId" clId="{8F6BADDC-A0CD-4D06-AA81-37EFB0884EBB}" dt="2022-05-17T10:58:28.621" v="264"/>
        <pc:sldMkLst>
          <pc:docMk/>
          <pc:sldMk cId="883925414" sldId="424"/>
        </pc:sldMkLst>
        <pc:spChg chg="add del mod">
          <ac:chgData name="Manish Sharma" userId="b799adb9ba789c8f" providerId="LiveId" clId="{8F6BADDC-A0CD-4D06-AA81-37EFB0884EBB}" dt="2022-05-17T10:55:02.181" v="255"/>
          <ac:spMkLst>
            <pc:docMk/>
            <pc:sldMk cId="883925414" sldId="424"/>
            <ac:spMk id="2" creationId="{E738837F-601E-1D51-2996-6ACD46FA9F33}"/>
          </ac:spMkLst>
        </pc:spChg>
        <pc:spChg chg="add del">
          <ac:chgData name="Manish Sharma" userId="b799adb9ba789c8f" providerId="LiveId" clId="{8F6BADDC-A0CD-4D06-AA81-37EFB0884EBB}" dt="2022-05-17T10:54:55.104" v="254" actId="478"/>
          <ac:spMkLst>
            <pc:docMk/>
            <pc:sldMk cId="883925414" sldId="424"/>
            <ac:spMk id="3" creationId="{3C0CE10C-7E38-06A6-E976-767797092EE9}"/>
          </ac:spMkLst>
        </pc:spChg>
        <pc:spChg chg="add mod">
          <ac:chgData name="Manish Sharma" userId="b799adb9ba789c8f" providerId="LiveId" clId="{8F6BADDC-A0CD-4D06-AA81-37EFB0884EBB}" dt="2022-05-17T10:56:04.625" v="256"/>
          <ac:spMkLst>
            <pc:docMk/>
            <pc:sldMk cId="883925414" sldId="424"/>
            <ac:spMk id="4" creationId="{C3597AE1-4530-BC25-8C22-FFF46AF8FA39}"/>
          </ac:spMkLst>
        </pc:spChg>
        <pc:spChg chg="add mod">
          <ac:chgData name="Manish Sharma" userId="b799adb9ba789c8f" providerId="LiveId" clId="{8F6BADDC-A0CD-4D06-AA81-37EFB0884EBB}" dt="2022-05-17T10:56:04.625" v="256"/>
          <ac:spMkLst>
            <pc:docMk/>
            <pc:sldMk cId="883925414" sldId="424"/>
            <ac:spMk id="5" creationId="{85D1BC0A-DB50-B436-B187-36AB0A539112}"/>
          </ac:spMkLst>
        </pc:spChg>
        <pc:spChg chg="add mod">
          <ac:chgData name="Manish Sharma" userId="b799adb9ba789c8f" providerId="LiveId" clId="{8F6BADDC-A0CD-4D06-AA81-37EFB0884EBB}" dt="2022-05-17T10:56:51.038" v="257"/>
          <ac:spMkLst>
            <pc:docMk/>
            <pc:sldMk cId="883925414" sldId="424"/>
            <ac:spMk id="7" creationId="{3F55C558-7324-1437-1E92-C7BF7D9C6F9E}"/>
          </ac:spMkLst>
        </pc:spChg>
        <pc:spChg chg="add mod">
          <ac:chgData name="Manish Sharma" userId="b799adb9ba789c8f" providerId="LiveId" clId="{8F6BADDC-A0CD-4D06-AA81-37EFB0884EBB}" dt="2022-05-17T10:57:01.556" v="258"/>
          <ac:spMkLst>
            <pc:docMk/>
            <pc:sldMk cId="883925414" sldId="424"/>
            <ac:spMk id="9" creationId="{CE042780-DB16-EC6E-F83D-12EAFF1F923F}"/>
          </ac:spMkLst>
        </pc:spChg>
        <pc:spChg chg="add mod">
          <ac:chgData name="Manish Sharma" userId="b799adb9ba789c8f" providerId="LiveId" clId="{8F6BADDC-A0CD-4D06-AA81-37EFB0884EBB}" dt="2022-05-17T10:57:31.015" v="259"/>
          <ac:spMkLst>
            <pc:docMk/>
            <pc:sldMk cId="883925414" sldId="424"/>
            <ac:spMk id="11" creationId="{5C3656B1-34CA-9216-B872-BB3A6F4B7F06}"/>
          </ac:spMkLst>
        </pc:spChg>
        <pc:spChg chg="add mod">
          <ac:chgData name="Manish Sharma" userId="b799adb9ba789c8f" providerId="LiveId" clId="{8F6BADDC-A0CD-4D06-AA81-37EFB0884EBB}" dt="2022-05-17T10:57:31.015" v="259"/>
          <ac:spMkLst>
            <pc:docMk/>
            <pc:sldMk cId="883925414" sldId="424"/>
            <ac:spMk id="12" creationId="{5A1902C2-180C-27B9-343A-DD0896979B82}"/>
          </ac:spMkLst>
        </pc:spChg>
        <pc:spChg chg="add mod">
          <ac:chgData name="Manish Sharma" userId="b799adb9ba789c8f" providerId="LiveId" clId="{8F6BADDC-A0CD-4D06-AA81-37EFB0884EBB}" dt="2022-05-17T10:57:31.015" v="259"/>
          <ac:spMkLst>
            <pc:docMk/>
            <pc:sldMk cId="883925414" sldId="424"/>
            <ac:spMk id="14" creationId="{C1E99710-220E-52F4-BBEB-43DCEA8A6692}"/>
          </ac:spMkLst>
        </pc:spChg>
        <pc:spChg chg="add mod">
          <ac:chgData name="Manish Sharma" userId="b799adb9ba789c8f" providerId="LiveId" clId="{8F6BADDC-A0CD-4D06-AA81-37EFB0884EBB}" dt="2022-05-17T10:57:51.582" v="260"/>
          <ac:spMkLst>
            <pc:docMk/>
            <pc:sldMk cId="883925414" sldId="424"/>
            <ac:spMk id="16" creationId="{4ADE6AFF-EBDE-7277-42EC-FE21A885A8E3}"/>
          </ac:spMkLst>
        </pc:spChg>
        <pc:spChg chg="add mod">
          <ac:chgData name="Manish Sharma" userId="b799adb9ba789c8f" providerId="LiveId" clId="{8F6BADDC-A0CD-4D06-AA81-37EFB0884EBB}" dt="2022-05-17T10:58:03.978" v="261"/>
          <ac:spMkLst>
            <pc:docMk/>
            <pc:sldMk cId="883925414" sldId="424"/>
            <ac:spMk id="19" creationId="{BC8F32CF-AB7A-318E-CFE6-8F893B9743E9}"/>
          </ac:spMkLst>
        </pc:spChg>
        <pc:spChg chg="add mod">
          <ac:chgData name="Manish Sharma" userId="b799adb9ba789c8f" providerId="LiveId" clId="{8F6BADDC-A0CD-4D06-AA81-37EFB0884EBB}" dt="2022-05-17T10:58:11.760" v="262"/>
          <ac:spMkLst>
            <pc:docMk/>
            <pc:sldMk cId="883925414" sldId="424"/>
            <ac:spMk id="21" creationId="{DC3913FC-CC8D-17C5-DE33-6F7F415A24D3}"/>
          </ac:spMkLst>
        </pc:spChg>
        <pc:spChg chg="add mod">
          <ac:chgData name="Manish Sharma" userId="b799adb9ba789c8f" providerId="LiveId" clId="{8F6BADDC-A0CD-4D06-AA81-37EFB0884EBB}" dt="2022-05-17T10:58:20.901" v="263"/>
          <ac:spMkLst>
            <pc:docMk/>
            <pc:sldMk cId="883925414" sldId="424"/>
            <ac:spMk id="23" creationId="{3C314563-AF07-0AA4-A327-21AC524FBDBC}"/>
          </ac:spMkLst>
        </pc:spChg>
        <pc:spChg chg="add mod">
          <ac:chgData name="Manish Sharma" userId="b799adb9ba789c8f" providerId="LiveId" clId="{8F6BADDC-A0CD-4D06-AA81-37EFB0884EBB}" dt="2022-05-17T10:58:28.621" v="264"/>
          <ac:spMkLst>
            <pc:docMk/>
            <pc:sldMk cId="883925414" sldId="424"/>
            <ac:spMk id="25" creationId="{0ADEF257-A06C-A80C-4F48-6F4D962679B8}"/>
          </ac:spMkLst>
        </pc:spChg>
        <pc:cxnChg chg="add mod">
          <ac:chgData name="Manish Sharma" userId="b799adb9ba789c8f" providerId="LiveId" clId="{8F6BADDC-A0CD-4D06-AA81-37EFB0884EBB}" dt="2022-05-17T10:56:04.625" v="256"/>
          <ac:cxnSpMkLst>
            <pc:docMk/>
            <pc:sldMk cId="883925414" sldId="424"/>
            <ac:cxnSpMk id="6" creationId="{37FE3335-B697-037C-1363-AE65DB80CFBD}"/>
          </ac:cxnSpMkLst>
        </pc:cxnChg>
        <pc:cxnChg chg="add mod">
          <ac:chgData name="Manish Sharma" userId="b799adb9ba789c8f" providerId="LiveId" clId="{8F6BADDC-A0CD-4D06-AA81-37EFB0884EBB}" dt="2022-05-17T10:56:51.038" v="257"/>
          <ac:cxnSpMkLst>
            <pc:docMk/>
            <pc:sldMk cId="883925414" sldId="424"/>
            <ac:cxnSpMk id="8" creationId="{EEF8E5E0-6501-F258-FF7E-A76431DFA3DE}"/>
          </ac:cxnSpMkLst>
        </pc:cxnChg>
        <pc:cxnChg chg="add mod">
          <ac:chgData name="Manish Sharma" userId="b799adb9ba789c8f" providerId="LiveId" clId="{8F6BADDC-A0CD-4D06-AA81-37EFB0884EBB}" dt="2022-05-17T10:57:01.556" v="258"/>
          <ac:cxnSpMkLst>
            <pc:docMk/>
            <pc:sldMk cId="883925414" sldId="424"/>
            <ac:cxnSpMk id="10" creationId="{375F468E-F5B5-2EB6-8292-855798C52F09}"/>
          </ac:cxnSpMkLst>
        </pc:cxnChg>
        <pc:cxnChg chg="add mod">
          <ac:chgData name="Manish Sharma" userId="b799adb9ba789c8f" providerId="LiveId" clId="{8F6BADDC-A0CD-4D06-AA81-37EFB0884EBB}" dt="2022-05-17T10:57:31.015" v="259"/>
          <ac:cxnSpMkLst>
            <pc:docMk/>
            <pc:sldMk cId="883925414" sldId="424"/>
            <ac:cxnSpMk id="13" creationId="{D7B9DD05-1FCB-3A4E-D974-0A9F2E059B3A}"/>
          </ac:cxnSpMkLst>
        </pc:cxnChg>
        <pc:cxnChg chg="add mod">
          <ac:chgData name="Manish Sharma" userId="b799adb9ba789c8f" providerId="LiveId" clId="{8F6BADDC-A0CD-4D06-AA81-37EFB0884EBB}" dt="2022-05-17T10:57:31.015" v="259"/>
          <ac:cxnSpMkLst>
            <pc:docMk/>
            <pc:sldMk cId="883925414" sldId="424"/>
            <ac:cxnSpMk id="15" creationId="{24EB9E6E-A9BD-293C-D07F-67FA62F5417F}"/>
          </ac:cxnSpMkLst>
        </pc:cxnChg>
        <pc:cxnChg chg="add mod">
          <ac:chgData name="Manish Sharma" userId="b799adb9ba789c8f" providerId="LiveId" clId="{8F6BADDC-A0CD-4D06-AA81-37EFB0884EBB}" dt="2022-05-17T10:57:51.582" v="260"/>
          <ac:cxnSpMkLst>
            <pc:docMk/>
            <pc:sldMk cId="883925414" sldId="424"/>
            <ac:cxnSpMk id="17" creationId="{DFD32277-A468-8D42-78FD-2EA126DCC277}"/>
          </ac:cxnSpMkLst>
        </pc:cxnChg>
        <pc:cxnChg chg="add mod">
          <ac:chgData name="Manish Sharma" userId="b799adb9ba789c8f" providerId="LiveId" clId="{8F6BADDC-A0CD-4D06-AA81-37EFB0884EBB}" dt="2022-05-17T10:57:51.582" v="260"/>
          <ac:cxnSpMkLst>
            <pc:docMk/>
            <pc:sldMk cId="883925414" sldId="424"/>
            <ac:cxnSpMk id="18" creationId="{BB34A7DF-DBF4-1739-3EC9-C4CCC5A5A148}"/>
          </ac:cxnSpMkLst>
        </pc:cxnChg>
        <pc:cxnChg chg="add mod">
          <ac:chgData name="Manish Sharma" userId="b799adb9ba789c8f" providerId="LiveId" clId="{8F6BADDC-A0CD-4D06-AA81-37EFB0884EBB}" dt="2022-05-17T10:58:03.978" v="261"/>
          <ac:cxnSpMkLst>
            <pc:docMk/>
            <pc:sldMk cId="883925414" sldId="424"/>
            <ac:cxnSpMk id="20" creationId="{C9262CE8-E67D-E0BA-6BDB-CFF80736A485}"/>
          </ac:cxnSpMkLst>
        </pc:cxnChg>
        <pc:cxnChg chg="add mod">
          <ac:chgData name="Manish Sharma" userId="b799adb9ba789c8f" providerId="LiveId" clId="{8F6BADDC-A0CD-4D06-AA81-37EFB0884EBB}" dt="2022-05-17T10:58:11.760" v="262"/>
          <ac:cxnSpMkLst>
            <pc:docMk/>
            <pc:sldMk cId="883925414" sldId="424"/>
            <ac:cxnSpMk id="22" creationId="{27BE5792-1A04-563D-E632-EAEADCA8BFC3}"/>
          </ac:cxnSpMkLst>
        </pc:cxnChg>
        <pc:cxnChg chg="add mod">
          <ac:chgData name="Manish Sharma" userId="b799adb9ba789c8f" providerId="LiveId" clId="{8F6BADDC-A0CD-4D06-AA81-37EFB0884EBB}" dt="2022-05-17T10:58:20.901" v="263"/>
          <ac:cxnSpMkLst>
            <pc:docMk/>
            <pc:sldMk cId="883925414" sldId="424"/>
            <ac:cxnSpMk id="24" creationId="{2F9D8CC6-95A8-B0F1-AE26-5B225C6D0D0E}"/>
          </ac:cxnSpMkLst>
        </pc:cxnChg>
        <pc:cxnChg chg="add mod">
          <ac:chgData name="Manish Sharma" userId="b799adb9ba789c8f" providerId="LiveId" clId="{8F6BADDC-A0CD-4D06-AA81-37EFB0884EBB}" dt="2022-05-17T10:58:28.621" v="264"/>
          <ac:cxnSpMkLst>
            <pc:docMk/>
            <pc:sldMk cId="883925414" sldId="424"/>
            <ac:cxnSpMk id="26" creationId="{E04ECC86-7920-B5CC-F8D8-0B61E7BAFFE1}"/>
          </ac:cxnSpMkLst>
        </pc:cxnChg>
      </pc:sldChg>
      <pc:sldChg chg="addSp delSp modSp new mod">
        <pc:chgData name="Manish Sharma" userId="b799adb9ba789c8f" providerId="LiveId" clId="{8F6BADDC-A0CD-4D06-AA81-37EFB0884EBB}" dt="2022-05-17T11:04:40.465" v="276"/>
        <pc:sldMkLst>
          <pc:docMk/>
          <pc:sldMk cId="4102801547" sldId="425"/>
        </pc:sldMkLst>
        <pc:spChg chg="del">
          <ac:chgData name="Manish Sharma" userId="b799adb9ba789c8f" providerId="LiveId" clId="{8F6BADDC-A0CD-4D06-AA81-37EFB0884EBB}" dt="2022-05-17T11:02:45.466" v="268" actId="478"/>
          <ac:spMkLst>
            <pc:docMk/>
            <pc:sldMk cId="4102801547" sldId="425"/>
            <ac:spMk id="2" creationId="{65DC9205-91E7-D937-889D-29B0C69361BD}"/>
          </ac:spMkLst>
        </pc:spChg>
        <pc:spChg chg="del">
          <ac:chgData name="Manish Sharma" userId="b799adb9ba789c8f" providerId="LiveId" clId="{8F6BADDC-A0CD-4D06-AA81-37EFB0884EBB}" dt="2022-05-17T11:02:45.466" v="268" actId="478"/>
          <ac:spMkLst>
            <pc:docMk/>
            <pc:sldMk cId="4102801547" sldId="425"/>
            <ac:spMk id="3" creationId="{4C1B2481-6336-338D-6CDE-A7A78549403F}"/>
          </ac:spMkLst>
        </pc:spChg>
        <pc:spChg chg="add mod">
          <ac:chgData name="Manish Sharma" userId="b799adb9ba789c8f" providerId="LiveId" clId="{8F6BADDC-A0CD-4D06-AA81-37EFB0884EBB}" dt="2022-05-17T11:02:53.299" v="269"/>
          <ac:spMkLst>
            <pc:docMk/>
            <pc:sldMk cId="4102801547" sldId="425"/>
            <ac:spMk id="4" creationId="{5EE94AA5-A516-AA38-0384-2DF64ABE0532}"/>
          </ac:spMkLst>
        </pc:spChg>
        <pc:spChg chg="add mod">
          <ac:chgData name="Manish Sharma" userId="b799adb9ba789c8f" providerId="LiveId" clId="{8F6BADDC-A0CD-4D06-AA81-37EFB0884EBB}" dt="2022-05-17T11:02:53.299" v="269"/>
          <ac:spMkLst>
            <pc:docMk/>
            <pc:sldMk cId="4102801547" sldId="425"/>
            <ac:spMk id="5" creationId="{FD7AF6D2-D3C7-A3DE-B550-4A2A56F096F5}"/>
          </ac:spMkLst>
        </pc:spChg>
        <pc:spChg chg="add mod">
          <ac:chgData name="Manish Sharma" userId="b799adb9ba789c8f" providerId="LiveId" clId="{8F6BADDC-A0CD-4D06-AA81-37EFB0884EBB}" dt="2022-05-17T11:03:01.354" v="270"/>
          <ac:spMkLst>
            <pc:docMk/>
            <pc:sldMk cId="4102801547" sldId="425"/>
            <ac:spMk id="7" creationId="{02EFADC9-A665-8AB0-7FA0-1D894E41FC28}"/>
          </ac:spMkLst>
        </pc:spChg>
        <pc:spChg chg="add mod">
          <ac:chgData name="Manish Sharma" userId="b799adb9ba789c8f" providerId="LiveId" clId="{8F6BADDC-A0CD-4D06-AA81-37EFB0884EBB}" dt="2022-05-17T11:03:01.354" v="270"/>
          <ac:spMkLst>
            <pc:docMk/>
            <pc:sldMk cId="4102801547" sldId="425"/>
            <ac:spMk id="8" creationId="{93D0B103-7207-9B7C-B23A-48B9D1FC46BE}"/>
          </ac:spMkLst>
        </pc:spChg>
        <pc:spChg chg="add mod">
          <ac:chgData name="Manish Sharma" userId="b799adb9ba789c8f" providerId="LiveId" clId="{8F6BADDC-A0CD-4D06-AA81-37EFB0884EBB}" dt="2022-05-17T11:03:26.471" v="271"/>
          <ac:spMkLst>
            <pc:docMk/>
            <pc:sldMk cId="4102801547" sldId="425"/>
            <ac:spMk id="11" creationId="{8D9CB61B-8F5F-B83E-F035-6DF4F2199F7C}"/>
          </ac:spMkLst>
        </pc:spChg>
        <pc:spChg chg="add mod">
          <ac:chgData name="Manish Sharma" userId="b799adb9ba789c8f" providerId="LiveId" clId="{8F6BADDC-A0CD-4D06-AA81-37EFB0884EBB}" dt="2022-05-17T11:03:35.684" v="272"/>
          <ac:spMkLst>
            <pc:docMk/>
            <pc:sldMk cId="4102801547" sldId="425"/>
            <ac:spMk id="13" creationId="{A80360AD-A500-32BA-FEE1-E7644337C512}"/>
          </ac:spMkLst>
        </pc:spChg>
        <pc:spChg chg="add mod">
          <ac:chgData name="Manish Sharma" userId="b799adb9ba789c8f" providerId="LiveId" clId="{8F6BADDC-A0CD-4D06-AA81-37EFB0884EBB}" dt="2022-05-17T11:03:55.409" v="273"/>
          <ac:spMkLst>
            <pc:docMk/>
            <pc:sldMk cId="4102801547" sldId="425"/>
            <ac:spMk id="14" creationId="{DBC5F6A0-C85A-4BB9-90A1-D1B08B68CB9E}"/>
          </ac:spMkLst>
        </pc:spChg>
        <pc:spChg chg="add mod">
          <ac:chgData name="Manish Sharma" userId="b799adb9ba789c8f" providerId="LiveId" clId="{8F6BADDC-A0CD-4D06-AA81-37EFB0884EBB}" dt="2022-05-17T11:04:01.479" v="274"/>
          <ac:spMkLst>
            <pc:docMk/>
            <pc:sldMk cId="4102801547" sldId="425"/>
            <ac:spMk id="17" creationId="{FAABA119-5EC9-16D8-68BA-6E89365327D7}"/>
          </ac:spMkLst>
        </pc:spChg>
        <pc:spChg chg="add mod">
          <ac:chgData name="Manish Sharma" userId="b799adb9ba789c8f" providerId="LiveId" clId="{8F6BADDC-A0CD-4D06-AA81-37EFB0884EBB}" dt="2022-05-17T11:04:18.162" v="275"/>
          <ac:spMkLst>
            <pc:docMk/>
            <pc:sldMk cId="4102801547" sldId="425"/>
            <ac:spMk id="18" creationId="{1DD50AA2-9102-1B09-943F-D100345A3FAC}"/>
          </ac:spMkLst>
        </pc:spChg>
        <pc:spChg chg="add mod">
          <ac:chgData name="Manish Sharma" userId="b799adb9ba789c8f" providerId="LiveId" clId="{8F6BADDC-A0CD-4D06-AA81-37EFB0884EBB}" dt="2022-05-17T11:04:18.162" v="275"/>
          <ac:spMkLst>
            <pc:docMk/>
            <pc:sldMk cId="4102801547" sldId="425"/>
            <ac:spMk id="20" creationId="{BD9BB25A-6C24-5E66-2667-6514C7ADB533}"/>
          </ac:spMkLst>
        </pc:spChg>
        <pc:spChg chg="add mod">
          <ac:chgData name="Manish Sharma" userId="b799adb9ba789c8f" providerId="LiveId" clId="{8F6BADDC-A0CD-4D06-AA81-37EFB0884EBB}" dt="2022-05-17T11:04:40.465" v="276"/>
          <ac:spMkLst>
            <pc:docMk/>
            <pc:sldMk cId="4102801547" sldId="425"/>
            <ac:spMk id="21" creationId="{0A4183D9-E8D0-69A5-ED95-6AB3DEFB5D85}"/>
          </ac:spMkLst>
        </pc:spChg>
        <pc:cxnChg chg="add mod">
          <ac:chgData name="Manish Sharma" userId="b799adb9ba789c8f" providerId="LiveId" clId="{8F6BADDC-A0CD-4D06-AA81-37EFB0884EBB}" dt="2022-05-17T11:02:53.299" v="269"/>
          <ac:cxnSpMkLst>
            <pc:docMk/>
            <pc:sldMk cId="4102801547" sldId="425"/>
            <ac:cxnSpMk id="6" creationId="{758186B1-0E63-81DF-82A2-DDEB59D3441B}"/>
          </ac:cxnSpMkLst>
        </pc:cxnChg>
        <pc:cxnChg chg="add mod">
          <ac:chgData name="Manish Sharma" userId="b799adb9ba789c8f" providerId="LiveId" clId="{8F6BADDC-A0CD-4D06-AA81-37EFB0884EBB}" dt="2022-05-17T11:03:01.354" v="270"/>
          <ac:cxnSpMkLst>
            <pc:docMk/>
            <pc:sldMk cId="4102801547" sldId="425"/>
            <ac:cxnSpMk id="9" creationId="{D1E380A8-9C4F-C423-0AD3-4BDB8A6BAB10}"/>
          </ac:cxnSpMkLst>
        </pc:cxnChg>
        <pc:cxnChg chg="add mod">
          <ac:chgData name="Manish Sharma" userId="b799adb9ba789c8f" providerId="LiveId" clId="{8F6BADDC-A0CD-4D06-AA81-37EFB0884EBB}" dt="2022-05-17T11:03:26.471" v="271"/>
          <ac:cxnSpMkLst>
            <pc:docMk/>
            <pc:sldMk cId="4102801547" sldId="425"/>
            <ac:cxnSpMk id="10" creationId="{B6351BC8-349C-1E95-C536-D7173A906F46}"/>
          </ac:cxnSpMkLst>
        </pc:cxnChg>
        <pc:cxnChg chg="add mod">
          <ac:chgData name="Manish Sharma" userId="b799adb9ba789c8f" providerId="LiveId" clId="{8F6BADDC-A0CD-4D06-AA81-37EFB0884EBB}" dt="2022-05-17T11:03:35.684" v="272"/>
          <ac:cxnSpMkLst>
            <pc:docMk/>
            <pc:sldMk cId="4102801547" sldId="425"/>
            <ac:cxnSpMk id="12" creationId="{9BC928CA-82BE-725E-BE92-6BC78746B332}"/>
          </ac:cxnSpMkLst>
        </pc:cxnChg>
        <pc:cxnChg chg="add mod">
          <ac:chgData name="Manish Sharma" userId="b799adb9ba789c8f" providerId="LiveId" clId="{8F6BADDC-A0CD-4D06-AA81-37EFB0884EBB}" dt="2022-05-17T11:03:55.409" v="273"/>
          <ac:cxnSpMkLst>
            <pc:docMk/>
            <pc:sldMk cId="4102801547" sldId="425"/>
            <ac:cxnSpMk id="15" creationId="{7D488418-0D82-F89A-09FF-1FF4DBAA96D4}"/>
          </ac:cxnSpMkLst>
        </pc:cxnChg>
        <pc:cxnChg chg="add mod">
          <ac:chgData name="Manish Sharma" userId="b799adb9ba789c8f" providerId="LiveId" clId="{8F6BADDC-A0CD-4D06-AA81-37EFB0884EBB}" dt="2022-05-17T11:03:55.409" v="273"/>
          <ac:cxnSpMkLst>
            <pc:docMk/>
            <pc:sldMk cId="4102801547" sldId="425"/>
            <ac:cxnSpMk id="16" creationId="{8C38F4E1-14CE-C6B2-B772-0B683C49F280}"/>
          </ac:cxnSpMkLst>
        </pc:cxnChg>
        <pc:cxnChg chg="add mod">
          <ac:chgData name="Manish Sharma" userId="b799adb9ba789c8f" providerId="LiveId" clId="{8F6BADDC-A0CD-4D06-AA81-37EFB0884EBB}" dt="2022-05-17T11:04:18.162" v="275"/>
          <ac:cxnSpMkLst>
            <pc:docMk/>
            <pc:sldMk cId="4102801547" sldId="425"/>
            <ac:cxnSpMk id="19" creationId="{A729881F-B275-5BC4-49E5-5AB44E62DFDD}"/>
          </ac:cxnSpMkLst>
        </pc:cxnChg>
        <pc:cxnChg chg="add mod">
          <ac:chgData name="Manish Sharma" userId="b799adb9ba789c8f" providerId="LiveId" clId="{8F6BADDC-A0CD-4D06-AA81-37EFB0884EBB}" dt="2022-05-17T11:04:40.465" v="276"/>
          <ac:cxnSpMkLst>
            <pc:docMk/>
            <pc:sldMk cId="4102801547" sldId="425"/>
            <ac:cxnSpMk id="22" creationId="{A3A78990-E24C-E4D3-7AEF-F73086C257F5}"/>
          </ac:cxnSpMkLst>
        </pc:cxnChg>
      </pc:sldChg>
      <pc:sldChg chg="modSp new mod">
        <pc:chgData name="Manish Sharma" userId="b799adb9ba789c8f" providerId="LiveId" clId="{8F6BADDC-A0CD-4D06-AA81-37EFB0884EBB}" dt="2022-05-17T11:24:43.146" v="671" actId="20577"/>
        <pc:sldMkLst>
          <pc:docMk/>
          <pc:sldMk cId="2780482045" sldId="426"/>
        </pc:sldMkLst>
        <pc:spChg chg="mod">
          <ac:chgData name="Manish Sharma" userId="b799adb9ba789c8f" providerId="LiveId" clId="{8F6BADDC-A0CD-4D06-AA81-37EFB0884EBB}" dt="2022-05-17T11:20:50.971" v="278"/>
          <ac:spMkLst>
            <pc:docMk/>
            <pc:sldMk cId="2780482045" sldId="426"/>
            <ac:spMk id="2" creationId="{4E8DADEC-A22E-2366-238B-AA5CD375BD20}"/>
          </ac:spMkLst>
        </pc:spChg>
        <pc:spChg chg="mod">
          <ac:chgData name="Manish Sharma" userId="b799adb9ba789c8f" providerId="LiveId" clId="{8F6BADDC-A0CD-4D06-AA81-37EFB0884EBB}" dt="2022-05-17T11:24:43.146" v="671" actId="20577"/>
          <ac:spMkLst>
            <pc:docMk/>
            <pc:sldMk cId="2780482045" sldId="426"/>
            <ac:spMk id="3" creationId="{2B1831D0-3A0B-0559-ABA1-48212C66687C}"/>
          </ac:spMkLst>
        </pc:spChg>
      </pc:sldChg>
      <pc:sldChg chg="modSp new mod">
        <pc:chgData name="Manish Sharma" userId="b799adb9ba789c8f" providerId="LiveId" clId="{8F6BADDC-A0CD-4D06-AA81-37EFB0884EBB}" dt="2022-05-18T03:46:25.072" v="1002" actId="20577"/>
        <pc:sldMkLst>
          <pc:docMk/>
          <pc:sldMk cId="3133552149" sldId="427"/>
        </pc:sldMkLst>
        <pc:spChg chg="mod">
          <ac:chgData name="Manish Sharma" userId="b799adb9ba789c8f" providerId="LiveId" clId="{8F6BADDC-A0CD-4D06-AA81-37EFB0884EBB}" dt="2022-05-18T03:42:34.834" v="673"/>
          <ac:spMkLst>
            <pc:docMk/>
            <pc:sldMk cId="3133552149" sldId="427"/>
            <ac:spMk id="2" creationId="{C07821C7-9F42-56EE-8A03-EFB8EBF064A0}"/>
          </ac:spMkLst>
        </pc:spChg>
        <pc:spChg chg="mod">
          <ac:chgData name="Manish Sharma" userId="b799adb9ba789c8f" providerId="LiveId" clId="{8F6BADDC-A0CD-4D06-AA81-37EFB0884EBB}" dt="2022-05-18T03:46:25.072" v="1002" actId="20577"/>
          <ac:spMkLst>
            <pc:docMk/>
            <pc:sldMk cId="3133552149" sldId="427"/>
            <ac:spMk id="3" creationId="{57920655-BBC9-46A4-62DF-B7EF2DDF99FB}"/>
          </ac:spMkLst>
        </pc:spChg>
      </pc:sldChg>
      <pc:sldChg chg="add">
        <pc:chgData name="Manish Sharma" userId="b799adb9ba789c8f" providerId="LiveId" clId="{8F6BADDC-A0CD-4D06-AA81-37EFB0884EBB}" dt="2022-05-18T06:51:27.953" v="1005"/>
        <pc:sldMkLst>
          <pc:docMk/>
          <pc:sldMk cId="1397816597" sldId="428"/>
        </pc:sldMkLst>
      </pc:sldChg>
      <pc:sldChg chg="addSp delSp modSp new mod">
        <pc:chgData name="Manish Sharma" userId="b799adb9ba789c8f" providerId="LiveId" clId="{8F6BADDC-A0CD-4D06-AA81-37EFB0884EBB}" dt="2022-05-18T07:04:10.576" v="1010"/>
        <pc:sldMkLst>
          <pc:docMk/>
          <pc:sldMk cId="854419023" sldId="429"/>
        </pc:sldMkLst>
        <pc:spChg chg="mod">
          <ac:chgData name="Manish Sharma" userId="b799adb9ba789c8f" providerId="LiveId" clId="{8F6BADDC-A0CD-4D06-AA81-37EFB0884EBB}" dt="2022-05-18T06:52:11.884" v="1007"/>
          <ac:spMkLst>
            <pc:docMk/>
            <pc:sldMk cId="854419023" sldId="429"/>
            <ac:spMk id="2" creationId="{D7D0B116-A1AC-96FB-2086-E8DC360055D5}"/>
          </ac:spMkLst>
        </pc:spChg>
        <pc:spChg chg="del">
          <ac:chgData name="Manish Sharma" userId="b799adb9ba789c8f" providerId="LiveId" clId="{8F6BADDC-A0CD-4D06-AA81-37EFB0884EBB}" dt="2022-05-18T06:52:15.530" v="1008" actId="478"/>
          <ac:spMkLst>
            <pc:docMk/>
            <pc:sldMk cId="854419023" sldId="429"/>
            <ac:spMk id="3" creationId="{C8E5FA75-41EE-DBC7-889A-BB94F93F9ECA}"/>
          </ac:spMkLst>
        </pc:spChg>
        <pc:spChg chg="add mod">
          <ac:chgData name="Manish Sharma" userId="b799adb9ba789c8f" providerId="LiveId" clId="{8F6BADDC-A0CD-4D06-AA81-37EFB0884EBB}" dt="2022-05-18T06:52:24.078" v="1009"/>
          <ac:spMkLst>
            <pc:docMk/>
            <pc:sldMk cId="854419023" sldId="429"/>
            <ac:spMk id="4" creationId="{37649410-EB3A-AB53-3676-86E2E3B9301A}"/>
          </ac:spMkLst>
        </pc:spChg>
        <pc:spChg chg="add mod">
          <ac:chgData name="Manish Sharma" userId="b799adb9ba789c8f" providerId="LiveId" clId="{8F6BADDC-A0CD-4D06-AA81-37EFB0884EBB}" dt="2022-05-18T06:52:24.078" v="1009"/>
          <ac:spMkLst>
            <pc:docMk/>
            <pc:sldMk cId="854419023" sldId="429"/>
            <ac:spMk id="5" creationId="{23427F2B-3DFC-2692-6D37-4A2F30B83ECC}"/>
          </ac:spMkLst>
        </pc:spChg>
        <pc:spChg chg="add mod">
          <ac:chgData name="Manish Sharma" userId="b799adb9ba789c8f" providerId="LiveId" clId="{8F6BADDC-A0CD-4D06-AA81-37EFB0884EBB}" dt="2022-05-18T06:52:24.078" v="1009"/>
          <ac:spMkLst>
            <pc:docMk/>
            <pc:sldMk cId="854419023" sldId="429"/>
            <ac:spMk id="6" creationId="{54656DEC-0DD9-AC98-678F-0EC71D4CAD52}"/>
          </ac:spMkLst>
        </pc:spChg>
        <pc:spChg chg="add mod">
          <ac:chgData name="Manish Sharma" userId="b799adb9ba789c8f" providerId="LiveId" clId="{8F6BADDC-A0CD-4D06-AA81-37EFB0884EBB}" dt="2022-05-18T06:52:24.078" v="1009"/>
          <ac:spMkLst>
            <pc:docMk/>
            <pc:sldMk cId="854419023" sldId="429"/>
            <ac:spMk id="8" creationId="{9D9C86D1-02CE-6645-98E8-8E4B63A50D82}"/>
          </ac:spMkLst>
        </pc:spChg>
        <pc:spChg chg="add mod">
          <ac:chgData name="Manish Sharma" userId="b799adb9ba789c8f" providerId="LiveId" clId="{8F6BADDC-A0CD-4D06-AA81-37EFB0884EBB}" dt="2022-05-18T07:04:10.576" v="1010"/>
          <ac:spMkLst>
            <pc:docMk/>
            <pc:sldMk cId="854419023" sldId="429"/>
            <ac:spMk id="9" creationId="{32677917-0468-1DD7-E62E-6B6486E68F10}"/>
          </ac:spMkLst>
        </pc:spChg>
        <pc:spChg chg="add mod">
          <ac:chgData name="Manish Sharma" userId="b799adb9ba789c8f" providerId="LiveId" clId="{8F6BADDC-A0CD-4D06-AA81-37EFB0884EBB}" dt="2022-05-18T07:04:10.576" v="1010"/>
          <ac:spMkLst>
            <pc:docMk/>
            <pc:sldMk cId="854419023" sldId="429"/>
            <ac:spMk id="10" creationId="{5C92188C-6FD3-B4F9-B82F-9EB922BC0B7B}"/>
          </ac:spMkLst>
        </pc:spChg>
        <pc:spChg chg="add mod">
          <ac:chgData name="Manish Sharma" userId="b799adb9ba789c8f" providerId="LiveId" clId="{8F6BADDC-A0CD-4D06-AA81-37EFB0884EBB}" dt="2022-05-18T07:04:10.576" v="1010"/>
          <ac:spMkLst>
            <pc:docMk/>
            <pc:sldMk cId="854419023" sldId="429"/>
            <ac:spMk id="11" creationId="{A93800AB-BC3F-23B2-3087-73BAE5F185D3}"/>
          </ac:spMkLst>
        </pc:spChg>
        <pc:spChg chg="add mod">
          <ac:chgData name="Manish Sharma" userId="b799adb9ba789c8f" providerId="LiveId" clId="{8F6BADDC-A0CD-4D06-AA81-37EFB0884EBB}" dt="2022-05-18T07:04:10.576" v="1010"/>
          <ac:spMkLst>
            <pc:docMk/>
            <pc:sldMk cId="854419023" sldId="429"/>
            <ac:spMk id="13" creationId="{665D6F24-1D76-B4C6-E083-0558E1D9464D}"/>
          </ac:spMkLst>
        </pc:spChg>
        <pc:cxnChg chg="add mod">
          <ac:chgData name="Manish Sharma" userId="b799adb9ba789c8f" providerId="LiveId" clId="{8F6BADDC-A0CD-4D06-AA81-37EFB0884EBB}" dt="2022-05-18T06:52:24.078" v="1009"/>
          <ac:cxnSpMkLst>
            <pc:docMk/>
            <pc:sldMk cId="854419023" sldId="429"/>
            <ac:cxnSpMk id="7" creationId="{B41319BA-B597-26B4-438A-A533E368161B}"/>
          </ac:cxnSpMkLst>
        </pc:cxnChg>
        <pc:cxnChg chg="add mod">
          <ac:chgData name="Manish Sharma" userId="b799adb9ba789c8f" providerId="LiveId" clId="{8F6BADDC-A0CD-4D06-AA81-37EFB0884EBB}" dt="2022-05-18T07:04:10.576" v="1010"/>
          <ac:cxnSpMkLst>
            <pc:docMk/>
            <pc:sldMk cId="854419023" sldId="429"/>
            <ac:cxnSpMk id="12" creationId="{7E08BD8A-9ACE-B555-9838-7485C3C7B917}"/>
          </ac:cxnSpMkLst>
        </pc:cxnChg>
      </pc:sldChg>
      <pc:sldChg chg="addSp delSp modSp new mod">
        <pc:chgData name="Manish Sharma" userId="b799adb9ba789c8f" providerId="LiveId" clId="{8F6BADDC-A0CD-4D06-AA81-37EFB0884EBB}" dt="2022-05-18T07:08:12.585" v="1016"/>
        <pc:sldMkLst>
          <pc:docMk/>
          <pc:sldMk cId="612484225" sldId="430"/>
        </pc:sldMkLst>
        <pc:spChg chg="mod">
          <ac:chgData name="Manish Sharma" userId="b799adb9ba789c8f" providerId="LiveId" clId="{8F6BADDC-A0CD-4D06-AA81-37EFB0884EBB}" dt="2022-05-18T07:07:04.714" v="1012"/>
          <ac:spMkLst>
            <pc:docMk/>
            <pc:sldMk cId="612484225" sldId="430"/>
            <ac:spMk id="2" creationId="{F44A3370-CD36-7F3B-5A92-F1B0E62E80C2}"/>
          </ac:spMkLst>
        </pc:spChg>
        <pc:spChg chg="del">
          <ac:chgData name="Manish Sharma" userId="b799adb9ba789c8f" providerId="LiveId" clId="{8F6BADDC-A0CD-4D06-AA81-37EFB0884EBB}" dt="2022-05-18T07:07:08.094" v="1013" actId="478"/>
          <ac:spMkLst>
            <pc:docMk/>
            <pc:sldMk cId="612484225" sldId="430"/>
            <ac:spMk id="3" creationId="{213BC56D-582C-EF35-3872-843E3911ABDB}"/>
          </ac:spMkLst>
        </pc:spChg>
        <pc:spChg chg="add mod">
          <ac:chgData name="Manish Sharma" userId="b799adb9ba789c8f" providerId="LiveId" clId="{8F6BADDC-A0CD-4D06-AA81-37EFB0884EBB}" dt="2022-05-18T07:07:17.591" v="1014"/>
          <ac:spMkLst>
            <pc:docMk/>
            <pc:sldMk cId="612484225" sldId="430"/>
            <ac:spMk id="4" creationId="{FCFDFB5E-B0DD-5EBC-4F76-0979761DB44C}"/>
          </ac:spMkLst>
        </pc:spChg>
        <pc:spChg chg="add mod">
          <ac:chgData name="Manish Sharma" userId="b799adb9ba789c8f" providerId="LiveId" clId="{8F6BADDC-A0CD-4D06-AA81-37EFB0884EBB}" dt="2022-05-18T07:07:17.591" v="1014"/>
          <ac:spMkLst>
            <pc:docMk/>
            <pc:sldMk cId="612484225" sldId="430"/>
            <ac:spMk id="5" creationId="{29078BF7-3729-0FDC-2AEE-1F2C73A5522F}"/>
          </ac:spMkLst>
        </pc:spChg>
        <pc:spChg chg="add mod">
          <ac:chgData name="Manish Sharma" userId="b799adb9ba789c8f" providerId="LiveId" clId="{8F6BADDC-A0CD-4D06-AA81-37EFB0884EBB}" dt="2022-05-18T07:07:17.591" v="1014"/>
          <ac:spMkLst>
            <pc:docMk/>
            <pc:sldMk cId="612484225" sldId="430"/>
            <ac:spMk id="6" creationId="{8B3108FE-01AE-FF1F-A394-89001B4F690E}"/>
          </ac:spMkLst>
        </pc:spChg>
        <pc:spChg chg="add mod">
          <ac:chgData name="Manish Sharma" userId="b799adb9ba789c8f" providerId="LiveId" clId="{8F6BADDC-A0CD-4D06-AA81-37EFB0884EBB}" dt="2022-05-18T07:07:54.335" v="1015"/>
          <ac:spMkLst>
            <pc:docMk/>
            <pc:sldMk cId="612484225" sldId="430"/>
            <ac:spMk id="9" creationId="{B23C13D2-61DE-3EFB-9871-C6AAD8E4BA26}"/>
          </ac:spMkLst>
        </pc:spChg>
        <pc:spChg chg="add mod">
          <ac:chgData name="Manish Sharma" userId="b799adb9ba789c8f" providerId="LiveId" clId="{8F6BADDC-A0CD-4D06-AA81-37EFB0884EBB}" dt="2022-05-18T07:07:54.335" v="1015"/>
          <ac:spMkLst>
            <pc:docMk/>
            <pc:sldMk cId="612484225" sldId="430"/>
            <ac:spMk id="10" creationId="{A39FDEC0-C183-617D-5526-7EEC2B24AB2C}"/>
          </ac:spMkLst>
        </pc:spChg>
        <pc:spChg chg="add mod">
          <ac:chgData name="Manish Sharma" userId="b799adb9ba789c8f" providerId="LiveId" clId="{8F6BADDC-A0CD-4D06-AA81-37EFB0884EBB}" dt="2022-05-18T07:08:12.585" v="1016"/>
          <ac:spMkLst>
            <pc:docMk/>
            <pc:sldMk cId="612484225" sldId="430"/>
            <ac:spMk id="11" creationId="{C103D569-6657-2AAC-3321-BF61AEF01740}"/>
          </ac:spMkLst>
        </pc:spChg>
        <pc:spChg chg="add mod">
          <ac:chgData name="Manish Sharma" userId="b799adb9ba789c8f" providerId="LiveId" clId="{8F6BADDC-A0CD-4D06-AA81-37EFB0884EBB}" dt="2022-05-18T07:08:12.585" v="1016"/>
          <ac:spMkLst>
            <pc:docMk/>
            <pc:sldMk cId="612484225" sldId="430"/>
            <ac:spMk id="12" creationId="{2D88D389-A03A-97E6-F119-69C77D1A68D9}"/>
          </ac:spMkLst>
        </pc:spChg>
        <pc:cxnChg chg="add mod">
          <ac:chgData name="Manish Sharma" userId="b799adb9ba789c8f" providerId="LiveId" clId="{8F6BADDC-A0CD-4D06-AA81-37EFB0884EBB}" dt="2022-05-18T07:07:17.591" v="1014"/>
          <ac:cxnSpMkLst>
            <pc:docMk/>
            <pc:sldMk cId="612484225" sldId="430"/>
            <ac:cxnSpMk id="7" creationId="{1C75E7EE-BA96-EF32-708E-16BE975BE12F}"/>
          </ac:cxnSpMkLst>
        </pc:cxnChg>
        <pc:cxnChg chg="add mod">
          <ac:chgData name="Manish Sharma" userId="b799adb9ba789c8f" providerId="LiveId" clId="{8F6BADDC-A0CD-4D06-AA81-37EFB0884EBB}" dt="2022-05-18T07:07:17.591" v="1014"/>
          <ac:cxnSpMkLst>
            <pc:docMk/>
            <pc:sldMk cId="612484225" sldId="430"/>
            <ac:cxnSpMk id="8" creationId="{0468580C-C811-A471-318B-0D33EB03895F}"/>
          </ac:cxnSpMkLst>
        </pc:cxnChg>
      </pc:sldChg>
      <pc:sldChg chg="add">
        <pc:chgData name="Manish Sharma" userId="b799adb9ba789c8f" providerId="LiveId" clId="{8F6BADDC-A0CD-4D06-AA81-37EFB0884EBB}" dt="2022-05-19T07:50:53.281" v="1024"/>
        <pc:sldMkLst>
          <pc:docMk/>
          <pc:sldMk cId="1063568358" sldId="431"/>
        </pc:sldMkLst>
      </pc:sldChg>
      <pc:sldChg chg="add del">
        <pc:chgData name="Manish Sharma" userId="b799adb9ba789c8f" providerId="LiveId" clId="{8F6BADDC-A0CD-4D06-AA81-37EFB0884EBB}" dt="2022-05-18T11:22:33.811" v="1020" actId="2696"/>
        <pc:sldMkLst>
          <pc:docMk/>
          <pc:sldMk cId="3546740194" sldId="431"/>
        </pc:sldMkLst>
      </pc:sldChg>
      <pc:sldChg chg="addSp delSp modSp new mod">
        <pc:chgData name="Manish Sharma" userId="b799adb9ba789c8f" providerId="LiveId" clId="{8F6BADDC-A0CD-4D06-AA81-37EFB0884EBB}" dt="2022-05-19T07:58:19.225" v="1032"/>
        <pc:sldMkLst>
          <pc:docMk/>
          <pc:sldMk cId="1482665698" sldId="432"/>
        </pc:sldMkLst>
        <pc:spChg chg="del">
          <ac:chgData name="Manish Sharma" userId="b799adb9ba789c8f" providerId="LiveId" clId="{8F6BADDC-A0CD-4D06-AA81-37EFB0884EBB}" dt="2022-05-19T07:56:01.895" v="1026" actId="478"/>
          <ac:spMkLst>
            <pc:docMk/>
            <pc:sldMk cId="1482665698" sldId="432"/>
            <ac:spMk id="2" creationId="{9A15D2DB-A29A-C7F1-2BD4-1704E57D645A}"/>
          </ac:spMkLst>
        </pc:spChg>
        <pc:spChg chg="del">
          <ac:chgData name="Manish Sharma" userId="b799adb9ba789c8f" providerId="LiveId" clId="{8F6BADDC-A0CD-4D06-AA81-37EFB0884EBB}" dt="2022-05-19T07:56:01.895" v="1026" actId="478"/>
          <ac:spMkLst>
            <pc:docMk/>
            <pc:sldMk cId="1482665698" sldId="432"/>
            <ac:spMk id="3" creationId="{40F3B60F-77A2-378E-11C0-1A69C1F6F6CD}"/>
          </ac:spMkLst>
        </pc:spChg>
        <pc:spChg chg="add mod">
          <ac:chgData name="Manish Sharma" userId="b799adb9ba789c8f" providerId="LiveId" clId="{8F6BADDC-A0CD-4D06-AA81-37EFB0884EBB}" dt="2022-05-19T07:56:14.186" v="1027"/>
          <ac:spMkLst>
            <pc:docMk/>
            <pc:sldMk cId="1482665698" sldId="432"/>
            <ac:spMk id="4" creationId="{49032614-512A-7FB6-F938-ED956B936451}"/>
          </ac:spMkLst>
        </pc:spChg>
        <pc:spChg chg="add mod">
          <ac:chgData name="Manish Sharma" userId="b799adb9ba789c8f" providerId="LiveId" clId="{8F6BADDC-A0CD-4D06-AA81-37EFB0884EBB}" dt="2022-05-19T07:56:14.186" v="1027"/>
          <ac:spMkLst>
            <pc:docMk/>
            <pc:sldMk cId="1482665698" sldId="432"/>
            <ac:spMk id="5" creationId="{3C4297D9-1C0F-67E4-7383-28B66F1DF66D}"/>
          </ac:spMkLst>
        </pc:spChg>
        <pc:spChg chg="add mod">
          <ac:chgData name="Manish Sharma" userId="b799adb9ba789c8f" providerId="LiveId" clId="{8F6BADDC-A0CD-4D06-AA81-37EFB0884EBB}" dt="2022-05-19T07:56:14.186" v="1027"/>
          <ac:spMkLst>
            <pc:docMk/>
            <pc:sldMk cId="1482665698" sldId="432"/>
            <ac:spMk id="6" creationId="{B23B85ED-17E1-D2A9-4718-43510047CF05}"/>
          </ac:spMkLst>
        </pc:spChg>
        <pc:spChg chg="add mod">
          <ac:chgData name="Manish Sharma" userId="b799adb9ba789c8f" providerId="LiveId" clId="{8F6BADDC-A0CD-4D06-AA81-37EFB0884EBB}" dt="2022-05-19T07:56:14.186" v="1027"/>
          <ac:spMkLst>
            <pc:docMk/>
            <pc:sldMk cId="1482665698" sldId="432"/>
            <ac:spMk id="9" creationId="{EEDD5AC7-2591-703F-6012-3BE38ECE623C}"/>
          </ac:spMkLst>
        </pc:spChg>
        <pc:spChg chg="add mod">
          <ac:chgData name="Manish Sharma" userId="b799adb9ba789c8f" providerId="LiveId" clId="{8F6BADDC-A0CD-4D06-AA81-37EFB0884EBB}" dt="2022-05-19T07:56:14.186" v="1027"/>
          <ac:spMkLst>
            <pc:docMk/>
            <pc:sldMk cId="1482665698" sldId="432"/>
            <ac:spMk id="10" creationId="{C48ACF31-DAB2-C9AB-97FA-D43E34CCE3AD}"/>
          </ac:spMkLst>
        </pc:spChg>
        <pc:spChg chg="add mod">
          <ac:chgData name="Manish Sharma" userId="b799adb9ba789c8f" providerId="LiveId" clId="{8F6BADDC-A0CD-4D06-AA81-37EFB0884EBB}" dt="2022-05-19T07:56:14.186" v="1027"/>
          <ac:spMkLst>
            <pc:docMk/>
            <pc:sldMk cId="1482665698" sldId="432"/>
            <ac:spMk id="11" creationId="{59A88362-D022-8F6B-4587-8A9609A532D0}"/>
          </ac:spMkLst>
        </pc:spChg>
        <pc:spChg chg="add mod">
          <ac:chgData name="Manish Sharma" userId="b799adb9ba789c8f" providerId="LiveId" clId="{8F6BADDC-A0CD-4D06-AA81-37EFB0884EBB}" dt="2022-05-19T07:56:49.684" v="1028"/>
          <ac:spMkLst>
            <pc:docMk/>
            <pc:sldMk cId="1482665698" sldId="432"/>
            <ac:spMk id="12" creationId="{43C05F5F-2344-9D4D-0129-5E7DBB9309B3}"/>
          </ac:spMkLst>
        </pc:spChg>
        <pc:spChg chg="add mod">
          <ac:chgData name="Manish Sharma" userId="b799adb9ba789c8f" providerId="LiveId" clId="{8F6BADDC-A0CD-4D06-AA81-37EFB0884EBB}" dt="2022-05-19T07:57:22.275" v="1029"/>
          <ac:spMkLst>
            <pc:docMk/>
            <pc:sldMk cId="1482665698" sldId="432"/>
            <ac:spMk id="13" creationId="{989E5892-BB2B-302D-2E41-8137D330FA2C}"/>
          </ac:spMkLst>
        </pc:spChg>
        <pc:spChg chg="add mod">
          <ac:chgData name="Manish Sharma" userId="b799adb9ba789c8f" providerId="LiveId" clId="{8F6BADDC-A0CD-4D06-AA81-37EFB0884EBB}" dt="2022-05-19T07:57:22.275" v="1029"/>
          <ac:spMkLst>
            <pc:docMk/>
            <pc:sldMk cId="1482665698" sldId="432"/>
            <ac:spMk id="14" creationId="{8AAC2D7C-CCC8-040D-A1E9-DEA2D5FB1CE6}"/>
          </ac:spMkLst>
        </pc:spChg>
        <pc:spChg chg="add mod">
          <ac:chgData name="Manish Sharma" userId="b799adb9ba789c8f" providerId="LiveId" clId="{8F6BADDC-A0CD-4D06-AA81-37EFB0884EBB}" dt="2022-05-19T07:57:44.485" v="1030"/>
          <ac:spMkLst>
            <pc:docMk/>
            <pc:sldMk cId="1482665698" sldId="432"/>
            <ac:spMk id="16" creationId="{D4DE3318-8932-7C26-6F61-42C8D727F062}"/>
          </ac:spMkLst>
        </pc:spChg>
        <pc:spChg chg="add mod">
          <ac:chgData name="Manish Sharma" userId="b799adb9ba789c8f" providerId="LiveId" clId="{8F6BADDC-A0CD-4D06-AA81-37EFB0884EBB}" dt="2022-05-19T07:57:44.485" v="1030"/>
          <ac:spMkLst>
            <pc:docMk/>
            <pc:sldMk cId="1482665698" sldId="432"/>
            <ac:spMk id="18" creationId="{B3E23D1F-0823-D03E-89D2-782E1F77D0B7}"/>
          </ac:spMkLst>
        </pc:spChg>
        <pc:spChg chg="add mod">
          <ac:chgData name="Manish Sharma" userId="b799adb9ba789c8f" providerId="LiveId" clId="{8F6BADDC-A0CD-4D06-AA81-37EFB0884EBB}" dt="2022-05-19T07:58:01.586" v="1031"/>
          <ac:spMkLst>
            <pc:docMk/>
            <pc:sldMk cId="1482665698" sldId="432"/>
            <ac:spMk id="19" creationId="{B1E1805C-782C-3BB8-62CD-58343ACD2611}"/>
          </ac:spMkLst>
        </pc:spChg>
        <pc:spChg chg="add mod">
          <ac:chgData name="Manish Sharma" userId="b799adb9ba789c8f" providerId="LiveId" clId="{8F6BADDC-A0CD-4D06-AA81-37EFB0884EBB}" dt="2022-05-19T07:58:19.225" v="1032"/>
          <ac:spMkLst>
            <pc:docMk/>
            <pc:sldMk cId="1482665698" sldId="432"/>
            <ac:spMk id="24" creationId="{41032EC3-2324-F78C-C4F0-BAB9B000D9F0}"/>
          </ac:spMkLst>
        </pc:spChg>
        <pc:spChg chg="add mod">
          <ac:chgData name="Manish Sharma" userId="b799adb9ba789c8f" providerId="LiveId" clId="{8F6BADDC-A0CD-4D06-AA81-37EFB0884EBB}" dt="2022-05-19T07:58:19.225" v="1032"/>
          <ac:spMkLst>
            <pc:docMk/>
            <pc:sldMk cId="1482665698" sldId="432"/>
            <ac:spMk id="25" creationId="{62656FF6-1A28-1562-132A-715473E1130F}"/>
          </ac:spMkLst>
        </pc:spChg>
        <pc:spChg chg="add mod">
          <ac:chgData name="Manish Sharma" userId="b799adb9ba789c8f" providerId="LiveId" clId="{8F6BADDC-A0CD-4D06-AA81-37EFB0884EBB}" dt="2022-05-19T07:58:19.225" v="1032"/>
          <ac:spMkLst>
            <pc:docMk/>
            <pc:sldMk cId="1482665698" sldId="432"/>
            <ac:spMk id="26" creationId="{FEE75BB6-E8E2-1603-95F9-7906E395FC48}"/>
          </ac:spMkLst>
        </pc:spChg>
        <pc:cxnChg chg="add mod">
          <ac:chgData name="Manish Sharma" userId="b799adb9ba789c8f" providerId="LiveId" clId="{8F6BADDC-A0CD-4D06-AA81-37EFB0884EBB}" dt="2022-05-19T07:56:14.186" v="1027"/>
          <ac:cxnSpMkLst>
            <pc:docMk/>
            <pc:sldMk cId="1482665698" sldId="432"/>
            <ac:cxnSpMk id="7" creationId="{D4503F59-82DB-14B8-938C-6B037EAC3124}"/>
          </ac:cxnSpMkLst>
        </pc:cxnChg>
        <pc:cxnChg chg="add mod">
          <ac:chgData name="Manish Sharma" userId="b799adb9ba789c8f" providerId="LiveId" clId="{8F6BADDC-A0CD-4D06-AA81-37EFB0884EBB}" dt="2022-05-19T07:56:14.186" v="1027"/>
          <ac:cxnSpMkLst>
            <pc:docMk/>
            <pc:sldMk cId="1482665698" sldId="432"/>
            <ac:cxnSpMk id="8" creationId="{7B8A9D8D-D6FE-6608-3434-95C36D706E77}"/>
          </ac:cxnSpMkLst>
        </pc:cxnChg>
        <pc:cxnChg chg="add mod">
          <ac:chgData name="Manish Sharma" userId="b799adb9ba789c8f" providerId="LiveId" clId="{8F6BADDC-A0CD-4D06-AA81-37EFB0884EBB}" dt="2022-05-19T07:57:44.485" v="1030"/>
          <ac:cxnSpMkLst>
            <pc:docMk/>
            <pc:sldMk cId="1482665698" sldId="432"/>
            <ac:cxnSpMk id="15" creationId="{E1D227F3-B3A4-8CD8-383E-C38E0EC31F91}"/>
          </ac:cxnSpMkLst>
        </pc:cxnChg>
        <pc:cxnChg chg="add mod">
          <ac:chgData name="Manish Sharma" userId="b799adb9ba789c8f" providerId="LiveId" clId="{8F6BADDC-A0CD-4D06-AA81-37EFB0884EBB}" dt="2022-05-19T07:57:44.485" v="1030"/>
          <ac:cxnSpMkLst>
            <pc:docMk/>
            <pc:sldMk cId="1482665698" sldId="432"/>
            <ac:cxnSpMk id="17" creationId="{65CF08C9-0CBC-47C1-7ABD-BED8DE2C4923}"/>
          </ac:cxnSpMkLst>
        </pc:cxnChg>
        <pc:cxnChg chg="add mod">
          <ac:chgData name="Manish Sharma" userId="b799adb9ba789c8f" providerId="LiveId" clId="{8F6BADDC-A0CD-4D06-AA81-37EFB0884EBB}" dt="2022-05-19T07:58:19.225" v="1032"/>
          <ac:cxnSpMkLst>
            <pc:docMk/>
            <pc:sldMk cId="1482665698" sldId="432"/>
            <ac:cxnSpMk id="20" creationId="{7849278F-6271-9E55-03D4-6B3468AF775C}"/>
          </ac:cxnSpMkLst>
        </pc:cxnChg>
        <pc:cxnChg chg="add mod">
          <ac:chgData name="Manish Sharma" userId="b799adb9ba789c8f" providerId="LiveId" clId="{8F6BADDC-A0CD-4D06-AA81-37EFB0884EBB}" dt="2022-05-19T07:58:19.225" v="1032"/>
          <ac:cxnSpMkLst>
            <pc:docMk/>
            <pc:sldMk cId="1482665698" sldId="432"/>
            <ac:cxnSpMk id="21" creationId="{0C93275A-B019-31C4-5AAC-3FD365D7DC7C}"/>
          </ac:cxnSpMkLst>
        </pc:cxnChg>
        <pc:cxnChg chg="add mod">
          <ac:chgData name="Manish Sharma" userId="b799adb9ba789c8f" providerId="LiveId" clId="{8F6BADDC-A0CD-4D06-AA81-37EFB0884EBB}" dt="2022-05-19T07:58:19.225" v="1032"/>
          <ac:cxnSpMkLst>
            <pc:docMk/>
            <pc:sldMk cId="1482665698" sldId="432"/>
            <ac:cxnSpMk id="22" creationId="{C8FD00A4-9F40-D9F5-9372-CBF180833915}"/>
          </ac:cxnSpMkLst>
        </pc:cxnChg>
        <pc:cxnChg chg="add mod">
          <ac:chgData name="Manish Sharma" userId="b799adb9ba789c8f" providerId="LiveId" clId="{8F6BADDC-A0CD-4D06-AA81-37EFB0884EBB}" dt="2022-05-19T07:58:19.225" v="1032"/>
          <ac:cxnSpMkLst>
            <pc:docMk/>
            <pc:sldMk cId="1482665698" sldId="432"/>
            <ac:cxnSpMk id="23" creationId="{D8A8F05E-030C-4FF2-07F9-B6DBB67F7EA3}"/>
          </ac:cxnSpMkLst>
        </pc:cxnChg>
      </pc:sldChg>
      <pc:sldChg chg="modSp add mod">
        <pc:chgData name="Manish Sharma" userId="b799adb9ba789c8f" providerId="LiveId" clId="{8F6BADDC-A0CD-4D06-AA81-37EFB0884EBB}" dt="2022-05-20T04:25:15.204" v="1057" actId="20577"/>
        <pc:sldMkLst>
          <pc:docMk/>
          <pc:sldMk cId="1225956522" sldId="433"/>
        </pc:sldMkLst>
        <pc:spChg chg="mod">
          <ac:chgData name="Manish Sharma" userId="b799adb9ba789c8f" providerId="LiveId" clId="{8F6BADDC-A0CD-4D06-AA81-37EFB0884EBB}" dt="2022-05-20T04:25:15.204" v="1057" actId="20577"/>
          <ac:spMkLst>
            <pc:docMk/>
            <pc:sldMk cId="1225956522" sldId="433"/>
            <ac:spMk id="3" creationId="{3F98721C-3936-4505-9A13-6E78110D9002}"/>
          </ac:spMkLst>
        </pc:spChg>
      </pc:sldChg>
      <pc:sldChg chg="add">
        <pc:chgData name="Manish Sharma" userId="b799adb9ba789c8f" providerId="LiveId" clId="{8F6BADDC-A0CD-4D06-AA81-37EFB0884EBB}" dt="2022-05-20T05:15:14.322" v="1058"/>
        <pc:sldMkLst>
          <pc:docMk/>
          <pc:sldMk cId="952090625" sldId="434"/>
        </pc:sldMkLst>
      </pc:sldChg>
      <pc:sldChg chg="add">
        <pc:chgData name="Manish Sharma" userId="b799adb9ba789c8f" providerId="LiveId" clId="{8F6BADDC-A0CD-4D06-AA81-37EFB0884EBB}" dt="2022-05-20T05:15:14.322" v="1058"/>
        <pc:sldMkLst>
          <pc:docMk/>
          <pc:sldMk cId="2637513665" sldId="435"/>
        </pc:sldMkLst>
      </pc:sldChg>
      <pc:sldChg chg="add">
        <pc:chgData name="Manish Sharma" userId="b799adb9ba789c8f" providerId="LiveId" clId="{8F6BADDC-A0CD-4D06-AA81-37EFB0884EBB}" dt="2022-05-20T05:21:22.516" v="1059"/>
        <pc:sldMkLst>
          <pc:docMk/>
          <pc:sldMk cId="2424590513" sldId="436"/>
        </pc:sldMkLst>
      </pc:sldChg>
      <pc:sldChg chg="addSp delSp modSp new mod">
        <pc:chgData name="Manish Sharma" userId="b799adb9ba789c8f" providerId="LiveId" clId="{8F6BADDC-A0CD-4D06-AA81-37EFB0884EBB}" dt="2022-05-20T07:22:38.636" v="1079"/>
        <pc:sldMkLst>
          <pc:docMk/>
          <pc:sldMk cId="3112906949" sldId="437"/>
        </pc:sldMkLst>
        <pc:spChg chg="del">
          <ac:chgData name="Manish Sharma" userId="b799adb9ba789c8f" providerId="LiveId" clId="{8F6BADDC-A0CD-4D06-AA81-37EFB0884EBB}" dt="2022-05-20T06:27:15.448" v="1063" actId="478"/>
          <ac:spMkLst>
            <pc:docMk/>
            <pc:sldMk cId="3112906949" sldId="437"/>
            <ac:spMk id="2" creationId="{BC726FDD-6BE3-C09C-B604-6985023859B7}"/>
          </ac:spMkLst>
        </pc:spChg>
        <pc:spChg chg="add mod">
          <ac:chgData name="Manish Sharma" userId="b799adb9ba789c8f" providerId="LiveId" clId="{8F6BADDC-A0CD-4D06-AA81-37EFB0884EBB}" dt="2022-05-20T06:27:32.001" v="1064"/>
          <ac:spMkLst>
            <pc:docMk/>
            <pc:sldMk cId="3112906949" sldId="437"/>
            <ac:spMk id="3" creationId="{337DC564-D9AD-E201-62CD-C5628CD2BDED}"/>
          </ac:spMkLst>
        </pc:spChg>
        <pc:spChg chg="add mod">
          <ac:chgData name="Manish Sharma" userId="b799adb9ba789c8f" providerId="LiveId" clId="{8F6BADDC-A0CD-4D06-AA81-37EFB0884EBB}" dt="2022-05-20T06:27:43.546" v="1065"/>
          <ac:spMkLst>
            <pc:docMk/>
            <pc:sldMk cId="3112906949" sldId="437"/>
            <ac:spMk id="4" creationId="{56687C04-749D-9A40-05BE-130F15C75A43}"/>
          </ac:spMkLst>
        </pc:spChg>
        <pc:spChg chg="add mod">
          <ac:chgData name="Manish Sharma" userId="b799adb9ba789c8f" providerId="LiveId" clId="{8F6BADDC-A0CD-4D06-AA81-37EFB0884EBB}" dt="2022-05-20T06:28:05.660" v="1066"/>
          <ac:spMkLst>
            <pc:docMk/>
            <pc:sldMk cId="3112906949" sldId="437"/>
            <ac:spMk id="5" creationId="{5E7B91ED-D1E4-C94D-4430-C5057DA9F061}"/>
          </ac:spMkLst>
        </pc:spChg>
        <pc:spChg chg="add mod">
          <ac:chgData name="Manish Sharma" userId="b799adb9ba789c8f" providerId="LiveId" clId="{8F6BADDC-A0CD-4D06-AA81-37EFB0884EBB}" dt="2022-05-20T06:28:05.660" v="1066"/>
          <ac:spMkLst>
            <pc:docMk/>
            <pc:sldMk cId="3112906949" sldId="437"/>
            <ac:spMk id="6" creationId="{094DFBF1-F2D0-056D-7BCF-17DA5B279B1D}"/>
          </ac:spMkLst>
        </pc:spChg>
        <pc:spChg chg="add mod">
          <ac:chgData name="Manish Sharma" userId="b799adb9ba789c8f" providerId="LiveId" clId="{8F6BADDC-A0CD-4D06-AA81-37EFB0884EBB}" dt="2022-05-20T06:28:05.660" v="1066"/>
          <ac:spMkLst>
            <pc:docMk/>
            <pc:sldMk cId="3112906949" sldId="437"/>
            <ac:spMk id="7" creationId="{331DD651-8969-8F7B-FDD2-4F1AD5E37F19}"/>
          </ac:spMkLst>
        </pc:spChg>
        <pc:spChg chg="add mod">
          <ac:chgData name="Manish Sharma" userId="b799adb9ba789c8f" providerId="LiveId" clId="{8F6BADDC-A0CD-4D06-AA81-37EFB0884EBB}" dt="2022-05-20T06:28:05.660" v="1066"/>
          <ac:spMkLst>
            <pc:docMk/>
            <pc:sldMk cId="3112906949" sldId="437"/>
            <ac:spMk id="8" creationId="{367AE282-3AB7-F318-B783-D0F79032306E}"/>
          </ac:spMkLst>
        </pc:spChg>
        <pc:spChg chg="add mod">
          <ac:chgData name="Manish Sharma" userId="b799adb9ba789c8f" providerId="LiveId" clId="{8F6BADDC-A0CD-4D06-AA81-37EFB0884EBB}" dt="2022-05-20T06:28:36.600" v="1067"/>
          <ac:spMkLst>
            <pc:docMk/>
            <pc:sldMk cId="3112906949" sldId="437"/>
            <ac:spMk id="9" creationId="{ACAEB9FE-F288-90E7-8709-9895ADF27EE0}"/>
          </ac:spMkLst>
        </pc:spChg>
        <pc:spChg chg="add mod">
          <ac:chgData name="Manish Sharma" userId="b799adb9ba789c8f" providerId="LiveId" clId="{8F6BADDC-A0CD-4D06-AA81-37EFB0884EBB}" dt="2022-05-20T06:28:36.600" v="1067"/>
          <ac:spMkLst>
            <pc:docMk/>
            <pc:sldMk cId="3112906949" sldId="437"/>
            <ac:spMk id="10" creationId="{5D8C4353-7418-39F4-3ECB-532B26E03CBC}"/>
          </ac:spMkLst>
        </pc:spChg>
        <pc:spChg chg="add mod">
          <ac:chgData name="Manish Sharma" userId="b799adb9ba789c8f" providerId="LiveId" clId="{8F6BADDC-A0CD-4D06-AA81-37EFB0884EBB}" dt="2022-05-20T06:29:36.111" v="1068"/>
          <ac:spMkLst>
            <pc:docMk/>
            <pc:sldMk cId="3112906949" sldId="437"/>
            <ac:spMk id="12" creationId="{707EB568-6F9D-15D4-5C02-E558D36B1ADD}"/>
          </ac:spMkLst>
        </pc:spChg>
        <pc:spChg chg="add mod">
          <ac:chgData name="Manish Sharma" userId="b799adb9ba789c8f" providerId="LiveId" clId="{8F6BADDC-A0CD-4D06-AA81-37EFB0884EBB}" dt="2022-05-20T06:29:42.568" v="1069"/>
          <ac:spMkLst>
            <pc:docMk/>
            <pc:sldMk cId="3112906949" sldId="437"/>
            <ac:spMk id="14" creationId="{90F3B955-8F66-6C8C-A80F-7D24583D9C46}"/>
          </ac:spMkLst>
        </pc:spChg>
        <pc:spChg chg="add mod">
          <ac:chgData name="Manish Sharma" userId="b799adb9ba789c8f" providerId="LiveId" clId="{8F6BADDC-A0CD-4D06-AA81-37EFB0884EBB}" dt="2022-05-20T06:30:04.339" v="1070"/>
          <ac:spMkLst>
            <pc:docMk/>
            <pc:sldMk cId="3112906949" sldId="437"/>
            <ac:spMk id="16" creationId="{D05296EB-8397-51AD-E1AD-622E7126A8E4}"/>
          </ac:spMkLst>
        </pc:spChg>
        <pc:spChg chg="add mod">
          <ac:chgData name="Manish Sharma" userId="b799adb9ba789c8f" providerId="LiveId" clId="{8F6BADDC-A0CD-4D06-AA81-37EFB0884EBB}" dt="2022-05-20T06:30:28.156" v="1071"/>
          <ac:spMkLst>
            <pc:docMk/>
            <pc:sldMk cId="3112906949" sldId="437"/>
            <ac:spMk id="17" creationId="{FCDCA7EF-6084-F4EC-0501-D1AA95B7AAAA}"/>
          </ac:spMkLst>
        </pc:spChg>
        <pc:spChg chg="add mod">
          <ac:chgData name="Manish Sharma" userId="b799adb9ba789c8f" providerId="LiveId" clId="{8F6BADDC-A0CD-4D06-AA81-37EFB0884EBB}" dt="2022-05-20T06:30:38.442" v="1072"/>
          <ac:spMkLst>
            <pc:docMk/>
            <pc:sldMk cId="3112906949" sldId="437"/>
            <ac:spMk id="19" creationId="{9339C65B-087A-4C10-B9D0-F0BF8AD8D019}"/>
          </ac:spMkLst>
        </pc:spChg>
        <pc:spChg chg="add mod">
          <ac:chgData name="Manish Sharma" userId="b799adb9ba789c8f" providerId="LiveId" clId="{8F6BADDC-A0CD-4D06-AA81-37EFB0884EBB}" dt="2022-05-20T06:31:09.486" v="1073"/>
          <ac:spMkLst>
            <pc:docMk/>
            <pc:sldMk cId="3112906949" sldId="437"/>
            <ac:spMk id="21" creationId="{0208D674-A79A-ACFA-6709-6870258D94CE}"/>
          </ac:spMkLst>
        </pc:spChg>
        <pc:spChg chg="add mod">
          <ac:chgData name="Manish Sharma" userId="b799adb9ba789c8f" providerId="LiveId" clId="{8F6BADDC-A0CD-4D06-AA81-37EFB0884EBB}" dt="2022-05-20T06:31:41.277" v="1074"/>
          <ac:spMkLst>
            <pc:docMk/>
            <pc:sldMk cId="3112906949" sldId="437"/>
            <ac:spMk id="22" creationId="{F4863DE4-379E-126F-0E71-A7EC2B365082}"/>
          </ac:spMkLst>
        </pc:spChg>
        <pc:spChg chg="add mod">
          <ac:chgData name="Manish Sharma" userId="b799adb9ba789c8f" providerId="LiveId" clId="{8F6BADDC-A0CD-4D06-AA81-37EFB0884EBB}" dt="2022-05-20T06:31:41.277" v="1074"/>
          <ac:spMkLst>
            <pc:docMk/>
            <pc:sldMk cId="3112906949" sldId="437"/>
            <ac:spMk id="23" creationId="{81F26165-A7BE-0960-1B2C-836A58FF292C}"/>
          </ac:spMkLst>
        </pc:spChg>
        <pc:spChg chg="add mod">
          <ac:chgData name="Manish Sharma" userId="b799adb9ba789c8f" providerId="LiveId" clId="{8F6BADDC-A0CD-4D06-AA81-37EFB0884EBB}" dt="2022-05-20T06:31:41.277" v="1074"/>
          <ac:spMkLst>
            <pc:docMk/>
            <pc:sldMk cId="3112906949" sldId="437"/>
            <ac:spMk id="24" creationId="{3F2286A1-5A05-7113-92CD-3BF47360D006}"/>
          </ac:spMkLst>
        </pc:spChg>
        <pc:spChg chg="add mod">
          <ac:chgData name="Manish Sharma" userId="b799adb9ba789c8f" providerId="LiveId" clId="{8F6BADDC-A0CD-4D06-AA81-37EFB0884EBB}" dt="2022-05-20T06:31:41.277" v="1074"/>
          <ac:spMkLst>
            <pc:docMk/>
            <pc:sldMk cId="3112906949" sldId="437"/>
            <ac:spMk id="25" creationId="{410013AD-E6DA-214F-BB3E-C0EDCB1D332A}"/>
          </ac:spMkLst>
        </pc:spChg>
        <pc:spChg chg="add mod">
          <ac:chgData name="Manish Sharma" userId="b799adb9ba789c8f" providerId="LiveId" clId="{8F6BADDC-A0CD-4D06-AA81-37EFB0884EBB}" dt="2022-05-20T06:31:41.277" v="1074"/>
          <ac:spMkLst>
            <pc:docMk/>
            <pc:sldMk cId="3112906949" sldId="437"/>
            <ac:spMk id="26" creationId="{A62A5A4E-590E-4878-7B15-79A4875EA32D}"/>
          </ac:spMkLst>
        </pc:spChg>
        <pc:spChg chg="add mod">
          <ac:chgData name="Manish Sharma" userId="b799adb9ba789c8f" providerId="LiveId" clId="{8F6BADDC-A0CD-4D06-AA81-37EFB0884EBB}" dt="2022-05-20T06:31:54.120" v="1075"/>
          <ac:spMkLst>
            <pc:docMk/>
            <pc:sldMk cId="3112906949" sldId="437"/>
            <ac:spMk id="28" creationId="{4570D4FB-4A27-9658-1BE9-EF4D65641784}"/>
          </ac:spMkLst>
        </pc:spChg>
        <pc:spChg chg="add mod">
          <ac:chgData name="Manish Sharma" userId="b799adb9ba789c8f" providerId="LiveId" clId="{8F6BADDC-A0CD-4D06-AA81-37EFB0884EBB}" dt="2022-05-20T06:32:05.915" v="1076"/>
          <ac:spMkLst>
            <pc:docMk/>
            <pc:sldMk cId="3112906949" sldId="437"/>
            <ac:spMk id="30" creationId="{6990FE2D-926E-EA17-41D9-0D449C3B21B3}"/>
          </ac:spMkLst>
        </pc:spChg>
        <pc:spChg chg="add mod">
          <ac:chgData name="Manish Sharma" userId="b799adb9ba789c8f" providerId="LiveId" clId="{8F6BADDC-A0CD-4D06-AA81-37EFB0884EBB}" dt="2022-05-20T06:32:37.897" v="1077"/>
          <ac:spMkLst>
            <pc:docMk/>
            <pc:sldMk cId="3112906949" sldId="437"/>
            <ac:spMk id="31" creationId="{5A1A4284-0E01-D46A-2544-333F81BA2F41}"/>
          </ac:spMkLst>
        </pc:spChg>
        <pc:spChg chg="add mod">
          <ac:chgData name="Manish Sharma" userId="b799adb9ba789c8f" providerId="LiveId" clId="{8F6BADDC-A0CD-4D06-AA81-37EFB0884EBB}" dt="2022-05-20T06:32:37.897" v="1077"/>
          <ac:spMkLst>
            <pc:docMk/>
            <pc:sldMk cId="3112906949" sldId="437"/>
            <ac:spMk id="32" creationId="{6B0D39A8-0ED1-0BA0-4A9F-61225D38E483}"/>
          </ac:spMkLst>
        </pc:spChg>
        <pc:spChg chg="add mod">
          <ac:chgData name="Manish Sharma" userId="b799adb9ba789c8f" providerId="LiveId" clId="{8F6BADDC-A0CD-4D06-AA81-37EFB0884EBB}" dt="2022-05-20T06:32:37.897" v="1077"/>
          <ac:spMkLst>
            <pc:docMk/>
            <pc:sldMk cId="3112906949" sldId="437"/>
            <ac:spMk id="33" creationId="{0A380844-455C-53F5-2B01-01815875DD70}"/>
          </ac:spMkLst>
        </pc:spChg>
        <pc:spChg chg="add mod">
          <ac:chgData name="Manish Sharma" userId="b799adb9ba789c8f" providerId="LiveId" clId="{8F6BADDC-A0CD-4D06-AA81-37EFB0884EBB}" dt="2022-05-20T06:32:37.897" v="1077"/>
          <ac:spMkLst>
            <pc:docMk/>
            <pc:sldMk cId="3112906949" sldId="437"/>
            <ac:spMk id="34" creationId="{14AE117A-58A6-6676-93D8-714F4D4A11A8}"/>
          </ac:spMkLst>
        </pc:spChg>
        <pc:spChg chg="add mod">
          <ac:chgData name="Manish Sharma" userId="b799adb9ba789c8f" providerId="LiveId" clId="{8F6BADDC-A0CD-4D06-AA81-37EFB0884EBB}" dt="2022-05-20T06:32:37.897" v="1077"/>
          <ac:spMkLst>
            <pc:docMk/>
            <pc:sldMk cId="3112906949" sldId="437"/>
            <ac:spMk id="35" creationId="{E806A782-F699-F561-6D75-704473C1B433}"/>
          </ac:spMkLst>
        </pc:spChg>
        <pc:spChg chg="add mod">
          <ac:chgData name="Manish Sharma" userId="b799adb9ba789c8f" providerId="LiveId" clId="{8F6BADDC-A0CD-4D06-AA81-37EFB0884EBB}" dt="2022-05-20T06:32:37.897" v="1077"/>
          <ac:spMkLst>
            <pc:docMk/>
            <pc:sldMk cId="3112906949" sldId="437"/>
            <ac:spMk id="36" creationId="{7B097040-A474-228D-1F5B-8B1961209187}"/>
          </ac:spMkLst>
        </pc:spChg>
        <pc:spChg chg="add mod">
          <ac:chgData name="Manish Sharma" userId="b799adb9ba789c8f" providerId="LiveId" clId="{8F6BADDC-A0CD-4D06-AA81-37EFB0884EBB}" dt="2022-05-20T07:22:28.551" v="1078"/>
          <ac:spMkLst>
            <pc:docMk/>
            <pc:sldMk cId="3112906949" sldId="437"/>
            <ac:spMk id="37" creationId="{FF062408-9881-636E-40B2-D373413227E3}"/>
          </ac:spMkLst>
        </pc:spChg>
        <pc:spChg chg="add mod">
          <ac:chgData name="Manish Sharma" userId="b799adb9ba789c8f" providerId="LiveId" clId="{8F6BADDC-A0CD-4D06-AA81-37EFB0884EBB}" dt="2022-05-20T07:22:38.636" v="1079"/>
          <ac:spMkLst>
            <pc:docMk/>
            <pc:sldMk cId="3112906949" sldId="437"/>
            <ac:spMk id="38" creationId="{56705985-2F84-8D84-CC6A-65726093A760}"/>
          </ac:spMkLst>
        </pc:spChg>
        <pc:cxnChg chg="add mod">
          <ac:chgData name="Manish Sharma" userId="b799adb9ba789c8f" providerId="LiveId" clId="{8F6BADDC-A0CD-4D06-AA81-37EFB0884EBB}" dt="2022-05-20T06:28:36.600" v="1067"/>
          <ac:cxnSpMkLst>
            <pc:docMk/>
            <pc:sldMk cId="3112906949" sldId="437"/>
            <ac:cxnSpMk id="11" creationId="{38E8A6F8-50B8-2DE0-05BD-788685D6FCA6}"/>
          </ac:cxnSpMkLst>
        </pc:cxnChg>
        <pc:cxnChg chg="add mod">
          <ac:chgData name="Manish Sharma" userId="b799adb9ba789c8f" providerId="LiveId" clId="{8F6BADDC-A0CD-4D06-AA81-37EFB0884EBB}" dt="2022-05-20T06:29:42.568" v="1069"/>
          <ac:cxnSpMkLst>
            <pc:docMk/>
            <pc:sldMk cId="3112906949" sldId="437"/>
            <ac:cxnSpMk id="13" creationId="{853DC860-BDA0-24D4-EF77-17020CF80A9E}"/>
          </ac:cxnSpMkLst>
        </pc:cxnChg>
        <pc:cxnChg chg="add mod">
          <ac:chgData name="Manish Sharma" userId="b799adb9ba789c8f" providerId="LiveId" clId="{8F6BADDC-A0CD-4D06-AA81-37EFB0884EBB}" dt="2022-05-20T06:30:04.339" v="1070"/>
          <ac:cxnSpMkLst>
            <pc:docMk/>
            <pc:sldMk cId="3112906949" sldId="437"/>
            <ac:cxnSpMk id="15" creationId="{58D4DB74-6651-0D3F-2E3B-BA715CBB0C81}"/>
          </ac:cxnSpMkLst>
        </pc:cxnChg>
        <pc:cxnChg chg="add mod">
          <ac:chgData name="Manish Sharma" userId="b799adb9ba789c8f" providerId="LiveId" clId="{8F6BADDC-A0CD-4D06-AA81-37EFB0884EBB}" dt="2022-05-20T06:30:38.442" v="1072"/>
          <ac:cxnSpMkLst>
            <pc:docMk/>
            <pc:sldMk cId="3112906949" sldId="437"/>
            <ac:cxnSpMk id="18" creationId="{7E94BB41-899C-6667-6051-905D0258E399}"/>
          </ac:cxnSpMkLst>
        </pc:cxnChg>
        <pc:cxnChg chg="add mod">
          <ac:chgData name="Manish Sharma" userId="b799adb9ba789c8f" providerId="LiveId" clId="{8F6BADDC-A0CD-4D06-AA81-37EFB0884EBB}" dt="2022-05-20T06:31:09.486" v="1073"/>
          <ac:cxnSpMkLst>
            <pc:docMk/>
            <pc:sldMk cId="3112906949" sldId="437"/>
            <ac:cxnSpMk id="20" creationId="{0BF70B53-6C6B-427B-FFCF-58EDFDC2017B}"/>
          </ac:cxnSpMkLst>
        </pc:cxnChg>
        <pc:cxnChg chg="add mod">
          <ac:chgData name="Manish Sharma" userId="b799adb9ba789c8f" providerId="LiveId" clId="{8F6BADDC-A0CD-4D06-AA81-37EFB0884EBB}" dt="2022-05-20T06:31:54.120" v="1075"/>
          <ac:cxnSpMkLst>
            <pc:docMk/>
            <pc:sldMk cId="3112906949" sldId="437"/>
            <ac:cxnSpMk id="27" creationId="{287647BC-5E03-1EB1-86AD-1CAC523ED98E}"/>
          </ac:cxnSpMkLst>
        </pc:cxnChg>
        <pc:cxnChg chg="add mod">
          <ac:chgData name="Manish Sharma" userId="b799adb9ba789c8f" providerId="LiveId" clId="{8F6BADDC-A0CD-4D06-AA81-37EFB0884EBB}" dt="2022-05-20T06:32:05.915" v="1076"/>
          <ac:cxnSpMkLst>
            <pc:docMk/>
            <pc:sldMk cId="3112906949" sldId="437"/>
            <ac:cxnSpMk id="29" creationId="{D7B781BF-29CC-DEBF-E0FE-2A4D807186F9}"/>
          </ac:cxnSpMkLst>
        </pc:cxnChg>
      </pc:sldChg>
      <pc:sldChg chg="addSp delSp modSp add mod">
        <pc:chgData name="Manish Sharma" userId="b799adb9ba789c8f" providerId="LiveId" clId="{8F6BADDC-A0CD-4D06-AA81-37EFB0884EBB}" dt="2022-05-20T09:33:09.534" v="1088"/>
        <pc:sldMkLst>
          <pc:docMk/>
          <pc:sldMk cId="356894947" sldId="438"/>
        </pc:sldMkLst>
        <pc:spChg chg="del">
          <ac:chgData name="Manish Sharma" userId="b799adb9ba789c8f" providerId="LiveId" clId="{8F6BADDC-A0CD-4D06-AA81-37EFB0884EBB}" dt="2022-05-20T09:32:44.152" v="1084" actId="478"/>
          <ac:spMkLst>
            <pc:docMk/>
            <pc:sldMk cId="356894947" sldId="438"/>
            <ac:spMk id="28" creationId="{4570D4FB-4A27-9658-1BE9-EF4D65641784}"/>
          </ac:spMkLst>
        </pc:spChg>
        <pc:spChg chg="add mod">
          <ac:chgData name="Manish Sharma" userId="b799adb9ba789c8f" providerId="LiveId" clId="{8F6BADDC-A0CD-4D06-AA81-37EFB0884EBB}" dt="2022-05-20T09:32:44.917" v="1085"/>
          <ac:spMkLst>
            <pc:docMk/>
            <pc:sldMk cId="356894947" sldId="438"/>
            <ac:spMk id="39" creationId="{66C571BF-0945-B779-621F-5D4D1B2D0892}"/>
          </ac:spMkLst>
        </pc:spChg>
        <pc:spChg chg="add mod">
          <ac:chgData name="Manish Sharma" userId="b799adb9ba789c8f" providerId="LiveId" clId="{8F6BADDC-A0CD-4D06-AA81-37EFB0884EBB}" dt="2022-05-20T09:32:54.799" v="1086"/>
          <ac:spMkLst>
            <pc:docMk/>
            <pc:sldMk cId="356894947" sldId="438"/>
            <ac:spMk id="40" creationId="{5354BC44-0A29-B9AB-CC44-480B3C82C5DF}"/>
          </ac:spMkLst>
        </pc:spChg>
        <pc:spChg chg="add mod">
          <ac:chgData name="Manish Sharma" userId="b799adb9ba789c8f" providerId="LiveId" clId="{8F6BADDC-A0CD-4D06-AA81-37EFB0884EBB}" dt="2022-05-20T09:33:03.358" v="1087"/>
          <ac:spMkLst>
            <pc:docMk/>
            <pc:sldMk cId="356894947" sldId="438"/>
            <ac:spMk id="41" creationId="{27DAB6CF-AEB9-F7EC-F987-8EABAA98EF93}"/>
          </ac:spMkLst>
        </pc:spChg>
        <pc:spChg chg="add mod">
          <ac:chgData name="Manish Sharma" userId="b799adb9ba789c8f" providerId="LiveId" clId="{8F6BADDC-A0CD-4D06-AA81-37EFB0884EBB}" dt="2022-05-20T09:33:03.358" v="1087"/>
          <ac:spMkLst>
            <pc:docMk/>
            <pc:sldMk cId="356894947" sldId="438"/>
            <ac:spMk id="42" creationId="{2EEED1C5-94B0-D5A1-CA8B-E580F88276A9}"/>
          </ac:spMkLst>
        </pc:spChg>
        <pc:spChg chg="add mod">
          <ac:chgData name="Manish Sharma" userId="b799adb9ba789c8f" providerId="LiveId" clId="{8F6BADDC-A0CD-4D06-AA81-37EFB0884EBB}" dt="2022-05-20T09:33:09.534" v="1088"/>
          <ac:spMkLst>
            <pc:docMk/>
            <pc:sldMk cId="356894947" sldId="438"/>
            <ac:spMk id="45" creationId="{93A8C89D-BB67-4B95-A926-B05F5B31D513}"/>
          </ac:spMkLst>
        </pc:spChg>
        <pc:cxnChg chg="add mod">
          <ac:chgData name="Manish Sharma" userId="b799adb9ba789c8f" providerId="LiveId" clId="{8F6BADDC-A0CD-4D06-AA81-37EFB0884EBB}" dt="2022-05-20T09:33:03.358" v="1087"/>
          <ac:cxnSpMkLst>
            <pc:docMk/>
            <pc:sldMk cId="356894947" sldId="438"/>
            <ac:cxnSpMk id="43" creationId="{25EB5AC2-7F85-2075-6994-E5F822C9909A}"/>
          </ac:cxnSpMkLst>
        </pc:cxnChg>
        <pc:cxnChg chg="add mod">
          <ac:chgData name="Manish Sharma" userId="b799adb9ba789c8f" providerId="LiveId" clId="{8F6BADDC-A0CD-4D06-AA81-37EFB0884EBB}" dt="2022-05-20T09:33:03.358" v="1087"/>
          <ac:cxnSpMkLst>
            <pc:docMk/>
            <pc:sldMk cId="356894947" sldId="438"/>
            <ac:cxnSpMk id="44" creationId="{F7C0CBD5-A025-2AFF-6334-ACC366CEB86C}"/>
          </ac:cxnSpMkLst>
        </pc:cxnChg>
      </pc:sldChg>
      <pc:sldChg chg="add">
        <pc:chgData name="Manish Sharma" userId="b799adb9ba789c8f" providerId="LiveId" clId="{8F6BADDC-A0CD-4D06-AA81-37EFB0884EBB}" dt="2022-05-20T11:22:05.151" v="1090"/>
        <pc:sldMkLst>
          <pc:docMk/>
          <pc:sldMk cId="4182215369" sldId="439"/>
        </pc:sldMkLst>
      </pc:sldChg>
      <pc:sldChg chg="add">
        <pc:chgData name="Manish Sharma" userId="b799adb9ba789c8f" providerId="LiveId" clId="{8F6BADDC-A0CD-4D06-AA81-37EFB0884EBB}" dt="2022-05-20T11:38:56.308" v="1092"/>
        <pc:sldMkLst>
          <pc:docMk/>
          <pc:sldMk cId="603927035" sldId="440"/>
        </pc:sldMkLst>
      </pc:sldChg>
      <pc:sldChg chg="add">
        <pc:chgData name="Manish Sharma" userId="b799adb9ba789c8f" providerId="LiveId" clId="{8F6BADDC-A0CD-4D06-AA81-37EFB0884EBB}" dt="2022-05-20T11:23:24.725" v="1091"/>
        <pc:sldMkLst>
          <pc:docMk/>
          <pc:sldMk cId="716795003" sldId="441"/>
        </pc:sldMkLst>
      </pc:sldChg>
      <pc:sldChg chg="add">
        <pc:chgData name="Manish Sharma" userId="b799adb9ba789c8f" providerId="LiveId" clId="{8F6BADDC-A0CD-4D06-AA81-37EFB0884EBB}" dt="2022-05-20T11:38:56.308" v="1092"/>
        <pc:sldMkLst>
          <pc:docMk/>
          <pc:sldMk cId="1412042572" sldId="442"/>
        </pc:sldMkLst>
      </pc:sldChg>
    </pc:docChg>
  </pc:docChgLst>
  <pc:docChgLst>
    <pc:chgData name="Manish Sharma" userId="b799adb9ba789c8f" providerId="LiveId" clId="{A3D8DEA6-8B4A-44E2-B98F-7680F3F70E9C}"/>
    <pc:docChg chg="undo custSel addSld delSld modSld addSection modSection">
      <pc:chgData name="Manish Sharma" userId="b799adb9ba789c8f" providerId="LiveId" clId="{A3D8DEA6-8B4A-44E2-B98F-7680F3F70E9C}" dt="2022-11-01T09:33:03.659" v="2133"/>
      <pc:docMkLst>
        <pc:docMk/>
      </pc:docMkLst>
      <pc:sldChg chg="del">
        <pc:chgData name="Manish Sharma" userId="b799adb9ba789c8f" providerId="LiveId" clId="{A3D8DEA6-8B4A-44E2-B98F-7680F3F70E9C}" dt="2022-10-19T03:48:32.827" v="0" actId="47"/>
        <pc:sldMkLst>
          <pc:docMk/>
          <pc:sldMk cId="3015540786" sldId="302"/>
        </pc:sldMkLst>
      </pc:sldChg>
      <pc:sldChg chg="addSp modSp new">
        <pc:chgData name="Manish Sharma" userId="b799adb9ba789c8f" providerId="LiveId" clId="{A3D8DEA6-8B4A-44E2-B98F-7680F3F70E9C}" dt="2022-10-19T03:51:17.562" v="6"/>
        <pc:sldMkLst>
          <pc:docMk/>
          <pc:sldMk cId="4031405710" sldId="302"/>
        </pc:sldMkLst>
        <pc:spChg chg="add mod">
          <ac:chgData name="Manish Sharma" userId="b799adb9ba789c8f" providerId="LiveId" clId="{A3D8DEA6-8B4A-44E2-B98F-7680F3F70E9C}" dt="2022-10-19T03:50:13.957" v="2"/>
          <ac:spMkLst>
            <pc:docMk/>
            <pc:sldMk cId="4031405710" sldId="302"/>
            <ac:spMk id="2" creationId="{A1011BCD-53BC-3880-CB1E-2A3DBF58FE39}"/>
          </ac:spMkLst>
        </pc:spChg>
        <pc:spChg chg="add mod">
          <ac:chgData name="Manish Sharma" userId="b799adb9ba789c8f" providerId="LiveId" clId="{A3D8DEA6-8B4A-44E2-B98F-7680F3F70E9C}" dt="2022-10-19T03:50:13.957" v="2"/>
          <ac:spMkLst>
            <pc:docMk/>
            <pc:sldMk cId="4031405710" sldId="302"/>
            <ac:spMk id="3" creationId="{C384A810-5951-2949-FC81-82F51A439D89}"/>
          </ac:spMkLst>
        </pc:spChg>
        <pc:spChg chg="mod">
          <ac:chgData name="Manish Sharma" userId="b799adb9ba789c8f" providerId="LiveId" clId="{A3D8DEA6-8B4A-44E2-B98F-7680F3F70E9C}" dt="2022-10-19T03:50:37.179" v="3"/>
          <ac:spMkLst>
            <pc:docMk/>
            <pc:sldMk cId="4031405710" sldId="302"/>
            <ac:spMk id="5" creationId="{7C02894D-7CB5-38DA-9FE6-BEA55C227C04}"/>
          </ac:spMkLst>
        </pc:spChg>
        <pc:spChg chg="mod">
          <ac:chgData name="Manish Sharma" userId="b799adb9ba789c8f" providerId="LiveId" clId="{A3D8DEA6-8B4A-44E2-B98F-7680F3F70E9C}" dt="2022-10-19T03:50:37.179" v="3"/>
          <ac:spMkLst>
            <pc:docMk/>
            <pc:sldMk cId="4031405710" sldId="302"/>
            <ac:spMk id="6" creationId="{75EA2413-BC60-F07F-18B4-C5207C63BD36}"/>
          </ac:spMkLst>
        </pc:spChg>
        <pc:spChg chg="mod">
          <ac:chgData name="Manish Sharma" userId="b799adb9ba789c8f" providerId="LiveId" clId="{A3D8DEA6-8B4A-44E2-B98F-7680F3F70E9C}" dt="2022-10-19T03:50:37.179" v="3"/>
          <ac:spMkLst>
            <pc:docMk/>
            <pc:sldMk cId="4031405710" sldId="302"/>
            <ac:spMk id="8" creationId="{39F171D4-9CE2-D67C-C51A-D7373060741D}"/>
          </ac:spMkLst>
        </pc:spChg>
        <pc:spChg chg="mod">
          <ac:chgData name="Manish Sharma" userId="b799adb9ba789c8f" providerId="LiveId" clId="{A3D8DEA6-8B4A-44E2-B98F-7680F3F70E9C}" dt="2022-10-19T03:50:37.179" v="3"/>
          <ac:spMkLst>
            <pc:docMk/>
            <pc:sldMk cId="4031405710" sldId="302"/>
            <ac:spMk id="9" creationId="{DFF72473-EE36-697D-F14A-B8D361D1BDE4}"/>
          </ac:spMkLst>
        </pc:spChg>
        <pc:spChg chg="add mod">
          <ac:chgData name="Manish Sharma" userId="b799adb9ba789c8f" providerId="LiveId" clId="{A3D8DEA6-8B4A-44E2-B98F-7680F3F70E9C}" dt="2022-10-19T03:50:37.179" v="3"/>
          <ac:spMkLst>
            <pc:docMk/>
            <pc:sldMk cId="4031405710" sldId="302"/>
            <ac:spMk id="11" creationId="{55D602C8-04DA-E145-FF87-FBD1E581B364}"/>
          </ac:spMkLst>
        </pc:spChg>
        <pc:spChg chg="add mod">
          <ac:chgData name="Manish Sharma" userId="b799adb9ba789c8f" providerId="LiveId" clId="{A3D8DEA6-8B4A-44E2-B98F-7680F3F70E9C}" dt="2022-10-19T03:50:44.355" v="4"/>
          <ac:spMkLst>
            <pc:docMk/>
            <pc:sldMk cId="4031405710" sldId="302"/>
            <ac:spMk id="13" creationId="{A1B53D3F-F649-48DF-4A8B-4001EFAB8CD3}"/>
          </ac:spMkLst>
        </pc:spChg>
        <pc:spChg chg="add mod">
          <ac:chgData name="Manish Sharma" userId="b799adb9ba789c8f" providerId="LiveId" clId="{A3D8DEA6-8B4A-44E2-B98F-7680F3F70E9C}" dt="2022-10-19T03:50:50.808" v="5"/>
          <ac:spMkLst>
            <pc:docMk/>
            <pc:sldMk cId="4031405710" sldId="302"/>
            <ac:spMk id="14" creationId="{FC2D1A3B-0007-DBBF-43F2-C4A3B99C5D22}"/>
          </ac:spMkLst>
        </pc:spChg>
        <pc:spChg chg="add mod">
          <ac:chgData name="Manish Sharma" userId="b799adb9ba789c8f" providerId="LiveId" clId="{A3D8DEA6-8B4A-44E2-B98F-7680F3F70E9C}" dt="2022-10-19T03:50:50.808" v="5"/>
          <ac:spMkLst>
            <pc:docMk/>
            <pc:sldMk cId="4031405710" sldId="302"/>
            <ac:spMk id="15" creationId="{4BFB909C-E097-796E-BC6E-C5C1255C57C9}"/>
          </ac:spMkLst>
        </pc:spChg>
        <pc:spChg chg="add mod">
          <ac:chgData name="Manish Sharma" userId="b799adb9ba789c8f" providerId="LiveId" clId="{A3D8DEA6-8B4A-44E2-B98F-7680F3F70E9C}" dt="2022-10-19T03:50:50.808" v="5"/>
          <ac:spMkLst>
            <pc:docMk/>
            <pc:sldMk cId="4031405710" sldId="302"/>
            <ac:spMk id="16" creationId="{F009FADF-AC90-3560-05D8-D7C1EB6AD7B4}"/>
          </ac:spMkLst>
        </pc:spChg>
        <pc:spChg chg="add mod">
          <ac:chgData name="Manish Sharma" userId="b799adb9ba789c8f" providerId="LiveId" clId="{A3D8DEA6-8B4A-44E2-B98F-7680F3F70E9C}" dt="2022-10-19T03:50:50.808" v="5"/>
          <ac:spMkLst>
            <pc:docMk/>
            <pc:sldMk cId="4031405710" sldId="302"/>
            <ac:spMk id="17" creationId="{901EA7EB-A284-719A-3DEB-EC79F332575B}"/>
          </ac:spMkLst>
        </pc:spChg>
        <pc:spChg chg="add mod">
          <ac:chgData name="Manish Sharma" userId="b799adb9ba789c8f" providerId="LiveId" clId="{A3D8DEA6-8B4A-44E2-B98F-7680F3F70E9C}" dt="2022-10-19T03:50:50.808" v="5"/>
          <ac:spMkLst>
            <pc:docMk/>
            <pc:sldMk cId="4031405710" sldId="302"/>
            <ac:spMk id="18" creationId="{87956C3A-4F15-2046-0B3E-3DE10ABD8261}"/>
          </ac:spMkLst>
        </pc:spChg>
        <pc:spChg chg="add mod">
          <ac:chgData name="Manish Sharma" userId="b799adb9ba789c8f" providerId="LiveId" clId="{A3D8DEA6-8B4A-44E2-B98F-7680F3F70E9C}" dt="2022-10-19T03:51:17.562" v="6"/>
          <ac:spMkLst>
            <pc:docMk/>
            <pc:sldMk cId="4031405710" sldId="302"/>
            <ac:spMk id="21" creationId="{38C8F1B8-9AC9-39B3-8C00-065EAB92F71B}"/>
          </ac:spMkLst>
        </pc:spChg>
        <pc:spChg chg="add mod">
          <ac:chgData name="Manish Sharma" userId="b799adb9ba789c8f" providerId="LiveId" clId="{A3D8DEA6-8B4A-44E2-B98F-7680F3F70E9C}" dt="2022-10-19T03:51:17.562" v="6"/>
          <ac:spMkLst>
            <pc:docMk/>
            <pc:sldMk cId="4031405710" sldId="302"/>
            <ac:spMk id="22" creationId="{52E9269D-382D-915E-28D8-A65E5AF3338F}"/>
          </ac:spMkLst>
        </pc:spChg>
        <pc:spChg chg="mod">
          <ac:chgData name="Manish Sharma" userId="b799adb9ba789c8f" providerId="LiveId" clId="{A3D8DEA6-8B4A-44E2-B98F-7680F3F70E9C}" dt="2022-10-19T03:51:17.562" v="6"/>
          <ac:spMkLst>
            <pc:docMk/>
            <pc:sldMk cId="4031405710" sldId="302"/>
            <ac:spMk id="24" creationId="{FAA41B1F-4EE8-2457-4387-C399D7AC2A7F}"/>
          </ac:spMkLst>
        </pc:spChg>
        <pc:spChg chg="mod">
          <ac:chgData name="Manish Sharma" userId="b799adb9ba789c8f" providerId="LiveId" clId="{A3D8DEA6-8B4A-44E2-B98F-7680F3F70E9C}" dt="2022-10-19T03:51:17.562" v="6"/>
          <ac:spMkLst>
            <pc:docMk/>
            <pc:sldMk cId="4031405710" sldId="302"/>
            <ac:spMk id="25" creationId="{A738D881-C6D9-E95E-CFEF-CA6F0DBE984E}"/>
          </ac:spMkLst>
        </pc:spChg>
        <pc:grpChg chg="add mod">
          <ac:chgData name="Manish Sharma" userId="b799adb9ba789c8f" providerId="LiveId" clId="{A3D8DEA6-8B4A-44E2-B98F-7680F3F70E9C}" dt="2022-10-19T03:50:37.179" v="3"/>
          <ac:grpSpMkLst>
            <pc:docMk/>
            <pc:sldMk cId="4031405710" sldId="302"/>
            <ac:grpSpMk id="4" creationId="{6EEADD18-AB13-1EA4-F473-5B3C0073204A}"/>
          </ac:grpSpMkLst>
        </pc:grpChg>
        <pc:grpChg chg="add mod">
          <ac:chgData name="Manish Sharma" userId="b799adb9ba789c8f" providerId="LiveId" clId="{A3D8DEA6-8B4A-44E2-B98F-7680F3F70E9C}" dt="2022-10-19T03:50:37.179" v="3"/>
          <ac:grpSpMkLst>
            <pc:docMk/>
            <pc:sldMk cId="4031405710" sldId="302"/>
            <ac:grpSpMk id="7" creationId="{BABFEA1A-C250-9FEF-353E-FEB13B933C82}"/>
          </ac:grpSpMkLst>
        </pc:grpChg>
        <pc:grpChg chg="add mod">
          <ac:chgData name="Manish Sharma" userId="b799adb9ba789c8f" providerId="LiveId" clId="{A3D8DEA6-8B4A-44E2-B98F-7680F3F70E9C}" dt="2022-10-19T03:51:17.562" v="6"/>
          <ac:grpSpMkLst>
            <pc:docMk/>
            <pc:sldMk cId="4031405710" sldId="302"/>
            <ac:grpSpMk id="23" creationId="{811CCE75-62AD-4222-D18E-0F89E22B46B3}"/>
          </ac:grpSpMkLst>
        </pc:grpChg>
        <pc:cxnChg chg="add mod">
          <ac:chgData name="Manish Sharma" userId="b799adb9ba789c8f" providerId="LiveId" clId="{A3D8DEA6-8B4A-44E2-B98F-7680F3F70E9C}" dt="2022-10-19T03:50:37.179" v="3"/>
          <ac:cxnSpMkLst>
            <pc:docMk/>
            <pc:sldMk cId="4031405710" sldId="302"/>
            <ac:cxnSpMk id="10" creationId="{6301CB36-06BC-BFF1-3CB7-A9E2F44F3B79}"/>
          </ac:cxnSpMkLst>
        </pc:cxnChg>
        <pc:cxnChg chg="add mod">
          <ac:chgData name="Manish Sharma" userId="b799adb9ba789c8f" providerId="LiveId" clId="{A3D8DEA6-8B4A-44E2-B98F-7680F3F70E9C}" dt="2022-10-19T03:50:44.355" v="4"/>
          <ac:cxnSpMkLst>
            <pc:docMk/>
            <pc:sldMk cId="4031405710" sldId="302"/>
            <ac:cxnSpMk id="12" creationId="{08D74665-2E67-E55C-8C39-B9A8C0CE2F14}"/>
          </ac:cxnSpMkLst>
        </pc:cxnChg>
        <pc:cxnChg chg="add mod">
          <ac:chgData name="Manish Sharma" userId="b799adb9ba789c8f" providerId="LiveId" clId="{A3D8DEA6-8B4A-44E2-B98F-7680F3F70E9C}" dt="2022-10-19T03:51:17.562" v="6"/>
          <ac:cxnSpMkLst>
            <pc:docMk/>
            <pc:sldMk cId="4031405710" sldId="302"/>
            <ac:cxnSpMk id="19" creationId="{63E90BB2-A8C6-592F-EEE3-6EC67FCA0CFC}"/>
          </ac:cxnSpMkLst>
        </pc:cxnChg>
        <pc:cxnChg chg="add mod">
          <ac:chgData name="Manish Sharma" userId="b799adb9ba789c8f" providerId="LiveId" clId="{A3D8DEA6-8B4A-44E2-B98F-7680F3F70E9C}" dt="2022-10-19T03:51:17.562" v="6"/>
          <ac:cxnSpMkLst>
            <pc:docMk/>
            <pc:sldMk cId="4031405710" sldId="302"/>
            <ac:cxnSpMk id="20" creationId="{57262D1C-977E-078F-6E06-CAD9A4D0E13E}"/>
          </ac:cxnSpMkLst>
        </pc:cxnChg>
      </pc:sldChg>
      <pc:sldChg chg="del">
        <pc:chgData name="Manish Sharma" userId="b799adb9ba789c8f" providerId="LiveId" clId="{A3D8DEA6-8B4A-44E2-B98F-7680F3F70E9C}" dt="2022-10-19T03:48:32.827" v="0" actId="47"/>
        <pc:sldMkLst>
          <pc:docMk/>
          <pc:sldMk cId="2268540241" sldId="303"/>
        </pc:sldMkLst>
      </pc:sldChg>
      <pc:sldChg chg="addSp modSp new">
        <pc:chgData name="Manish Sharma" userId="b799adb9ba789c8f" providerId="LiveId" clId="{A3D8DEA6-8B4A-44E2-B98F-7680F3F70E9C}" dt="2022-10-19T03:52:46.745" v="12"/>
        <pc:sldMkLst>
          <pc:docMk/>
          <pc:sldMk cId="4112031756" sldId="303"/>
        </pc:sldMkLst>
        <pc:spChg chg="add mod">
          <ac:chgData name="Manish Sharma" userId="b799adb9ba789c8f" providerId="LiveId" clId="{A3D8DEA6-8B4A-44E2-B98F-7680F3F70E9C}" dt="2022-10-19T03:51:53.830" v="8"/>
          <ac:spMkLst>
            <pc:docMk/>
            <pc:sldMk cId="4112031756" sldId="303"/>
            <ac:spMk id="2" creationId="{D11CED53-2377-88D1-A8DE-1E0B3A0C030C}"/>
          </ac:spMkLst>
        </pc:spChg>
        <pc:spChg chg="mod">
          <ac:chgData name="Manish Sharma" userId="b799adb9ba789c8f" providerId="LiveId" clId="{A3D8DEA6-8B4A-44E2-B98F-7680F3F70E9C}" dt="2022-10-19T03:51:53.830" v="8"/>
          <ac:spMkLst>
            <pc:docMk/>
            <pc:sldMk cId="4112031756" sldId="303"/>
            <ac:spMk id="4" creationId="{A11DA889-F223-F6EE-CD03-44E0E2A47047}"/>
          </ac:spMkLst>
        </pc:spChg>
        <pc:spChg chg="mod">
          <ac:chgData name="Manish Sharma" userId="b799adb9ba789c8f" providerId="LiveId" clId="{A3D8DEA6-8B4A-44E2-B98F-7680F3F70E9C}" dt="2022-10-19T03:51:53.830" v="8"/>
          <ac:spMkLst>
            <pc:docMk/>
            <pc:sldMk cId="4112031756" sldId="303"/>
            <ac:spMk id="5" creationId="{CB5CF8E9-22F9-7338-20C5-10D579E5A960}"/>
          </ac:spMkLst>
        </pc:spChg>
        <pc:spChg chg="mod">
          <ac:chgData name="Manish Sharma" userId="b799adb9ba789c8f" providerId="LiveId" clId="{A3D8DEA6-8B4A-44E2-B98F-7680F3F70E9C}" dt="2022-10-19T03:51:53.830" v="8"/>
          <ac:spMkLst>
            <pc:docMk/>
            <pc:sldMk cId="4112031756" sldId="303"/>
            <ac:spMk id="7" creationId="{81F41425-C0E4-6529-5CA9-A7BD7C3FA13E}"/>
          </ac:spMkLst>
        </pc:spChg>
        <pc:spChg chg="mod">
          <ac:chgData name="Manish Sharma" userId="b799adb9ba789c8f" providerId="LiveId" clId="{A3D8DEA6-8B4A-44E2-B98F-7680F3F70E9C}" dt="2022-10-19T03:51:53.830" v="8"/>
          <ac:spMkLst>
            <pc:docMk/>
            <pc:sldMk cId="4112031756" sldId="303"/>
            <ac:spMk id="8" creationId="{5D59AA16-3D5F-696A-2ACA-DDC9F8C6A43C}"/>
          </ac:spMkLst>
        </pc:spChg>
        <pc:spChg chg="add mod">
          <ac:chgData name="Manish Sharma" userId="b799adb9ba789c8f" providerId="LiveId" clId="{A3D8DEA6-8B4A-44E2-B98F-7680F3F70E9C}" dt="2022-10-19T03:51:53.830" v="8"/>
          <ac:spMkLst>
            <pc:docMk/>
            <pc:sldMk cId="4112031756" sldId="303"/>
            <ac:spMk id="10" creationId="{96C8505E-5242-9B66-D409-C1A9A0859F4C}"/>
          </ac:spMkLst>
        </pc:spChg>
        <pc:spChg chg="add mod">
          <ac:chgData name="Manish Sharma" userId="b799adb9ba789c8f" providerId="LiveId" clId="{A3D8DEA6-8B4A-44E2-B98F-7680F3F70E9C}" dt="2022-10-19T03:51:53.830" v="8"/>
          <ac:spMkLst>
            <pc:docMk/>
            <pc:sldMk cId="4112031756" sldId="303"/>
            <ac:spMk id="12" creationId="{3BB430B2-83F3-1613-040B-32BC40C5D1E2}"/>
          </ac:spMkLst>
        </pc:spChg>
        <pc:spChg chg="add mod">
          <ac:chgData name="Manish Sharma" userId="b799adb9ba789c8f" providerId="LiveId" clId="{A3D8DEA6-8B4A-44E2-B98F-7680F3F70E9C}" dt="2022-10-19T03:51:53.830" v="8"/>
          <ac:spMkLst>
            <pc:docMk/>
            <pc:sldMk cId="4112031756" sldId="303"/>
            <ac:spMk id="14" creationId="{974B6FE6-62F2-FCA2-D599-1220FBF57783}"/>
          </ac:spMkLst>
        </pc:spChg>
        <pc:spChg chg="add mod">
          <ac:chgData name="Manish Sharma" userId="b799adb9ba789c8f" providerId="LiveId" clId="{A3D8DEA6-8B4A-44E2-B98F-7680F3F70E9C}" dt="2022-10-19T03:52:07.171" v="9"/>
          <ac:spMkLst>
            <pc:docMk/>
            <pc:sldMk cId="4112031756" sldId="303"/>
            <ac:spMk id="15" creationId="{A960105A-4564-2C45-66C6-A517CE0748AD}"/>
          </ac:spMkLst>
        </pc:spChg>
        <pc:spChg chg="add mod">
          <ac:chgData name="Manish Sharma" userId="b799adb9ba789c8f" providerId="LiveId" clId="{A3D8DEA6-8B4A-44E2-B98F-7680F3F70E9C}" dt="2022-10-19T03:52:21.623" v="10"/>
          <ac:spMkLst>
            <pc:docMk/>
            <pc:sldMk cId="4112031756" sldId="303"/>
            <ac:spMk id="18" creationId="{0C55B82A-E669-CA8E-181C-21B0DB2512A0}"/>
          </ac:spMkLst>
        </pc:spChg>
        <pc:spChg chg="add mod">
          <ac:chgData name="Manish Sharma" userId="b799adb9ba789c8f" providerId="LiveId" clId="{A3D8DEA6-8B4A-44E2-B98F-7680F3F70E9C}" dt="2022-10-19T03:52:32.415" v="11"/>
          <ac:spMkLst>
            <pc:docMk/>
            <pc:sldMk cId="4112031756" sldId="303"/>
            <ac:spMk id="19" creationId="{28E68E8B-645A-7C5C-5D09-02B706EB6D4B}"/>
          </ac:spMkLst>
        </pc:spChg>
        <pc:spChg chg="add mod">
          <ac:chgData name="Manish Sharma" userId="b799adb9ba789c8f" providerId="LiveId" clId="{A3D8DEA6-8B4A-44E2-B98F-7680F3F70E9C}" dt="2022-10-19T03:52:32.415" v="11"/>
          <ac:spMkLst>
            <pc:docMk/>
            <pc:sldMk cId="4112031756" sldId="303"/>
            <ac:spMk id="20" creationId="{B2808F46-D45E-04B6-B3F1-2FB6870C8DAA}"/>
          </ac:spMkLst>
        </pc:spChg>
        <pc:spChg chg="add mod">
          <ac:chgData name="Manish Sharma" userId="b799adb9ba789c8f" providerId="LiveId" clId="{A3D8DEA6-8B4A-44E2-B98F-7680F3F70E9C}" dt="2022-10-19T03:52:32.415" v="11"/>
          <ac:spMkLst>
            <pc:docMk/>
            <pc:sldMk cId="4112031756" sldId="303"/>
            <ac:spMk id="21" creationId="{ACCC197B-D08D-7094-1957-0947F24BE5D7}"/>
          </ac:spMkLst>
        </pc:spChg>
        <pc:spChg chg="add mod">
          <ac:chgData name="Manish Sharma" userId="b799adb9ba789c8f" providerId="LiveId" clId="{A3D8DEA6-8B4A-44E2-B98F-7680F3F70E9C}" dt="2022-10-19T03:52:32.415" v="11"/>
          <ac:spMkLst>
            <pc:docMk/>
            <pc:sldMk cId="4112031756" sldId="303"/>
            <ac:spMk id="22" creationId="{E61228D2-D1AA-1C1B-0DDA-66D59AF070C2}"/>
          </ac:spMkLst>
        </pc:spChg>
        <pc:spChg chg="add mod">
          <ac:chgData name="Manish Sharma" userId="b799adb9ba789c8f" providerId="LiveId" clId="{A3D8DEA6-8B4A-44E2-B98F-7680F3F70E9C}" dt="2022-10-19T03:52:32.415" v="11"/>
          <ac:spMkLst>
            <pc:docMk/>
            <pc:sldMk cId="4112031756" sldId="303"/>
            <ac:spMk id="23" creationId="{EA68B241-8795-5423-04CB-FB6622A9736E}"/>
          </ac:spMkLst>
        </pc:spChg>
        <pc:spChg chg="add mod">
          <ac:chgData name="Manish Sharma" userId="b799adb9ba789c8f" providerId="LiveId" clId="{A3D8DEA6-8B4A-44E2-B98F-7680F3F70E9C}" dt="2022-10-19T03:52:46.745" v="12"/>
          <ac:spMkLst>
            <pc:docMk/>
            <pc:sldMk cId="4112031756" sldId="303"/>
            <ac:spMk id="25" creationId="{8A1169AD-E3C3-40B5-3F83-2AF2031131EF}"/>
          </ac:spMkLst>
        </pc:spChg>
        <pc:spChg chg="add mod">
          <ac:chgData name="Manish Sharma" userId="b799adb9ba789c8f" providerId="LiveId" clId="{A3D8DEA6-8B4A-44E2-B98F-7680F3F70E9C}" dt="2022-10-19T03:52:46.745" v="12"/>
          <ac:spMkLst>
            <pc:docMk/>
            <pc:sldMk cId="4112031756" sldId="303"/>
            <ac:spMk id="26" creationId="{79F4B99C-45F3-E274-38EB-42749DCAB380}"/>
          </ac:spMkLst>
        </pc:spChg>
        <pc:spChg chg="mod">
          <ac:chgData name="Manish Sharma" userId="b799adb9ba789c8f" providerId="LiveId" clId="{A3D8DEA6-8B4A-44E2-B98F-7680F3F70E9C}" dt="2022-10-19T03:52:46.745" v="12"/>
          <ac:spMkLst>
            <pc:docMk/>
            <pc:sldMk cId="4112031756" sldId="303"/>
            <ac:spMk id="28" creationId="{BFAE85C2-D77B-FF17-2E26-7F3D30550014}"/>
          </ac:spMkLst>
        </pc:spChg>
        <pc:spChg chg="mod">
          <ac:chgData name="Manish Sharma" userId="b799adb9ba789c8f" providerId="LiveId" clId="{A3D8DEA6-8B4A-44E2-B98F-7680F3F70E9C}" dt="2022-10-19T03:52:46.745" v="12"/>
          <ac:spMkLst>
            <pc:docMk/>
            <pc:sldMk cId="4112031756" sldId="303"/>
            <ac:spMk id="29" creationId="{B640CFF1-DFCE-629C-60F3-8B8DC3F2955C}"/>
          </ac:spMkLst>
        </pc:spChg>
        <pc:grpChg chg="add mod">
          <ac:chgData name="Manish Sharma" userId="b799adb9ba789c8f" providerId="LiveId" clId="{A3D8DEA6-8B4A-44E2-B98F-7680F3F70E9C}" dt="2022-10-19T03:51:53.830" v="8"/>
          <ac:grpSpMkLst>
            <pc:docMk/>
            <pc:sldMk cId="4112031756" sldId="303"/>
            <ac:grpSpMk id="3" creationId="{F803B5F1-3043-FB6F-9A14-8E5C73D141A5}"/>
          </ac:grpSpMkLst>
        </pc:grpChg>
        <pc:grpChg chg="add mod">
          <ac:chgData name="Manish Sharma" userId="b799adb9ba789c8f" providerId="LiveId" clId="{A3D8DEA6-8B4A-44E2-B98F-7680F3F70E9C}" dt="2022-10-19T03:51:53.830" v="8"/>
          <ac:grpSpMkLst>
            <pc:docMk/>
            <pc:sldMk cId="4112031756" sldId="303"/>
            <ac:grpSpMk id="6" creationId="{88CB24FF-AB3C-FA81-A301-B3F84D7E69F0}"/>
          </ac:grpSpMkLst>
        </pc:grpChg>
        <pc:grpChg chg="add mod">
          <ac:chgData name="Manish Sharma" userId="b799adb9ba789c8f" providerId="LiveId" clId="{A3D8DEA6-8B4A-44E2-B98F-7680F3F70E9C}" dt="2022-10-19T03:52:46.745" v="12"/>
          <ac:grpSpMkLst>
            <pc:docMk/>
            <pc:sldMk cId="4112031756" sldId="303"/>
            <ac:grpSpMk id="27" creationId="{E43F9589-745A-5716-4829-2DE7A99513E6}"/>
          </ac:grpSpMkLst>
        </pc:grpChg>
        <pc:cxnChg chg="add mod">
          <ac:chgData name="Manish Sharma" userId="b799adb9ba789c8f" providerId="LiveId" clId="{A3D8DEA6-8B4A-44E2-B98F-7680F3F70E9C}" dt="2022-10-19T03:51:53.830" v="8"/>
          <ac:cxnSpMkLst>
            <pc:docMk/>
            <pc:sldMk cId="4112031756" sldId="303"/>
            <ac:cxnSpMk id="9" creationId="{B48C99C2-44CF-676E-785C-388753E99962}"/>
          </ac:cxnSpMkLst>
        </pc:cxnChg>
        <pc:cxnChg chg="add mod">
          <ac:chgData name="Manish Sharma" userId="b799adb9ba789c8f" providerId="LiveId" clId="{A3D8DEA6-8B4A-44E2-B98F-7680F3F70E9C}" dt="2022-10-19T03:51:53.830" v="8"/>
          <ac:cxnSpMkLst>
            <pc:docMk/>
            <pc:sldMk cId="4112031756" sldId="303"/>
            <ac:cxnSpMk id="11" creationId="{79765DA1-3B81-2ACD-B12A-FACA15B4E534}"/>
          </ac:cxnSpMkLst>
        </pc:cxnChg>
        <pc:cxnChg chg="add mod">
          <ac:chgData name="Manish Sharma" userId="b799adb9ba789c8f" providerId="LiveId" clId="{A3D8DEA6-8B4A-44E2-B98F-7680F3F70E9C}" dt="2022-10-19T03:51:53.830" v="8"/>
          <ac:cxnSpMkLst>
            <pc:docMk/>
            <pc:sldMk cId="4112031756" sldId="303"/>
            <ac:cxnSpMk id="13" creationId="{5A2776F6-81C8-24B2-6690-9A5682135EA1}"/>
          </ac:cxnSpMkLst>
        </pc:cxnChg>
        <pc:cxnChg chg="add mod">
          <ac:chgData name="Manish Sharma" userId="b799adb9ba789c8f" providerId="LiveId" clId="{A3D8DEA6-8B4A-44E2-B98F-7680F3F70E9C}" dt="2022-10-19T03:52:21.623" v="10"/>
          <ac:cxnSpMkLst>
            <pc:docMk/>
            <pc:sldMk cId="4112031756" sldId="303"/>
            <ac:cxnSpMk id="16" creationId="{9722142F-499E-7B62-25F0-9E14A30106C2}"/>
          </ac:cxnSpMkLst>
        </pc:cxnChg>
        <pc:cxnChg chg="add mod">
          <ac:chgData name="Manish Sharma" userId="b799adb9ba789c8f" providerId="LiveId" clId="{A3D8DEA6-8B4A-44E2-B98F-7680F3F70E9C}" dt="2022-10-19T03:52:21.623" v="10"/>
          <ac:cxnSpMkLst>
            <pc:docMk/>
            <pc:sldMk cId="4112031756" sldId="303"/>
            <ac:cxnSpMk id="17" creationId="{6668DF4C-D6CF-2A5B-F55F-29854942913F}"/>
          </ac:cxnSpMkLst>
        </pc:cxnChg>
        <pc:cxnChg chg="add mod">
          <ac:chgData name="Manish Sharma" userId="b799adb9ba789c8f" providerId="LiveId" clId="{A3D8DEA6-8B4A-44E2-B98F-7680F3F70E9C}" dt="2022-10-19T03:52:46.745" v="12"/>
          <ac:cxnSpMkLst>
            <pc:docMk/>
            <pc:sldMk cId="4112031756" sldId="303"/>
            <ac:cxnSpMk id="24" creationId="{35B0DFA3-9814-8FA3-3B16-AE2E16B21120}"/>
          </ac:cxnSpMkLst>
        </pc:cxnChg>
        <pc:cxnChg chg="add mod">
          <ac:chgData name="Manish Sharma" userId="b799adb9ba789c8f" providerId="LiveId" clId="{A3D8DEA6-8B4A-44E2-B98F-7680F3F70E9C}" dt="2022-10-19T03:52:46.745" v="12"/>
          <ac:cxnSpMkLst>
            <pc:docMk/>
            <pc:sldMk cId="4112031756" sldId="303"/>
            <ac:cxnSpMk id="30" creationId="{885C4827-1429-8205-DF6B-08ECF0AD486A}"/>
          </ac:cxnSpMkLst>
        </pc:cxnChg>
      </pc:sldChg>
      <pc:sldChg chg="del">
        <pc:chgData name="Manish Sharma" userId="b799adb9ba789c8f" providerId="LiveId" clId="{A3D8DEA6-8B4A-44E2-B98F-7680F3F70E9C}" dt="2022-10-19T03:48:32.827" v="0" actId="47"/>
        <pc:sldMkLst>
          <pc:docMk/>
          <pc:sldMk cId="3797841340" sldId="304"/>
        </pc:sldMkLst>
      </pc:sldChg>
      <pc:sldChg chg="addSp modSp new">
        <pc:chgData name="Manish Sharma" userId="b799adb9ba789c8f" providerId="LiveId" clId="{A3D8DEA6-8B4A-44E2-B98F-7680F3F70E9C}" dt="2022-10-19T03:56:43.028" v="23"/>
        <pc:sldMkLst>
          <pc:docMk/>
          <pc:sldMk cId="4035701911" sldId="304"/>
        </pc:sldMkLst>
        <pc:spChg chg="add mod">
          <ac:chgData name="Manish Sharma" userId="b799adb9ba789c8f" providerId="LiveId" clId="{A3D8DEA6-8B4A-44E2-B98F-7680F3F70E9C}" dt="2022-10-19T03:53:46.033" v="14"/>
          <ac:spMkLst>
            <pc:docMk/>
            <pc:sldMk cId="4035701911" sldId="304"/>
            <ac:spMk id="2" creationId="{7F48B9FB-BC40-FF13-3435-AB16802F95D2}"/>
          </ac:spMkLst>
        </pc:spChg>
        <pc:spChg chg="mod">
          <ac:chgData name="Manish Sharma" userId="b799adb9ba789c8f" providerId="LiveId" clId="{A3D8DEA6-8B4A-44E2-B98F-7680F3F70E9C}" dt="2022-10-19T03:53:46.033" v="14"/>
          <ac:spMkLst>
            <pc:docMk/>
            <pc:sldMk cId="4035701911" sldId="304"/>
            <ac:spMk id="6" creationId="{08EA57D6-AC19-E10F-EFCA-EFB2B37BC866}"/>
          </ac:spMkLst>
        </pc:spChg>
        <pc:spChg chg="mod">
          <ac:chgData name="Manish Sharma" userId="b799adb9ba789c8f" providerId="LiveId" clId="{A3D8DEA6-8B4A-44E2-B98F-7680F3F70E9C}" dt="2022-10-19T03:53:46.033" v="14"/>
          <ac:spMkLst>
            <pc:docMk/>
            <pc:sldMk cId="4035701911" sldId="304"/>
            <ac:spMk id="7" creationId="{982CC72C-7F32-A9F6-983F-174FCC29B5C2}"/>
          </ac:spMkLst>
        </pc:spChg>
        <pc:spChg chg="mod">
          <ac:chgData name="Manish Sharma" userId="b799adb9ba789c8f" providerId="LiveId" clId="{A3D8DEA6-8B4A-44E2-B98F-7680F3F70E9C}" dt="2022-10-19T03:53:46.033" v="14"/>
          <ac:spMkLst>
            <pc:docMk/>
            <pc:sldMk cId="4035701911" sldId="304"/>
            <ac:spMk id="9" creationId="{ED671F1B-9521-40AA-717E-E5AB2604538F}"/>
          </ac:spMkLst>
        </pc:spChg>
        <pc:spChg chg="mod">
          <ac:chgData name="Manish Sharma" userId="b799adb9ba789c8f" providerId="LiveId" clId="{A3D8DEA6-8B4A-44E2-B98F-7680F3F70E9C}" dt="2022-10-19T03:53:46.033" v="14"/>
          <ac:spMkLst>
            <pc:docMk/>
            <pc:sldMk cId="4035701911" sldId="304"/>
            <ac:spMk id="10" creationId="{C8E649FD-44E2-035F-EE8F-A906BC048120}"/>
          </ac:spMkLst>
        </pc:spChg>
        <pc:spChg chg="mod">
          <ac:chgData name="Manish Sharma" userId="b799adb9ba789c8f" providerId="LiveId" clId="{A3D8DEA6-8B4A-44E2-B98F-7680F3F70E9C}" dt="2022-10-19T03:53:46.033" v="14"/>
          <ac:spMkLst>
            <pc:docMk/>
            <pc:sldMk cId="4035701911" sldId="304"/>
            <ac:spMk id="12" creationId="{FF696980-4B6A-C643-3AE2-39E4EE17A0ED}"/>
          </ac:spMkLst>
        </pc:spChg>
        <pc:spChg chg="mod">
          <ac:chgData name="Manish Sharma" userId="b799adb9ba789c8f" providerId="LiveId" clId="{A3D8DEA6-8B4A-44E2-B98F-7680F3F70E9C}" dt="2022-10-19T03:53:46.033" v="14"/>
          <ac:spMkLst>
            <pc:docMk/>
            <pc:sldMk cId="4035701911" sldId="304"/>
            <ac:spMk id="13" creationId="{D6174B7E-D4D3-CD76-834B-0DA7C75CB504}"/>
          </ac:spMkLst>
        </pc:spChg>
        <pc:spChg chg="add mod">
          <ac:chgData name="Manish Sharma" userId="b799adb9ba789c8f" providerId="LiveId" clId="{A3D8DEA6-8B4A-44E2-B98F-7680F3F70E9C}" dt="2022-10-19T03:53:46.033" v="14"/>
          <ac:spMkLst>
            <pc:docMk/>
            <pc:sldMk cId="4035701911" sldId="304"/>
            <ac:spMk id="14" creationId="{7A9F61AE-FE06-D678-82BE-88F61398A383}"/>
          </ac:spMkLst>
        </pc:spChg>
        <pc:spChg chg="add mod">
          <ac:chgData name="Manish Sharma" userId="b799adb9ba789c8f" providerId="LiveId" clId="{A3D8DEA6-8B4A-44E2-B98F-7680F3F70E9C}" dt="2022-10-19T03:53:46.033" v="14"/>
          <ac:spMkLst>
            <pc:docMk/>
            <pc:sldMk cId="4035701911" sldId="304"/>
            <ac:spMk id="15" creationId="{6751DD2C-9962-015E-E4BD-A9580A435043}"/>
          </ac:spMkLst>
        </pc:spChg>
        <pc:spChg chg="add mod">
          <ac:chgData name="Manish Sharma" userId="b799adb9ba789c8f" providerId="LiveId" clId="{A3D8DEA6-8B4A-44E2-B98F-7680F3F70E9C}" dt="2022-10-19T03:53:46.033" v="14"/>
          <ac:spMkLst>
            <pc:docMk/>
            <pc:sldMk cId="4035701911" sldId="304"/>
            <ac:spMk id="17" creationId="{F4EB724B-E6C3-E976-ACD4-9A65F8143A13}"/>
          </ac:spMkLst>
        </pc:spChg>
        <pc:spChg chg="add mod">
          <ac:chgData name="Manish Sharma" userId="b799adb9ba789c8f" providerId="LiveId" clId="{A3D8DEA6-8B4A-44E2-B98F-7680F3F70E9C}" dt="2022-10-19T03:53:46.033" v="14"/>
          <ac:spMkLst>
            <pc:docMk/>
            <pc:sldMk cId="4035701911" sldId="304"/>
            <ac:spMk id="18" creationId="{CACBEE29-3778-A143-1F17-1267C2AA9611}"/>
          </ac:spMkLst>
        </pc:spChg>
        <pc:spChg chg="add mod">
          <ac:chgData name="Manish Sharma" userId="b799adb9ba789c8f" providerId="LiveId" clId="{A3D8DEA6-8B4A-44E2-B98F-7680F3F70E9C}" dt="2022-10-19T03:53:46.033" v="14"/>
          <ac:spMkLst>
            <pc:docMk/>
            <pc:sldMk cId="4035701911" sldId="304"/>
            <ac:spMk id="20" creationId="{609BDB64-EB15-195D-9B8E-FE941C61CF49}"/>
          </ac:spMkLst>
        </pc:spChg>
        <pc:spChg chg="add mod">
          <ac:chgData name="Manish Sharma" userId="b799adb9ba789c8f" providerId="LiveId" clId="{A3D8DEA6-8B4A-44E2-B98F-7680F3F70E9C}" dt="2022-10-19T03:54:00.952" v="15"/>
          <ac:spMkLst>
            <pc:docMk/>
            <pc:sldMk cId="4035701911" sldId="304"/>
            <ac:spMk id="22" creationId="{C20F25CF-8263-6ED4-8744-4BB645DA2A14}"/>
          </ac:spMkLst>
        </pc:spChg>
        <pc:spChg chg="add mod">
          <ac:chgData name="Manish Sharma" userId="b799adb9ba789c8f" providerId="LiveId" clId="{A3D8DEA6-8B4A-44E2-B98F-7680F3F70E9C}" dt="2022-10-19T03:54:00.952" v="15"/>
          <ac:spMkLst>
            <pc:docMk/>
            <pc:sldMk cId="4035701911" sldId="304"/>
            <ac:spMk id="23" creationId="{F4F02B1A-4D9F-0D87-8417-1F35007D5D84}"/>
          </ac:spMkLst>
        </pc:spChg>
        <pc:spChg chg="add mod">
          <ac:chgData name="Manish Sharma" userId="b799adb9ba789c8f" providerId="LiveId" clId="{A3D8DEA6-8B4A-44E2-B98F-7680F3F70E9C}" dt="2022-10-19T03:54:00.952" v="15"/>
          <ac:spMkLst>
            <pc:docMk/>
            <pc:sldMk cId="4035701911" sldId="304"/>
            <ac:spMk id="24" creationId="{84BA2C1B-E1C7-D67E-8486-CCDCE182D110}"/>
          </ac:spMkLst>
        </pc:spChg>
        <pc:spChg chg="add mod">
          <ac:chgData name="Manish Sharma" userId="b799adb9ba789c8f" providerId="LiveId" clId="{A3D8DEA6-8B4A-44E2-B98F-7680F3F70E9C}" dt="2022-10-19T03:54:00.952" v="15"/>
          <ac:spMkLst>
            <pc:docMk/>
            <pc:sldMk cId="4035701911" sldId="304"/>
            <ac:spMk id="25" creationId="{ECD7F397-4E24-B7E0-03F5-64FBF49B79CE}"/>
          </ac:spMkLst>
        </pc:spChg>
        <pc:spChg chg="add mod">
          <ac:chgData name="Manish Sharma" userId="b799adb9ba789c8f" providerId="LiveId" clId="{A3D8DEA6-8B4A-44E2-B98F-7680F3F70E9C}" dt="2022-10-19T03:54:00.952" v="15"/>
          <ac:spMkLst>
            <pc:docMk/>
            <pc:sldMk cId="4035701911" sldId="304"/>
            <ac:spMk id="26" creationId="{871C629B-66E5-CE27-7361-742807D4D198}"/>
          </ac:spMkLst>
        </pc:spChg>
        <pc:spChg chg="add mod">
          <ac:chgData name="Manish Sharma" userId="b799adb9ba789c8f" providerId="LiveId" clId="{A3D8DEA6-8B4A-44E2-B98F-7680F3F70E9C}" dt="2022-10-19T03:54:21.967" v="16"/>
          <ac:spMkLst>
            <pc:docMk/>
            <pc:sldMk cId="4035701911" sldId="304"/>
            <ac:spMk id="29" creationId="{BCFE69F4-347F-E2A0-5A75-3823994AF166}"/>
          </ac:spMkLst>
        </pc:spChg>
        <pc:spChg chg="add mod">
          <ac:chgData name="Manish Sharma" userId="b799adb9ba789c8f" providerId="LiveId" clId="{A3D8DEA6-8B4A-44E2-B98F-7680F3F70E9C}" dt="2022-10-19T03:54:21.967" v="16"/>
          <ac:spMkLst>
            <pc:docMk/>
            <pc:sldMk cId="4035701911" sldId="304"/>
            <ac:spMk id="30" creationId="{99031A0B-B83F-C31B-1A51-65D68E2A059E}"/>
          </ac:spMkLst>
        </pc:spChg>
        <pc:spChg chg="mod">
          <ac:chgData name="Manish Sharma" userId="b799adb9ba789c8f" providerId="LiveId" clId="{A3D8DEA6-8B4A-44E2-B98F-7680F3F70E9C}" dt="2022-10-19T03:54:21.967" v="16"/>
          <ac:spMkLst>
            <pc:docMk/>
            <pc:sldMk cId="4035701911" sldId="304"/>
            <ac:spMk id="32" creationId="{A34A947D-3DAC-129D-4622-9983FA63701B}"/>
          </ac:spMkLst>
        </pc:spChg>
        <pc:spChg chg="mod">
          <ac:chgData name="Manish Sharma" userId="b799adb9ba789c8f" providerId="LiveId" clId="{A3D8DEA6-8B4A-44E2-B98F-7680F3F70E9C}" dt="2022-10-19T03:54:21.967" v="16"/>
          <ac:spMkLst>
            <pc:docMk/>
            <pc:sldMk cId="4035701911" sldId="304"/>
            <ac:spMk id="33" creationId="{53039553-6667-9754-BE35-61F296453B65}"/>
          </ac:spMkLst>
        </pc:spChg>
        <pc:spChg chg="add mod">
          <ac:chgData name="Manish Sharma" userId="b799adb9ba789c8f" providerId="LiveId" clId="{A3D8DEA6-8B4A-44E2-B98F-7680F3F70E9C}" dt="2022-10-19T03:54:21.967" v="16"/>
          <ac:spMkLst>
            <pc:docMk/>
            <pc:sldMk cId="4035701911" sldId="304"/>
            <ac:spMk id="34" creationId="{DED5ED78-0188-6EBF-C6F2-FBF97954399A}"/>
          </ac:spMkLst>
        </pc:spChg>
        <pc:spChg chg="add mod">
          <ac:chgData name="Manish Sharma" userId="b799adb9ba789c8f" providerId="LiveId" clId="{A3D8DEA6-8B4A-44E2-B98F-7680F3F70E9C}" dt="2022-10-19T03:54:50.359" v="18"/>
          <ac:spMkLst>
            <pc:docMk/>
            <pc:sldMk cId="4035701911" sldId="304"/>
            <ac:spMk id="36" creationId="{5F9E5AAC-F825-5B0B-192C-BB5433CAD2FA}"/>
          </ac:spMkLst>
        </pc:spChg>
        <pc:spChg chg="add mod">
          <ac:chgData name="Manish Sharma" userId="b799adb9ba789c8f" providerId="LiveId" clId="{A3D8DEA6-8B4A-44E2-B98F-7680F3F70E9C}" dt="2022-10-19T03:56:43.028" v="23"/>
          <ac:spMkLst>
            <pc:docMk/>
            <pc:sldMk cId="4035701911" sldId="304"/>
            <ac:spMk id="37" creationId="{22664A4D-CAF7-AFAC-27C1-1DF0832C4501}"/>
          </ac:spMkLst>
        </pc:spChg>
        <pc:grpChg chg="add mod">
          <ac:chgData name="Manish Sharma" userId="b799adb9ba789c8f" providerId="LiveId" clId="{A3D8DEA6-8B4A-44E2-B98F-7680F3F70E9C}" dt="2022-10-19T03:53:46.033" v="14"/>
          <ac:grpSpMkLst>
            <pc:docMk/>
            <pc:sldMk cId="4035701911" sldId="304"/>
            <ac:grpSpMk id="5" creationId="{ECAD9A67-AA16-3B41-54F4-0AF84F5E0047}"/>
          </ac:grpSpMkLst>
        </pc:grpChg>
        <pc:grpChg chg="add mod">
          <ac:chgData name="Manish Sharma" userId="b799adb9ba789c8f" providerId="LiveId" clId="{A3D8DEA6-8B4A-44E2-B98F-7680F3F70E9C}" dt="2022-10-19T03:53:46.033" v="14"/>
          <ac:grpSpMkLst>
            <pc:docMk/>
            <pc:sldMk cId="4035701911" sldId="304"/>
            <ac:grpSpMk id="8" creationId="{1CED8446-9362-79A7-0641-AF81F401AF97}"/>
          </ac:grpSpMkLst>
        </pc:grpChg>
        <pc:grpChg chg="add mod">
          <ac:chgData name="Manish Sharma" userId="b799adb9ba789c8f" providerId="LiveId" clId="{A3D8DEA6-8B4A-44E2-B98F-7680F3F70E9C}" dt="2022-10-19T03:53:46.033" v="14"/>
          <ac:grpSpMkLst>
            <pc:docMk/>
            <pc:sldMk cId="4035701911" sldId="304"/>
            <ac:grpSpMk id="11" creationId="{1BBA9862-A64D-8F24-5287-44D37579218F}"/>
          </ac:grpSpMkLst>
        </pc:grpChg>
        <pc:grpChg chg="add mod">
          <ac:chgData name="Manish Sharma" userId="b799adb9ba789c8f" providerId="LiveId" clId="{A3D8DEA6-8B4A-44E2-B98F-7680F3F70E9C}" dt="2022-10-19T03:54:21.967" v="16"/>
          <ac:grpSpMkLst>
            <pc:docMk/>
            <pc:sldMk cId="4035701911" sldId="304"/>
            <ac:grpSpMk id="31" creationId="{553227B5-E425-26E5-3F22-47522FCC64FA}"/>
          </ac:grpSpMkLst>
        </pc:grpChg>
        <pc:cxnChg chg="add mod">
          <ac:chgData name="Manish Sharma" userId="b799adb9ba789c8f" providerId="LiveId" clId="{A3D8DEA6-8B4A-44E2-B98F-7680F3F70E9C}" dt="2022-10-19T03:53:46.033" v="14"/>
          <ac:cxnSpMkLst>
            <pc:docMk/>
            <pc:sldMk cId="4035701911" sldId="304"/>
            <ac:cxnSpMk id="3" creationId="{178D6C9C-52EE-7B37-3584-B1523636F7C6}"/>
          </ac:cxnSpMkLst>
        </pc:cxnChg>
        <pc:cxnChg chg="add mod">
          <ac:chgData name="Manish Sharma" userId="b799adb9ba789c8f" providerId="LiveId" clId="{A3D8DEA6-8B4A-44E2-B98F-7680F3F70E9C}" dt="2022-10-19T03:53:46.033" v="14"/>
          <ac:cxnSpMkLst>
            <pc:docMk/>
            <pc:sldMk cId="4035701911" sldId="304"/>
            <ac:cxnSpMk id="4" creationId="{E1E71CE4-3708-7B3A-701E-52A8EC49E852}"/>
          </ac:cxnSpMkLst>
        </pc:cxnChg>
        <pc:cxnChg chg="add mod">
          <ac:chgData name="Manish Sharma" userId="b799adb9ba789c8f" providerId="LiveId" clId="{A3D8DEA6-8B4A-44E2-B98F-7680F3F70E9C}" dt="2022-10-19T03:53:46.033" v="14"/>
          <ac:cxnSpMkLst>
            <pc:docMk/>
            <pc:sldMk cId="4035701911" sldId="304"/>
            <ac:cxnSpMk id="16" creationId="{B54DB2CB-BD9A-821C-807D-D6D8ACA367BF}"/>
          </ac:cxnSpMkLst>
        </pc:cxnChg>
        <pc:cxnChg chg="add mod">
          <ac:chgData name="Manish Sharma" userId="b799adb9ba789c8f" providerId="LiveId" clId="{A3D8DEA6-8B4A-44E2-B98F-7680F3F70E9C}" dt="2022-10-19T03:53:46.033" v="14"/>
          <ac:cxnSpMkLst>
            <pc:docMk/>
            <pc:sldMk cId="4035701911" sldId="304"/>
            <ac:cxnSpMk id="19" creationId="{F9C524B3-1851-5BB8-B8CB-917E80869A03}"/>
          </ac:cxnSpMkLst>
        </pc:cxnChg>
        <pc:cxnChg chg="add mod">
          <ac:chgData name="Manish Sharma" userId="b799adb9ba789c8f" providerId="LiveId" clId="{A3D8DEA6-8B4A-44E2-B98F-7680F3F70E9C}" dt="2022-10-19T03:53:46.033" v="14"/>
          <ac:cxnSpMkLst>
            <pc:docMk/>
            <pc:sldMk cId="4035701911" sldId="304"/>
            <ac:cxnSpMk id="21" creationId="{72AB1D2A-490A-84F5-F1D1-1CC8BCDECE8B}"/>
          </ac:cxnSpMkLst>
        </pc:cxnChg>
        <pc:cxnChg chg="add mod">
          <ac:chgData name="Manish Sharma" userId="b799adb9ba789c8f" providerId="LiveId" clId="{A3D8DEA6-8B4A-44E2-B98F-7680F3F70E9C}" dt="2022-10-19T03:54:21.967" v="16"/>
          <ac:cxnSpMkLst>
            <pc:docMk/>
            <pc:sldMk cId="4035701911" sldId="304"/>
            <ac:cxnSpMk id="27" creationId="{E041F2AD-87EC-E6B8-4B9F-10F496F43617}"/>
          </ac:cxnSpMkLst>
        </pc:cxnChg>
        <pc:cxnChg chg="add mod">
          <ac:chgData name="Manish Sharma" userId="b799adb9ba789c8f" providerId="LiveId" clId="{A3D8DEA6-8B4A-44E2-B98F-7680F3F70E9C}" dt="2022-10-19T03:54:21.967" v="16"/>
          <ac:cxnSpMkLst>
            <pc:docMk/>
            <pc:sldMk cId="4035701911" sldId="304"/>
            <ac:cxnSpMk id="28" creationId="{6B9B906B-CE07-E6C3-9E44-107082C73C04}"/>
          </ac:cxnSpMkLst>
        </pc:cxnChg>
        <pc:cxnChg chg="add mod">
          <ac:chgData name="Manish Sharma" userId="b799adb9ba789c8f" providerId="LiveId" clId="{A3D8DEA6-8B4A-44E2-B98F-7680F3F70E9C}" dt="2022-10-19T03:54:27.251" v="17"/>
          <ac:cxnSpMkLst>
            <pc:docMk/>
            <pc:sldMk cId="4035701911" sldId="304"/>
            <ac:cxnSpMk id="35" creationId="{25EE255D-6CBC-E6DB-E9D3-845026373F2E}"/>
          </ac:cxnSpMkLst>
        </pc:cxnChg>
      </pc:sldChg>
      <pc:sldChg chg="addSp modSp new">
        <pc:chgData name="Manish Sharma" userId="b799adb9ba789c8f" providerId="LiveId" clId="{A3D8DEA6-8B4A-44E2-B98F-7680F3F70E9C}" dt="2022-10-19T03:59:22.388" v="29"/>
        <pc:sldMkLst>
          <pc:docMk/>
          <pc:sldMk cId="223829062" sldId="305"/>
        </pc:sldMkLst>
        <pc:spChg chg="add mod">
          <ac:chgData name="Manish Sharma" userId="b799adb9ba789c8f" providerId="LiveId" clId="{A3D8DEA6-8B4A-44E2-B98F-7680F3F70E9C}" dt="2022-10-19T03:55:35.301" v="20"/>
          <ac:spMkLst>
            <pc:docMk/>
            <pc:sldMk cId="223829062" sldId="305"/>
            <ac:spMk id="2" creationId="{E68A099B-71F9-3832-C885-204A4A0EE6A7}"/>
          </ac:spMkLst>
        </pc:spChg>
        <pc:spChg chg="add mod">
          <ac:chgData name="Manish Sharma" userId="b799adb9ba789c8f" providerId="LiveId" clId="{A3D8DEA6-8B4A-44E2-B98F-7680F3F70E9C}" dt="2022-10-19T03:55:55.508" v="21"/>
          <ac:spMkLst>
            <pc:docMk/>
            <pc:sldMk cId="223829062" sldId="305"/>
            <ac:spMk id="3" creationId="{79B3C7E1-7A59-4D16-63FB-8DFD5334D1E8}"/>
          </ac:spMkLst>
        </pc:spChg>
        <pc:spChg chg="add mod">
          <ac:chgData name="Manish Sharma" userId="b799adb9ba789c8f" providerId="LiveId" clId="{A3D8DEA6-8B4A-44E2-B98F-7680F3F70E9C}" dt="2022-10-19T03:55:55.508" v="21"/>
          <ac:spMkLst>
            <pc:docMk/>
            <pc:sldMk cId="223829062" sldId="305"/>
            <ac:spMk id="4" creationId="{D86920A3-7BA9-1C76-978F-64403571BFB0}"/>
          </ac:spMkLst>
        </pc:spChg>
        <pc:spChg chg="mod">
          <ac:chgData name="Manish Sharma" userId="b799adb9ba789c8f" providerId="LiveId" clId="{A3D8DEA6-8B4A-44E2-B98F-7680F3F70E9C}" dt="2022-10-19T03:55:55.508" v="21"/>
          <ac:spMkLst>
            <pc:docMk/>
            <pc:sldMk cId="223829062" sldId="305"/>
            <ac:spMk id="6" creationId="{1CFC0FC7-C59D-583E-2950-DACA5543A452}"/>
          </ac:spMkLst>
        </pc:spChg>
        <pc:spChg chg="mod">
          <ac:chgData name="Manish Sharma" userId="b799adb9ba789c8f" providerId="LiveId" clId="{A3D8DEA6-8B4A-44E2-B98F-7680F3F70E9C}" dt="2022-10-19T03:55:55.508" v="21"/>
          <ac:spMkLst>
            <pc:docMk/>
            <pc:sldMk cId="223829062" sldId="305"/>
            <ac:spMk id="7" creationId="{71221D1F-5F33-3B5C-7CC4-CF58AF66958E}"/>
          </ac:spMkLst>
        </pc:spChg>
        <pc:spChg chg="mod">
          <ac:chgData name="Manish Sharma" userId="b799adb9ba789c8f" providerId="LiveId" clId="{A3D8DEA6-8B4A-44E2-B98F-7680F3F70E9C}" dt="2022-10-19T03:55:55.508" v="21"/>
          <ac:spMkLst>
            <pc:docMk/>
            <pc:sldMk cId="223829062" sldId="305"/>
            <ac:spMk id="9" creationId="{937FF421-F1D9-2954-E9FA-792FE0058613}"/>
          </ac:spMkLst>
        </pc:spChg>
        <pc:spChg chg="mod">
          <ac:chgData name="Manish Sharma" userId="b799adb9ba789c8f" providerId="LiveId" clId="{A3D8DEA6-8B4A-44E2-B98F-7680F3F70E9C}" dt="2022-10-19T03:55:55.508" v="21"/>
          <ac:spMkLst>
            <pc:docMk/>
            <pc:sldMk cId="223829062" sldId="305"/>
            <ac:spMk id="10" creationId="{1E8A49E7-9EC7-3B60-93F4-F349DC0A4B56}"/>
          </ac:spMkLst>
        </pc:spChg>
        <pc:spChg chg="add mod">
          <ac:chgData name="Manish Sharma" userId="b799adb9ba789c8f" providerId="LiveId" clId="{A3D8DEA6-8B4A-44E2-B98F-7680F3F70E9C}" dt="2022-10-19T03:55:55.508" v="21"/>
          <ac:spMkLst>
            <pc:docMk/>
            <pc:sldMk cId="223829062" sldId="305"/>
            <ac:spMk id="12" creationId="{2ECEEA8F-5C6C-6A97-16C7-881F433B7450}"/>
          </ac:spMkLst>
        </pc:spChg>
        <pc:spChg chg="add mod">
          <ac:chgData name="Manish Sharma" userId="b799adb9ba789c8f" providerId="LiveId" clId="{A3D8DEA6-8B4A-44E2-B98F-7680F3F70E9C}" dt="2022-10-19T03:55:55.508" v="21"/>
          <ac:spMkLst>
            <pc:docMk/>
            <pc:sldMk cId="223829062" sldId="305"/>
            <ac:spMk id="13" creationId="{1228D584-B936-8F39-677B-5F31E5FA3DF2}"/>
          </ac:spMkLst>
        </pc:spChg>
        <pc:spChg chg="add mod">
          <ac:chgData name="Manish Sharma" userId="b799adb9ba789c8f" providerId="LiveId" clId="{A3D8DEA6-8B4A-44E2-B98F-7680F3F70E9C}" dt="2022-10-19T03:55:55.508" v="21"/>
          <ac:spMkLst>
            <pc:docMk/>
            <pc:sldMk cId="223829062" sldId="305"/>
            <ac:spMk id="14" creationId="{ECFE184E-8EFB-1315-F813-7E1AFF6D9135}"/>
          </ac:spMkLst>
        </pc:spChg>
        <pc:spChg chg="add mod">
          <ac:chgData name="Manish Sharma" userId="b799adb9ba789c8f" providerId="LiveId" clId="{A3D8DEA6-8B4A-44E2-B98F-7680F3F70E9C}" dt="2022-10-19T03:55:55.508" v="21"/>
          <ac:spMkLst>
            <pc:docMk/>
            <pc:sldMk cId="223829062" sldId="305"/>
            <ac:spMk id="15" creationId="{A4581BDA-9514-4E85-689D-761525EA81F4}"/>
          </ac:spMkLst>
        </pc:spChg>
        <pc:spChg chg="add mod">
          <ac:chgData name="Manish Sharma" userId="b799adb9ba789c8f" providerId="LiveId" clId="{A3D8DEA6-8B4A-44E2-B98F-7680F3F70E9C}" dt="2022-10-19T03:57:01.081" v="24"/>
          <ac:spMkLst>
            <pc:docMk/>
            <pc:sldMk cId="223829062" sldId="305"/>
            <ac:spMk id="17" creationId="{37B8D8F1-7812-3CE4-5276-BC6E8C91DDFE}"/>
          </ac:spMkLst>
        </pc:spChg>
        <pc:spChg chg="add mod">
          <ac:chgData name="Manish Sharma" userId="b799adb9ba789c8f" providerId="LiveId" clId="{A3D8DEA6-8B4A-44E2-B98F-7680F3F70E9C}" dt="2022-10-19T03:57:01.081" v="24"/>
          <ac:spMkLst>
            <pc:docMk/>
            <pc:sldMk cId="223829062" sldId="305"/>
            <ac:spMk id="19" creationId="{F6B93689-D718-5D8A-F623-279B2A4ADD8C}"/>
          </ac:spMkLst>
        </pc:spChg>
        <pc:spChg chg="add mod">
          <ac:chgData name="Manish Sharma" userId="b799adb9ba789c8f" providerId="LiveId" clId="{A3D8DEA6-8B4A-44E2-B98F-7680F3F70E9C}" dt="2022-10-19T03:57:01.081" v="24"/>
          <ac:spMkLst>
            <pc:docMk/>
            <pc:sldMk cId="223829062" sldId="305"/>
            <ac:spMk id="20" creationId="{51C241E9-40E4-7B70-D049-8DE25BD7CEED}"/>
          </ac:spMkLst>
        </pc:spChg>
        <pc:spChg chg="add mod">
          <ac:chgData name="Manish Sharma" userId="b799adb9ba789c8f" providerId="LiveId" clId="{A3D8DEA6-8B4A-44E2-B98F-7680F3F70E9C}" dt="2022-10-19T03:57:01.081" v="24"/>
          <ac:spMkLst>
            <pc:docMk/>
            <pc:sldMk cId="223829062" sldId="305"/>
            <ac:spMk id="21" creationId="{09491CAA-6387-46FD-B427-8C7B6B48925B}"/>
          </ac:spMkLst>
        </pc:spChg>
        <pc:spChg chg="add mod">
          <ac:chgData name="Manish Sharma" userId="b799adb9ba789c8f" providerId="LiveId" clId="{A3D8DEA6-8B4A-44E2-B98F-7680F3F70E9C}" dt="2022-10-19T03:57:01.081" v="24"/>
          <ac:spMkLst>
            <pc:docMk/>
            <pc:sldMk cId="223829062" sldId="305"/>
            <ac:spMk id="22" creationId="{ED57D615-68B5-5230-8521-41A44C6F1A00}"/>
          </ac:spMkLst>
        </pc:spChg>
        <pc:spChg chg="add mod">
          <ac:chgData name="Manish Sharma" userId="b799adb9ba789c8f" providerId="LiveId" clId="{A3D8DEA6-8B4A-44E2-B98F-7680F3F70E9C}" dt="2022-10-19T03:57:01.081" v="24"/>
          <ac:spMkLst>
            <pc:docMk/>
            <pc:sldMk cId="223829062" sldId="305"/>
            <ac:spMk id="23" creationId="{85B80D94-E8E9-9EBB-8C01-A0CE254729E7}"/>
          </ac:spMkLst>
        </pc:spChg>
        <pc:spChg chg="add mod">
          <ac:chgData name="Manish Sharma" userId="b799adb9ba789c8f" providerId="LiveId" clId="{A3D8DEA6-8B4A-44E2-B98F-7680F3F70E9C}" dt="2022-10-19T03:57:49.358" v="25"/>
          <ac:spMkLst>
            <pc:docMk/>
            <pc:sldMk cId="223829062" sldId="305"/>
            <ac:spMk id="24" creationId="{E765F989-4F83-B029-6AAB-BE9ECD4B25F6}"/>
          </ac:spMkLst>
        </pc:spChg>
        <pc:spChg chg="add mod">
          <ac:chgData name="Manish Sharma" userId="b799adb9ba789c8f" providerId="LiveId" clId="{A3D8DEA6-8B4A-44E2-B98F-7680F3F70E9C}" dt="2022-10-19T03:57:49.358" v="25"/>
          <ac:spMkLst>
            <pc:docMk/>
            <pc:sldMk cId="223829062" sldId="305"/>
            <ac:spMk id="25" creationId="{9DD5424D-D88B-97DD-F696-ACB5E106757F}"/>
          </ac:spMkLst>
        </pc:spChg>
        <pc:spChg chg="add mod">
          <ac:chgData name="Manish Sharma" userId="b799adb9ba789c8f" providerId="LiveId" clId="{A3D8DEA6-8B4A-44E2-B98F-7680F3F70E9C}" dt="2022-10-19T03:57:49.358" v="25"/>
          <ac:spMkLst>
            <pc:docMk/>
            <pc:sldMk cId="223829062" sldId="305"/>
            <ac:spMk id="28" creationId="{8E1EE01F-34C4-92A9-446E-A72EBD5779A1}"/>
          </ac:spMkLst>
        </pc:spChg>
        <pc:spChg chg="add mod">
          <ac:chgData name="Manish Sharma" userId="b799adb9ba789c8f" providerId="LiveId" clId="{A3D8DEA6-8B4A-44E2-B98F-7680F3F70E9C}" dt="2022-10-19T03:57:49.358" v="25"/>
          <ac:spMkLst>
            <pc:docMk/>
            <pc:sldMk cId="223829062" sldId="305"/>
            <ac:spMk id="30" creationId="{D32A8980-D8AE-41A4-6D34-211C052154C5}"/>
          </ac:spMkLst>
        </pc:spChg>
        <pc:spChg chg="add mod">
          <ac:chgData name="Manish Sharma" userId="b799adb9ba789c8f" providerId="LiveId" clId="{A3D8DEA6-8B4A-44E2-B98F-7680F3F70E9C}" dt="2022-10-19T03:57:49.358" v="25"/>
          <ac:spMkLst>
            <pc:docMk/>
            <pc:sldMk cId="223829062" sldId="305"/>
            <ac:spMk id="32" creationId="{B901EB6E-3850-0AE0-6816-5EEE7E878207}"/>
          </ac:spMkLst>
        </pc:spChg>
        <pc:spChg chg="add mod">
          <ac:chgData name="Manish Sharma" userId="b799adb9ba789c8f" providerId="LiveId" clId="{A3D8DEA6-8B4A-44E2-B98F-7680F3F70E9C}" dt="2022-10-19T03:58:07.947" v="26"/>
          <ac:spMkLst>
            <pc:docMk/>
            <pc:sldMk cId="223829062" sldId="305"/>
            <ac:spMk id="33" creationId="{CE5AC69D-FF0E-F437-3A7D-7A9A2501298F}"/>
          </ac:spMkLst>
        </pc:spChg>
        <pc:spChg chg="mod">
          <ac:chgData name="Manish Sharma" userId="b799adb9ba789c8f" providerId="LiveId" clId="{A3D8DEA6-8B4A-44E2-B98F-7680F3F70E9C}" dt="2022-10-19T03:58:27.169" v="27"/>
          <ac:spMkLst>
            <pc:docMk/>
            <pc:sldMk cId="223829062" sldId="305"/>
            <ac:spMk id="35" creationId="{44EE0EEC-5A61-B02E-7128-BECF5ADF1652}"/>
          </ac:spMkLst>
        </pc:spChg>
        <pc:spChg chg="mod">
          <ac:chgData name="Manish Sharma" userId="b799adb9ba789c8f" providerId="LiveId" clId="{A3D8DEA6-8B4A-44E2-B98F-7680F3F70E9C}" dt="2022-10-19T03:58:27.169" v="27"/>
          <ac:spMkLst>
            <pc:docMk/>
            <pc:sldMk cId="223829062" sldId="305"/>
            <ac:spMk id="36" creationId="{951A6CF0-F5D4-BB72-2BE9-449EC888174D}"/>
          </ac:spMkLst>
        </pc:spChg>
        <pc:spChg chg="add mod">
          <ac:chgData name="Manish Sharma" userId="b799adb9ba789c8f" providerId="LiveId" clId="{A3D8DEA6-8B4A-44E2-B98F-7680F3F70E9C}" dt="2022-10-19T03:59:07.257" v="28"/>
          <ac:spMkLst>
            <pc:docMk/>
            <pc:sldMk cId="223829062" sldId="305"/>
            <ac:spMk id="37" creationId="{D916BBAB-00A0-F0D7-DC7B-6993088938B2}"/>
          </ac:spMkLst>
        </pc:spChg>
        <pc:spChg chg="add mod">
          <ac:chgData name="Manish Sharma" userId="b799adb9ba789c8f" providerId="LiveId" clId="{A3D8DEA6-8B4A-44E2-B98F-7680F3F70E9C}" dt="2022-10-19T03:59:22.388" v="29"/>
          <ac:spMkLst>
            <pc:docMk/>
            <pc:sldMk cId="223829062" sldId="305"/>
            <ac:spMk id="38" creationId="{88B0DDBC-AE48-9C25-1367-F46B755619C7}"/>
          </ac:spMkLst>
        </pc:spChg>
        <pc:grpChg chg="add mod">
          <ac:chgData name="Manish Sharma" userId="b799adb9ba789c8f" providerId="LiveId" clId="{A3D8DEA6-8B4A-44E2-B98F-7680F3F70E9C}" dt="2022-10-19T03:55:55.508" v="21"/>
          <ac:grpSpMkLst>
            <pc:docMk/>
            <pc:sldMk cId="223829062" sldId="305"/>
            <ac:grpSpMk id="5" creationId="{30810817-B5DE-8313-0B5A-73B634D79F91}"/>
          </ac:grpSpMkLst>
        </pc:grpChg>
        <pc:grpChg chg="add mod">
          <ac:chgData name="Manish Sharma" userId="b799adb9ba789c8f" providerId="LiveId" clId="{A3D8DEA6-8B4A-44E2-B98F-7680F3F70E9C}" dt="2022-10-19T03:55:55.508" v="21"/>
          <ac:grpSpMkLst>
            <pc:docMk/>
            <pc:sldMk cId="223829062" sldId="305"/>
            <ac:grpSpMk id="8" creationId="{8224BDFA-5B4D-4DA6-3738-D36936935CAC}"/>
          </ac:grpSpMkLst>
        </pc:grpChg>
        <pc:grpChg chg="add mod">
          <ac:chgData name="Manish Sharma" userId="b799adb9ba789c8f" providerId="LiveId" clId="{A3D8DEA6-8B4A-44E2-B98F-7680F3F70E9C}" dt="2022-10-19T03:58:27.169" v="27"/>
          <ac:grpSpMkLst>
            <pc:docMk/>
            <pc:sldMk cId="223829062" sldId="305"/>
            <ac:grpSpMk id="34" creationId="{1ABFD58C-E7BF-2D8E-1C05-C30A710DA34C}"/>
          </ac:grpSpMkLst>
        </pc:grpChg>
        <pc:cxnChg chg="add mod">
          <ac:chgData name="Manish Sharma" userId="b799adb9ba789c8f" providerId="LiveId" clId="{A3D8DEA6-8B4A-44E2-B98F-7680F3F70E9C}" dt="2022-10-19T03:55:55.508" v="21"/>
          <ac:cxnSpMkLst>
            <pc:docMk/>
            <pc:sldMk cId="223829062" sldId="305"/>
            <ac:cxnSpMk id="11" creationId="{F980E993-BCA3-1208-0AF6-FBD62D0250FD}"/>
          </ac:cxnSpMkLst>
        </pc:cxnChg>
        <pc:cxnChg chg="add mod">
          <ac:chgData name="Manish Sharma" userId="b799adb9ba789c8f" providerId="LiveId" clId="{A3D8DEA6-8B4A-44E2-B98F-7680F3F70E9C}" dt="2022-10-19T03:56:02.886" v="22"/>
          <ac:cxnSpMkLst>
            <pc:docMk/>
            <pc:sldMk cId="223829062" sldId="305"/>
            <ac:cxnSpMk id="16" creationId="{5E8110B0-AC03-CFD1-8285-FA586BBA62A6}"/>
          </ac:cxnSpMkLst>
        </pc:cxnChg>
        <pc:cxnChg chg="add mod">
          <ac:chgData name="Manish Sharma" userId="b799adb9ba789c8f" providerId="LiveId" clId="{A3D8DEA6-8B4A-44E2-B98F-7680F3F70E9C}" dt="2022-10-19T03:57:01.081" v="24"/>
          <ac:cxnSpMkLst>
            <pc:docMk/>
            <pc:sldMk cId="223829062" sldId="305"/>
            <ac:cxnSpMk id="18" creationId="{5662BC4B-CC0A-BC16-76DC-CE89BF7458E6}"/>
          </ac:cxnSpMkLst>
        </pc:cxnChg>
        <pc:cxnChg chg="add mod">
          <ac:chgData name="Manish Sharma" userId="b799adb9ba789c8f" providerId="LiveId" clId="{A3D8DEA6-8B4A-44E2-B98F-7680F3F70E9C}" dt="2022-10-19T03:57:49.358" v="25"/>
          <ac:cxnSpMkLst>
            <pc:docMk/>
            <pc:sldMk cId="223829062" sldId="305"/>
            <ac:cxnSpMk id="26" creationId="{3DA3D2A2-4EB7-F11C-367E-3455222F8CE7}"/>
          </ac:cxnSpMkLst>
        </pc:cxnChg>
        <pc:cxnChg chg="add mod">
          <ac:chgData name="Manish Sharma" userId="b799adb9ba789c8f" providerId="LiveId" clId="{A3D8DEA6-8B4A-44E2-B98F-7680F3F70E9C}" dt="2022-10-19T03:57:49.358" v="25"/>
          <ac:cxnSpMkLst>
            <pc:docMk/>
            <pc:sldMk cId="223829062" sldId="305"/>
            <ac:cxnSpMk id="27" creationId="{BFFD70C3-134C-04D3-8E06-670E28680B69}"/>
          </ac:cxnSpMkLst>
        </pc:cxnChg>
        <pc:cxnChg chg="add mod">
          <ac:chgData name="Manish Sharma" userId="b799adb9ba789c8f" providerId="LiveId" clId="{A3D8DEA6-8B4A-44E2-B98F-7680F3F70E9C}" dt="2022-10-19T03:57:49.358" v="25"/>
          <ac:cxnSpMkLst>
            <pc:docMk/>
            <pc:sldMk cId="223829062" sldId="305"/>
            <ac:cxnSpMk id="29" creationId="{EF990155-A599-078F-1045-BB8D277D6475}"/>
          </ac:cxnSpMkLst>
        </pc:cxnChg>
        <pc:cxnChg chg="add mod">
          <ac:chgData name="Manish Sharma" userId="b799adb9ba789c8f" providerId="LiveId" clId="{A3D8DEA6-8B4A-44E2-B98F-7680F3F70E9C}" dt="2022-10-19T03:57:49.358" v="25"/>
          <ac:cxnSpMkLst>
            <pc:docMk/>
            <pc:sldMk cId="223829062" sldId="305"/>
            <ac:cxnSpMk id="31" creationId="{28263249-1382-F993-0402-1715BB7F3171}"/>
          </ac:cxnSpMkLst>
        </pc:cxnChg>
      </pc:sldChg>
      <pc:sldChg chg="del">
        <pc:chgData name="Manish Sharma" userId="b799adb9ba789c8f" providerId="LiveId" clId="{A3D8DEA6-8B4A-44E2-B98F-7680F3F70E9C}" dt="2022-10-19T03:48:32.827" v="0" actId="47"/>
        <pc:sldMkLst>
          <pc:docMk/>
          <pc:sldMk cId="3641635184" sldId="305"/>
        </pc:sldMkLst>
      </pc:sldChg>
      <pc:sldChg chg="del">
        <pc:chgData name="Manish Sharma" userId="b799adb9ba789c8f" providerId="LiveId" clId="{A3D8DEA6-8B4A-44E2-B98F-7680F3F70E9C}" dt="2022-10-19T03:48:32.827" v="0" actId="47"/>
        <pc:sldMkLst>
          <pc:docMk/>
          <pc:sldMk cId="3620915225" sldId="306"/>
        </pc:sldMkLst>
      </pc:sldChg>
      <pc:sldChg chg="del">
        <pc:chgData name="Manish Sharma" userId="b799adb9ba789c8f" providerId="LiveId" clId="{A3D8DEA6-8B4A-44E2-B98F-7680F3F70E9C}" dt="2022-10-19T03:48:32.827" v="0" actId="47"/>
        <pc:sldMkLst>
          <pc:docMk/>
          <pc:sldMk cId="2072241298" sldId="307"/>
        </pc:sldMkLst>
      </pc:sldChg>
      <pc:sldChg chg="add del">
        <pc:chgData name="Manish Sharma" userId="b799adb9ba789c8f" providerId="LiveId" clId="{A3D8DEA6-8B4A-44E2-B98F-7680F3F70E9C}" dt="2022-10-19T04:02:07.558" v="30"/>
        <pc:sldMkLst>
          <pc:docMk/>
          <pc:sldMk cId="679396317" sldId="308"/>
        </pc:sldMkLst>
      </pc:sldChg>
      <pc:sldChg chg="add del">
        <pc:chgData name="Manish Sharma" userId="b799adb9ba789c8f" providerId="LiveId" clId="{A3D8DEA6-8B4A-44E2-B98F-7680F3F70E9C}" dt="2022-10-19T04:03:43.991" v="31"/>
        <pc:sldMkLst>
          <pc:docMk/>
          <pc:sldMk cId="3122276971" sldId="309"/>
        </pc:sldMkLst>
      </pc:sldChg>
      <pc:sldChg chg="add del">
        <pc:chgData name="Manish Sharma" userId="b799adb9ba789c8f" providerId="LiveId" clId="{A3D8DEA6-8B4A-44E2-B98F-7680F3F70E9C}" dt="2022-10-19T04:02:07.558" v="30"/>
        <pc:sldMkLst>
          <pc:docMk/>
          <pc:sldMk cId="601818665" sldId="310"/>
        </pc:sldMkLst>
      </pc:sldChg>
      <pc:sldChg chg="add del">
        <pc:chgData name="Manish Sharma" userId="b799adb9ba789c8f" providerId="LiveId" clId="{A3D8DEA6-8B4A-44E2-B98F-7680F3F70E9C}" dt="2022-10-19T04:03:43.991" v="31"/>
        <pc:sldMkLst>
          <pc:docMk/>
          <pc:sldMk cId="2108094104" sldId="311"/>
        </pc:sldMkLst>
      </pc:sldChg>
      <pc:sldChg chg="del">
        <pc:chgData name="Manish Sharma" userId="b799adb9ba789c8f" providerId="LiveId" clId="{A3D8DEA6-8B4A-44E2-B98F-7680F3F70E9C}" dt="2022-10-19T03:48:32.827" v="0" actId="47"/>
        <pc:sldMkLst>
          <pc:docMk/>
          <pc:sldMk cId="1875118381" sldId="312"/>
        </pc:sldMkLst>
      </pc:sldChg>
      <pc:sldChg chg="modSp new mod">
        <pc:chgData name="Manish Sharma" userId="b799adb9ba789c8f" providerId="LiveId" clId="{A3D8DEA6-8B4A-44E2-B98F-7680F3F70E9C}" dt="2022-10-19T04:09:47.811" v="148" actId="20577"/>
        <pc:sldMkLst>
          <pc:docMk/>
          <pc:sldMk cId="4067232632" sldId="312"/>
        </pc:sldMkLst>
        <pc:spChg chg="mod">
          <ac:chgData name="Manish Sharma" userId="b799adb9ba789c8f" providerId="LiveId" clId="{A3D8DEA6-8B4A-44E2-B98F-7680F3F70E9C}" dt="2022-10-19T04:06:27.105" v="35"/>
          <ac:spMkLst>
            <pc:docMk/>
            <pc:sldMk cId="4067232632" sldId="312"/>
            <ac:spMk id="2" creationId="{4D055617-A6FF-E282-98AC-9ABD28CFC865}"/>
          </ac:spMkLst>
        </pc:spChg>
        <pc:spChg chg="mod">
          <ac:chgData name="Manish Sharma" userId="b799adb9ba789c8f" providerId="LiveId" clId="{A3D8DEA6-8B4A-44E2-B98F-7680F3F70E9C}" dt="2022-10-19T04:09:47.811" v="148" actId="20577"/>
          <ac:spMkLst>
            <pc:docMk/>
            <pc:sldMk cId="4067232632" sldId="312"/>
            <ac:spMk id="3" creationId="{AD6C6486-9957-0C73-8BA5-5D31C989233A}"/>
          </ac:spMkLst>
        </pc:spChg>
      </pc:sldChg>
      <pc:sldChg chg="del">
        <pc:chgData name="Manish Sharma" userId="b799adb9ba789c8f" providerId="LiveId" clId="{A3D8DEA6-8B4A-44E2-B98F-7680F3F70E9C}" dt="2022-10-19T03:48:32.827" v="0" actId="47"/>
        <pc:sldMkLst>
          <pc:docMk/>
          <pc:sldMk cId="235901582" sldId="313"/>
        </pc:sldMkLst>
      </pc:sldChg>
      <pc:sldChg chg="addSp delSp modSp new mod modClrScheme chgLayout">
        <pc:chgData name="Manish Sharma" userId="b799adb9ba789c8f" providerId="LiveId" clId="{A3D8DEA6-8B4A-44E2-B98F-7680F3F70E9C}" dt="2022-10-19T04:18:58.324" v="201" actId="1076"/>
        <pc:sldMkLst>
          <pc:docMk/>
          <pc:sldMk cId="1547834426" sldId="313"/>
        </pc:sldMkLst>
        <pc:spChg chg="del">
          <ac:chgData name="Manish Sharma" userId="b799adb9ba789c8f" providerId="LiveId" clId="{A3D8DEA6-8B4A-44E2-B98F-7680F3F70E9C}" dt="2022-10-19T04:12:26.349" v="150" actId="700"/>
          <ac:spMkLst>
            <pc:docMk/>
            <pc:sldMk cId="1547834426" sldId="313"/>
            <ac:spMk id="2" creationId="{AE98EB26-AE42-FC6A-AE7E-A89C5D8A1CE3}"/>
          </ac:spMkLst>
        </pc:spChg>
        <pc:spChg chg="del">
          <ac:chgData name="Manish Sharma" userId="b799adb9ba789c8f" providerId="LiveId" clId="{A3D8DEA6-8B4A-44E2-B98F-7680F3F70E9C}" dt="2022-10-19T04:12:26.349" v="150" actId="700"/>
          <ac:spMkLst>
            <pc:docMk/>
            <pc:sldMk cId="1547834426" sldId="313"/>
            <ac:spMk id="3" creationId="{D52CA700-98FD-C644-4D8E-7FFF5753FFCB}"/>
          </ac:spMkLst>
        </pc:spChg>
        <pc:spChg chg="add del">
          <ac:chgData name="Manish Sharma" userId="b799adb9ba789c8f" providerId="LiveId" clId="{A3D8DEA6-8B4A-44E2-B98F-7680F3F70E9C}" dt="2022-10-19T04:12:30.406" v="152" actId="22"/>
          <ac:spMkLst>
            <pc:docMk/>
            <pc:sldMk cId="1547834426" sldId="313"/>
            <ac:spMk id="5" creationId="{67365636-5EC1-36E7-3F94-A0EFE7B2254F}"/>
          </ac:spMkLst>
        </pc:spChg>
        <pc:spChg chg="add mod">
          <ac:chgData name="Manish Sharma" userId="b799adb9ba789c8f" providerId="LiveId" clId="{A3D8DEA6-8B4A-44E2-B98F-7680F3F70E9C}" dt="2022-10-19T04:18:58.324" v="201" actId="1076"/>
          <ac:spMkLst>
            <pc:docMk/>
            <pc:sldMk cId="1547834426" sldId="313"/>
            <ac:spMk id="7" creationId="{FBA73BB7-E6EC-390A-9D0A-4EF1464CAD18}"/>
          </ac:spMkLst>
        </pc:spChg>
        <pc:spChg chg="add mod">
          <ac:chgData name="Manish Sharma" userId="b799adb9ba789c8f" providerId="LiveId" clId="{A3D8DEA6-8B4A-44E2-B98F-7680F3F70E9C}" dt="2022-10-19T04:14:00.616" v="198" actId="404"/>
          <ac:spMkLst>
            <pc:docMk/>
            <pc:sldMk cId="1547834426" sldId="313"/>
            <ac:spMk id="8" creationId="{FCDD6FF4-F174-80AE-4429-5D8C0208910A}"/>
          </ac:spMkLst>
        </pc:spChg>
        <pc:spChg chg="add mod">
          <ac:chgData name="Manish Sharma" userId="b799adb9ba789c8f" providerId="LiveId" clId="{A3D8DEA6-8B4A-44E2-B98F-7680F3F70E9C}" dt="2022-10-19T04:14:32.975" v="199"/>
          <ac:spMkLst>
            <pc:docMk/>
            <pc:sldMk cId="1547834426" sldId="313"/>
            <ac:spMk id="9" creationId="{9BA27EFB-5BEE-F7B4-38D6-3168394DD35C}"/>
          </ac:spMkLst>
        </pc:spChg>
        <pc:spChg chg="add mod">
          <ac:chgData name="Manish Sharma" userId="b799adb9ba789c8f" providerId="LiveId" clId="{A3D8DEA6-8B4A-44E2-B98F-7680F3F70E9C}" dt="2022-10-19T04:15:38.234" v="200"/>
          <ac:spMkLst>
            <pc:docMk/>
            <pc:sldMk cId="1547834426" sldId="313"/>
            <ac:spMk id="11" creationId="{1483BA20-D78F-693C-3FFC-027D74973D68}"/>
          </ac:spMkLst>
        </pc:spChg>
        <pc:cxnChg chg="add mod">
          <ac:chgData name="Manish Sharma" userId="b799adb9ba789c8f" providerId="LiveId" clId="{A3D8DEA6-8B4A-44E2-B98F-7680F3F70E9C}" dt="2022-10-19T04:14:32.975" v="199"/>
          <ac:cxnSpMkLst>
            <pc:docMk/>
            <pc:sldMk cId="1547834426" sldId="313"/>
            <ac:cxnSpMk id="10" creationId="{CD27ECCA-CB00-20D3-644D-5D81CB391BA8}"/>
          </ac:cxnSpMkLst>
        </pc:cxnChg>
        <pc:cxnChg chg="add mod">
          <ac:chgData name="Manish Sharma" userId="b799adb9ba789c8f" providerId="LiveId" clId="{A3D8DEA6-8B4A-44E2-B98F-7680F3F70E9C}" dt="2022-10-19T04:15:38.234" v="200"/>
          <ac:cxnSpMkLst>
            <pc:docMk/>
            <pc:sldMk cId="1547834426" sldId="313"/>
            <ac:cxnSpMk id="12" creationId="{9B107DA1-FB20-B560-B0F3-D0593C2B90D2}"/>
          </ac:cxnSpMkLst>
        </pc:cxnChg>
      </pc:sldChg>
      <pc:sldChg chg="del">
        <pc:chgData name="Manish Sharma" userId="b799adb9ba789c8f" providerId="LiveId" clId="{A3D8DEA6-8B4A-44E2-B98F-7680F3F70E9C}" dt="2022-10-19T03:48:32.827" v="0" actId="47"/>
        <pc:sldMkLst>
          <pc:docMk/>
          <pc:sldMk cId="2497845058" sldId="314"/>
        </pc:sldMkLst>
      </pc:sldChg>
      <pc:sldChg chg="addSp modSp new mod modClrScheme chgLayout">
        <pc:chgData name="Manish Sharma" userId="b799adb9ba789c8f" providerId="LiveId" clId="{A3D8DEA6-8B4A-44E2-B98F-7680F3F70E9C}" dt="2022-10-19T04:22:04.248" v="378" actId="20577"/>
        <pc:sldMkLst>
          <pc:docMk/>
          <pc:sldMk cId="3101336962" sldId="314"/>
        </pc:sldMkLst>
        <pc:spChg chg="add mod">
          <ac:chgData name="Manish Sharma" userId="b799adb9ba789c8f" providerId="LiveId" clId="{A3D8DEA6-8B4A-44E2-B98F-7680F3F70E9C}" dt="2022-10-19T04:20:19.589" v="240" actId="20577"/>
          <ac:spMkLst>
            <pc:docMk/>
            <pc:sldMk cId="3101336962" sldId="314"/>
            <ac:spMk id="2" creationId="{575BA929-C1B5-6366-225D-F962E9E80C4E}"/>
          </ac:spMkLst>
        </pc:spChg>
        <pc:spChg chg="add mod">
          <ac:chgData name="Manish Sharma" userId="b799adb9ba789c8f" providerId="LiveId" clId="{A3D8DEA6-8B4A-44E2-B98F-7680F3F70E9C}" dt="2022-10-19T04:22:04.248" v="378" actId="20577"/>
          <ac:spMkLst>
            <pc:docMk/>
            <pc:sldMk cId="3101336962" sldId="314"/>
            <ac:spMk id="3" creationId="{E155481E-7482-58F5-5264-DDE388E9987C}"/>
          </ac:spMkLst>
        </pc:spChg>
      </pc:sldChg>
      <pc:sldChg chg="modSp new mod">
        <pc:chgData name="Manish Sharma" userId="b799adb9ba789c8f" providerId="LiveId" clId="{A3D8DEA6-8B4A-44E2-B98F-7680F3F70E9C}" dt="2022-10-19T04:43:36.487" v="508" actId="27636"/>
        <pc:sldMkLst>
          <pc:docMk/>
          <pc:sldMk cId="4285858845" sldId="315"/>
        </pc:sldMkLst>
        <pc:spChg chg="mod">
          <ac:chgData name="Manish Sharma" userId="b799adb9ba789c8f" providerId="LiveId" clId="{A3D8DEA6-8B4A-44E2-B98F-7680F3F70E9C}" dt="2022-10-19T04:40:55.574" v="395" actId="20577"/>
          <ac:spMkLst>
            <pc:docMk/>
            <pc:sldMk cId="4285858845" sldId="315"/>
            <ac:spMk id="2" creationId="{B048D812-87BC-5202-F012-281B2F376510}"/>
          </ac:spMkLst>
        </pc:spChg>
        <pc:spChg chg="mod">
          <ac:chgData name="Manish Sharma" userId="b799adb9ba789c8f" providerId="LiveId" clId="{A3D8DEA6-8B4A-44E2-B98F-7680F3F70E9C}" dt="2022-10-19T04:43:36.487" v="508" actId="27636"/>
          <ac:spMkLst>
            <pc:docMk/>
            <pc:sldMk cId="4285858845" sldId="315"/>
            <ac:spMk id="3" creationId="{22422BA0-AF1C-E97B-6D5F-BFAA0069C3BB}"/>
          </ac:spMkLst>
        </pc:spChg>
      </pc:sldChg>
      <pc:sldChg chg="addSp delSp modSp new mod">
        <pc:chgData name="Manish Sharma" userId="b799adb9ba789c8f" providerId="LiveId" clId="{A3D8DEA6-8B4A-44E2-B98F-7680F3F70E9C}" dt="2022-10-19T05:00:31.762" v="574" actId="33524"/>
        <pc:sldMkLst>
          <pc:docMk/>
          <pc:sldMk cId="257088823" sldId="316"/>
        </pc:sldMkLst>
        <pc:spChg chg="mod">
          <ac:chgData name="Manish Sharma" userId="b799adb9ba789c8f" providerId="LiveId" clId="{A3D8DEA6-8B4A-44E2-B98F-7680F3F70E9C}" dt="2022-10-19T04:54:34.141" v="543" actId="20577"/>
          <ac:spMkLst>
            <pc:docMk/>
            <pc:sldMk cId="257088823" sldId="316"/>
            <ac:spMk id="2" creationId="{EBEC0FE4-2644-C2B3-E2DA-763CDCE40390}"/>
          </ac:spMkLst>
        </pc:spChg>
        <pc:spChg chg="add del mod">
          <ac:chgData name="Manish Sharma" userId="b799adb9ba789c8f" providerId="LiveId" clId="{A3D8DEA6-8B4A-44E2-B98F-7680F3F70E9C}" dt="2022-10-19T05:00:31.762" v="574" actId="33524"/>
          <ac:spMkLst>
            <pc:docMk/>
            <pc:sldMk cId="257088823" sldId="316"/>
            <ac:spMk id="3" creationId="{A496FB99-A913-307C-EAF9-4C5482F260E2}"/>
          </ac:spMkLst>
        </pc:spChg>
        <pc:spChg chg="add del mod">
          <ac:chgData name="Manish Sharma" userId="b799adb9ba789c8f" providerId="LiveId" clId="{A3D8DEA6-8B4A-44E2-B98F-7680F3F70E9C}" dt="2022-10-19T04:54:43.859" v="545"/>
          <ac:spMkLst>
            <pc:docMk/>
            <pc:sldMk cId="257088823" sldId="316"/>
            <ac:spMk id="4" creationId="{383E9D07-7056-C77F-22F8-F352B3647B15}"/>
          </ac:spMkLst>
        </pc:spChg>
        <pc:spChg chg="add del">
          <ac:chgData name="Manish Sharma" userId="b799adb9ba789c8f" providerId="LiveId" clId="{A3D8DEA6-8B4A-44E2-B98F-7680F3F70E9C}" dt="2022-10-19T04:59:58.890" v="560"/>
          <ac:spMkLst>
            <pc:docMk/>
            <pc:sldMk cId="257088823" sldId="316"/>
            <ac:spMk id="5" creationId="{84F2F219-5D97-CDD1-08D4-1206C0DE4AA5}"/>
          </ac:spMkLst>
        </pc:spChg>
      </pc:sldChg>
      <pc:sldChg chg="addSp delSp modSp new mod">
        <pc:chgData name="Manish Sharma" userId="b799adb9ba789c8f" providerId="LiveId" clId="{A3D8DEA6-8B4A-44E2-B98F-7680F3F70E9C}" dt="2022-10-19T07:26:39.944" v="714" actId="1076"/>
        <pc:sldMkLst>
          <pc:docMk/>
          <pc:sldMk cId="1768352394" sldId="317"/>
        </pc:sldMkLst>
        <pc:spChg chg="del">
          <ac:chgData name="Manish Sharma" userId="b799adb9ba789c8f" providerId="LiveId" clId="{A3D8DEA6-8B4A-44E2-B98F-7680F3F70E9C}" dt="2022-10-19T07:17:45.992" v="576" actId="478"/>
          <ac:spMkLst>
            <pc:docMk/>
            <pc:sldMk cId="1768352394" sldId="317"/>
            <ac:spMk id="2" creationId="{52EE27C5-32F6-787E-152F-A57BEC74DB06}"/>
          </ac:spMkLst>
        </pc:spChg>
        <pc:spChg chg="del">
          <ac:chgData name="Manish Sharma" userId="b799adb9ba789c8f" providerId="LiveId" clId="{A3D8DEA6-8B4A-44E2-B98F-7680F3F70E9C}" dt="2022-10-19T07:17:45.992" v="576" actId="478"/>
          <ac:spMkLst>
            <pc:docMk/>
            <pc:sldMk cId="1768352394" sldId="317"/>
            <ac:spMk id="3" creationId="{8E6AD0E2-9A2B-0DB8-9B6D-E24D1CAB9BA7}"/>
          </ac:spMkLst>
        </pc:spChg>
        <pc:spChg chg="add mod">
          <ac:chgData name="Manish Sharma" userId="b799adb9ba789c8f" providerId="LiveId" clId="{A3D8DEA6-8B4A-44E2-B98F-7680F3F70E9C}" dt="2022-10-19T07:18:08.829" v="579" actId="20577"/>
          <ac:spMkLst>
            <pc:docMk/>
            <pc:sldMk cId="1768352394" sldId="317"/>
            <ac:spMk id="4" creationId="{4BFFBC5D-B2C9-CCC7-1FF0-99E42F4B7EEC}"/>
          </ac:spMkLst>
        </pc:spChg>
        <pc:spChg chg="add mod">
          <ac:chgData name="Manish Sharma" userId="b799adb9ba789c8f" providerId="LiveId" clId="{A3D8DEA6-8B4A-44E2-B98F-7680F3F70E9C}" dt="2022-10-19T07:18:21.211" v="580"/>
          <ac:spMkLst>
            <pc:docMk/>
            <pc:sldMk cId="1768352394" sldId="317"/>
            <ac:spMk id="5" creationId="{F726B89E-F029-6DFD-0853-FA5EA8D34EA3}"/>
          </ac:spMkLst>
        </pc:spChg>
        <pc:spChg chg="add mod">
          <ac:chgData name="Manish Sharma" userId="b799adb9ba789c8f" providerId="LiveId" clId="{A3D8DEA6-8B4A-44E2-B98F-7680F3F70E9C}" dt="2022-10-19T07:22:12.254" v="613" actId="1035"/>
          <ac:spMkLst>
            <pc:docMk/>
            <pc:sldMk cId="1768352394" sldId="317"/>
            <ac:spMk id="6" creationId="{743D44F1-8BBC-79BE-F907-09B0F061FEDC}"/>
          </ac:spMkLst>
        </pc:spChg>
        <pc:spChg chg="add mod">
          <ac:chgData name="Manish Sharma" userId="b799adb9ba789c8f" providerId="LiveId" clId="{A3D8DEA6-8B4A-44E2-B98F-7680F3F70E9C}" dt="2022-10-19T07:26:39.944" v="714" actId="1076"/>
          <ac:spMkLst>
            <pc:docMk/>
            <pc:sldMk cId="1768352394" sldId="317"/>
            <ac:spMk id="8" creationId="{EFEB5B45-44FF-D52B-C69D-42438F4D5EE5}"/>
          </ac:spMkLst>
        </pc:spChg>
        <pc:spChg chg="add mod">
          <ac:chgData name="Manish Sharma" userId="b799adb9ba789c8f" providerId="LiveId" clId="{A3D8DEA6-8B4A-44E2-B98F-7680F3F70E9C}" dt="2022-10-19T07:19:54.747" v="583"/>
          <ac:spMkLst>
            <pc:docMk/>
            <pc:sldMk cId="1768352394" sldId="317"/>
            <ac:spMk id="9" creationId="{6DC1600F-FF6C-570F-B92E-43AD1AF90491}"/>
          </ac:spMkLst>
        </pc:spChg>
        <pc:spChg chg="add mod">
          <ac:chgData name="Manish Sharma" userId="b799adb9ba789c8f" providerId="LiveId" clId="{A3D8DEA6-8B4A-44E2-B98F-7680F3F70E9C}" dt="2022-10-19T07:20:05.775" v="584"/>
          <ac:spMkLst>
            <pc:docMk/>
            <pc:sldMk cId="1768352394" sldId="317"/>
            <ac:spMk id="11" creationId="{DF8BF372-9992-3EC0-7251-0E52167238DF}"/>
          </ac:spMkLst>
        </pc:spChg>
        <pc:spChg chg="add mod">
          <ac:chgData name="Manish Sharma" userId="b799adb9ba789c8f" providerId="LiveId" clId="{A3D8DEA6-8B4A-44E2-B98F-7680F3F70E9C}" dt="2022-10-19T07:20:05.775" v="584"/>
          <ac:spMkLst>
            <pc:docMk/>
            <pc:sldMk cId="1768352394" sldId="317"/>
            <ac:spMk id="12" creationId="{31F7F1BD-67B0-046B-B090-8DDA8C33C653}"/>
          </ac:spMkLst>
        </pc:spChg>
        <pc:spChg chg="add mod">
          <ac:chgData name="Manish Sharma" userId="b799adb9ba789c8f" providerId="LiveId" clId="{A3D8DEA6-8B4A-44E2-B98F-7680F3F70E9C}" dt="2022-10-19T07:20:05.775" v="584"/>
          <ac:spMkLst>
            <pc:docMk/>
            <pc:sldMk cId="1768352394" sldId="317"/>
            <ac:spMk id="14" creationId="{F7B7F20A-0562-791E-67CD-026359893335}"/>
          </ac:spMkLst>
        </pc:spChg>
        <pc:spChg chg="add mod">
          <ac:chgData name="Manish Sharma" userId="b799adb9ba789c8f" providerId="LiveId" clId="{A3D8DEA6-8B4A-44E2-B98F-7680F3F70E9C}" dt="2022-10-19T07:20:10.155" v="585"/>
          <ac:spMkLst>
            <pc:docMk/>
            <pc:sldMk cId="1768352394" sldId="317"/>
            <ac:spMk id="15" creationId="{2E26B9CF-D4C4-A246-E1C2-EFE6AA926304}"/>
          </ac:spMkLst>
        </pc:spChg>
        <pc:spChg chg="add mod">
          <ac:chgData name="Manish Sharma" userId="b799adb9ba789c8f" providerId="LiveId" clId="{A3D8DEA6-8B4A-44E2-B98F-7680F3F70E9C}" dt="2022-10-19T07:20:19.063" v="586"/>
          <ac:spMkLst>
            <pc:docMk/>
            <pc:sldMk cId="1768352394" sldId="317"/>
            <ac:spMk id="16" creationId="{61ED3CA4-56AD-480B-E0A4-AE909041E063}"/>
          </ac:spMkLst>
        </pc:spChg>
        <pc:spChg chg="add mod">
          <ac:chgData name="Manish Sharma" userId="b799adb9ba789c8f" providerId="LiveId" clId="{A3D8DEA6-8B4A-44E2-B98F-7680F3F70E9C}" dt="2022-10-19T07:20:19.063" v="586"/>
          <ac:spMkLst>
            <pc:docMk/>
            <pc:sldMk cId="1768352394" sldId="317"/>
            <ac:spMk id="18" creationId="{8B74E93F-222A-A7AC-89E1-B12D437E940D}"/>
          </ac:spMkLst>
        </pc:spChg>
        <pc:spChg chg="add mod">
          <ac:chgData name="Manish Sharma" userId="b799adb9ba789c8f" providerId="LiveId" clId="{A3D8DEA6-8B4A-44E2-B98F-7680F3F70E9C}" dt="2022-10-19T07:20:26.782" v="587"/>
          <ac:spMkLst>
            <pc:docMk/>
            <pc:sldMk cId="1768352394" sldId="317"/>
            <ac:spMk id="19" creationId="{F88BCEF2-9DF1-900F-BFDD-5E04C71434D4}"/>
          </ac:spMkLst>
        </pc:spChg>
        <pc:spChg chg="add mod">
          <ac:chgData name="Manish Sharma" userId="b799adb9ba789c8f" providerId="LiveId" clId="{A3D8DEA6-8B4A-44E2-B98F-7680F3F70E9C}" dt="2022-10-19T07:23:06.251" v="631" actId="1076"/>
          <ac:spMkLst>
            <pc:docMk/>
            <pc:sldMk cId="1768352394" sldId="317"/>
            <ac:spMk id="25" creationId="{8899C32D-3D1F-7E4E-04FC-031B7D5E545A}"/>
          </ac:spMkLst>
        </pc:spChg>
        <pc:spChg chg="add mod">
          <ac:chgData name="Manish Sharma" userId="b799adb9ba789c8f" providerId="LiveId" clId="{A3D8DEA6-8B4A-44E2-B98F-7680F3F70E9C}" dt="2022-10-19T07:23:38.365" v="633" actId="1076"/>
          <ac:spMkLst>
            <pc:docMk/>
            <pc:sldMk cId="1768352394" sldId="317"/>
            <ac:spMk id="26" creationId="{41DF2496-5A7F-CD6F-6E08-A51D7EB839A4}"/>
          </ac:spMkLst>
        </pc:spChg>
        <pc:spChg chg="add mod">
          <ac:chgData name="Manish Sharma" userId="b799adb9ba789c8f" providerId="LiveId" clId="{A3D8DEA6-8B4A-44E2-B98F-7680F3F70E9C}" dt="2022-10-19T07:24:10.066" v="678" actId="20577"/>
          <ac:spMkLst>
            <pc:docMk/>
            <pc:sldMk cId="1768352394" sldId="317"/>
            <ac:spMk id="27" creationId="{A7D8B132-997C-6CE1-8E12-BCFB79D37C25}"/>
          </ac:spMkLst>
        </pc:spChg>
        <pc:cxnChg chg="add mod">
          <ac:chgData name="Manish Sharma" userId="b799adb9ba789c8f" providerId="LiveId" clId="{A3D8DEA6-8B4A-44E2-B98F-7680F3F70E9C}" dt="2022-10-19T07:19:49.666" v="582"/>
          <ac:cxnSpMkLst>
            <pc:docMk/>
            <pc:sldMk cId="1768352394" sldId="317"/>
            <ac:cxnSpMk id="7" creationId="{153B06C6-1966-3DB4-2EE4-FAA43DC6D6AD}"/>
          </ac:cxnSpMkLst>
        </pc:cxnChg>
        <pc:cxnChg chg="add mod">
          <ac:chgData name="Manish Sharma" userId="b799adb9ba789c8f" providerId="LiveId" clId="{A3D8DEA6-8B4A-44E2-B98F-7680F3F70E9C}" dt="2022-10-19T07:20:05.775" v="584"/>
          <ac:cxnSpMkLst>
            <pc:docMk/>
            <pc:sldMk cId="1768352394" sldId="317"/>
            <ac:cxnSpMk id="10" creationId="{40F5F27E-05E0-4A65-3F56-E3096DDAB712}"/>
          </ac:cxnSpMkLst>
        </pc:cxnChg>
        <pc:cxnChg chg="add mod">
          <ac:chgData name="Manish Sharma" userId="b799adb9ba789c8f" providerId="LiveId" clId="{A3D8DEA6-8B4A-44E2-B98F-7680F3F70E9C}" dt="2022-10-19T07:20:05.775" v="584"/>
          <ac:cxnSpMkLst>
            <pc:docMk/>
            <pc:sldMk cId="1768352394" sldId="317"/>
            <ac:cxnSpMk id="13" creationId="{65834FDD-A1B2-8E6B-DD2F-87BCF5B6DCD0}"/>
          </ac:cxnSpMkLst>
        </pc:cxnChg>
        <pc:cxnChg chg="add mod">
          <ac:chgData name="Manish Sharma" userId="b799adb9ba789c8f" providerId="LiveId" clId="{A3D8DEA6-8B4A-44E2-B98F-7680F3F70E9C}" dt="2022-10-19T07:20:19.063" v="586"/>
          <ac:cxnSpMkLst>
            <pc:docMk/>
            <pc:sldMk cId="1768352394" sldId="317"/>
            <ac:cxnSpMk id="17" creationId="{0F226653-AB12-FE08-3E6F-A598CE743B57}"/>
          </ac:cxnSpMkLst>
        </pc:cxnChg>
        <pc:cxnChg chg="add mod">
          <ac:chgData name="Manish Sharma" userId="b799adb9ba789c8f" providerId="LiveId" clId="{A3D8DEA6-8B4A-44E2-B98F-7680F3F70E9C}" dt="2022-10-19T07:20:26.782" v="587"/>
          <ac:cxnSpMkLst>
            <pc:docMk/>
            <pc:sldMk cId="1768352394" sldId="317"/>
            <ac:cxnSpMk id="20" creationId="{35E06A97-646B-BBBC-C6D8-02AD4B6552AF}"/>
          </ac:cxnSpMkLst>
        </pc:cxnChg>
        <pc:cxnChg chg="add mod">
          <ac:chgData name="Manish Sharma" userId="b799adb9ba789c8f" providerId="LiveId" clId="{A3D8DEA6-8B4A-44E2-B98F-7680F3F70E9C}" dt="2022-10-19T07:20:26.782" v="587"/>
          <ac:cxnSpMkLst>
            <pc:docMk/>
            <pc:sldMk cId="1768352394" sldId="317"/>
            <ac:cxnSpMk id="21" creationId="{C1A1596F-4C05-D70A-AA1C-63D2B55C79E2}"/>
          </ac:cxnSpMkLst>
        </pc:cxnChg>
        <pc:cxnChg chg="add mod">
          <ac:chgData name="Manish Sharma" userId="b799adb9ba789c8f" providerId="LiveId" clId="{A3D8DEA6-8B4A-44E2-B98F-7680F3F70E9C}" dt="2022-10-19T07:20:49.772" v="589"/>
          <ac:cxnSpMkLst>
            <pc:docMk/>
            <pc:sldMk cId="1768352394" sldId="317"/>
            <ac:cxnSpMk id="22" creationId="{842D4C3B-1933-F4D8-C270-0FCDE6861535}"/>
          </ac:cxnSpMkLst>
        </pc:cxnChg>
        <pc:cxnChg chg="add mod">
          <ac:chgData name="Manish Sharma" userId="b799adb9ba789c8f" providerId="LiveId" clId="{A3D8DEA6-8B4A-44E2-B98F-7680F3F70E9C}" dt="2022-10-19T07:21:50.025" v="605"/>
          <ac:cxnSpMkLst>
            <pc:docMk/>
            <pc:sldMk cId="1768352394" sldId="317"/>
            <ac:cxnSpMk id="23" creationId="{1FB00B83-33BE-B358-5E30-52B5716850D4}"/>
          </ac:cxnSpMkLst>
        </pc:cxnChg>
        <pc:cxnChg chg="add mod">
          <ac:chgData name="Manish Sharma" userId="b799adb9ba789c8f" providerId="LiveId" clId="{A3D8DEA6-8B4A-44E2-B98F-7680F3F70E9C}" dt="2022-10-19T07:22:22.897" v="615" actId="1076"/>
          <ac:cxnSpMkLst>
            <pc:docMk/>
            <pc:sldMk cId="1768352394" sldId="317"/>
            <ac:cxnSpMk id="24" creationId="{293AD8D3-AB2E-5A6A-0CAE-986554575CCB}"/>
          </ac:cxnSpMkLst>
        </pc:cxnChg>
      </pc:sldChg>
      <pc:sldChg chg="addSp modSp add mod">
        <pc:chgData name="Manish Sharma" userId="b799adb9ba789c8f" providerId="LiveId" clId="{A3D8DEA6-8B4A-44E2-B98F-7680F3F70E9C}" dt="2022-10-19T07:37:42.682" v="723" actId="20577"/>
        <pc:sldMkLst>
          <pc:docMk/>
          <pc:sldMk cId="2583554877" sldId="318"/>
        </pc:sldMkLst>
        <pc:spChg chg="add mod">
          <ac:chgData name="Manish Sharma" userId="b799adb9ba789c8f" providerId="LiveId" clId="{A3D8DEA6-8B4A-44E2-B98F-7680F3F70E9C}" dt="2022-10-19T07:37:42.682" v="723" actId="20577"/>
          <ac:spMkLst>
            <pc:docMk/>
            <pc:sldMk cId="2583554877" sldId="318"/>
            <ac:spMk id="2" creationId="{FF77CCC0-0A81-0789-7EB5-FA87A10A5BDE}"/>
          </ac:spMkLst>
        </pc:spChg>
        <pc:spChg chg="mod">
          <ac:chgData name="Manish Sharma" userId="b799adb9ba789c8f" providerId="LiveId" clId="{A3D8DEA6-8B4A-44E2-B98F-7680F3F70E9C}" dt="2022-10-19T07:29:43.598" v="716"/>
          <ac:spMkLst>
            <pc:docMk/>
            <pc:sldMk cId="2583554877" sldId="318"/>
            <ac:spMk id="4" creationId="{4BFFBC5D-B2C9-CCC7-1FF0-99E42F4B7EEC}"/>
          </ac:spMkLst>
        </pc:spChg>
      </pc:sldChg>
      <pc:sldChg chg="modSp new mod">
        <pc:chgData name="Manish Sharma" userId="b799adb9ba789c8f" providerId="LiveId" clId="{A3D8DEA6-8B4A-44E2-B98F-7680F3F70E9C}" dt="2022-10-19T07:39:52.463" v="903" actId="20577"/>
        <pc:sldMkLst>
          <pc:docMk/>
          <pc:sldMk cId="2895674995" sldId="319"/>
        </pc:sldMkLst>
        <pc:spChg chg="mod">
          <ac:chgData name="Manish Sharma" userId="b799adb9ba789c8f" providerId="LiveId" clId="{A3D8DEA6-8B4A-44E2-B98F-7680F3F70E9C}" dt="2022-10-19T07:37:49.931" v="725"/>
          <ac:spMkLst>
            <pc:docMk/>
            <pc:sldMk cId="2895674995" sldId="319"/>
            <ac:spMk id="2" creationId="{83530B36-C98C-71F5-AACC-195D9A5257D8}"/>
          </ac:spMkLst>
        </pc:spChg>
        <pc:spChg chg="mod">
          <ac:chgData name="Manish Sharma" userId="b799adb9ba789c8f" providerId="LiveId" clId="{A3D8DEA6-8B4A-44E2-B98F-7680F3F70E9C}" dt="2022-10-19T07:39:52.463" v="903" actId="20577"/>
          <ac:spMkLst>
            <pc:docMk/>
            <pc:sldMk cId="2895674995" sldId="319"/>
            <ac:spMk id="3" creationId="{1B15FD5D-6A0E-F51B-2B0D-6A4021433C25}"/>
          </ac:spMkLst>
        </pc:spChg>
      </pc:sldChg>
      <pc:sldChg chg="modSp new mod">
        <pc:chgData name="Manish Sharma" userId="b799adb9ba789c8f" providerId="LiveId" clId="{A3D8DEA6-8B4A-44E2-B98F-7680F3F70E9C}" dt="2022-10-19T08:05:47.908" v="1051" actId="20577"/>
        <pc:sldMkLst>
          <pc:docMk/>
          <pc:sldMk cId="1664776781" sldId="320"/>
        </pc:sldMkLst>
        <pc:spChg chg="mod">
          <ac:chgData name="Manish Sharma" userId="b799adb9ba789c8f" providerId="LiveId" clId="{A3D8DEA6-8B4A-44E2-B98F-7680F3F70E9C}" dt="2022-10-19T08:01:33.670" v="922" actId="20577"/>
          <ac:spMkLst>
            <pc:docMk/>
            <pc:sldMk cId="1664776781" sldId="320"/>
            <ac:spMk id="2" creationId="{CBF51129-366D-20BA-9FCA-AD2254EEAFE5}"/>
          </ac:spMkLst>
        </pc:spChg>
        <pc:spChg chg="mod">
          <ac:chgData name="Manish Sharma" userId="b799adb9ba789c8f" providerId="LiveId" clId="{A3D8DEA6-8B4A-44E2-B98F-7680F3F70E9C}" dt="2022-10-19T08:05:47.908" v="1051" actId="20577"/>
          <ac:spMkLst>
            <pc:docMk/>
            <pc:sldMk cId="1664776781" sldId="320"/>
            <ac:spMk id="3" creationId="{A4900670-E40D-F034-3020-6CCE2A17975D}"/>
          </ac:spMkLst>
        </pc:spChg>
      </pc:sldChg>
      <pc:sldChg chg="modSp new mod">
        <pc:chgData name="Manish Sharma" userId="b799adb9ba789c8f" providerId="LiveId" clId="{A3D8DEA6-8B4A-44E2-B98F-7680F3F70E9C}" dt="2022-10-19T09:49:14.749" v="1089"/>
        <pc:sldMkLst>
          <pc:docMk/>
          <pc:sldMk cId="504333483" sldId="321"/>
        </pc:sldMkLst>
        <pc:spChg chg="mod">
          <ac:chgData name="Manish Sharma" userId="b799adb9ba789c8f" providerId="LiveId" clId="{A3D8DEA6-8B4A-44E2-B98F-7680F3F70E9C}" dt="2022-10-19T09:43:50.931" v="1053"/>
          <ac:spMkLst>
            <pc:docMk/>
            <pc:sldMk cId="504333483" sldId="321"/>
            <ac:spMk id="2" creationId="{BD03B4A9-3E30-16D6-DB66-76650DD57D88}"/>
          </ac:spMkLst>
        </pc:spChg>
        <pc:spChg chg="mod">
          <ac:chgData name="Manish Sharma" userId="b799adb9ba789c8f" providerId="LiveId" clId="{A3D8DEA6-8B4A-44E2-B98F-7680F3F70E9C}" dt="2022-10-19T09:49:14.749" v="1089"/>
          <ac:spMkLst>
            <pc:docMk/>
            <pc:sldMk cId="504333483" sldId="321"/>
            <ac:spMk id="3" creationId="{67669DE0-19A3-F46F-090C-EFDB6214C953}"/>
          </ac:spMkLst>
        </pc:spChg>
      </pc:sldChg>
      <pc:sldChg chg="modSp new mod">
        <pc:chgData name="Manish Sharma" userId="b799adb9ba789c8f" providerId="LiveId" clId="{A3D8DEA6-8B4A-44E2-B98F-7680F3F70E9C}" dt="2022-10-19T09:50:10.107" v="1105" actId="20577"/>
        <pc:sldMkLst>
          <pc:docMk/>
          <pc:sldMk cId="2531511461" sldId="322"/>
        </pc:sldMkLst>
        <pc:spChg chg="mod">
          <ac:chgData name="Manish Sharma" userId="b799adb9ba789c8f" providerId="LiveId" clId="{A3D8DEA6-8B4A-44E2-B98F-7680F3F70E9C}" dt="2022-10-19T09:50:10.107" v="1105" actId="20577"/>
          <ac:spMkLst>
            <pc:docMk/>
            <pc:sldMk cId="2531511461" sldId="322"/>
            <ac:spMk id="2" creationId="{C571BA56-7617-D04B-5CF6-DFC3078D07DF}"/>
          </ac:spMkLst>
        </pc:spChg>
        <pc:spChg chg="mod">
          <ac:chgData name="Manish Sharma" userId="b799adb9ba789c8f" providerId="LiveId" clId="{A3D8DEA6-8B4A-44E2-B98F-7680F3F70E9C}" dt="2022-10-19T09:46:32.539" v="1068" actId="27636"/>
          <ac:spMkLst>
            <pc:docMk/>
            <pc:sldMk cId="2531511461" sldId="322"/>
            <ac:spMk id="3" creationId="{11F2B55F-5C59-B33B-0A2F-6FF187C38670}"/>
          </ac:spMkLst>
        </pc:spChg>
      </pc:sldChg>
      <pc:sldChg chg="addSp delSp modSp new mod">
        <pc:chgData name="Manish Sharma" userId="b799adb9ba789c8f" providerId="LiveId" clId="{A3D8DEA6-8B4A-44E2-B98F-7680F3F70E9C}" dt="2022-10-19T17:49:02.361" v="1107" actId="179"/>
        <pc:sldMkLst>
          <pc:docMk/>
          <pc:sldMk cId="1489676978" sldId="323"/>
        </pc:sldMkLst>
        <pc:spChg chg="add del mod">
          <ac:chgData name="Manish Sharma" userId="b799adb9ba789c8f" providerId="LiveId" clId="{A3D8DEA6-8B4A-44E2-B98F-7680F3F70E9C}" dt="2022-10-19T09:47:20.072" v="1073"/>
          <ac:spMkLst>
            <pc:docMk/>
            <pc:sldMk cId="1489676978" sldId="323"/>
            <ac:spMk id="2" creationId="{F48EF5D1-E1F0-F473-C9C9-2EE46ECDFBA0}"/>
          </ac:spMkLst>
        </pc:spChg>
        <pc:spChg chg="mod">
          <ac:chgData name="Manish Sharma" userId="b799adb9ba789c8f" providerId="LiveId" clId="{A3D8DEA6-8B4A-44E2-B98F-7680F3F70E9C}" dt="2022-10-19T17:49:02.361" v="1107" actId="179"/>
          <ac:spMkLst>
            <pc:docMk/>
            <pc:sldMk cId="1489676978" sldId="323"/>
            <ac:spMk id="3" creationId="{8628E633-E64B-5EBA-A6C8-A8A9DAD36139}"/>
          </ac:spMkLst>
        </pc:spChg>
        <pc:spChg chg="add del mod">
          <ac:chgData name="Manish Sharma" userId="b799adb9ba789c8f" providerId="LiveId" clId="{A3D8DEA6-8B4A-44E2-B98F-7680F3F70E9C}" dt="2022-10-19T09:47:17.910" v="1071"/>
          <ac:spMkLst>
            <pc:docMk/>
            <pc:sldMk cId="1489676978" sldId="323"/>
            <ac:spMk id="4" creationId="{CAE03E5E-41A8-7473-3D8C-93C304F94397}"/>
          </ac:spMkLst>
        </pc:spChg>
      </pc:sldChg>
      <pc:sldChg chg="del">
        <pc:chgData name="Manish Sharma" userId="b799adb9ba789c8f" providerId="LiveId" clId="{A3D8DEA6-8B4A-44E2-B98F-7680F3F70E9C}" dt="2022-10-19T03:48:32.827" v="0" actId="47"/>
        <pc:sldMkLst>
          <pc:docMk/>
          <pc:sldMk cId="1148456520" sldId="330"/>
        </pc:sldMkLst>
      </pc:sldChg>
      <pc:sldChg chg="add del">
        <pc:chgData name="Manish Sharma" userId="b799adb9ba789c8f" providerId="LiveId" clId="{A3D8DEA6-8B4A-44E2-B98F-7680F3F70E9C}" dt="2022-10-20T06:55:17.132" v="1120"/>
        <pc:sldMkLst>
          <pc:docMk/>
          <pc:sldMk cId="3973591624" sldId="331"/>
        </pc:sldMkLst>
      </pc:sldChg>
      <pc:sldChg chg="add del">
        <pc:chgData name="Manish Sharma" userId="b799adb9ba789c8f" providerId="LiveId" clId="{A3D8DEA6-8B4A-44E2-B98F-7680F3F70E9C}" dt="2022-10-20T06:30:16.770" v="1108"/>
        <pc:sldMkLst>
          <pc:docMk/>
          <pc:sldMk cId="951687287" sldId="332"/>
        </pc:sldMkLst>
      </pc:sldChg>
      <pc:sldChg chg="delSp add del setBg delDesignElem">
        <pc:chgData name="Manish Sharma" userId="b799adb9ba789c8f" providerId="LiveId" clId="{A3D8DEA6-8B4A-44E2-B98F-7680F3F70E9C}" dt="2022-10-20T06:30:43.054" v="1110"/>
        <pc:sldMkLst>
          <pc:docMk/>
          <pc:sldMk cId="1666922180" sldId="333"/>
        </pc:sldMkLst>
        <pc:spChg chg="del">
          <ac:chgData name="Manish Sharma" userId="b799adb9ba789c8f" providerId="LiveId" clId="{A3D8DEA6-8B4A-44E2-B98F-7680F3F70E9C}" dt="2022-10-20T06:30:43.054" v="1110"/>
          <ac:spMkLst>
            <pc:docMk/>
            <pc:sldMk cId="1666922180" sldId="333"/>
            <ac:spMk id="33" creationId="{32AEEBC8-9D30-42EF-95F2-386C2653FBF0}"/>
          </ac:spMkLst>
        </pc:spChg>
        <pc:spChg chg="del">
          <ac:chgData name="Manish Sharma" userId="b799adb9ba789c8f" providerId="LiveId" clId="{A3D8DEA6-8B4A-44E2-B98F-7680F3F70E9C}" dt="2022-10-20T06:30:43.054" v="1110"/>
          <ac:spMkLst>
            <pc:docMk/>
            <pc:sldMk cId="1666922180" sldId="333"/>
            <ac:spMk id="34" creationId="{2E92FA66-67D7-4CB4-94D3-E643A9AD4757}"/>
          </ac:spMkLst>
        </pc:spChg>
      </pc:sldChg>
      <pc:sldChg chg="delSp add del setBg delDesignElem">
        <pc:chgData name="Manish Sharma" userId="b799adb9ba789c8f" providerId="LiveId" clId="{A3D8DEA6-8B4A-44E2-B98F-7680F3F70E9C}" dt="2022-10-20T06:32:57.886" v="1114"/>
        <pc:sldMkLst>
          <pc:docMk/>
          <pc:sldMk cId="1972640222" sldId="334"/>
        </pc:sldMkLst>
        <pc:spChg chg="del">
          <ac:chgData name="Manish Sharma" userId="b799adb9ba789c8f" providerId="LiveId" clId="{A3D8DEA6-8B4A-44E2-B98F-7680F3F70E9C}" dt="2022-10-20T06:32:57.886" v="1114"/>
          <ac:spMkLst>
            <pc:docMk/>
            <pc:sldMk cId="1972640222" sldId="334"/>
            <ac:spMk id="14" creationId="{743AA782-23D1-4521-8CAD-47662984AA08}"/>
          </ac:spMkLst>
        </pc:spChg>
        <pc:spChg chg="del">
          <ac:chgData name="Manish Sharma" userId="b799adb9ba789c8f" providerId="LiveId" clId="{A3D8DEA6-8B4A-44E2-B98F-7680F3F70E9C}" dt="2022-10-20T06:32:57.886" v="1114"/>
          <ac:spMkLst>
            <pc:docMk/>
            <pc:sldMk cId="1972640222" sldId="334"/>
            <ac:spMk id="15" creationId="{71877DBC-BB60-40F0-AC93-2ACDBAAE60CE}"/>
          </ac:spMkLst>
        </pc:spChg>
      </pc:sldChg>
      <pc:sldChg chg="delSp add del setBg delDesignElem">
        <pc:chgData name="Manish Sharma" userId="b799adb9ba789c8f" providerId="LiveId" clId="{A3D8DEA6-8B4A-44E2-B98F-7680F3F70E9C}" dt="2022-10-20T06:34:04.157" v="1116"/>
        <pc:sldMkLst>
          <pc:docMk/>
          <pc:sldMk cId="404543127" sldId="335"/>
        </pc:sldMkLst>
        <pc:spChg chg="del">
          <ac:chgData name="Manish Sharma" userId="b799adb9ba789c8f" providerId="LiveId" clId="{A3D8DEA6-8B4A-44E2-B98F-7680F3F70E9C}" dt="2022-10-20T06:34:04.157" v="1116"/>
          <ac:spMkLst>
            <pc:docMk/>
            <pc:sldMk cId="404543127" sldId="335"/>
            <ac:spMk id="10" creationId="{743AA782-23D1-4521-8CAD-47662984AA08}"/>
          </ac:spMkLst>
        </pc:spChg>
        <pc:spChg chg="del">
          <ac:chgData name="Manish Sharma" userId="b799adb9ba789c8f" providerId="LiveId" clId="{A3D8DEA6-8B4A-44E2-B98F-7680F3F70E9C}" dt="2022-10-20T06:34:04.157" v="1116"/>
          <ac:spMkLst>
            <pc:docMk/>
            <pc:sldMk cId="404543127" sldId="335"/>
            <ac:spMk id="12" creationId="{650D18FE-0824-4A46-B22C-A86B52E5780A}"/>
          </ac:spMkLst>
        </pc:spChg>
      </pc:sldChg>
      <pc:sldChg chg="delSp add del setBg delDesignElem">
        <pc:chgData name="Manish Sharma" userId="b799adb9ba789c8f" providerId="LiveId" clId="{A3D8DEA6-8B4A-44E2-B98F-7680F3F70E9C}" dt="2022-10-20T06:36:49.419" v="1119"/>
        <pc:sldMkLst>
          <pc:docMk/>
          <pc:sldMk cId="3256090203" sldId="336"/>
        </pc:sldMkLst>
        <pc:spChg chg="del">
          <ac:chgData name="Manish Sharma" userId="b799adb9ba789c8f" providerId="LiveId" clId="{A3D8DEA6-8B4A-44E2-B98F-7680F3F70E9C}" dt="2022-10-20T06:36:49.419" v="1119"/>
          <ac:spMkLst>
            <pc:docMk/>
            <pc:sldMk cId="3256090203" sldId="336"/>
            <ac:spMk id="14" creationId="{743AA782-23D1-4521-8CAD-47662984AA08}"/>
          </ac:spMkLst>
        </pc:spChg>
        <pc:spChg chg="del">
          <ac:chgData name="Manish Sharma" userId="b799adb9ba789c8f" providerId="LiveId" clId="{A3D8DEA6-8B4A-44E2-B98F-7680F3F70E9C}" dt="2022-10-20T06:36:49.419" v="1119"/>
          <ac:spMkLst>
            <pc:docMk/>
            <pc:sldMk cId="3256090203" sldId="336"/>
            <ac:spMk id="15" creationId="{71877DBC-BB60-40F0-AC93-2ACDBAAE60CE}"/>
          </ac:spMkLst>
        </pc:spChg>
      </pc:sldChg>
      <pc:sldChg chg="add del">
        <pc:chgData name="Manish Sharma" userId="b799adb9ba789c8f" providerId="LiveId" clId="{A3D8DEA6-8B4A-44E2-B98F-7680F3F70E9C}" dt="2022-10-20T06:35:53.923" v="1117"/>
        <pc:sldMkLst>
          <pc:docMk/>
          <pc:sldMk cId="2436620510" sldId="337"/>
        </pc:sldMkLst>
      </pc:sldChg>
      <pc:sldChg chg="delSp add del setBg delDesignElem">
        <pc:chgData name="Manish Sharma" userId="b799adb9ba789c8f" providerId="LiveId" clId="{A3D8DEA6-8B4A-44E2-B98F-7680F3F70E9C}" dt="2022-10-20T06:32:03.287" v="1112"/>
        <pc:sldMkLst>
          <pc:docMk/>
          <pc:sldMk cId="2831145606" sldId="338"/>
        </pc:sldMkLst>
        <pc:spChg chg="del">
          <ac:chgData name="Manish Sharma" userId="b799adb9ba789c8f" providerId="LiveId" clId="{A3D8DEA6-8B4A-44E2-B98F-7680F3F70E9C}" dt="2022-10-20T06:32:03.287" v="1112"/>
          <ac:spMkLst>
            <pc:docMk/>
            <pc:sldMk cId="2831145606" sldId="338"/>
            <ac:spMk id="11" creationId="{32AEEBC8-9D30-42EF-95F2-386C2653FBF0}"/>
          </ac:spMkLst>
        </pc:spChg>
        <pc:spChg chg="del">
          <ac:chgData name="Manish Sharma" userId="b799adb9ba789c8f" providerId="LiveId" clId="{A3D8DEA6-8B4A-44E2-B98F-7680F3F70E9C}" dt="2022-10-20T06:32:03.287" v="1112"/>
          <ac:spMkLst>
            <pc:docMk/>
            <pc:sldMk cId="2831145606" sldId="338"/>
            <ac:spMk id="13" creationId="{2E92FA66-67D7-4CB4-94D3-E643A9AD4757}"/>
          </ac:spMkLst>
        </pc:spChg>
      </pc:sldChg>
      <pc:sldChg chg="add del">
        <pc:chgData name="Manish Sharma" userId="b799adb9ba789c8f" providerId="LiveId" clId="{A3D8DEA6-8B4A-44E2-B98F-7680F3F70E9C}" dt="2022-10-20T06:34:04.157" v="1116"/>
        <pc:sldMkLst>
          <pc:docMk/>
          <pc:sldMk cId="2329941727" sldId="339"/>
        </pc:sldMkLst>
      </pc:sldChg>
      <pc:sldChg chg="add del">
        <pc:chgData name="Manish Sharma" userId="b799adb9ba789c8f" providerId="LiveId" clId="{A3D8DEA6-8B4A-44E2-B98F-7680F3F70E9C}" dt="2022-10-20T06:55:17.132" v="1120"/>
        <pc:sldMkLst>
          <pc:docMk/>
          <pc:sldMk cId="543333766" sldId="340"/>
        </pc:sldMkLst>
      </pc:sldChg>
      <pc:sldChg chg="del">
        <pc:chgData name="Manish Sharma" userId="b799adb9ba789c8f" providerId="LiveId" clId="{A3D8DEA6-8B4A-44E2-B98F-7680F3F70E9C}" dt="2022-10-19T03:48:32.827" v="0" actId="47"/>
        <pc:sldMkLst>
          <pc:docMk/>
          <pc:sldMk cId="543480301" sldId="341"/>
        </pc:sldMkLst>
      </pc:sldChg>
      <pc:sldChg chg="modSp new mod">
        <pc:chgData name="Manish Sharma" userId="b799adb9ba789c8f" providerId="LiveId" clId="{A3D8DEA6-8B4A-44E2-B98F-7680F3F70E9C}" dt="2022-10-20T07:16:23.269" v="1133" actId="27636"/>
        <pc:sldMkLst>
          <pc:docMk/>
          <pc:sldMk cId="696755110" sldId="341"/>
        </pc:sldMkLst>
        <pc:spChg chg="mod">
          <ac:chgData name="Manish Sharma" userId="b799adb9ba789c8f" providerId="LiveId" clId="{A3D8DEA6-8B4A-44E2-B98F-7680F3F70E9C}" dt="2022-10-20T07:14:21.804" v="1122"/>
          <ac:spMkLst>
            <pc:docMk/>
            <pc:sldMk cId="696755110" sldId="341"/>
            <ac:spMk id="2" creationId="{0077E754-0F60-50CD-8B70-E15FC6D71B32}"/>
          </ac:spMkLst>
        </pc:spChg>
        <pc:spChg chg="mod">
          <ac:chgData name="Manish Sharma" userId="b799adb9ba789c8f" providerId="LiveId" clId="{A3D8DEA6-8B4A-44E2-B98F-7680F3F70E9C}" dt="2022-10-20T07:16:23.269" v="1133" actId="27636"/>
          <ac:spMkLst>
            <pc:docMk/>
            <pc:sldMk cId="696755110" sldId="341"/>
            <ac:spMk id="3" creationId="{885E70F5-57E8-AA58-ABC3-97534392B32A}"/>
          </ac:spMkLst>
        </pc:spChg>
      </pc:sldChg>
      <pc:sldChg chg="del">
        <pc:chgData name="Manish Sharma" userId="b799adb9ba789c8f" providerId="LiveId" clId="{A3D8DEA6-8B4A-44E2-B98F-7680F3F70E9C}" dt="2022-10-19T03:48:32.827" v="0" actId="47"/>
        <pc:sldMkLst>
          <pc:docMk/>
          <pc:sldMk cId="1032208833" sldId="342"/>
        </pc:sldMkLst>
      </pc:sldChg>
      <pc:sldChg chg="modSp new mod">
        <pc:chgData name="Manish Sharma" userId="b799adb9ba789c8f" providerId="LiveId" clId="{A3D8DEA6-8B4A-44E2-B98F-7680F3F70E9C}" dt="2022-10-20T07:41:20.357" v="1196" actId="113"/>
        <pc:sldMkLst>
          <pc:docMk/>
          <pc:sldMk cId="2694835661" sldId="342"/>
        </pc:sldMkLst>
        <pc:spChg chg="mod">
          <ac:chgData name="Manish Sharma" userId="b799adb9ba789c8f" providerId="LiveId" clId="{A3D8DEA6-8B4A-44E2-B98F-7680F3F70E9C}" dt="2022-10-20T07:39:26.551" v="1135"/>
          <ac:spMkLst>
            <pc:docMk/>
            <pc:sldMk cId="2694835661" sldId="342"/>
            <ac:spMk id="2" creationId="{D475CDAE-5777-CF8D-CD80-E485278BBE91}"/>
          </ac:spMkLst>
        </pc:spChg>
        <pc:spChg chg="mod">
          <ac:chgData name="Manish Sharma" userId="b799adb9ba789c8f" providerId="LiveId" clId="{A3D8DEA6-8B4A-44E2-B98F-7680F3F70E9C}" dt="2022-10-20T07:41:20.357" v="1196" actId="113"/>
          <ac:spMkLst>
            <pc:docMk/>
            <pc:sldMk cId="2694835661" sldId="342"/>
            <ac:spMk id="3" creationId="{89D94AD9-866E-50A8-04FE-178FAEEAD15A}"/>
          </ac:spMkLst>
        </pc:spChg>
      </pc:sldChg>
      <pc:sldChg chg="del">
        <pc:chgData name="Manish Sharma" userId="b799adb9ba789c8f" providerId="LiveId" clId="{A3D8DEA6-8B4A-44E2-B98F-7680F3F70E9C}" dt="2022-10-19T03:48:32.827" v="0" actId="47"/>
        <pc:sldMkLst>
          <pc:docMk/>
          <pc:sldMk cId="1581946284" sldId="343"/>
        </pc:sldMkLst>
      </pc:sldChg>
      <pc:sldChg chg="modSp new mod">
        <pc:chgData name="Manish Sharma" userId="b799adb9ba789c8f" providerId="LiveId" clId="{A3D8DEA6-8B4A-44E2-B98F-7680F3F70E9C}" dt="2022-10-20T09:29:37.130" v="1527" actId="20577"/>
        <pc:sldMkLst>
          <pc:docMk/>
          <pc:sldMk cId="2998972540" sldId="343"/>
        </pc:sldMkLst>
        <pc:spChg chg="mod">
          <ac:chgData name="Manish Sharma" userId="b799adb9ba789c8f" providerId="LiveId" clId="{A3D8DEA6-8B4A-44E2-B98F-7680F3F70E9C}" dt="2022-10-20T08:48:45.418" v="1212" actId="20577"/>
          <ac:spMkLst>
            <pc:docMk/>
            <pc:sldMk cId="2998972540" sldId="343"/>
            <ac:spMk id="2" creationId="{5B1DACF9-FE6A-D77F-0B02-A9A9F7990D5E}"/>
          </ac:spMkLst>
        </pc:spChg>
        <pc:spChg chg="mod">
          <ac:chgData name="Manish Sharma" userId="b799adb9ba789c8f" providerId="LiveId" clId="{A3D8DEA6-8B4A-44E2-B98F-7680F3F70E9C}" dt="2022-10-20T09:29:37.130" v="1527" actId="20577"/>
          <ac:spMkLst>
            <pc:docMk/>
            <pc:sldMk cId="2998972540" sldId="343"/>
            <ac:spMk id="3" creationId="{E3694941-BFE7-8A97-0A63-F223343C2714}"/>
          </ac:spMkLst>
        </pc:spChg>
      </pc:sldChg>
      <pc:sldChg chg="modSp new mod">
        <pc:chgData name="Manish Sharma" userId="b799adb9ba789c8f" providerId="LiveId" clId="{A3D8DEA6-8B4A-44E2-B98F-7680F3F70E9C}" dt="2022-10-20T09:56:31.002" v="1585" actId="20577"/>
        <pc:sldMkLst>
          <pc:docMk/>
          <pc:sldMk cId="1424568128" sldId="344"/>
        </pc:sldMkLst>
        <pc:spChg chg="mod">
          <ac:chgData name="Manish Sharma" userId="b799adb9ba789c8f" providerId="LiveId" clId="{A3D8DEA6-8B4A-44E2-B98F-7680F3F70E9C}" dt="2022-10-20T09:56:31.002" v="1585" actId="20577"/>
          <ac:spMkLst>
            <pc:docMk/>
            <pc:sldMk cId="1424568128" sldId="344"/>
            <ac:spMk id="2" creationId="{6884ACA7-7BCB-75F9-657A-9114E63186BB}"/>
          </ac:spMkLst>
        </pc:spChg>
        <pc:spChg chg="mod">
          <ac:chgData name="Manish Sharma" userId="b799adb9ba789c8f" providerId="LiveId" clId="{A3D8DEA6-8B4A-44E2-B98F-7680F3F70E9C}" dt="2022-10-20T09:55:12.515" v="1575" actId="27636"/>
          <ac:spMkLst>
            <pc:docMk/>
            <pc:sldMk cId="1424568128" sldId="344"/>
            <ac:spMk id="3" creationId="{73311E7D-0F83-CC6F-845D-A9B55B0C2391}"/>
          </ac:spMkLst>
        </pc:spChg>
      </pc:sldChg>
      <pc:sldChg chg="del">
        <pc:chgData name="Manish Sharma" userId="b799adb9ba789c8f" providerId="LiveId" clId="{A3D8DEA6-8B4A-44E2-B98F-7680F3F70E9C}" dt="2022-10-19T03:48:32.827" v="0" actId="47"/>
        <pc:sldMkLst>
          <pc:docMk/>
          <pc:sldMk cId="3796492627" sldId="344"/>
        </pc:sldMkLst>
      </pc:sldChg>
      <pc:sldChg chg="del">
        <pc:chgData name="Manish Sharma" userId="b799adb9ba789c8f" providerId="LiveId" clId="{A3D8DEA6-8B4A-44E2-B98F-7680F3F70E9C}" dt="2022-10-19T03:48:32.827" v="0" actId="47"/>
        <pc:sldMkLst>
          <pc:docMk/>
          <pc:sldMk cId="1572706715" sldId="345"/>
        </pc:sldMkLst>
      </pc:sldChg>
      <pc:sldChg chg="addSp delSp modSp new mod">
        <pc:chgData name="Manish Sharma" userId="b799adb9ba789c8f" providerId="LiveId" clId="{A3D8DEA6-8B4A-44E2-B98F-7680F3F70E9C}" dt="2022-11-01T04:27:41.194" v="1664" actId="20577"/>
        <pc:sldMkLst>
          <pc:docMk/>
          <pc:sldMk cId="4290929287" sldId="345"/>
        </pc:sldMkLst>
        <pc:spChg chg="mod">
          <ac:chgData name="Manish Sharma" userId="b799adb9ba789c8f" providerId="LiveId" clId="{A3D8DEA6-8B4A-44E2-B98F-7680F3F70E9C}" dt="2022-11-01T04:26:58.711" v="1595" actId="20577"/>
          <ac:spMkLst>
            <pc:docMk/>
            <pc:sldMk cId="4290929287" sldId="345"/>
            <ac:spMk id="2" creationId="{1D9E9247-8EB9-D527-B15A-61F5D823C838}"/>
          </ac:spMkLst>
        </pc:spChg>
        <pc:spChg chg="add del mod">
          <ac:chgData name="Manish Sharma" userId="b799adb9ba789c8f" providerId="LiveId" clId="{A3D8DEA6-8B4A-44E2-B98F-7680F3F70E9C}" dt="2022-11-01T04:27:41.194" v="1664" actId="20577"/>
          <ac:spMkLst>
            <pc:docMk/>
            <pc:sldMk cId="4290929287" sldId="345"/>
            <ac:spMk id="3" creationId="{2A47B1DE-735A-AB7A-CCC7-6EBC447ED79A}"/>
          </ac:spMkLst>
        </pc:spChg>
        <pc:spChg chg="add del mod">
          <ac:chgData name="Manish Sharma" userId="b799adb9ba789c8f" providerId="LiveId" clId="{A3D8DEA6-8B4A-44E2-B98F-7680F3F70E9C}" dt="2022-11-01T04:27:10.562" v="1597"/>
          <ac:spMkLst>
            <pc:docMk/>
            <pc:sldMk cId="4290929287" sldId="345"/>
            <ac:spMk id="4" creationId="{AEFFBD40-A055-7989-3433-2DC8FDC52A3C}"/>
          </ac:spMkLst>
        </pc:spChg>
      </pc:sldChg>
      <pc:sldChg chg="modSp new mod">
        <pc:chgData name="Manish Sharma" userId="b799adb9ba789c8f" providerId="LiveId" clId="{A3D8DEA6-8B4A-44E2-B98F-7680F3F70E9C}" dt="2022-11-01T04:29:03.060" v="1673"/>
        <pc:sldMkLst>
          <pc:docMk/>
          <pc:sldMk cId="680174883" sldId="346"/>
        </pc:sldMkLst>
        <pc:spChg chg="mod">
          <ac:chgData name="Manish Sharma" userId="b799adb9ba789c8f" providerId="LiveId" clId="{A3D8DEA6-8B4A-44E2-B98F-7680F3F70E9C}" dt="2022-11-01T04:27:59.162" v="1666"/>
          <ac:spMkLst>
            <pc:docMk/>
            <pc:sldMk cId="680174883" sldId="346"/>
            <ac:spMk id="2" creationId="{40C221BF-77E6-7087-F1B9-AA02C7FCFA79}"/>
          </ac:spMkLst>
        </pc:spChg>
        <pc:spChg chg="mod">
          <ac:chgData name="Manish Sharma" userId="b799adb9ba789c8f" providerId="LiveId" clId="{A3D8DEA6-8B4A-44E2-B98F-7680F3F70E9C}" dt="2022-11-01T04:29:03.060" v="1673"/>
          <ac:spMkLst>
            <pc:docMk/>
            <pc:sldMk cId="680174883" sldId="346"/>
            <ac:spMk id="3" creationId="{F0D29A14-C51E-7498-8AEE-FFCA864E9D05}"/>
          </ac:spMkLst>
        </pc:spChg>
      </pc:sldChg>
      <pc:sldChg chg="del">
        <pc:chgData name="Manish Sharma" userId="b799adb9ba789c8f" providerId="LiveId" clId="{A3D8DEA6-8B4A-44E2-B98F-7680F3F70E9C}" dt="2022-10-19T03:48:32.827" v="0" actId="47"/>
        <pc:sldMkLst>
          <pc:docMk/>
          <pc:sldMk cId="2748782918" sldId="346"/>
        </pc:sldMkLst>
      </pc:sldChg>
      <pc:sldChg chg="modSp new mod">
        <pc:chgData name="Manish Sharma" userId="b799adb9ba789c8f" providerId="LiveId" clId="{A3D8DEA6-8B4A-44E2-B98F-7680F3F70E9C}" dt="2022-11-01T04:31:43.008" v="1694" actId="6549"/>
        <pc:sldMkLst>
          <pc:docMk/>
          <pc:sldMk cId="1130492940" sldId="347"/>
        </pc:sldMkLst>
        <pc:spChg chg="mod">
          <ac:chgData name="Manish Sharma" userId="b799adb9ba789c8f" providerId="LiveId" clId="{A3D8DEA6-8B4A-44E2-B98F-7680F3F70E9C}" dt="2022-11-01T04:31:28.384" v="1689" actId="20577"/>
          <ac:spMkLst>
            <pc:docMk/>
            <pc:sldMk cId="1130492940" sldId="347"/>
            <ac:spMk id="2" creationId="{A4EB18FD-D690-6702-EE8F-9C44C0F8C804}"/>
          </ac:spMkLst>
        </pc:spChg>
        <pc:spChg chg="mod">
          <ac:chgData name="Manish Sharma" userId="b799adb9ba789c8f" providerId="LiveId" clId="{A3D8DEA6-8B4A-44E2-B98F-7680F3F70E9C}" dt="2022-11-01T04:31:43.008" v="1694" actId="6549"/>
          <ac:spMkLst>
            <pc:docMk/>
            <pc:sldMk cId="1130492940" sldId="347"/>
            <ac:spMk id="3" creationId="{444BBB2B-E1F8-2E49-30CC-4ACD7761A1A0}"/>
          </ac:spMkLst>
        </pc:spChg>
      </pc:sldChg>
      <pc:sldChg chg="del">
        <pc:chgData name="Manish Sharma" userId="b799adb9ba789c8f" providerId="LiveId" clId="{A3D8DEA6-8B4A-44E2-B98F-7680F3F70E9C}" dt="2022-10-19T03:48:32.827" v="0" actId="47"/>
        <pc:sldMkLst>
          <pc:docMk/>
          <pc:sldMk cId="3132792019" sldId="347"/>
        </pc:sldMkLst>
      </pc:sldChg>
      <pc:sldChg chg="del">
        <pc:chgData name="Manish Sharma" userId="b799adb9ba789c8f" providerId="LiveId" clId="{A3D8DEA6-8B4A-44E2-B98F-7680F3F70E9C}" dt="2022-10-19T03:48:32.827" v="0" actId="47"/>
        <pc:sldMkLst>
          <pc:docMk/>
          <pc:sldMk cId="1706410272" sldId="348"/>
        </pc:sldMkLst>
      </pc:sldChg>
      <pc:sldChg chg="modSp new mod">
        <pc:chgData name="Manish Sharma" userId="b799adb9ba789c8f" providerId="LiveId" clId="{A3D8DEA6-8B4A-44E2-B98F-7680F3F70E9C}" dt="2022-11-01T05:19:41.708" v="1736" actId="20577"/>
        <pc:sldMkLst>
          <pc:docMk/>
          <pc:sldMk cId="2111225040" sldId="348"/>
        </pc:sldMkLst>
        <pc:spChg chg="mod">
          <ac:chgData name="Manish Sharma" userId="b799adb9ba789c8f" providerId="LiveId" clId="{A3D8DEA6-8B4A-44E2-B98F-7680F3F70E9C}" dt="2022-11-01T05:17:30.397" v="1696"/>
          <ac:spMkLst>
            <pc:docMk/>
            <pc:sldMk cId="2111225040" sldId="348"/>
            <ac:spMk id="2" creationId="{4310D74E-6B22-1D05-D874-18C4CF12D938}"/>
          </ac:spMkLst>
        </pc:spChg>
        <pc:spChg chg="mod">
          <ac:chgData name="Manish Sharma" userId="b799adb9ba789c8f" providerId="LiveId" clId="{A3D8DEA6-8B4A-44E2-B98F-7680F3F70E9C}" dt="2022-11-01T05:19:41.708" v="1736" actId="20577"/>
          <ac:spMkLst>
            <pc:docMk/>
            <pc:sldMk cId="2111225040" sldId="348"/>
            <ac:spMk id="3" creationId="{EE31C02D-2B57-2205-DFFA-36B37F5E2DA4}"/>
          </ac:spMkLst>
        </pc:spChg>
      </pc:sldChg>
      <pc:sldChg chg="del">
        <pc:chgData name="Manish Sharma" userId="b799adb9ba789c8f" providerId="LiveId" clId="{A3D8DEA6-8B4A-44E2-B98F-7680F3F70E9C}" dt="2022-10-19T03:48:32.827" v="0" actId="47"/>
        <pc:sldMkLst>
          <pc:docMk/>
          <pc:sldMk cId="129901699" sldId="349"/>
        </pc:sldMkLst>
      </pc:sldChg>
      <pc:sldChg chg="add">
        <pc:chgData name="Manish Sharma" userId="b799adb9ba789c8f" providerId="LiveId" clId="{A3D8DEA6-8B4A-44E2-B98F-7680F3F70E9C}" dt="2022-11-01T05:29:31.060" v="1737"/>
        <pc:sldMkLst>
          <pc:docMk/>
          <pc:sldMk cId="3796492627" sldId="349"/>
        </pc:sldMkLst>
      </pc:sldChg>
      <pc:sldChg chg="addSp delSp modSp new mod">
        <pc:chgData name="Manish Sharma" userId="b799adb9ba789c8f" providerId="LiveId" clId="{A3D8DEA6-8B4A-44E2-B98F-7680F3F70E9C}" dt="2022-11-01T06:56:42.633" v="1944" actId="20577"/>
        <pc:sldMkLst>
          <pc:docMk/>
          <pc:sldMk cId="1793888234" sldId="350"/>
        </pc:sldMkLst>
        <pc:spChg chg="del">
          <ac:chgData name="Manish Sharma" userId="b799adb9ba789c8f" providerId="LiveId" clId="{A3D8DEA6-8B4A-44E2-B98F-7680F3F70E9C}" dt="2022-11-01T05:32:21.319" v="1739" actId="478"/>
          <ac:spMkLst>
            <pc:docMk/>
            <pc:sldMk cId="1793888234" sldId="350"/>
            <ac:spMk id="2" creationId="{7EB5066D-43AC-A764-D82D-8A1B641ECD0F}"/>
          </ac:spMkLst>
        </pc:spChg>
        <pc:spChg chg="del">
          <ac:chgData name="Manish Sharma" userId="b799adb9ba789c8f" providerId="LiveId" clId="{A3D8DEA6-8B4A-44E2-B98F-7680F3F70E9C}" dt="2022-11-01T05:32:21.319" v="1739" actId="478"/>
          <ac:spMkLst>
            <pc:docMk/>
            <pc:sldMk cId="1793888234" sldId="350"/>
            <ac:spMk id="3" creationId="{EF4966A7-4877-DCA6-0BB7-2BAE353298CE}"/>
          </ac:spMkLst>
        </pc:spChg>
        <pc:spChg chg="add mod">
          <ac:chgData name="Manish Sharma" userId="b799adb9ba789c8f" providerId="LiveId" clId="{A3D8DEA6-8B4A-44E2-B98F-7680F3F70E9C}" dt="2022-11-01T05:33:01.280" v="1751" actId="1076"/>
          <ac:spMkLst>
            <pc:docMk/>
            <pc:sldMk cId="1793888234" sldId="350"/>
            <ac:spMk id="4" creationId="{836C9E73-BEE6-3871-FB75-5405567FB223}"/>
          </ac:spMkLst>
        </pc:spChg>
        <pc:spChg chg="add mod">
          <ac:chgData name="Manish Sharma" userId="b799adb9ba789c8f" providerId="LiveId" clId="{A3D8DEA6-8B4A-44E2-B98F-7680F3F70E9C}" dt="2022-11-01T05:33:31.947" v="1768" actId="1076"/>
          <ac:spMkLst>
            <pc:docMk/>
            <pc:sldMk cId="1793888234" sldId="350"/>
            <ac:spMk id="5" creationId="{1497CDBC-5718-E5D7-E0A8-5DAE5C509A2B}"/>
          </ac:spMkLst>
        </pc:spChg>
        <pc:spChg chg="add mod">
          <ac:chgData name="Manish Sharma" userId="b799adb9ba789c8f" providerId="LiveId" clId="{A3D8DEA6-8B4A-44E2-B98F-7680F3F70E9C}" dt="2022-11-01T06:56:42.633" v="1944" actId="20577"/>
          <ac:spMkLst>
            <pc:docMk/>
            <pc:sldMk cId="1793888234" sldId="350"/>
            <ac:spMk id="6" creationId="{09EB685B-5279-7F50-F7A9-661173005FCC}"/>
          </ac:spMkLst>
        </pc:spChg>
        <pc:spChg chg="add mod">
          <ac:chgData name="Manish Sharma" userId="b799adb9ba789c8f" providerId="LiveId" clId="{A3D8DEA6-8B4A-44E2-B98F-7680F3F70E9C}" dt="2022-11-01T05:36:17.585" v="1844" actId="1076"/>
          <ac:spMkLst>
            <pc:docMk/>
            <pc:sldMk cId="1793888234" sldId="350"/>
            <ac:spMk id="9" creationId="{398C638C-96F1-BCE7-BF93-06B09328B5A3}"/>
          </ac:spMkLst>
        </pc:spChg>
        <pc:spChg chg="add mod">
          <ac:chgData name="Manish Sharma" userId="b799adb9ba789c8f" providerId="LiveId" clId="{A3D8DEA6-8B4A-44E2-B98F-7680F3F70E9C}" dt="2022-11-01T05:35:24.806" v="1816" actId="17032"/>
          <ac:spMkLst>
            <pc:docMk/>
            <pc:sldMk cId="1793888234" sldId="350"/>
            <ac:spMk id="15" creationId="{9AB8B197-D9DA-1470-D6E2-F2967D29F985}"/>
          </ac:spMkLst>
        </pc:spChg>
        <pc:spChg chg="add mod">
          <ac:chgData name="Manish Sharma" userId="b799adb9ba789c8f" providerId="LiveId" clId="{A3D8DEA6-8B4A-44E2-B98F-7680F3F70E9C}" dt="2022-11-01T05:35:37.629" v="1822" actId="122"/>
          <ac:spMkLst>
            <pc:docMk/>
            <pc:sldMk cId="1793888234" sldId="350"/>
            <ac:spMk id="16" creationId="{3226688A-F703-DAEA-9A8E-F4B9D37262E1}"/>
          </ac:spMkLst>
        </pc:spChg>
        <pc:spChg chg="add mod">
          <ac:chgData name="Manish Sharma" userId="b799adb9ba789c8f" providerId="LiveId" clId="{A3D8DEA6-8B4A-44E2-B98F-7680F3F70E9C}" dt="2022-11-01T05:35:59.482" v="1843" actId="122"/>
          <ac:spMkLst>
            <pc:docMk/>
            <pc:sldMk cId="1793888234" sldId="350"/>
            <ac:spMk id="17" creationId="{406283D7-1638-EE27-A21A-A1C8AECD7E65}"/>
          </ac:spMkLst>
        </pc:spChg>
        <pc:spChg chg="add mod">
          <ac:chgData name="Manish Sharma" userId="b799adb9ba789c8f" providerId="LiveId" clId="{A3D8DEA6-8B4A-44E2-B98F-7680F3F70E9C}" dt="2022-11-01T05:45:27.325" v="1885" actId="1076"/>
          <ac:spMkLst>
            <pc:docMk/>
            <pc:sldMk cId="1793888234" sldId="350"/>
            <ac:spMk id="22" creationId="{FF30A19D-2691-952F-9D67-6B7AE02E33A8}"/>
          </ac:spMkLst>
        </pc:spChg>
        <pc:spChg chg="add mod">
          <ac:chgData name="Manish Sharma" userId="b799adb9ba789c8f" providerId="LiveId" clId="{A3D8DEA6-8B4A-44E2-B98F-7680F3F70E9C}" dt="2022-11-01T05:46:05.643" v="1911" actId="1076"/>
          <ac:spMkLst>
            <pc:docMk/>
            <pc:sldMk cId="1793888234" sldId="350"/>
            <ac:spMk id="23" creationId="{25679509-1006-7FAC-C35A-FE6E3FBB732E}"/>
          </ac:spMkLst>
        </pc:spChg>
        <pc:spChg chg="add mod">
          <ac:chgData name="Manish Sharma" userId="b799adb9ba789c8f" providerId="LiveId" clId="{A3D8DEA6-8B4A-44E2-B98F-7680F3F70E9C}" dt="2022-11-01T05:45:47.905" v="1894" actId="1076"/>
          <ac:spMkLst>
            <pc:docMk/>
            <pc:sldMk cId="1793888234" sldId="350"/>
            <ac:spMk id="24" creationId="{645E759D-DBC0-AC11-6B83-61430F56526C}"/>
          </ac:spMkLst>
        </pc:spChg>
        <pc:spChg chg="add del mod">
          <ac:chgData name="Manish Sharma" userId="b799adb9ba789c8f" providerId="LiveId" clId="{A3D8DEA6-8B4A-44E2-B98F-7680F3F70E9C}" dt="2022-11-01T05:55:35.231" v="1936" actId="478"/>
          <ac:spMkLst>
            <pc:docMk/>
            <pc:sldMk cId="1793888234" sldId="350"/>
            <ac:spMk id="27" creationId="{BAB14124-65D3-F2E9-964F-11EE1FFD2349}"/>
          </ac:spMkLst>
        </pc:spChg>
        <pc:spChg chg="add mod">
          <ac:chgData name="Manish Sharma" userId="b799adb9ba789c8f" providerId="LiveId" clId="{A3D8DEA6-8B4A-44E2-B98F-7680F3F70E9C}" dt="2022-11-01T05:56:00.283" v="1943" actId="14100"/>
          <ac:spMkLst>
            <pc:docMk/>
            <pc:sldMk cId="1793888234" sldId="350"/>
            <ac:spMk id="28" creationId="{3C2699F2-C54A-D384-0F69-D86A33A9394B}"/>
          </ac:spMkLst>
        </pc:spChg>
        <pc:cxnChg chg="add">
          <ac:chgData name="Manish Sharma" userId="b799adb9ba789c8f" providerId="LiveId" clId="{A3D8DEA6-8B4A-44E2-B98F-7680F3F70E9C}" dt="2022-11-01T05:33:53.849" v="1782" actId="11529"/>
          <ac:cxnSpMkLst>
            <pc:docMk/>
            <pc:sldMk cId="1793888234" sldId="350"/>
            <ac:cxnSpMk id="8" creationId="{329226E8-D417-FCB7-FC90-F7B8E7D92AEB}"/>
          </ac:cxnSpMkLst>
        </pc:cxnChg>
        <pc:cxnChg chg="add">
          <ac:chgData name="Manish Sharma" userId="b799adb9ba789c8f" providerId="LiveId" clId="{A3D8DEA6-8B4A-44E2-B98F-7680F3F70E9C}" dt="2022-11-01T05:34:37.822" v="1809" actId="11529"/>
          <ac:cxnSpMkLst>
            <pc:docMk/>
            <pc:sldMk cId="1793888234" sldId="350"/>
            <ac:cxnSpMk id="11" creationId="{EECF5F54-E617-95C8-1894-911862CC996A}"/>
          </ac:cxnSpMkLst>
        </pc:cxnChg>
        <pc:cxnChg chg="add">
          <ac:chgData name="Manish Sharma" userId="b799adb9ba789c8f" providerId="LiveId" clId="{A3D8DEA6-8B4A-44E2-B98F-7680F3F70E9C}" dt="2022-11-01T05:34:43.971" v="1810" actId="11529"/>
          <ac:cxnSpMkLst>
            <pc:docMk/>
            <pc:sldMk cId="1793888234" sldId="350"/>
            <ac:cxnSpMk id="13" creationId="{0CFF1CF7-FB6A-BAD3-B6F6-1F88360995BE}"/>
          </ac:cxnSpMkLst>
        </pc:cxnChg>
        <pc:cxnChg chg="add mod">
          <ac:chgData name="Manish Sharma" userId="b799adb9ba789c8f" providerId="LiveId" clId="{A3D8DEA6-8B4A-44E2-B98F-7680F3F70E9C}" dt="2022-11-01T05:35:06.440" v="1814" actId="1076"/>
          <ac:cxnSpMkLst>
            <pc:docMk/>
            <pc:sldMk cId="1793888234" sldId="350"/>
            <ac:cxnSpMk id="14" creationId="{EB3FD029-1D22-AF2A-A633-4BE80290B426}"/>
          </ac:cxnSpMkLst>
        </pc:cxnChg>
        <pc:cxnChg chg="add mod">
          <ac:chgData name="Manish Sharma" userId="b799adb9ba789c8f" providerId="LiveId" clId="{A3D8DEA6-8B4A-44E2-B98F-7680F3F70E9C}" dt="2022-11-01T05:46:19.749" v="1912" actId="14100"/>
          <ac:cxnSpMkLst>
            <pc:docMk/>
            <pc:sldMk cId="1793888234" sldId="350"/>
            <ac:cxnSpMk id="19" creationId="{7C14137D-E37A-C24A-A371-0401E46568D1}"/>
          </ac:cxnSpMkLst>
        </pc:cxnChg>
        <pc:cxnChg chg="add mod">
          <ac:chgData name="Manish Sharma" userId="b799adb9ba789c8f" providerId="LiveId" clId="{A3D8DEA6-8B4A-44E2-B98F-7680F3F70E9C}" dt="2022-11-01T05:46:24.334" v="1913" actId="14100"/>
          <ac:cxnSpMkLst>
            <pc:docMk/>
            <pc:sldMk cId="1793888234" sldId="350"/>
            <ac:cxnSpMk id="21" creationId="{8F88DF1F-F8F4-2701-D13F-69CB71DF3719}"/>
          </ac:cxnSpMkLst>
        </pc:cxnChg>
      </pc:sldChg>
      <pc:sldChg chg="addSp delSp modSp new mod">
        <pc:chgData name="Manish Sharma" userId="b799adb9ba789c8f" providerId="LiveId" clId="{A3D8DEA6-8B4A-44E2-B98F-7680F3F70E9C}" dt="2022-11-01T07:08:39.516" v="1951" actId="22"/>
        <pc:sldMkLst>
          <pc:docMk/>
          <pc:sldMk cId="3037352442" sldId="351"/>
        </pc:sldMkLst>
        <pc:spChg chg="mod">
          <ac:chgData name="Manish Sharma" userId="b799adb9ba789c8f" providerId="LiveId" clId="{A3D8DEA6-8B4A-44E2-B98F-7680F3F70E9C}" dt="2022-11-01T07:06:38.081" v="1946"/>
          <ac:spMkLst>
            <pc:docMk/>
            <pc:sldMk cId="3037352442" sldId="351"/>
            <ac:spMk id="2" creationId="{0B846686-0B91-0155-C361-242CE7B0E5C6}"/>
          </ac:spMkLst>
        </pc:spChg>
        <pc:spChg chg="mod">
          <ac:chgData name="Manish Sharma" userId="b799adb9ba789c8f" providerId="LiveId" clId="{A3D8DEA6-8B4A-44E2-B98F-7680F3F70E9C}" dt="2022-11-01T07:07:36.989" v="1947"/>
          <ac:spMkLst>
            <pc:docMk/>
            <pc:sldMk cId="3037352442" sldId="351"/>
            <ac:spMk id="3" creationId="{182D449B-EAE2-335F-C777-1407610E8B8E}"/>
          </ac:spMkLst>
        </pc:spChg>
        <pc:spChg chg="add del mod">
          <ac:chgData name="Manish Sharma" userId="b799adb9ba789c8f" providerId="LiveId" clId="{A3D8DEA6-8B4A-44E2-B98F-7680F3F70E9C}" dt="2022-11-01T07:08:39.516" v="1951" actId="22"/>
          <ac:spMkLst>
            <pc:docMk/>
            <pc:sldMk cId="3037352442" sldId="351"/>
            <ac:spMk id="5" creationId="{B109D572-CF62-5D73-9B00-BE7FE00EF6F6}"/>
          </ac:spMkLst>
        </pc:spChg>
      </pc:sldChg>
      <pc:sldChg chg="add">
        <pc:chgData name="Manish Sharma" userId="b799adb9ba789c8f" providerId="LiveId" clId="{A3D8DEA6-8B4A-44E2-B98F-7680F3F70E9C}" dt="2022-11-01T07:08:46.978" v="1952"/>
        <pc:sldMkLst>
          <pc:docMk/>
          <pc:sldMk cId="3132792019" sldId="352"/>
        </pc:sldMkLst>
      </pc:sldChg>
      <pc:sldChg chg="add">
        <pc:chgData name="Manish Sharma" userId="b799adb9ba789c8f" providerId="LiveId" clId="{A3D8DEA6-8B4A-44E2-B98F-7680F3F70E9C}" dt="2022-11-01T09:06:13.896" v="1953"/>
        <pc:sldMkLst>
          <pc:docMk/>
          <pc:sldMk cId="1706410272" sldId="353"/>
        </pc:sldMkLst>
      </pc:sldChg>
      <pc:sldChg chg="add">
        <pc:chgData name="Manish Sharma" userId="b799adb9ba789c8f" providerId="LiveId" clId="{A3D8DEA6-8B4A-44E2-B98F-7680F3F70E9C}" dt="2022-11-01T09:06:13.896" v="1953"/>
        <pc:sldMkLst>
          <pc:docMk/>
          <pc:sldMk cId="2748782918" sldId="354"/>
        </pc:sldMkLst>
      </pc:sldChg>
      <pc:sldChg chg="modSp new mod">
        <pc:chgData name="Manish Sharma" userId="b799adb9ba789c8f" providerId="LiveId" clId="{A3D8DEA6-8B4A-44E2-B98F-7680F3F70E9C}" dt="2022-11-01T09:33:03.659" v="2133"/>
        <pc:sldMkLst>
          <pc:docMk/>
          <pc:sldMk cId="132742651" sldId="355"/>
        </pc:sldMkLst>
        <pc:spChg chg="mod">
          <ac:chgData name="Manish Sharma" userId="b799adb9ba789c8f" providerId="LiveId" clId="{A3D8DEA6-8B4A-44E2-B98F-7680F3F70E9C}" dt="2022-11-01T09:30:04.307" v="1964" actId="20577"/>
          <ac:spMkLst>
            <pc:docMk/>
            <pc:sldMk cId="132742651" sldId="355"/>
            <ac:spMk id="2" creationId="{CCC772D9-DBD0-7C57-557B-9870E62D8C52}"/>
          </ac:spMkLst>
        </pc:spChg>
        <pc:spChg chg="mod">
          <ac:chgData name="Manish Sharma" userId="b799adb9ba789c8f" providerId="LiveId" clId="{A3D8DEA6-8B4A-44E2-B98F-7680F3F70E9C}" dt="2022-11-01T09:33:03.659" v="2133"/>
          <ac:spMkLst>
            <pc:docMk/>
            <pc:sldMk cId="132742651" sldId="355"/>
            <ac:spMk id="3" creationId="{6C9ED8A4-3633-D6ED-92D4-16843D47A80C}"/>
          </ac:spMkLst>
        </pc:spChg>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698923DD-4175-4E16-B171-0D7D61CDDF22}"/>
    <pc:docChg chg="undo custSel addSld delSld modSld">
      <pc:chgData name="Manish Sharma" userId="b799adb9ba789c8f" providerId="LiveId" clId="{698923DD-4175-4E16-B171-0D7D61CDDF22}" dt="2022-06-19T11:24:03.414" v="1199" actId="20577"/>
      <pc:docMkLst>
        <pc:docMk/>
      </pc:docMkLst>
      <pc:sldChg chg="add">
        <pc:chgData name="Manish Sharma" userId="b799adb9ba789c8f" providerId="LiveId" clId="{698923DD-4175-4E16-B171-0D7D61CDDF22}" dt="2022-06-11T04:11:15.682" v="44"/>
        <pc:sldMkLst>
          <pc:docMk/>
          <pc:sldMk cId="3343896531" sldId="261"/>
        </pc:sldMkLst>
      </pc:sldChg>
      <pc:sldChg chg="add">
        <pc:chgData name="Manish Sharma" userId="b799adb9ba789c8f" providerId="LiveId" clId="{698923DD-4175-4E16-B171-0D7D61CDDF22}" dt="2022-06-11T04:02:16.341" v="39"/>
        <pc:sldMkLst>
          <pc:docMk/>
          <pc:sldMk cId="2942799856" sldId="262"/>
        </pc:sldMkLst>
      </pc:sldChg>
      <pc:sldChg chg="add">
        <pc:chgData name="Manish Sharma" userId="b799adb9ba789c8f" providerId="LiveId" clId="{698923DD-4175-4E16-B171-0D7D61CDDF22}" dt="2022-06-11T10:17:17.908" v="168"/>
        <pc:sldMkLst>
          <pc:docMk/>
          <pc:sldMk cId="337758348" sldId="270"/>
        </pc:sldMkLst>
      </pc:sldChg>
      <pc:sldChg chg="add">
        <pc:chgData name="Manish Sharma" userId="b799adb9ba789c8f" providerId="LiveId" clId="{698923DD-4175-4E16-B171-0D7D61CDDF22}" dt="2022-06-11T10:19:26.616" v="169"/>
        <pc:sldMkLst>
          <pc:docMk/>
          <pc:sldMk cId="1800526853" sldId="272"/>
        </pc:sldMkLst>
      </pc:sldChg>
      <pc:sldChg chg="add">
        <pc:chgData name="Manish Sharma" userId="b799adb9ba789c8f" providerId="LiveId" clId="{698923DD-4175-4E16-B171-0D7D61CDDF22}" dt="2022-06-12T03:39:46.168" v="732"/>
        <pc:sldMkLst>
          <pc:docMk/>
          <pc:sldMk cId="1937767460" sldId="276"/>
        </pc:sldMkLst>
      </pc:sldChg>
      <pc:sldChg chg="add">
        <pc:chgData name="Manish Sharma" userId="b799adb9ba789c8f" providerId="LiveId" clId="{698923DD-4175-4E16-B171-0D7D61CDDF22}" dt="2022-06-12T11:00:20.704" v="826"/>
        <pc:sldMkLst>
          <pc:docMk/>
          <pc:sldMk cId="1535532918" sldId="290"/>
        </pc:sldMkLst>
      </pc:sldChg>
      <pc:sldChg chg="add">
        <pc:chgData name="Manish Sharma" userId="b799adb9ba789c8f" providerId="LiveId" clId="{698923DD-4175-4E16-B171-0D7D61CDDF22}" dt="2022-06-12T11:00:20.704" v="826"/>
        <pc:sldMkLst>
          <pc:docMk/>
          <pc:sldMk cId="927873483" sldId="291"/>
        </pc:sldMkLst>
      </pc:sldChg>
      <pc:sldChg chg="add">
        <pc:chgData name="Manish Sharma" userId="b799adb9ba789c8f" providerId="LiveId" clId="{698923DD-4175-4E16-B171-0D7D61CDDF22}" dt="2022-06-18T04:57:40.504" v="829"/>
        <pc:sldMkLst>
          <pc:docMk/>
          <pc:sldMk cId="4125748975" sldId="292"/>
        </pc:sldMkLst>
      </pc:sldChg>
      <pc:sldChg chg="add">
        <pc:chgData name="Manish Sharma" userId="b799adb9ba789c8f" providerId="LiveId" clId="{698923DD-4175-4E16-B171-0D7D61CDDF22}" dt="2022-06-19T04:55:39.209" v="954"/>
        <pc:sldMkLst>
          <pc:docMk/>
          <pc:sldMk cId="3776691465" sldId="296"/>
        </pc:sldMkLst>
      </pc:sldChg>
      <pc:sldChg chg="add">
        <pc:chgData name="Manish Sharma" userId="b799adb9ba789c8f" providerId="LiveId" clId="{698923DD-4175-4E16-B171-0D7D61CDDF22}" dt="2022-06-19T10:03:32.485" v="1116"/>
        <pc:sldMkLst>
          <pc:docMk/>
          <pc:sldMk cId="2063019643" sldId="300"/>
        </pc:sldMkLst>
      </pc:sldChg>
      <pc:sldChg chg="addSp modSp new">
        <pc:chgData name="Manish Sharma" userId="b799adb9ba789c8f" providerId="LiveId" clId="{698923DD-4175-4E16-B171-0D7D61CDDF22}" dt="2022-06-11T03:43:09.144" v="4"/>
        <pc:sldMkLst>
          <pc:docMk/>
          <pc:sldMk cId="478541214" sldId="302"/>
        </pc:sldMkLst>
        <pc:spChg chg="add mod">
          <ac:chgData name="Manish Sharma" userId="b799adb9ba789c8f" providerId="LiveId" clId="{698923DD-4175-4E16-B171-0D7D61CDDF22}" dt="2022-06-11T03:42:08.428" v="1"/>
          <ac:spMkLst>
            <pc:docMk/>
            <pc:sldMk cId="478541214" sldId="302"/>
            <ac:spMk id="2" creationId="{B158EA91-46B9-EB19-E7F3-EFDFAF59C2C8}"/>
          </ac:spMkLst>
        </pc:spChg>
        <pc:spChg chg="mod">
          <ac:chgData name="Manish Sharma" userId="b799adb9ba789c8f" providerId="LiveId" clId="{698923DD-4175-4E16-B171-0D7D61CDDF22}" dt="2022-06-11T03:42:08.428" v="1"/>
          <ac:spMkLst>
            <pc:docMk/>
            <pc:sldMk cId="478541214" sldId="302"/>
            <ac:spMk id="4" creationId="{8C616913-46F6-7E9F-66F0-72A7C9A6FEFA}"/>
          </ac:spMkLst>
        </pc:spChg>
        <pc:spChg chg="mod">
          <ac:chgData name="Manish Sharma" userId="b799adb9ba789c8f" providerId="LiveId" clId="{698923DD-4175-4E16-B171-0D7D61CDDF22}" dt="2022-06-11T03:42:08.428" v="1"/>
          <ac:spMkLst>
            <pc:docMk/>
            <pc:sldMk cId="478541214" sldId="302"/>
            <ac:spMk id="5" creationId="{1A90EDB9-059A-6703-E5F1-001BB003CAEE}"/>
          </ac:spMkLst>
        </pc:spChg>
        <pc:spChg chg="mod">
          <ac:chgData name="Manish Sharma" userId="b799adb9ba789c8f" providerId="LiveId" clId="{698923DD-4175-4E16-B171-0D7D61CDDF22}" dt="2022-06-11T03:42:08.428" v="1"/>
          <ac:spMkLst>
            <pc:docMk/>
            <pc:sldMk cId="478541214" sldId="302"/>
            <ac:spMk id="7" creationId="{3AC57FC9-5B04-7A2B-F784-377102D93255}"/>
          </ac:spMkLst>
        </pc:spChg>
        <pc:spChg chg="mod">
          <ac:chgData name="Manish Sharma" userId="b799adb9ba789c8f" providerId="LiveId" clId="{698923DD-4175-4E16-B171-0D7D61CDDF22}" dt="2022-06-11T03:42:08.428" v="1"/>
          <ac:spMkLst>
            <pc:docMk/>
            <pc:sldMk cId="478541214" sldId="302"/>
            <ac:spMk id="8" creationId="{9C72D227-FA4A-93E7-4DB4-6B60101425FF}"/>
          </ac:spMkLst>
        </pc:spChg>
        <pc:spChg chg="add mod">
          <ac:chgData name="Manish Sharma" userId="b799adb9ba789c8f" providerId="LiveId" clId="{698923DD-4175-4E16-B171-0D7D61CDDF22}" dt="2022-06-11T03:42:29.785" v="2"/>
          <ac:spMkLst>
            <pc:docMk/>
            <pc:sldMk cId="478541214" sldId="302"/>
            <ac:spMk id="9" creationId="{A276C620-B217-1F20-9995-2FBD63F3DD7E}"/>
          </ac:spMkLst>
        </pc:spChg>
        <pc:spChg chg="add mod">
          <ac:chgData name="Manish Sharma" userId="b799adb9ba789c8f" providerId="LiveId" clId="{698923DD-4175-4E16-B171-0D7D61CDDF22}" dt="2022-06-11T03:42:29.785" v="2"/>
          <ac:spMkLst>
            <pc:docMk/>
            <pc:sldMk cId="478541214" sldId="302"/>
            <ac:spMk id="11" creationId="{A7F4FB46-9B07-93E0-5174-6D97EBECCCB7}"/>
          </ac:spMkLst>
        </pc:spChg>
        <pc:spChg chg="add mod">
          <ac:chgData name="Manish Sharma" userId="b799adb9ba789c8f" providerId="LiveId" clId="{698923DD-4175-4E16-B171-0D7D61CDDF22}" dt="2022-06-11T03:42:29.785" v="2"/>
          <ac:spMkLst>
            <pc:docMk/>
            <pc:sldMk cId="478541214" sldId="302"/>
            <ac:spMk id="13" creationId="{8ACC6F85-0A50-E58E-42A6-7251B3025915}"/>
          </ac:spMkLst>
        </pc:spChg>
        <pc:spChg chg="add mod">
          <ac:chgData name="Manish Sharma" userId="b799adb9ba789c8f" providerId="LiveId" clId="{698923DD-4175-4E16-B171-0D7D61CDDF22}" dt="2022-06-11T03:42:44.681" v="3"/>
          <ac:spMkLst>
            <pc:docMk/>
            <pc:sldMk cId="478541214" sldId="302"/>
            <ac:spMk id="14" creationId="{91E70C15-3A76-7610-E99A-1A5C19B8321C}"/>
          </ac:spMkLst>
        </pc:spChg>
        <pc:spChg chg="add mod">
          <ac:chgData name="Manish Sharma" userId="b799adb9ba789c8f" providerId="LiveId" clId="{698923DD-4175-4E16-B171-0D7D61CDDF22}" dt="2022-06-11T03:42:44.681" v="3"/>
          <ac:spMkLst>
            <pc:docMk/>
            <pc:sldMk cId="478541214" sldId="302"/>
            <ac:spMk id="15" creationId="{DC152545-17AF-AC5C-0D4A-87F1E35C0A29}"/>
          </ac:spMkLst>
        </pc:spChg>
        <pc:spChg chg="add mod">
          <ac:chgData name="Manish Sharma" userId="b799adb9ba789c8f" providerId="LiveId" clId="{698923DD-4175-4E16-B171-0D7D61CDDF22}" dt="2022-06-11T03:42:44.681" v="3"/>
          <ac:spMkLst>
            <pc:docMk/>
            <pc:sldMk cId="478541214" sldId="302"/>
            <ac:spMk id="16" creationId="{C529EFA1-D699-6139-09AE-CEBE83489E06}"/>
          </ac:spMkLst>
        </pc:spChg>
        <pc:spChg chg="add mod">
          <ac:chgData name="Manish Sharma" userId="b799adb9ba789c8f" providerId="LiveId" clId="{698923DD-4175-4E16-B171-0D7D61CDDF22}" dt="2022-06-11T03:42:44.681" v="3"/>
          <ac:spMkLst>
            <pc:docMk/>
            <pc:sldMk cId="478541214" sldId="302"/>
            <ac:spMk id="17" creationId="{A33B3016-33ED-EB25-5E61-ABDA0CD1E500}"/>
          </ac:spMkLst>
        </pc:spChg>
        <pc:spChg chg="add mod">
          <ac:chgData name="Manish Sharma" userId="b799adb9ba789c8f" providerId="LiveId" clId="{698923DD-4175-4E16-B171-0D7D61CDDF22}" dt="2022-06-11T03:42:44.681" v="3"/>
          <ac:spMkLst>
            <pc:docMk/>
            <pc:sldMk cId="478541214" sldId="302"/>
            <ac:spMk id="18" creationId="{ECC8A557-1E92-4045-680A-E79F08381827}"/>
          </ac:spMkLst>
        </pc:spChg>
        <pc:spChg chg="add mod">
          <ac:chgData name="Manish Sharma" userId="b799adb9ba789c8f" providerId="LiveId" clId="{698923DD-4175-4E16-B171-0D7D61CDDF22}" dt="2022-06-11T03:43:09.144" v="4"/>
          <ac:spMkLst>
            <pc:docMk/>
            <pc:sldMk cId="478541214" sldId="302"/>
            <ac:spMk id="21" creationId="{6FE9B158-BE25-86F5-F027-5A57624D2AF0}"/>
          </ac:spMkLst>
        </pc:spChg>
        <pc:spChg chg="add mod">
          <ac:chgData name="Manish Sharma" userId="b799adb9ba789c8f" providerId="LiveId" clId="{698923DD-4175-4E16-B171-0D7D61CDDF22}" dt="2022-06-11T03:43:09.144" v="4"/>
          <ac:spMkLst>
            <pc:docMk/>
            <pc:sldMk cId="478541214" sldId="302"/>
            <ac:spMk id="22" creationId="{D65E7079-6B94-B156-2E8C-3972C3B0CAD1}"/>
          </ac:spMkLst>
        </pc:spChg>
        <pc:spChg chg="mod">
          <ac:chgData name="Manish Sharma" userId="b799adb9ba789c8f" providerId="LiveId" clId="{698923DD-4175-4E16-B171-0D7D61CDDF22}" dt="2022-06-11T03:43:09.144" v="4"/>
          <ac:spMkLst>
            <pc:docMk/>
            <pc:sldMk cId="478541214" sldId="302"/>
            <ac:spMk id="24" creationId="{F335A059-B669-75BA-D27F-79CEE1B7A0FB}"/>
          </ac:spMkLst>
        </pc:spChg>
        <pc:spChg chg="mod">
          <ac:chgData name="Manish Sharma" userId="b799adb9ba789c8f" providerId="LiveId" clId="{698923DD-4175-4E16-B171-0D7D61CDDF22}" dt="2022-06-11T03:43:09.144" v="4"/>
          <ac:spMkLst>
            <pc:docMk/>
            <pc:sldMk cId="478541214" sldId="302"/>
            <ac:spMk id="25" creationId="{B02A3530-1ADE-1F82-3E20-05190FE14A98}"/>
          </ac:spMkLst>
        </pc:spChg>
        <pc:grpChg chg="add mod">
          <ac:chgData name="Manish Sharma" userId="b799adb9ba789c8f" providerId="LiveId" clId="{698923DD-4175-4E16-B171-0D7D61CDDF22}" dt="2022-06-11T03:42:08.428" v="1"/>
          <ac:grpSpMkLst>
            <pc:docMk/>
            <pc:sldMk cId="478541214" sldId="302"/>
            <ac:grpSpMk id="3" creationId="{4B6C3378-A39A-6591-B70F-212B1954113D}"/>
          </ac:grpSpMkLst>
        </pc:grpChg>
        <pc:grpChg chg="add mod">
          <ac:chgData name="Manish Sharma" userId="b799adb9ba789c8f" providerId="LiveId" clId="{698923DD-4175-4E16-B171-0D7D61CDDF22}" dt="2022-06-11T03:42:08.428" v="1"/>
          <ac:grpSpMkLst>
            <pc:docMk/>
            <pc:sldMk cId="478541214" sldId="302"/>
            <ac:grpSpMk id="6" creationId="{99F46484-48B0-2C48-F039-81E3A50EF3EA}"/>
          </ac:grpSpMkLst>
        </pc:grpChg>
        <pc:grpChg chg="add mod">
          <ac:chgData name="Manish Sharma" userId="b799adb9ba789c8f" providerId="LiveId" clId="{698923DD-4175-4E16-B171-0D7D61CDDF22}" dt="2022-06-11T03:43:09.144" v="4"/>
          <ac:grpSpMkLst>
            <pc:docMk/>
            <pc:sldMk cId="478541214" sldId="302"/>
            <ac:grpSpMk id="23" creationId="{65CA73D8-1BA3-01CF-9BE9-C4D2D4DFCA7C}"/>
          </ac:grpSpMkLst>
        </pc:grpChg>
        <pc:cxnChg chg="add mod">
          <ac:chgData name="Manish Sharma" userId="b799adb9ba789c8f" providerId="LiveId" clId="{698923DD-4175-4E16-B171-0D7D61CDDF22}" dt="2022-06-11T03:42:29.785" v="2"/>
          <ac:cxnSpMkLst>
            <pc:docMk/>
            <pc:sldMk cId="478541214" sldId="302"/>
            <ac:cxnSpMk id="10" creationId="{F6D93ED4-0D55-6EC8-4366-BFF4C82D47E2}"/>
          </ac:cxnSpMkLst>
        </pc:cxnChg>
        <pc:cxnChg chg="add mod">
          <ac:chgData name="Manish Sharma" userId="b799adb9ba789c8f" providerId="LiveId" clId="{698923DD-4175-4E16-B171-0D7D61CDDF22}" dt="2022-06-11T03:42:29.785" v="2"/>
          <ac:cxnSpMkLst>
            <pc:docMk/>
            <pc:sldMk cId="478541214" sldId="302"/>
            <ac:cxnSpMk id="12" creationId="{E8C1509C-68C0-C80F-BEB7-ADFB0484747F}"/>
          </ac:cxnSpMkLst>
        </pc:cxnChg>
        <pc:cxnChg chg="add mod">
          <ac:chgData name="Manish Sharma" userId="b799adb9ba789c8f" providerId="LiveId" clId="{698923DD-4175-4E16-B171-0D7D61CDDF22}" dt="2022-06-11T03:43:09.144" v="4"/>
          <ac:cxnSpMkLst>
            <pc:docMk/>
            <pc:sldMk cId="478541214" sldId="302"/>
            <ac:cxnSpMk id="19" creationId="{DEE5A2A5-791D-2EA7-78AA-7556B18BE23F}"/>
          </ac:cxnSpMkLst>
        </pc:cxnChg>
        <pc:cxnChg chg="add mod">
          <ac:chgData name="Manish Sharma" userId="b799adb9ba789c8f" providerId="LiveId" clId="{698923DD-4175-4E16-B171-0D7D61CDDF22}" dt="2022-06-11T03:43:09.144" v="4"/>
          <ac:cxnSpMkLst>
            <pc:docMk/>
            <pc:sldMk cId="478541214" sldId="302"/>
            <ac:cxnSpMk id="20" creationId="{4EFD296B-101A-B9E9-4137-B134A6EFC522}"/>
          </ac:cxnSpMkLst>
        </pc:cxnChg>
      </pc:sldChg>
      <pc:sldChg chg="addSp modSp new">
        <pc:chgData name="Manish Sharma" userId="b799adb9ba789c8f" providerId="LiveId" clId="{698923DD-4175-4E16-B171-0D7D61CDDF22}" dt="2022-06-11T03:45:56.097" v="9"/>
        <pc:sldMkLst>
          <pc:docMk/>
          <pc:sldMk cId="74185702" sldId="303"/>
        </pc:sldMkLst>
        <pc:spChg chg="add mod">
          <ac:chgData name="Manish Sharma" userId="b799adb9ba789c8f" providerId="LiveId" clId="{698923DD-4175-4E16-B171-0D7D61CDDF22}" dt="2022-06-11T03:44:32.923" v="6"/>
          <ac:spMkLst>
            <pc:docMk/>
            <pc:sldMk cId="74185702" sldId="303"/>
            <ac:spMk id="2" creationId="{08BD9594-8627-58AF-260F-1E18302D1693}"/>
          </ac:spMkLst>
        </pc:spChg>
        <pc:spChg chg="add mod">
          <ac:chgData name="Manish Sharma" userId="b799adb9ba789c8f" providerId="LiveId" clId="{698923DD-4175-4E16-B171-0D7D61CDDF22}" dt="2022-06-11T03:44:32.923" v="6"/>
          <ac:spMkLst>
            <pc:docMk/>
            <pc:sldMk cId="74185702" sldId="303"/>
            <ac:spMk id="5" creationId="{6DE2F1E7-DBCF-5BAD-3B74-010E921C8D20}"/>
          </ac:spMkLst>
        </pc:spChg>
        <pc:spChg chg="mod">
          <ac:chgData name="Manish Sharma" userId="b799adb9ba789c8f" providerId="LiveId" clId="{698923DD-4175-4E16-B171-0D7D61CDDF22}" dt="2022-06-11T03:44:32.923" v="6"/>
          <ac:spMkLst>
            <pc:docMk/>
            <pc:sldMk cId="74185702" sldId="303"/>
            <ac:spMk id="7" creationId="{6B679391-8E5E-ACB1-E197-6988E0DB3CEE}"/>
          </ac:spMkLst>
        </pc:spChg>
        <pc:spChg chg="mod">
          <ac:chgData name="Manish Sharma" userId="b799adb9ba789c8f" providerId="LiveId" clId="{698923DD-4175-4E16-B171-0D7D61CDDF22}" dt="2022-06-11T03:44:32.923" v="6"/>
          <ac:spMkLst>
            <pc:docMk/>
            <pc:sldMk cId="74185702" sldId="303"/>
            <ac:spMk id="8" creationId="{AA4486AC-6800-487C-4302-F88BEA037A49}"/>
          </ac:spMkLst>
        </pc:spChg>
        <pc:spChg chg="mod">
          <ac:chgData name="Manish Sharma" userId="b799adb9ba789c8f" providerId="LiveId" clId="{698923DD-4175-4E16-B171-0D7D61CDDF22}" dt="2022-06-11T03:44:32.923" v="6"/>
          <ac:spMkLst>
            <pc:docMk/>
            <pc:sldMk cId="74185702" sldId="303"/>
            <ac:spMk id="10" creationId="{58163912-8D80-04D8-5BAD-E199FC2215A7}"/>
          </ac:spMkLst>
        </pc:spChg>
        <pc:spChg chg="mod">
          <ac:chgData name="Manish Sharma" userId="b799adb9ba789c8f" providerId="LiveId" clId="{698923DD-4175-4E16-B171-0D7D61CDDF22}" dt="2022-06-11T03:44:32.923" v="6"/>
          <ac:spMkLst>
            <pc:docMk/>
            <pc:sldMk cId="74185702" sldId="303"/>
            <ac:spMk id="11" creationId="{BF77A208-1789-DFF3-BD9F-2E4BFFE1B9AB}"/>
          </ac:spMkLst>
        </pc:spChg>
        <pc:spChg chg="add mod">
          <ac:chgData name="Manish Sharma" userId="b799adb9ba789c8f" providerId="LiveId" clId="{698923DD-4175-4E16-B171-0D7D61CDDF22}" dt="2022-06-11T03:44:32.923" v="6"/>
          <ac:spMkLst>
            <pc:docMk/>
            <pc:sldMk cId="74185702" sldId="303"/>
            <ac:spMk id="13" creationId="{3E34B890-8AFF-8B03-0799-45063143326C}"/>
          </ac:spMkLst>
        </pc:spChg>
        <pc:spChg chg="add mod">
          <ac:chgData name="Manish Sharma" userId="b799adb9ba789c8f" providerId="LiveId" clId="{698923DD-4175-4E16-B171-0D7D61CDDF22}" dt="2022-06-11T03:45:25.866" v="7"/>
          <ac:spMkLst>
            <pc:docMk/>
            <pc:sldMk cId="74185702" sldId="303"/>
            <ac:spMk id="14" creationId="{D1D99AD8-DBFC-7DBA-7770-89A3AF8E9751}"/>
          </ac:spMkLst>
        </pc:spChg>
        <pc:spChg chg="add mod">
          <ac:chgData name="Manish Sharma" userId="b799adb9ba789c8f" providerId="LiveId" clId="{698923DD-4175-4E16-B171-0D7D61CDDF22}" dt="2022-06-11T03:45:25.866" v="7"/>
          <ac:spMkLst>
            <pc:docMk/>
            <pc:sldMk cId="74185702" sldId="303"/>
            <ac:spMk id="16" creationId="{227203CF-54F7-71A0-4165-B7B86A67649B}"/>
          </ac:spMkLst>
        </pc:spChg>
        <pc:spChg chg="add mod">
          <ac:chgData name="Manish Sharma" userId="b799adb9ba789c8f" providerId="LiveId" clId="{698923DD-4175-4E16-B171-0D7D61CDDF22}" dt="2022-06-11T03:45:25.866" v="7"/>
          <ac:spMkLst>
            <pc:docMk/>
            <pc:sldMk cId="74185702" sldId="303"/>
            <ac:spMk id="18" creationId="{C8FBB360-9CDB-D039-C010-09348A8E2251}"/>
          </ac:spMkLst>
        </pc:spChg>
        <pc:spChg chg="add mod">
          <ac:chgData name="Manish Sharma" userId="b799adb9ba789c8f" providerId="LiveId" clId="{698923DD-4175-4E16-B171-0D7D61CDDF22}" dt="2022-06-11T03:45:35.399" v="8"/>
          <ac:spMkLst>
            <pc:docMk/>
            <pc:sldMk cId="74185702" sldId="303"/>
            <ac:spMk id="19" creationId="{E9F57D37-0C05-2E67-4832-E47FA8787BD5}"/>
          </ac:spMkLst>
        </pc:spChg>
        <pc:spChg chg="add mod">
          <ac:chgData name="Manish Sharma" userId="b799adb9ba789c8f" providerId="LiveId" clId="{698923DD-4175-4E16-B171-0D7D61CDDF22}" dt="2022-06-11T03:45:35.399" v="8"/>
          <ac:spMkLst>
            <pc:docMk/>
            <pc:sldMk cId="74185702" sldId="303"/>
            <ac:spMk id="20" creationId="{EAF05539-BE48-6218-217F-C6205BCC8130}"/>
          </ac:spMkLst>
        </pc:spChg>
        <pc:spChg chg="add mod">
          <ac:chgData name="Manish Sharma" userId="b799adb9ba789c8f" providerId="LiveId" clId="{698923DD-4175-4E16-B171-0D7D61CDDF22}" dt="2022-06-11T03:45:35.399" v="8"/>
          <ac:spMkLst>
            <pc:docMk/>
            <pc:sldMk cId="74185702" sldId="303"/>
            <ac:spMk id="21" creationId="{4C9F8951-8F8E-01EE-402A-39220189D57A}"/>
          </ac:spMkLst>
        </pc:spChg>
        <pc:spChg chg="add mod">
          <ac:chgData name="Manish Sharma" userId="b799adb9ba789c8f" providerId="LiveId" clId="{698923DD-4175-4E16-B171-0D7D61CDDF22}" dt="2022-06-11T03:45:35.399" v="8"/>
          <ac:spMkLst>
            <pc:docMk/>
            <pc:sldMk cId="74185702" sldId="303"/>
            <ac:spMk id="22" creationId="{B0195601-3A55-D54C-3730-1E5EF6B07BB0}"/>
          </ac:spMkLst>
        </pc:spChg>
        <pc:spChg chg="add mod">
          <ac:chgData name="Manish Sharma" userId="b799adb9ba789c8f" providerId="LiveId" clId="{698923DD-4175-4E16-B171-0D7D61CDDF22}" dt="2022-06-11T03:45:35.399" v="8"/>
          <ac:spMkLst>
            <pc:docMk/>
            <pc:sldMk cId="74185702" sldId="303"/>
            <ac:spMk id="23" creationId="{33C6F1F7-44F3-4DFA-BD76-B5FF75A5AD53}"/>
          </ac:spMkLst>
        </pc:spChg>
        <pc:spChg chg="add mod">
          <ac:chgData name="Manish Sharma" userId="b799adb9ba789c8f" providerId="LiveId" clId="{698923DD-4175-4E16-B171-0D7D61CDDF22}" dt="2022-06-11T03:45:56.097" v="9"/>
          <ac:spMkLst>
            <pc:docMk/>
            <pc:sldMk cId="74185702" sldId="303"/>
            <ac:spMk id="25" creationId="{21F67E0A-EB39-6CE3-714F-1294363BD81D}"/>
          </ac:spMkLst>
        </pc:spChg>
        <pc:spChg chg="add mod">
          <ac:chgData name="Manish Sharma" userId="b799adb9ba789c8f" providerId="LiveId" clId="{698923DD-4175-4E16-B171-0D7D61CDDF22}" dt="2022-06-11T03:45:56.097" v="9"/>
          <ac:spMkLst>
            <pc:docMk/>
            <pc:sldMk cId="74185702" sldId="303"/>
            <ac:spMk id="26" creationId="{67E2C94F-E8D2-5D66-6F99-AEA1DA9B6B87}"/>
          </ac:spMkLst>
        </pc:spChg>
        <pc:spChg chg="mod">
          <ac:chgData name="Manish Sharma" userId="b799adb9ba789c8f" providerId="LiveId" clId="{698923DD-4175-4E16-B171-0D7D61CDDF22}" dt="2022-06-11T03:45:56.097" v="9"/>
          <ac:spMkLst>
            <pc:docMk/>
            <pc:sldMk cId="74185702" sldId="303"/>
            <ac:spMk id="28" creationId="{23C65727-9E0C-C8BF-AD06-1C3615121522}"/>
          </ac:spMkLst>
        </pc:spChg>
        <pc:spChg chg="mod">
          <ac:chgData name="Manish Sharma" userId="b799adb9ba789c8f" providerId="LiveId" clId="{698923DD-4175-4E16-B171-0D7D61CDDF22}" dt="2022-06-11T03:45:56.097" v="9"/>
          <ac:spMkLst>
            <pc:docMk/>
            <pc:sldMk cId="74185702" sldId="303"/>
            <ac:spMk id="29" creationId="{98705B60-32DE-0705-D6E1-C4BD1FFEDDC1}"/>
          </ac:spMkLst>
        </pc:spChg>
        <pc:grpChg chg="add mod">
          <ac:chgData name="Manish Sharma" userId="b799adb9ba789c8f" providerId="LiveId" clId="{698923DD-4175-4E16-B171-0D7D61CDDF22}" dt="2022-06-11T03:44:32.923" v="6"/>
          <ac:grpSpMkLst>
            <pc:docMk/>
            <pc:sldMk cId="74185702" sldId="303"/>
            <ac:grpSpMk id="6" creationId="{C719AA9F-C1FC-8334-D9A8-4CF47F0951F7}"/>
          </ac:grpSpMkLst>
        </pc:grpChg>
        <pc:grpChg chg="add mod">
          <ac:chgData name="Manish Sharma" userId="b799adb9ba789c8f" providerId="LiveId" clId="{698923DD-4175-4E16-B171-0D7D61CDDF22}" dt="2022-06-11T03:44:32.923" v="6"/>
          <ac:grpSpMkLst>
            <pc:docMk/>
            <pc:sldMk cId="74185702" sldId="303"/>
            <ac:grpSpMk id="9" creationId="{B9DA33FF-C17A-637A-B4EE-7F7FD2F8E260}"/>
          </ac:grpSpMkLst>
        </pc:grpChg>
        <pc:grpChg chg="add mod">
          <ac:chgData name="Manish Sharma" userId="b799adb9ba789c8f" providerId="LiveId" clId="{698923DD-4175-4E16-B171-0D7D61CDDF22}" dt="2022-06-11T03:45:56.097" v="9"/>
          <ac:grpSpMkLst>
            <pc:docMk/>
            <pc:sldMk cId="74185702" sldId="303"/>
            <ac:grpSpMk id="27" creationId="{F9129FC9-1CAD-C41A-6C28-D8953477D9D3}"/>
          </ac:grpSpMkLst>
        </pc:grpChg>
        <pc:cxnChg chg="add mod">
          <ac:chgData name="Manish Sharma" userId="b799adb9ba789c8f" providerId="LiveId" clId="{698923DD-4175-4E16-B171-0D7D61CDDF22}" dt="2022-06-11T03:44:32.923" v="6"/>
          <ac:cxnSpMkLst>
            <pc:docMk/>
            <pc:sldMk cId="74185702" sldId="303"/>
            <ac:cxnSpMk id="3" creationId="{81B32B2B-FD87-6DBF-DA13-81B72CC0F4DD}"/>
          </ac:cxnSpMkLst>
        </pc:cxnChg>
        <pc:cxnChg chg="add mod">
          <ac:chgData name="Manish Sharma" userId="b799adb9ba789c8f" providerId="LiveId" clId="{698923DD-4175-4E16-B171-0D7D61CDDF22}" dt="2022-06-11T03:44:32.923" v="6"/>
          <ac:cxnSpMkLst>
            <pc:docMk/>
            <pc:sldMk cId="74185702" sldId="303"/>
            <ac:cxnSpMk id="4" creationId="{A81D4ED5-A2B7-A690-846A-DE3C9B3DE647}"/>
          </ac:cxnSpMkLst>
        </pc:cxnChg>
        <pc:cxnChg chg="add mod">
          <ac:chgData name="Manish Sharma" userId="b799adb9ba789c8f" providerId="LiveId" clId="{698923DD-4175-4E16-B171-0D7D61CDDF22}" dt="2022-06-11T03:44:32.923" v="6"/>
          <ac:cxnSpMkLst>
            <pc:docMk/>
            <pc:sldMk cId="74185702" sldId="303"/>
            <ac:cxnSpMk id="12" creationId="{91689F11-AC14-020E-B82A-EC86E57B5889}"/>
          </ac:cxnSpMkLst>
        </pc:cxnChg>
        <pc:cxnChg chg="add mod">
          <ac:chgData name="Manish Sharma" userId="b799adb9ba789c8f" providerId="LiveId" clId="{698923DD-4175-4E16-B171-0D7D61CDDF22}" dt="2022-06-11T03:45:25.866" v="7"/>
          <ac:cxnSpMkLst>
            <pc:docMk/>
            <pc:sldMk cId="74185702" sldId="303"/>
            <ac:cxnSpMk id="15" creationId="{58C49493-E528-BC98-6795-3296E6D2F6E6}"/>
          </ac:cxnSpMkLst>
        </pc:cxnChg>
        <pc:cxnChg chg="add mod">
          <ac:chgData name="Manish Sharma" userId="b799adb9ba789c8f" providerId="LiveId" clId="{698923DD-4175-4E16-B171-0D7D61CDDF22}" dt="2022-06-11T03:45:25.866" v="7"/>
          <ac:cxnSpMkLst>
            <pc:docMk/>
            <pc:sldMk cId="74185702" sldId="303"/>
            <ac:cxnSpMk id="17" creationId="{45EB5FBF-4CF5-62D0-240E-FE8AB1132895}"/>
          </ac:cxnSpMkLst>
        </pc:cxnChg>
        <pc:cxnChg chg="add mod">
          <ac:chgData name="Manish Sharma" userId="b799adb9ba789c8f" providerId="LiveId" clId="{698923DD-4175-4E16-B171-0D7D61CDDF22}" dt="2022-06-11T03:45:56.097" v="9"/>
          <ac:cxnSpMkLst>
            <pc:docMk/>
            <pc:sldMk cId="74185702" sldId="303"/>
            <ac:cxnSpMk id="24" creationId="{0B951930-E455-8271-6676-CD488BDB1CC2}"/>
          </ac:cxnSpMkLst>
        </pc:cxnChg>
        <pc:cxnChg chg="add mod">
          <ac:chgData name="Manish Sharma" userId="b799adb9ba789c8f" providerId="LiveId" clId="{698923DD-4175-4E16-B171-0D7D61CDDF22}" dt="2022-06-11T03:45:56.097" v="9"/>
          <ac:cxnSpMkLst>
            <pc:docMk/>
            <pc:sldMk cId="74185702" sldId="303"/>
            <ac:cxnSpMk id="30" creationId="{83ED249F-78BE-2367-4CB4-08865BE264A4}"/>
          </ac:cxnSpMkLst>
        </pc:cxnChg>
      </pc:sldChg>
      <pc:sldChg chg="addSp modSp new">
        <pc:chgData name="Manish Sharma" userId="b799adb9ba789c8f" providerId="LiveId" clId="{698923DD-4175-4E16-B171-0D7D61CDDF22}" dt="2022-06-11T03:49:54.608" v="19"/>
        <pc:sldMkLst>
          <pc:docMk/>
          <pc:sldMk cId="674613534" sldId="304"/>
        </pc:sldMkLst>
        <pc:spChg chg="add mod">
          <ac:chgData name="Manish Sharma" userId="b799adb9ba789c8f" providerId="LiveId" clId="{698923DD-4175-4E16-B171-0D7D61CDDF22}" dt="2022-06-11T03:46:35.777" v="11"/>
          <ac:spMkLst>
            <pc:docMk/>
            <pc:sldMk cId="674613534" sldId="304"/>
            <ac:spMk id="2" creationId="{144B80D0-98B4-33E2-6DC0-4E84BF979F3A}"/>
          </ac:spMkLst>
        </pc:spChg>
        <pc:spChg chg="mod">
          <ac:chgData name="Manish Sharma" userId="b799adb9ba789c8f" providerId="LiveId" clId="{698923DD-4175-4E16-B171-0D7D61CDDF22}" dt="2022-06-11T03:46:35.777" v="11"/>
          <ac:spMkLst>
            <pc:docMk/>
            <pc:sldMk cId="674613534" sldId="304"/>
            <ac:spMk id="6" creationId="{11EFB5B0-8B32-80EC-349E-7B1FB2DCB018}"/>
          </ac:spMkLst>
        </pc:spChg>
        <pc:spChg chg="mod">
          <ac:chgData name="Manish Sharma" userId="b799adb9ba789c8f" providerId="LiveId" clId="{698923DD-4175-4E16-B171-0D7D61CDDF22}" dt="2022-06-11T03:46:35.777" v="11"/>
          <ac:spMkLst>
            <pc:docMk/>
            <pc:sldMk cId="674613534" sldId="304"/>
            <ac:spMk id="7" creationId="{D7A9D172-1D9E-7104-450D-89B64BFC8406}"/>
          </ac:spMkLst>
        </pc:spChg>
        <pc:spChg chg="mod">
          <ac:chgData name="Manish Sharma" userId="b799adb9ba789c8f" providerId="LiveId" clId="{698923DD-4175-4E16-B171-0D7D61CDDF22}" dt="2022-06-11T03:46:35.777" v="11"/>
          <ac:spMkLst>
            <pc:docMk/>
            <pc:sldMk cId="674613534" sldId="304"/>
            <ac:spMk id="9" creationId="{932E6266-17E9-2F4E-CDA6-AA7F3FE91801}"/>
          </ac:spMkLst>
        </pc:spChg>
        <pc:spChg chg="mod">
          <ac:chgData name="Manish Sharma" userId="b799adb9ba789c8f" providerId="LiveId" clId="{698923DD-4175-4E16-B171-0D7D61CDDF22}" dt="2022-06-11T03:46:35.777" v="11"/>
          <ac:spMkLst>
            <pc:docMk/>
            <pc:sldMk cId="674613534" sldId="304"/>
            <ac:spMk id="10" creationId="{3ECD5552-29B9-6255-7AD7-22CEDF0E7347}"/>
          </ac:spMkLst>
        </pc:spChg>
        <pc:spChg chg="mod">
          <ac:chgData name="Manish Sharma" userId="b799adb9ba789c8f" providerId="LiveId" clId="{698923DD-4175-4E16-B171-0D7D61CDDF22}" dt="2022-06-11T03:46:35.777" v="11"/>
          <ac:spMkLst>
            <pc:docMk/>
            <pc:sldMk cId="674613534" sldId="304"/>
            <ac:spMk id="12" creationId="{755ADCB5-E12C-31D5-F60E-2F388E8DD7AF}"/>
          </ac:spMkLst>
        </pc:spChg>
        <pc:spChg chg="mod">
          <ac:chgData name="Manish Sharma" userId="b799adb9ba789c8f" providerId="LiveId" clId="{698923DD-4175-4E16-B171-0D7D61CDDF22}" dt="2022-06-11T03:46:35.777" v="11"/>
          <ac:spMkLst>
            <pc:docMk/>
            <pc:sldMk cId="674613534" sldId="304"/>
            <ac:spMk id="13" creationId="{7700B478-20B0-B9F1-7C47-E6B71645C60D}"/>
          </ac:spMkLst>
        </pc:spChg>
        <pc:spChg chg="add mod">
          <ac:chgData name="Manish Sharma" userId="b799adb9ba789c8f" providerId="LiveId" clId="{698923DD-4175-4E16-B171-0D7D61CDDF22}" dt="2022-06-11T03:46:35.777" v="11"/>
          <ac:spMkLst>
            <pc:docMk/>
            <pc:sldMk cId="674613534" sldId="304"/>
            <ac:spMk id="14" creationId="{813442DE-60E8-79EB-7BF6-31F64E69E084}"/>
          </ac:spMkLst>
        </pc:spChg>
        <pc:spChg chg="add mod">
          <ac:chgData name="Manish Sharma" userId="b799adb9ba789c8f" providerId="LiveId" clId="{698923DD-4175-4E16-B171-0D7D61CDDF22}" dt="2022-06-11T03:46:46.300" v="12"/>
          <ac:spMkLst>
            <pc:docMk/>
            <pc:sldMk cId="674613534" sldId="304"/>
            <ac:spMk id="15" creationId="{4742E53A-4C5F-992F-DE81-AA4AE11C5489}"/>
          </ac:spMkLst>
        </pc:spChg>
        <pc:spChg chg="add mod">
          <ac:chgData name="Manish Sharma" userId="b799adb9ba789c8f" providerId="LiveId" clId="{698923DD-4175-4E16-B171-0D7D61CDDF22}" dt="2022-06-11T03:46:46.300" v="12"/>
          <ac:spMkLst>
            <pc:docMk/>
            <pc:sldMk cId="674613534" sldId="304"/>
            <ac:spMk id="16" creationId="{F2FC00B2-3D89-8EB6-16B8-8B7A96045D4C}"/>
          </ac:spMkLst>
        </pc:spChg>
        <pc:spChg chg="add mod">
          <ac:chgData name="Manish Sharma" userId="b799adb9ba789c8f" providerId="LiveId" clId="{698923DD-4175-4E16-B171-0D7D61CDDF22}" dt="2022-06-11T03:46:46.300" v="12"/>
          <ac:spMkLst>
            <pc:docMk/>
            <pc:sldMk cId="674613534" sldId="304"/>
            <ac:spMk id="18" creationId="{E989507A-C791-F634-B0BC-BFCFB29BBE62}"/>
          </ac:spMkLst>
        </pc:spChg>
        <pc:spChg chg="add mod">
          <ac:chgData name="Manish Sharma" userId="b799adb9ba789c8f" providerId="LiveId" clId="{698923DD-4175-4E16-B171-0D7D61CDDF22}" dt="2022-06-11T03:46:53.381" v="13"/>
          <ac:spMkLst>
            <pc:docMk/>
            <pc:sldMk cId="674613534" sldId="304"/>
            <ac:spMk id="20" creationId="{8ECDEDDF-F065-9AA4-B5ED-F060752DFC23}"/>
          </ac:spMkLst>
        </pc:spChg>
        <pc:spChg chg="add mod">
          <ac:chgData name="Manish Sharma" userId="b799adb9ba789c8f" providerId="LiveId" clId="{698923DD-4175-4E16-B171-0D7D61CDDF22}" dt="2022-06-11T03:47:07.673" v="14"/>
          <ac:spMkLst>
            <pc:docMk/>
            <pc:sldMk cId="674613534" sldId="304"/>
            <ac:spMk id="22" creationId="{F510C838-B0B4-3B45-D1CC-5B1D5DA87142}"/>
          </ac:spMkLst>
        </pc:spChg>
        <pc:spChg chg="add mod">
          <ac:chgData name="Manish Sharma" userId="b799adb9ba789c8f" providerId="LiveId" clId="{698923DD-4175-4E16-B171-0D7D61CDDF22}" dt="2022-06-11T03:47:07.673" v="14"/>
          <ac:spMkLst>
            <pc:docMk/>
            <pc:sldMk cId="674613534" sldId="304"/>
            <ac:spMk id="23" creationId="{803B2CF5-DA60-5421-6E67-4E96FE5DFADA}"/>
          </ac:spMkLst>
        </pc:spChg>
        <pc:spChg chg="add mod">
          <ac:chgData name="Manish Sharma" userId="b799adb9ba789c8f" providerId="LiveId" clId="{698923DD-4175-4E16-B171-0D7D61CDDF22}" dt="2022-06-11T03:47:07.673" v="14"/>
          <ac:spMkLst>
            <pc:docMk/>
            <pc:sldMk cId="674613534" sldId="304"/>
            <ac:spMk id="24" creationId="{D1D747CF-9930-DD43-F4D7-6B8ABF438173}"/>
          </ac:spMkLst>
        </pc:spChg>
        <pc:spChg chg="add mod">
          <ac:chgData name="Manish Sharma" userId="b799adb9ba789c8f" providerId="LiveId" clId="{698923DD-4175-4E16-B171-0D7D61CDDF22}" dt="2022-06-11T03:47:07.673" v="14"/>
          <ac:spMkLst>
            <pc:docMk/>
            <pc:sldMk cId="674613534" sldId="304"/>
            <ac:spMk id="25" creationId="{8A18AB76-A9EE-979C-2EDD-E2BA57874F38}"/>
          </ac:spMkLst>
        </pc:spChg>
        <pc:spChg chg="add mod">
          <ac:chgData name="Manish Sharma" userId="b799adb9ba789c8f" providerId="LiveId" clId="{698923DD-4175-4E16-B171-0D7D61CDDF22}" dt="2022-06-11T03:47:07.673" v="14"/>
          <ac:spMkLst>
            <pc:docMk/>
            <pc:sldMk cId="674613534" sldId="304"/>
            <ac:spMk id="26" creationId="{400E946D-6FA9-1BF1-1A6D-19892308A18D}"/>
          </ac:spMkLst>
        </pc:spChg>
        <pc:spChg chg="add mod">
          <ac:chgData name="Manish Sharma" userId="b799adb9ba789c8f" providerId="LiveId" clId="{698923DD-4175-4E16-B171-0D7D61CDDF22}" dt="2022-06-11T03:47:30.473" v="15"/>
          <ac:spMkLst>
            <pc:docMk/>
            <pc:sldMk cId="674613534" sldId="304"/>
            <ac:spMk id="29" creationId="{661FDBB5-7C9D-CB9F-5439-34882BBD4FB0}"/>
          </ac:spMkLst>
        </pc:spChg>
        <pc:spChg chg="add mod">
          <ac:chgData name="Manish Sharma" userId="b799adb9ba789c8f" providerId="LiveId" clId="{698923DD-4175-4E16-B171-0D7D61CDDF22}" dt="2022-06-11T03:47:30.473" v="15"/>
          <ac:spMkLst>
            <pc:docMk/>
            <pc:sldMk cId="674613534" sldId="304"/>
            <ac:spMk id="30" creationId="{73A86951-FBE6-8603-0D33-38FDBE8FFA41}"/>
          </ac:spMkLst>
        </pc:spChg>
        <pc:spChg chg="add mod">
          <ac:chgData name="Manish Sharma" userId="b799adb9ba789c8f" providerId="LiveId" clId="{698923DD-4175-4E16-B171-0D7D61CDDF22}" dt="2022-06-11T03:47:49.020" v="16"/>
          <ac:spMkLst>
            <pc:docMk/>
            <pc:sldMk cId="674613534" sldId="304"/>
            <ac:spMk id="31" creationId="{49D0C1BB-4E3F-18D0-29E5-B5D660005C5D}"/>
          </ac:spMkLst>
        </pc:spChg>
        <pc:spChg chg="add mod">
          <ac:chgData name="Manish Sharma" userId="b799adb9ba789c8f" providerId="LiveId" clId="{698923DD-4175-4E16-B171-0D7D61CDDF22}" dt="2022-06-11T03:48:08.794" v="17"/>
          <ac:spMkLst>
            <pc:docMk/>
            <pc:sldMk cId="674613534" sldId="304"/>
            <ac:spMk id="33" creationId="{2C2EF538-E24E-7EEC-B9CB-B747AD6B952A}"/>
          </ac:spMkLst>
        </pc:spChg>
        <pc:spChg chg="mod">
          <ac:chgData name="Manish Sharma" userId="b799adb9ba789c8f" providerId="LiveId" clId="{698923DD-4175-4E16-B171-0D7D61CDDF22}" dt="2022-06-11T03:48:16.792" v="18"/>
          <ac:spMkLst>
            <pc:docMk/>
            <pc:sldMk cId="674613534" sldId="304"/>
            <ac:spMk id="35" creationId="{7D4F67C9-F466-6EF8-C66F-E0827A91371B}"/>
          </ac:spMkLst>
        </pc:spChg>
        <pc:spChg chg="mod">
          <ac:chgData name="Manish Sharma" userId="b799adb9ba789c8f" providerId="LiveId" clId="{698923DD-4175-4E16-B171-0D7D61CDDF22}" dt="2022-06-11T03:48:16.792" v="18"/>
          <ac:spMkLst>
            <pc:docMk/>
            <pc:sldMk cId="674613534" sldId="304"/>
            <ac:spMk id="36" creationId="{49E896A8-99F2-58E3-424B-22BE5233E2F4}"/>
          </ac:spMkLst>
        </pc:spChg>
        <pc:spChg chg="add mod">
          <ac:chgData name="Manish Sharma" userId="b799adb9ba789c8f" providerId="LiveId" clId="{698923DD-4175-4E16-B171-0D7D61CDDF22}" dt="2022-06-11T03:49:54.608" v="19"/>
          <ac:spMkLst>
            <pc:docMk/>
            <pc:sldMk cId="674613534" sldId="304"/>
            <ac:spMk id="37" creationId="{91DE9C86-3EFD-21AF-6A61-69543387ED13}"/>
          </ac:spMkLst>
        </pc:spChg>
        <pc:grpChg chg="add mod">
          <ac:chgData name="Manish Sharma" userId="b799adb9ba789c8f" providerId="LiveId" clId="{698923DD-4175-4E16-B171-0D7D61CDDF22}" dt="2022-06-11T03:46:35.777" v="11"/>
          <ac:grpSpMkLst>
            <pc:docMk/>
            <pc:sldMk cId="674613534" sldId="304"/>
            <ac:grpSpMk id="5" creationId="{94C436AF-86D4-1F00-12E3-E21B165A8C95}"/>
          </ac:grpSpMkLst>
        </pc:grpChg>
        <pc:grpChg chg="add mod">
          <ac:chgData name="Manish Sharma" userId="b799adb9ba789c8f" providerId="LiveId" clId="{698923DD-4175-4E16-B171-0D7D61CDDF22}" dt="2022-06-11T03:46:35.777" v="11"/>
          <ac:grpSpMkLst>
            <pc:docMk/>
            <pc:sldMk cId="674613534" sldId="304"/>
            <ac:grpSpMk id="8" creationId="{BE78DF9B-03AF-7C94-E7E3-2E7545E9FA77}"/>
          </ac:grpSpMkLst>
        </pc:grpChg>
        <pc:grpChg chg="add mod">
          <ac:chgData name="Manish Sharma" userId="b799adb9ba789c8f" providerId="LiveId" clId="{698923DD-4175-4E16-B171-0D7D61CDDF22}" dt="2022-06-11T03:46:35.777" v="11"/>
          <ac:grpSpMkLst>
            <pc:docMk/>
            <pc:sldMk cId="674613534" sldId="304"/>
            <ac:grpSpMk id="11" creationId="{2683C160-BA69-EDB4-2B2A-551534EACE62}"/>
          </ac:grpSpMkLst>
        </pc:grpChg>
        <pc:grpChg chg="add mod">
          <ac:chgData name="Manish Sharma" userId="b799adb9ba789c8f" providerId="LiveId" clId="{698923DD-4175-4E16-B171-0D7D61CDDF22}" dt="2022-06-11T03:48:16.792" v="18"/>
          <ac:grpSpMkLst>
            <pc:docMk/>
            <pc:sldMk cId="674613534" sldId="304"/>
            <ac:grpSpMk id="34" creationId="{804EA599-92CA-BD31-A19F-A6DB2BFA6DD6}"/>
          </ac:grpSpMkLst>
        </pc:grpChg>
        <pc:cxnChg chg="add mod">
          <ac:chgData name="Manish Sharma" userId="b799adb9ba789c8f" providerId="LiveId" clId="{698923DD-4175-4E16-B171-0D7D61CDDF22}" dt="2022-06-11T03:46:35.777" v="11"/>
          <ac:cxnSpMkLst>
            <pc:docMk/>
            <pc:sldMk cId="674613534" sldId="304"/>
            <ac:cxnSpMk id="3" creationId="{BF9042A3-7F5E-CC74-6C17-EA6280C52E4E}"/>
          </ac:cxnSpMkLst>
        </pc:cxnChg>
        <pc:cxnChg chg="add mod">
          <ac:chgData name="Manish Sharma" userId="b799adb9ba789c8f" providerId="LiveId" clId="{698923DD-4175-4E16-B171-0D7D61CDDF22}" dt="2022-06-11T03:46:35.777" v="11"/>
          <ac:cxnSpMkLst>
            <pc:docMk/>
            <pc:sldMk cId="674613534" sldId="304"/>
            <ac:cxnSpMk id="4" creationId="{D02797DA-39A9-ADB2-D0BD-3EE53B715C9D}"/>
          </ac:cxnSpMkLst>
        </pc:cxnChg>
        <pc:cxnChg chg="add mod">
          <ac:chgData name="Manish Sharma" userId="b799adb9ba789c8f" providerId="LiveId" clId="{698923DD-4175-4E16-B171-0D7D61CDDF22}" dt="2022-06-11T03:46:46.300" v="12"/>
          <ac:cxnSpMkLst>
            <pc:docMk/>
            <pc:sldMk cId="674613534" sldId="304"/>
            <ac:cxnSpMk id="17" creationId="{6304B326-E45E-781E-43AB-8996E9F94824}"/>
          </ac:cxnSpMkLst>
        </pc:cxnChg>
        <pc:cxnChg chg="add mod">
          <ac:chgData name="Manish Sharma" userId="b799adb9ba789c8f" providerId="LiveId" clId="{698923DD-4175-4E16-B171-0D7D61CDDF22}" dt="2022-06-11T03:46:46.300" v="12"/>
          <ac:cxnSpMkLst>
            <pc:docMk/>
            <pc:sldMk cId="674613534" sldId="304"/>
            <ac:cxnSpMk id="19" creationId="{A05B6072-1CD5-AD8B-251F-922C4BFC19E4}"/>
          </ac:cxnSpMkLst>
        </pc:cxnChg>
        <pc:cxnChg chg="add mod">
          <ac:chgData name="Manish Sharma" userId="b799adb9ba789c8f" providerId="LiveId" clId="{698923DD-4175-4E16-B171-0D7D61CDDF22}" dt="2022-06-11T03:46:53.381" v="13"/>
          <ac:cxnSpMkLst>
            <pc:docMk/>
            <pc:sldMk cId="674613534" sldId="304"/>
            <ac:cxnSpMk id="21" creationId="{142C9930-0FE1-95CE-A841-DA1B180B4534}"/>
          </ac:cxnSpMkLst>
        </pc:cxnChg>
        <pc:cxnChg chg="add mod">
          <ac:chgData name="Manish Sharma" userId="b799adb9ba789c8f" providerId="LiveId" clId="{698923DD-4175-4E16-B171-0D7D61CDDF22}" dt="2022-06-11T03:47:30.473" v="15"/>
          <ac:cxnSpMkLst>
            <pc:docMk/>
            <pc:sldMk cId="674613534" sldId="304"/>
            <ac:cxnSpMk id="27" creationId="{2D8CD71B-39E0-15AC-80AC-8963E03A32FC}"/>
          </ac:cxnSpMkLst>
        </pc:cxnChg>
        <pc:cxnChg chg="add mod">
          <ac:chgData name="Manish Sharma" userId="b799adb9ba789c8f" providerId="LiveId" clId="{698923DD-4175-4E16-B171-0D7D61CDDF22}" dt="2022-06-11T03:47:30.473" v="15"/>
          <ac:cxnSpMkLst>
            <pc:docMk/>
            <pc:sldMk cId="674613534" sldId="304"/>
            <ac:cxnSpMk id="28" creationId="{B4CF1AB9-FFE5-B61D-6F05-555D0DBD45C3}"/>
          </ac:cxnSpMkLst>
        </pc:cxnChg>
        <pc:cxnChg chg="add mod">
          <ac:chgData name="Manish Sharma" userId="b799adb9ba789c8f" providerId="LiveId" clId="{698923DD-4175-4E16-B171-0D7D61CDDF22}" dt="2022-06-11T03:47:49.020" v="16"/>
          <ac:cxnSpMkLst>
            <pc:docMk/>
            <pc:sldMk cId="674613534" sldId="304"/>
            <ac:cxnSpMk id="32" creationId="{9D3323A9-EB63-6F63-4E43-9FBB2B5BE251}"/>
          </ac:cxnSpMkLst>
        </pc:cxnChg>
      </pc:sldChg>
      <pc:sldChg chg="addSp modSp new">
        <pc:chgData name="Manish Sharma" userId="b799adb9ba789c8f" providerId="LiveId" clId="{698923DD-4175-4E16-B171-0D7D61CDDF22}" dt="2022-06-11T03:58:50.783" v="31"/>
        <pc:sldMkLst>
          <pc:docMk/>
          <pc:sldMk cId="4045290228" sldId="305"/>
        </pc:sldMkLst>
        <pc:spChg chg="add mod">
          <ac:chgData name="Manish Sharma" userId="b799adb9ba789c8f" providerId="LiveId" clId="{698923DD-4175-4E16-B171-0D7D61CDDF22}" dt="2022-06-11T03:56:05.973" v="21"/>
          <ac:spMkLst>
            <pc:docMk/>
            <pc:sldMk cId="4045290228" sldId="305"/>
            <ac:spMk id="2" creationId="{F59F549C-DE3C-AA06-7202-E57D4CEA9668}"/>
          </ac:spMkLst>
        </pc:spChg>
        <pc:spChg chg="add mod">
          <ac:chgData name="Manish Sharma" userId="b799adb9ba789c8f" providerId="LiveId" clId="{698923DD-4175-4E16-B171-0D7D61CDDF22}" dt="2022-06-11T03:56:05.973" v="21"/>
          <ac:spMkLst>
            <pc:docMk/>
            <pc:sldMk cId="4045290228" sldId="305"/>
            <ac:spMk id="3" creationId="{B9E7D85A-3200-FD24-BF64-81EEBBE086A6}"/>
          </ac:spMkLst>
        </pc:spChg>
        <pc:spChg chg="add mod">
          <ac:chgData name="Manish Sharma" userId="b799adb9ba789c8f" providerId="LiveId" clId="{698923DD-4175-4E16-B171-0D7D61CDDF22}" dt="2022-06-11T03:56:05.973" v="21"/>
          <ac:spMkLst>
            <pc:docMk/>
            <pc:sldMk cId="4045290228" sldId="305"/>
            <ac:spMk id="4" creationId="{D3C65981-EFAE-11C2-FA2B-02E3F61269C1}"/>
          </ac:spMkLst>
        </pc:spChg>
        <pc:spChg chg="mod">
          <ac:chgData name="Manish Sharma" userId="b799adb9ba789c8f" providerId="LiveId" clId="{698923DD-4175-4E16-B171-0D7D61CDDF22}" dt="2022-06-11T03:56:05.973" v="21"/>
          <ac:spMkLst>
            <pc:docMk/>
            <pc:sldMk cId="4045290228" sldId="305"/>
            <ac:spMk id="6" creationId="{C9E74934-7BA9-245F-1773-E8A3D81F17EB}"/>
          </ac:spMkLst>
        </pc:spChg>
        <pc:spChg chg="mod">
          <ac:chgData name="Manish Sharma" userId="b799adb9ba789c8f" providerId="LiveId" clId="{698923DD-4175-4E16-B171-0D7D61CDDF22}" dt="2022-06-11T03:56:05.973" v="21"/>
          <ac:spMkLst>
            <pc:docMk/>
            <pc:sldMk cId="4045290228" sldId="305"/>
            <ac:spMk id="7" creationId="{88B16914-BF6F-3A32-2222-931651C40AE1}"/>
          </ac:spMkLst>
        </pc:spChg>
        <pc:spChg chg="mod">
          <ac:chgData name="Manish Sharma" userId="b799adb9ba789c8f" providerId="LiveId" clId="{698923DD-4175-4E16-B171-0D7D61CDDF22}" dt="2022-06-11T03:56:05.973" v="21"/>
          <ac:spMkLst>
            <pc:docMk/>
            <pc:sldMk cId="4045290228" sldId="305"/>
            <ac:spMk id="9" creationId="{E6147778-868A-1CF2-3676-D070E1B42949}"/>
          </ac:spMkLst>
        </pc:spChg>
        <pc:spChg chg="mod">
          <ac:chgData name="Manish Sharma" userId="b799adb9ba789c8f" providerId="LiveId" clId="{698923DD-4175-4E16-B171-0D7D61CDDF22}" dt="2022-06-11T03:56:05.973" v="21"/>
          <ac:spMkLst>
            <pc:docMk/>
            <pc:sldMk cId="4045290228" sldId="305"/>
            <ac:spMk id="10" creationId="{C8A97E93-833E-9125-2996-E0AAEB1574A0}"/>
          </ac:spMkLst>
        </pc:spChg>
        <pc:spChg chg="mod">
          <ac:chgData name="Manish Sharma" userId="b799adb9ba789c8f" providerId="LiveId" clId="{698923DD-4175-4E16-B171-0D7D61CDDF22}" dt="2022-06-11T03:56:05.973" v="21"/>
          <ac:spMkLst>
            <pc:docMk/>
            <pc:sldMk cId="4045290228" sldId="305"/>
            <ac:spMk id="12" creationId="{72AF9FB1-E762-BF93-4541-5B4E9EE64CCD}"/>
          </ac:spMkLst>
        </pc:spChg>
        <pc:spChg chg="mod">
          <ac:chgData name="Manish Sharma" userId="b799adb9ba789c8f" providerId="LiveId" clId="{698923DD-4175-4E16-B171-0D7D61CDDF22}" dt="2022-06-11T03:56:05.973" v="21"/>
          <ac:spMkLst>
            <pc:docMk/>
            <pc:sldMk cId="4045290228" sldId="305"/>
            <ac:spMk id="13" creationId="{155790E2-F419-DE17-4F85-E44042C64465}"/>
          </ac:spMkLst>
        </pc:spChg>
        <pc:spChg chg="add mod">
          <ac:chgData name="Manish Sharma" userId="b799adb9ba789c8f" providerId="LiveId" clId="{698923DD-4175-4E16-B171-0D7D61CDDF22}" dt="2022-06-11T03:56:13.629" v="22"/>
          <ac:spMkLst>
            <pc:docMk/>
            <pc:sldMk cId="4045290228" sldId="305"/>
            <ac:spMk id="16" creationId="{AC17E98A-F0F6-D4BB-A892-712FF87D8A8E}"/>
          </ac:spMkLst>
        </pc:spChg>
        <pc:spChg chg="add mod">
          <ac:chgData name="Manish Sharma" userId="b799adb9ba789c8f" providerId="LiveId" clId="{698923DD-4175-4E16-B171-0D7D61CDDF22}" dt="2022-06-11T03:56:13.629" v="22"/>
          <ac:spMkLst>
            <pc:docMk/>
            <pc:sldMk cId="4045290228" sldId="305"/>
            <ac:spMk id="17" creationId="{553600DD-8228-4C38-F1D4-5CBE0276E456}"/>
          </ac:spMkLst>
        </pc:spChg>
        <pc:spChg chg="add mod">
          <ac:chgData name="Manish Sharma" userId="b799adb9ba789c8f" providerId="LiveId" clId="{698923DD-4175-4E16-B171-0D7D61CDDF22}" dt="2022-06-11T03:56:13.629" v="22"/>
          <ac:spMkLst>
            <pc:docMk/>
            <pc:sldMk cId="4045290228" sldId="305"/>
            <ac:spMk id="19" creationId="{C4752EE8-4993-D033-FD19-0707B54EF8DE}"/>
          </ac:spMkLst>
        </pc:spChg>
        <pc:spChg chg="add mod">
          <ac:chgData name="Manish Sharma" userId="b799adb9ba789c8f" providerId="LiveId" clId="{698923DD-4175-4E16-B171-0D7D61CDDF22}" dt="2022-06-11T03:56:23.483" v="23"/>
          <ac:spMkLst>
            <pc:docMk/>
            <pc:sldMk cId="4045290228" sldId="305"/>
            <ac:spMk id="20" creationId="{D79D3F5A-8C4D-CB18-6829-16D16E6A2067}"/>
          </ac:spMkLst>
        </pc:spChg>
        <pc:spChg chg="add mod">
          <ac:chgData name="Manish Sharma" userId="b799adb9ba789c8f" providerId="LiveId" clId="{698923DD-4175-4E16-B171-0D7D61CDDF22}" dt="2022-06-11T03:56:23.483" v="23"/>
          <ac:spMkLst>
            <pc:docMk/>
            <pc:sldMk cId="4045290228" sldId="305"/>
            <ac:spMk id="21" creationId="{4054789A-E9AC-35D5-7670-86C6E19C83AE}"/>
          </ac:spMkLst>
        </pc:spChg>
        <pc:spChg chg="add mod">
          <ac:chgData name="Manish Sharma" userId="b799adb9ba789c8f" providerId="LiveId" clId="{698923DD-4175-4E16-B171-0D7D61CDDF22}" dt="2022-06-11T03:56:23.483" v="23"/>
          <ac:spMkLst>
            <pc:docMk/>
            <pc:sldMk cId="4045290228" sldId="305"/>
            <ac:spMk id="22" creationId="{93FEC6F3-7438-718E-FB1F-B6DAF6F06003}"/>
          </ac:spMkLst>
        </pc:spChg>
        <pc:spChg chg="add mod">
          <ac:chgData name="Manish Sharma" userId="b799adb9ba789c8f" providerId="LiveId" clId="{698923DD-4175-4E16-B171-0D7D61CDDF22}" dt="2022-06-11T03:56:23.483" v="23"/>
          <ac:spMkLst>
            <pc:docMk/>
            <pc:sldMk cId="4045290228" sldId="305"/>
            <ac:spMk id="23" creationId="{04C2C534-79B1-A145-D704-4E9AC435A73A}"/>
          </ac:spMkLst>
        </pc:spChg>
        <pc:spChg chg="add mod">
          <ac:chgData name="Manish Sharma" userId="b799adb9ba789c8f" providerId="LiveId" clId="{698923DD-4175-4E16-B171-0D7D61CDDF22}" dt="2022-06-11T03:56:23.483" v="23"/>
          <ac:spMkLst>
            <pc:docMk/>
            <pc:sldMk cId="4045290228" sldId="305"/>
            <ac:spMk id="24" creationId="{C30EA9BC-90BA-4923-E918-4F4C3750DCB6}"/>
          </ac:spMkLst>
        </pc:spChg>
        <pc:spChg chg="add mod">
          <ac:chgData name="Manish Sharma" userId="b799adb9ba789c8f" providerId="LiveId" clId="{698923DD-4175-4E16-B171-0D7D61CDDF22}" dt="2022-06-11T03:56:42.794" v="24"/>
          <ac:spMkLst>
            <pc:docMk/>
            <pc:sldMk cId="4045290228" sldId="305"/>
            <ac:spMk id="25" creationId="{E0167421-73D1-4644-5CD4-7E65A7028118}"/>
          </ac:spMkLst>
        </pc:spChg>
        <pc:spChg chg="add mod">
          <ac:chgData name="Manish Sharma" userId="b799adb9ba789c8f" providerId="LiveId" clId="{698923DD-4175-4E16-B171-0D7D61CDDF22}" dt="2022-06-11T03:56:42.794" v="24"/>
          <ac:spMkLst>
            <pc:docMk/>
            <pc:sldMk cId="4045290228" sldId="305"/>
            <ac:spMk id="27" creationId="{52E56DAB-41A6-F42D-35EB-AFE6E921A8B8}"/>
          </ac:spMkLst>
        </pc:spChg>
        <pc:spChg chg="add mod">
          <ac:chgData name="Manish Sharma" userId="b799adb9ba789c8f" providerId="LiveId" clId="{698923DD-4175-4E16-B171-0D7D61CDDF22}" dt="2022-06-11T03:56:42.794" v="24"/>
          <ac:spMkLst>
            <pc:docMk/>
            <pc:sldMk cId="4045290228" sldId="305"/>
            <ac:spMk id="29" creationId="{AE5EFF84-A387-51AD-82BD-21404B381F58}"/>
          </ac:spMkLst>
        </pc:spChg>
        <pc:spChg chg="add mod">
          <ac:chgData name="Manish Sharma" userId="b799adb9ba789c8f" providerId="LiveId" clId="{698923DD-4175-4E16-B171-0D7D61CDDF22}" dt="2022-06-11T03:56:56.218" v="25"/>
          <ac:spMkLst>
            <pc:docMk/>
            <pc:sldMk cId="4045290228" sldId="305"/>
            <ac:spMk id="30" creationId="{07E4EF2E-42AE-75E2-3802-C4543A2106A8}"/>
          </ac:spMkLst>
        </pc:spChg>
        <pc:spChg chg="add mod">
          <ac:chgData name="Manish Sharma" userId="b799adb9ba789c8f" providerId="LiveId" clId="{698923DD-4175-4E16-B171-0D7D61CDDF22}" dt="2022-06-11T03:57:04.646" v="26"/>
          <ac:spMkLst>
            <pc:docMk/>
            <pc:sldMk cId="4045290228" sldId="305"/>
            <ac:spMk id="31" creationId="{522B9EED-404A-47AD-03C1-4050EAFF16FD}"/>
          </ac:spMkLst>
        </pc:spChg>
        <pc:spChg chg="add mod">
          <ac:chgData name="Manish Sharma" userId="b799adb9ba789c8f" providerId="LiveId" clId="{698923DD-4175-4E16-B171-0D7D61CDDF22}" dt="2022-06-11T03:57:23.747" v="27"/>
          <ac:spMkLst>
            <pc:docMk/>
            <pc:sldMk cId="4045290228" sldId="305"/>
            <ac:spMk id="34" creationId="{95CCBDD5-8BCD-7670-7D6A-C3208F60A1CF}"/>
          </ac:spMkLst>
        </pc:spChg>
        <pc:spChg chg="add mod">
          <ac:chgData name="Manish Sharma" userId="b799adb9ba789c8f" providerId="LiveId" clId="{698923DD-4175-4E16-B171-0D7D61CDDF22}" dt="2022-06-11T03:57:43.438" v="28"/>
          <ac:spMkLst>
            <pc:docMk/>
            <pc:sldMk cId="4045290228" sldId="305"/>
            <ac:spMk id="35" creationId="{0A0930CB-4539-FC62-9196-144D602763B2}"/>
          </ac:spMkLst>
        </pc:spChg>
        <pc:spChg chg="add mod">
          <ac:chgData name="Manish Sharma" userId="b799adb9ba789c8f" providerId="LiveId" clId="{698923DD-4175-4E16-B171-0D7D61CDDF22}" dt="2022-06-11T03:58:01.658" v="29"/>
          <ac:spMkLst>
            <pc:docMk/>
            <pc:sldMk cId="4045290228" sldId="305"/>
            <ac:spMk id="36" creationId="{D3E29A07-7CDF-D53C-99E1-569F6A29B4A4}"/>
          </ac:spMkLst>
        </pc:spChg>
        <pc:spChg chg="add mod">
          <ac:chgData name="Manish Sharma" userId="b799adb9ba789c8f" providerId="LiveId" clId="{698923DD-4175-4E16-B171-0D7D61CDDF22}" dt="2022-06-11T03:58:30.621" v="30"/>
          <ac:spMkLst>
            <pc:docMk/>
            <pc:sldMk cId="4045290228" sldId="305"/>
            <ac:spMk id="37" creationId="{F31A626B-8B51-5544-539E-01679B7BD077}"/>
          </ac:spMkLst>
        </pc:spChg>
        <pc:spChg chg="add mod">
          <ac:chgData name="Manish Sharma" userId="b799adb9ba789c8f" providerId="LiveId" clId="{698923DD-4175-4E16-B171-0D7D61CDDF22}" dt="2022-06-11T03:58:50.783" v="31"/>
          <ac:spMkLst>
            <pc:docMk/>
            <pc:sldMk cId="4045290228" sldId="305"/>
            <ac:spMk id="38" creationId="{0F74B459-0146-C7A9-E30A-ACE356F55E22}"/>
          </ac:spMkLst>
        </pc:spChg>
        <pc:grpChg chg="add mod">
          <ac:chgData name="Manish Sharma" userId="b799adb9ba789c8f" providerId="LiveId" clId="{698923DD-4175-4E16-B171-0D7D61CDDF22}" dt="2022-06-11T03:56:05.973" v="21"/>
          <ac:grpSpMkLst>
            <pc:docMk/>
            <pc:sldMk cId="4045290228" sldId="305"/>
            <ac:grpSpMk id="5" creationId="{779719A3-87A9-B5A5-8893-DE82F2D34999}"/>
          </ac:grpSpMkLst>
        </pc:grpChg>
        <pc:grpChg chg="add mod">
          <ac:chgData name="Manish Sharma" userId="b799adb9ba789c8f" providerId="LiveId" clId="{698923DD-4175-4E16-B171-0D7D61CDDF22}" dt="2022-06-11T03:56:05.973" v="21"/>
          <ac:grpSpMkLst>
            <pc:docMk/>
            <pc:sldMk cId="4045290228" sldId="305"/>
            <ac:grpSpMk id="8" creationId="{E5750717-363D-EFA9-C40C-444B70937ACC}"/>
          </ac:grpSpMkLst>
        </pc:grpChg>
        <pc:grpChg chg="add mod">
          <ac:chgData name="Manish Sharma" userId="b799adb9ba789c8f" providerId="LiveId" clId="{698923DD-4175-4E16-B171-0D7D61CDDF22}" dt="2022-06-11T03:56:05.973" v="21"/>
          <ac:grpSpMkLst>
            <pc:docMk/>
            <pc:sldMk cId="4045290228" sldId="305"/>
            <ac:grpSpMk id="11" creationId="{860B8D1D-5F63-2BE8-D984-EA69D849C2BD}"/>
          </ac:grpSpMkLst>
        </pc:grpChg>
        <pc:cxnChg chg="add mod">
          <ac:chgData name="Manish Sharma" userId="b799adb9ba789c8f" providerId="LiveId" clId="{698923DD-4175-4E16-B171-0D7D61CDDF22}" dt="2022-06-11T03:56:05.973" v="21"/>
          <ac:cxnSpMkLst>
            <pc:docMk/>
            <pc:sldMk cId="4045290228" sldId="305"/>
            <ac:cxnSpMk id="14" creationId="{64260BC6-ECEC-D277-BD05-8A05EB668A5D}"/>
          </ac:cxnSpMkLst>
        </pc:cxnChg>
        <pc:cxnChg chg="add mod">
          <ac:chgData name="Manish Sharma" userId="b799adb9ba789c8f" providerId="LiveId" clId="{698923DD-4175-4E16-B171-0D7D61CDDF22}" dt="2022-06-11T03:56:13.629" v="22"/>
          <ac:cxnSpMkLst>
            <pc:docMk/>
            <pc:sldMk cId="4045290228" sldId="305"/>
            <ac:cxnSpMk id="15" creationId="{5D7EC0A2-63B9-193B-57FB-C3BBF6ABD9EA}"/>
          </ac:cxnSpMkLst>
        </pc:cxnChg>
        <pc:cxnChg chg="add mod">
          <ac:chgData name="Manish Sharma" userId="b799adb9ba789c8f" providerId="LiveId" clId="{698923DD-4175-4E16-B171-0D7D61CDDF22}" dt="2022-06-11T03:56:13.629" v="22"/>
          <ac:cxnSpMkLst>
            <pc:docMk/>
            <pc:sldMk cId="4045290228" sldId="305"/>
            <ac:cxnSpMk id="18" creationId="{F4376BEA-5AA7-0BB5-E302-75877570AAF4}"/>
          </ac:cxnSpMkLst>
        </pc:cxnChg>
        <pc:cxnChg chg="add mod">
          <ac:chgData name="Manish Sharma" userId="b799adb9ba789c8f" providerId="LiveId" clId="{698923DD-4175-4E16-B171-0D7D61CDDF22}" dt="2022-06-11T03:56:42.794" v="24"/>
          <ac:cxnSpMkLst>
            <pc:docMk/>
            <pc:sldMk cId="4045290228" sldId="305"/>
            <ac:cxnSpMk id="26" creationId="{EF9CA1B0-4849-EB89-9468-FA4D37E644FE}"/>
          </ac:cxnSpMkLst>
        </pc:cxnChg>
        <pc:cxnChg chg="add mod">
          <ac:chgData name="Manish Sharma" userId="b799adb9ba789c8f" providerId="LiveId" clId="{698923DD-4175-4E16-B171-0D7D61CDDF22}" dt="2022-06-11T03:56:42.794" v="24"/>
          <ac:cxnSpMkLst>
            <pc:docMk/>
            <pc:sldMk cId="4045290228" sldId="305"/>
            <ac:cxnSpMk id="28" creationId="{D95279E6-7CBB-B13D-433A-CA0DA0D95AA4}"/>
          </ac:cxnSpMkLst>
        </pc:cxnChg>
        <pc:cxnChg chg="add mod">
          <ac:chgData name="Manish Sharma" userId="b799adb9ba789c8f" providerId="LiveId" clId="{698923DD-4175-4E16-B171-0D7D61CDDF22}" dt="2022-06-11T03:57:04.646" v="26"/>
          <ac:cxnSpMkLst>
            <pc:docMk/>
            <pc:sldMk cId="4045290228" sldId="305"/>
            <ac:cxnSpMk id="32" creationId="{F72CD8B6-AA9B-69F9-DE52-0240EBAAD7CE}"/>
          </ac:cxnSpMkLst>
        </pc:cxnChg>
        <pc:cxnChg chg="add mod">
          <ac:chgData name="Manish Sharma" userId="b799adb9ba789c8f" providerId="LiveId" clId="{698923DD-4175-4E16-B171-0D7D61CDDF22}" dt="2022-06-11T03:57:04.646" v="26"/>
          <ac:cxnSpMkLst>
            <pc:docMk/>
            <pc:sldMk cId="4045290228" sldId="305"/>
            <ac:cxnSpMk id="33" creationId="{64F42CAB-178A-018D-E921-FBAD660B62CA}"/>
          </ac:cxnSpMkLst>
        </pc:cxnChg>
      </pc:sldChg>
      <pc:sldChg chg="addSp delSp modSp new mod">
        <pc:chgData name="Manish Sharma" userId="b799adb9ba789c8f" providerId="LiveId" clId="{698923DD-4175-4E16-B171-0D7D61CDDF22}" dt="2022-06-11T04:00:35.660" v="38"/>
        <pc:sldMkLst>
          <pc:docMk/>
          <pc:sldMk cId="1345778640" sldId="306"/>
        </pc:sldMkLst>
        <pc:spChg chg="add mod">
          <ac:chgData name="Manish Sharma" userId="b799adb9ba789c8f" providerId="LiveId" clId="{698923DD-4175-4E16-B171-0D7D61CDDF22}" dt="2022-06-11T03:59:54.800" v="33"/>
          <ac:spMkLst>
            <pc:docMk/>
            <pc:sldMk cId="1345778640" sldId="306"/>
            <ac:spMk id="2" creationId="{DD6BE308-3A2D-204B-4590-8F218FFA9246}"/>
          </ac:spMkLst>
        </pc:spChg>
        <pc:spChg chg="add mod">
          <ac:chgData name="Manish Sharma" userId="b799adb9ba789c8f" providerId="LiveId" clId="{698923DD-4175-4E16-B171-0D7D61CDDF22}" dt="2022-06-11T03:59:54.800" v="33"/>
          <ac:spMkLst>
            <pc:docMk/>
            <pc:sldMk cId="1345778640" sldId="306"/>
            <ac:spMk id="3" creationId="{A2D22607-7919-A30F-ABA5-FB019EBE7819}"/>
          </ac:spMkLst>
        </pc:spChg>
        <pc:spChg chg="add mod">
          <ac:chgData name="Manish Sharma" userId="b799adb9ba789c8f" providerId="LiveId" clId="{698923DD-4175-4E16-B171-0D7D61CDDF22}" dt="2022-06-11T03:59:54.800" v="33"/>
          <ac:spMkLst>
            <pc:docMk/>
            <pc:sldMk cId="1345778640" sldId="306"/>
            <ac:spMk id="4" creationId="{CA643D11-6F22-E590-53C0-3953160E2A0E}"/>
          </ac:spMkLst>
        </pc:spChg>
        <pc:spChg chg="mod">
          <ac:chgData name="Manish Sharma" userId="b799adb9ba789c8f" providerId="LiveId" clId="{698923DD-4175-4E16-B171-0D7D61CDDF22}" dt="2022-06-11T03:59:54.800" v="33"/>
          <ac:spMkLst>
            <pc:docMk/>
            <pc:sldMk cId="1345778640" sldId="306"/>
            <ac:spMk id="6" creationId="{D8190101-2911-F2BF-A54C-DF43355A6689}"/>
          </ac:spMkLst>
        </pc:spChg>
        <pc:spChg chg="mod">
          <ac:chgData name="Manish Sharma" userId="b799adb9ba789c8f" providerId="LiveId" clId="{698923DD-4175-4E16-B171-0D7D61CDDF22}" dt="2022-06-11T03:59:54.800" v="33"/>
          <ac:spMkLst>
            <pc:docMk/>
            <pc:sldMk cId="1345778640" sldId="306"/>
            <ac:spMk id="7" creationId="{EB4B9252-08E1-36A7-1D7F-34E61FB33706}"/>
          </ac:spMkLst>
        </pc:spChg>
        <pc:spChg chg="mod">
          <ac:chgData name="Manish Sharma" userId="b799adb9ba789c8f" providerId="LiveId" clId="{698923DD-4175-4E16-B171-0D7D61CDDF22}" dt="2022-06-11T03:59:54.800" v="33"/>
          <ac:spMkLst>
            <pc:docMk/>
            <pc:sldMk cId="1345778640" sldId="306"/>
            <ac:spMk id="9" creationId="{1F163918-09B5-AAC0-AF57-9B5882C5F92C}"/>
          </ac:spMkLst>
        </pc:spChg>
        <pc:spChg chg="mod">
          <ac:chgData name="Manish Sharma" userId="b799adb9ba789c8f" providerId="LiveId" clId="{698923DD-4175-4E16-B171-0D7D61CDDF22}" dt="2022-06-11T03:59:54.800" v="33"/>
          <ac:spMkLst>
            <pc:docMk/>
            <pc:sldMk cId="1345778640" sldId="306"/>
            <ac:spMk id="10" creationId="{C5DCC0BC-B1FF-1CE8-0490-D51065BC9F97}"/>
          </ac:spMkLst>
        </pc:spChg>
        <pc:spChg chg="mod">
          <ac:chgData name="Manish Sharma" userId="b799adb9ba789c8f" providerId="LiveId" clId="{698923DD-4175-4E16-B171-0D7D61CDDF22}" dt="2022-06-11T03:59:54.800" v="33"/>
          <ac:spMkLst>
            <pc:docMk/>
            <pc:sldMk cId="1345778640" sldId="306"/>
            <ac:spMk id="12" creationId="{AD1E2E0C-6D46-3441-19EE-A3F83B45AC1A}"/>
          </ac:spMkLst>
        </pc:spChg>
        <pc:spChg chg="mod">
          <ac:chgData name="Manish Sharma" userId="b799adb9ba789c8f" providerId="LiveId" clId="{698923DD-4175-4E16-B171-0D7D61CDDF22}" dt="2022-06-11T03:59:54.800" v="33"/>
          <ac:spMkLst>
            <pc:docMk/>
            <pc:sldMk cId="1345778640" sldId="306"/>
            <ac:spMk id="13" creationId="{6A332556-05EA-ACD2-AAD0-D0A164ED51D8}"/>
          </ac:spMkLst>
        </pc:spChg>
        <pc:spChg chg="add mod">
          <ac:chgData name="Manish Sharma" userId="b799adb9ba789c8f" providerId="LiveId" clId="{698923DD-4175-4E16-B171-0D7D61CDDF22}" dt="2022-06-11T03:59:54.800" v="33"/>
          <ac:spMkLst>
            <pc:docMk/>
            <pc:sldMk cId="1345778640" sldId="306"/>
            <ac:spMk id="16" creationId="{00CBA606-A2E5-961C-67D2-9A62376B0B7B}"/>
          </ac:spMkLst>
        </pc:spChg>
        <pc:spChg chg="add mod">
          <ac:chgData name="Manish Sharma" userId="b799adb9ba789c8f" providerId="LiveId" clId="{698923DD-4175-4E16-B171-0D7D61CDDF22}" dt="2022-06-11T03:59:54.800" v="33"/>
          <ac:spMkLst>
            <pc:docMk/>
            <pc:sldMk cId="1345778640" sldId="306"/>
            <ac:spMk id="17" creationId="{9C56520C-B826-0860-7648-576DFE4A8BD1}"/>
          </ac:spMkLst>
        </pc:spChg>
        <pc:spChg chg="add mod">
          <ac:chgData name="Manish Sharma" userId="b799adb9ba789c8f" providerId="LiveId" clId="{698923DD-4175-4E16-B171-0D7D61CDDF22}" dt="2022-06-11T03:59:54.800" v="33"/>
          <ac:spMkLst>
            <pc:docMk/>
            <pc:sldMk cId="1345778640" sldId="306"/>
            <ac:spMk id="19" creationId="{BAF6D69B-6091-46B0-5947-59399F688743}"/>
          </ac:spMkLst>
        </pc:spChg>
        <pc:spChg chg="add mod">
          <ac:chgData name="Manish Sharma" userId="b799adb9ba789c8f" providerId="LiveId" clId="{698923DD-4175-4E16-B171-0D7D61CDDF22}" dt="2022-06-11T03:59:54.800" v="33"/>
          <ac:spMkLst>
            <pc:docMk/>
            <pc:sldMk cId="1345778640" sldId="306"/>
            <ac:spMk id="20" creationId="{4BC5CCF6-39FD-C279-7359-8F46F24F97E0}"/>
          </ac:spMkLst>
        </pc:spChg>
        <pc:spChg chg="add mod">
          <ac:chgData name="Manish Sharma" userId="b799adb9ba789c8f" providerId="LiveId" clId="{698923DD-4175-4E16-B171-0D7D61CDDF22}" dt="2022-06-11T03:59:54.800" v="33"/>
          <ac:spMkLst>
            <pc:docMk/>
            <pc:sldMk cId="1345778640" sldId="306"/>
            <ac:spMk id="21" creationId="{76DF97BC-078B-49FB-9E47-FB30513BED5A}"/>
          </ac:spMkLst>
        </pc:spChg>
        <pc:spChg chg="add mod">
          <ac:chgData name="Manish Sharma" userId="b799adb9ba789c8f" providerId="LiveId" clId="{698923DD-4175-4E16-B171-0D7D61CDDF22}" dt="2022-06-11T03:59:54.800" v="33"/>
          <ac:spMkLst>
            <pc:docMk/>
            <pc:sldMk cId="1345778640" sldId="306"/>
            <ac:spMk id="22" creationId="{F89DFAA5-2B07-77D6-A9BE-BC320AF44E06}"/>
          </ac:spMkLst>
        </pc:spChg>
        <pc:spChg chg="add mod">
          <ac:chgData name="Manish Sharma" userId="b799adb9ba789c8f" providerId="LiveId" clId="{698923DD-4175-4E16-B171-0D7D61CDDF22}" dt="2022-06-11T03:59:54.800" v="33"/>
          <ac:spMkLst>
            <pc:docMk/>
            <pc:sldMk cId="1345778640" sldId="306"/>
            <ac:spMk id="23" creationId="{F06F9AF3-B216-E012-4207-A373E5A26D63}"/>
          </ac:spMkLst>
        </pc:spChg>
        <pc:spChg chg="add mod">
          <ac:chgData name="Manish Sharma" userId="b799adb9ba789c8f" providerId="LiveId" clId="{698923DD-4175-4E16-B171-0D7D61CDDF22}" dt="2022-06-11T03:59:54.800" v="33"/>
          <ac:spMkLst>
            <pc:docMk/>
            <pc:sldMk cId="1345778640" sldId="306"/>
            <ac:spMk id="24" creationId="{829D40C3-5FEB-510B-7C4B-ACF0B72CD400}"/>
          </ac:spMkLst>
        </pc:spChg>
        <pc:spChg chg="add del mod">
          <ac:chgData name="Manish Sharma" userId="b799adb9ba789c8f" providerId="LiveId" clId="{698923DD-4175-4E16-B171-0D7D61CDDF22}" dt="2022-06-11T04:00:00.104" v="34" actId="478"/>
          <ac:spMkLst>
            <pc:docMk/>
            <pc:sldMk cId="1345778640" sldId="306"/>
            <ac:spMk id="25" creationId="{A6277A53-93D5-FCA2-664B-F1FE0EC7B48C}"/>
          </ac:spMkLst>
        </pc:spChg>
        <pc:spChg chg="add del mod">
          <ac:chgData name="Manish Sharma" userId="b799adb9ba789c8f" providerId="LiveId" clId="{698923DD-4175-4E16-B171-0D7D61CDDF22}" dt="2022-06-11T04:00:00.104" v="34" actId="478"/>
          <ac:spMkLst>
            <pc:docMk/>
            <pc:sldMk cId="1345778640" sldId="306"/>
            <ac:spMk id="27" creationId="{861D09F8-A249-A6C9-19F7-798A55F1732A}"/>
          </ac:spMkLst>
        </pc:spChg>
        <pc:spChg chg="add del mod">
          <ac:chgData name="Manish Sharma" userId="b799adb9ba789c8f" providerId="LiveId" clId="{698923DD-4175-4E16-B171-0D7D61CDDF22}" dt="2022-06-11T04:00:00.104" v="34" actId="478"/>
          <ac:spMkLst>
            <pc:docMk/>
            <pc:sldMk cId="1345778640" sldId="306"/>
            <ac:spMk id="29" creationId="{AEE00822-9453-11EF-7665-95A6BF61D78E}"/>
          </ac:spMkLst>
        </pc:spChg>
        <pc:spChg chg="add del mod">
          <ac:chgData name="Manish Sharma" userId="b799adb9ba789c8f" providerId="LiveId" clId="{698923DD-4175-4E16-B171-0D7D61CDDF22}" dt="2022-06-11T04:00:00.104" v="34" actId="478"/>
          <ac:spMkLst>
            <pc:docMk/>
            <pc:sldMk cId="1345778640" sldId="306"/>
            <ac:spMk id="30" creationId="{5EA0908C-A1FE-5D62-490A-77B095851636}"/>
          </ac:spMkLst>
        </pc:spChg>
        <pc:spChg chg="add del mod">
          <ac:chgData name="Manish Sharma" userId="b799adb9ba789c8f" providerId="LiveId" clId="{698923DD-4175-4E16-B171-0D7D61CDDF22}" dt="2022-06-11T04:00:00.104" v="34" actId="478"/>
          <ac:spMkLst>
            <pc:docMk/>
            <pc:sldMk cId="1345778640" sldId="306"/>
            <ac:spMk id="31" creationId="{3D247A3E-CEB8-EC45-C684-61AF59F5296E}"/>
          </ac:spMkLst>
        </pc:spChg>
        <pc:spChg chg="add mod">
          <ac:chgData name="Manish Sharma" userId="b799adb9ba789c8f" providerId="LiveId" clId="{698923DD-4175-4E16-B171-0D7D61CDDF22}" dt="2022-06-11T03:59:54.800" v="33"/>
          <ac:spMkLst>
            <pc:docMk/>
            <pc:sldMk cId="1345778640" sldId="306"/>
            <ac:spMk id="34" creationId="{7A038AC3-15A2-C21A-899B-4745F3C64EDA}"/>
          </ac:spMkLst>
        </pc:spChg>
        <pc:spChg chg="add mod">
          <ac:chgData name="Manish Sharma" userId="b799adb9ba789c8f" providerId="LiveId" clId="{698923DD-4175-4E16-B171-0D7D61CDDF22}" dt="2022-06-11T03:59:54.800" v="33"/>
          <ac:spMkLst>
            <pc:docMk/>
            <pc:sldMk cId="1345778640" sldId="306"/>
            <ac:spMk id="35" creationId="{B7C0273E-0160-33A7-6B9C-D83806CB0D14}"/>
          </ac:spMkLst>
        </pc:spChg>
        <pc:spChg chg="add mod">
          <ac:chgData name="Manish Sharma" userId="b799adb9ba789c8f" providerId="LiveId" clId="{698923DD-4175-4E16-B171-0D7D61CDDF22}" dt="2022-06-11T03:59:54.800" v="33"/>
          <ac:spMkLst>
            <pc:docMk/>
            <pc:sldMk cId="1345778640" sldId="306"/>
            <ac:spMk id="36" creationId="{CC0FDCA5-F3B0-DB02-04DF-6818BD1A8578}"/>
          </ac:spMkLst>
        </pc:spChg>
        <pc:spChg chg="add mod">
          <ac:chgData name="Manish Sharma" userId="b799adb9ba789c8f" providerId="LiveId" clId="{698923DD-4175-4E16-B171-0D7D61CDDF22}" dt="2022-06-11T03:59:54.800" v="33"/>
          <ac:spMkLst>
            <pc:docMk/>
            <pc:sldMk cId="1345778640" sldId="306"/>
            <ac:spMk id="37" creationId="{007AEA83-8FF0-956E-617C-A6D11CF8AF25}"/>
          </ac:spMkLst>
        </pc:spChg>
        <pc:spChg chg="add mod">
          <ac:chgData name="Manish Sharma" userId="b799adb9ba789c8f" providerId="LiveId" clId="{698923DD-4175-4E16-B171-0D7D61CDDF22}" dt="2022-06-11T03:59:54.800" v="33"/>
          <ac:spMkLst>
            <pc:docMk/>
            <pc:sldMk cId="1345778640" sldId="306"/>
            <ac:spMk id="38" creationId="{9306694B-BCE1-0B31-33A9-7D4E4FDE20CB}"/>
          </ac:spMkLst>
        </pc:spChg>
        <pc:spChg chg="add mod">
          <ac:chgData name="Manish Sharma" userId="b799adb9ba789c8f" providerId="LiveId" clId="{698923DD-4175-4E16-B171-0D7D61CDDF22}" dt="2022-06-11T04:00:15.571" v="36"/>
          <ac:spMkLst>
            <pc:docMk/>
            <pc:sldMk cId="1345778640" sldId="306"/>
            <ac:spMk id="39" creationId="{87864109-96B2-A561-2285-3EBDEE064A92}"/>
          </ac:spMkLst>
        </pc:spChg>
        <pc:spChg chg="add mod">
          <ac:chgData name="Manish Sharma" userId="b799adb9ba789c8f" providerId="LiveId" clId="{698923DD-4175-4E16-B171-0D7D61CDDF22}" dt="2022-06-11T04:00:15.571" v="36"/>
          <ac:spMkLst>
            <pc:docMk/>
            <pc:sldMk cId="1345778640" sldId="306"/>
            <ac:spMk id="42" creationId="{9087FAA6-AA39-1C1C-CE7C-D85B14D677E3}"/>
          </ac:spMkLst>
        </pc:spChg>
        <pc:spChg chg="add mod">
          <ac:chgData name="Manish Sharma" userId="b799adb9ba789c8f" providerId="LiveId" clId="{698923DD-4175-4E16-B171-0D7D61CDDF22}" dt="2022-06-11T04:00:15.571" v="36"/>
          <ac:spMkLst>
            <pc:docMk/>
            <pc:sldMk cId="1345778640" sldId="306"/>
            <ac:spMk id="43" creationId="{4665EE85-F41F-83FE-D724-2C4702BE8C3F}"/>
          </ac:spMkLst>
        </pc:spChg>
        <pc:spChg chg="mod">
          <ac:chgData name="Manish Sharma" userId="b799adb9ba789c8f" providerId="LiveId" clId="{698923DD-4175-4E16-B171-0D7D61CDDF22}" dt="2022-06-11T04:00:26.554" v="37"/>
          <ac:spMkLst>
            <pc:docMk/>
            <pc:sldMk cId="1345778640" sldId="306"/>
            <ac:spMk id="45" creationId="{805597EF-919B-1CDB-3EF6-731CDDDD0541}"/>
          </ac:spMkLst>
        </pc:spChg>
        <pc:spChg chg="mod">
          <ac:chgData name="Manish Sharma" userId="b799adb9ba789c8f" providerId="LiveId" clId="{698923DD-4175-4E16-B171-0D7D61CDDF22}" dt="2022-06-11T04:00:26.554" v="37"/>
          <ac:spMkLst>
            <pc:docMk/>
            <pc:sldMk cId="1345778640" sldId="306"/>
            <ac:spMk id="46" creationId="{04F23E53-4B9E-37F9-3F65-639A526D0F33}"/>
          </ac:spMkLst>
        </pc:spChg>
        <pc:spChg chg="mod">
          <ac:chgData name="Manish Sharma" userId="b799adb9ba789c8f" providerId="LiveId" clId="{698923DD-4175-4E16-B171-0D7D61CDDF22}" dt="2022-06-11T04:00:26.554" v="37"/>
          <ac:spMkLst>
            <pc:docMk/>
            <pc:sldMk cId="1345778640" sldId="306"/>
            <ac:spMk id="47" creationId="{09980A86-AA08-DB32-9CCE-0E243E0CE7B4}"/>
          </ac:spMkLst>
        </pc:spChg>
        <pc:spChg chg="mod">
          <ac:chgData name="Manish Sharma" userId="b799adb9ba789c8f" providerId="LiveId" clId="{698923DD-4175-4E16-B171-0D7D61CDDF22}" dt="2022-06-11T04:00:26.554" v="37"/>
          <ac:spMkLst>
            <pc:docMk/>
            <pc:sldMk cId="1345778640" sldId="306"/>
            <ac:spMk id="49" creationId="{5829088B-FA10-C594-1FDA-E2FD2707F220}"/>
          </ac:spMkLst>
        </pc:spChg>
        <pc:spChg chg="mod">
          <ac:chgData name="Manish Sharma" userId="b799adb9ba789c8f" providerId="LiveId" clId="{698923DD-4175-4E16-B171-0D7D61CDDF22}" dt="2022-06-11T04:00:26.554" v="37"/>
          <ac:spMkLst>
            <pc:docMk/>
            <pc:sldMk cId="1345778640" sldId="306"/>
            <ac:spMk id="50" creationId="{7EE1971E-5325-3D7D-4B75-31B5D7DE05B3}"/>
          </ac:spMkLst>
        </pc:spChg>
        <pc:spChg chg="mod">
          <ac:chgData name="Manish Sharma" userId="b799adb9ba789c8f" providerId="LiveId" clId="{698923DD-4175-4E16-B171-0D7D61CDDF22}" dt="2022-06-11T04:00:26.554" v="37"/>
          <ac:spMkLst>
            <pc:docMk/>
            <pc:sldMk cId="1345778640" sldId="306"/>
            <ac:spMk id="51" creationId="{D9FF5BB4-CE5D-856E-184D-8EDA2EB6D41D}"/>
          </ac:spMkLst>
        </pc:spChg>
        <pc:spChg chg="mod">
          <ac:chgData name="Manish Sharma" userId="b799adb9ba789c8f" providerId="LiveId" clId="{698923DD-4175-4E16-B171-0D7D61CDDF22}" dt="2022-06-11T04:00:26.554" v="37"/>
          <ac:spMkLst>
            <pc:docMk/>
            <pc:sldMk cId="1345778640" sldId="306"/>
            <ac:spMk id="53" creationId="{E6788861-0716-161C-E611-3DA3C85289F4}"/>
          </ac:spMkLst>
        </pc:spChg>
        <pc:spChg chg="mod">
          <ac:chgData name="Manish Sharma" userId="b799adb9ba789c8f" providerId="LiveId" clId="{698923DD-4175-4E16-B171-0D7D61CDDF22}" dt="2022-06-11T04:00:26.554" v="37"/>
          <ac:spMkLst>
            <pc:docMk/>
            <pc:sldMk cId="1345778640" sldId="306"/>
            <ac:spMk id="54" creationId="{2DF42E7D-C5B1-E99F-8E6F-0B1E935AC40A}"/>
          </ac:spMkLst>
        </pc:spChg>
        <pc:spChg chg="mod">
          <ac:chgData name="Manish Sharma" userId="b799adb9ba789c8f" providerId="LiveId" clId="{698923DD-4175-4E16-B171-0D7D61CDDF22}" dt="2022-06-11T04:00:26.554" v="37"/>
          <ac:spMkLst>
            <pc:docMk/>
            <pc:sldMk cId="1345778640" sldId="306"/>
            <ac:spMk id="55" creationId="{21D64B59-2CB2-16D9-0FDF-0680D1DAEDEB}"/>
          </ac:spMkLst>
        </pc:spChg>
        <pc:grpChg chg="add mod">
          <ac:chgData name="Manish Sharma" userId="b799adb9ba789c8f" providerId="LiveId" clId="{698923DD-4175-4E16-B171-0D7D61CDDF22}" dt="2022-06-11T03:59:54.800" v="33"/>
          <ac:grpSpMkLst>
            <pc:docMk/>
            <pc:sldMk cId="1345778640" sldId="306"/>
            <ac:grpSpMk id="5" creationId="{A051279D-6BF8-4096-F99F-5EE889A56FA1}"/>
          </ac:grpSpMkLst>
        </pc:grpChg>
        <pc:grpChg chg="add mod">
          <ac:chgData name="Manish Sharma" userId="b799adb9ba789c8f" providerId="LiveId" clId="{698923DD-4175-4E16-B171-0D7D61CDDF22}" dt="2022-06-11T03:59:54.800" v="33"/>
          <ac:grpSpMkLst>
            <pc:docMk/>
            <pc:sldMk cId="1345778640" sldId="306"/>
            <ac:grpSpMk id="8" creationId="{78749806-8ABA-A8E9-3D71-ACAC81BE99D7}"/>
          </ac:grpSpMkLst>
        </pc:grpChg>
        <pc:grpChg chg="add mod">
          <ac:chgData name="Manish Sharma" userId="b799adb9ba789c8f" providerId="LiveId" clId="{698923DD-4175-4E16-B171-0D7D61CDDF22}" dt="2022-06-11T03:59:54.800" v="33"/>
          <ac:grpSpMkLst>
            <pc:docMk/>
            <pc:sldMk cId="1345778640" sldId="306"/>
            <ac:grpSpMk id="11" creationId="{C1218F7D-20B1-A2B5-5A2D-1C830F997AD1}"/>
          </ac:grpSpMkLst>
        </pc:grpChg>
        <pc:grpChg chg="add mod">
          <ac:chgData name="Manish Sharma" userId="b799adb9ba789c8f" providerId="LiveId" clId="{698923DD-4175-4E16-B171-0D7D61CDDF22}" dt="2022-06-11T04:00:26.554" v="37"/>
          <ac:grpSpMkLst>
            <pc:docMk/>
            <pc:sldMk cId="1345778640" sldId="306"/>
            <ac:grpSpMk id="44" creationId="{A0F625C7-35DF-C2C2-2F98-C112A86BC588}"/>
          </ac:grpSpMkLst>
        </pc:grpChg>
        <pc:grpChg chg="add mod">
          <ac:chgData name="Manish Sharma" userId="b799adb9ba789c8f" providerId="LiveId" clId="{698923DD-4175-4E16-B171-0D7D61CDDF22}" dt="2022-06-11T04:00:26.554" v="37"/>
          <ac:grpSpMkLst>
            <pc:docMk/>
            <pc:sldMk cId="1345778640" sldId="306"/>
            <ac:grpSpMk id="48" creationId="{88351332-8752-5CE9-6213-5B9B2A880F66}"/>
          </ac:grpSpMkLst>
        </pc:grpChg>
        <pc:grpChg chg="add mod">
          <ac:chgData name="Manish Sharma" userId="b799adb9ba789c8f" providerId="LiveId" clId="{698923DD-4175-4E16-B171-0D7D61CDDF22}" dt="2022-06-11T04:00:26.554" v="37"/>
          <ac:grpSpMkLst>
            <pc:docMk/>
            <pc:sldMk cId="1345778640" sldId="306"/>
            <ac:grpSpMk id="52" creationId="{2C8EF9B0-A2F8-F2E1-15B8-A8AC22ECFE4E}"/>
          </ac:grpSpMkLst>
        </pc:grpChg>
        <pc:cxnChg chg="add mod">
          <ac:chgData name="Manish Sharma" userId="b799adb9ba789c8f" providerId="LiveId" clId="{698923DD-4175-4E16-B171-0D7D61CDDF22}" dt="2022-06-11T03:59:54.800" v="33"/>
          <ac:cxnSpMkLst>
            <pc:docMk/>
            <pc:sldMk cId="1345778640" sldId="306"/>
            <ac:cxnSpMk id="14" creationId="{0D977AC6-9478-1176-40D7-4EEC66CE1860}"/>
          </ac:cxnSpMkLst>
        </pc:cxnChg>
        <pc:cxnChg chg="add mod">
          <ac:chgData name="Manish Sharma" userId="b799adb9ba789c8f" providerId="LiveId" clId="{698923DD-4175-4E16-B171-0D7D61CDDF22}" dt="2022-06-11T03:59:54.800" v="33"/>
          <ac:cxnSpMkLst>
            <pc:docMk/>
            <pc:sldMk cId="1345778640" sldId="306"/>
            <ac:cxnSpMk id="15" creationId="{DC8AE494-4F99-1992-378E-526973B12118}"/>
          </ac:cxnSpMkLst>
        </pc:cxnChg>
        <pc:cxnChg chg="add mod">
          <ac:chgData name="Manish Sharma" userId="b799adb9ba789c8f" providerId="LiveId" clId="{698923DD-4175-4E16-B171-0D7D61CDDF22}" dt="2022-06-11T03:59:54.800" v="33"/>
          <ac:cxnSpMkLst>
            <pc:docMk/>
            <pc:sldMk cId="1345778640" sldId="306"/>
            <ac:cxnSpMk id="18" creationId="{FDA116EC-D85E-5FE3-732E-3D0A30D8E1D9}"/>
          </ac:cxnSpMkLst>
        </pc:cxnChg>
        <pc:cxnChg chg="add del mod">
          <ac:chgData name="Manish Sharma" userId="b799adb9ba789c8f" providerId="LiveId" clId="{698923DD-4175-4E16-B171-0D7D61CDDF22}" dt="2022-06-11T04:00:03.601" v="35" actId="478"/>
          <ac:cxnSpMkLst>
            <pc:docMk/>
            <pc:sldMk cId="1345778640" sldId="306"/>
            <ac:cxnSpMk id="26" creationId="{3696C50C-3AD7-FE67-55C8-D9E76B651B5B}"/>
          </ac:cxnSpMkLst>
        </pc:cxnChg>
        <pc:cxnChg chg="add del mod">
          <ac:chgData name="Manish Sharma" userId="b799adb9ba789c8f" providerId="LiveId" clId="{698923DD-4175-4E16-B171-0D7D61CDDF22}" dt="2022-06-11T04:00:03.601" v="35" actId="478"/>
          <ac:cxnSpMkLst>
            <pc:docMk/>
            <pc:sldMk cId="1345778640" sldId="306"/>
            <ac:cxnSpMk id="28" creationId="{45D16162-F0C9-7FA6-0D87-CA910BBD2A3E}"/>
          </ac:cxnSpMkLst>
        </pc:cxnChg>
        <pc:cxnChg chg="add del mod">
          <ac:chgData name="Manish Sharma" userId="b799adb9ba789c8f" providerId="LiveId" clId="{698923DD-4175-4E16-B171-0D7D61CDDF22}" dt="2022-06-11T04:00:00.104" v="34" actId="478"/>
          <ac:cxnSpMkLst>
            <pc:docMk/>
            <pc:sldMk cId="1345778640" sldId="306"/>
            <ac:cxnSpMk id="32" creationId="{3F24CAC2-D69A-4606-CAF7-3918AE8F8895}"/>
          </ac:cxnSpMkLst>
        </pc:cxnChg>
        <pc:cxnChg chg="add del mod">
          <ac:chgData name="Manish Sharma" userId="b799adb9ba789c8f" providerId="LiveId" clId="{698923DD-4175-4E16-B171-0D7D61CDDF22}" dt="2022-06-11T04:00:00.104" v="34" actId="478"/>
          <ac:cxnSpMkLst>
            <pc:docMk/>
            <pc:sldMk cId="1345778640" sldId="306"/>
            <ac:cxnSpMk id="33" creationId="{51899200-93E9-209B-3068-4ACC1F50848A}"/>
          </ac:cxnSpMkLst>
        </pc:cxnChg>
        <pc:cxnChg chg="add mod">
          <ac:chgData name="Manish Sharma" userId="b799adb9ba789c8f" providerId="LiveId" clId="{698923DD-4175-4E16-B171-0D7D61CDDF22}" dt="2022-06-11T04:00:15.571" v="36"/>
          <ac:cxnSpMkLst>
            <pc:docMk/>
            <pc:sldMk cId="1345778640" sldId="306"/>
            <ac:cxnSpMk id="40" creationId="{94D1F29F-C67A-1D3E-857E-1FA7B109CE9A}"/>
          </ac:cxnSpMkLst>
        </pc:cxnChg>
        <pc:cxnChg chg="add mod">
          <ac:chgData name="Manish Sharma" userId="b799adb9ba789c8f" providerId="LiveId" clId="{698923DD-4175-4E16-B171-0D7D61CDDF22}" dt="2022-06-11T04:00:15.571" v="36"/>
          <ac:cxnSpMkLst>
            <pc:docMk/>
            <pc:sldMk cId="1345778640" sldId="306"/>
            <ac:cxnSpMk id="41" creationId="{ABF55F06-D42D-C749-ADA8-79E08D34B8AA}"/>
          </ac:cxnSpMkLst>
        </pc:cxnChg>
        <pc:cxnChg chg="add mod">
          <ac:chgData name="Manish Sharma" userId="b799adb9ba789c8f" providerId="LiveId" clId="{698923DD-4175-4E16-B171-0D7D61CDDF22}" dt="2022-06-11T04:00:35.660" v="38"/>
          <ac:cxnSpMkLst>
            <pc:docMk/>
            <pc:sldMk cId="1345778640" sldId="306"/>
            <ac:cxnSpMk id="56" creationId="{E57D813E-FD73-F07D-33E0-312B089243EC}"/>
          </ac:cxnSpMkLst>
        </pc:cxnChg>
        <pc:cxnChg chg="add mod">
          <ac:chgData name="Manish Sharma" userId="b799adb9ba789c8f" providerId="LiveId" clId="{698923DD-4175-4E16-B171-0D7D61CDDF22}" dt="2022-06-11T04:00:35.660" v="38"/>
          <ac:cxnSpMkLst>
            <pc:docMk/>
            <pc:sldMk cId="1345778640" sldId="306"/>
            <ac:cxnSpMk id="57" creationId="{9D0A63D8-23B7-0468-1DF9-4583944E221C}"/>
          </ac:cxnSpMkLst>
        </pc:cxnChg>
        <pc:cxnChg chg="add mod">
          <ac:chgData name="Manish Sharma" userId="b799adb9ba789c8f" providerId="LiveId" clId="{698923DD-4175-4E16-B171-0D7D61CDDF22}" dt="2022-06-11T04:00:35.660" v="38"/>
          <ac:cxnSpMkLst>
            <pc:docMk/>
            <pc:sldMk cId="1345778640" sldId="306"/>
            <ac:cxnSpMk id="58" creationId="{1C6BA6AC-1447-BAAC-F595-4A790EA8A1D6}"/>
          </ac:cxnSpMkLst>
        </pc:cxnChg>
      </pc:sldChg>
      <pc:sldChg chg="addSp delSp modSp new mod">
        <pc:chgData name="Manish Sharma" userId="b799adb9ba789c8f" providerId="LiveId" clId="{698923DD-4175-4E16-B171-0D7D61CDDF22}" dt="2022-06-11T04:10:43.893" v="43" actId="27614"/>
        <pc:sldMkLst>
          <pc:docMk/>
          <pc:sldMk cId="1331594529" sldId="307"/>
        </pc:sldMkLst>
        <pc:spChg chg="del">
          <ac:chgData name="Manish Sharma" userId="b799adb9ba789c8f" providerId="LiveId" clId="{698923DD-4175-4E16-B171-0D7D61CDDF22}" dt="2022-06-11T04:10:29.768" v="41" actId="478"/>
          <ac:spMkLst>
            <pc:docMk/>
            <pc:sldMk cId="1331594529" sldId="307"/>
            <ac:spMk id="2" creationId="{84BB010A-E7C7-7420-DCA2-29AEB633C076}"/>
          </ac:spMkLst>
        </pc:spChg>
        <pc:spChg chg="del">
          <ac:chgData name="Manish Sharma" userId="b799adb9ba789c8f" providerId="LiveId" clId="{698923DD-4175-4E16-B171-0D7D61CDDF22}" dt="2022-06-11T04:10:29.768" v="41" actId="478"/>
          <ac:spMkLst>
            <pc:docMk/>
            <pc:sldMk cId="1331594529" sldId="307"/>
            <ac:spMk id="3" creationId="{6F86635F-4953-2CFF-A34F-CAD875A52556}"/>
          </ac:spMkLst>
        </pc:spChg>
        <pc:picChg chg="add mod">
          <ac:chgData name="Manish Sharma" userId="b799adb9ba789c8f" providerId="LiveId" clId="{698923DD-4175-4E16-B171-0D7D61CDDF22}" dt="2022-06-11T04:10:43.893" v="43" actId="27614"/>
          <ac:picMkLst>
            <pc:docMk/>
            <pc:sldMk cId="1331594529" sldId="307"/>
            <ac:picMk id="5" creationId="{FAC5A469-8404-9D23-E899-4B26A247D6FE}"/>
          </ac:picMkLst>
        </pc:picChg>
      </pc:sldChg>
      <pc:sldChg chg="addSp delSp modSp new mod">
        <pc:chgData name="Manish Sharma" userId="b799adb9ba789c8f" providerId="LiveId" clId="{698923DD-4175-4E16-B171-0D7D61CDDF22}" dt="2022-06-11T04:25:41.520" v="58"/>
        <pc:sldMkLst>
          <pc:docMk/>
          <pc:sldMk cId="974502418" sldId="308"/>
        </pc:sldMkLst>
        <pc:spChg chg="del">
          <ac:chgData name="Manish Sharma" userId="b799adb9ba789c8f" providerId="LiveId" clId="{698923DD-4175-4E16-B171-0D7D61CDDF22}" dt="2022-06-11T04:23:22.239" v="46" actId="478"/>
          <ac:spMkLst>
            <pc:docMk/>
            <pc:sldMk cId="974502418" sldId="308"/>
            <ac:spMk id="2" creationId="{556277B9-22D4-D86B-F7C5-34AF85B1D8C4}"/>
          </ac:spMkLst>
        </pc:spChg>
        <pc:spChg chg="del">
          <ac:chgData name="Manish Sharma" userId="b799adb9ba789c8f" providerId="LiveId" clId="{698923DD-4175-4E16-B171-0D7D61CDDF22}" dt="2022-06-11T04:23:22.239" v="46" actId="478"/>
          <ac:spMkLst>
            <pc:docMk/>
            <pc:sldMk cId="974502418" sldId="308"/>
            <ac:spMk id="3" creationId="{2BF729DB-D325-C466-A1DF-FEE9C73F8BE1}"/>
          </ac:spMkLst>
        </pc:spChg>
        <pc:spChg chg="add mod">
          <ac:chgData name="Manish Sharma" userId="b799adb9ba789c8f" providerId="LiveId" clId="{698923DD-4175-4E16-B171-0D7D61CDDF22}" dt="2022-06-11T04:23:28.288" v="47"/>
          <ac:spMkLst>
            <pc:docMk/>
            <pc:sldMk cId="974502418" sldId="308"/>
            <ac:spMk id="4" creationId="{7C2C4D83-EEAB-C722-AF39-9518F9CE5A7C}"/>
          </ac:spMkLst>
        </pc:spChg>
        <pc:spChg chg="add mod">
          <ac:chgData name="Manish Sharma" userId="b799adb9ba789c8f" providerId="LiveId" clId="{698923DD-4175-4E16-B171-0D7D61CDDF22}" dt="2022-06-11T04:23:28.288" v="47"/>
          <ac:spMkLst>
            <pc:docMk/>
            <pc:sldMk cId="974502418" sldId="308"/>
            <ac:spMk id="5" creationId="{D45CBF49-CFFB-92E1-1592-5541FC45CFEB}"/>
          </ac:spMkLst>
        </pc:spChg>
        <pc:spChg chg="add mod">
          <ac:chgData name="Manish Sharma" userId="b799adb9ba789c8f" providerId="LiveId" clId="{698923DD-4175-4E16-B171-0D7D61CDDF22}" dt="2022-06-11T04:23:28.288" v="47"/>
          <ac:spMkLst>
            <pc:docMk/>
            <pc:sldMk cId="974502418" sldId="308"/>
            <ac:spMk id="6" creationId="{CED33B4A-45C2-98FB-DE99-7EBDC5DC2CAA}"/>
          </ac:spMkLst>
        </pc:spChg>
        <pc:spChg chg="add mod">
          <ac:chgData name="Manish Sharma" userId="b799adb9ba789c8f" providerId="LiveId" clId="{698923DD-4175-4E16-B171-0D7D61CDDF22}" dt="2022-06-11T04:23:36.421" v="48"/>
          <ac:spMkLst>
            <pc:docMk/>
            <pc:sldMk cId="974502418" sldId="308"/>
            <ac:spMk id="7" creationId="{22EEC5F9-4115-7757-3629-103940B00E51}"/>
          </ac:spMkLst>
        </pc:spChg>
        <pc:spChg chg="add mod">
          <ac:chgData name="Manish Sharma" userId="b799adb9ba789c8f" providerId="LiveId" clId="{698923DD-4175-4E16-B171-0D7D61CDDF22}" dt="2022-06-11T04:23:54.974" v="49"/>
          <ac:spMkLst>
            <pc:docMk/>
            <pc:sldMk cId="974502418" sldId="308"/>
            <ac:spMk id="8" creationId="{E9CF6D7B-BAA1-0E31-CCB1-5B53EC90ACFF}"/>
          </ac:spMkLst>
        </pc:spChg>
        <pc:spChg chg="add mod">
          <ac:chgData name="Manish Sharma" userId="b799adb9ba789c8f" providerId="LiveId" clId="{698923DD-4175-4E16-B171-0D7D61CDDF22}" dt="2022-06-11T04:24:20.729" v="50"/>
          <ac:spMkLst>
            <pc:docMk/>
            <pc:sldMk cId="974502418" sldId="308"/>
            <ac:spMk id="10" creationId="{FBFD715A-2871-173A-EB96-8A7B93CC47A8}"/>
          </ac:spMkLst>
        </pc:spChg>
        <pc:spChg chg="add mod ord">
          <ac:chgData name="Manish Sharma" userId="b799adb9ba789c8f" providerId="LiveId" clId="{698923DD-4175-4E16-B171-0D7D61CDDF22}" dt="2022-06-11T04:24:58.146" v="53" actId="167"/>
          <ac:spMkLst>
            <pc:docMk/>
            <pc:sldMk cId="974502418" sldId="308"/>
            <ac:spMk id="15" creationId="{EAC0270B-04A9-DA6B-E977-532371C660D7}"/>
          </ac:spMkLst>
        </pc:spChg>
        <pc:spChg chg="add mod">
          <ac:chgData name="Manish Sharma" userId="b799adb9ba789c8f" providerId="LiveId" clId="{698923DD-4175-4E16-B171-0D7D61CDDF22}" dt="2022-06-11T04:25:10.189" v="55" actId="1076"/>
          <ac:spMkLst>
            <pc:docMk/>
            <pc:sldMk cId="974502418" sldId="308"/>
            <ac:spMk id="16" creationId="{E1A80A7A-4A33-47BB-EAB2-DC4D3EA898B1}"/>
          </ac:spMkLst>
        </pc:spChg>
        <pc:spChg chg="add mod">
          <ac:chgData name="Manish Sharma" userId="b799adb9ba789c8f" providerId="LiveId" clId="{698923DD-4175-4E16-B171-0D7D61CDDF22}" dt="2022-06-11T04:25:10.189" v="55" actId="1076"/>
          <ac:spMkLst>
            <pc:docMk/>
            <pc:sldMk cId="974502418" sldId="308"/>
            <ac:spMk id="17" creationId="{073536F9-FC27-B655-02FC-26FC82244E20}"/>
          </ac:spMkLst>
        </pc:spChg>
        <pc:spChg chg="add mod">
          <ac:chgData name="Manish Sharma" userId="b799adb9ba789c8f" providerId="LiveId" clId="{698923DD-4175-4E16-B171-0D7D61CDDF22}" dt="2022-06-11T04:25:10.189" v="55" actId="1076"/>
          <ac:spMkLst>
            <pc:docMk/>
            <pc:sldMk cId="974502418" sldId="308"/>
            <ac:spMk id="18" creationId="{998FE357-C18C-74B2-F159-768C5C1FBA62}"/>
          </ac:spMkLst>
        </pc:spChg>
        <pc:spChg chg="add mod">
          <ac:chgData name="Manish Sharma" userId="b799adb9ba789c8f" providerId="LiveId" clId="{698923DD-4175-4E16-B171-0D7D61CDDF22}" dt="2022-06-11T04:25:10.189" v="55" actId="1076"/>
          <ac:spMkLst>
            <pc:docMk/>
            <pc:sldMk cId="974502418" sldId="308"/>
            <ac:spMk id="19" creationId="{BD55BEC8-B60D-4BF3-9355-43D76A1F4671}"/>
          </ac:spMkLst>
        </pc:spChg>
        <pc:spChg chg="add mod">
          <ac:chgData name="Manish Sharma" userId="b799adb9ba789c8f" providerId="LiveId" clId="{698923DD-4175-4E16-B171-0D7D61CDDF22}" dt="2022-06-11T04:25:10.189" v="55" actId="1076"/>
          <ac:spMkLst>
            <pc:docMk/>
            <pc:sldMk cId="974502418" sldId="308"/>
            <ac:spMk id="20" creationId="{D8FD64E8-9C88-59EA-75DB-E250F898CCE2}"/>
          </ac:spMkLst>
        </pc:spChg>
        <pc:spChg chg="add mod">
          <ac:chgData name="Manish Sharma" userId="b799adb9ba789c8f" providerId="LiveId" clId="{698923DD-4175-4E16-B171-0D7D61CDDF22}" dt="2022-06-11T04:25:18.150" v="57" actId="20577"/>
          <ac:spMkLst>
            <pc:docMk/>
            <pc:sldMk cId="974502418" sldId="308"/>
            <ac:spMk id="21" creationId="{2763AA9E-7B63-E009-FFC1-D03E9DEEC657}"/>
          </ac:spMkLst>
        </pc:spChg>
        <pc:spChg chg="add mod">
          <ac:chgData name="Manish Sharma" userId="b799adb9ba789c8f" providerId="LiveId" clId="{698923DD-4175-4E16-B171-0D7D61CDDF22}" dt="2022-06-11T04:25:10.189" v="55" actId="1076"/>
          <ac:spMkLst>
            <pc:docMk/>
            <pc:sldMk cId="974502418" sldId="308"/>
            <ac:spMk id="23" creationId="{B68B6FDB-1CA8-C076-F903-49450B14736B}"/>
          </ac:spMkLst>
        </pc:spChg>
        <pc:spChg chg="add mod">
          <ac:chgData name="Manish Sharma" userId="b799adb9ba789c8f" providerId="LiveId" clId="{698923DD-4175-4E16-B171-0D7D61CDDF22}" dt="2022-06-11T04:25:41.520" v="58"/>
          <ac:spMkLst>
            <pc:docMk/>
            <pc:sldMk cId="974502418" sldId="308"/>
            <ac:spMk id="29" creationId="{D28A72C1-971D-F8B4-E52E-CFF09F13611E}"/>
          </ac:spMkLst>
        </pc:spChg>
        <pc:spChg chg="add mod">
          <ac:chgData name="Manish Sharma" userId="b799adb9ba789c8f" providerId="LiveId" clId="{698923DD-4175-4E16-B171-0D7D61CDDF22}" dt="2022-06-11T04:25:41.520" v="58"/>
          <ac:spMkLst>
            <pc:docMk/>
            <pc:sldMk cId="974502418" sldId="308"/>
            <ac:spMk id="30" creationId="{40B8A478-1A2F-BC1A-13F2-62EB0A7213F2}"/>
          </ac:spMkLst>
        </pc:spChg>
        <pc:cxnChg chg="add mod">
          <ac:chgData name="Manish Sharma" userId="b799adb9ba789c8f" providerId="LiveId" clId="{698923DD-4175-4E16-B171-0D7D61CDDF22}" dt="2022-06-11T04:24:20.729" v="50"/>
          <ac:cxnSpMkLst>
            <pc:docMk/>
            <pc:sldMk cId="974502418" sldId="308"/>
            <ac:cxnSpMk id="9" creationId="{B2F54E82-9AB5-0BD2-0188-53DC7121E4F6}"/>
          </ac:cxnSpMkLst>
        </pc:cxnChg>
        <pc:cxnChg chg="add mod">
          <ac:chgData name="Manish Sharma" userId="b799adb9ba789c8f" providerId="LiveId" clId="{698923DD-4175-4E16-B171-0D7D61CDDF22}" dt="2022-06-11T04:24:20.729" v="50"/>
          <ac:cxnSpMkLst>
            <pc:docMk/>
            <pc:sldMk cId="974502418" sldId="308"/>
            <ac:cxnSpMk id="11" creationId="{5B80E5A8-8005-FE9F-F32C-64CDDAB8BB34}"/>
          </ac:cxnSpMkLst>
        </pc:cxnChg>
        <pc:cxnChg chg="add mod">
          <ac:chgData name="Manish Sharma" userId="b799adb9ba789c8f" providerId="LiveId" clId="{698923DD-4175-4E16-B171-0D7D61CDDF22}" dt="2022-06-11T04:24:39.313" v="51"/>
          <ac:cxnSpMkLst>
            <pc:docMk/>
            <pc:sldMk cId="974502418" sldId="308"/>
            <ac:cxnSpMk id="12" creationId="{AA7A5C72-CE31-DE7F-5C81-D8F2BA66D782}"/>
          </ac:cxnSpMkLst>
        </pc:cxnChg>
        <pc:cxnChg chg="add mod">
          <ac:chgData name="Manish Sharma" userId="b799adb9ba789c8f" providerId="LiveId" clId="{698923DD-4175-4E16-B171-0D7D61CDDF22}" dt="2022-06-11T04:24:39.313" v="51"/>
          <ac:cxnSpMkLst>
            <pc:docMk/>
            <pc:sldMk cId="974502418" sldId="308"/>
            <ac:cxnSpMk id="13" creationId="{4DDF5BFE-2760-B6C0-642C-E249094123E6}"/>
          </ac:cxnSpMkLst>
        </pc:cxnChg>
        <pc:cxnChg chg="add mod">
          <ac:chgData name="Manish Sharma" userId="b799adb9ba789c8f" providerId="LiveId" clId="{698923DD-4175-4E16-B171-0D7D61CDDF22}" dt="2022-06-11T04:24:39.313" v="51"/>
          <ac:cxnSpMkLst>
            <pc:docMk/>
            <pc:sldMk cId="974502418" sldId="308"/>
            <ac:cxnSpMk id="14" creationId="{07E2CD67-E86B-F822-780F-4346F0904581}"/>
          </ac:cxnSpMkLst>
        </pc:cxnChg>
        <pc:cxnChg chg="add mod">
          <ac:chgData name="Manish Sharma" userId="b799adb9ba789c8f" providerId="LiveId" clId="{698923DD-4175-4E16-B171-0D7D61CDDF22}" dt="2022-06-11T04:25:10.189" v="55" actId="1076"/>
          <ac:cxnSpMkLst>
            <pc:docMk/>
            <pc:sldMk cId="974502418" sldId="308"/>
            <ac:cxnSpMk id="22" creationId="{1BCA15D3-5F61-CEC3-3A67-7BAEE57C59BE}"/>
          </ac:cxnSpMkLst>
        </pc:cxnChg>
        <pc:cxnChg chg="add mod">
          <ac:chgData name="Manish Sharma" userId="b799adb9ba789c8f" providerId="LiveId" clId="{698923DD-4175-4E16-B171-0D7D61CDDF22}" dt="2022-06-11T04:25:10.189" v="55" actId="1076"/>
          <ac:cxnSpMkLst>
            <pc:docMk/>
            <pc:sldMk cId="974502418" sldId="308"/>
            <ac:cxnSpMk id="24" creationId="{59EF1290-B2EB-6908-CDEE-1FE822B0E634}"/>
          </ac:cxnSpMkLst>
        </pc:cxnChg>
        <pc:cxnChg chg="add mod">
          <ac:chgData name="Manish Sharma" userId="b799adb9ba789c8f" providerId="LiveId" clId="{698923DD-4175-4E16-B171-0D7D61CDDF22}" dt="2022-06-11T04:25:10.189" v="55" actId="1076"/>
          <ac:cxnSpMkLst>
            <pc:docMk/>
            <pc:sldMk cId="974502418" sldId="308"/>
            <ac:cxnSpMk id="25" creationId="{906CDB5F-FD37-580E-C0EB-1BBB06C6A59C}"/>
          </ac:cxnSpMkLst>
        </pc:cxnChg>
        <pc:cxnChg chg="add mod">
          <ac:chgData name="Manish Sharma" userId="b799adb9ba789c8f" providerId="LiveId" clId="{698923DD-4175-4E16-B171-0D7D61CDDF22}" dt="2022-06-11T04:25:10.189" v="55" actId="1076"/>
          <ac:cxnSpMkLst>
            <pc:docMk/>
            <pc:sldMk cId="974502418" sldId="308"/>
            <ac:cxnSpMk id="26" creationId="{FD53B053-6281-3D99-FA1F-3B70CBD4210B}"/>
          </ac:cxnSpMkLst>
        </pc:cxnChg>
        <pc:cxnChg chg="add mod">
          <ac:chgData name="Manish Sharma" userId="b799adb9ba789c8f" providerId="LiveId" clId="{698923DD-4175-4E16-B171-0D7D61CDDF22}" dt="2022-06-11T04:25:10.189" v="55" actId="1076"/>
          <ac:cxnSpMkLst>
            <pc:docMk/>
            <pc:sldMk cId="974502418" sldId="308"/>
            <ac:cxnSpMk id="27" creationId="{D8056A62-BECF-0024-4F63-83E20FF9DF0A}"/>
          </ac:cxnSpMkLst>
        </pc:cxnChg>
        <pc:cxnChg chg="add mod">
          <ac:chgData name="Manish Sharma" userId="b799adb9ba789c8f" providerId="LiveId" clId="{698923DD-4175-4E16-B171-0D7D61CDDF22}" dt="2022-06-11T04:25:41.520" v="58"/>
          <ac:cxnSpMkLst>
            <pc:docMk/>
            <pc:sldMk cId="974502418" sldId="308"/>
            <ac:cxnSpMk id="28" creationId="{E5CF47A9-6E10-B0B2-9CC2-27BC29F8689B}"/>
          </ac:cxnSpMkLst>
        </pc:cxnChg>
      </pc:sldChg>
      <pc:sldChg chg="addSp delSp modSp new mod">
        <pc:chgData name="Manish Sharma" userId="b799adb9ba789c8f" providerId="LiveId" clId="{698923DD-4175-4E16-B171-0D7D61CDDF22}" dt="2022-06-11T05:05:43.916" v="115" actId="20577"/>
        <pc:sldMkLst>
          <pc:docMk/>
          <pc:sldMk cId="484061926" sldId="309"/>
        </pc:sldMkLst>
        <pc:spChg chg="del">
          <ac:chgData name="Manish Sharma" userId="b799adb9ba789c8f" providerId="LiveId" clId="{698923DD-4175-4E16-B171-0D7D61CDDF22}" dt="2022-06-11T04:27:00.584" v="60" actId="478"/>
          <ac:spMkLst>
            <pc:docMk/>
            <pc:sldMk cId="484061926" sldId="309"/>
            <ac:spMk id="2" creationId="{87040DAE-9E9F-FC57-BDB2-48E0E19EA119}"/>
          </ac:spMkLst>
        </pc:spChg>
        <pc:spChg chg="del">
          <ac:chgData name="Manish Sharma" userId="b799adb9ba789c8f" providerId="LiveId" clId="{698923DD-4175-4E16-B171-0D7D61CDDF22}" dt="2022-06-11T04:27:00.584" v="60" actId="478"/>
          <ac:spMkLst>
            <pc:docMk/>
            <pc:sldMk cId="484061926" sldId="309"/>
            <ac:spMk id="3" creationId="{E831E5A3-8077-C0B5-6A4E-65D5B9237F54}"/>
          </ac:spMkLst>
        </pc:spChg>
        <pc:spChg chg="add mod">
          <ac:chgData name="Manish Sharma" userId="b799adb9ba789c8f" providerId="LiveId" clId="{698923DD-4175-4E16-B171-0D7D61CDDF22}" dt="2022-06-11T05:05:43.916" v="115" actId="20577"/>
          <ac:spMkLst>
            <pc:docMk/>
            <pc:sldMk cId="484061926" sldId="309"/>
            <ac:spMk id="4" creationId="{56045345-7BE5-DB72-4F31-317A2244107C}"/>
          </ac:spMkLst>
        </pc:spChg>
        <pc:spChg chg="add mod">
          <ac:chgData name="Manish Sharma" userId="b799adb9ba789c8f" providerId="LiveId" clId="{698923DD-4175-4E16-B171-0D7D61CDDF22}" dt="2022-06-11T04:28:03.201" v="62"/>
          <ac:spMkLst>
            <pc:docMk/>
            <pc:sldMk cId="484061926" sldId="309"/>
            <ac:spMk id="5" creationId="{D9C7A464-F005-FB92-857D-13F438188F88}"/>
          </ac:spMkLst>
        </pc:spChg>
        <pc:spChg chg="add mod">
          <ac:chgData name="Manish Sharma" userId="b799adb9ba789c8f" providerId="LiveId" clId="{698923DD-4175-4E16-B171-0D7D61CDDF22}" dt="2022-06-11T04:33:18.839" v="63"/>
          <ac:spMkLst>
            <pc:docMk/>
            <pc:sldMk cId="484061926" sldId="309"/>
            <ac:spMk id="7" creationId="{517DD588-A54A-BEEE-5336-71CF67A0F8EC}"/>
          </ac:spMkLst>
        </pc:spChg>
        <pc:spChg chg="add mod">
          <ac:chgData name="Manish Sharma" userId="b799adb9ba789c8f" providerId="LiveId" clId="{698923DD-4175-4E16-B171-0D7D61CDDF22}" dt="2022-06-11T04:33:30.905" v="64"/>
          <ac:spMkLst>
            <pc:docMk/>
            <pc:sldMk cId="484061926" sldId="309"/>
            <ac:spMk id="9" creationId="{D2641719-E155-98B4-D33A-DE59D3D23F20}"/>
          </ac:spMkLst>
        </pc:spChg>
        <pc:spChg chg="add mod">
          <ac:chgData name="Manish Sharma" userId="b799adb9ba789c8f" providerId="LiveId" clId="{698923DD-4175-4E16-B171-0D7D61CDDF22}" dt="2022-06-11T04:33:44.917" v="65"/>
          <ac:spMkLst>
            <pc:docMk/>
            <pc:sldMk cId="484061926" sldId="309"/>
            <ac:spMk id="11" creationId="{49B7834D-7FFE-0833-E40D-2A6B5963E0D5}"/>
          </ac:spMkLst>
        </pc:spChg>
        <pc:cxnChg chg="add mod">
          <ac:chgData name="Manish Sharma" userId="b799adb9ba789c8f" providerId="LiveId" clId="{698923DD-4175-4E16-B171-0D7D61CDDF22}" dt="2022-06-11T04:28:03.201" v="62"/>
          <ac:cxnSpMkLst>
            <pc:docMk/>
            <pc:sldMk cId="484061926" sldId="309"/>
            <ac:cxnSpMk id="6" creationId="{F0C7EE49-7B3C-7008-C7C4-EAFBF7496DC1}"/>
          </ac:cxnSpMkLst>
        </pc:cxnChg>
        <pc:cxnChg chg="add mod">
          <ac:chgData name="Manish Sharma" userId="b799adb9ba789c8f" providerId="LiveId" clId="{698923DD-4175-4E16-B171-0D7D61CDDF22}" dt="2022-06-11T04:33:18.839" v="63"/>
          <ac:cxnSpMkLst>
            <pc:docMk/>
            <pc:sldMk cId="484061926" sldId="309"/>
            <ac:cxnSpMk id="8" creationId="{A53BDEE2-2ECA-6743-A1F2-4B8348D2CCC6}"/>
          </ac:cxnSpMkLst>
        </pc:cxnChg>
        <pc:cxnChg chg="add mod">
          <ac:chgData name="Manish Sharma" userId="b799adb9ba789c8f" providerId="LiveId" clId="{698923DD-4175-4E16-B171-0D7D61CDDF22}" dt="2022-06-11T04:33:30.905" v="64"/>
          <ac:cxnSpMkLst>
            <pc:docMk/>
            <pc:sldMk cId="484061926" sldId="309"/>
            <ac:cxnSpMk id="10" creationId="{2C392E04-76FA-3FEA-EEC8-D125B2368F72}"/>
          </ac:cxnSpMkLst>
        </pc:cxnChg>
        <pc:cxnChg chg="add mod">
          <ac:chgData name="Manish Sharma" userId="b799adb9ba789c8f" providerId="LiveId" clId="{698923DD-4175-4E16-B171-0D7D61CDDF22}" dt="2022-06-11T04:33:44.917" v="65"/>
          <ac:cxnSpMkLst>
            <pc:docMk/>
            <pc:sldMk cId="484061926" sldId="309"/>
            <ac:cxnSpMk id="12" creationId="{6AF7943C-6053-4C9E-E280-9166029CDBCC}"/>
          </ac:cxnSpMkLst>
        </pc:cxnChg>
      </pc:sldChg>
      <pc:sldChg chg="addSp delSp modSp new mod">
        <pc:chgData name="Manish Sharma" userId="b799adb9ba789c8f" providerId="LiveId" clId="{698923DD-4175-4E16-B171-0D7D61CDDF22}" dt="2022-06-11T04:40:21.297" v="108"/>
        <pc:sldMkLst>
          <pc:docMk/>
          <pc:sldMk cId="713330616" sldId="310"/>
        </pc:sldMkLst>
        <pc:spChg chg="mod">
          <ac:chgData name="Manish Sharma" userId="b799adb9ba789c8f" providerId="LiveId" clId="{698923DD-4175-4E16-B171-0D7D61CDDF22}" dt="2022-06-11T04:39:38.999" v="103" actId="20577"/>
          <ac:spMkLst>
            <pc:docMk/>
            <pc:sldMk cId="713330616" sldId="310"/>
            <ac:spMk id="2" creationId="{BE0B3559-536D-6ACA-23AB-55A00BE0A7DD}"/>
          </ac:spMkLst>
        </pc:spChg>
        <pc:spChg chg="del">
          <ac:chgData name="Manish Sharma" userId="b799adb9ba789c8f" providerId="LiveId" clId="{698923DD-4175-4E16-B171-0D7D61CDDF22}" dt="2022-06-11T04:39:42.137" v="104" actId="478"/>
          <ac:spMkLst>
            <pc:docMk/>
            <pc:sldMk cId="713330616" sldId="310"/>
            <ac:spMk id="3" creationId="{00FE8447-61E0-D107-51C2-603AC78C42F9}"/>
          </ac:spMkLst>
        </pc:spChg>
        <pc:spChg chg="add mod">
          <ac:chgData name="Manish Sharma" userId="b799adb9ba789c8f" providerId="LiveId" clId="{698923DD-4175-4E16-B171-0D7D61CDDF22}" dt="2022-06-11T04:39:48.078" v="105"/>
          <ac:spMkLst>
            <pc:docMk/>
            <pc:sldMk cId="713330616" sldId="310"/>
            <ac:spMk id="4" creationId="{C9471338-E8D1-3D75-EFFC-CE14A003BF17}"/>
          </ac:spMkLst>
        </pc:spChg>
        <pc:spChg chg="add mod">
          <ac:chgData name="Manish Sharma" userId="b799adb9ba789c8f" providerId="LiveId" clId="{698923DD-4175-4E16-B171-0D7D61CDDF22}" dt="2022-06-11T04:39:48.078" v="105"/>
          <ac:spMkLst>
            <pc:docMk/>
            <pc:sldMk cId="713330616" sldId="310"/>
            <ac:spMk id="5" creationId="{D963ADD7-778D-B0BA-610E-357EFC45D0AD}"/>
          </ac:spMkLst>
        </pc:spChg>
        <pc:spChg chg="add mod">
          <ac:chgData name="Manish Sharma" userId="b799adb9ba789c8f" providerId="LiveId" clId="{698923DD-4175-4E16-B171-0D7D61CDDF22}" dt="2022-06-11T04:40:04.411" v="106"/>
          <ac:spMkLst>
            <pc:docMk/>
            <pc:sldMk cId="713330616" sldId="310"/>
            <ac:spMk id="6" creationId="{CAE96EEE-7B4B-5F2F-91A1-8B7F74E85124}"/>
          </ac:spMkLst>
        </pc:spChg>
        <pc:spChg chg="add mod">
          <ac:chgData name="Manish Sharma" userId="b799adb9ba789c8f" providerId="LiveId" clId="{698923DD-4175-4E16-B171-0D7D61CDDF22}" dt="2022-06-11T04:40:15.183" v="107"/>
          <ac:spMkLst>
            <pc:docMk/>
            <pc:sldMk cId="713330616" sldId="310"/>
            <ac:spMk id="7" creationId="{CD66260C-868E-6DDD-D576-6BD549F6DF61}"/>
          </ac:spMkLst>
        </pc:spChg>
        <pc:spChg chg="add mod">
          <ac:chgData name="Manish Sharma" userId="b799adb9ba789c8f" providerId="LiveId" clId="{698923DD-4175-4E16-B171-0D7D61CDDF22}" dt="2022-06-11T04:40:15.183" v="107"/>
          <ac:spMkLst>
            <pc:docMk/>
            <pc:sldMk cId="713330616" sldId="310"/>
            <ac:spMk id="8" creationId="{4FCCED44-7EFE-5D0F-576E-E7366D007105}"/>
          </ac:spMkLst>
        </pc:spChg>
        <pc:spChg chg="add mod">
          <ac:chgData name="Manish Sharma" userId="b799adb9ba789c8f" providerId="LiveId" clId="{698923DD-4175-4E16-B171-0D7D61CDDF22}" dt="2022-06-11T04:40:15.183" v="107"/>
          <ac:spMkLst>
            <pc:docMk/>
            <pc:sldMk cId="713330616" sldId="310"/>
            <ac:spMk id="9" creationId="{31CD7F4F-5835-F262-4BE3-7C6BBBB6F94F}"/>
          </ac:spMkLst>
        </pc:spChg>
        <pc:spChg chg="add mod">
          <ac:chgData name="Manish Sharma" userId="b799adb9ba789c8f" providerId="LiveId" clId="{698923DD-4175-4E16-B171-0D7D61CDDF22}" dt="2022-06-11T04:40:15.183" v="107"/>
          <ac:spMkLst>
            <pc:docMk/>
            <pc:sldMk cId="713330616" sldId="310"/>
            <ac:spMk id="10" creationId="{38A06B9A-98E4-529A-A44C-CCC52E5F017B}"/>
          </ac:spMkLst>
        </pc:spChg>
        <pc:spChg chg="add mod">
          <ac:chgData name="Manish Sharma" userId="b799adb9ba789c8f" providerId="LiveId" clId="{698923DD-4175-4E16-B171-0D7D61CDDF22}" dt="2022-06-11T04:40:21.297" v="108"/>
          <ac:spMkLst>
            <pc:docMk/>
            <pc:sldMk cId="713330616" sldId="310"/>
            <ac:spMk id="11" creationId="{636E6A9C-BDFF-3410-E21F-2E4DBF9D90EE}"/>
          </ac:spMkLst>
        </pc:spChg>
        <pc:spChg chg="add mod">
          <ac:chgData name="Manish Sharma" userId="b799adb9ba789c8f" providerId="LiveId" clId="{698923DD-4175-4E16-B171-0D7D61CDDF22}" dt="2022-06-11T04:40:21.297" v="108"/>
          <ac:spMkLst>
            <pc:docMk/>
            <pc:sldMk cId="713330616" sldId="310"/>
            <ac:spMk id="12" creationId="{4DD0FBED-4271-CD72-E596-1EE0AF708E80}"/>
          </ac:spMkLst>
        </pc:spChg>
        <pc:spChg chg="add mod">
          <ac:chgData name="Manish Sharma" userId="b799adb9ba789c8f" providerId="LiveId" clId="{698923DD-4175-4E16-B171-0D7D61CDDF22}" dt="2022-06-11T04:40:21.297" v="108"/>
          <ac:spMkLst>
            <pc:docMk/>
            <pc:sldMk cId="713330616" sldId="310"/>
            <ac:spMk id="13" creationId="{4DAD5D4E-BC78-A5B8-2015-05F5D30A339F}"/>
          </ac:spMkLst>
        </pc:spChg>
        <pc:spChg chg="add mod">
          <ac:chgData name="Manish Sharma" userId="b799adb9ba789c8f" providerId="LiveId" clId="{698923DD-4175-4E16-B171-0D7D61CDDF22}" dt="2022-06-11T04:40:21.297" v="108"/>
          <ac:spMkLst>
            <pc:docMk/>
            <pc:sldMk cId="713330616" sldId="310"/>
            <ac:spMk id="14" creationId="{C2857449-D7F9-26D3-1CCA-6E6DA8784F89}"/>
          </ac:spMkLst>
        </pc:spChg>
      </pc:sldChg>
      <pc:sldChg chg="add">
        <pc:chgData name="Manish Sharma" userId="b799adb9ba789c8f" providerId="LiveId" clId="{698923DD-4175-4E16-B171-0D7D61CDDF22}" dt="2022-06-11T04:41:29.683" v="109"/>
        <pc:sldMkLst>
          <pc:docMk/>
          <pc:sldMk cId="1222050639" sldId="311"/>
        </pc:sldMkLst>
      </pc:sldChg>
      <pc:sldChg chg="add">
        <pc:chgData name="Manish Sharma" userId="b799adb9ba789c8f" providerId="LiveId" clId="{698923DD-4175-4E16-B171-0D7D61CDDF22}" dt="2022-06-11T04:52:48.712" v="110"/>
        <pc:sldMkLst>
          <pc:docMk/>
          <pc:sldMk cId="3578941083" sldId="329"/>
        </pc:sldMkLst>
      </pc:sldChg>
      <pc:sldChg chg="addSp delSp modSp new mod">
        <pc:chgData name="Manish Sharma" userId="b799adb9ba789c8f" providerId="LiveId" clId="{698923DD-4175-4E16-B171-0D7D61CDDF22}" dt="2022-06-11T05:21:52.583" v="151" actId="1076"/>
        <pc:sldMkLst>
          <pc:docMk/>
          <pc:sldMk cId="458260774" sldId="330"/>
        </pc:sldMkLst>
        <pc:spChg chg="del">
          <ac:chgData name="Manish Sharma" userId="b799adb9ba789c8f" providerId="LiveId" clId="{698923DD-4175-4E16-B171-0D7D61CDDF22}" dt="2022-06-11T05:15:51.639" v="117" actId="478"/>
          <ac:spMkLst>
            <pc:docMk/>
            <pc:sldMk cId="458260774" sldId="330"/>
            <ac:spMk id="2" creationId="{F6A7DD2A-08E0-C5E0-7C31-60BC45665E60}"/>
          </ac:spMkLst>
        </pc:spChg>
        <pc:spChg chg="del">
          <ac:chgData name="Manish Sharma" userId="b799adb9ba789c8f" providerId="LiveId" clId="{698923DD-4175-4E16-B171-0D7D61CDDF22}" dt="2022-06-11T05:15:51.639" v="117" actId="478"/>
          <ac:spMkLst>
            <pc:docMk/>
            <pc:sldMk cId="458260774" sldId="330"/>
            <ac:spMk id="3" creationId="{A0375F03-7665-E629-67FB-8A428380D51B}"/>
          </ac:spMkLst>
        </pc:spChg>
        <pc:spChg chg="add mod">
          <ac:chgData name="Manish Sharma" userId="b799adb9ba789c8f" providerId="LiveId" clId="{698923DD-4175-4E16-B171-0D7D61CDDF22}" dt="2022-06-11T05:19:04.696" v="125" actId="20577"/>
          <ac:spMkLst>
            <pc:docMk/>
            <pc:sldMk cId="458260774" sldId="330"/>
            <ac:spMk id="4" creationId="{D02CA71A-D578-2DBB-5D8D-33F346C7BDA5}"/>
          </ac:spMkLst>
        </pc:spChg>
        <pc:spChg chg="add mod">
          <ac:chgData name="Manish Sharma" userId="b799adb9ba789c8f" providerId="LiveId" clId="{698923DD-4175-4E16-B171-0D7D61CDDF22}" dt="2022-06-11T05:18:26.835" v="118"/>
          <ac:spMkLst>
            <pc:docMk/>
            <pc:sldMk cId="458260774" sldId="330"/>
            <ac:spMk id="6" creationId="{E178715B-FA9B-85AC-8AB8-747F8D5FE5E2}"/>
          </ac:spMkLst>
        </pc:spChg>
        <pc:spChg chg="add mod">
          <ac:chgData name="Manish Sharma" userId="b799adb9ba789c8f" providerId="LiveId" clId="{698923DD-4175-4E16-B171-0D7D61CDDF22}" dt="2022-06-11T05:18:36.048" v="119"/>
          <ac:spMkLst>
            <pc:docMk/>
            <pc:sldMk cId="458260774" sldId="330"/>
            <ac:spMk id="7" creationId="{FC69A43D-E25F-121E-98FF-37EC4AB1EE71}"/>
          </ac:spMkLst>
        </pc:spChg>
        <pc:spChg chg="add mod">
          <ac:chgData name="Manish Sharma" userId="b799adb9ba789c8f" providerId="LiveId" clId="{698923DD-4175-4E16-B171-0D7D61CDDF22}" dt="2022-06-11T05:19:25.744" v="126"/>
          <ac:spMkLst>
            <pc:docMk/>
            <pc:sldMk cId="458260774" sldId="330"/>
            <ac:spMk id="9" creationId="{FFD14540-B0B5-26E3-2CD9-50F76D010241}"/>
          </ac:spMkLst>
        </pc:spChg>
        <pc:spChg chg="add mod">
          <ac:chgData name="Manish Sharma" userId="b799adb9ba789c8f" providerId="LiveId" clId="{698923DD-4175-4E16-B171-0D7D61CDDF22}" dt="2022-06-11T05:19:25.744" v="126"/>
          <ac:spMkLst>
            <pc:docMk/>
            <pc:sldMk cId="458260774" sldId="330"/>
            <ac:spMk id="10" creationId="{A3BA8929-A4DE-5473-2752-DBC9EFEF465F}"/>
          </ac:spMkLst>
        </pc:spChg>
        <pc:spChg chg="add mod">
          <ac:chgData name="Manish Sharma" userId="b799adb9ba789c8f" providerId="LiveId" clId="{698923DD-4175-4E16-B171-0D7D61CDDF22}" dt="2022-06-11T05:19:38.039" v="127"/>
          <ac:spMkLst>
            <pc:docMk/>
            <pc:sldMk cId="458260774" sldId="330"/>
            <ac:spMk id="12" creationId="{5B20352C-FC99-208C-6BF6-599255AB2688}"/>
          </ac:spMkLst>
        </pc:spChg>
        <pc:spChg chg="add mod">
          <ac:chgData name="Manish Sharma" userId="b799adb9ba789c8f" providerId="LiveId" clId="{698923DD-4175-4E16-B171-0D7D61CDDF22}" dt="2022-06-11T05:19:38.039" v="127"/>
          <ac:spMkLst>
            <pc:docMk/>
            <pc:sldMk cId="458260774" sldId="330"/>
            <ac:spMk id="13" creationId="{455CF342-ED71-73BE-9EC3-CF625B384F27}"/>
          </ac:spMkLst>
        </pc:spChg>
        <pc:spChg chg="add mod">
          <ac:chgData name="Manish Sharma" userId="b799adb9ba789c8f" providerId="LiveId" clId="{698923DD-4175-4E16-B171-0D7D61CDDF22}" dt="2022-06-11T05:20:00.048" v="128"/>
          <ac:spMkLst>
            <pc:docMk/>
            <pc:sldMk cId="458260774" sldId="330"/>
            <ac:spMk id="14" creationId="{3800B3BF-394B-305B-7A95-60F09DB07C59}"/>
          </ac:spMkLst>
        </pc:spChg>
        <pc:spChg chg="add mod">
          <ac:chgData name="Manish Sharma" userId="b799adb9ba789c8f" providerId="LiveId" clId="{698923DD-4175-4E16-B171-0D7D61CDDF22}" dt="2022-06-11T05:20:00.048" v="128"/>
          <ac:spMkLst>
            <pc:docMk/>
            <pc:sldMk cId="458260774" sldId="330"/>
            <ac:spMk id="16" creationId="{17C5A9C4-02D9-D3A8-02F9-024F5468E763}"/>
          </ac:spMkLst>
        </pc:spChg>
        <pc:spChg chg="add mod">
          <ac:chgData name="Manish Sharma" userId="b799adb9ba789c8f" providerId="LiveId" clId="{698923DD-4175-4E16-B171-0D7D61CDDF22}" dt="2022-06-11T05:20:00.048" v="128"/>
          <ac:spMkLst>
            <pc:docMk/>
            <pc:sldMk cId="458260774" sldId="330"/>
            <ac:spMk id="17" creationId="{B44F5B99-DA28-2F6C-C69C-410557621308}"/>
          </ac:spMkLst>
        </pc:spChg>
        <pc:spChg chg="add mod">
          <ac:chgData name="Manish Sharma" userId="b799adb9ba789c8f" providerId="LiveId" clId="{698923DD-4175-4E16-B171-0D7D61CDDF22}" dt="2022-06-11T05:20:21.658" v="130"/>
          <ac:spMkLst>
            <pc:docMk/>
            <pc:sldMk cId="458260774" sldId="330"/>
            <ac:spMk id="21" creationId="{BB29F9E6-E4C9-0522-CC93-00B966A0D8B5}"/>
          </ac:spMkLst>
        </pc:spChg>
        <pc:spChg chg="add mod">
          <ac:chgData name="Manish Sharma" userId="b799adb9ba789c8f" providerId="LiveId" clId="{698923DD-4175-4E16-B171-0D7D61CDDF22}" dt="2022-06-11T05:20:21.658" v="130"/>
          <ac:spMkLst>
            <pc:docMk/>
            <pc:sldMk cId="458260774" sldId="330"/>
            <ac:spMk id="22" creationId="{8764D236-5E39-0501-1BDC-65EA78E99D71}"/>
          </ac:spMkLst>
        </pc:spChg>
        <pc:spChg chg="add mod">
          <ac:chgData name="Manish Sharma" userId="b799adb9ba789c8f" providerId="LiveId" clId="{698923DD-4175-4E16-B171-0D7D61CDDF22}" dt="2022-06-11T05:20:34.469" v="131"/>
          <ac:spMkLst>
            <pc:docMk/>
            <pc:sldMk cId="458260774" sldId="330"/>
            <ac:spMk id="23" creationId="{133DFACF-EF08-DD00-88B0-EC46F56D7944}"/>
          </ac:spMkLst>
        </pc:spChg>
        <pc:spChg chg="add mod">
          <ac:chgData name="Manish Sharma" userId="b799adb9ba789c8f" providerId="LiveId" clId="{698923DD-4175-4E16-B171-0D7D61CDDF22}" dt="2022-06-11T05:20:51.021" v="132"/>
          <ac:spMkLst>
            <pc:docMk/>
            <pc:sldMk cId="458260774" sldId="330"/>
            <ac:spMk id="24" creationId="{7D364ADF-9D5E-39C7-7B73-9AF9F7A151BF}"/>
          </ac:spMkLst>
        </pc:spChg>
        <pc:spChg chg="add mod">
          <ac:chgData name="Manish Sharma" userId="b799adb9ba789c8f" providerId="LiveId" clId="{698923DD-4175-4E16-B171-0D7D61CDDF22}" dt="2022-06-11T05:20:51.021" v="132"/>
          <ac:spMkLst>
            <pc:docMk/>
            <pc:sldMk cId="458260774" sldId="330"/>
            <ac:spMk id="25" creationId="{DE9977C3-56B4-D825-A9E9-4AE8988E1EAE}"/>
          </ac:spMkLst>
        </pc:spChg>
        <pc:spChg chg="add mod">
          <ac:chgData name="Manish Sharma" userId="b799adb9ba789c8f" providerId="LiveId" clId="{698923DD-4175-4E16-B171-0D7D61CDDF22}" dt="2022-06-11T05:20:51.021" v="132"/>
          <ac:spMkLst>
            <pc:docMk/>
            <pc:sldMk cId="458260774" sldId="330"/>
            <ac:spMk id="26" creationId="{86D6F781-BE32-5DCC-9F4C-EF9B0EEC4B1A}"/>
          </ac:spMkLst>
        </pc:spChg>
        <pc:spChg chg="add mod">
          <ac:chgData name="Manish Sharma" userId="b799adb9ba789c8f" providerId="LiveId" clId="{698923DD-4175-4E16-B171-0D7D61CDDF22}" dt="2022-06-11T05:21:08.778" v="133"/>
          <ac:spMkLst>
            <pc:docMk/>
            <pc:sldMk cId="458260774" sldId="330"/>
            <ac:spMk id="29" creationId="{989F4EF4-68CC-0E6A-510D-66F97FEE9DB7}"/>
          </ac:spMkLst>
        </pc:spChg>
        <pc:spChg chg="add mod">
          <ac:chgData name="Manish Sharma" userId="b799adb9ba789c8f" providerId="LiveId" clId="{698923DD-4175-4E16-B171-0D7D61CDDF22}" dt="2022-06-11T05:21:08.778" v="133"/>
          <ac:spMkLst>
            <pc:docMk/>
            <pc:sldMk cId="458260774" sldId="330"/>
            <ac:spMk id="30" creationId="{15722597-FC95-51F7-7019-9C54FE56F340}"/>
          </ac:spMkLst>
        </pc:spChg>
        <pc:spChg chg="add mod">
          <ac:chgData name="Manish Sharma" userId="b799adb9ba789c8f" providerId="LiveId" clId="{698923DD-4175-4E16-B171-0D7D61CDDF22}" dt="2022-06-11T05:21:52.583" v="151" actId="1076"/>
          <ac:spMkLst>
            <pc:docMk/>
            <pc:sldMk cId="458260774" sldId="330"/>
            <ac:spMk id="31" creationId="{B020D3AA-2A5E-85D5-939B-BEA1BC92A9A0}"/>
          </ac:spMkLst>
        </pc:spChg>
        <pc:cxnChg chg="add mod">
          <ac:chgData name="Manish Sharma" userId="b799adb9ba789c8f" providerId="LiveId" clId="{698923DD-4175-4E16-B171-0D7D61CDDF22}" dt="2022-06-11T05:18:26.835" v="118"/>
          <ac:cxnSpMkLst>
            <pc:docMk/>
            <pc:sldMk cId="458260774" sldId="330"/>
            <ac:cxnSpMk id="5" creationId="{A4023285-B03C-E27E-CA49-8A6D66ABA399}"/>
          </ac:cxnSpMkLst>
        </pc:cxnChg>
        <pc:cxnChg chg="add mod">
          <ac:chgData name="Manish Sharma" userId="b799adb9ba789c8f" providerId="LiveId" clId="{698923DD-4175-4E16-B171-0D7D61CDDF22}" dt="2022-06-11T05:19:25.744" v="126"/>
          <ac:cxnSpMkLst>
            <pc:docMk/>
            <pc:sldMk cId="458260774" sldId="330"/>
            <ac:cxnSpMk id="8" creationId="{ABDF4988-850A-0E27-5EDB-5375BAEEA17B}"/>
          </ac:cxnSpMkLst>
        </pc:cxnChg>
        <pc:cxnChg chg="add mod">
          <ac:chgData name="Manish Sharma" userId="b799adb9ba789c8f" providerId="LiveId" clId="{698923DD-4175-4E16-B171-0D7D61CDDF22}" dt="2022-06-11T05:19:38.039" v="127"/>
          <ac:cxnSpMkLst>
            <pc:docMk/>
            <pc:sldMk cId="458260774" sldId="330"/>
            <ac:cxnSpMk id="11" creationId="{1799B653-AA44-D299-A68D-2D4EFF9A3902}"/>
          </ac:cxnSpMkLst>
        </pc:cxnChg>
        <pc:cxnChg chg="add mod">
          <ac:chgData name="Manish Sharma" userId="b799adb9ba789c8f" providerId="LiveId" clId="{698923DD-4175-4E16-B171-0D7D61CDDF22}" dt="2022-06-11T05:20:00.048" v="128"/>
          <ac:cxnSpMkLst>
            <pc:docMk/>
            <pc:sldMk cId="458260774" sldId="330"/>
            <ac:cxnSpMk id="15" creationId="{70C9BF6A-4B2A-716E-9DBE-E69F31284206}"/>
          </ac:cxnSpMkLst>
        </pc:cxnChg>
        <pc:cxnChg chg="add mod">
          <ac:chgData name="Manish Sharma" userId="b799adb9ba789c8f" providerId="LiveId" clId="{698923DD-4175-4E16-B171-0D7D61CDDF22}" dt="2022-06-11T05:20:00.048" v="128"/>
          <ac:cxnSpMkLst>
            <pc:docMk/>
            <pc:sldMk cId="458260774" sldId="330"/>
            <ac:cxnSpMk id="18" creationId="{593F6386-64CA-4981-9834-AF8857B02D15}"/>
          </ac:cxnSpMkLst>
        </pc:cxnChg>
        <pc:cxnChg chg="add mod">
          <ac:chgData name="Manish Sharma" userId="b799adb9ba789c8f" providerId="LiveId" clId="{698923DD-4175-4E16-B171-0D7D61CDDF22}" dt="2022-06-11T05:20:00.048" v="128"/>
          <ac:cxnSpMkLst>
            <pc:docMk/>
            <pc:sldMk cId="458260774" sldId="330"/>
            <ac:cxnSpMk id="19" creationId="{2199F039-D0FC-1D84-470C-935A75DE9CAB}"/>
          </ac:cxnSpMkLst>
        </pc:cxnChg>
        <pc:cxnChg chg="add mod">
          <ac:chgData name="Manish Sharma" userId="b799adb9ba789c8f" providerId="LiveId" clId="{698923DD-4175-4E16-B171-0D7D61CDDF22}" dt="2022-06-11T05:20:06.952" v="129"/>
          <ac:cxnSpMkLst>
            <pc:docMk/>
            <pc:sldMk cId="458260774" sldId="330"/>
            <ac:cxnSpMk id="20" creationId="{48919B59-BC43-5B26-75E0-E3B464A84189}"/>
          </ac:cxnSpMkLst>
        </pc:cxnChg>
        <pc:cxnChg chg="add mod">
          <ac:chgData name="Manish Sharma" userId="b799adb9ba789c8f" providerId="LiveId" clId="{698923DD-4175-4E16-B171-0D7D61CDDF22}" dt="2022-06-11T05:21:08.778" v="133"/>
          <ac:cxnSpMkLst>
            <pc:docMk/>
            <pc:sldMk cId="458260774" sldId="330"/>
            <ac:cxnSpMk id="27" creationId="{C6089246-691A-6CF5-13E6-81655AF2127D}"/>
          </ac:cxnSpMkLst>
        </pc:cxnChg>
        <pc:cxnChg chg="add mod">
          <ac:chgData name="Manish Sharma" userId="b799adb9ba789c8f" providerId="LiveId" clId="{698923DD-4175-4E16-B171-0D7D61CDDF22}" dt="2022-06-11T05:21:08.778" v="133"/>
          <ac:cxnSpMkLst>
            <pc:docMk/>
            <pc:sldMk cId="458260774" sldId="330"/>
            <ac:cxnSpMk id="28" creationId="{756B4F74-9083-5100-3B30-2B2F72F67610}"/>
          </ac:cxnSpMkLst>
        </pc:cxnChg>
      </pc:sldChg>
      <pc:sldChg chg="add">
        <pc:chgData name="Manish Sharma" userId="b799adb9ba789c8f" providerId="LiveId" clId="{698923DD-4175-4E16-B171-0D7D61CDDF22}" dt="2022-06-11T05:51:46.762" v="152"/>
        <pc:sldMkLst>
          <pc:docMk/>
          <pc:sldMk cId="1148456520" sldId="331"/>
        </pc:sldMkLst>
      </pc:sldChg>
      <pc:sldChg chg="add">
        <pc:chgData name="Manish Sharma" userId="b799adb9ba789c8f" providerId="LiveId" clId="{698923DD-4175-4E16-B171-0D7D61CDDF22}" dt="2022-06-19T09:55:19.812" v="995"/>
        <pc:sldMkLst>
          <pc:docMk/>
          <pc:sldMk cId="3305788119" sldId="334"/>
        </pc:sldMkLst>
      </pc:sldChg>
      <pc:sldChg chg="add">
        <pc:chgData name="Manish Sharma" userId="b799adb9ba789c8f" providerId="LiveId" clId="{698923DD-4175-4E16-B171-0D7D61CDDF22}" dt="2022-06-19T10:03:32.485" v="1116"/>
        <pc:sldMkLst>
          <pc:docMk/>
          <pc:sldMk cId="599601856" sldId="336"/>
        </pc:sldMkLst>
      </pc:sldChg>
      <pc:sldChg chg="add">
        <pc:chgData name="Manish Sharma" userId="b799adb9ba789c8f" providerId="LiveId" clId="{698923DD-4175-4E16-B171-0D7D61CDDF22}" dt="2022-06-12T11:01:58.339" v="827"/>
        <pc:sldMkLst>
          <pc:docMk/>
          <pc:sldMk cId="2737212266" sldId="340"/>
        </pc:sldMkLst>
      </pc:sldChg>
      <pc:sldChg chg="add">
        <pc:chgData name="Manish Sharma" userId="b799adb9ba789c8f" providerId="LiveId" clId="{698923DD-4175-4E16-B171-0D7D61CDDF22}" dt="2022-06-12T11:01:58.339" v="827"/>
        <pc:sldMkLst>
          <pc:docMk/>
          <pc:sldMk cId="1876232458" sldId="341"/>
        </pc:sldMkLst>
      </pc:sldChg>
      <pc:sldChg chg="add">
        <pc:chgData name="Manish Sharma" userId="b799adb9ba789c8f" providerId="LiveId" clId="{698923DD-4175-4E16-B171-0D7D61CDDF22}" dt="2022-06-12T10:22:47.491" v="825"/>
        <pc:sldMkLst>
          <pc:docMk/>
          <pc:sldMk cId="1083906838" sldId="344"/>
        </pc:sldMkLst>
      </pc:sldChg>
      <pc:sldChg chg="modSp add mod">
        <pc:chgData name="Manish Sharma" userId="b799adb9ba789c8f" providerId="LiveId" clId="{698923DD-4175-4E16-B171-0D7D61CDDF22}" dt="2022-06-19T10:01:49.796" v="1115" actId="20577"/>
        <pc:sldMkLst>
          <pc:docMk/>
          <pc:sldMk cId="3543660359" sldId="354"/>
        </pc:sldMkLst>
        <pc:spChg chg="mod">
          <ac:chgData name="Manish Sharma" userId="b799adb9ba789c8f" providerId="LiveId" clId="{698923DD-4175-4E16-B171-0D7D61CDDF22}" dt="2022-06-19T10:01:49.796" v="1115" actId="20577"/>
          <ac:spMkLst>
            <pc:docMk/>
            <pc:sldMk cId="3543660359" sldId="354"/>
            <ac:spMk id="3" creationId="{38AA7A56-7317-443A-B362-D7EF140B1CD1}"/>
          </ac:spMkLst>
        </pc:spChg>
      </pc:sldChg>
      <pc:sldChg chg="add">
        <pc:chgData name="Manish Sharma" userId="b799adb9ba789c8f" providerId="LiveId" clId="{698923DD-4175-4E16-B171-0D7D61CDDF22}" dt="2022-06-11T09:23:54.967" v="155"/>
        <pc:sldMkLst>
          <pc:docMk/>
          <pc:sldMk cId="2514910419" sldId="379"/>
        </pc:sldMkLst>
      </pc:sldChg>
      <pc:sldChg chg="add">
        <pc:chgData name="Manish Sharma" userId="b799adb9ba789c8f" providerId="LiveId" clId="{698923DD-4175-4E16-B171-0D7D61CDDF22}" dt="2022-06-12T05:13:31.859" v="733"/>
        <pc:sldMkLst>
          <pc:docMk/>
          <pc:sldMk cId="486550458" sldId="383"/>
        </pc:sldMkLst>
      </pc:sldChg>
      <pc:sldChg chg="add">
        <pc:chgData name="Manish Sharma" userId="b799adb9ba789c8f" providerId="LiveId" clId="{698923DD-4175-4E16-B171-0D7D61CDDF22}" dt="2022-06-12T05:13:31.859" v="733"/>
        <pc:sldMkLst>
          <pc:docMk/>
          <pc:sldMk cId="1424805398" sldId="384"/>
        </pc:sldMkLst>
      </pc:sldChg>
      <pc:sldChg chg="add">
        <pc:chgData name="Manish Sharma" userId="b799adb9ba789c8f" providerId="LiveId" clId="{698923DD-4175-4E16-B171-0D7D61CDDF22}" dt="2022-06-12T07:03:20.724" v="784"/>
        <pc:sldMkLst>
          <pc:docMk/>
          <pc:sldMk cId="1239693065" sldId="386"/>
        </pc:sldMkLst>
      </pc:sldChg>
      <pc:sldChg chg="add">
        <pc:chgData name="Manish Sharma" userId="b799adb9ba789c8f" providerId="LiveId" clId="{698923DD-4175-4E16-B171-0D7D61CDDF22}" dt="2022-06-12T07:03:20.724" v="784"/>
        <pc:sldMkLst>
          <pc:docMk/>
          <pc:sldMk cId="2331089218" sldId="387"/>
        </pc:sldMkLst>
      </pc:sldChg>
      <pc:sldChg chg="add">
        <pc:chgData name="Manish Sharma" userId="b799adb9ba789c8f" providerId="LiveId" clId="{698923DD-4175-4E16-B171-0D7D61CDDF22}" dt="2022-06-12T07:03:20.724" v="784"/>
        <pc:sldMkLst>
          <pc:docMk/>
          <pc:sldMk cId="940231496" sldId="388"/>
        </pc:sldMkLst>
      </pc:sldChg>
      <pc:sldChg chg="add">
        <pc:chgData name="Manish Sharma" userId="b799adb9ba789c8f" providerId="LiveId" clId="{698923DD-4175-4E16-B171-0D7D61CDDF22}" dt="2022-06-18T11:33:41.317" v="931"/>
        <pc:sldMkLst>
          <pc:docMk/>
          <pc:sldMk cId="3313300973" sldId="391"/>
        </pc:sldMkLst>
      </pc:sldChg>
      <pc:sldChg chg="add">
        <pc:chgData name="Manish Sharma" userId="b799adb9ba789c8f" providerId="LiveId" clId="{698923DD-4175-4E16-B171-0D7D61CDDF22}" dt="2022-06-18T04:33:35.480" v="828"/>
        <pc:sldMkLst>
          <pc:docMk/>
          <pc:sldMk cId="2204562738" sldId="392"/>
        </pc:sldMkLst>
      </pc:sldChg>
      <pc:sldChg chg="add">
        <pc:chgData name="Manish Sharma" userId="b799adb9ba789c8f" providerId="LiveId" clId="{698923DD-4175-4E16-B171-0D7D61CDDF22}" dt="2022-06-12T10:22:47.491" v="825"/>
        <pc:sldMkLst>
          <pc:docMk/>
          <pc:sldMk cId="23709531" sldId="393"/>
        </pc:sldMkLst>
      </pc:sldChg>
      <pc:sldChg chg="add">
        <pc:chgData name="Manish Sharma" userId="b799adb9ba789c8f" providerId="LiveId" clId="{698923DD-4175-4E16-B171-0D7D61CDDF22}" dt="2022-06-18T09:35:30.699" v="928"/>
        <pc:sldMkLst>
          <pc:docMk/>
          <pc:sldMk cId="694169232" sldId="395"/>
        </pc:sldMkLst>
      </pc:sldChg>
      <pc:sldChg chg="add">
        <pc:chgData name="Manish Sharma" userId="b799adb9ba789c8f" providerId="LiveId" clId="{698923DD-4175-4E16-B171-0D7D61CDDF22}" dt="2022-06-18T09:35:30.699" v="928"/>
        <pc:sldMkLst>
          <pc:docMk/>
          <pc:sldMk cId="3920928659" sldId="396"/>
        </pc:sldMkLst>
      </pc:sldChg>
      <pc:sldChg chg="add">
        <pc:chgData name="Manish Sharma" userId="b799adb9ba789c8f" providerId="LiveId" clId="{698923DD-4175-4E16-B171-0D7D61CDDF22}" dt="2022-06-19T06:06:18.871" v="979"/>
        <pc:sldMkLst>
          <pc:docMk/>
          <pc:sldMk cId="3923253326" sldId="399"/>
        </pc:sldMkLst>
      </pc:sldChg>
      <pc:sldChg chg="add">
        <pc:chgData name="Manish Sharma" userId="b799adb9ba789c8f" providerId="LiveId" clId="{698923DD-4175-4E16-B171-0D7D61CDDF22}" dt="2022-06-19T06:06:18.871" v="979"/>
        <pc:sldMkLst>
          <pc:docMk/>
          <pc:sldMk cId="1859098652" sldId="400"/>
        </pc:sldMkLst>
      </pc:sldChg>
      <pc:sldChg chg="add">
        <pc:chgData name="Manish Sharma" userId="b799adb9ba789c8f" providerId="LiveId" clId="{698923DD-4175-4E16-B171-0D7D61CDDF22}" dt="2022-06-19T06:32:10.646" v="980"/>
        <pc:sldMkLst>
          <pc:docMk/>
          <pc:sldMk cId="2486780815" sldId="401"/>
        </pc:sldMkLst>
      </pc:sldChg>
      <pc:sldChg chg="add">
        <pc:chgData name="Manish Sharma" userId="b799adb9ba789c8f" providerId="LiveId" clId="{698923DD-4175-4E16-B171-0D7D61CDDF22}" dt="2022-06-19T06:32:10.646" v="980"/>
        <pc:sldMkLst>
          <pc:docMk/>
          <pc:sldMk cId="2478318775" sldId="402"/>
        </pc:sldMkLst>
      </pc:sldChg>
      <pc:sldChg chg="add">
        <pc:chgData name="Manish Sharma" userId="b799adb9ba789c8f" providerId="LiveId" clId="{698923DD-4175-4E16-B171-0D7D61CDDF22}" dt="2022-06-19T09:55:19.812" v="995"/>
        <pc:sldMkLst>
          <pc:docMk/>
          <pc:sldMk cId="2909444576" sldId="404"/>
        </pc:sldMkLst>
      </pc:sldChg>
      <pc:sldChg chg="add">
        <pc:chgData name="Manish Sharma" userId="b799adb9ba789c8f" providerId="LiveId" clId="{698923DD-4175-4E16-B171-0D7D61CDDF22}" dt="2022-06-19T09:55:19.812" v="995"/>
        <pc:sldMkLst>
          <pc:docMk/>
          <pc:sldMk cId="1747891241" sldId="405"/>
        </pc:sldMkLst>
      </pc:sldChg>
      <pc:sldChg chg="add">
        <pc:chgData name="Manish Sharma" userId="b799adb9ba789c8f" providerId="LiveId" clId="{698923DD-4175-4E16-B171-0D7D61CDDF22}" dt="2022-06-11T07:02:09.689" v="153"/>
        <pc:sldMkLst>
          <pc:docMk/>
          <pc:sldMk cId="1426255416" sldId="419"/>
        </pc:sldMkLst>
      </pc:sldChg>
      <pc:sldChg chg="add">
        <pc:chgData name="Manish Sharma" userId="b799adb9ba789c8f" providerId="LiveId" clId="{698923DD-4175-4E16-B171-0D7D61CDDF22}" dt="2022-06-11T07:02:09.689" v="153"/>
        <pc:sldMkLst>
          <pc:docMk/>
          <pc:sldMk cId="1148228370" sldId="420"/>
        </pc:sldMkLst>
      </pc:sldChg>
      <pc:sldChg chg="add">
        <pc:chgData name="Manish Sharma" userId="b799adb9ba789c8f" providerId="LiveId" clId="{698923DD-4175-4E16-B171-0D7D61CDDF22}" dt="2022-06-11T09:10:17.008" v="154"/>
        <pc:sldMkLst>
          <pc:docMk/>
          <pc:sldMk cId="2543228366" sldId="422"/>
        </pc:sldMkLst>
      </pc:sldChg>
      <pc:sldChg chg="add">
        <pc:chgData name="Manish Sharma" userId="b799adb9ba789c8f" providerId="LiveId" clId="{698923DD-4175-4E16-B171-0D7D61CDDF22}" dt="2022-06-11T09:23:54.967" v="155"/>
        <pc:sldMkLst>
          <pc:docMk/>
          <pc:sldMk cId="2451827515" sldId="423"/>
        </pc:sldMkLst>
      </pc:sldChg>
      <pc:sldChg chg="addSp delSp modSp new mod">
        <pc:chgData name="Manish Sharma" userId="b799adb9ba789c8f" providerId="LiveId" clId="{698923DD-4175-4E16-B171-0D7D61CDDF22}" dt="2022-06-11T10:14:09.418" v="167"/>
        <pc:sldMkLst>
          <pc:docMk/>
          <pc:sldMk cId="1371608187" sldId="424"/>
        </pc:sldMkLst>
        <pc:spChg chg="mod">
          <ac:chgData name="Manish Sharma" userId="b799adb9ba789c8f" providerId="LiveId" clId="{698923DD-4175-4E16-B171-0D7D61CDDF22}" dt="2022-06-11T10:04:46.159" v="157"/>
          <ac:spMkLst>
            <pc:docMk/>
            <pc:sldMk cId="1371608187" sldId="424"/>
            <ac:spMk id="2" creationId="{3703179F-13FE-1B82-EA17-F646006C5E4B}"/>
          </ac:spMkLst>
        </pc:spChg>
        <pc:spChg chg="del">
          <ac:chgData name="Manish Sharma" userId="b799adb9ba789c8f" providerId="LiveId" clId="{698923DD-4175-4E16-B171-0D7D61CDDF22}" dt="2022-06-11T10:05:20.400" v="158" actId="478"/>
          <ac:spMkLst>
            <pc:docMk/>
            <pc:sldMk cId="1371608187" sldId="424"/>
            <ac:spMk id="3" creationId="{5AFC4B63-DD9E-09F1-4091-BB64D03F8AFB}"/>
          </ac:spMkLst>
        </pc:spChg>
        <pc:spChg chg="add mod">
          <ac:chgData name="Manish Sharma" userId="b799adb9ba789c8f" providerId="LiveId" clId="{698923DD-4175-4E16-B171-0D7D61CDDF22}" dt="2022-06-11T10:11:50.402" v="159"/>
          <ac:spMkLst>
            <pc:docMk/>
            <pc:sldMk cId="1371608187" sldId="424"/>
            <ac:spMk id="4" creationId="{470427B8-FE25-5691-40FE-81FEC0F63C49}"/>
          </ac:spMkLst>
        </pc:spChg>
        <pc:spChg chg="add mod">
          <ac:chgData name="Manish Sharma" userId="b799adb9ba789c8f" providerId="LiveId" clId="{698923DD-4175-4E16-B171-0D7D61CDDF22}" dt="2022-06-11T10:11:50.402" v="159"/>
          <ac:spMkLst>
            <pc:docMk/>
            <pc:sldMk cId="1371608187" sldId="424"/>
            <ac:spMk id="5" creationId="{48BE0837-8622-5175-B4DA-7D5149F083C2}"/>
          </ac:spMkLst>
        </pc:spChg>
        <pc:spChg chg="add mod">
          <ac:chgData name="Manish Sharma" userId="b799adb9ba789c8f" providerId="LiveId" clId="{698923DD-4175-4E16-B171-0D7D61CDDF22}" dt="2022-06-11T10:11:50.402" v="159"/>
          <ac:spMkLst>
            <pc:docMk/>
            <pc:sldMk cId="1371608187" sldId="424"/>
            <ac:spMk id="7" creationId="{8E4A5551-C50F-E090-B326-EB693F630BDB}"/>
          </ac:spMkLst>
        </pc:spChg>
        <pc:spChg chg="add mod">
          <ac:chgData name="Manish Sharma" userId="b799adb9ba789c8f" providerId="LiveId" clId="{698923DD-4175-4E16-B171-0D7D61CDDF22}" dt="2022-06-11T10:12:05.561" v="160"/>
          <ac:spMkLst>
            <pc:docMk/>
            <pc:sldMk cId="1371608187" sldId="424"/>
            <ac:spMk id="9" creationId="{665224C4-804C-4181-C510-CDBA6F42C5A3}"/>
          </ac:spMkLst>
        </pc:spChg>
        <pc:spChg chg="add mod">
          <ac:chgData name="Manish Sharma" userId="b799adb9ba789c8f" providerId="LiveId" clId="{698923DD-4175-4E16-B171-0D7D61CDDF22}" dt="2022-06-11T10:12:30.481" v="161"/>
          <ac:spMkLst>
            <pc:docMk/>
            <pc:sldMk cId="1371608187" sldId="424"/>
            <ac:spMk id="11" creationId="{B8C5A1E9-6F59-0573-1844-B6559966B5EA}"/>
          </ac:spMkLst>
        </pc:spChg>
        <pc:spChg chg="add mod">
          <ac:chgData name="Manish Sharma" userId="b799adb9ba789c8f" providerId="LiveId" clId="{698923DD-4175-4E16-B171-0D7D61CDDF22}" dt="2022-06-11T10:12:30.481" v="161"/>
          <ac:spMkLst>
            <pc:docMk/>
            <pc:sldMk cId="1371608187" sldId="424"/>
            <ac:spMk id="12" creationId="{E6E8A6BF-DBE9-54B1-6C98-E91EE180BC27}"/>
          </ac:spMkLst>
        </pc:spChg>
        <pc:spChg chg="add mod">
          <ac:chgData name="Manish Sharma" userId="b799adb9ba789c8f" providerId="LiveId" clId="{698923DD-4175-4E16-B171-0D7D61CDDF22}" dt="2022-06-11T10:12:30.481" v="161"/>
          <ac:spMkLst>
            <pc:docMk/>
            <pc:sldMk cId="1371608187" sldId="424"/>
            <ac:spMk id="14" creationId="{AA37D970-4FB2-20CA-2AEB-A1131F78B00F}"/>
          </ac:spMkLst>
        </pc:spChg>
        <pc:spChg chg="add mod">
          <ac:chgData name="Manish Sharma" userId="b799adb9ba789c8f" providerId="LiveId" clId="{698923DD-4175-4E16-B171-0D7D61CDDF22}" dt="2022-06-11T10:12:55.324" v="162"/>
          <ac:spMkLst>
            <pc:docMk/>
            <pc:sldMk cId="1371608187" sldId="424"/>
            <ac:spMk id="16" creationId="{7EF9EF37-D168-AA09-3568-9877EB51F1D4}"/>
          </ac:spMkLst>
        </pc:spChg>
        <pc:spChg chg="add mod">
          <ac:chgData name="Manish Sharma" userId="b799adb9ba789c8f" providerId="LiveId" clId="{698923DD-4175-4E16-B171-0D7D61CDDF22}" dt="2022-06-11T10:13:05.889" v="163"/>
          <ac:spMkLst>
            <pc:docMk/>
            <pc:sldMk cId="1371608187" sldId="424"/>
            <ac:spMk id="19" creationId="{910A0500-CFAE-AE3B-A876-47DF233B9451}"/>
          </ac:spMkLst>
        </pc:spChg>
        <pc:spChg chg="add mod">
          <ac:chgData name="Manish Sharma" userId="b799adb9ba789c8f" providerId="LiveId" clId="{698923DD-4175-4E16-B171-0D7D61CDDF22}" dt="2022-06-11T10:13:16.603" v="164"/>
          <ac:spMkLst>
            <pc:docMk/>
            <pc:sldMk cId="1371608187" sldId="424"/>
            <ac:spMk id="21" creationId="{C9C2E7E2-17CD-95DB-D727-A8883A75FBE6}"/>
          </ac:spMkLst>
        </pc:spChg>
        <pc:spChg chg="add mod">
          <ac:chgData name="Manish Sharma" userId="b799adb9ba789c8f" providerId="LiveId" clId="{698923DD-4175-4E16-B171-0D7D61CDDF22}" dt="2022-06-11T10:13:54.046" v="165"/>
          <ac:spMkLst>
            <pc:docMk/>
            <pc:sldMk cId="1371608187" sldId="424"/>
            <ac:spMk id="23" creationId="{D2275A0C-64BB-7DC2-DA0E-D9DA6EC44FD1}"/>
          </ac:spMkLst>
        </pc:spChg>
        <pc:spChg chg="add mod">
          <ac:chgData name="Manish Sharma" userId="b799adb9ba789c8f" providerId="LiveId" clId="{698923DD-4175-4E16-B171-0D7D61CDDF22}" dt="2022-06-11T10:14:09.418" v="167"/>
          <ac:spMkLst>
            <pc:docMk/>
            <pc:sldMk cId="1371608187" sldId="424"/>
            <ac:spMk id="26" creationId="{FF9D60D8-0BDA-1191-37D4-889A27D4D888}"/>
          </ac:spMkLst>
        </pc:spChg>
        <pc:cxnChg chg="add mod">
          <ac:chgData name="Manish Sharma" userId="b799adb9ba789c8f" providerId="LiveId" clId="{698923DD-4175-4E16-B171-0D7D61CDDF22}" dt="2022-06-11T10:11:50.402" v="159"/>
          <ac:cxnSpMkLst>
            <pc:docMk/>
            <pc:sldMk cId="1371608187" sldId="424"/>
            <ac:cxnSpMk id="6" creationId="{9980C645-A017-B06E-9B0E-DBA8A5EFA2D1}"/>
          </ac:cxnSpMkLst>
        </pc:cxnChg>
        <pc:cxnChg chg="add mod">
          <ac:chgData name="Manish Sharma" userId="b799adb9ba789c8f" providerId="LiveId" clId="{698923DD-4175-4E16-B171-0D7D61CDDF22}" dt="2022-06-11T10:11:50.402" v="159"/>
          <ac:cxnSpMkLst>
            <pc:docMk/>
            <pc:sldMk cId="1371608187" sldId="424"/>
            <ac:cxnSpMk id="8" creationId="{AAB1AB31-43C5-87FF-696C-2BFACB9631A4}"/>
          </ac:cxnSpMkLst>
        </pc:cxnChg>
        <pc:cxnChg chg="add mod">
          <ac:chgData name="Manish Sharma" userId="b799adb9ba789c8f" providerId="LiveId" clId="{698923DD-4175-4E16-B171-0D7D61CDDF22}" dt="2022-06-11T10:12:05.561" v="160"/>
          <ac:cxnSpMkLst>
            <pc:docMk/>
            <pc:sldMk cId="1371608187" sldId="424"/>
            <ac:cxnSpMk id="10" creationId="{DDAA3BAA-5794-216E-0A16-E11FD9E37697}"/>
          </ac:cxnSpMkLst>
        </pc:cxnChg>
        <pc:cxnChg chg="add mod">
          <ac:chgData name="Manish Sharma" userId="b799adb9ba789c8f" providerId="LiveId" clId="{698923DD-4175-4E16-B171-0D7D61CDDF22}" dt="2022-06-11T10:12:30.481" v="161"/>
          <ac:cxnSpMkLst>
            <pc:docMk/>
            <pc:sldMk cId="1371608187" sldId="424"/>
            <ac:cxnSpMk id="13" creationId="{7CD589FC-1FA9-EE4A-F235-389A4EE0B088}"/>
          </ac:cxnSpMkLst>
        </pc:cxnChg>
        <pc:cxnChg chg="add mod">
          <ac:chgData name="Manish Sharma" userId="b799adb9ba789c8f" providerId="LiveId" clId="{698923DD-4175-4E16-B171-0D7D61CDDF22}" dt="2022-06-11T10:12:30.481" v="161"/>
          <ac:cxnSpMkLst>
            <pc:docMk/>
            <pc:sldMk cId="1371608187" sldId="424"/>
            <ac:cxnSpMk id="15" creationId="{B927008C-B0C3-CC05-09DE-8A9420A29C48}"/>
          </ac:cxnSpMkLst>
        </pc:cxnChg>
        <pc:cxnChg chg="add mod">
          <ac:chgData name="Manish Sharma" userId="b799adb9ba789c8f" providerId="LiveId" clId="{698923DD-4175-4E16-B171-0D7D61CDDF22}" dt="2022-06-11T10:12:55.324" v="162"/>
          <ac:cxnSpMkLst>
            <pc:docMk/>
            <pc:sldMk cId="1371608187" sldId="424"/>
            <ac:cxnSpMk id="17" creationId="{F5A4EC89-A75F-09CC-7166-1EA9D578AD93}"/>
          </ac:cxnSpMkLst>
        </pc:cxnChg>
        <pc:cxnChg chg="add mod">
          <ac:chgData name="Manish Sharma" userId="b799adb9ba789c8f" providerId="LiveId" clId="{698923DD-4175-4E16-B171-0D7D61CDDF22}" dt="2022-06-11T10:12:55.324" v="162"/>
          <ac:cxnSpMkLst>
            <pc:docMk/>
            <pc:sldMk cId="1371608187" sldId="424"/>
            <ac:cxnSpMk id="18" creationId="{CCE7F5BB-3789-FD65-F73C-3E184965CCEA}"/>
          </ac:cxnSpMkLst>
        </pc:cxnChg>
        <pc:cxnChg chg="add mod">
          <ac:chgData name="Manish Sharma" userId="b799adb9ba789c8f" providerId="LiveId" clId="{698923DD-4175-4E16-B171-0D7D61CDDF22}" dt="2022-06-11T10:13:05.889" v="163"/>
          <ac:cxnSpMkLst>
            <pc:docMk/>
            <pc:sldMk cId="1371608187" sldId="424"/>
            <ac:cxnSpMk id="20" creationId="{DC2C1B78-58E2-8EB8-81F7-E31353552CAF}"/>
          </ac:cxnSpMkLst>
        </pc:cxnChg>
        <pc:cxnChg chg="add mod">
          <ac:chgData name="Manish Sharma" userId="b799adb9ba789c8f" providerId="LiveId" clId="{698923DD-4175-4E16-B171-0D7D61CDDF22}" dt="2022-06-11T10:13:16.603" v="164"/>
          <ac:cxnSpMkLst>
            <pc:docMk/>
            <pc:sldMk cId="1371608187" sldId="424"/>
            <ac:cxnSpMk id="22" creationId="{20997174-E1CE-E2E6-FA65-2BDD5DA719C8}"/>
          </ac:cxnSpMkLst>
        </pc:cxnChg>
        <pc:cxnChg chg="add mod">
          <ac:chgData name="Manish Sharma" userId="b799adb9ba789c8f" providerId="LiveId" clId="{698923DD-4175-4E16-B171-0D7D61CDDF22}" dt="2022-06-11T10:13:54.046" v="165"/>
          <ac:cxnSpMkLst>
            <pc:docMk/>
            <pc:sldMk cId="1371608187" sldId="424"/>
            <ac:cxnSpMk id="24" creationId="{748544C5-645A-D72F-77BE-51D7789DB340}"/>
          </ac:cxnSpMkLst>
        </pc:cxnChg>
        <pc:cxnChg chg="add mod">
          <ac:chgData name="Manish Sharma" userId="b799adb9ba789c8f" providerId="LiveId" clId="{698923DD-4175-4E16-B171-0D7D61CDDF22}" dt="2022-06-11T10:13:58.709" v="166"/>
          <ac:cxnSpMkLst>
            <pc:docMk/>
            <pc:sldMk cId="1371608187" sldId="424"/>
            <ac:cxnSpMk id="25" creationId="{48B1E021-C437-B722-8794-E1781C8B60CD}"/>
          </ac:cxnSpMkLst>
        </pc:cxnChg>
      </pc:sldChg>
      <pc:sldChg chg="addSp delSp modSp new mod">
        <pc:chgData name="Manish Sharma" userId="b799adb9ba789c8f" providerId="LiveId" clId="{698923DD-4175-4E16-B171-0D7D61CDDF22}" dt="2022-06-11T10:31:06.044" v="181"/>
        <pc:sldMkLst>
          <pc:docMk/>
          <pc:sldMk cId="2571189140" sldId="425"/>
        </pc:sldMkLst>
        <pc:spChg chg="del">
          <ac:chgData name="Manish Sharma" userId="b799adb9ba789c8f" providerId="LiveId" clId="{698923DD-4175-4E16-B171-0D7D61CDDF22}" dt="2022-06-11T10:26:20.202" v="171" actId="478"/>
          <ac:spMkLst>
            <pc:docMk/>
            <pc:sldMk cId="2571189140" sldId="425"/>
            <ac:spMk id="2" creationId="{5F9841E1-1005-AD81-2255-D416593FC27A}"/>
          </ac:spMkLst>
        </pc:spChg>
        <pc:spChg chg="del">
          <ac:chgData name="Manish Sharma" userId="b799adb9ba789c8f" providerId="LiveId" clId="{698923DD-4175-4E16-B171-0D7D61CDDF22}" dt="2022-06-11T10:26:20.202" v="171" actId="478"/>
          <ac:spMkLst>
            <pc:docMk/>
            <pc:sldMk cId="2571189140" sldId="425"/>
            <ac:spMk id="3" creationId="{F2A84C4D-EA4E-E8C3-317C-8E95B8C0060A}"/>
          </ac:spMkLst>
        </pc:spChg>
        <pc:spChg chg="add mod">
          <ac:chgData name="Manish Sharma" userId="b799adb9ba789c8f" providerId="LiveId" clId="{698923DD-4175-4E16-B171-0D7D61CDDF22}" dt="2022-06-11T10:26:36.308" v="172"/>
          <ac:spMkLst>
            <pc:docMk/>
            <pc:sldMk cId="2571189140" sldId="425"/>
            <ac:spMk id="4" creationId="{A8BA54A6-611F-C42F-5D71-F0BBA63EA0A9}"/>
          </ac:spMkLst>
        </pc:spChg>
        <pc:spChg chg="add mod">
          <ac:chgData name="Manish Sharma" userId="b799adb9ba789c8f" providerId="LiveId" clId="{698923DD-4175-4E16-B171-0D7D61CDDF22}" dt="2022-06-11T10:26:36.308" v="172"/>
          <ac:spMkLst>
            <pc:docMk/>
            <pc:sldMk cId="2571189140" sldId="425"/>
            <ac:spMk id="5" creationId="{726ECF0D-EC77-7EB6-F888-68644A1EEAE1}"/>
          </ac:spMkLst>
        </pc:spChg>
        <pc:spChg chg="add mod">
          <ac:chgData name="Manish Sharma" userId="b799adb9ba789c8f" providerId="LiveId" clId="{698923DD-4175-4E16-B171-0D7D61CDDF22}" dt="2022-06-11T10:26:52.719" v="173" actId="20577"/>
          <ac:spMkLst>
            <pc:docMk/>
            <pc:sldMk cId="2571189140" sldId="425"/>
            <ac:spMk id="6" creationId="{CF7D0404-8441-91B9-48E7-777BDA5EBC35}"/>
          </ac:spMkLst>
        </pc:spChg>
        <pc:spChg chg="add mod">
          <ac:chgData name="Manish Sharma" userId="b799adb9ba789c8f" providerId="LiveId" clId="{698923DD-4175-4E16-B171-0D7D61CDDF22}" dt="2022-06-11T10:27:21.034" v="174"/>
          <ac:spMkLst>
            <pc:docMk/>
            <pc:sldMk cId="2571189140" sldId="425"/>
            <ac:spMk id="9" creationId="{D0B5589A-2BB1-7F64-0521-D0538A6B213F}"/>
          </ac:spMkLst>
        </pc:spChg>
        <pc:spChg chg="add mod">
          <ac:chgData name="Manish Sharma" userId="b799adb9ba789c8f" providerId="LiveId" clId="{698923DD-4175-4E16-B171-0D7D61CDDF22}" dt="2022-06-11T10:27:33.704" v="175"/>
          <ac:spMkLst>
            <pc:docMk/>
            <pc:sldMk cId="2571189140" sldId="425"/>
            <ac:spMk id="11" creationId="{DCBE1BA1-7184-EE64-43AF-FF98C93E1A30}"/>
          </ac:spMkLst>
        </pc:spChg>
        <pc:spChg chg="add mod">
          <ac:chgData name="Manish Sharma" userId="b799adb9ba789c8f" providerId="LiveId" clId="{698923DD-4175-4E16-B171-0D7D61CDDF22}" dt="2022-06-11T10:28:07.363" v="176"/>
          <ac:spMkLst>
            <pc:docMk/>
            <pc:sldMk cId="2571189140" sldId="425"/>
            <ac:spMk id="12" creationId="{D084D9AC-834F-31B3-66A7-3DACDB22697A}"/>
          </ac:spMkLst>
        </pc:spChg>
        <pc:spChg chg="add mod">
          <ac:chgData name="Manish Sharma" userId="b799adb9ba789c8f" providerId="LiveId" clId="{698923DD-4175-4E16-B171-0D7D61CDDF22}" dt="2022-06-11T10:28:16.090" v="177"/>
          <ac:spMkLst>
            <pc:docMk/>
            <pc:sldMk cId="2571189140" sldId="425"/>
            <ac:spMk id="15" creationId="{03CB29CB-93B1-6B7D-4BB3-C11EBAB53CB0}"/>
          </ac:spMkLst>
        </pc:spChg>
        <pc:spChg chg="add mod">
          <ac:chgData name="Manish Sharma" userId="b799adb9ba789c8f" providerId="LiveId" clId="{698923DD-4175-4E16-B171-0D7D61CDDF22}" dt="2022-06-11T10:28:39.671" v="178"/>
          <ac:spMkLst>
            <pc:docMk/>
            <pc:sldMk cId="2571189140" sldId="425"/>
            <ac:spMk id="16" creationId="{427D67A7-C47A-8A6E-48B0-4B64925BF432}"/>
          </ac:spMkLst>
        </pc:spChg>
        <pc:spChg chg="add mod">
          <ac:chgData name="Manish Sharma" userId="b799adb9ba789c8f" providerId="LiveId" clId="{698923DD-4175-4E16-B171-0D7D61CDDF22}" dt="2022-06-11T10:28:49.843" v="179"/>
          <ac:spMkLst>
            <pc:docMk/>
            <pc:sldMk cId="2571189140" sldId="425"/>
            <ac:spMk id="18" creationId="{C3A7F5BE-90B7-FE46-ADA4-292A1F62268F}"/>
          </ac:spMkLst>
        </pc:spChg>
        <pc:spChg chg="add mod">
          <ac:chgData name="Manish Sharma" userId="b799adb9ba789c8f" providerId="LiveId" clId="{698923DD-4175-4E16-B171-0D7D61CDDF22}" dt="2022-06-11T10:29:11.514" v="180"/>
          <ac:spMkLst>
            <pc:docMk/>
            <pc:sldMk cId="2571189140" sldId="425"/>
            <ac:spMk id="19" creationId="{6597BD14-F5B9-4167-7531-7EF0419D7287}"/>
          </ac:spMkLst>
        </pc:spChg>
        <pc:spChg chg="add mod">
          <ac:chgData name="Manish Sharma" userId="b799adb9ba789c8f" providerId="LiveId" clId="{698923DD-4175-4E16-B171-0D7D61CDDF22}" dt="2022-06-11T10:31:06.044" v="181"/>
          <ac:spMkLst>
            <pc:docMk/>
            <pc:sldMk cId="2571189140" sldId="425"/>
            <ac:spMk id="21" creationId="{453B2A38-3B9A-E16A-E26D-880C2753D547}"/>
          </ac:spMkLst>
        </pc:spChg>
        <pc:cxnChg chg="add mod">
          <ac:chgData name="Manish Sharma" userId="b799adb9ba789c8f" providerId="LiveId" clId="{698923DD-4175-4E16-B171-0D7D61CDDF22}" dt="2022-06-11T10:26:36.308" v="172"/>
          <ac:cxnSpMkLst>
            <pc:docMk/>
            <pc:sldMk cId="2571189140" sldId="425"/>
            <ac:cxnSpMk id="7" creationId="{4F0CC706-E9DC-A0BD-EB66-F1199FF0396B}"/>
          </ac:cxnSpMkLst>
        </pc:cxnChg>
        <pc:cxnChg chg="add mod">
          <ac:chgData name="Manish Sharma" userId="b799adb9ba789c8f" providerId="LiveId" clId="{698923DD-4175-4E16-B171-0D7D61CDDF22}" dt="2022-06-11T10:27:21.034" v="174"/>
          <ac:cxnSpMkLst>
            <pc:docMk/>
            <pc:sldMk cId="2571189140" sldId="425"/>
            <ac:cxnSpMk id="8" creationId="{6F4191A0-1AC7-98BF-95EB-38233E703C62}"/>
          </ac:cxnSpMkLst>
        </pc:cxnChg>
        <pc:cxnChg chg="add mod">
          <ac:chgData name="Manish Sharma" userId="b799adb9ba789c8f" providerId="LiveId" clId="{698923DD-4175-4E16-B171-0D7D61CDDF22}" dt="2022-06-11T10:27:33.704" v="175"/>
          <ac:cxnSpMkLst>
            <pc:docMk/>
            <pc:sldMk cId="2571189140" sldId="425"/>
            <ac:cxnSpMk id="10" creationId="{D98E47FA-A7B7-3E47-E809-BB23C53E68FA}"/>
          </ac:cxnSpMkLst>
        </pc:cxnChg>
        <pc:cxnChg chg="add mod">
          <ac:chgData name="Manish Sharma" userId="b799adb9ba789c8f" providerId="LiveId" clId="{698923DD-4175-4E16-B171-0D7D61CDDF22}" dt="2022-06-11T10:28:07.363" v="176"/>
          <ac:cxnSpMkLst>
            <pc:docMk/>
            <pc:sldMk cId="2571189140" sldId="425"/>
            <ac:cxnSpMk id="13" creationId="{4BEC1CB7-4DE8-3D0C-7F6A-29BAC72FD3C4}"/>
          </ac:cxnSpMkLst>
        </pc:cxnChg>
        <pc:cxnChg chg="add mod">
          <ac:chgData name="Manish Sharma" userId="b799adb9ba789c8f" providerId="LiveId" clId="{698923DD-4175-4E16-B171-0D7D61CDDF22}" dt="2022-06-11T10:28:16.090" v="177"/>
          <ac:cxnSpMkLst>
            <pc:docMk/>
            <pc:sldMk cId="2571189140" sldId="425"/>
            <ac:cxnSpMk id="14" creationId="{17A8EC8B-2379-5964-2C00-F5B5C35C8EE6}"/>
          </ac:cxnSpMkLst>
        </pc:cxnChg>
        <pc:cxnChg chg="add mod">
          <ac:chgData name="Manish Sharma" userId="b799adb9ba789c8f" providerId="LiveId" clId="{698923DD-4175-4E16-B171-0D7D61CDDF22}" dt="2022-06-11T10:28:39.671" v="178"/>
          <ac:cxnSpMkLst>
            <pc:docMk/>
            <pc:sldMk cId="2571189140" sldId="425"/>
            <ac:cxnSpMk id="17" creationId="{2EA349A1-CC4E-A7B0-F277-B801CC1BE39E}"/>
          </ac:cxnSpMkLst>
        </pc:cxnChg>
        <pc:cxnChg chg="add mod">
          <ac:chgData name="Manish Sharma" userId="b799adb9ba789c8f" providerId="LiveId" clId="{698923DD-4175-4E16-B171-0D7D61CDDF22}" dt="2022-06-11T10:29:11.514" v="180"/>
          <ac:cxnSpMkLst>
            <pc:docMk/>
            <pc:sldMk cId="2571189140" sldId="425"/>
            <ac:cxnSpMk id="20" creationId="{483BDED7-AF22-A432-CBEF-0A8B216DBA8C}"/>
          </ac:cxnSpMkLst>
        </pc:cxnChg>
        <pc:cxnChg chg="add mod">
          <ac:chgData name="Manish Sharma" userId="b799adb9ba789c8f" providerId="LiveId" clId="{698923DD-4175-4E16-B171-0D7D61CDDF22}" dt="2022-06-11T10:31:06.044" v="181"/>
          <ac:cxnSpMkLst>
            <pc:docMk/>
            <pc:sldMk cId="2571189140" sldId="425"/>
            <ac:cxnSpMk id="22" creationId="{81BD28EF-EF21-8DBE-701F-7DB41E4A8599}"/>
          </ac:cxnSpMkLst>
        </pc:cxnChg>
      </pc:sldChg>
      <pc:sldChg chg="modSp new mod">
        <pc:chgData name="Manish Sharma" userId="b799adb9ba789c8f" providerId="LiveId" clId="{698923DD-4175-4E16-B171-0D7D61CDDF22}" dt="2022-06-11T11:04:24.842" v="588" actId="20577"/>
        <pc:sldMkLst>
          <pc:docMk/>
          <pc:sldMk cId="1877109547" sldId="426"/>
        </pc:sldMkLst>
        <pc:spChg chg="mod">
          <ac:chgData name="Manish Sharma" userId="b799adb9ba789c8f" providerId="LiveId" clId="{698923DD-4175-4E16-B171-0D7D61CDDF22}" dt="2022-06-11T10:59:30.562" v="183"/>
          <ac:spMkLst>
            <pc:docMk/>
            <pc:sldMk cId="1877109547" sldId="426"/>
            <ac:spMk id="2" creationId="{18E5FC16-E776-997A-C041-2114E0A08087}"/>
          </ac:spMkLst>
        </pc:spChg>
        <pc:spChg chg="mod">
          <ac:chgData name="Manish Sharma" userId="b799adb9ba789c8f" providerId="LiveId" clId="{698923DD-4175-4E16-B171-0D7D61CDDF22}" dt="2022-06-11T11:04:24.842" v="588" actId="20577"/>
          <ac:spMkLst>
            <pc:docMk/>
            <pc:sldMk cId="1877109547" sldId="426"/>
            <ac:spMk id="3" creationId="{F6AC0A58-B3BE-0A55-7EBB-198780F619C4}"/>
          </ac:spMkLst>
        </pc:spChg>
      </pc:sldChg>
      <pc:sldChg chg="modSp new mod">
        <pc:chgData name="Manish Sharma" userId="b799adb9ba789c8f" providerId="LiveId" clId="{698923DD-4175-4E16-B171-0D7D61CDDF22}" dt="2022-06-11T11:08:16.035" v="731" actId="20577"/>
        <pc:sldMkLst>
          <pc:docMk/>
          <pc:sldMk cId="3996662421" sldId="427"/>
        </pc:sldMkLst>
        <pc:spChg chg="mod">
          <ac:chgData name="Manish Sharma" userId="b799adb9ba789c8f" providerId="LiveId" clId="{698923DD-4175-4E16-B171-0D7D61CDDF22}" dt="2022-06-11T11:05:33.827" v="590"/>
          <ac:spMkLst>
            <pc:docMk/>
            <pc:sldMk cId="3996662421" sldId="427"/>
            <ac:spMk id="2" creationId="{6D4FDC7B-65EE-04BE-DB83-7B9958D0418A}"/>
          </ac:spMkLst>
        </pc:spChg>
        <pc:spChg chg="mod">
          <ac:chgData name="Manish Sharma" userId="b799adb9ba789c8f" providerId="LiveId" clId="{698923DD-4175-4E16-B171-0D7D61CDDF22}" dt="2022-06-11T11:08:16.035" v="731" actId="20577"/>
          <ac:spMkLst>
            <pc:docMk/>
            <pc:sldMk cId="3996662421" sldId="427"/>
            <ac:spMk id="3" creationId="{BC798E53-9CAB-D42E-ED5A-1E2F3C160727}"/>
          </ac:spMkLst>
        </pc:spChg>
      </pc:sldChg>
      <pc:sldChg chg="modSp new mod">
        <pc:chgData name="Manish Sharma" userId="b799adb9ba789c8f" providerId="LiveId" clId="{698923DD-4175-4E16-B171-0D7D61CDDF22}" dt="2022-06-12T06:35:52.048" v="758"/>
        <pc:sldMkLst>
          <pc:docMk/>
          <pc:sldMk cId="3577636926" sldId="428"/>
        </pc:sldMkLst>
        <pc:spChg chg="mod">
          <ac:chgData name="Manish Sharma" userId="b799adb9ba789c8f" providerId="LiveId" clId="{698923DD-4175-4E16-B171-0D7D61CDDF22}" dt="2022-06-12T06:34:13.332" v="735"/>
          <ac:spMkLst>
            <pc:docMk/>
            <pc:sldMk cId="3577636926" sldId="428"/>
            <ac:spMk id="2" creationId="{C096E61F-FE1B-0DEC-9BBA-76AFD84718E9}"/>
          </ac:spMkLst>
        </pc:spChg>
        <pc:spChg chg="mod">
          <ac:chgData name="Manish Sharma" userId="b799adb9ba789c8f" providerId="LiveId" clId="{698923DD-4175-4E16-B171-0D7D61CDDF22}" dt="2022-06-12T06:35:52.048" v="758"/>
          <ac:spMkLst>
            <pc:docMk/>
            <pc:sldMk cId="3577636926" sldId="428"/>
            <ac:spMk id="3" creationId="{B901A077-BC1E-F2D8-F7C7-3D30F31BFEEE}"/>
          </ac:spMkLst>
        </pc:spChg>
      </pc:sldChg>
      <pc:sldChg chg="addSp delSp modSp new mod">
        <pc:chgData name="Manish Sharma" userId="b799adb9ba789c8f" providerId="LiveId" clId="{698923DD-4175-4E16-B171-0D7D61CDDF22}" dt="2022-06-12T07:02:26.629" v="783" actId="478"/>
        <pc:sldMkLst>
          <pc:docMk/>
          <pc:sldMk cId="2983113034" sldId="429"/>
        </pc:sldMkLst>
        <pc:spChg chg="mod">
          <ac:chgData name="Manish Sharma" userId="b799adb9ba789c8f" providerId="LiveId" clId="{698923DD-4175-4E16-B171-0D7D61CDDF22}" dt="2022-06-12T06:37:06.781" v="760"/>
          <ac:spMkLst>
            <pc:docMk/>
            <pc:sldMk cId="2983113034" sldId="429"/>
            <ac:spMk id="2" creationId="{EFB8A177-066C-B49D-96C5-3CC3E78124B6}"/>
          </ac:spMkLst>
        </pc:spChg>
        <pc:spChg chg="del">
          <ac:chgData name="Manish Sharma" userId="b799adb9ba789c8f" providerId="LiveId" clId="{698923DD-4175-4E16-B171-0D7D61CDDF22}" dt="2022-06-12T06:37:15.923" v="761" actId="478"/>
          <ac:spMkLst>
            <pc:docMk/>
            <pc:sldMk cId="2983113034" sldId="429"/>
            <ac:spMk id="3" creationId="{006EB0E6-C682-81C5-39BF-18A8F0493B38}"/>
          </ac:spMkLst>
        </pc:spChg>
        <pc:spChg chg="add mod">
          <ac:chgData name="Manish Sharma" userId="b799adb9ba789c8f" providerId="LiveId" clId="{698923DD-4175-4E16-B171-0D7D61CDDF22}" dt="2022-06-12T06:37:18.375" v="762"/>
          <ac:spMkLst>
            <pc:docMk/>
            <pc:sldMk cId="2983113034" sldId="429"/>
            <ac:spMk id="4" creationId="{86BC9130-C816-140E-4D1D-FAD8116E08E1}"/>
          </ac:spMkLst>
        </pc:spChg>
        <pc:spChg chg="add mod">
          <ac:chgData name="Manish Sharma" userId="b799adb9ba789c8f" providerId="LiveId" clId="{698923DD-4175-4E16-B171-0D7D61CDDF22}" dt="2022-06-12T06:37:18.375" v="762"/>
          <ac:spMkLst>
            <pc:docMk/>
            <pc:sldMk cId="2983113034" sldId="429"/>
            <ac:spMk id="5" creationId="{3BE6C916-7560-4D92-3275-EEE977672CCA}"/>
          </ac:spMkLst>
        </pc:spChg>
        <pc:spChg chg="add mod">
          <ac:chgData name="Manish Sharma" userId="b799adb9ba789c8f" providerId="LiveId" clId="{698923DD-4175-4E16-B171-0D7D61CDDF22}" dt="2022-06-12T06:37:18.375" v="762"/>
          <ac:spMkLst>
            <pc:docMk/>
            <pc:sldMk cId="2983113034" sldId="429"/>
            <ac:spMk id="6" creationId="{54B4EC0A-8438-3EDE-5C0A-8DE9A12F95AC}"/>
          </ac:spMkLst>
        </pc:spChg>
        <pc:spChg chg="add mod">
          <ac:chgData name="Manish Sharma" userId="b799adb9ba789c8f" providerId="LiveId" clId="{698923DD-4175-4E16-B171-0D7D61CDDF22}" dt="2022-06-12T06:37:18.375" v="762"/>
          <ac:spMkLst>
            <pc:docMk/>
            <pc:sldMk cId="2983113034" sldId="429"/>
            <ac:spMk id="8" creationId="{48A28C6A-E247-4617-5E28-6F2FC863DD70}"/>
          </ac:spMkLst>
        </pc:spChg>
        <pc:spChg chg="add mod">
          <ac:chgData name="Manish Sharma" userId="b799adb9ba789c8f" providerId="LiveId" clId="{698923DD-4175-4E16-B171-0D7D61CDDF22}" dt="2022-06-12T06:51:43.847" v="763"/>
          <ac:spMkLst>
            <pc:docMk/>
            <pc:sldMk cId="2983113034" sldId="429"/>
            <ac:spMk id="9" creationId="{2A7B8AAD-3864-49CD-37DD-6947991323AD}"/>
          </ac:spMkLst>
        </pc:spChg>
        <pc:spChg chg="add mod">
          <ac:chgData name="Manish Sharma" userId="b799adb9ba789c8f" providerId="LiveId" clId="{698923DD-4175-4E16-B171-0D7D61CDDF22}" dt="2022-06-12T06:51:43.847" v="763"/>
          <ac:spMkLst>
            <pc:docMk/>
            <pc:sldMk cId="2983113034" sldId="429"/>
            <ac:spMk id="10" creationId="{96752868-AA46-5E31-A81E-4C92FED21209}"/>
          </ac:spMkLst>
        </pc:spChg>
        <pc:spChg chg="add mod">
          <ac:chgData name="Manish Sharma" userId="b799adb9ba789c8f" providerId="LiveId" clId="{698923DD-4175-4E16-B171-0D7D61CDDF22}" dt="2022-06-12T06:51:43.847" v="763"/>
          <ac:spMkLst>
            <pc:docMk/>
            <pc:sldMk cId="2983113034" sldId="429"/>
            <ac:spMk id="11" creationId="{3593AB1A-D88B-7197-2D21-A62FC3818BC6}"/>
          </ac:spMkLst>
        </pc:spChg>
        <pc:spChg chg="add mod">
          <ac:chgData name="Manish Sharma" userId="b799adb9ba789c8f" providerId="LiveId" clId="{698923DD-4175-4E16-B171-0D7D61CDDF22}" dt="2022-06-12T06:51:43.847" v="763"/>
          <ac:spMkLst>
            <pc:docMk/>
            <pc:sldMk cId="2983113034" sldId="429"/>
            <ac:spMk id="13" creationId="{08E0B5A5-29EE-C21A-1D4F-EE2AB350F836}"/>
          </ac:spMkLst>
        </pc:spChg>
        <pc:spChg chg="add del mod">
          <ac:chgData name="Manish Sharma" userId="b799adb9ba789c8f" providerId="LiveId" clId="{698923DD-4175-4E16-B171-0D7D61CDDF22}" dt="2022-06-12T07:02:26.629" v="783" actId="478"/>
          <ac:spMkLst>
            <pc:docMk/>
            <pc:sldMk cId="2983113034" sldId="429"/>
            <ac:spMk id="14" creationId="{553FC5FA-404D-5C71-C4C8-BF7817600857}"/>
          </ac:spMkLst>
        </pc:spChg>
        <pc:cxnChg chg="add mod">
          <ac:chgData name="Manish Sharma" userId="b799adb9ba789c8f" providerId="LiveId" clId="{698923DD-4175-4E16-B171-0D7D61CDDF22}" dt="2022-06-12T06:37:18.375" v="762"/>
          <ac:cxnSpMkLst>
            <pc:docMk/>
            <pc:sldMk cId="2983113034" sldId="429"/>
            <ac:cxnSpMk id="7" creationId="{61807475-1226-FF9F-1130-D3FAE1F5C2C9}"/>
          </ac:cxnSpMkLst>
        </pc:cxnChg>
        <pc:cxnChg chg="add mod">
          <ac:chgData name="Manish Sharma" userId="b799adb9ba789c8f" providerId="LiveId" clId="{698923DD-4175-4E16-B171-0D7D61CDDF22}" dt="2022-06-12T06:51:43.847" v="763"/>
          <ac:cxnSpMkLst>
            <pc:docMk/>
            <pc:sldMk cId="2983113034" sldId="429"/>
            <ac:cxnSpMk id="12" creationId="{C82A581F-F9EA-99D4-48B3-1E680178F818}"/>
          </ac:cxnSpMkLst>
        </pc:cxnChg>
      </pc:sldChg>
      <pc:sldChg chg="addSp delSp modSp new mod">
        <pc:chgData name="Manish Sharma" userId="b799adb9ba789c8f" providerId="LiveId" clId="{698923DD-4175-4E16-B171-0D7D61CDDF22}" dt="2022-06-12T06:54:47.471" v="782"/>
        <pc:sldMkLst>
          <pc:docMk/>
          <pc:sldMk cId="1347414831" sldId="430"/>
        </pc:sldMkLst>
        <pc:spChg chg="mod">
          <ac:chgData name="Manish Sharma" userId="b799adb9ba789c8f" providerId="LiveId" clId="{698923DD-4175-4E16-B171-0D7D61CDDF22}" dt="2022-06-12T06:53:55.082" v="778"/>
          <ac:spMkLst>
            <pc:docMk/>
            <pc:sldMk cId="1347414831" sldId="430"/>
            <ac:spMk id="2" creationId="{375FDF87-3859-0874-2F74-2471C87D21BD}"/>
          </ac:spMkLst>
        </pc:spChg>
        <pc:spChg chg="del">
          <ac:chgData name="Manish Sharma" userId="b799adb9ba789c8f" providerId="LiveId" clId="{698923DD-4175-4E16-B171-0D7D61CDDF22}" dt="2022-06-12T06:54:08.840" v="779" actId="478"/>
          <ac:spMkLst>
            <pc:docMk/>
            <pc:sldMk cId="1347414831" sldId="430"/>
            <ac:spMk id="3" creationId="{EC9BC285-83B1-0D70-C3EA-12B51C12D659}"/>
          </ac:spMkLst>
        </pc:spChg>
        <pc:spChg chg="add mod">
          <ac:chgData name="Manish Sharma" userId="b799adb9ba789c8f" providerId="LiveId" clId="{698923DD-4175-4E16-B171-0D7D61CDDF22}" dt="2022-06-12T06:54:09.420" v="780"/>
          <ac:spMkLst>
            <pc:docMk/>
            <pc:sldMk cId="1347414831" sldId="430"/>
            <ac:spMk id="4" creationId="{219D618A-8EF3-929C-5A13-29D3C51D6C26}"/>
          </ac:spMkLst>
        </pc:spChg>
        <pc:spChg chg="add mod">
          <ac:chgData name="Manish Sharma" userId="b799adb9ba789c8f" providerId="LiveId" clId="{698923DD-4175-4E16-B171-0D7D61CDDF22}" dt="2022-06-12T06:54:09.420" v="780"/>
          <ac:spMkLst>
            <pc:docMk/>
            <pc:sldMk cId="1347414831" sldId="430"/>
            <ac:spMk id="5" creationId="{D443CB64-0C1A-7308-EFCC-09A644F34B59}"/>
          </ac:spMkLst>
        </pc:spChg>
        <pc:spChg chg="add mod">
          <ac:chgData name="Manish Sharma" userId="b799adb9ba789c8f" providerId="LiveId" clId="{698923DD-4175-4E16-B171-0D7D61CDDF22}" dt="2022-06-12T06:54:09.420" v="780"/>
          <ac:spMkLst>
            <pc:docMk/>
            <pc:sldMk cId="1347414831" sldId="430"/>
            <ac:spMk id="6" creationId="{97119AED-E165-F23E-D587-E621072709D5}"/>
          </ac:spMkLst>
        </pc:spChg>
        <pc:spChg chg="add mod">
          <ac:chgData name="Manish Sharma" userId="b799adb9ba789c8f" providerId="LiveId" clId="{698923DD-4175-4E16-B171-0D7D61CDDF22}" dt="2022-06-12T06:54:26.593" v="781"/>
          <ac:spMkLst>
            <pc:docMk/>
            <pc:sldMk cId="1347414831" sldId="430"/>
            <ac:spMk id="9" creationId="{EB0B4E4B-BD42-DEBF-0BE2-F18EA9EFAF05}"/>
          </ac:spMkLst>
        </pc:spChg>
        <pc:spChg chg="add mod">
          <ac:chgData name="Manish Sharma" userId="b799adb9ba789c8f" providerId="LiveId" clId="{698923DD-4175-4E16-B171-0D7D61CDDF22}" dt="2022-06-12T06:54:26.593" v="781"/>
          <ac:spMkLst>
            <pc:docMk/>
            <pc:sldMk cId="1347414831" sldId="430"/>
            <ac:spMk id="10" creationId="{8D8CA948-1AEE-F9A0-A443-0050D5AE910D}"/>
          </ac:spMkLst>
        </pc:spChg>
        <pc:spChg chg="add mod">
          <ac:chgData name="Manish Sharma" userId="b799adb9ba789c8f" providerId="LiveId" clId="{698923DD-4175-4E16-B171-0D7D61CDDF22}" dt="2022-06-12T06:54:47.471" v="782"/>
          <ac:spMkLst>
            <pc:docMk/>
            <pc:sldMk cId="1347414831" sldId="430"/>
            <ac:spMk id="11" creationId="{FFB54B16-0D17-6DBA-04D0-DB26ED8E2D20}"/>
          </ac:spMkLst>
        </pc:spChg>
        <pc:spChg chg="add mod">
          <ac:chgData name="Manish Sharma" userId="b799adb9ba789c8f" providerId="LiveId" clId="{698923DD-4175-4E16-B171-0D7D61CDDF22}" dt="2022-06-12T06:54:47.471" v="782"/>
          <ac:spMkLst>
            <pc:docMk/>
            <pc:sldMk cId="1347414831" sldId="430"/>
            <ac:spMk id="12" creationId="{389D0E5A-06A6-5F5F-B9E1-24B0AE8B92E9}"/>
          </ac:spMkLst>
        </pc:spChg>
        <pc:cxnChg chg="add mod">
          <ac:chgData name="Manish Sharma" userId="b799adb9ba789c8f" providerId="LiveId" clId="{698923DD-4175-4E16-B171-0D7D61CDDF22}" dt="2022-06-12T06:54:09.420" v="780"/>
          <ac:cxnSpMkLst>
            <pc:docMk/>
            <pc:sldMk cId="1347414831" sldId="430"/>
            <ac:cxnSpMk id="7" creationId="{C7EC7D94-6A3A-C061-603D-396264BF0E96}"/>
          </ac:cxnSpMkLst>
        </pc:cxnChg>
        <pc:cxnChg chg="add mod">
          <ac:chgData name="Manish Sharma" userId="b799adb9ba789c8f" providerId="LiveId" clId="{698923DD-4175-4E16-B171-0D7D61CDDF22}" dt="2022-06-12T06:54:09.420" v="780"/>
          <ac:cxnSpMkLst>
            <pc:docMk/>
            <pc:sldMk cId="1347414831" sldId="430"/>
            <ac:cxnSpMk id="8" creationId="{A556D3E2-CCBE-0EA6-42E1-BEA826C41BBA}"/>
          </ac:cxnSpMkLst>
        </pc:cxnChg>
      </pc:sldChg>
      <pc:sldChg chg="addSp delSp modSp new mod">
        <pc:chgData name="Manish Sharma" userId="b799adb9ba789c8f" providerId="LiveId" clId="{698923DD-4175-4E16-B171-0D7D61CDDF22}" dt="2022-06-12T07:09:04.938" v="824" actId="1076"/>
        <pc:sldMkLst>
          <pc:docMk/>
          <pc:sldMk cId="1557044070" sldId="431"/>
        </pc:sldMkLst>
        <pc:spChg chg="del">
          <ac:chgData name="Manish Sharma" userId="b799adb9ba789c8f" providerId="LiveId" clId="{698923DD-4175-4E16-B171-0D7D61CDDF22}" dt="2022-06-12T07:07:03.836" v="786" actId="478"/>
          <ac:spMkLst>
            <pc:docMk/>
            <pc:sldMk cId="1557044070" sldId="431"/>
            <ac:spMk id="2" creationId="{3F60A9B6-ECE5-DBFE-FF48-B7B21D8500FA}"/>
          </ac:spMkLst>
        </pc:spChg>
        <pc:spChg chg="del">
          <ac:chgData name="Manish Sharma" userId="b799adb9ba789c8f" providerId="LiveId" clId="{698923DD-4175-4E16-B171-0D7D61CDDF22}" dt="2022-06-12T07:07:03.836" v="786" actId="478"/>
          <ac:spMkLst>
            <pc:docMk/>
            <pc:sldMk cId="1557044070" sldId="431"/>
            <ac:spMk id="3" creationId="{E2267BF3-565C-757E-A519-F895BCD02037}"/>
          </ac:spMkLst>
        </pc:spChg>
        <pc:spChg chg="add mod">
          <ac:chgData name="Manish Sharma" userId="b799adb9ba789c8f" providerId="LiveId" clId="{698923DD-4175-4E16-B171-0D7D61CDDF22}" dt="2022-06-12T07:07:09.146" v="792" actId="20577"/>
          <ac:spMkLst>
            <pc:docMk/>
            <pc:sldMk cId="1557044070" sldId="431"/>
            <ac:spMk id="4" creationId="{5CB7588A-1413-AB0C-BFEB-C7FD44732457}"/>
          </ac:spMkLst>
        </pc:spChg>
        <pc:spChg chg="add mod">
          <ac:chgData name="Manish Sharma" userId="b799adb9ba789c8f" providerId="LiveId" clId="{698923DD-4175-4E16-B171-0D7D61CDDF22}" dt="2022-06-12T07:07:21.962" v="800" actId="20577"/>
          <ac:spMkLst>
            <pc:docMk/>
            <pc:sldMk cId="1557044070" sldId="431"/>
            <ac:spMk id="5" creationId="{51A56F22-9E04-E305-6D06-F8705C668874}"/>
          </ac:spMkLst>
        </pc:spChg>
        <pc:spChg chg="add">
          <ac:chgData name="Manish Sharma" userId="b799adb9ba789c8f" providerId="LiveId" clId="{698923DD-4175-4E16-B171-0D7D61CDDF22}" dt="2022-06-12T07:07:31.459" v="801" actId="11529"/>
          <ac:spMkLst>
            <pc:docMk/>
            <pc:sldMk cId="1557044070" sldId="431"/>
            <ac:spMk id="6" creationId="{8FF2C28A-5594-EA9C-C090-75D5E6363EC7}"/>
          </ac:spMkLst>
        </pc:spChg>
        <pc:spChg chg="add del">
          <ac:chgData name="Manish Sharma" userId="b799adb9ba789c8f" providerId="LiveId" clId="{698923DD-4175-4E16-B171-0D7D61CDDF22}" dt="2022-06-12T07:08:08.854" v="803" actId="478"/>
          <ac:spMkLst>
            <pc:docMk/>
            <pc:sldMk cId="1557044070" sldId="431"/>
            <ac:spMk id="7" creationId="{0D9B1DDE-9EA4-DE2A-551B-D78909EF2FC9}"/>
          </ac:spMkLst>
        </pc:spChg>
        <pc:spChg chg="add mod">
          <ac:chgData name="Manish Sharma" userId="b799adb9ba789c8f" providerId="LiveId" clId="{698923DD-4175-4E16-B171-0D7D61CDDF22}" dt="2022-06-12T07:08:39.743" v="808" actId="207"/>
          <ac:spMkLst>
            <pc:docMk/>
            <pc:sldMk cId="1557044070" sldId="431"/>
            <ac:spMk id="8" creationId="{894C6DAF-2B91-E6B7-9171-01E9B50AB9E7}"/>
          </ac:spMkLst>
        </pc:spChg>
        <pc:spChg chg="add mod">
          <ac:chgData name="Manish Sharma" userId="b799adb9ba789c8f" providerId="LiveId" clId="{698923DD-4175-4E16-B171-0D7D61CDDF22}" dt="2022-06-12T07:09:04.938" v="824" actId="1076"/>
          <ac:spMkLst>
            <pc:docMk/>
            <pc:sldMk cId="1557044070" sldId="431"/>
            <ac:spMk id="9" creationId="{4B7F99F8-8276-7B52-B557-ACF44FA74804}"/>
          </ac:spMkLst>
        </pc:spChg>
      </pc:sldChg>
      <pc:sldChg chg="modSp new mod">
        <pc:chgData name="Manish Sharma" userId="b799adb9ba789c8f" providerId="LiveId" clId="{698923DD-4175-4E16-B171-0D7D61CDDF22}" dt="2022-06-18T07:22:57.446" v="927" actId="20577"/>
        <pc:sldMkLst>
          <pc:docMk/>
          <pc:sldMk cId="1267733079" sldId="432"/>
        </pc:sldMkLst>
        <pc:spChg chg="mod">
          <ac:chgData name="Manish Sharma" userId="b799adb9ba789c8f" providerId="LiveId" clId="{698923DD-4175-4E16-B171-0D7D61CDDF22}" dt="2022-06-18T07:22:26.863" v="840" actId="20577"/>
          <ac:spMkLst>
            <pc:docMk/>
            <pc:sldMk cId="1267733079" sldId="432"/>
            <ac:spMk id="2" creationId="{A6D3A74F-E3F8-1323-2E66-8C1389F996DD}"/>
          </ac:spMkLst>
        </pc:spChg>
        <pc:spChg chg="mod">
          <ac:chgData name="Manish Sharma" userId="b799adb9ba789c8f" providerId="LiveId" clId="{698923DD-4175-4E16-B171-0D7D61CDDF22}" dt="2022-06-18T07:22:57.446" v="927" actId="20577"/>
          <ac:spMkLst>
            <pc:docMk/>
            <pc:sldMk cId="1267733079" sldId="432"/>
            <ac:spMk id="3" creationId="{9EA32845-4AD5-BAAC-C6B5-DBFC0D2708FE}"/>
          </ac:spMkLst>
        </pc:spChg>
      </pc:sldChg>
      <pc:sldChg chg="add del">
        <pc:chgData name="Manish Sharma" userId="b799adb9ba789c8f" providerId="LiveId" clId="{698923DD-4175-4E16-B171-0D7D61CDDF22}" dt="2022-06-12T07:07:13.294" v="794"/>
        <pc:sldMkLst>
          <pc:docMk/>
          <pc:sldMk cId="3076741342" sldId="432"/>
        </pc:sldMkLst>
      </pc:sldChg>
      <pc:sldChg chg="add">
        <pc:chgData name="Manish Sharma" userId="b799adb9ba789c8f" providerId="LiveId" clId="{698923DD-4175-4E16-B171-0D7D61CDDF22}" dt="2022-06-18T09:35:30.699" v="928"/>
        <pc:sldMkLst>
          <pc:docMk/>
          <pc:sldMk cId="1063568358" sldId="433"/>
        </pc:sldMkLst>
      </pc:sldChg>
      <pc:sldChg chg="add del">
        <pc:chgData name="Manish Sharma" userId="b799adb9ba789c8f" providerId="LiveId" clId="{698923DD-4175-4E16-B171-0D7D61CDDF22}" dt="2022-06-12T07:07:13.294" v="794"/>
        <pc:sldMkLst>
          <pc:docMk/>
          <pc:sldMk cId="3106870746" sldId="433"/>
        </pc:sldMkLst>
      </pc:sldChg>
      <pc:sldChg chg="add">
        <pc:chgData name="Manish Sharma" userId="b799adb9ba789c8f" providerId="LiveId" clId="{698923DD-4175-4E16-B171-0D7D61CDDF22}" dt="2022-06-18T09:43:34.044" v="929"/>
        <pc:sldMkLst>
          <pc:docMk/>
          <pc:sldMk cId="1482665698" sldId="434"/>
        </pc:sldMkLst>
      </pc:sldChg>
      <pc:sldChg chg="add del">
        <pc:chgData name="Manish Sharma" userId="b799adb9ba789c8f" providerId="LiveId" clId="{698923DD-4175-4E16-B171-0D7D61CDDF22}" dt="2022-06-12T07:07:13.294" v="794"/>
        <pc:sldMkLst>
          <pc:docMk/>
          <pc:sldMk cId="4055529156" sldId="434"/>
        </pc:sldMkLst>
      </pc:sldChg>
      <pc:sldChg chg="add">
        <pc:chgData name="Manish Sharma" userId="b799adb9ba789c8f" providerId="LiveId" clId="{698923DD-4175-4E16-B171-0D7D61CDDF22}" dt="2022-06-18T10:19:07.195" v="930"/>
        <pc:sldMkLst>
          <pc:docMk/>
          <pc:sldMk cId="952090625" sldId="435"/>
        </pc:sldMkLst>
      </pc:sldChg>
      <pc:sldChg chg="add">
        <pc:chgData name="Manish Sharma" userId="b799adb9ba789c8f" providerId="LiveId" clId="{698923DD-4175-4E16-B171-0D7D61CDDF22}" dt="2022-06-18T11:34:02.112" v="932"/>
        <pc:sldMkLst>
          <pc:docMk/>
          <pc:sldMk cId="2637513665" sldId="436"/>
        </pc:sldMkLst>
      </pc:sldChg>
      <pc:sldChg chg="modSp add mod">
        <pc:chgData name="Manish Sharma" userId="b799adb9ba789c8f" providerId="LiveId" clId="{698923DD-4175-4E16-B171-0D7D61CDDF22}" dt="2022-06-18T11:36:15.385" v="953" actId="20577"/>
        <pc:sldMkLst>
          <pc:docMk/>
          <pc:sldMk cId="2511821346" sldId="437"/>
        </pc:sldMkLst>
        <pc:spChg chg="mod">
          <ac:chgData name="Manish Sharma" userId="b799adb9ba789c8f" providerId="LiveId" clId="{698923DD-4175-4E16-B171-0D7D61CDDF22}" dt="2022-06-18T11:36:15.385" v="953" actId="20577"/>
          <ac:spMkLst>
            <pc:docMk/>
            <pc:sldMk cId="2511821346" sldId="437"/>
            <ac:spMk id="3" creationId="{3F98721C-3936-4505-9A13-6E78110D9002}"/>
          </ac:spMkLst>
        </pc:spChg>
      </pc:sldChg>
      <pc:sldChg chg="add">
        <pc:chgData name="Manish Sharma" userId="b799adb9ba789c8f" providerId="LiveId" clId="{698923DD-4175-4E16-B171-0D7D61CDDF22}" dt="2022-06-19T04:55:39.209" v="954"/>
        <pc:sldMkLst>
          <pc:docMk/>
          <pc:sldMk cId="2424590513" sldId="438"/>
        </pc:sldMkLst>
      </pc:sldChg>
      <pc:sldChg chg="modSp new mod">
        <pc:chgData name="Manish Sharma" userId="b799adb9ba789c8f" providerId="LiveId" clId="{698923DD-4175-4E16-B171-0D7D61CDDF22}" dt="2022-06-19T06:01:13.816" v="978"/>
        <pc:sldMkLst>
          <pc:docMk/>
          <pc:sldMk cId="1849639710" sldId="439"/>
        </pc:sldMkLst>
        <pc:spChg chg="mod">
          <ac:chgData name="Manish Sharma" userId="b799adb9ba789c8f" providerId="LiveId" clId="{698923DD-4175-4E16-B171-0D7D61CDDF22}" dt="2022-06-19T06:00:25.127" v="967" actId="20577"/>
          <ac:spMkLst>
            <pc:docMk/>
            <pc:sldMk cId="1849639710" sldId="439"/>
            <ac:spMk id="2" creationId="{E8547D67-CFB5-D8BE-B372-FE672DB62223}"/>
          </ac:spMkLst>
        </pc:spChg>
        <pc:spChg chg="mod">
          <ac:chgData name="Manish Sharma" userId="b799adb9ba789c8f" providerId="LiveId" clId="{698923DD-4175-4E16-B171-0D7D61CDDF22}" dt="2022-06-19T06:01:13.816" v="978"/>
          <ac:spMkLst>
            <pc:docMk/>
            <pc:sldMk cId="1849639710" sldId="439"/>
            <ac:spMk id="3" creationId="{21A3508F-544D-2A71-8E54-D4D43D164C4B}"/>
          </ac:spMkLst>
        </pc:spChg>
      </pc:sldChg>
      <pc:sldChg chg="addSp delSp modSp new mod">
        <pc:chgData name="Manish Sharma" userId="b799adb9ba789c8f" providerId="LiveId" clId="{698923DD-4175-4E16-B171-0D7D61CDDF22}" dt="2022-06-19T07:28:04.241" v="994"/>
        <pc:sldMkLst>
          <pc:docMk/>
          <pc:sldMk cId="1584829185" sldId="440"/>
        </pc:sldMkLst>
        <pc:spChg chg="del">
          <ac:chgData name="Manish Sharma" userId="b799adb9ba789c8f" providerId="LiveId" clId="{698923DD-4175-4E16-B171-0D7D61CDDF22}" dt="2022-06-19T06:35:55.603" v="982" actId="478"/>
          <ac:spMkLst>
            <pc:docMk/>
            <pc:sldMk cId="1584829185" sldId="440"/>
            <ac:spMk id="2" creationId="{510CE17B-6DB6-B423-9DAF-7785C4F7DE37}"/>
          </ac:spMkLst>
        </pc:spChg>
        <pc:spChg chg="add mod">
          <ac:chgData name="Manish Sharma" userId="b799adb9ba789c8f" providerId="LiveId" clId="{698923DD-4175-4E16-B171-0D7D61CDDF22}" dt="2022-06-19T06:36:31.617" v="983"/>
          <ac:spMkLst>
            <pc:docMk/>
            <pc:sldMk cId="1584829185" sldId="440"/>
            <ac:spMk id="3" creationId="{7357DF40-E55D-C336-BC38-318653850968}"/>
          </ac:spMkLst>
        </pc:spChg>
        <pc:spChg chg="add mod">
          <ac:chgData name="Manish Sharma" userId="b799adb9ba789c8f" providerId="LiveId" clId="{698923DD-4175-4E16-B171-0D7D61CDDF22}" dt="2022-06-19T06:37:00.907" v="984"/>
          <ac:spMkLst>
            <pc:docMk/>
            <pc:sldMk cId="1584829185" sldId="440"/>
            <ac:spMk id="4" creationId="{2B45ED7C-49C6-2E1B-8020-557D416B296C}"/>
          </ac:spMkLst>
        </pc:spChg>
        <pc:spChg chg="add mod">
          <ac:chgData name="Manish Sharma" userId="b799adb9ba789c8f" providerId="LiveId" clId="{698923DD-4175-4E16-B171-0D7D61CDDF22}" dt="2022-06-19T06:37:00.907" v="984"/>
          <ac:spMkLst>
            <pc:docMk/>
            <pc:sldMk cId="1584829185" sldId="440"/>
            <ac:spMk id="5" creationId="{CA081055-A424-CF00-4255-9BCBEB28D505}"/>
          </ac:spMkLst>
        </pc:spChg>
        <pc:spChg chg="add mod">
          <ac:chgData name="Manish Sharma" userId="b799adb9ba789c8f" providerId="LiveId" clId="{698923DD-4175-4E16-B171-0D7D61CDDF22}" dt="2022-06-19T06:37:00.907" v="984"/>
          <ac:spMkLst>
            <pc:docMk/>
            <pc:sldMk cId="1584829185" sldId="440"/>
            <ac:spMk id="8" creationId="{82729E42-50A8-4C78-ED3F-677E55806FD0}"/>
          </ac:spMkLst>
        </pc:spChg>
        <pc:spChg chg="add mod">
          <ac:chgData name="Manish Sharma" userId="b799adb9ba789c8f" providerId="LiveId" clId="{698923DD-4175-4E16-B171-0D7D61CDDF22}" dt="2022-06-19T06:37:57.727" v="985"/>
          <ac:spMkLst>
            <pc:docMk/>
            <pc:sldMk cId="1584829185" sldId="440"/>
            <ac:spMk id="9" creationId="{7C73DD51-2654-47A7-615B-BBCEBECAB595}"/>
          </ac:spMkLst>
        </pc:spChg>
        <pc:spChg chg="add mod">
          <ac:chgData name="Manish Sharma" userId="b799adb9ba789c8f" providerId="LiveId" clId="{698923DD-4175-4E16-B171-0D7D61CDDF22}" dt="2022-06-19T06:37:57.727" v="985"/>
          <ac:spMkLst>
            <pc:docMk/>
            <pc:sldMk cId="1584829185" sldId="440"/>
            <ac:spMk id="10" creationId="{627708A4-C576-968A-D56D-7E0B56C27DEA}"/>
          </ac:spMkLst>
        </pc:spChg>
        <pc:spChg chg="add mod">
          <ac:chgData name="Manish Sharma" userId="b799adb9ba789c8f" providerId="LiveId" clId="{698923DD-4175-4E16-B171-0D7D61CDDF22}" dt="2022-06-19T06:37:57.727" v="985"/>
          <ac:spMkLst>
            <pc:docMk/>
            <pc:sldMk cId="1584829185" sldId="440"/>
            <ac:spMk id="11" creationId="{CEA3F45C-E416-45AD-20A1-52909770F8D8}"/>
          </ac:spMkLst>
        </pc:spChg>
        <pc:spChg chg="add mod">
          <ac:chgData name="Manish Sharma" userId="b799adb9ba789c8f" providerId="LiveId" clId="{698923DD-4175-4E16-B171-0D7D61CDDF22}" dt="2022-06-19T06:37:57.727" v="985"/>
          <ac:spMkLst>
            <pc:docMk/>
            <pc:sldMk cId="1584829185" sldId="440"/>
            <ac:spMk id="12" creationId="{3D1D5DB5-19F2-9DA9-6BED-36070AF4E13F}"/>
          </ac:spMkLst>
        </pc:spChg>
        <pc:spChg chg="add mod">
          <ac:chgData name="Manish Sharma" userId="b799adb9ba789c8f" providerId="LiveId" clId="{698923DD-4175-4E16-B171-0D7D61CDDF22}" dt="2022-06-19T06:37:57.727" v="985"/>
          <ac:spMkLst>
            <pc:docMk/>
            <pc:sldMk cId="1584829185" sldId="440"/>
            <ac:spMk id="13" creationId="{9D86036E-4055-795E-2952-D371791C6FB2}"/>
          </ac:spMkLst>
        </pc:spChg>
        <pc:spChg chg="add mod">
          <ac:chgData name="Manish Sharma" userId="b799adb9ba789c8f" providerId="LiveId" clId="{698923DD-4175-4E16-B171-0D7D61CDDF22}" dt="2022-06-19T06:37:57.727" v="985"/>
          <ac:spMkLst>
            <pc:docMk/>
            <pc:sldMk cId="1584829185" sldId="440"/>
            <ac:spMk id="14" creationId="{158B910B-1F57-F550-D2FB-C42FC649875B}"/>
          </ac:spMkLst>
        </pc:spChg>
        <pc:spChg chg="add mod">
          <ac:chgData name="Manish Sharma" userId="b799adb9ba789c8f" providerId="LiveId" clId="{698923DD-4175-4E16-B171-0D7D61CDDF22}" dt="2022-06-19T06:38:59.219" v="986"/>
          <ac:spMkLst>
            <pc:docMk/>
            <pc:sldMk cId="1584829185" sldId="440"/>
            <ac:spMk id="16" creationId="{9C22A348-0C2C-22D3-5C55-3488990EA371}"/>
          </ac:spMkLst>
        </pc:spChg>
        <pc:spChg chg="add mod">
          <ac:chgData name="Manish Sharma" userId="b799adb9ba789c8f" providerId="LiveId" clId="{698923DD-4175-4E16-B171-0D7D61CDDF22}" dt="2022-06-19T06:39:23.166" v="987"/>
          <ac:spMkLst>
            <pc:docMk/>
            <pc:sldMk cId="1584829185" sldId="440"/>
            <ac:spMk id="17" creationId="{74F31E25-BE20-E6AB-3BD1-975206E6508D}"/>
          </ac:spMkLst>
        </pc:spChg>
        <pc:spChg chg="add mod">
          <ac:chgData name="Manish Sharma" userId="b799adb9ba789c8f" providerId="LiveId" clId="{698923DD-4175-4E16-B171-0D7D61CDDF22}" dt="2022-06-19T06:39:23.166" v="987"/>
          <ac:spMkLst>
            <pc:docMk/>
            <pc:sldMk cId="1584829185" sldId="440"/>
            <ac:spMk id="19" creationId="{F99695C5-4327-2858-3C4E-E5C7810C6E7D}"/>
          </ac:spMkLst>
        </pc:spChg>
        <pc:spChg chg="add mod">
          <ac:chgData name="Manish Sharma" userId="b799adb9ba789c8f" providerId="LiveId" clId="{698923DD-4175-4E16-B171-0D7D61CDDF22}" dt="2022-06-19T06:40:13.174" v="988"/>
          <ac:spMkLst>
            <pc:docMk/>
            <pc:sldMk cId="1584829185" sldId="440"/>
            <ac:spMk id="21" creationId="{55A151B7-6F89-9D4C-0987-BA37EC37C111}"/>
          </ac:spMkLst>
        </pc:spChg>
        <pc:spChg chg="add mod">
          <ac:chgData name="Manish Sharma" userId="b799adb9ba789c8f" providerId="LiveId" clId="{698923DD-4175-4E16-B171-0D7D61CDDF22}" dt="2022-06-19T06:41:11.044" v="989"/>
          <ac:spMkLst>
            <pc:docMk/>
            <pc:sldMk cId="1584829185" sldId="440"/>
            <ac:spMk id="22" creationId="{8B7CE103-EDBF-5AF8-73BA-33A682E89646}"/>
          </ac:spMkLst>
        </pc:spChg>
        <pc:spChg chg="add mod">
          <ac:chgData name="Manish Sharma" userId="b799adb9ba789c8f" providerId="LiveId" clId="{698923DD-4175-4E16-B171-0D7D61CDDF22}" dt="2022-06-19T06:41:11.044" v="989"/>
          <ac:spMkLst>
            <pc:docMk/>
            <pc:sldMk cId="1584829185" sldId="440"/>
            <ac:spMk id="23" creationId="{30F044CD-AF2F-5F8C-BAB4-6005D03970E1}"/>
          </ac:spMkLst>
        </pc:spChg>
        <pc:spChg chg="add mod">
          <ac:chgData name="Manish Sharma" userId="b799adb9ba789c8f" providerId="LiveId" clId="{698923DD-4175-4E16-B171-0D7D61CDDF22}" dt="2022-06-19T06:41:11.044" v="989"/>
          <ac:spMkLst>
            <pc:docMk/>
            <pc:sldMk cId="1584829185" sldId="440"/>
            <ac:spMk id="24" creationId="{A1D2D79A-B1C8-EB55-DF71-86F257469CB4}"/>
          </ac:spMkLst>
        </pc:spChg>
        <pc:spChg chg="add mod">
          <ac:chgData name="Manish Sharma" userId="b799adb9ba789c8f" providerId="LiveId" clId="{698923DD-4175-4E16-B171-0D7D61CDDF22}" dt="2022-06-19T06:41:11.044" v="989"/>
          <ac:spMkLst>
            <pc:docMk/>
            <pc:sldMk cId="1584829185" sldId="440"/>
            <ac:spMk id="25" creationId="{B1FF039B-E137-8D1F-EE8E-6926F764C196}"/>
          </ac:spMkLst>
        </pc:spChg>
        <pc:spChg chg="add mod">
          <ac:chgData name="Manish Sharma" userId="b799adb9ba789c8f" providerId="LiveId" clId="{698923DD-4175-4E16-B171-0D7D61CDDF22}" dt="2022-06-19T06:41:11.044" v="989"/>
          <ac:spMkLst>
            <pc:docMk/>
            <pc:sldMk cId="1584829185" sldId="440"/>
            <ac:spMk id="26" creationId="{AB018A64-0E23-F7A1-62D7-1837DB6B12C9}"/>
          </ac:spMkLst>
        </pc:spChg>
        <pc:spChg chg="add mod">
          <ac:chgData name="Manish Sharma" userId="b799adb9ba789c8f" providerId="LiveId" clId="{698923DD-4175-4E16-B171-0D7D61CDDF22}" dt="2022-06-19T06:41:43.898" v="990"/>
          <ac:spMkLst>
            <pc:docMk/>
            <pc:sldMk cId="1584829185" sldId="440"/>
            <ac:spMk id="28" creationId="{5CCB1A0B-2472-F085-38BF-2D931BC6C7A1}"/>
          </ac:spMkLst>
        </pc:spChg>
        <pc:spChg chg="add mod">
          <ac:chgData name="Manish Sharma" userId="b799adb9ba789c8f" providerId="LiveId" clId="{698923DD-4175-4E16-B171-0D7D61CDDF22}" dt="2022-06-19T06:41:55.212" v="991"/>
          <ac:spMkLst>
            <pc:docMk/>
            <pc:sldMk cId="1584829185" sldId="440"/>
            <ac:spMk id="30" creationId="{94C50FC2-3EB6-906F-E089-ABBC58DC7B38}"/>
          </ac:spMkLst>
        </pc:spChg>
        <pc:spChg chg="add mod">
          <ac:chgData name="Manish Sharma" userId="b799adb9ba789c8f" providerId="LiveId" clId="{698923DD-4175-4E16-B171-0D7D61CDDF22}" dt="2022-06-19T06:42:50.507" v="992"/>
          <ac:spMkLst>
            <pc:docMk/>
            <pc:sldMk cId="1584829185" sldId="440"/>
            <ac:spMk id="31" creationId="{EC523494-24D2-DE3A-0200-F9425098A2FE}"/>
          </ac:spMkLst>
        </pc:spChg>
        <pc:spChg chg="add mod">
          <ac:chgData name="Manish Sharma" userId="b799adb9ba789c8f" providerId="LiveId" clId="{698923DD-4175-4E16-B171-0D7D61CDDF22}" dt="2022-06-19T06:42:50.507" v="992"/>
          <ac:spMkLst>
            <pc:docMk/>
            <pc:sldMk cId="1584829185" sldId="440"/>
            <ac:spMk id="32" creationId="{850970F9-2A8B-082E-FA25-97F5DF8309B7}"/>
          </ac:spMkLst>
        </pc:spChg>
        <pc:spChg chg="add mod">
          <ac:chgData name="Manish Sharma" userId="b799adb9ba789c8f" providerId="LiveId" clId="{698923DD-4175-4E16-B171-0D7D61CDDF22}" dt="2022-06-19T06:42:50.507" v="992"/>
          <ac:spMkLst>
            <pc:docMk/>
            <pc:sldMk cId="1584829185" sldId="440"/>
            <ac:spMk id="33" creationId="{2AA2C233-0A2E-62F5-8810-3DFEDB9F2BE5}"/>
          </ac:spMkLst>
        </pc:spChg>
        <pc:spChg chg="add mod">
          <ac:chgData name="Manish Sharma" userId="b799adb9ba789c8f" providerId="LiveId" clId="{698923DD-4175-4E16-B171-0D7D61CDDF22}" dt="2022-06-19T06:42:50.507" v="992"/>
          <ac:spMkLst>
            <pc:docMk/>
            <pc:sldMk cId="1584829185" sldId="440"/>
            <ac:spMk id="34" creationId="{B0EE58F5-96C6-5287-76BE-8AA22C372B94}"/>
          </ac:spMkLst>
        </pc:spChg>
        <pc:spChg chg="add mod">
          <ac:chgData name="Manish Sharma" userId="b799adb9ba789c8f" providerId="LiveId" clId="{698923DD-4175-4E16-B171-0D7D61CDDF22}" dt="2022-06-19T06:42:50.507" v="992"/>
          <ac:spMkLst>
            <pc:docMk/>
            <pc:sldMk cId="1584829185" sldId="440"/>
            <ac:spMk id="35" creationId="{7EC3754A-D8B9-FA0F-3170-442262CBD092}"/>
          </ac:spMkLst>
        </pc:spChg>
        <pc:spChg chg="add mod">
          <ac:chgData name="Manish Sharma" userId="b799adb9ba789c8f" providerId="LiveId" clId="{698923DD-4175-4E16-B171-0D7D61CDDF22}" dt="2022-06-19T06:42:50.507" v="992"/>
          <ac:spMkLst>
            <pc:docMk/>
            <pc:sldMk cId="1584829185" sldId="440"/>
            <ac:spMk id="36" creationId="{96AA85D0-86E6-5629-853D-B41C5042C9EF}"/>
          </ac:spMkLst>
        </pc:spChg>
        <pc:spChg chg="add mod">
          <ac:chgData name="Manish Sharma" userId="b799adb9ba789c8f" providerId="LiveId" clId="{698923DD-4175-4E16-B171-0D7D61CDDF22}" dt="2022-06-19T07:27:53.270" v="993"/>
          <ac:spMkLst>
            <pc:docMk/>
            <pc:sldMk cId="1584829185" sldId="440"/>
            <ac:spMk id="37" creationId="{2AD4D0F4-E608-583B-56F8-A669FA659A23}"/>
          </ac:spMkLst>
        </pc:spChg>
        <pc:spChg chg="add mod">
          <ac:chgData name="Manish Sharma" userId="b799adb9ba789c8f" providerId="LiveId" clId="{698923DD-4175-4E16-B171-0D7D61CDDF22}" dt="2022-06-19T07:28:04.241" v="994"/>
          <ac:spMkLst>
            <pc:docMk/>
            <pc:sldMk cId="1584829185" sldId="440"/>
            <ac:spMk id="38" creationId="{3BA14DAA-3B7D-C9A0-694C-142CE2DC786D}"/>
          </ac:spMkLst>
        </pc:spChg>
        <pc:cxnChg chg="add mod">
          <ac:chgData name="Manish Sharma" userId="b799adb9ba789c8f" providerId="LiveId" clId="{698923DD-4175-4E16-B171-0D7D61CDDF22}" dt="2022-06-19T06:37:00.907" v="984"/>
          <ac:cxnSpMkLst>
            <pc:docMk/>
            <pc:sldMk cId="1584829185" sldId="440"/>
            <ac:cxnSpMk id="6" creationId="{E9F4B596-69AE-D94E-84A5-77C566EC22EA}"/>
          </ac:cxnSpMkLst>
        </pc:cxnChg>
        <pc:cxnChg chg="add mod">
          <ac:chgData name="Manish Sharma" userId="b799adb9ba789c8f" providerId="LiveId" clId="{698923DD-4175-4E16-B171-0D7D61CDDF22}" dt="2022-06-19T06:37:00.907" v="984"/>
          <ac:cxnSpMkLst>
            <pc:docMk/>
            <pc:sldMk cId="1584829185" sldId="440"/>
            <ac:cxnSpMk id="7" creationId="{5DB323F2-3E9B-E3D2-52E6-29F8BB1A9941}"/>
          </ac:cxnSpMkLst>
        </pc:cxnChg>
        <pc:cxnChg chg="add mod">
          <ac:chgData name="Manish Sharma" userId="b799adb9ba789c8f" providerId="LiveId" clId="{698923DD-4175-4E16-B171-0D7D61CDDF22}" dt="2022-06-19T06:38:59.219" v="986"/>
          <ac:cxnSpMkLst>
            <pc:docMk/>
            <pc:sldMk cId="1584829185" sldId="440"/>
            <ac:cxnSpMk id="15" creationId="{33528E1E-1224-D98E-5CAF-3BF7582F2BE2}"/>
          </ac:cxnSpMkLst>
        </pc:cxnChg>
        <pc:cxnChg chg="add mod">
          <ac:chgData name="Manish Sharma" userId="b799adb9ba789c8f" providerId="LiveId" clId="{698923DD-4175-4E16-B171-0D7D61CDDF22}" dt="2022-06-19T06:39:23.166" v="987"/>
          <ac:cxnSpMkLst>
            <pc:docMk/>
            <pc:sldMk cId="1584829185" sldId="440"/>
            <ac:cxnSpMk id="18" creationId="{87674B4D-3B7E-BDC2-E385-7D5DEACC979F}"/>
          </ac:cxnSpMkLst>
        </pc:cxnChg>
        <pc:cxnChg chg="add mod">
          <ac:chgData name="Manish Sharma" userId="b799adb9ba789c8f" providerId="LiveId" clId="{698923DD-4175-4E16-B171-0D7D61CDDF22}" dt="2022-06-19T06:40:13.174" v="988"/>
          <ac:cxnSpMkLst>
            <pc:docMk/>
            <pc:sldMk cId="1584829185" sldId="440"/>
            <ac:cxnSpMk id="20" creationId="{D18366F5-DA2D-77E9-58E9-7309F23BC949}"/>
          </ac:cxnSpMkLst>
        </pc:cxnChg>
        <pc:cxnChg chg="add mod">
          <ac:chgData name="Manish Sharma" userId="b799adb9ba789c8f" providerId="LiveId" clId="{698923DD-4175-4E16-B171-0D7D61CDDF22}" dt="2022-06-19T06:41:43.898" v="990"/>
          <ac:cxnSpMkLst>
            <pc:docMk/>
            <pc:sldMk cId="1584829185" sldId="440"/>
            <ac:cxnSpMk id="27" creationId="{39030782-13A9-6D8C-B5AB-118350F371F9}"/>
          </ac:cxnSpMkLst>
        </pc:cxnChg>
        <pc:cxnChg chg="add mod">
          <ac:chgData name="Manish Sharma" userId="b799adb9ba789c8f" providerId="LiveId" clId="{698923DD-4175-4E16-B171-0D7D61CDDF22}" dt="2022-06-19T06:41:55.212" v="991"/>
          <ac:cxnSpMkLst>
            <pc:docMk/>
            <pc:sldMk cId="1584829185" sldId="440"/>
            <ac:cxnSpMk id="29" creationId="{1B871EDF-CC87-2828-08ED-524D46E4A8E2}"/>
          </ac:cxnSpMkLst>
        </pc:cxnChg>
      </pc:sldChg>
      <pc:sldChg chg="addSp modSp add mod">
        <pc:chgData name="Manish Sharma" userId="b799adb9ba789c8f" providerId="LiveId" clId="{698923DD-4175-4E16-B171-0D7D61CDDF22}" dt="2022-06-19T09:58:41.153" v="1017" actId="167"/>
        <pc:sldMkLst>
          <pc:docMk/>
          <pc:sldMk cId="345498940" sldId="441"/>
        </pc:sldMkLst>
        <pc:spChg chg="mod">
          <ac:chgData name="Manish Sharma" userId="b799adb9ba789c8f" providerId="LiveId" clId="{698923DD-4175-4E16-B171-0D7D61CDDF22}" dt="2022-06-19T09:56:32.372" v="1007" actId="20577"/>
          <ac:spMkLst>
            <pc:docMk/>
            <pc:sldMk cId="345498940" sldId="441"/>
            <ac:spMk id="19" creationId="{F99695C5-4327-2858-3C4E-E5C7810C6E7D}"/>
          </ac:spMkLst>
        </pc:spChg>
        <pc:spChg chg="add mod">
          <ac:chgData name="Manish Sharma" userId="b799adb9ba789c8f" providerId="LiveId" clId="{698923DD-4175-4E16-B171-0D7D61CDDF22}" dt="2022-06-19T09:56:39.066" v="1008"/>
          <ac:spMkLst>
            <pc:docMk/>
            <pc:sldMk cId="345498940" sldId="441"/>
            <ac:spMk id="39" creationId="{5E87151E-78A2-D7D3-6D07-B4F2F7D1B744}"/>
          </ac:spMkLst>
        </pc:spChg>
        <pc:spChg chg="add mod">
          <ac:chgData name="Manish Sharma" userId="b799adb9ba789c8f" providerId="LiveId" clId="{698923DD-4175-4E16-B171-0D7D61CDDF22}" dt="2022-06-19T09:56:46.438" v="1009"/>
          <ac:spMkLst>
            <pc:docMk/>
            <pc:sldMk cId="345498940" sldId="441"/>
            <ac:spMk id="40" creationId="{9DF8B8AC-F300-C011-957C-464B8C39D8E2}"/>
          </ac:spMkLst>
        </pc:spChg>
        <pc:spChg chg="add mod">
          <ac:chgData name="Manish Sharma" userId="b799adb9ba789c8f" providerId="LiveId" clId="{698923DD-4175-4E16-B171-0D7D61CDDF22}" dt="2022-06-19T09:56:54.087" v="1010"/>
          <ac:spMkLst>
            <pc:docMk/>
            <pc:sldMk cId="345498940" sldId="441"/>
            <ac:spMk id="43" creationId="{D9D6883E-D270-5200-80AC-22938EB43133}"/>
          </ac:spMkLst>
        </pc:spChg>
        <pc:spChg chg="add mod ord">
          <ac:chgData name="Manish Sharma" userId="b799adb9ba789c8f" providerId="LiveId" clId="{698923DD-4175-4E16-B171-0D7D61CDDF22}" dt="2022-06-19T09:58:41.153" v="1017" actId="167"/>
          <ac:spMkLst>
            <pc:docMk/>
            <pc:sldMk cId="345498940" sldId="441"/>
            <ac:spMk id="44" creationId="{D8C579B7-C093-942E-4AA8-303F277F85A9}"/>
          </ac:spMkLst>
        </pc:spChg>
        <pc:cxnChg chg="add mod">
          <ac:chgData name="Manish Sharma" userId="b799adb9ba789c8f" providerId="LiveId" clId="{698923DD-4175-4E16-B171-0D7D61CDDF22}" dt="2022-06-19T09:56:46.438" v="1009"/>
          <ac:cxnSpMkLst>
            <pc:docMk/>
            <pc:sldMk cId="345498940" sldId="441"/>
            <ac:cxnSpMk id="41" creationId="{CAE082E0-5095-E9A5-488C-F27168CBD23B}"/>
          </ac:cxnSpMkLst>
        </pc:cxnChg>
        <pc:cxnChg chg="add mod">
          <ac:chgData name="Manish Sharma" userId="b799adb9ba789c8f" providerId="LiveId" clId="{698923DD-4175-4E16-B171-0D7D61CDDF22}" dt="2022-06-19T09:56:46.438" v="1009"/>
          <ac:cxnSpMkLst>
            <pc:docMk/>
            <pc:sldMk cId="345498940" sldId="441"/>
            <ac:cxnSpMk id="42" creationId="{881B6374-8F53-D1D1-7D28-6AEA7D9FAB1F}"/>
          </ac:cxnSpMkLst>
        </pc:cxnChg>
      </pc:sldChg>
      <pc:sldChg chg="add">
        <pc:chgData name="Manish Sharma" userId="b799adb9ba789c8f" providerId="LiveId" clId="{698923DD-4175-4E16-B171-0D7D61CDDF22}" dt="2022-06-19T11:20:20.618" v="1117"/>
        <pc:sldMkLst>
          <pc:docMk/>
          <pc:sldMk cId="716795003" sldId="442"/>
        </pc:sldMkLst>
      </pc:sldChg>
      <pc:sldChg chg="modSp add mod">
        <pc:chgData name="Manish Sharma" userId="b799adb9ba789c8f" providerId="LiveId" clId="{698923DD-4175-4E16-B171-0D7D61CDDF22}" dt="2022-06-19T11:24:03.414" v="1199" actId="20577"/>
        <pc:sldMkLst>
          <pc:docMk/>
          <pc:sldMk cId="4182215369" sldId="443"/>
        </pc:sldMkLst>
        <pc:spChg chg="mod">
          <ac:chgData name="Manish Sharma" userId="b799adb9ba789c8f" providerId="LiveId" clId="{698923DD-4175-4E16-B171-0D7D61CDDF22}" dt="2022-06-19T11:22:34.417" v="1141" actId="20577"/>
          <ac:spMkLst>
            <pc:docMk/>
            <pc:sldMk cId="4182215369" sldId="443"/>
            <ac:spMk id="3" creationId="{96464234-4D43-4CF8-BF0A-3F91EF4FA0CB}"/>
          </ac:spMkLst>
        </pc:spChg>
        <pc:spChg chg="mod">
          <ac:chgData name="Manish Sharma" userId="b799adb9ba789c8f" providerId="LiveId" clId="{698923DD-4175-4E16-B171-0D7D61CDDF22}" dt="2022-06-19T11:24:03.414" v="1199" actId="20577"/>
          <ac:spMkLst>
            <pc:docMk/>
            <pc:sldMk cId="4182215369" sldId="443"/>
            <ac:spMk id="4" creationId="{EBCA41C2-6D74-43C0-8E07-850BC84B43B9}"/>
          </ac:spMkLst>
        </pc:spChg>
      </pc:sldChg>
      <pc:sldChg chg="add">
        <pc:chgData name="Manish Sharma" userId="b799adb9ba789c8f" providerId="LiveId" clId="{698923DD-4175-4E16-B171-0D7D61CDDF22}" dt="2022-06-19T11:22:46.918" v="1142"/>
        <pc:sldMkLst>
          <pc:docMk/>
          <pc:sldMk cId="1412042572" sldId="444"/>
        </pc:sldMkLst>
      </pc:sldChg>
      <pc:sldChg chg="add">
        <pc:chgData name="Manish Sharma" userId="b799adb9ba789c8f" providerId="LiveId" clId="{698923DD-4175-4E16-B171-0D7D61CDDF22}" dt="2022-06-19T11:23:05.163" v="1143"/>
        <pc:sldMkLst>
          <pc:docMk/>
          <pc:sldMk cId="603927035" sldId="445"/>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FC8180A5-B24F-4A82-BFA8-28B7A1AAB8F9}"/>
    <pc:docChg chg="undo redo custSel addSld modSld modSection">
      <pc:chgData name="Manish Sharma" userId="b799adb9ba789c8f" providerId="LiveId" clId="{FC8180A5-B24F-4A82-BFA8-28B7A1AAB8F9}" dt="2023-06-23T05:15:40.749" v="144" actId="20577"/>
      <pc:docMkLst>
        <pc:docMk/>
      </pc:docMkLst>
      <pc:sldChg chg="modSp mod">
        <pc:chgData name="Manish Sharma" userId="b799adb9ba789c8f" providerId="LiveId" clId="{FC8180A5-B24F-4A82-BFA8-28B7A1AAB8F9}" dt="2023-06-19T03:47:41.295" v="4" actId="33524"/>
        <pc:sldMkLst>
          <pc:docMk/>
          <pc:sldMk cId="679396317" sldId="308"/>
        </pc:sldMkLst>
        <pc:spChg chg="mod">
          <ac:chgData name="Manish Sharma" userId="b799adb9ba789c8f" providerId="LiveId" clId="{FC8180A5-B24F-4A82-BFA8-28B7A1AAB8F9}" dt="2023-06-19T03:47:41.295" v="4" actId="33524"/>
          <ac:spMkLst>
            <pc:docMk/>
            <pc:sldMk cId="679396317" sldId="308"/>
            <ac:spMk id="2" creationId="{87188440-572D-A0D4-8ECC-B230149EC444}"/>
          </ac:spMkLst>
        </pc:spChg>
      </pc:sldChg>
      <pc:sldChg chg="modSp mod">
        <pc:chgData name="Manish Sharma" userId="b799adb9ba789c8f" providerId="LiveId" clId="{FC8180A5-B24F-4A82-BFA8-28B7A1AAB8F9}" dt="2023-06-19T03:47:52.246" v="5" actId="33524"/>
        <pc:sldMkLst>
          <pc:docMk/>
          <pc:sldMk cId="3122276971" sldId="309"/>
        </pc:sldMkLst>
        <pc:spChg chg="mod">
          <ac:chgData name="Manish Sharma" userId="b799adb9ba789c8f" providerId="LiveId" clId="{FC8180A5-B24F-4A82-BFA8-28B7A1AAB8F9}" dt="2023-06-19T03:47:52.246" v="5" actId="33524"/>
          <ac:spMkLst>
            <pc:docMk/>
            <pc:sldMk cId="3122276971" sldId="309"/>
            <ac:spMk id="2" creationId="{87188440-572D-A0D4-8ECC-B230149EC444}"/>
          </ac:spMkLst>
        </pc:spChg>
      </pc:sldChg>
      <pc:sldChg chg="modSp mod">
        <pc:chgData name="Manish Sharma" userId="b799adb9ba789c8f" providerId="LiveId" clId="{FC8180A5-B24F-4A82-BFA8-28B7A1AAB8F9}" dt="2023-06-19T01:09:47.850" v="1" actId="33524"/>
        <pc:sldMkLst>
          <pc:docMk/>
          <pc:sldMk cId="3101336962" sldId="314"/>
        </pc:sldMkLst>
        <pc:spChg chg="mod">
          <ac:chgData name="Manish Sharma" userId="b799adb9ba789c8f" providerId="LiveId" clId="{FC8180A5-B24F-4A82-BFA8-28B7A1AAB8F9}" dt="2023-06-19T01:09:47.850" v="1" actId="33524"/>
          <ac:spMkLst>
            <pc:docMk/>
            <pc:sldMk cId="3101336962" sldId="314"/>
            <ac:spMk id="3" creationId="{E155481E-7482-58F5-5264-DDE388E9987C}"/>
          </ac:spMkLst>
        </pc:spChg>
      </pc:sldChg>
      <pc:sldChg chg="modSp mod">
        <pc:chgData name="Manish Sharma" userId="b799adb9ba789c8f" providerId="LiveId" clId="{FC8180A5-B24F-4A82-BFA8-28B7A1AAB8F9}" dt="2023-06-19T01:10:03.864" v="3" actId="20577"/>
        <pc:sldMkLst>
          <pc:docMk/>
          <pc:sldMk cId="257088823" sldId="316"/>
        </pc:sldMkLst>
        <pc:spChg chg="mod">
          <ac:chgData name="Manish Sharma" userId="b799adb9ba789c8f" providerId="LiveId" clId="{FC8180A5-B24F-4A82-BFA8-28B7A1AAB8F9}" dt="2023-06-19T01:10:03.864" v="3" actId="20577"/>
          <ac:spMkLst>
            <pc:docMk/>
            <pc:sldMk cId="257088823" sldId="316"/>
            <ac:spMk id="2" creationId="{EBEC0FE4-2644-C2B3-E2DA-763CDCE40390}"/>
          </ac:spMkLst>
        </pc:spChg>
      </pc:sldChg>
      <pc:sldChg chg="modSp mod">
        <pc:chgData name="Manish Sharma" userId="b799adb9ba789c8f" providerId="LiveId" clId="{FC8180A5-B24F-4A82-BFA8-28B7A1AAB8F9}" dt="2023-06-20T05:20:26.565" v="31" actId="20577"/>
        <pc:sldMkLst>
          <pc:docMk/>
          <pc:sldMk cId="2998972540" sldId="343"/>
        </pc:sldMkLst>
        <pc:spChg chg="mod">
          <ac:chgData name="Manish Sharma" userId="b799adb9ba789c8f" providerId="LiveId" clId="{FC8180A5-B24F-4A82-BFA8-28B7A1AAB8F9}" dt="2023-06-20T05:20:26.565" v="31" actId="20577"/>
          <ac:spMkLst>
            <pc:docMk/>
            <pc:sldMk cId="2998972540" sldId="343"/>
            <ac:spMk id="3" creationId="{E3694941-BFE7-8A97-0A63-F223343C2714}"/>
          </ac:spMkLst>
        </pc:spChg>
      </pc:sldChg>
      <pc:sldChg chg="modSp mod">
        <pc:chgData name="Manish Sharma" userId="b799adb9ba789c8f" providerId="LiveId" clId="{FC8180A5-B24F-4A82-BFA8-28B7A1AAB8F9}" dt="2023-06-23T03:45:26.997" v="133" actId="20577"/>
        <pc:sldMkLst>
          <pc:docMk/>
          <pc:sldMk cId="2111225040" sldId="348"/>
        </pc:sldMkLst>
        <pc:spChg chg="mod">
          <ac:chgData name="Manish Sharma" userId="b799adb9ba789c8f" providerId="LiveId" clId="{FC8180A5-B24F-4A82-BFA8-28B7A1AAB8F9}" dt="2023-06-23T03:45:26.997" v="133" actId="20577"/>
          <ac:spMkLst>
            <pc:docMk/>
            <pc:sldMk cId="2111225040" sldId="348"/>
            <ac:spMk id="3" creationId="{EE31C02D-2B57-2205-DFFA-36B37F5E2DA4}"/>
          </ac:spMkLst>
        </pc:spChg>
      </pc:sldChg>
      <pc:sldChg chg="modSp new mod">
        <pc:chgData name="Manish Sharma" userId="b799adb9ba789c8f" providerId="LiveId" clId="{FC8180A5-B24F-4A82-BFA8-28B7A1AAB8F9}" dt="2023-06-23T05:15:40.749" v="144" actId="20577"/>
        <pc:sldMkLst>
          <pc:docMk/>
          <pc:sldMk cId="80023950" sldId="356"/>
        </pc:sldMkLst>
        <pc:spChg chg="mod">
          <ac:chgData name="Manish Sharma" userId="b799adb9ba789c8f" providerId="LiveId" clId="{FC8180A5-B24F-4A82-BFA8-28B7A1AAB8F9}" dt="2023-06-23T05:15:40.749" v="144" actId="20577"/>
          <ac:spMkLst>
            <pc:docMk/>
            <pc:sldMk cId="80023950" sldId="356"/>
            <ac:spMk id="2" creationId="{3A3DC545-30D0-94C2-5649-F420BCCBE92E}"/>
          </ac:spMkLst>
        </pc:spChg>
        <pc:spChg chg="mod">
          <ac:chgData name="Manish Sharma" userId="b799adb9ba789c8f" providerId="LiveId" clId="{FC8180A5-B24F-4A82-BFA8-28B7A1AAB8F9}" dt="2023-06-23T03:24:26.344" v="44"/>
          <ac:spMkLst>
            <pc:docMk/>
            <pc:sldMk cId="80023950" sldId="356"/>
            <ac:spMk id="3" creationId="{CAAAD03F-8812-C798-A112-E25D0A088A29}"/>
          </ac:spMkLst>
        </pc:spChg>
      </pc:sldChg>
      <pc:sldChg chg="modSp new mod">
        <pc:chgData name="Manish Sharma" userId="b799adb9ba789c8f" providerId="LiveId" clId="{FC8180A5-B24F-4A82-BFA8-28B7A1AAB8F9}" dt="2023-06-23T03:25:34.529" v="83" actId="20577"/>
        <pc:sldMkLst>
          <pc:docMk/>
          <pc:sldMk cId="3726324455" sldId="357"/>
        </pc:sldMkLst>
        <pc:spChg chg="mod">
          <ac:chgData name="Manish Sharma" userId="b799adb9ba789c8f" providerId="LiveId" clId="{FC8180A5-B24F-4A82-BFA8-28B7A1AAB8F9}" dt="2023-06-23T03:25:34.529" v="83" actId="20577"/>
          <ac:spMkLst>
            <pc:docMk/>
            <pc:sldMk cId="3726324455" sldId="357"/>
            <ac:spMk id="2" creationId="{1484403A-063B-0AEF-2BB2-B32407F09FCB}"/>
          </ac:spMkLst>
        </pc:spChg>
        <pc:spChg chg="mod">
          <ac:chgData name="Manish Sharma" userId="b799adb9ba789c8f" providerId="LiveId" clId="{FC8180A5-B24F-4A82-BFA8-28B7A1AAB8F9}" dt="2023-06-23T03:25:28.088" v="71" actId="27636"/>
          <ac:spMkLst>
            <pc:docMk/>
            <pc:sldMk cId="3726324455" sldId="357"/>
            <ac:spMk id="3" creationId="{8F657507-37B8-12A8-8593-AD1B84703C6D}"/>
          </ac:spMkLst>
        </pc:spChg>
      </pc:sldChg>
      <pc:sldChg chg="modSp new mod">
        <pc:chgData name="Manish Sharma" userId="b799adb9ba789c8f" providerId="LiveId" clId="{FC8180A5-B24F-4A82-BFA8-28B7A1AAB8F9}" dt="2023-06-23T03:30:24.283" v="131" actId="20577"/>
        <pc:sldMkLst>
          <pc:docMk/>
          <pc:sldMk cId="1726972194" sldId="358"/>
        </pc:sldMkLst>
        <pc:spChg chg="mod">
          <ac:chgData name="Manish Sharma" userId="b799adb9ba789c8f" providerId="LiveId" clId="{FC8180A5-B24F-4A82-BFA8-28B7A1AAB8F9}" dt="2023-06-23T03:30:12.617" v="124" actId="20577"/>
          <ac:spMkLst>
            <pc:docMk/>
            <pc:sldMk cId="1726972194" sldId="358"/>
            <ac:spMk id="2" creationId="{DC22C7E6-47FA-9D58-3824-D54328C37B11}"/>
          </ac:spMkLst>
        </pc:spChg>
        <pc:spChg chg="mod">
          <ac:chgData name="Manish Sharma" userId="b799adb9ba789c8f" providerId="LiveId" clId="{FC8180A5-B24F-4A82-BFA8-28B7A1AAB8F9}" dt="2023-06-23T03:30:24.283" v="131" actId="20577"/>
          <ac:spMkLst>
            <pc:docMk/>
            <pc:sldMk cId="1726972194" sldId="358"/>
            <ac:spMk id="3" creationId="{287E62A1-36D2-0B63-25E9-AABADCFAFB6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6/20/2023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6/20/2023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Next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5617-A6FF-E282-98AC-9ABD28CFC865}"/>
              </a:ext>
            </a:extLst>
          </p:cNvPr>
          <p:cNvSpPr>
            <a:spLocks noGrp="1"/>
          </p:cNvSpPr>
          <p:nvPr>
            <p:ph type="title"/>
          </p:nvPr>
        </p:nvSpPr>
        <p:spPr/>
        <p:txBody>
          <a:bodyPr/>
          <a:lstStyle/>
          <a:p>
            <a:r>
              <a:rPr lang="en-US" dirty="0"/>
              <a:t>Building Blocks of a Web Application</a:t>
            </a:r>
            <a:endParaRPr lang="en-IN" dirty="0"/>
          </a:p>
        </p:txBody>
      </p:sp>
      <p:sp>
        <p:nvSpPr>
          <p:cNvPr id="3" name="Content Placeholder 2">
            <a:extLst>
              <a:ext uri="{FF2B5EF4-FFF2-40B4-BE49-F238E27FC236}">
                <a16:creationId xmlns:a16="http://schemas.microsoft.com/office/drawing/2014/main" id="{AD6C6486-9957-0C73-8BA5-5D31C989233A}"/>
              </a:ext>
            </a:extLst>
          </p:cNvPr>
          <p:cNvSpPr>
            <a:spLocks noGrp="1"/>
          </p:cNvSpPr>
          <p:nvPr>
            <p:ph idx="1"/>
          </p:nvPr>
        </p:nvSpPr>
        <p:spPr/>
        <p:txBody>
          <a:bodyPr>
            <a:normAutofit lnSpcReduction="10000"/>
          </a:bodyPr>
          <a:lstStyle/>
          <a:p>
            <a:r>
              <a:rPr lang="en-IN" dirty="0"/>
              <a:t>User Interface</a:t>
            </a:r>
          </a:p>
          <a:p>
            <a:r>
              <a:rPr lang="en-IN" dirty="0"/>
              <a:t>Routing</a:t>
            </a:r>
          </a:p>
          <a:p>
            <a:r>
              <a:rPr lang="en-IN" dirty="0"/>
              <a:t>Data Fetching</a:t>
            </a:r>
          </a:p>
          <a:p>
            <a:r>
              <a:rPr lang="en-IN" dirty="0"/>
              <a:t>Rendering</a:t>
            </a:r>
          </a:p>
          <a:p>
            <a:r>
              <a:rPr lang="en-IN" dirty="0"/>
              <a:t>Integrations</a:t>
            </a:r>
          </a:p>
          <a:p>
            <a:r>
              <a:rPr lang="en-IN" dirty="0"/>
              <a:t>Infrastructure</a:t>
            </a:r>
          </a:p>
          <a:p>
            <a:r>
              <a:rPr lang="en-IN" dirty="0"/>
              <a:t>Performance</a:t>
            </a:r>
          </a:p>
          <a:p>
            <a:r>
              <a:rPr lang="en-IN" dirty="0"/>
              <a:t>Scalability</a:t>
            </a:r>
          </a:p>
          <a:p>
            <a:r>
              <a:rPr lang="en-IN" dirty="0"/>
              <a:t>Developer Experience</a:t>
            </a:r>
          </a:p>
        </p:txBody>
      </p:sp>
    </p:spTree>
    <p:extLst>
      <p:ext uri="{BB962C8B-B14F-4D97-AF65-F5344CB8AC3E}">
        <p14:creationId xmlns:p14="http://schemas.microsoft.com/office/powerpoint/2010/main" val="406723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A73BB7-E6EC-390A-9D0A-4EF1464CAD18}"/>
              </a:ext>
            </a:extLst>
          </p:cNvPr>
          <p:cNvSpPr txBox="1"/>
          <p:nvPr/>
        </p:nvSpPr>
        <p:spPr>
          <a:xfrm>
            <a:off x="584199" y="483577"/>
            <a:ext cx="5511800" cy="369332"/>
          </a:xfrm>
          <a:prstGeom prst="rect">
            <a:avLst/>
          </a:prstGeom>
          <a:noFill/>
        </p:spPr>
        <p:txBody>
          <a:bodyPr wrap="square">
            <a:spAutoFit/>
          </a:bodyPr>
          <a:lstStyle/>
          <a:p>
            <a:pPr algn="ctr"/>
            <a:r>
              <a:rPr lang="en-US" dirty="0"/>
              <a:t>React JS - A JavaScript library for building user interfaces</a:t>
            </a:r>
            <a:endParaRPr lang="en-IN" dirty="0"/>
          </a:p>
        </p:txBody>
      </p:sp>
      <p:sp>
        <p:nvSpPr>
          <p:cNvPr id="8" name="Rectangle 7">
            <a:extLst>
              <a:ext uri="{FF2B5EF4-FFF2-40B4-BE49-F238E27FC236}">
                <a16:creationId xmlns:a16="http://schemas.microsoft.com/office/drawing/2014/main" id="{FCDD6FF4-F174-80AE-4429-5D8C0208910A}"/>
              </a:ext>
            </a:extLst>
          </p:cNvPr>
          <p:cNvSpPr/>
          <p:nvPr/>
        </p:nvSpPr>
        <p:spPr>
          <a:xfrm>
            <a:off x="4342014" y="1353376"/>
            <a:ext cx="3507971" cy="4151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150000"/>
              </a:lnSpc>
            </a:pPr>
            <a:r>
              <a:rPr lang="en-IN" sz="2800" b="1" dirty="0"/>
              <a:t>REACT COMPONENT</a:t>
            </a:r>
          </a:p>
          <a:p>
            <a:pPr algn="ctr"/>
            <a:endParaRPr lang="en-IN" sz="1000" dirty="0">
              <a:solidFill>
                <a:srgbClr val="FF0000"/>
              </a:solidFill>
            </a:endParaRPr>
          </a:p>
          <a:p>
            <a:pPr algn="ctr"/>
            <a:r>
              <a:rPr lang="en-IN" sz="2400" dirty="0">
                <a:solidFill>
                  <a:srgbClr val="FF0000"/>
                </a:solidFill>
              </a:rPr>
              <a:t>View* (UI) – JSX</a:t>
            </a:r>
          </a:p>
          <a:p>
            <a:pPr algn="ctr"/>
            <a:endParaRPr lang="en-IN" sz="1100" dirty="0">
              <a:solidFill>
                <a:srgbClr val="FFFF00"/>
              </a:solidFill>
            </a:endParaRPr>
          </a:p>
          <a:p>
            <a:pPr algn="ctr"/>
            <a:r>
              <a:rPr lang="en-IN" sz="2400" dirty="0">
                <a:solidFill>
                  <a:srgbClr val="FFFF00"/>
                </a:solidFill>
              </a:rPr>
              <a:t>Style (CSS) – JSX / CSS</a:t>
            </a:r>
          </a:p>
          <a:p>
            <a:pPr algn="ctr"/>
            <a:endParaRPr lang="en-IN" sz="2400" dirty="0">
              <a:solidFill>
                <a:srgbClr val="FFFF00"/>
              </a:solidFill>
            </a:endParaRPr>
          </a:p>
          <a:p>
            <a:pPr algn="ctr"/>
            <a:r>
              <a:rPr lang="en-IN" sz="2400" dirty="0">
                <a:solidFill>
                  <a:srgbClr val="FFFF00"/>
                </a:solidFill>
              </a:rPr>
              <a:t>Data (Inside) – State</a:t>
            </a:r>
          </a:p>
          <a:p>
            <a:pPr algn="ctr"/>
            <a:r>
              <a:rPr lang="en-IN" sz="2400" dirty="0">
                <a:solidFill>
                  <a:srgbClr val="FFFF00"/>
                </a:solidFill>
              </a:rPr>
              <a:t>Data (Outside) – Props</a:t>
            </a:r>
          </a:p>
          <a:p>
            <a:pPr algn="ctr"/>
            <a:endParaRPr lang="en-IN" sz="2400" dirty="0">
              <a:solidFill>
                <a:srgbClr val="FFFF00"/>
              </a:solidFill>
            </a:endParaRPr>
          </a:p>
          <a:p>
            <a:pPr algn="ctr"/>
            <a:r>
              <a:rPr lang="en-IN" sz="2400" dirty="0">
                <a:solidFill>
                  <a:srgbClr val="FFFF00"/>
                </a:solidFill>
              </a:rPr>
              <a:t>Behaviour – Methods </a:t>
            </a:r>
          </a:p>
        </p:txBody>
      </p:sp>
      <p:sp>
        <p:nvSpPr>
          <p:cNvPr id="9" name="Rectangle: Rounded Corners 8">
            <a:extLst>
              <a:ext uri="{FF2B5EF4-FFF2-40B4-BE49-F238E27FC236}">
                <a16:creationId xmlns:a16="http://schemas.microsoft.com/office/drawing/2014/main" id="{9BA27EFB-5BEE-F7B4-38D6-3168394DD35C}"/>
              </a:ext>
            </a:extLst>
          </p:cNvPr>
          <p:cNvSpPr/>
          <p:nvPr/>
        </p:nvSpPr>
        <p:spPr>
          <a:xfrm>
            <a:off x="9056077" y="483577"/>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 (Client Side)</a:t>
            </a:r>
          </a:p>
          <a:p>
            <a:pPr algn="ctr"/>
            <a:endParaRPr lang="en-IN" dirty="0"/>
          </a:p>
          <a:p>
            <a:pPr algn="ctr"/>
            <a:r>
              <a:rPr lang="en-IN" sz="2000" b="1" dirty="0"/>
              <a:t>REACTDOM</a:t>
            </a:r>
          </a:p>
        </p:txBody>
      </p:sp>
      <p:cxnSp>
        <p:nvCxnSpPr>
          <p:cNvPr id="10" name="Straight Arrow Connector 9">
            <a:extLst>
              <a:ext uri="{FF2B5EF4-FFF2-40B4-BE49-F238E27FC236}">
                <a16:creationId xmlns:a16="http://schemas.microsoft.com/office/drawing/2014/main" id="{CD27ECCA-CB00-20D3-644D-5D81CB391BA8}"/>
              </a:ext>
            </a:extLst>
          </p:cNvPr>
          <p:cNvCxnSpPr>
            <a:endCxn id="9" idx="1"/>
          </p:cNvCxnSpPr>
          <p:nvPr/>
        </p:nvCxnSpPr>
        <p:spPr>
          <a:xfrm flipV="1">
            <a:off x="7849985" y="1195754"/>
            <a:ext cx="1206092" cy="22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1483BA20-D78F-693C-3FFC-027D74973D68}"/>
              </a:ext>
            </a:extLst>
          </p:cNvPr>
          <p:cNvSpPr/>
          <p:nvPr/>
        </p:nvSpPr>
        <p:spPr>
          <a:xfrm>
            <a:off x="375138" y="4822580"/>
            <a:ext cx="2760785" cy="142435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Node JS App (Server Side)</a:t>
            </a:r>
          </a:p>
          <a:p>
            <a:pPr algn="ctr"/>
            <a:endParaRPr lang="en-IN" sz="1600" dirty="0"/>
          </a:p>
          <a:p>
            <a:pPr algn="ctr"/>
            <a:r>
              <a:rPr lang="en-IN" sz="2000" b="1" dirty="0"/>
              <a:t>REACTDOMSERVER</a:t>
            </a:r>
            <a:endParaRPr lang="en-IN" sz="2400" b="1" dirty="0"/>
          </a:p>
        </p:txBody>
      </p:sp>
      <p:cxnSp>
        <p:nvCxnSpPr>
          <p:cNvPr id="12" name="Straight Arrow Connector 11">
            <a:extLst>
              <a:ext uri="{FF2B5EF4-FFF2-40B4-BE49-F238E27FC236}">
                <a16:creationId xmlns:a16="http://schemas.microsoft.com/office/drawing/2014/main" id="{9B107DA1-FB20-B560-B0F3-D0593C2B90D2}"/>
              </a:ext>
            </a:extLst>
          </p:cNvPr>
          <p:cNvCxnSpPr>
            <a:endCxn id="11" idx="3"/>
          </p:cNvCxnSpPr>
          <p:nvPr/>
        </p:nvCxnSpPr>
        <p:spPr>
          <a:xfrm flipH="1">
            <a:off x="3135923" y="3429000"/>
            <a:ext cx="1206091" cy="2105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3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A929-C1B5-6366-225D-F962E9E80C4E}"/>
              </a:ext>
            </a:extLst>
          </p:cNvPr>
          <p:cNvSpPr>
            <a:spLocks noGrp="1"/>
          </p:cNvSpPr>
          <p:nvPr>
            <p:ph type="title"/>
          </p:nvPr>
        </p:nvSpPr>
        <p:spPr/>
        <p:txBody>
          <a:bodyPr/>
          <a:lstStyle/>
          <a:p>
            <a:r>
              <a:rPr lang="en-IN" dirty="0"/>
              <a:t>Types of Rendering – Web Application</a:t>
            </a:r>
          </a:p>
        </p:txBody>
      </p:sp>
      <p:sp>
        <p:nvSpPr>
          <p:cNvPr id="3" name="Content Placeholder 2">
            <a:extLst>
              <a:ext uri="{FF2B5EF4-FFF2-40B4-BE49-F238E27FC236}">
                <a16:creationId xmlns:a16="http://schemas.microsoft.com/office/drawing/2014/main" id="{E155481E-7482-58F5-5264-DDE388E9987C}"/>
              </a:ext>
            </a:extLst>
          </p:cNvPr>
          <p:cNvSpPr>
            <a:spLocks noGrp="1"/>
          </p:cNvSpPr>
          <p:nvPr>
            <p:ph idx="1"/>
          </p:nvPr>
        </p:nvSpPr>
        <p:spPr/>
        <p:txBody>
          <a:bodyPr/>
          <a:lstStyle/>
          <a:p>
            <a:r>
              <a:rPr lang="en-IN" dirty="0"/>
              <a:t>Static Page Rendering  - Static Site Generation (SSG)</a:t>
            </a:r>
          </a:p>
          <a:p>
            <a:r>
              <a:rPr lang="en-IN" dirty="0"/>
              <a:t>Static Server Rendering – Server-Side Rendering (SSR)</a:t>
            </a:r>
          </a:p>
          <a:p>
            <a:r>
              <a:rPr lang="en-IN" dirty="0"/>
              <a:t>Client-Side Rendering (CSR)</a:t>
            </a:r>
          </a:p>
        </p:txBody>
      </p:sp>
    </p:spTree>
    <p:extLst>
      <p:ext uri="{BB962C8B-B14F-4D97-AF65-F5344CB8AC3E}">
        <p14:creationId xmlns:p14="http://schemas.microsoft.com/office/powerpoint/2010/main" val="310133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0FE4-2644-C2B3-E2DA-763CDCE40390}"/>
              </a:ext>
            </a:extLst>
          </p:cNvPr>
          <p:cNvSpPr>
            <a:spLocks noGrp="1"/>
          </p:cNvSpPr>
          <p:nvPr>
            <p:ph type="title"/>
          </p:nvPr>
        </p:nvSpPr>
        <p:spPr/>
        <p:txBody>
          <a:bodyPr/>
          <a:lstStyle/>
          <a:p>
            <a:r>
              <a:rPr lang="en-IN" dirty="0"/>
              <a:t>Steps to Run for </a:t>
            </a:r>
            <a:r>
              <a:rPr lang="en-IN" dirty="0" err="1"/>
              <a:t>ssr</a:t>
            </a:r>
            <a:r>
              <a:rPr lang="en-IN" dirty="0"/>
              <a:t> application</a:t>
            </a:r>
          </a:p>
        </p:txBody>
      </p:sp>
      <p:sp>
        <p:nvSpPr>
          <p:cNvPr id="3" name="Content Placeholder 2">
            <a:extLst>
              <a:ext uri="{FF2B5EF4-FFF2-40B4-BE49-F238E27FC236}">
                <a16:creationId xmlns:a16="http://schemas.microsoft.com/office/drawing/2014/main" id="{A496FB99-A913-307C-EAF9-4C5482F260E2}"/>
              </a:ext>
            </a:extLst>
          </p:cNvPr>
          <p:cNvSpPr>
            <a:spLocks noGrp="1"/>
          </p:cNvSpPr>
          <p:nvPr>
            <p:ph idx="1"/>
          </p:nvPr>
        </p:nvSpPr>
        <p:spPr/>
        <p:txBody>
          <a:bodyPr>
            <a:normAutofit fontScale="92500" lnSpcReduction="10000"/>
          </a:bodyPr>
          <a:lstStyle/>
          <a:p>
            <a:r>
              <a:rPr lang="en-US" dirty="0" err="1"/>
              <a:t>api</a:t>
            </a:r>
            <a:r>
              <a:rPr lang="en-US" dirty="0"/>
              <a:t>-server</a:t>
            </a:r>
          </a:p>
          <a:p>
            <a:pPr lvl="1"/>
            <a:r>
              <a:rPr lang="en-US" dirty="0"/>
              <a:t>Follow the steps given in json_server.txt file</a:t>
            </a:r>
          </a:p>
          <a:p>
            <a:r>
              <a:rPr lang="en-US" dirty="0" err="1"/>
              <a:t>ssr</a:t>
            </a:r>
            <a:r>
              <a:rPr lang="en-US" dirty="0"/>
              <a:t>-app</a:t>
            </a:r>
          </a:p>
          <a:p>
            <a:pPr lvl="1"/>
            <a:r>
              <a:rPr lang="en-US" dirty="0"/>
              <a:t>1. Open the terminal on application path</a:t>
            </a:r>
          </a:p>
          <a:p>
            <a:pPr lvl="1"/>
            <a:r>
              <a:rPr lang="en-US" dirty="0"/>
              <a:t>2. Execute '</a:t>
            </a:r>
            <a:r>
              <a:rPr lang="en-US" dirty="0" err="1"/>
              <a:t>npm</a:t>
            </a:r>
            <a:r>
              <a:rPr lang="en-US" dirty="0"/>
              <a:t> install'</a:t>
            </a:r>
          </a:p>
          <a:p>
            <a:pPr lvl="1"/>
            <a:r>
              <a:rPr lang="en-US" dirty="0"/>
              <a:t>3. Execute '</a:t>
            </a:r>
            <a:r>
              <a:rPr lang="en-US" dirty="0" err="1"/>
              <a:t>npm</a:t>
            </a:r>
            <a:r>
              <a:rPr lang="en-US" dirty="0"/>
              <a:t> run dev' to start the express server</a:t>
            </a:r>
          </a:p>
          <a:p>
            <a:pPr lvl="1"/>
            <a:r>
              <a:rPr lang="en-US" dirty="0"/>
              <a:t>4. Navigate to localhost:4000, to check the output</a:t>
            </a:r>
          </a:p>
          <a:p>
            <a:r>
              <a:rPr lang="en-US" dirty="0"/>
              <a:t>If you want to run </a:t>
            </a:r>
            <a:r>
              <a:rPr lang="en-US" dirty="0" err="1"/>
              <a:t>ssr</a:t>
            </a:r>
            <a:r>
              <a:rPr lang="en-US" dirty="0"/>
              <a:t>-app (as client-side app)</a:t>
            </a:r>
          </a:p>
          <a:p>
            <a:pPr lvl="1"/>
            <a:r>
              <a:rPr lang="en-US" dirty="0"/>
              <a:t>1. Open the terminal on application path</a:t>
            </a:r>
          </a:p>
          <a:p>
            <a:pPr lvl="1"/>
            <a:r>
              <a:rPr lang="en-US" dirty="0"/>
              <a:t>2. Execute '</a:t>
            </a:r>
            <a:r>
              <a:rPr lang="en-US" dirty="0" err="1"/>
              <a:t>npm</a:t>
            </a:r>
            <a:r>
              <a:rPr lang="en-US" dirty="0"/>
              <a:t> install'</a:t>
            </a:r>
          </a:p>
          <a:p>
            <a:pPr lvl="1"/>
            <a:r>
              <a:rPr lang="en-US" dirty="0"/>
              <a:t>3. Execute '</a:t>
            </a:r>
            <a:r>
              <a:rPr lang="en-US" dirty="0" err="1"/>
              <a:t>npm</a:t>
            </a:r>
            <a:r>
              <a:rPr lang="en-US" dirty="0"/>
              <a:t> run react-start'</a:t>
            </a:r>
          </a:p>
          <a:p>
            <a:pPr lvl="1"/>
            <a:r>
              <a:rPr lang="en-US" dirty="0"/>
              <a:t>4. Chrome Browser will automatically open on localhost:3000</a:t>
            </a:r>
          </a:p>
          <a:p>
            <a:pPr lvl="1"/>
            <a:endParaRPr lang="en-IN" dirty="0"/>
          </a:p>
        </p:txBody>
      </p:sp>
    </p:spTree>
    <p:extLst>
      <p:ext uri="{BB962C8B-B14F-4D97-AF65-F5344CB8AC3E}">
        <p14:creationId xmlns:p14="http://schemas.microsoft.com/office/powerpoint/2010/main" val="25708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FFBC5D-B2C9-CCC7-1FF0-99E42F4B7EEC}"/>
              </a:ext>
            </a:extLst>
          </p:cNvPr>
          <p:cNvSpPr txBox="1"/>
          <p:nvPr/>
        </p:nvSpPr>
        <p:spPr>
          <a:xfrm>
            <a:off x="366569" y="719385"/>
            <a:ext cx="2392578" cy="2308324"/>
          </a:xfrm>
          <a:prstGeom prst="rect">
            <a:avLst/>
          </a:prstGeom>
          <a:noFill/>
          <a:ln>
            <a:solidFill>
              <a:schemeClr val="tx1"/>
            </a:solidFill>
          </a:ln>
        </p:spPr>
        <p:txBody>
          <a:bodyPr wrap="square" rtlCol="0">
            <a:spAutoFit/>
          </a:bodyPr>
          <a:lstStyle/>
          <a:p>
            <a:r>
              <a:rPr lang="en-US" dirty="0"/>
              <a:t>Manual Configuration</a:t>
            </a:r>
          </a:p>
          <a:p>
            <a:pPr>
              <a:tabLst>
                <a:tab pos="182563" algn="l"/>
              </a:tabLst>
            </a:pPr>
            <a:r>
              <a:rPr lang="en-US" dirty="0"/>
              <a:t>	Installed next</a:t>
            </a:r>
          </a:p>
          <a:p>
            <a:pPr>
              <a:tabLst>
                <a:tab pos="182563" algn="l"/>
              </a:tabLst>
            </a:pPr>
            <a:r>
              <a:rPr lang="en-US" dirty="0"/>
              <a:t>	Installed react</a:t>
            </a:r>
          </a:p>
          <a:p>
            <a:pPr>
              <a:tabLst>
                <a:tab pos="182563" algn="l"/>
              </a:tabLst>
            </a:pPr>
            <a:r>
              <a:rPr lang="en-US" dirty="0"/>
              <a:t>	Installed react-</a:t>
            </a:r>
            <a:r>
              <a:rPr lang="en-US" dirty="0" err="1"/>
              <a:t>dom</a:t>
            </a:r>
            <a:endParaRPr lang="en-US" dirty="0"/>
          </a:p>
          <a:p>
            <a:pPr>
              <a:tabLst>
                <a:tab pos="182563" algn="l"/>
              </a:tabLst>
            </a:pPr>
            <a:endParaRPr lang="en-US" dirty="0"/>
          </a:p>
          <a:p>
            <a:pPr>
              <a:tabLst>
                <a:tab pos="182563" algn="l"/>
              </a:tabLst>
            </a:pPr>
            <a:r>
              <a:rPr lang="en-US" dirty="0"/>
              <a:t>Configure the “</a:t>
            </a:r>
            <a:r>
              <a:rPr lang="en-US" dirty="0" err="1"/>
              <a:t>npm</a:t>
            </a:r>
            <a:r>
              <a:rPr lang="en-US" dirty="0"/>
              <a:t> run dev” command to run next in dev mode</a:t>
            </a:r>
          </a:p>
        </p:txBody>
      </p:sp>
      <p:sp>
        <p:nvSpPr>
          <p:cNvPr id="5" name="Rectangle 4">
            <a:extLst>
              <a:ext uri="{FF2B5EF4-FFF2-40B4-BE49-F238E27FC236}">
                <a16:creationId xmlns:a16="http://schemas.microsoft.com/office/drawing/2014/main" id="{F726B89E-F029-6DFD-0853-FA5EA8D34EA3}"/>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6" name="TextBox 5">
            <a:extLst>
              <a:ext uri="{FF2B5EF4-FFF2-40B4-BE49-F238E27FC236}">
                <a16:creationId xmlns:a16="http://schemas.microsoft.com/office/drawing/2014/main" id="{743D44F1-8BBC-79BE-F907-09B0F061FEDC}"/>
              </a:ext>
            </a:extLst>
          </p:cNvPr>
          <p:cNvSpPr txBox="1"/>
          <p:nvPr/>
        </p:nvSpPr>
        <p:spPr>
          <a:xfrm>
            <a:off x="10418769" y="34249"/>
            <a:ext cx="981551" cy="461665"/>
          </a:xfrm>
          <a:prstGeom prst="rect">
            <a:avLst/>
          </a:prstGeom>
          <a:solidFill>
            <a:srgbClr val="FFC000"/>
          </a:solidFill>
        </p:spPr>
        <p:txBody>
          <a:bodyPr wrap="none" rtlCol="0">
            <a:spAutoFit/>
          </a:bodyPr>
          <a:lstStyle/>
          <a:p>
            <a:pPr algn="ctr"/>
            <a:r>
              <a:rPr lang="en-IN" sz="1200" dirty="0"/>
              <a:t>React </a:t>
            </a:r>
          </a:p>
          <a:p>
            <a:pPr algn="ctr"/>
            <a:r>
              <a:rPr lang="en-IN" sz="1200" dirty="0"/>
              <a:t>Components</a:t>
            </a:r>
          </a:p>
        </p:txBody>
      </p:sp>
      <p:cxnSp>
        <p:nvCxnSpPr>
          <p:cNvPr id="7" name="Straight Arrow Connector 6">
            <a:extLst>
              <a:ext uri="{FF2B5EF4-FFF2-40B4-BE49-F238E27FC236}">
                <a16:creationId xmlns:a16="http://schemas.microsoft.com/office/drawing/2014/main" id="{153B06C6-1966-3DB4-2EE4-FAA43DC6D6AD}"/>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EFEB5B45-44FF-D52B-C69D-42438F4D5EE5}"/>
              </a:ext>
            </a:extLst>
          </p:cNvPr>
          <p:cNvSpPr txBox="1"/>
          <p:nvPr/>
        </p:nvSpPr>
        <p:spPr>
          <a:xfrm>
            <a:off x="9567858" y="1392535"/>
            <a:ext cx="1341686" cy="646331"/>
          </a:xfrm>
          <a:prstGeom prst="rect">
            <a:avLst/>
          </a:prstGeom>
          <a:noFill/>
        </p:spPr>
        <p:txBody>
          <a:bodyPr wrap="square" rtlCol="0">
            <a:spAutoFit/>
          </a:bodyPr>
          <a:lstStyle/>
          <a:p>
            <a:pPr algn="ctr"/>
            <a:r>
              <a:rPr lang="en-IN" sz="1200" dirty="0"/>
              <a:t>Next JS Compiler</a:t>
            </a:r>
          </a:p>
          <a:p>
            <a:pPr algn="ctr"/>
            <a:r>
              <a:rPr lang="en-IN" sz="1200" dirty="0"/>
              <a:t>(SWC – Speedy Web Compiler)</a:t>
            </a:r>
          </a:p>
        </p:txBody>
      </p:sp>
      <p:sp>
        <p:nvSpPr>
          <p:cNvPr id="9" name="Rectangle 8">
            <a:extLst>
              <a:ext uri="{FF2B5EF4-FFF2-40B4-BE49-F238E27FC236}">
                <a16:creationId xmlns:a16="http://schemas.microsoft.com/office/drawing/2014/main" id="{6DC1600F-FF6C-570F-B92E-43AD1AF90491}"/>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10" name="Straight Arrow Connector 9">
            <a:extLst>
              <a:ext uri="{FF2B5EF4-FFF2-40B4-BE49-F238E27FC236}">
                <a16:creationId xmlns:a16="http://schemas.microsoft.com/office/drawing/2014/main" id="{40F5F27E-05E0-4A65-3F56-E3096DDAB712}"/>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DF8BF372-9992-3EC0-7251-0E52167238DF}"/>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2" name="Rectangle 11">
            <a:extLst>
              <a:ext uri="{FF2B5EF4-FFF2-40B4-BE49-F238E27FC236}">
                <a16:creationId xmlns:a16="http://schemas.microsoft.com/office/drawing/2014/main" id="{31F7F1BD-67B0-046B-B090-8DDA8C33C653}"/>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3" name="Connector: Elbow 12">
            <a:extLst>
              <a:ext uri="{FF2B5EF4-FFF2-40B4-BE49-F238E27FC236}">
                <a16:creationId xmlns:a16="http://schemas.microsoft.com/office/drawing/2014/main" id="{65834FDD-A1B2-8E6B-DD2F-87BCF5B6DCD0}"/>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F7B7F20A-0562-791E-67CD-026359893335}"/>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5" name="Rectangle 14">
            <a:extLst>
              <a:ext uri="{FF2B5EF4-FFF2-40B4-BE49-F238E27FC236}">
                <a16:creationId xmlns:a16="http://schemas.microsoft.com/office/drawing/2014/main" id="{2E26B9CF-D4C4-A246-E1C2-EFE6AA926304}"/>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6" name="Rectangle 15">
            <a:extLst>
              <a:ext uri="{FF2B5EF4-FFF2-40B4-BE49-F238E27FC236}">
                <a16:creationId xmlns:a16="http://schemas.microsoft.com/office/drawing/2014/main" id="{61ED3CA4-56AD-480B-E0A4-AE909041E063}"/>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7" name="Straight Arrow Connector 16">
            <a:extLst>
              <a:ext uri="{FF2B5EF4-FFF2-40B4-BE49-F238E27FC236}">
                <a16:creationId xmlns:a16="http://schemas.microsoft.com/office/drawing/2014/main" id="{0F226653-AB12-FE08-3E6F-A598CE743B57}"/>
              </a:ext>
            </a:extLst>
          </p:cNvPr>
          <p:cNvCxnSpPr>
            <a:endCxn id="16"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8B74E93F-222A-A7AC-89E1-B12D437E940D}"/>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9" name="Rectangle: Rounded Corners 18">
            <a:extLst>
              <a:ext uri="{FF2B5EF4-FFF2-40B4-BE49-F238E27FC236}">
                <a16:creationId xmlns:a16="http://schemas.microsoft.com/office/drawing/2014/main" id="{F88BCEF2-9DF1-900F-BFDD-5E04C71434D4}"/>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0" name="Straight Arrow Connector 19">
            <a:extLst>
              <a:ext uri="{FF2B5EF4-FFF2-40B4-BE49-F238E27FC236}">
                <a16:creationId xmlns:a16="http://schemas.microsoft.com/office/drawing/2014/main" id="{35E06A97-646B-BBBC-C6D8-02AD4B6552AF}"/>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C1A1596F-4C05-D70A-AA1C-63D2B55C79E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2" name="Straight Connector 21">
            <a:extLst>
              <a:ext uri="{FF2B5EF4-FFF2-40B4-BE49-F238E27FC236}">
                <a16:creationId xmlns:a16="http://schemas.microsoft.com/office/drawing/2014/main" id="{842D4C3B-1933-F4D8-C270-0FCDE6861535}"/>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B00B83-33BE-B358-5E30-52B5716850D4}"/>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293AD8D3-AB2E-5A6A-0CAE-986554575CCB}"/>
              </a:ext>
            </a:extLst>
          </p:cNvPr>
          <p:cNvCxnSpPr/>
          <p:nvPr/>
        </p:nvCxnSpPr>
        <p:spPr>
          <a:xfrm flipH="1">
            <a:off x="3347079" y="243656"/>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8899C32D-3D1F-7E4E-04FC-031B7D5E545A}"/>
              </a:ext>
            </a:extLst>
          </p:cNvPr>
          <p:cNvSpPr txBox="1"/>
          <p:nvPr/>
        </p:nvSpPr>
        <p:spPr>
          <a:xfrm>
            <a:off x="3496462" y="2079167"/>
            <a:ext cx="1382558" cy="369332"/>
          </a:xfrm>
          <a:prstGeom prst="rect">
            <a:avLst/>
          </a:prstGeom>
          <a:noFill/>
        </p:spPr>
        <p:txBody>
          <a:bodyPr wrap="none" rtlCol="0">
            <a:spAutoFit/>
          </a:bodyPr>
          <a:lstStyle/>
          <a:p>
            <a:r>
              <a:rPr lang="en-IN" dirty="0" err="1"/>
              <a:t>npm</a:t>
            </a:r>
            <a:r>
              <a:rPr lang="en-IN" dirty="0"/>
              <a:t> run dev</a:t>
            </a:r>
          </a:p>
        </p:txBody>
      </p:sp>
      <p:sp>
        <p:nvSpPr>
          <p:cNvPr id="26" name="TextBox 25">
            <a:extLst>
              <a:ext uri="{FF2B5EF4-FFF2-40B4-BE49-F238E27FC236}">
                <a16:creationId xmlns:a16="http://schemas.microsoft.com/office/drawing/2014/main" id="{41DF2496-5A7F-CD6F-6E08-A51D7EB839A4}"/>
              </a:ext>
            </a:extLst>
          </p:cNvPr>
          <p:cNvSpPr txBox="1"/>
          <p:nvPr/>
        </p:nvSpPr>
        <p:spPr>
          <a:xfrm>
            <a:off x="3088705" y="1423892"/>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7" name="TextBox 26">
            <a:extLst>
              <a:ext uri="{FF2B5EF4-FFF2-40B4-BE49-F238E27FC236}">
                <a16:creationId xmlns:a16="http://schemas.microsoft.com/office/drawing/2014/main" id="{A7D8B132-997C-6CE1-8E12-BCFB79D37C25}"/>
              </a:ext>
            </a:extLst>
          </p:cNvPr>
          <p:cNvSpPr txBox="1"/>
          <p:nvPr/>
        </p:nvSpPr>
        <p:spPr>
          <a:xfrm>
            <a:off x="6443460" y="1873547"/>
            <a:ext cx="2090060" cy="646331"/>
          </a:xfrm>
          <a:prstGeom prst="rect">
            <a:avLst/>
          </a:prstGeom>
          <a:noFill/>
        </p:spPr>
        <p:txBody>
          <a:bodyPr wrap="none" rtlCol="0">
            <a:spAutoFit/>
          </a:bodyPr>
          <a:lstStyle/>
          <a:p>
            <a:pPr algn="ctr"/>
            <a:r>
              <a:rPr lang="en-IN" dirty="0"/>
              <a:t>Only Build &amp; create</a:t>
            </a:r>
          </a:p>
          <a:p>
            <a:pPr algn="ctr"/>
            <a:r>
              <a:rPr lang="en-IN" dirty="0"/>
              <a:t>Distributable output</a:t>
            </a:r>
          </a:p>
        </p:txBody>
      </p:sp>
    </p:spTree>
    <p:extLst>
      <p:ext uri="{BB962C8B-B14F-4D97-AF65-F5344CB8AC3E}">
        <p14:creationId xmlns:p14="http://schemas.microsoft.com/office/powerpoint/2010/main" val="176835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FFBC5D-B2C9-CCC7-1FF0-99E42F4B7EEC}"/>
              </a:ext>
            </a:extLst>
          </p:cNvPr>
          <p:cNvSpPr txBox="1"/>
          <p:nvPr/>
        </p:nvSpPr>
        <p:spPr>
          <a:xfrm>
            <a:off x="366569" y="719385"/>
            <a:ext cx="2392578" cy="646331"/>
          </a:xfrm>
          <a:prstGeom prst="rect">
            <a:avLst/>
          </a:prstGeom>
          <a:noFill/>
          <a:ln>
            <a:solidFill>
              <a:schemeClr val="tx1"/>
            </a:solidFill>
          </a:ln>
        </p:spPr>
        <p:txBody>
          <a:bodyPr wrap="square" rtlCol="0">
            <a:spAutoFit/>
          </a:bodyPr>
          <a:lstStyle/>
          <a:p>
            <a:r>
              <a:rPr lang="en-US" dirty="0"/>
              <a:t>Auto Configuration</a:t>
            </a:r>
          </a:p>
          <a:p>
            <a:pPr>
              <a:tabLst>
                <a:tab pos="182563" algn="l"/>
              </a:tabLst>
            </a:pPr>
            <a:r>
              <a:rPr lang="en-US" dirty="0"/>
              <a:t>	CLI (create-next-app)</a:t>
            </a:r>
          </a:p>
        </p:txBody>
      </p:sp>
      <p:sp>
        <p:nvSpPr>
          <p:cNvPr id="5" name="Rectangle 4">
            <a:extLst>
              <a:ext uri="{FF2B5EF4-FFF2-40B4-BE49-F238E27FC236}">
                <a16:creationId xmlns:a16="http://schemas.microsoft.com/office/drawing/2014/main" id="{F726B89E-F029-6DFD-0853-FA5EA8D34EA3}"/>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6" name="TextBox 5">
            <a:extLst>
              <a:ext uri="{FF2B5EF4-FFF2-40B4-BE49-F238E27FC236}">
                <a16:creationId xmlns:a16="http://schemas.microsoft.com/office/drawing/2014/main" id="{743D44F1-8BBC-79BE-F907-09B0F061FEDC}"/>
              </a:ext>
            </a:extLst>
          </p:cNvPr>
          <p:cNvSpPr txBox="1"/>
          <p:nvPr/>
        </p:nvSpPr>
        <p:spPr>
          <a:xfrm>
            <a:off x="10418769" y="34249"/>
            <a:ext cx="981551" cy="461665"/>
          </a:xfrm>
          <a:prstGeom prst="rect">
            <a:avLst/>
          </a:prstGeom>
          <a:solidFill>
            <a:srgbClr val="FFC000"/>
          </a:solidFill>
        </p:spPr>
        <p:txBody>
          <a:bodyPr wrap="none" rtlCol="0">
            <a:spAutoFit/>
          </a:bodyPr>
          <a:lstStyle/>
          <a:p>
            <a:pPr algn="ctr"/>
            <a:r>
              <a:rPr lang="en-IN" sz="1200" dirty="0"/>
              <a:t>React </a:t>
            </a:r>
          </a:p>
          <a:p>
            <a:pPr algn="ctr"/>
            <a:r>
              <a:rPr lang="en-IN" sz="1200" dirty="0"/>
              <a:t>Components</a:t>
            </a:r>
          </a:p>
        </p:txBody>
      </p:sp>
      <p:cxnSp>
        <p:nvCxnSpPr>
          <p:cNvPr id="7" name="Straight Arrow Connector 6">
            <a:extLst>
              <a:ext uri="{FF2B5EF4-FFF2-40B4-BE49-F238E27FC236}">
                <a16:creationId xmlns:a16="http://schemas.microsoft.com/office/drawing/2014/main" id="{153B06C6-1966-3DB4-2EE4-FAA43DC6D6AD}"/>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8" name="TextBox 7">
            <a:extLst>
              <a:ext uri="{FF2B5EF4-FFF2-40B4-BE49-F238E27FC236}">
                <a16:creationId xmlns:a16="http://schemas.microsoft.com/office/drawing/2014/main" id="{EFEB5B45-44FF-D52B-C69D-42438F4D5EE5}"/>
              </a:ext>
            </a:extLst>
          </p:cNvPr>
          <p:cNvSpPr txBox="1"/>
          <p:nvPr/>
        </p:nvSpPr>
        <p:spPr>
          <a:xfrm>
            <a:off x="9567858" y="1392535"/>
            <a:ext cx="1341686" cy="646331"/>
          </a:xfrm>
          <a:prstGeom prst="rect">
            <a:avLst/>
          </a:prstGeom>
          <a:noFill/>
        </p:spPr>
        <p:txBody>
          <a:bodyPr wrap="square" rtlCol="0">
            <a:spAutoFit/>
          </a:bodyPr>
          <a:lstStyle/>
          <a:p>
            <a:pPr algn="ctr"/>
            <a:r>
              <a:rPr lang="en-IN" sz="1200" dirty="0"/>
              <a:t>Next JS Compiler</a:t>
            </a:r>
          </a:p>
          <a:p>
            <a:pPr algn="ctr"/>
            <a:r>
              <a:rPr lang="en-IN" sz="1200" dirty="0"/>
              <a:t>(SWC – Speedy Web Compiler)</a:t>
            </a:r>
          </a:p>
        </p:txBody>
      </p:sp>
      <p:sp>
        <p:nvSpPr>
          <p:cNvPr id="9" name="Rectangle 8">
            <a:extLst>
              <a:ext uri="{FF2B5EF4-FFF2-40B4-BE49-F238E27FC236}">
                <a16:creationId xmlns:a16="http://schemas.microsoft.com/office/drawing/2014/main" id="{6DC1600F-FF6C-570F-B92E-43AD1AF90491}"/>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10" name="Straight Arrow Connector 9">
            <a:extLst>
              <a:ext uri="{FF2B5EF4-FFF2-40B4-BE49-F238E27FC236}">
                <a16:creationId xmlns:a16="http://schemas.microsoft.com/office/drawing/2014/main" id="{40F5F27E-05E0-4A65-3F56-E3096DDAB712}"/>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DF8BF372-9992-3EC0-7251-0E52167238DF}"/>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2" name="Rectangle 11">
            <a:extLst>
              <a:ext uri="{FF2B5EF4-FFF2-40B4-BE49-F238E27FC236}">
                <a16:creationId xmlns:a16="http://schemas.microsoft.com/office/drawing/2014/main" id="{31F7F1BD-67B0-046B-B090-8DDA8C33C653}"/>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3" name="Connector: Elbow 12">
            <a:extLst>
              <a:ext uri="{FF2B5EF4-FFF2-40B4-BE49-F238E27FC236}">
                <a16:creationId xmlns:a16="http://schemas.microsoft.com/office/drawing/2014/main" id="{65834FDD-A1B2-8E6B-DD2F-87BCF5B6DCD0}"/>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F7B7F20A-0562-791E-67CD-026359893335}"/>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5" name="Rectangle 14">
            <a:extLst>
              <a:ext uri="{FF2B5EF4-FFF2-40B4-BE49-F238E27FC236}">
                <a16:creationId xmlns:a16="http://schemas.microsoft.com/office/drawing/2014/main" id="{2E26B9CF-D4C4-A246-E1C2-EFE6AA926304}"/>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6" name="Rectangle 15">
            <a:extLst>
              <a:ext uri="{FF2B5EF4-FFF2-40B4-BE49-F238E27FC236}">
                <a16:creationId xmlns:a16="http://schemas.microsoft.com/office/drawing/2014/main" id="{61ED3CA4-56AD-480B-E0A4-AE909041E063}"/>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7" name="Straight Arrow Connector 16">
            <a:extLst>
              <a:ext uri="{FF2B5EF4-FFF2-40B4-BE49-F238E27FC236}">
                <a16:creationId xmlns:a16="http://schemas.microsoft.com/office/drawing/2014/main" id="{0F226653-AB12-FE08-3E6F-A598CE743B57}"/>
              </a:ext>
            </a:extLst>
          </p:cNvPr>
          <p:cNvCxnSpPr>
            <a:endCxn id="16"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8" name="TextBox 17">
            <a:extLst>
              <a:ext uri="{FF2B5EF4-FFF2-40B4-BE49-F238E27FC236}">
                <a16:creationId xmlns:a16="http://schemas.microsoft.com/office/drawing/2014/main" id="{8B74E93F-222A-A7AC-89E1-B12D437E940D}"/>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9" name="Rectangle: Rounded Corners 18">
            <a:extLst>
              <a:ext uri="{FF2B5EF4-FFF2-40B4-BE49-F238E27FC236}">
                <a16:creationId xmlns:a16="http://schemas.microsoft.com/office/drawing/2014/main" id="{F88BCEF2-9DF1-900F-BFDD-5E04C71434D4}"/>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0" name="Straight Arrow Connector 19">
            <a:extLst>
              <a:ext uri="{FF2B5EF4-FFF2-40B4-BE49-F238E27FC236}">
                <a16:creationId xmlns:a16="http://schemas.microsoft.com/office/drawing/2014/main" id="{35E06A97-646B-BBBC-C6D8-02AD4B6552AF}"/>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C1A1596F-4C05-D70A-AA1C-63D2B55C79E2}"/>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2" name="Straight Connector 21">
            <a:extLst>
              <a:ext uri="{FF2B5EF4-FFF2-40B4-BE49-F238E27FC236}">
                <a16:creationId xmlns:a16="http://schemas.microsoft.com/office/drawing/2014/main" id="{842D4C3B-1933-F4D8-C270-0FCDE6861535}"/>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B00B83-33BE-B358-5E30-52B5716850D4}"/>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293AD8D3-AB2E-5A6A-0CAE-986554575CCB}"/>
              </a:ext>
            </a:extLst>
          </p:cNvPr>
          <p:cNvCxnSpPr/>
          <p:nvPr/>
        </p:nvCxnSpPr>
        <p:spPr>
          <a:xfrm flipH="1">
            <a:off x="3347079" y="243656"/>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8899C32D-3D1F-7E4E-04FC-031B7D5E545A}"/>
              </a:ext>
            </a:extLst>
          </p:cNvPr>
          <p:cNvSpPr txBox="1"/>
          <p:nvPr/>
        </p:nvSpPr>
        <p:spPr>
          <a:xfrm>
            <a:off x="3496462" y="2079167"/>
            <a:ext cx="1382558" cy="369332"/>
          </a:xfrm>
          <a:prstGeom prst="rect">
            <a:avLst/>
          </a:prstGeom>
          <a:noFill/>
        </p:spPr>
        <p:txBody>
          <a:bodyPr wrap="none" rtlCol="0">
            <a:spAutoFit/>
          </a:bodyPr>
          <a:lstStyle/>
          <a:p>
            <a:r>
              <a:rPr lang="en-IN" dirty="0" err="1"/>
              <a:t>npm</a:t>
            </a:r>
            <a:r>
              <a:rPr lang="en-IN" dirty="0"/>
              <a:t> run dev</a:t>
            </a:r>
          </a:p>
        </p:txBody>
      </p:sp>
      <p:sp>
        <p:nvSpPr>
          <p:cNvPr id="26" name="TextBox 25">
            <a:extLst>
              <a:ext uri="{FF2B5EF4-FFF2-40B4-BE49-F238E27FC236}">
                <a16:creationId xmlns:a16="http://schemas.microsoft.com/office/drawing/2014/main" id="{41DF2496-5A7F-CD6F-6E08-A51D7EB839A4}"/>
              </a:ext>
            </a:extLst>
          </p:cNvPr>
          <p:cNvSpPr txBox="1"/>
          <p:nvPr/>
        </p:nvSpPr>
        <p:spPr>
          <a:xfrm>
            <a:off x="3088705" y="1423892"/>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7" name="TextBox 26">
            <a:extLst>
              <a:ext uri="{FF2B5EF4-FFF2-40B4-BE49-F238E27FC236}">
                <a16:creationId xmlns:a16="http://schemas.microsoft.com/office/drawing/2014/main" id="{A7D8B132-997C-6CE1-8E12-BCFB79D37C25}"/>
              </a:ext>
            </a:extLst>
          </p:cNvPr>
          <p:cNvSpPr txBox="1"/>
          <p:nvPr/>
        </p:nvSpPr>
        <p:spPr>
          <a:xfrm>
            <a:off x="6443460" y="1873547"/>
            <a:ext cx="2090060" cy="646331"/>
          </a:xfrm>
          <a:prstGeom prst="rect">
            <a:avLst/>
          </a:prstGeom>
          <a:noFill/>
        </p:spPr>
        <p:txBody>
          <a:bodyPr wrap="none" rtlCol="0">
            <a:spAutoFit/>
          </a:bodyPr>
          <a:lstStyle/>
          <a:p>
            <a:pPr algn="ctr"/>
            <a:r>
              <a:rPr lang="en-IN" dirty="0"/>
              <a:t>Only Build &amp; create</a:t>
            </a:r>
          </a:p>
          <a:p>
            <a:pPr algn="ctr"/>
            <a:r>
              <a:rPr lang="en-IN" dirty="0"/>
              <a:t>Distributable output</a:t>
            </a:r>
          </a:p>
        </p:txBody>
      </p:sp>
      <p:sp>
        <p:nvSpPr>
          <p:cNvPr id="2" name="TextBox 1">
            <a:extLst>
              <a:ext uri="{FF2B5EF4-FFF2-40B4-BE49-F238E27FC236}">
                <a16:creationId xmlns:a16="http://schemas.microsoft.com/office/drawing/2014/main" id="{FF77CCC0-0A81-0789-7EB5-FA87A10A5BDE}"/>
              </a:ext>
            </a:extLst>
          </p:cNvPr>
          <p:cNvSpPr txBox="1"/>
          <p:nvPr/>
        </p:nvSpPr>
        <p:spPr>
          <a:xfrm>
            <a:off x="6747222" y="2448499"/>
            <a:ext cx="1513556" cy="369332"/>
          </a:xfrm>
          <a:prstGeom prst="rect">
            <a:avLst/>
          </a:prstGeom>
          <a:noFill/>
        </p:spPr>
        <p:txBody>
          <a:bodyPr wrap="none" rtlCol="0">
            <a:spAutoFit/>
          </a:bodyPr>
          <a:lstStyle/>
          <a:p>
            <a:r>
              <a:rPr lang="en-IN" dirty="0" err="1"/>
              <a:t>npm</a:t>
            </a:r>
            <a:r>
              <a:rPr lang="en-IN" dirty="0"/>
              <a:t> run build</a:t>
            </a:r>
          </a:p>
        </p:txBody>
      </p:sp>
    </p:spTree>
    <p:extLst>
      <p:ext uri="{BB962C8B-B14F-4D97-AF65-F5344CB8AC3E}">
        <p14:creationId xmlns:p14="http://schemas.microsoft.com/office/powerpoint/2010/main" val="258355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0B36-C98C-71F5-AACC-195D9A5257D8}"/>
              </a:ext>
            </a:extLst>
          </p:cNvPr>
          <p:cNvSpPr>
            <a:spLocks noGrp="1"/>
          </p:cNvSpPr>
          <p:nvPr>
            <p:ph type="title"/>
          </p:nvPr>
        </p:nvSpPr>
        <p:spPr/>
        <p:txBody>
          <a:bodyPr/>
          <a:lstStyle/>
          <a:p>
            <a:r>
              <a:rPr lang="en-US" dirty="0"/>
              <a:t>Using Next CLI</a:t>
            </a:r>
            <a:endParaRPr lang="en-IN" dirty="0"/>
          </a:p>
        </p:txBody>
      </p:sp>
      <p:sp>
        <p:nvSpPr>
          <p:cNvPr id="3" name="Content Placeholder 2">
            <a:extLst>
              <a:ext uri="{FF2B5EF4-FFF2-40B4-BE49-F238E27FC236}">
                <a16:creationId xmlns:a16="http://schemas.microsoft.com/office/drawing/2014/main" id="{1B15FD5D-6A0E-F51B-2B0D-6A4021433C25}"/>
              </a:ext>
            </a:extLst>
          </p:cNvPr>
          <p:cNvSpPr>
            <a:spLocks noGrp="1"/>
          </p:cNvSpPr>
          <p:nvPr>
            <p:ph idx="1"/>
          </p:nvPr>
        </p:nvSpPr>
        <p:spPr/>
        <p:txBody>
          <a:bodyPr/>
          <a:lstStyle/>
          <a:p>
            <a:r>
              <a:rPr lang="en-US" dirty="0"/>
              <a:t>To Create a new application</a:t>
            </a:r>
          </a:p>
          <a:p>
            <a:pPr lvl="1"/>
            <a:r>
              <a:rPr lang="en-IN" dirty="0" err="1"/>
              <a:t>npx</a:t>
            </a:r>
            <a:r>
              <a:rPr lang="en-IN" dirty="0"/>
              <a:t> create-next-app</a:t>
            </a:r>
          </a:p>
          <a:p>
            <a:pPr lvl="1"/>
            <a:r>
              <a:rPr lang="en-IN" dirty="0"/>
              <a:t>cd &lt;app-name&gt;</a:t>
            </a:r>
          </a:p>
          <a:p>
            <a:pPr lvl="1"/>
            <a:r>
              <a:rPr lang="en-IN" dirty="0"/>
              <a:t>Commands available in the application</a:t>
            </a:r>
          </a:p>
          <a:p>
            <a:pPr lvl="2"/>
            <a:r>
              <a:rPr lang="en-IN" dirty="0" err="1"/>
              <a:t>npm</a:t>
            </a:r>
            <a:r>
              <a:rPr lang="en-IN" dirty="0"/>
              <a:t> run dev</a:t>
            </a:r>
          </a:p>
          <a:p>
            <a:pPr lvl="3"/>
            <a:r>
              <a:rPr lang="en-US" dirty="0"/>
              <a:t>Starts the development server.</a:t>
            </a:r>
          </a:p>
          <a:p>
            <a:pPr lvl="2"/>
            <a:r>
              <a:rPr lang="en-IN" dirty="0" err="1"/>
              <a:t>npm</a:t>
            </a:r>
            <a:r>
              <a:rPr lang="en-IN" dirty="0"/>
              <a:t> run build</a:t>
            </a:r>
          </a:p>
          <a:p>
            <a:pPr lvl="3"/>
            <a:r>
              <a:rPr lang="en-US" dirty="0"/>
              <a:t>Bundles the app into static files for production.</a:t>
            </a:r>
            <a:endParaRPr lang="en-IN" dirty="0"/>
          </a:p>
          <a:p>
            <a:pPr lvl="2"/>
            <a:r>
              <a:rPr lang="en-IN" dirty="0" err="1"/>
              <a:t>npm</a:t>
            </a:r>
            <a:r>
              <a:rPr lang="en-IN" dirty="0"/>
              <a:t> run start</a:t>
            </a:r>
          </a:p>
          <a:p>
            <a:pPr lvl="3"/>
            <a:r>
              <a:rPr lang="en-US" dirty="0"/>
              <a:t>Build and run, in production.</a:t>
            </a:r>
          </a:p>
          <a:p>
            <a:pPr lvl="2"/>
            <a:r>
              <a:rPr lang="en-IN" dirty="0" err="1"/>
              <a:t>npm</a:t>
            </a:r>
            <a:r>
              <a:rPr lang="en-IN" dirty="0"/>
              <a:t> run lint</a:t>
            </a:r>
          </a:p>
          <a:p>
            <a:pPr lvl="3"/>
            <a:r>
              <a:rPr lang="en-IN" dirty="0"/>
              <a:t>Check errors and warnings as per es lint</a:t>
            </a:r>
          </a:p>
          <a:p>
            <a:pPr lvl="2"/>
            <a:endParaRPr lang="en-IN" dirty="0"/>
          </a:p>
        </p:txBody>
      </p:sp>
    </p:spTree>
    <p:extLst>
      <p:ext uri="{BB962C8B-B14F-4D97-AF65-F5344CB8AC3E}">
        <p14:creationId xmlns:p14="http://schemas.microsoft.com/office/powerpoint/2010/main" val="289567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D812-87BC-5202-F012-281B2F376510}"/>
              </a:ext>
            </a:extLst>
          </p:cNvPr>
          <p:cNvSpPr>
            <a:spLocks noGrp="1"/>
          </p:cNvSpPr>
          <p:nvPr>
            <p:ph type="title"/>
          </p:nvPr>
        </p:nvSpPr>
        <p:spPr/>
        <p:txBody>
          <a:bodyPr/>
          <a:lstStyle/>
          <a:p>
            <a:r>
              <a:rPr lang="en-IN" dirty="0"/>
              <a:t>What is Next.js?</a:t>
            </a:r>
          </a:p>
        </p:txBody>
      </p:sp>
      <p:sp>
        <p:nvSpPr>
          <p:cNvPr id="3" name="Content Placeholder 2">
            <a:extLst>
              <a:ext uri="{FF2B5EF4-FFF2-40B4-BE49-F238E27FC236}">
                <a16:creationId xmlns:a16="http://schemas.microsoft.com/office/drawing/2014/main" id="{22422BA0-AF1C-E97B-6D5F-BFAA0069C3BB}"/>
              </a:ext>
            </a:extLst>
          </p:cNvPr>
          <p:cNvSpPr>
            <a:spLocks noGrp="1"/>
          </p:cNvSpPr>
          <p:nvPr>
            <p:ph idx="1"/>
          </p:nvPr>
        </p:nvSpPr>
        <p:spPr/>
        <p:txBody>
          <a:bodyPr>
            <a:normAutofit/>
          </a:bodyPr>
          <a:lstStyle/>
          <a:p>
            <a:r>
              <a:rPr lang="en-IN" dirty="0"/>
              <a:t>Next.js is a React framework.</a:t>
            </a:r>
          </a:p>
          <a:p>
            <a:r>
              <a:rPr lang="en-IN" dirty="0"/>
              <a:t>Next.js gives you all the building blocks to create a web application.</a:t>
            </a:r>
          </a:p>
          <a:p>
            <a:r>
              <a:rPr lang="en-US" dirty="0"/>
              <a:t>Next.js handles the tooling and configuration needed for React, and provides additional structure, features, and optimizations for your application.</a:t>
            </a:r>
          </a:p>
          <a:p>
            <a:r>
              <a:rPr lang="en-US" dirty="0"/>
              <a:t>Some core features of Next.js are:</a:t>
            </a:r>
          </a:p>
          <a:p>
            <a:pPr lvl="1"/>
            <a:r>
              <a:rPr lang="en-US" dirty="0"/>
              <a:t>Server rendering React Apps.</a:t>
            </a:r>
          </a:p>
          <a:p>
            <a:pPr lvl="1"/>
            <a:r>
              <a:rPr lang="en-US" dirty="0"/>
              <a:t>Automatic code splitting and lazy loading.</a:t>
            </a:r>
          </a:p>
          <a:p>
            <a:pPr lvl="1"/>
            <a:r>
              <a:rPr lang="en-US" dirty="0"/>
              <a:t>Built in CSS support.</a:t>
            </a:r>
          </a:p>
          <a:p>
            <a:pPr lvl="1"/>
            <a:r>
              <a:rPr lang="en-US" dirty="0"/>
              <a:t>Hot Reloading support.</a:t>
            </a:r>
            <a:endParaRPr lang="en-IN" dirty="0"/>
          </a:p>
        </p:txBody>
      </p:sp>
    </p:spTree>
    <p:extLst>
      <p:ext uri="{BB962C8B-B14F-4D97-AF65-F5344CB8AC3E}">
        <p14:creationId xmlns:p14="http://schemas.microsoft.com/office/powerpoint/2010/main" val="428585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1129-366D-20BA-9FCA-AD2254EEAFE5}"/>
              </a:ext>
            </a:extLst>
          </p:cNvPr>
          <p:cNvSpPr>
            <a:spLocks noGrp="1"/>
          </p:cNvSpPr>
          <p:nvPr>
            <p:ph type="title"/>
          </p:nvPr>
        </p:nvSpPr>
        <p:spPr/>
        <p:txBody>
          <a:bodyPr/>
          <a:lstStyle/>
          <a:p>
            <a:r>
              <a:rPr lang="en-IN" dirty="0"/>
              <a:t>Adding Bootstrap</a:t>
            </a:r>
          </a:p>
        </p:txBody>
      </p:sp>
      <p:sp>
        <p:nvSpPr>
          <p:cNvPr id="3" name="Content Placeholder 2">
            <a:extLst>
              <a:ext uri="{FF2B5EF4-FFF2-40B4-BE49-F238E27FC236}">
                <a16:creationId xmlns:a16="http://schemas.microsoft.com/office/drawing/2014/main" id="{A4900670-E40D-F034-3020-6CCE2A17975D}"/>
              </a:ext>
            </a:extLst>
          </p:cNvPr>
          <p:cNvSpPr>
            <a:spLocks noGrp="1"/>
          </p:cNvSpPr>
          <p:nvPr>
            <p:ph idx="1"/>
          </p:nvPr>
        </p:nvSpPr>
        <p:spPr/>
        <p:txBody>
          <a:bodyPr>
            <a:normAutofit/>
          </a:bodyPr>
          <a:lstStyle/>
          <a:p>
            <a:pPr algn="just"/>
            <a:r>
              <a:rPr lang="en-IN" dirty="0"/>
              <a:t>Install</a:t>
            </a:r>
          </a:p>
          <a:p>
            <a:pPr lvl="1" algn="just"/>
            <a:r>
              <a:rPr lang="en-IN" dirty="0"/>
              <a:t>yarn add bootstrap bootstrap-icons</a:t>
            </a:r>
          </a:p>
          <a:p>
            <a:pPr lvl="1" algn="just"/>
            <a:r>
              <a:rPr lang="en-IN" dirty="0"/>
              <a:t>yarn add @popperjs/core</a:t>
            </a:r>
          </a:p>
          <a:p>
            <a:pPr algn="just"/>
            <a:r>
              <a:rPr lang="en-IN" dirty="0"/>
              <a:t>Add the </a:t>
            </a:r>
            <a:r>
              <a:rPr lang="en-IN" dirty="0" err="1"/>
              <a:t>Css</a:t>
            </a:r>
            <a:r>
              <a:rPr lang="en-IN" dirty="0"/>
              <a:t> files to _app.js</a:t>
            </a:r>
          </a:p>
          <a:p>
            <a:pPr algn="just"/>
            <a:r>
              <a:rPr lang="en-IN" dirty="0"/>
              <a:t>Add the bootstrap </a:t>
            </a:r>
            <a:r>
              <a:rPr lang="en-IN" dirty="0" err="1"/>
              <a:t>js</a:t>
            </a:r>
            <a:r>
              <a:rPr lang="en-IN" dirty="0"/>
              <a:t> using </a:t>
            </a:r>
            <a:r>
              <a:rPr lang="en-IN" dirty="0" err="1"/>
              <a:t>useEffectHook</a:t>
            </a:r>
            <a:r>
              <a:rPr lang="en-IN" dirty="0"/>
              <a:t> and dynamic import</a:t>
            </a:r>
          </a:p>
          <a:p>
            <a:pPr lvl="1" algn="just"/>
            <a:r>
              <a:rPr lang="en-US" dirty="0">
                <a:solidFill>
                  <a:srgbClr val="FF0000"/>
                </a:solidFill>
              </a:rPr>
              <a:t>If we directly import the Bootstrap-bundled JavaScript file, we will get a 'document is not defined' error.</a:t>
            </a:r>
          </a:p>
          <a:p>
            <a:pPr lvl="1" algn="just"/>
            <a:r>
              <a:rPr lang="en-US" dirty="0"/>
              <a:t>The </a:t>
            </a:r>
            <a:r>
              <a:rPr lang="en-US" dirty="0" err="1"/>
              <a:t>useEffect</a:t>
            </a:r>
            <a:r>
              <a:rPr lang="en-US" dirty="0"/>
              <a:t>() Hook in React is used to instruct our React components that they need to do something after rendering, and in this scenario, we’d use it to import the Bootstrap JavaScript file.</a:t>
            </a:r>
            <a:endParaRPr lang="en-IN" dirty="0"/>
          </a:p>
        </p:txBody>
      </p:sp>
    </p:spTree>
    <p:extLst>
      <p:ext uri="{BB962C8B-B14F-4D97-AF65-F5344CB8AC3E}">
        <p14:creationId xmlns:p14="http://schemas.microsoft.com/office/powerpoint/2010/main" val="1664776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B4A9-3E30-16D6-DB66-76650DD57D88}"/>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67669DE0-19A3-F46F-090C-EFDB6214C953}"/>
              </a:ext>
            </a:extLst>
          </p:cNvPr>
          <p:cNvSpPr>
            <a:spLocks noGrp="1"/>
          </p:cNvSpPr>
          <p:nvPr>
            <p:ph idx="1"/>
          </p:nvPr>
        </p:nvSpPr>
        <p:spPr/>
        <p:txBody>
          <a:bodyPr>
            <a:normAutofit/>
          </a:bodyPr>
          <a:lstStyle/>
          <a:p>
            <a:r>
              <a:rPr lang="en-US" dirty="0"/>
              <a:t>Next.js has a file-system based router built on the concept of pages.</a:t>
            </a:r>
          </a:p>
          <a:p>
            <a:r>
              <a:rPr lang="en-US" dirty="0"/>
              <a:t>When a file is added to the pages directory, it's automatically available as a route.</a:t>
            </a:r>
          </a:p>
          <a:p>
            <a:r>
              <a:rPr lang="en-US" dirty="0"/>
              <a:t>Client-side transitions between routes can be enabled via the Link component exported by next/link.</a:t>
            </a:r>
          </a:p>
          <a:p>
            <a:r>
              <a:rPr lang="en-US" dirty="0"/>
              <a:t>For an example, consider a pages directory with the following files:</a:t>
            </a:r>
          </a:p>
          <a:p>
            <a:pPr lvl="1"/>
            <a:r>
              <a:rPr lang="en-US" dirty="0"/>
              <a:t>pages/index.js</a:t>
            </a:r>
          </a:p>
          <a:p>
            <a:pPr lvl="1"/>
            <a:r>
              <a:rPr lang="en-US" dirty="0"/>
              <a:t>pages/about.js</a:t>
            </a:r>
          </a:p>
          <a:p>
            <a:pPr lvl="1"/>
            <a:r>
              <a:rPr lang="en-US" dirty="0"/>
              <a:t>We can have a link to each of these pages</a:t>
            </a:r>
            <a:endParaRPr lang="en-IN" dirty="0"/>
          </a:p>
        </p:txBody>
      </p:sp>
    </p:spTree>
    <p:extLst>
      <p:ext uri="{BB962C8B-B14F-4D97-AF65-F5344CB8AC3E}">
        <p14:creationId xmlns:p14="http://schemas.microsoft.com/office/powerpoint/2010/main" val="50433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011BCD-53BC-3880-CB1E-2A3DBF58FE39}"/>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C384A810-5951-2949-FC81-82F51A439D89}"/>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4" name="Group 3">
            <a:extLst>
              <a:ext uri="{FF2B5EF4-FFF2-40B4-BE49-F238E27FC236}">
                <a16:creationId xmlns:a16="http://schemas.microsoft.com/office/drawing/2014/main" id="{6EEADD18-AB13-1EA4-F473-5B3C0073204A}"/>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7C02894D-7CB5-38DA-9FE6-BEA55C227C0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5EA2413-BC60-F07F-18B4-C5207C63BD3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7" name="Group 6">
            <a:extLst>
              <a:ext uri="{FF2B5EF4-FFF2-40B4-BE49-F238E27FC236}">
                <a16:creationId xmlns:a16="http://schemas.microsoft.com/office/drawing/2014/main" id="{BABFEA1A-C250-9FEF-353E-FEB13B933C82}"/>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39F171D4-9CE2-D67C-C51A-D7373060741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FF72473-EE36-697D-F14A-B8D361D1BDE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6301CB36-06BC-BFF1-3CB7-A9E2F44F3B79}"/>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D602C8-04DA-E145-FF87-FBD1E581B364}"/>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08D74665-2E67-E55C-8C39-B9A8C0CE2F14}"/>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1B53D3F-F649-48DF-4A8B-4001EFAB8CD3}"/>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Rounded Corners 13">
            <a:extLst>
              <a:ext uri="{FF2B5EF4-FFF2-40B4-BE49-F238E27FC236}">
                <a16:creationId xmlns:a16="http://schemas.microsoft.com/office/drawing/2014/main" id="{FC2D1A3B-0007-DBBF-43F2-C4A3B99C5D22}"/>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BFB909C-E097-796E-BC6E-C5C1255C57C9}"/>
              </a:ext>
            </a:extLst>
          </p:cNvPr>
          <p:cNvSpPr/>
          <p:nvPr/>
        </p:nvSpPr>
        <p:spPr>
          <a:xfrm>
            <a:off x="945225" y="1605020"/>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6" name="Rectangle: Rounded Corners 15">
            <a:extLst>
              <a:ext uri="{FF2B5EF4-FFF2-40B4-BE49-F238E27FC236}">
                <a16:creationId xmlns:a16="http://schemas.microsoft.com/office/drawing/2014/main" id="{F009FADF-AC90-3560-05D8-D7C1EB6AD7B4}"/>
              </a:ext>
            </a:extLst>
          </p:cNvPr>
          <p:cNvSpPr/>
          <p:nvPr/>
        </p:nvSpPr>
        <p:spPr>
          <a:xfrm>
            <a:off x="1138112"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01EA7EB-A284-719A-3DEB-EC79F332575B}"/>
              </a:ext>
            </a:extLst>
          </p:cNvPr>
          <p:cNvSpPr/>
          <p:nvPr/>
        </p:nvSpPr>
        <p:spPr>
          <a:xfrm>
            <a:off x="2156546" y="2425313"/>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7956C3A-4F15-2046-0B3E-3DE10ABD8261}"/>
              </a:ext>
            </a:extLst>
          </p:cNvPr>
          <p:cNvSpPr/>
          <p:nvPr/>
        </p:nvSpPr>
        <p:spPr>
          <a:xfrm>
            <a:off x="3169954" y="2414718"/>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63E90BB2-A8C6-592F-EEE3-6EC67FCA0CFC}"/>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262D1C-977E-078F-6E06-CAD9A4D0E13E}"/>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C8F1B8-9AC9-39B3-8C00-065EAB92F71B}"/>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52E9269D-382D-915E-28D8-A65E5AF3338F}"/>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811CCE75-62AD-4222-D18E-0F89E22B46B3}"/>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FAA41B1F-4EE8-2457-4387-C399D7AC2A7F}"/>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A738D881-C6D9-E95E-CFEF-CA6F0DBE984E}"/>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4031405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BA56-7617-D04B-5CF6-DFC3078D07DF}"/>
              </a:ext>
            </a:extLst>
          </p:cNvPr>
          <p:cNvSpPr>
            <a:spLocks noGrp="1"/>
          </p:cNvSpPr>
          <p:nvPr>
            <p:ph type="title"/>
          </p:nvPr>
        </p:nvSpPr>
        <p:spPr/>
        <p:txBody>
          <a:bodyPr/>
          <a:lstStyle/>
          <a:p>
            <a:r>
              <a:rPr lang="en-IN" dirty="0"/>
              <a:t>Custom App (pages/_app.js)</a:t>
            </a:r>
          </a:p>
        </p:txBody>
      </p:sp>
      <p:sp>
        <p:nvSpPr>
          <p:cNvPr id="3" name="Content Placeholder 2">
            <a:extLst>
              <a:ext uri="{FF2B5EF4-FFF2-40B4-BE49-F238E27FC236}">
                <a16:creationId xmlns:a16="http://schemas.microsoft.com/office/drawing/2014/main" id="{11F2B55F-5C59-B33B-0A2F-6FF187C38670}"/>
              </a:ext>
            </a:extLst>
          </p:cNvPr>
          <p:cNvSpPr>
            <a:spLocks noGrp="1"/>
          </p:cNvSpPr>
          <p:nvPr>
            <p:ph idx="1"/>
          </p:nvPr>
        </p:nvSpPr>
        <p:spPr/>
        <p:txBody>
          <a:bodyPr>
            <a:normAutofit/>
          </a:bodyPr>
          <a:lstStyle/>
          <a:p>
            <a:r>
              <a:rPr lang="en-US" dirty="0"/>
              <a:t>Next.js uses the App component to initialize pages. You can override it and control the page initialization. </a:t>
            </a:r>
          </a:p>
          <a:p>
            <a:r>
              <a:rPr lang="en-US" dirty="0"/>
              <a:t>Which allows you to do amazing things like:</a:t>
            </a:r>
          </a:p>
          <a:p>
            <a:pPr lvl="1"/>
            <a:r>
              <a:rPr lang="en-US" dirty="0"/>
              <a:t>Persisting layout between page changes</a:t>
            </a:r>
          </a:p>
          <a:p>
            <a:pPr lvl="1"/>
            <a:r>
              <a:rPr lang="en-US" dirty="0"/>
              <a:t>Keeping state when navigating pages</a:t>
            </a:r>
          </a:p>
          <a:p>
            <a:pPr lvl="1"/>
            <a:r>
              <a:rPr lang="en-US" dirty="0"/>
              <a:t>Custom error handling using </a:t>
            </a:r>
            <a:r>
              <a:rPr lang="en-US" dirty="0" err="1"/>
              <a:t>componentDidCatch</a:t>
            </a:r>
            <a:endParaRPr lang="en-US" dirty="0"/>
          </a:p>
          <a:p>
            <a:pPr lvl="1"/>
            <a:r>
              <a:rPr lang="en-US" dirty="0"/>
              <a:t>Inject additional data into pages</a:t>
            </a:r>
          </a:p>
          <a:p>
            <a:pPr lvl="1"/>
            <a:r>
              <a:rPr lang="en-US" dirty="0"/>
              <a:t>Add global CSS</a:t>
            </a:r>
          </a:p>
          <a:p>
            <a:r>
              <a:rPr lang="en-US" dirty="0"/>
              <a:t>To override the default App, create the file ./pages/_app.js</a:t>
            </a:r>
            <a:endParaRPr lang="en-IN" dirty="0"/>
          </a:p>
        </p:txBody>
      </p:sp>
    </p:spTree>
    <p:extLst>
      <p:ext uri="{BB962C8B-B14F-4D97-AF65-F5344CB8AC3E}">
        <p14:creationId xmlns:p14="http://schemas.microsoft.com/office/powerpoint/2010/main" val="2531511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F5D1-E1F0-F473-C9C9-2EE46ECDFBA0}"/>
              </a:ext>
            </a:extLst>
          </p:cNvPr>
          <p:cNvSpPr>
            <a:spLocks noGrp="1"/>
          </p:cNvSpPr>
          <p:nvPr>
            <p:ph type="title"/>
          </p:nvPr>
        </p:nvSpPr>
        <p:spPr/>
        <p:txBody>
          <a:bodyPr/>
          <a:lstStyle/>
          <a:p>
            <a:r>
              <a:rPr lang="en-IN" dirty="0"/>
              <a:t>Custom Document</a:t>
            </a:r>
          </a:p>
        </p:txBody>
      </p:sp>
      <p:sp>
        <p:nvSpPr>
          <p:cNvPr id="3" name="Content Placeholder 2">
            <a:extLst>
              <a:ext uri="{FF2B5EF4-FFF2-40B4-BE49-F238E27FC236}">
                <a16:creationId xmlns:a16="http://schemas.microsoft.com/office/drawing/2014/main" id="{8628E633-E64B-5EBA-A6C8-A8A9DAD36139}"/>
              </a:ext>
            </a:extLst>
          </p:cNvPr>
          <p:cNvSpPr>
            <a:spLocks noGrp="1"/>
          </p:cNvSpPr>
          <p:nvPr>
            <p:ph idx="1"/>
          </p:nvPr>
        </p:nvSpPr>
        <p:spPr/>
        <p:txBody>
          <a:bodyPr/>
          <a:lstStyle/>
          <a:p>
            <a:r>
              <a:rPr lang="en-US" dirty="0"/>
              <a:t>A custom Document can update the &lt;html&gt; and &lt;body&gt; tags used to render a Page. </a:t>
            </a:r>
          </a:p>
          <a:p>
            <a:r>
              <a:rPr lang="en-US" dirty="0"/>
              <a:t>This file is only rendered on the server, so event handlers like </a:t>
            </a:r>
            <a:r>
              <a:rPr lang="en-US" dirty="0" err="1"/>
              <a:t>onClick</a:t>
            </a:r>
            <a:r>
              <a:rPr lang="en-US" dirty="0"/>
              <a:t> cannot be used in _document.</a:t>
            </a:r>
          </a:p>
          <a:p>
            <a:r>
              <a:rPr lang="en-US" dirty="0"/>
              <a:t>To override the default Document, create the file pages/_document.js</a:t>
            </a:r>
            <a:endParaRPr lang="en-IN" dirty="0"/>
          </a:p>
        </p:txBody>
      </p:sp>
    </p:spTree>
    <p:extLst>
      <p:ext uri="{BB962C8B-B14F-4D97-AF65-F5344CB8AC3E}">
        <p14:creationId xmlns:p14="http://schemas.microsoft.com/office/powerpoint/2010/main" val="1489676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5D8D-31FE-18C1-A7B1-1598AE838FE4}"/>
              </a:ext>
            </a:extLst>
          </p:cNvPr>
          <p:cNvSpPr>
            <a:spLocks noGrp="1"/>
          </p:cNvSpPr>
          <p:nvPr>
            <p:ph type="title"/>
          </p:nvPr>
        </p:nvSpPr>
        <p:spPr/>
        <p:txBody>
          <a:bodyPr/>
          <a:lstStyle/>
          <a:p>
            <a:r>
              <a:rPr lang="en-US" dirty="0"/>
              <a:t>Web Performance &amp; Core Web Vitals</a:t>
            </a:r>
            <a:endParaRPr lang="en-IN" dirty="0"/>
          </a:p>
        </p:txBody>
      </p:sp>
      <p:sp>
        <p:nvSpPr>
          <p:cNvPr id="3" name="Content Placeholder 2">
            <a:extLst>
              <a:ext uri="{FF2B5EF4-FFF2-40B4-BE49-F238E27FC236}">
                <a16:creationId xmlns:a16="http://schemas.microsoft.com/office/drawing/2014/main" id="{8F7CC9EF-90D3-D54A-4B04-C40B3C1D00E9}"/>
              </a:ext>
            </a:extLst>
          </p:cNvPr>
          <p:cNvSpPr>
            <a:spLocks noGrp="1"/>
          </p:cNvSpPr>
          <p:nvPr>
            <p:ph idx="1"/>
          </p:nvPr>
        </p:nvSpPr>
        <p:spPr/>
        <p:txBody>
          <a:bodyPr>
            <a:normAutofit fontScale="92500" lnSpcReduction="20000"/>
          </a:bodyPr>
          <a:lstStyle/>
          <a:p>
            <a:r>
              <a:rPr lang="en-US" dirty="0"/>
              <a:t>Web Vitals is an initiative created by Google to provide unified guidance and metrics to measure end-user page experience on the web.</a:t>
            </a:r>
          </a:p>
          <a:p>
            <a:r>
              <a:rPr lang="en-US" dirty="0"/>
              <a:t>Core Web Vitals is a subset of Web Vitals, and currently consists of three metrics that measure loading, interactivity, and visual stability.</a:t>
            </a:r>
          </a:p>
          <a:p>
            <a:r>
              <a:rPr lang="en-US" dirty="0"/>
              <a:t>These metrics are </a:t>
            </a:r>
          </a:p>
          <a:p>
            <a:pPr lvl="1"/>
            <a:r>
              <a:rPr lang="en-US" dirty="0"/>
              <a:t>Largest </a:t>
            </a:r>
            <a:r>
              <a:rPr lang="en-US" dirty="0" err="1"/>
              <a:t>Contentful</a:t>
            </a:r>
            <a:r>
              <a:rPr lang="en-US" dirty="0"/>
              <a:t> Paint (LCP)</a:t>
            </a:r>
          </a:p>
          <a:p>
            <a:pPr lvl="1"/>
            <a:r>
              <a:rPr lang="en-US" dirty="0"/>
              <a:t>First Input Delay (FID)</a:t>
            </a:r>
          </a:p>
          <a:p>
            <a:pPr lvl="1"/>
            <a:r>
              <a:rPr lang="en-US" dirty="0"/>
              <a:t>Cumulative Layout Shift (CLS).</a:t>
            </a:r>
          </a:p>
          <a:p>
            <a:r>
              <a:rPr lang="en-US" dirty="0"/>
              <a:t>Achieving a great score in these three metrics will create a smoother website experience for your users.</a:t>
            </a:r>
          </a:p>
          <a:p>
            <a:r>
              <a:rPr lang="en-US" b="1" dirty="0"/>
              <a:t>Websites scoring poorly in each of the Core Web Vitals metrics will impact its search engine ranking.</a:t>
            </a:r>
            <a:endParaRPr lang="en-IN" b="1" dirty="0"/>
          </a:p>
        </p:txBody>
      </p:sp>
    </p:spTree>
    <p:extLst>
      <p:ext uri="{BB962C8B-B14F-4D97-AF65-F5344CB8AC3E}">
        <p14:creationId xmlns:p14="http://schemas.microsoft.com/office/powerpoint/2010/main" val="95168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CB1E-3857-F6D7-447D-189C1DC4CAA7}"/>
              </a:ext>
            </a:extLst>
          </p:cNvPr>
          <p:cNvSpPr>
            <a:spLocks noGrp="1"/>
          </p:cNvSpPr>
          <p:nvPr>
            <p:ph type="title"/>
          </p:nvPr>
        </p:nvSpPr>
        <p:spPr>
          <a:xfrm>
            <a:off x="630936" y="502920"/>
            <a:ext cx="3419856" cy="1463040"/>
          </a:xfrm>
        </p:spPr>
        <p:txBody>
          <a:bodyPr anchor="ctr">
            <a:normAutofit/>
          </a:bodyPr>
          <a:lstStyle/>
          <a:p>
            <a:r>
              <a:rPr lang="en-IN" sz="4800"/>
              <a:t>Core Web Vitals</a:t>
            </a:r>
          </a:p>
        </p:txBody>
      </p:sp>
      <p:sp>
        <p:nvSpPr>
          <p:cNvPr id="3" name="Content Placeholder 2">
            <a:extLst>
              <a:ext uri="{FF2B5EF4-FFF2-40B4-BE49-F238E27FC236}">
                <a16:creationId xmlns:a16="http://schemas.microsoft.com/office/drawing/2014/main" id="{CB0D2669-8561-67B6-6FE4-B5F9070C614B}"/>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There are three different values when measuring Core Web Vitals: "</a:t>
            </a:r>
            <a:r>
              <a:rPr lang="en-US" sz="2200" b="1" dirty="0"/>
              <a:t>Good</a:t>
            </a:r>
            <a:r>
              <a:rPr lang="en-US" sz="2200" dirty="0"/>
              <a:t>", "</a:t>
            </a:r>
            <a:r>
              <a:rPr lang="en-US" sz="2200" b="1" dirty="0"/>
              <a:t>Needs Improvement</a:t>
            </a:r>
            <a:r>
              <a:rPr lang="en-US" sz="2200" dirty="0"/>
              <a:t>", and "</a:t>
            </a:r>
            <a:r>
              <a:rPr lang="en-US" sz="2200" b="1" dirty="0"/>
              <a:t>Poor</a:t>
            </a:r>
            <a:r>
              <a:rPr lang="en-US" sz="2200" dirty="0"/>
              <a:t>".</a:t>
            </a:r>
            <a:endParaRPr lang="en-IN" sz="2200" dirty="0"/>
          </a:p>
        </p:txBody>
      </p:sp>
      <p:pic>
        <p:nvPicPr>
          <p:cNvPr id="5" name="Picture 4">
            <a:extLst>
              <a:ext uri="{FF2B5EF4-FFF2-40B4-BE49-F238E27FC236}">
                <a16:creationId xmlns:a16="http://schemas.microsoft.com/office/drawing/2014/main" id="{843839E8-728D-C404-EFA4-315541B2B94E}"/>
              </a:ext>
            </a:extLst>
          </p:cNvPr>
          <p:cNvPicPr>
            <a:picLocks noChangeAspect="1"/>
          </p:cNvPicPr>
          <p:nvPr/>
        </p:nvPicPr>
        <p:blipFill>
          <a:blip r:embed="rId2"/>
          <a:stretch>
            <a:fillRect/>
          </a:stretch>
        </p:blipFill>
        <p:spPr>
          <a:xfrm>
            <a:off x="2208187" y="2290936"/>
            <a:ext cx="7763434" cy="3959352"/>
          </a:xfrm>
          <a:prstGeom prst="rect">
            <a:avLst/>
          </a:prstGeom>
        </p:spPr>
      </p:pic>
    </p:spTree>
    <p:extLst>
      <p:ext uri="{BB962C8B-B14F-4D97-AF65-F5344CB8AC3E}">
        <p14:creationId xmlns:p14="http://schemas.microsoft.com/office/powerpoint/2010/main" val="1666922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D9B38-716C-FE99-5925-DA1C743F3FBC}"/>
              </a:ext>
            </a:extLst>
          </p:cNvPr>
          <p:cNvSpPr>
            <a:spLocks noGrp="1"/>
          </p:cNvSpPr>
          <p:nvPr>
            <p:ph type="title"/>
          </p:nvPr>
        </p:nvSpPr>
        <p:spPr>
          <a:xfrm>
            <a:off x="630936" y="502920"/>
            <a:ext cx="3419856" cy="1463040"/>
          </a:xfrm>
        </p:spPr>
        <p:txBody>
          <a:bodyPr anchor="ctr">
            <a:normAutofit/>
          </a:bodyPr>
          <a:lstStyle/>
          <a:p>
            <a:r>
              <a:rPr lang="en-IN" sz="3700" b="0" i="0">
                <a:effectLst/>
                <a:latin typeface="Segoe UI" panose="020B0502040204020203" pitchFamily="34" charset="0"/>
              </a:rPr>
              <a:t>First Contentful Paint</a:t>
            </a:r>
            <a:endParaRPr lang="en-IN" sz="3700"/>
          </a:p>
        </p:txBody>
      </p:sp>
      <p:sp>
        <p:nvSpPr>
          <p:cNvPr id="3" name="Content Placeholder 2">
            <a:extLst>
              <a:ext uri="{FF2B5EF4-FFF2-40B4-BE49-F238E27FC236}">
                <a16:creationId xmlns:a16="http://schemas.microsoft.com/office/drawing/2014/main" id="{5ADB8CEA-FA64-0FBF-5C10-DAE8238B86C5}"/>
              </a:ext>
            </a:extLst>
          </p:cNvPr>
          <p:cNvSpPr>
            <a:spLocks noGrp="1"/>
          </p:cNvSpPr>
          <p:nvPr>
            <p:ph idx="1"/>
          </p:nvPr>
        </p:nvSpPr>
        <p:spPr>
          <a:xfrm>
            <a:off x="4654295" y="502920"/>
            <a:ext cx="6894576" cy="1463040"/>
          </a:xfrm>
        </p:spPr>
        <p:txBody>
          <a:bodyPr anchor="ctr">
            <a:normAutofit/>
          </a:bodyPr>
          <a:lstStyle/>
          <a:p>
            <a:r>
              <a:rPr lang="en-US" sz="1700"/>
              <a:t>The First Contentful Paint (FCP) metric measures the time from when the page starts loading to when any part of the page's content is rendered on the screen. </a:t>
            </a:r>
          </a:p>
          <a:p>
            <a:r>
              <a:rPr lang="en-US" sz="1700"/>
              <a:t>For this metric, "content" refers to text, images (including background images), &lt;svg&gt; elements, or non-white &lt;canvas&gt; elements.</a:t>
            </a:r>
            <a:endParaRPr lang="en-IN" sz="1700"/>
          </a:p>
        </p:txBody>
      </p:sp>
      <p:pic>
        <p:nvPicPr>
          <p:cNvPr id="6" name="Picture 5" descr="Graphical user interface, application, website&#10;&#10;Description automatically generated">
            <a:extLst>
              <a:ext uri="{FF2B5EF4-FFF2-40B4-BE49-F238E27FC236}">
                <a16:creationId xmlns:a16="http://schemas.microsoft.com/office/drawing/2014/main" id="{562B11FB-77A1-FABA-03D2-3C61375409E7}"/>
              </a:ext>
            </a:extLst>
          </p:cNvPr>
          <p:cNvPicPr>
            <a:picLocks noChangeAspect="1"/>
          </p:cNvPicPr>
          <p:nvPr/>
        </p:nvPicPr>
        <p:blipFill>
          <a:blip r:embed="rId2"/>
          <a:stretch>
            <a:fillRect/>
          </a:stretch>
        </p:blipFill>
        <p:spPr>
          <a:xfrm>
            <a:off x="1171456" y="2290936"/>
            <a:ext cx="9836896" cy="3959352"/>
          </a:xfrm>
          <a:prstGeom prst="rect">
            <a:avLst/>
          </a:prstGeom>
        </p:spPr>
      </p:pic>
    </p:spTree>
    <p:extLst>
      <p:ext uri="{BB962C8B-B14F-4D97-AF65-F5344CB8AC3E}">
        <p14:creationId xmlns:p14="http://schemas.microsoft.com/office/powerpoint/2010/main" val="283114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8D607-F854-F01D-0E1E-2D705D267FB4}"/>
              </a:ext>
            </a:extLst>
          </p:cNvPr>
          <p:cNvSpPr>
            <a:spLocks noGrp="1"/>
          </p:cNvSpPr>
          <p:nvPr>
            <p:ph type="title"/>
          </p:nvPr>
        </p:nvSpPr>
        <p:spPr>
          <a:xfrm>
            <a:off x="630936" y="640080"/>
            <a:ext cx="4818888" cy="1481328"/>
          </a:xfrm>
        </p:spPr>
        <p:txBody>
          <a:bodyPr anchor="b">
            <a:normAutofit/>
          </a:bodyPr>
          <a:lstStyle/>
          <a:p>
            <a:r>
              <a:rPr lang="en-IN" sz="4600"/>
              <a:t>Largest Contentful Paint (LCP)</a:t>
            </a:r>
          </a:p>
        </p:txBody>
      </p:sp>
      <p:sp>
        <p:nvSpPr>
          <p:cNvPr id="3" name="Content Placeholder 2">
            <a:extLst>
              <a:ext uri="{FF2B5EF4-FFF2-40B4-BE49-F238E27FC236}">
                <a16:creationId xmlns:a16="http://schemas.microsoft.com/office/drawing/2014/main" id="{9229F17A-4023-7706-DB9B-0E4E408D0BD7}"/>
              </a:ext>
            </a:extLst>
          </p:cNvPr>
          <p:cNvSpPr>
            <a:spLocks noGrp="1"/>
          </p:cNvSpPr>
          <p:nvPr>
            <p:ph idx="1"/>
          </p:nvPr>
        </p:nvSpPr>
        <p:spPr>
          <a:xfrm>
            <a:off x="630936" y="2660904"/>
            <a:ext cx="4818888" cy="3547872"/>
          </a:xfrm>
        </p:spPr>
        <p:txBody>
          <a:bodyPr anchor="t">
            <a:normAutofit/>
          </a:bodyPr>
          <a:lstStyle/>
          <a:p>
            <a:r>
              <a:rPr lang="en-US" sz="2200" dirty="0"/>
              <a:t>The Largest </a:t>
            </a:r>
            <a:r>
              <a:rPr lang="en-US" sz="2200" dirty="0" err="1"/>
              <a:t>Contentful</a:t>
            </a:r>
            <a:r>
              <a:rPr lang="en-US" sz="2200" dirty="0"/>
              <a:t> Paint (LCP) metric looks at the loading performance of your page. </a:t>
            </a:r>
          </a:p>
          <a:p>
            <a:r>
              <a:rPr lang="en-US" sz="2200" dirty="0"/>
              <a:t>LCP measures the time it takes to get the largest element on the page visible within the viewport. </a:t>
            </a:r>
          </a:p>
          <a:p>
            <a:r>
              <a:rPr lang="en-US" sz="2200" dirty="0"/>
              <a:t>This could be a large text block, video, or image that takes up the primary real estate on the page.</a:t>
            </a:r>
            <a:endParaRPr lang="en-IN" sz="2200" dirty="0"/>
          </a:p>
        </p:txBody>
      </p:sp>
      <p:pic>
        <p:nvPicPr>
          <p:cNvPr id="5" name="Picture 4">
            <a:extLst>
              <a:ext uri="{FF2B5EF4-FFF2-40B4-BE49-F238E27FC236}">
                <a16:creationId xmlns:a16="http://schemas.microsoft.com/office/drawing/2014/main" id="{722BEE59-ACB3-1C2E-C9DA-FF91077B24FC}"/>
              </a:ext>
            </a:extLst>
          </p:cNvPr>
          <p:cNvPicPr>
            <a:picLocks noChangeAspect="1"/>
          </p:cNvPicPr>
          <p:nvPr/>
        </p:nvPicPr>
        <p:blipFill>
          <a:blip r:embed="rId2"/>
          <a:stretch>
            <a:fillRect/>
          </a:stretch>
        </p:blipFill>
        <p:spPr>
          <a:xfrm>
            <a:off x="6099048" y="808696"/>
            <a:ext cx="5458968" cy="5240607"/>
          </a:xfrm>
          <a:prstGeom prst="rect">
            <a:avLst/>
          </a:prstGeom>
        </p:spPr>
      </p:pic>
    </p:spTree>
    <p:extLst>
      <p:ext uri="{BB962C8B-B14F-4D97-AF65-F5344CB8AC3E}">
        <p14:creationId xmlns:p14="http://schemas.microsoft.com/office/powerpoint/2010/main" val="197264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0F52-1DA8-E13E-3ADD-DDC358AE8F20}"/>
              </a:ext>
            </a:extLst>
          </p:cNvPr>
          <p:cNvSpPr>
            <a:spLocks noGrp="1"/>
          </p:cNvSpPr>
          <p:nvPr>
            <p:ph type="title"/>
          </p:nvPr>
        </p:nvSpPr>
        <p:spPr/>
        <p:txBody>
          <a:bodyPr/>
          <a:lstStyle/>
          <a:p>
            <a:r>
              <a:rPr lang="en-IN" dirty="0"/>
              <a:t>FCP vs LCP</a:t>
            </a:r>
          </a:p>
        </p:txBody>
      </p:sp>
      <p:sp>
        <p:nvSpPr>
          <p:cNvPr id="3" name="Content Placeholder 2">
            <a:extLst>
              <a:ext uri="{FF2B5EF4-FFF2-40B4-BE49-F238E27FC236}">
                <a16:creationId xmlns:a16="http://schemas.microsoft.com/office/drawing/2014/main" id="{06825B4A-0664-DE4E-C312-DD863FC3D646}"/>
              </a:ext>
            </a:extLst>
          </p:cNvPr>
          <p:cNvSpPr>
            <a:spLocks noGrp="1"/>
          </p:cNvSpPr>
          <p:nvPr>
            <p:ph idx="1"/>
          </p:nvPr>
        </p:nvSpPr>
        <p:spPr/>
        <p:txBody>
          <a:bodyPr/>
          <a:lstStyle/>
          <a:p>
            <a:r>
              <a:rPr lang="en-US" b="0" i="0" dirty="0">
                <a:solidFill>
                  <a:srgbClr val="191919"/>
                </a:solidFill>
                <a:effectLst/>
                <a:latin typeface="Segoe UI" panose="020B0502040204020203" pitchFamily="34" charset="0"/>
              </a:rPr>
              <a:t>The First </a:t>
            </a:r>
            <a:r>
              <a:rPr lang="en-US" b="0" i="0" dirty="0" err="1">
                <a:solidFill>
                  <a:srgbClr val="191919"/>
                </a:solidFill>
                <a:effectLst/>
                <a:latin typeface="Segoe UI" panose="020B0502040204020203" pitchFamily="34" charset="0"/>
              </a:rPr>
              <a:t>Contentful</a:t>
            </a:r>
            <a:r>
              <a:rPr lang="en-US" b="0" i="0" dirty="0">
                <a:solidFill>
                  <a:srgbClr val="191919"/>
                </a:solidFill>
                <a:effectLst/>
                <a:latin typeface="Segoe UI" panose="020B0502040204020203" pitchFamily="34" charset="0"/>
              </a:rPr>
              <a:t> Paint (FCP) metric measures the time from when the page starts loading to when any part of the page's content is rendered on the screen.</a:t>
            </a:r>
          </a:p>
          <a:p>
            <a:pPr marL="0" indent="0">
              <a:buNone/>
            </a:pPr>
            <a:endParaRPr lang="en-US" dirty="0"/>
          </a:p>
          <a:p>
            <a:r>
              <a:rPr lang="en-US" dirty="0"/>
              <a:t>The Largest </a:t>
            </a:r>
            <a:r>
              <a:rPr lang="en-US" dirty="0" err="1"/>
              <a:t>Contentful</a:t>
            </a:r>
            <a:r>
              <a:rPr lang="en-US" dirty="0"/>
              <a:t> Paint (LCP) metric reports the render time of the largest image or text block visible within the viewport, relative to when the page first started loading.</a:t>
            </a:r>
            <a:endParaRPr lang="en-IN" dirty="0"/>
          </a:p>
        </p:txBody>
      </p:sp>
    </p:spTree>
    <p:extLst>
      <p:ext uri="{BB962C8B-B14F-4D97-AF65-F5344CB8AC3E}">
        <p14:creationId xmlns:p14="http://schemas.microsoft.com/office/powerpoint/2010/main" val="232994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FC82-B38F-0DA5-5D1E-E9456C40B38A}"/>
              </a:ext>
            </a:extLst>
          </p:cNvPr>
          <p:cNvSpPr>
            <a:spLocks noGrp="1"/>
          </p:cNvSpPr>
          <p:nvPr>
            <p:ph type="title"/>
          </p:nvPr>
        </p:nvSpPr>
        <p:spPr>
          <a:xfrm>
            <a:off x="630936" y="640080"/>
            <a:ext cx="4818888" cy="1481328"/>
          </a:xfrm>
        </p:spPr>
        <p:txBody>
          <a:bodyPr anchor="b">
            <a:normAutofit/>
          </a:bodyPr>
          <a:lstStyle/>
          <a:p>
            <a:r>
              <a:rPr lang="en-IN" sz="5000"/>
              <a:t>First Input Delay (FID)</a:t>
            </a:r>
          </a:p>
        </p:txBody>
      </p:sp>
      <p:sp>
        <p:nvSpPr>
          <p:cNvPr id="3" name="Content Placeholder 2">
            <a:extLst>
              <a:ext uri="{FF2B5EF4-FFF2-40B4-BE49-F238E27FC236}">
                <a16:creationId xmlns:a16="http://schemas.microsoft.com/office/drawing/2014/main" id="{3D61EE6C-DCB4-A0C2-4EB5-7762890DA513}"/>
              </a:ext>
            </a:extLst>
          </p:cNvPr>
          <p:cNvSpPr>
            <a:spLocks noGrp="1"/>
          </p:cNvSpPr>
          <p:nvPr>
            <p:ph idx="1"/>
          </p:nvPr>
        </p:nvSpPr>
        <p:spPr>
          <a:xfrm>
            <a:off x="630936" y="2660904"/>
            <a:ext cx="4818888" cy="3547872"/>
          </a:xfrm>
        </p:spPr>
        <p:txBody>
          <a:bodyPr anchor="t">
            <a:normAutofit/>
          </a:bodyPr>
          <a:lstStyle/>
          <a:p>
            <a:r>
              <a:rPr lang="en-US" sz="2200" dirty="0"/>
              <a:t>The First Input Delay (FID) metric is the perception of an end user’s experience while interacting with a web page. </a:t>
            </a:r>
          </a:p>
          <a:p>
            <a:r>
              <a:rPr lang="en-US" sz="2200" dirty="0"/>
              <a:t>Imagine clicking inside an input box only for nothing to happen – this frustration with the interactivity and responsiveness of a site is caused by large input delays.</a:t>
            </a:r>
          </a:p>
          <a:p>
            <a:r>
              <a:rPr lang="en-US" sz="2200" dirty="0"/>
              <a:t>FID requires real user data and cannot be measured in the lab </a:t>
            </a:r>
            <a:endParaRPr lang="en-IN" sz="2200" dirty="0"/>
          </a:p>
        </p:txBody>
      </p:sp>
      <p:pic>
        <p:nvPicPr>
          <p:cNvPr id="5" name="Picture 4">
            <a:extLst>
              <a:ext uri="{FF2B5EF4-FFF2-40B4-BE49-F238E27FC236}">
                <a16:creationId xmlns:a16="http://schemas.microsoft.com/office/drawing/2014/main" id="{7877D87A-D868-DBE1-CEC3-E86F8972EEA3}"/>
              </a:ext>
            </a:extLst>
          </p:cNvPr>
          <p:cNvPicPr>
            <a:picLocks noChangeAspect="1"/>
          </p:cNvPicPr>
          <p:nvPr/>
        </p:nvPicPr>
        <p:blipFill>
          <a:blip r:embed="rId2"/>
          <a:stretch>
            <a:fillRect/>
          </a:stretch>
        </p:blipFill>
        <p:spPr>
          <a:xfrm>
            <a:off x="6099048" y="951994"/>
            <a:ext cx="5458968" cy="4954011"/>
          </a:xfrm>
          <a:prstGeom prst="rect">
            <a:avLst/>
          </a:prstGeom>
        </p:spPr>
      </p:pic>
    </p:spTree>
    <p:extLst>
      <p:ext uri="{BB962C8B-B14F-4D97-AF65-F5344CB8AC3E}">
        <p14:creationId xmlns:p14="http://schemas.microsoft.com/office/powerpoint/2010/main" val="404543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6064-DDDB-9AB7-8477-B3F418F34677}"/>
              </a:ext>
            </a:extLst>
          </p:cNvPr>
          <p:cNvSpPr>
            <a:spLocks noGrp="1"/>
          </p:cNvSpPr>
          <p:nvPr>
            <p:ph type="title"/>
          </p:nvPr>
        </p:nvSpPr>
        <p:spPr/>
        <p:txBody>
          <a:bodyPr/>
          <a:lstStyle/>
          <a:p>
            <a:r>
              <a:rPr lang="en-IN" dirty="0"/>
              <a:t>Total Blocking Time (TBT) </a:t>
            </a:r>
          </a:p>
        </p:txBody>
      </p:sp>
      <p:sp>
        <p:nvSpPr>
          <p:cNvPr id="3" name="Content Placeholder 2">
            <a:extLst>
              <a:ext uri="{FF2B5EF4-FFF2-40B4-BE49-F238E27FC236}">
                <a16:creationId xmlns:a16="http://schemas.microsoft.com/office/drawing/2014/main" id="{043AC3A1-E3E3-5466-E5D5-E94C4D3E7A66}"/>
              </a:ext>
            </a:extLst>
          </p:cNvPr>
          <p:cNvSpPr>
            <a:spLocks noGrp="1"/>
          </p:cNvSpPr>
          <p:nvPr>
            <p:ph idx="1"/>
          </p:nvPr>
        </p:nvSpPr>
        <p:spPr/>
        <p:txBody>
          <a:bodyPr/>
          <a:lstStyle/>
          <a:p>
            <a:r>
              <a:rPr lang="en-US" dirty="0"/>
              <a:t>The Total Blocking Time (TBT) metric measures the total amount of time between First </a:t>
            </a:r>
            <a:r>
              <a:rPr lang="en-US" dirty="0" err="1"/>
              <a:t>Contentful</a:t>
            </a:r>
            <a:r>
              <a:rPr lang="en-US" dirty="0"/>
              <a:t> Paint (FCP) and Time to Interactive (TTI) where the main thread was blocked for long enough to prevent input responsiveness.</a:t>
            </a:r>
          </a:p>
          <a:p>
            <a:r>
              <a:rPr lang="en-US" dirty="0"/>
              <a:t>Total Blocking Time (TBT) is an important lab metric for measuring load responsiveness because it helps quantify the severity of how non-interactive a page is prior to it becoming reliably interactive.</a:t>
            </a:r>
            <a:endParaRPr lang="en-IN" dirty="0"/>
          </a:p>
        </p:txBody>
      </p:sp>
    </p:spTree>
    <p:extLst>
      <p:ext uri="{BB962C8B-B14F-4D97-AF65-F5344CB8AC3E}">
        <p14:creationId xmlns:p14="http://schemas.microsoft.com/office/powerpoint/2010/main" val="2436620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2932-D76A-DDBC-1A48-CB18F968F235}"/>
              </a:ext>
            </a:extLst>
          </p:cNvPr>
          <p:cNvSpPr>
            <a:spLocks noGrp="1"/>
          </p:cNvSpPr>
          <p:nvPr>
            <p:ph type="title"/>
          </p:nvPr>
        </p:nvSpPr>
        <p:spPr>
          <a:xfrm>
            <a:off x="630936" y="640080"/>
            <a:ext cx="4818888" cy="1481328"/>
          </a:xfrm>
        </p:spPr>
        <p:txBody>
          <a:bodyPr anchor="b">
            <a:normAutofit/>
          </a:bodyPr>
          <a:lstStyle/>
          <a:p>
            <a:r>
              <a:rPr lang="en-IN" sz="5000"/>
              <a:t>Cumulative Layout Shift (CLS)</a:t>
            </a:r>
          </a:p>
        </p:txBody>
      </p:sp>
      <p:sp>
        <p:nvSpPr>
          <p:cNvPr id="3" name="Content Placeholder 2">
            <a:extLst>
              <a:ext uri="{FF2B5EF4-FFF2-40B4-BE49-F238E27FC236}">
                <a16:creationId xmlns:a16="http://schemas.microsoft.com/office/drawing/2014/main" id="{47482179-6E5D-8C74-D125-AAEDDA059DCF}"/>
              </a:ext>
            </a:extLst>
          </p:cNvPr>
          <p:cNvSpPr>
            <a:spLocks noGrp="1"/>
          </p:cNvSpPr>
          <p:nvPr>
            <p:ph idx="1"/>
          </p:nvPr>
        </p:nvSpPr>
        <p:spPr>
          <a:xfrm>
            <a:off x="630936" y="2660904"/>
            <a:ext cx="4818888" cy="3547872"/>
          </a:xfrm>
        </p:spPr>
        <p:txBody>
          <a:bodyPr anchor="t">
            <a:normAutofit/>
          </a:bodyPr>
          <a:lstStyle/>
          <a:p>
            <a:r>
              <a:rPr lang="en-US" sz="2200"/>
              <a:t>The Cumulative Layout Shift (CLS) metric is a measure of your site’s overall layout stability. </a:t>
            </a:r>
          </a:p>
          <a:p>
            <a:r>
              <a:rPr lang="en-US" sz="2200"/>
              <a:t>A site that unexpectedly shifts layout as the page loads can lead to accidental user error and distraction.</a:t>
            </a:r>
          </a:p>
          <a:p>
            <a:r>
              <a:rPr lang="en-US" sz="2200" b="0" i="0">
                <a:effectLst/>
                <a:latin typeface="Inter"/>
              </a:rPr>
              <a:t>Cumulative Layout Shift (CLS) occurs when elements have been shifted after initially being rendered by the DOM. </a:t>
            </a:r>
            <a:endParaRPr lang="en-IN" sz="2200"/>
          </a:p>
        </p:txBody>
      </p:sp>
      <p:pic>
        <p:nvPicPr>
          <p:cNvPr id="5" name="Picture 4">
            <a:extLst>
              <a:ext uri="{FF2B5EF4-FFF2-40B4-BE49-F238E27FC236}">
                <a16:creationId xmlns:a16="http://schemas.microsoft.com/office/drawing/2014/main" id="{4916AE7E-32CB-08F7-57A2-86C4DE0C2060}"/>
              </a:ext>
            </a:extLst>
          </p:cNvPr>
          <p:cNvPicPr>
            <a:picLocks noChangeAspect="1"/>
          </p:cNvPicPr>
          <p:nvPr/>
        </p:nvPicPr>
        <p:blipFill>
          <a:blip r:embed="rId2"/>
          <a:stretch>
            <a:fillRect/>
          </a:stretch>
        </p:blipFill>
        <p:spPr>
          <a:xfrm>
            <a:off x="6099048" y="1286356"/>
            <a:ext cx="5458968" cy="4285288"/>
          </a:xfrm>
          <a:prstGeom prst="rect">
            <a:avLst/>
          </a:prstGeom>
        </p:spPr>
      </p:pic>
    </p:spTree>
    <p:extLst>
      <p:ext uri="{BB962C8B-B14F-4D97-AF65-F5344CB8AC3E}">
        <p14:creationId xmlns:p14="http://schemas.microsoft.com/office/powerpoint/2010/main" val="325609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CED53-2377-88D1-A8DE-1E0B3A0C030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grpSp>
        <p:nvGrpSpPr>
          <p:cNvPr id="3" name="Group 2">
            <a:extLst>
              <a:ext uri="{FF2B5EF4-FFF2-40B4-BE49-F238E27FC236}">
                <a16:creationId xmlns:a16="http://schemas.microsoft.com/office/drawing/2014/main" id="{F803B5F1-3043-FB6F-9A14-8E5C73D141A5}"/>
              </a:ext>
            </a:extLst>
          </p:cNvPr>
          <p:cNvGrpSpPr/>
          <p:nvPr/>
        </p:nvGrpSpPr>
        <p:grpSpPr>
          <a:xfrm>
            <a:off x="7810595" y="1906144"/>
            <a:ext cx="1262108" cy="898124"/>
            <a:chOff x="8762260" y="1677880"/>
            <a:chExt cx="1262108" cy="898124"/>
          </a:xfrm>
        </p:grpSpPr>
        <p:sp>
          <p:nvSpPr>
            <p:cNvPr id="4" name="Rectangle: Rounded Corners 3">
              <a:extLst>
                <a:ext uri="{FF2B5EF4-FFF2-40B4-BE49-F238E27FC236}">
                  <a16:creationId xmlns:a16="http://schemas.microsoft.com/office/drawing/2014/main" id="{A11DA889-F223-F6EE-CD03-44E0E2A47047}"/>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B5CF8E9-22F9-7338-20C5-10D579E5A96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6" name="Group 5">
            <a:extLst>
              <a:ext uri="{FF2B5EF4-FFF2-40B4-BE49-F238E27FC236}">
                <a16:creationId xmlns:a16="http://schemas.microsoft.com/office/drawing/2014/main" id="{88CB24FF-AB3C-FA81-A301-B3F84D7E69F0}"/>
              </a:ext>
            </a:extLst>
          </p:cNvPr>
          <p:cNvGrpSpPr/>
          <p:nvPr/>
        </p:nvGrpSpPr>
        <p:grpSpPr>
          <a:xfrm>
            <a:off x="9193562" y="1919007"/>
            <a:ext cx="1262108" cy="898124"/>
            <a:chOff x="8762260" y="1677880"/>
            <a:chExt cx="1262108" cy="898124"/>
          </a:xfrm>
        </p:grpSpPr>
        <p:sp>
          <p:nvSpPr>
            <p:cNvPr id="7" name="Rectangle: Rounded Corners 6">
              <a:extLst>
                <a:ext uri="{FF2B5EF4-FFF2-40B4-BE49-F238E27FC236}">
                  <a16:creationId xmlns:a16="http://schemas.microsoft.com/office/drawing/2014/main" id="{81F41425-C0E4-6529-5CA9-A7BD7C3FA13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5D59AA16-3D5F-696A-2ACA-DDC9F8C6A4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9" name="Straight Connector 8">
            <a:extLst>
              <a:ext uri="{FF2B5EF4-FFF2-40B4-BE49-F238E27FC236}">
                <a16:creationId xmlns:a16="http://schemas.microsoft.com/office/drawing/2014/main" id="{B48C99C2-44CF-676E-785C-388753E99962}"/>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0" name="Rectangle 9">
            <a:extLst>
              <a:ext uri="{FF2B5EF4-FFF2-40B4-BE49-F238E27FC236}">
                <a16:creationId xmlns:a16="http://schemas.microsoft.com/office/drawing/2014/main" id="{96C8505E-5242-9B66-D409-C1A9A0859F4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1" name="Straight Arrow Connector 10">
            <a:extLst>
              <a:ext uri="{FF2B5EF4-FFF2-40B4-BE49-F238E27FC236}">
                <a16:creationId xmlns:a16="http://schemas.microsoft.com/office/drawing/2014/main" id="{79765DA1-3B81-2ACD-B12A-FACA15B4E53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BB430B2-83F3-1613-040B-32BC40C5D1E2}"/>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3" name="Straight Arrow Connector 12">
            <a:extLst>
              <a:ext uri="{FF2B5EF4-FFF2-40B4-BE49-F238E27FC236}">
                <a16:creationId xmlns:a16="http://schemas.microsoft.com/office/drawing/2014/main" id="{5A2776F6-81C8-24B2-6690-9A5682135EA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74B6FE6-62F2-FCA2-D599-1220FBF57783}"/>
              </a:ext>
            </a:extLst>
          </p:cNvPr>
          <p:cNvSpPr/>
          <p:nvPr/>
        </p:nvSpPr>
        <p:spPr>
          <a:xfrm>
            <a:off x="4696403" y="2034350"/>
            <a:ext cx="1292340" cy="369332"/>
          </a:xfrm>
          <a:prstGeom prst="rect">
            <a:avLst/>
          </a:prstGeom>
        </p:spPr>
        <p:txBody>
          <a:bodyPr wrap="none">
            <a:spAutoFit/>
          </a:bodyPr>
          <a:lstStyle/>
          <a:p>
            <a:pPr algn="ctr"/>
            <a:r>
              <a:rPr lang="en-IN" dirty="0"/>
              <a:t>HTML + CSS</a:t>
            </a:r>
          </a:p>
        </p:txBody>
      </p:sp>
      <p:sp>
        <p:nvSpPr>
          <p:cNvPr id="15" name="TextBox 14">
            <a:extLst>
              <a:ext uri="{FF2B5EF4-FFF2-40B4-BE49-F238E27FC236}">
                <a16:creationId xmlns:a16="http://schemas.microsoft.com/office/drawing/2014/main" id="{A960105A-4564-2C45-66C6-A517CE0748AD}"/>
              </a:ext>
            </a:extLst>
          </p:cNvPr>
          <p:cNvSpPr txBox="1"/>
          <p:nvPr/>
        </p:nvSpPr>
        <p:spPr>
          <a:xfrm>
            <a:off x="8560494" y="3596507"/>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Connector: Elbow 15">
            <a:extLst>
              <a:ext uri="{FF2B5EF4-FFF2-40B4-BE49-F238E27FC236}">
                <a16:creationId xmlns:a16="http://schemas.microsoft.com/office/drawing/2014/main" id="{9722142F-499E-7B62-25F0-9E14A30106C2}"/>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668DF4C-D6CF-2A5B-F55F-29854942913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Magnetic Disk 17">
            <a:extLst>
              <a:ext uri="{FF2B5EF4-FFF2-40B4-BE49-F238E27FC236}">
                <a16:creationId xmlns:a16="http://schemas.microsoft.com/office/drawing/2014/main" id="{0C55B82A-E669-CA8E-181C-21B0DB2512A0}"/>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9" name="Rectangle 18">
            <a:extLst>
              <a:ext uri="{FF2B5EF4-FFF2-40B4-BE49-F238E27FC236}">
                <a16:creationId xmlns:a16="http://schemas.microsoft.com/office/drawing/2014/main" id="{28E68E8B-645A-7C5C-5D09-02B706EB6D4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B2808F46-D45E-04B6-B3F1-2FB6870C8DAA}"/>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ACCC197B-D08D-7094-1957-0947F24BE5D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E61228D2-D1AA-1C1B-0DDA-66D59AF070C2}"/>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EA68B241-8795-5423-04CB-FB6622A9736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35B0DFA3-9814-8FA3-3B16-AE2E16B21120}"/>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A1169AD-E3C3-40B5-3F83-2AF2031131EF}"/>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79F4B99C-45F3-E274-38EB-42749DCAB380}"/>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E43F9589-745A-5716-4829-2DE7A99513E6}"/>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BFAE85C2-D77B-FF17-2E26-7F3D30550014}"/>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B640CFF1-DFCE-629C-60F3-8B8DC3F2955C}"/>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885C4827-1429-8205-DF6B-08ECF0AD486A}"/>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3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62724-4E88-ADF2-74A7-A16B1E6196D7}"/>
              </a:ext>
            </a:extLst>
          </p:cNvPr>
          <p:cNvSpPr>
            <a:spLocks noGrp="1"/>
          </p:cNvSpPr>
          <p:nvPr>
            <p:ph type="title"/>
          </p:nvPr>
        </p:nvSpPr>
        <p:spPr/>
        <p:txBody>
          <a:bodyPr/>
          <a:lstStyle/>
          <a:p>
            <a:r>
              <a:rPr lang="en-IN" dirty="0"/>
              <a:t>next/image</a:t>
            </a:r>
          </a:p>
        </p:txBody>
      </p:sp>
      <p:sp>
        <p:nvSpPr>
          <p:cNvPr id="3" name="Content Placeholder 2">
            <a:extLst>
              <a:ext uri="{FF2B5EF4-FFF2-40B4-BE49-F238E27FC236}">
                <a16:creationId xmlns:a16="http://schemas.microsoft.com/office/drawing/2014/main" id="{9A15F287-C863-2B2D-846C-590A793EAFBC}"/>
              </a:ext>
            </a:extLst>
          </p:cNvPr>
          <p:cNvSpPr>
            <a:spLocks noGrp="1"/>
          </p:cNvSpPr>
          <p:nvPr>
            <p:ph idx="1"/>
          </p:nvPr>
        </p:nvSpPr>
        <p:spPr/>
        <p:txBody>
          <a:bodyPr>
            <a:normAutofit fontScale="85000" lnSpcReduction="20000"/>
          </a:bodyPr>
          <a:lstStyle/>
          <a:p>
            <a:r>
              <a:rPr lang="en-US" dirty="0"/>
              <a:t>Next.js 10 introduced a built-in image component with automatic optimization capabilities, and this has been one of the most important features ever added to Next.js.</a:t>
            </a:r>
          </a:p>
          <a:p>
            <a:r>
              <a:rPr lang="en-US" dirty="0"/>
              <a:t>This was developed with the Core Web Vitals scores in mind, which are an important measurement of user experience and are factored into the Google search rankings. </a:t>
            </a:r>
          </a:p>
          <a:p>
            <a:r>
              <a:rPr lang="en-US" dirty="0"/>
              <a:t>Optimizations the &lt;Image /&gt; component include:</a:t>
            </a:r>
          </a:p>
          <a:p>
            <a:pPr lvl="1"/>
            <a:r>
              <a:rPr lang="en-US" b="1" dirty="0"/>
              <a:t>Faster page load</a:t>
            </a:r>
            <a:r>
              <a:rPr lang="en-US" dirty="0"/>
              <a:t>: Next.js images will only be loaded when entering the viewport, being lazy-loaded by default.</a:t>
            </a:r>
          </a:p>
          <a:p>
            <a:pPr lvl="1"/>
            <a:r>
              <a:rPr lang="en-US" b="1" dirty="0"/>
              <a:t>Responsiveness</a:t>
            </a:r>
            <a:r>
              <a:rPr lang="en-US" dirty="0"/>
              <a:t>: images will be resized according to the device used.</a:t>
            </a:r>
          </a:p>
          <a:p>
            <a:pPr lvl="1"/>
            <a:r>
              <a:rPr lang="en-US" b="1" dirty="0"/>
              <a:t>Visual stability</a:t>
            </a:r>
            <a:r>
              <a:rPr lang="en-US" dirty="0"/>
              <a:t>: the cumulative layout shift problem is automatically avoided.</a:t>
            </a:r>
          </a:p>
          <a:p>
            <a:pPr lvl="1"/>
            <a:r>
              <a:rPr lang="en-US" b="1" dirty="0"/>
              <a:t>Improved performance</a:t>
            </a:r>
            <a:r>
              <a:rPr lang="en-US" dirty="0"/>
              <a:t>: Next.js images can be resized and encoded on-demand, even when they are stored on remote servers or an external data source, such as CMS. This prevents you from having to create images with different sizes at build time, making it faster.</a:t>
            </a:r>
            <a:endParaRPr lang="en-IN" dirty="0"/>
          </a:p>
        </p:txBody>
      </p:sp>
    </p:spTree>
    <p:extLst>
      <p:ext uri="{BB962C8B-B14F-4D97-AF65-F5344CB8AC3E}">
        <p14:creationId xmlns:p14="http://schemas.microsoft.com/office/powerpoint/2010/main" val="397359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D89C-5DA9-B7E6-B157-708E65400EEC}"/>
              </a:ext>
            </a:extLst>
          </p:cNvPr>
          <p:cNvSpPr>
            <a:spLocks noGrp="1"/>
          </p:cNvSpPr>
          <p:nvPr>
            <p:ph type="title"/>
          </p:nvPr>
        </p:nvSpPr>
        <p:spPr/>
        <p:txBody>
          <a:bodyPr/>
          <a:lstStyle/>
          <a:p>
            <a:r>
              <a:rPr lang="en-IN" dirty="0"/>
              <a:t>Next/image Layouts</a:t>
            </a:r>
          </a:p>
        </p:txBody>
      </p:sp>
      <p:sp>
        <p:nvSpPr>
          <p:cNvPr id="3" name="Content Placeholder 2">
            <a:extLst>
              <a:ext uri="{FF2B5EF4-FFF2-40B4-BE49-F238E27FC236}">
                <a16:creationId xmlns:a16="http://schemas.microsoft.com/office/drawing/2014/main" id="{180D655A-9470-63A9-C309-E0CB02B567E1}"/>
              </a:ext>
            </a:extLst>
          </p:cNvPr>
          <p:cNvSpPr>
            <a:spLocks noGrp="1"/>
          </p:cNvSpPr>
          <p:nvPr>
            <p:ph idx="1"/>
          </p:nvPr>
        </p:nvSpPr>
        <p:spPr/>
        <p:txBody>
          <a:bodyPr>
            <a:normAutofit fontScale="85000" lnSpcReduction="20000"/>
          </a:bodyPr>
          <a:lstStyle/>
          <a:p>
            <a:r>
              <a:rPr lang="en-US" b="1" dirty="0"/>
              <a:t>intrinsic</a:t>
            </a:r>
            <a:r>
              <a:rPr lang="en-US" dirty="0"/>
              <a:t>: </a:t>
            </a:r>
          </a:p>
          <a:p>
            <a:pPr lvl="1"/>
            <a:r>
              <a:rPr lang="en-US" dirty="0"/>
              <a:t>This is the behavior adopted by default. </a:t>
            </a:r>
          </a:p>
          <a:p>
            <a:pPr lvl="1"/>
            <a:r>
              <a:rPr lang="en-US" dirty="0"/>
              <a:t>The image will be adjusted visually on smaller viewports and maintain the original dimensions for larger viewports. </a:t>
            </a:r>
          </a:p>
          <a:p>
            <a:pPr lvl="1"/>
            <a:r>
              <a:rPr lang="en-US" dirty="0"/>
              <a:t>The height and width provided as props will act as the maximum dimensions for the image. </a:t>
            </a:r>
          </a:p>
          <a:p>
            <a:r>
              <a:rPr lang="en-US" b="1" dirty="0"/>
              <a:t>fixed</a:t>
            </a:r>
            <a:r>
              <a:rPr lang="en-US" dirty="0"/>
              <a:t>: </a:t>
            </a:r>
          </a:p>
          <a:p>
            <a:pPr lvl="1"/>
            <a:r>
              <a:rPr lang="en-US" dirty="0"/>
              <a:t>The image dimensions will not change as the viewport changes. </a:t>
            </a:r>
          </a:p>
          <a:p>
            <a:pPr lvl="1"/>
            <a:r>
              <a:rPr lang="en-US" dirty="0"/>
              <a:t>There is no resizing or responsiveness, just as happens with the HTML &lt;</a:t>
            </a:r>
            <a:r>
              <a:rPr lang="en-US" dirty="0" err="1"/>
              <a:t>img</a:t>
            </a:r>
            <a:r>
              <a:rPr lang="en-US" dirty="0"/>
              <a:t>&gt; tag.</a:t>
            </a:r>
          </a:p>
          <a:p>
            <a:r>
              <a:rPr lang="en-US" b="1" dirty="0"/>
              <a:t>responsive</a:t>
            </a:r>
            <a:r>
              <a:rPr lang="en-US" dirty="0"/>
              <a:t>: </a:t>
            </a:r>
          </a:p>
          <a:p>
            <a:pPr lvl="1"/>
            <a:r>
              <a:rPr lang="en-US" dirty="0"/>
              <a:t>The image will be scaled down for smaller viewports and scaled up for larger viewports.</a:t>
            </a:r>
          </a:p>
          <a:p>
            <a:r>
              <a:rPr lang="en-US" b="1" dirty="0"/>
              <a:t>fill</a:t>
            </a:r>
            <a:r>
              <a:rPr lang="en-US" dirty="0"/>
              <a:t>: </a:t>
            </a:r>
          </a:p>
          <a:p>
            <a:pPr lvl="1"/>
            <a:r>
              <a:rPr lang="en-US" dirty="0"/>
              <a:t>The image will scale both width and height to the dimensions of the parent element, provided that the latter has position: relative in its stylesheet. </a:t>
            </a:r>
          </a:p>
          <a:p>
            <a:pPr lvl="1"/>
            <a:r>
              <a:rPr lang="en-US" dirty="0"/>
              <a:t>When using this layout width and height do not have to match image dimensions.</a:t>
            </a:r>
            <a:endParaRPr lang="en-IN" dirty="0"/>
          </a:p>
        </p:txBody>
      </p:sp>
    </p:spTree>
    <p:extLst>
      <p:ext uri="{BB962C8B-B14F-4D97-AF65-F5344CB8AC3E}">
        <p14:creationId xmlns:p14="http://schemas.microsoft.com/office/powerpoint/2010/main" val="543333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E754-0F60-50CD-8B70-E15FC6D71B32}"/>
              </a:ext>
            </a:extLst>
          </p:cNvPr>
          <p:cNvSpPr>
            <a:spLocks noGrp="1"/>
          </p:cNvSpPr>
          <p:nvPr>
            <p:ph type="title"/>
          </p:nvPr>
        </p:nvSpPr>
        <p:spPr/>
        <p:txBody>
          <a:bodyPr/>
          <a:lstStyle/>
          <a:p>
            <a:r>
              <a:rPr lang="en-IN" dirty="0"/>
              <a:t>Font Optimization</a:t>
            </a:r>
          </a:p>
        </p:txBody>
      </p:sp>
      <p:sp>
        <p:nvSpPr>
          <p:cNvPr id="3" name="Content Placeholder 2">
            <a:extLst>
              <a:ext uri="{FF2B5EF4-FFF2-40B4-BE49-F238E27FC236}">
                <a16:creationId xmlns:a16="http://schemas.microsoft.com/office/drawing/2014/main" id="{885E70F5-57E8-AA58-ABC3-97534392B32A}"/>
              </a:ext>
            </a:extLst>
          </p:cNvPr>
          <p:cNvSpPr>
            <a:spLocks noGrp="1"/>
          </p:cNvSpPr>
          <p:nvPr>
            <p:ph idx="1"/>
          </p:nvPr>
        </p:nvSpPr>
        <p:spPr/>
        <p:txBody>
          <a:bodyPr>
            <a:normAutofit fontScale="92500"/>
          </a:bodyPr>
          <a:lstStyle/>
          <a:p>
            <a:r>
              <a:rPr lang="en-US" dirty="0"/>
              <a:t>Next.js helps you optimize loading web fonts by </a:t>
            </a:r>
            <a:r>
              <a:rPr lang="en-US" dirty="0" err="1"/>
              <a:t>inlining</a:t>
            </a:r>
            <a:r>
              <a:rPr lang="en-US" dirty="0"/>
              <a:t> font CSS during next build. </a:t>
            </a:r>
          </a:p>
          <a:p>
            <a:r>
              <a:rPr lang="en-US" dirty="0"/>
              <a:t>This optimization eliminates an extra network round trip to fetch font declaration files. </a:t>
            </a:r>
          </a:p>
          <a:p>
            <a:r>
              <a:rPr lang="en-US" dirty="0"/>
              <a:t>This results in improvements to First </a:t>
            </a:r>
            <a:r>
              <a:rPr lang="en-US" dirty="0" err="1"/>
              <a:t>Contentful</a:t>
            </a:r>
            <a:r>
              <a:rPr lang="en-US" dirty="0"/>
              <a:t> Paint (FCP) and Largest </a:t>
            </a:r>
            <a:r>
              <a:rPr lang="en-US" dirty="0" err="1"/>
              <a:t>Contentful</a:t>
            </a:r>
            <a:r>
              <a:rPr lang="en-US" dirty="0"/>
              <a:t> Paint (LCP).</a:t>
            </a:r>
          </a:p>
          <a:p>
            <a:r>
              <a:rPr lang="en-US" dirty="0"/>
              <a:t>Adding fonts to _document is preferred over individual pages. When adding fonts to a single page with next/head, font optimizations included by Next.js will not work on navigations between pages client-side.</a:t>
            </a:r>
          </a:p>
          <a:p>
            <a:r>
              <a:rPr lang="en-US" dirty="0"/>
              <a:t>Next.js currently supports optimizing Google Fonts and </a:t>
            </a:r>
            <a:r>
              <a:rPr lang="en-US" dirty="0" err="1"/>
              <a:t>Typekit</a:t>
            </a:r>
            <a:endParaRPr lang="en-IN" dirty="0"/>
          </a:p>
        </p:txBody>
      </p:sp>
    </p:spTree>
    <p:extLst>
      <p:ext uri="{BB962C8B-B14F-4D97-AF65-F5344CB8AC3E}">
        <p14:creationId xmlns:p14="http://schemas.microsoft.com/office/powerpoint/2010/main" val="696755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CDAE-5777-CF8D-CD80-E485278BBE91}"/>
              </a:ext>
            </a:extLst>
          </p:cNvPr>
          <p:cNvSpPr>
            <a:spLocks noGrp="1"/>
          </p:cNvSpPr>
          <p:nvPr>
            <p:ph type="title"/>
          </p:nvPr>
        </p:nvSpPr>
        <p:spPr/>
        <p:txBody>
          <a:bodyPr/>
          <a:lstStyle/>
          <a:p>
            <a:r>
              <a:rPr lang="en-IN" dirty="0"/>
              <a:t>Environment Variables</a:t>
            </a:r>
          </a:p>
        </p:txBody>
      </p:sp>
      <p:sp>
        <p:nvSpPr>
          <p:cNvPr id="3" name="Content Placeholder 2">
            <a:extLst>
              <a:ext uri="{FF2B5EF4-FFF2-40B4-BE49-F238E27FC236}">
                <a16:creationId xmlns:a16="http://schemas.microsoft.com/office/drawing/2014/main" id="{89D94AD9-866E-50A8-04FE-178FAEEAD15A}"/>
              </a:ext>
            </a:extLst>
          </p:cNvPr>
          <p:cNvSpPr>
            <a:spLocks noGrp="1"/>
          </p:cNvSpPr>
          <p:nvPr>
            <p:ph idx="1"/>
          </p:nvPr>
        </p:nvSpPr>
        <p:spPr/>
        <p:txBody>
          <a:bodyPr>
            <a:normAutofit/>
          </a:bodyPr>
          <a:lstStyle/>
          <a:p>
            <a:r>
              <a:rPr lang="en-US" dirty="0"/>
              <a:t>Next.js comes with built-in support for environment variables, which allows you to do the following:</a:t>
            </a:r>
          </a:p>
          <a:p>
            <a:pPr lvl="1"/>
            <a:r>
              <a:rPr lang="en-US" dirty="0"/>
              <a:t>Use .</a:t>
            </a:r>
            <a:r>
              <a:rPr lang="en-US" dirty="0" err="1"/>
              <a:t>env.local</a:t>
            </a:r>
            <a:r>
              <a:rPr lang="en-US" dirty="0"/>
              <a:t> to load environment variables</a:t>
            </a:r>
          </a:p>
          <a:p>
            <a:pPr lvl="1"/>
            <a:r>
              <a:rPr lang="en-US" dirty="0"/>
              <a:t>Expose environment variables to the browser by prefixing with NEXT_PUBLIC_</a:t>
            </a:r>
          </a:p>
          <a:p>
            <a:r>
              <a:rPr lang="en-US" dirty="0"/>
              <a:t>Default Environment Variables</a:t>
            </a:r>
          </a:p>
          <a:p>
            <a:pPr lvl="1"/>
            <a:r>
              <a:rPr lang="en-US" dirty="0"/>
              <a:t>If you want to add some defaults for the development (next dev) or production (next start) environment.</a:t>
            </a:r>
          </a:p>
          <a:p>
            <a:pPr lvl="1"/>
            <a:r>
              <a:rPr lang="en-US" dirty="0"/>
              <a:t>Next.js allows you to set defaults in .env (all environments), .</a:t>
            </a:r>
            <a:r>
              <a:rPr lang="en-US" dirty="0" err="1"/>
              <a:t>env.development</a:t>
            </a:r>
            <a:r>
              <a:rPr lang="en-US" dirty="0"/>
              <a:t> (development environment), and .</a:t>
            </a:r>
            <a:r>
              <a:rPr lang="en-US" dirty="0" err="1"/>
              <a:t>env.production</a:t>
            </a:r>
            <a:r>
              <a:rPr lang="en-US" dirty="0"/>
              <a:t> (production environment).</a:t>
            </a:r>
          </a:p>
          <a:p>
            <a:pPr lvl="1"/>
            <a:r>
              <a:rPr lang="en-US" b="1" dirty="0"/>
              <a:t>.</a:t>
            </a:r>
            <a:r>
              <a:rPr lang="en-US" b="1" dirty="0" err="1"/>
              <a:t>env.local</a:t>
            </a:r>
            <a:r>
              <a:rPr lang="en-US" b="1" dirty="0"/>
              <a:t> always overrides the defaults set.</a:t>
            </a:r>
          </a:p>
          <a:p>
            <a:pPr lvl="1"/>
            <a:endParaRPr lang="en-IN" dirty="0"/>
          </a:p>
        </p:txBody>
      </p:sp>
    </p:spTree>
    <p:extLst>
      <p:ext uri="{BB962C8B-B14F-4D97-AF65-F5344CB8AC3E}">
        <p14:creationId xmlns:p14="http://schemas.microsoft.com/office/powerpoint/2010/main" val="2694835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ACF9-FE6A-D77F-0B02-A9A9F7990D5E}"/>
              </a:ext>
            </a:extLst>
          </p:cNvPr>
          <p:cNvSpPr>
            <a:spLocks noGrp="1"/>
          </p:cNvSpPr>
          <p:nvPr>
            <p:ph type="title"/>
          </p:nvPr>
        </p:nvSpPr>
        <p:spPr/>
        <p:txBody>
          <a:bodyPr/>
          <a:lstStyle/>
          <a:p>
            <a:r>
              <a:rPr lang="en-IN" dirty="0"/>
              <a:t>Data Fetching</a:t>
            </a:r>
          </a:p>
        </p:txBody>
      </p:sp>
      <p:sp>
        <p:nvSpPr>
          <p:cNvPr id="3" name="Content Placeholder 2">
            <a:extLst>
              <a:ext uri="{FF2B5EF4-FFF2-40B4-BE49-F238E27FC236}">
                <a16:creationId xmlns:a16="http://schemas.microsoft.com/office/drawing/2014/main" id="{E3694941-BFE7-8A97-0A63-F223343C2714}"/>
              </a:ext>
            </a:extLst>
          </p:cNvPr>
          <p:cNvSpPr>
            <a:spLocks noGrp="1"/>
          </p:cNvSpPr>
          <p:nvPr>
            <p:ph idx="1"/>
          </p:nvPr>
        </p:nvSpPr>
        <p:spPr/>
        <p:txBody>
          <a:bodyPr/>
          <a:lstStyle/>
          <a:p>
            <a:r>
              <a:rPr lang="en-US" dirty="0"/>
              <a:t>Data fetching in Next.js allows you to render your content in different ways, depending on your application's use case. </a:t>
            </a:r>
          </a:p>
          <a:p>
            <a:pPr lvl="1"/>
            <a:r>
              <a:rPr lang="en-IN" dirty="0"/>
              <a:t>SSR: Server-side rendering	- On each request</a:t>
            </a:r>
          </a:p>
          <a:p>
            <a:pPr lvl="2"/>
            <a:r>
              <a:rPr lang="en-IN" dirty="0" err="1"/>
              <a:t>getServerSideProps</a:t>
            </a:r>
            <a:r>
              <a:rPr lang="en-IN" dirty="0"/>
              <a:t>()</a:t>
            </a:r>
          </a:p>
          <a:p>
            <a:pPr lvl="1"/>
            <a:r>
              <a:rPr lang="en-IN" dirty="0"/>
              <a:t>SSG: Static-site generation	- On Build</a:t>
            </a:r>
          </a:p>
          <a:p>
            <a:pPr lvl="2"/>
            <a:r>
              <a:rPr lang="en-IN" dirty="0" err="1"/>
              <a:t>getStaticProps</a:t>
            </a:r>
            <a:r>
              <a:rPr lang="en-IN" dirty="0"/>
              <a:t>()</a:t>
            </a:r>
          </a:p>
          <a:p>
            <a:pPr lvl="1"/>
            <a:r>
              <a:rPr lang="en-IN" dirty="0"/>
              <a:t>ISR: Incremental Static Regeneration – On Build or after the revalidate time</a:t>
            </a:r>
          </a:p>
          <a:p>
            <a:pPr lvl="2"/>
            <a:r>
              <a:rPr lang="en-IN" dirty="0" err="1"/>
              <a:t>getStaticProps</a:t>
            </a:r>
            <a:r>
              <a:rPr lang="en-IN" dirty="0"/>
              <a:t>() with revalidate</a:t>
            </a:r>
          </a:p>
          <a:p>
            <a:pPr lvl="1"/>
            <a:r>
              <a:rPr lang="en-IN" dirty="0"/>
              <a:t>CSR: Client-side rendering</a:t>
            </a:r>
          </a:p>
          <a:p>
            <a:pPr lvl="2"/>
            <a:r>
              <a:rPr lang="en-IN" dirty="0" err="1"/>
              <a:t>useEffect</a:t>
            </a:r>
            <a:r>
              <a:rPr lang="en-IN" dirty="0"/>
              <a:t>() and other hooks</a:t>
            </a:r>
          </a:p>
        </p:txBody>
      </p:sp>
    </p:spTree>
    <p:extLst>
      <p:ext uri="{BB962C8B-B14F-4D97-AF65-F5344CB8AC3E}">
        <p14:creationId xmlns:p14="http://schemas.microsoft.com/office/powerpoint/2010/main" val="2998972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ACA7-7BCB-75F9-657A-9114E63186BB}"/>
              </a:ext>
            </a:extLst>
          </p:cNvPr>
          <p:cNvSpPr>
            <a:spLocks noGrp="1"/>
          </p:cNvSpPr>
          <p:nvPr>
            <p:ph type="title"/>
          </p:nvPr>
        </p:nvSpPr>
        <p:spPr/>
        <p:txBody>
          <a:bodyPr/>
          <a:lstStyle/>
          <a:p>
            <a:r>
              <a:rPr lang="en-IN" dirty="0" err="1"/>
              <a:t>useSWR</a:t>
            </a:r>
            <a:r>
              <a:rPr lang="en-IN"/>
              <a:t>() </a:t>
            </a:r>
            <a:r>
              <a:rPr lang="en-IN" dirty="0"/>
              <a:t>- </a:t>
            </a:r>
            <a:r>
              <a:rPr lang="en-US" dirty="0"/>
              <a:t>React Hooks for Data Fetching</a:t>
            </a:r>
            <a:endParaRPr lang="en-IN" dirty="0"/>
          </a:p>
        </p:txBody>
      </p:sp>
      <p:sp>
        <p:nvSpPr>
          <p:cNvPr id="3" name="Content Placeholder 2">
            <a:extLst>
              <a:ext uri="{FF2B5EF4-FFF2-40B4-BE49-F238E27FC236}">
                <a16:creationId xmlns:a16="http://schemas.microsoft.com/office/drawing/2014/main" id="{73311E7D-0F83-CC6F-845D-A9B55B0C2391}"/>
              </a:ext>
            </a:extLst>
          </p:cNvPr>
          <p:cNvSpPr>
            <a:spLocks noGrp="1"/>
          </p:cNvSpPr>
          <p:nvPr>
            <p:ph idx="1"/>
          </p:nvPr>
        </p:nvSpPr>
        <p:spPr/>
        <p:txBody>
          <a:bodyPr>
            <a:normAutofit fontScale="92500" lnSpcReduction="20000"/>
          </a:bodyPr>
          <a:lstStyle/>
          <a:p>
            <a:r>
              <a:rPr lang="en-US" dirty="0"/>
              <a:t>The team behind Next.js has created a React hook library for data fetching called SWR. </a:t>
            </a:r>
          </a:p>
          <a:p>
            <a:r>
              <a:rPr lang="en-US" dirty="0"/>
              <a:t>It is highly recommended if you are fetching data on the client-side. </a:t>
            </a:r>
          </a:p>
          <a:p>
            <a:r>
              <a:rPr lang="en-US" dirty="0"/>
              <a:t>It handles </a:t>
            </a:r>
          </a:p>
          <a:p>
            <a:pPr lvl="1"/>
            <a:r>
              <a:rPr lang="en-US" dirty="0"/>
              <a:t>Caching</a:t>
            </a:r>
          </a:p>
          <a:p>
            <a:pPr lvl="1"/>
            <a:r>
              <a:rPr lang="en-US" dirty="0"/>
              <a:t>Revalidation</a:t>
            </a:r>
          </a:p>
          <a:p>
            <a:pPr lvl="1"/>
            <a:r>
              <a:rPr lang="en-US" dirty="0"/>
              <a:t>Focus tracking</a:t>
            </a:r>
          </a:p>
          <a:p>
            <a:pPr lvl="1"/>
            <a:r>
              <a:rPr lang="en-US" dirty="0" err="1"/>
              <a:t>Refetching</a:t>
            </a:r>
            <a:r>
              <a:rPr lang="en-US" dirty="0"/>
              <a:t> on intervals and more.</a:t>
            </a:r>
          </a:p>
          <a:p>
            <a:r>
              <a:rPr lang="en-US" dirty="0"/>
              <a:t>The name “SWR” is derived from stale-while-revalidate, a HTTP cache invalidation strategy popularized by HTTP RFC 5861. </a:t>
            </a:r>
          </a:p>
          <a:p>
            <a:r>
              <a:rPr lang="en-US" dirty="0"/>
              <a:t>SWR is a strategy to first return the data from cache (stale), then send the fetch request (revalidate), and finally come with the up-to-date data.</a:t>
            </a:r>
            <a:endParaRPr lang="en-IN" dirty="0"/>
          </a:p>
        </p:txBody>
      </p:sp>
    </p:spTree>
    <p:extLst>
      <p:ext uri="{BB962C8B-B14F-4D97-AF65-F5344CB8AC3E}">
        <p14:creationId xmlns:p14="http://schemas.microsoft.com/office/powerpoint/2010/main" val="1424568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E9247-8EB9-D527-B15A-61F5D823C838}"/>
              </a:ext>
            </a:extLst>
          </p:cNvPr>
          <p:cNvSpPr>
            <a:spLocks noGrp="1"/>
          </p:cNvSpPr>
          <p:nvPr>
            <p:ph type="title"/>
          </p:nvPr>
        </p:nvSpPr>
        <p:spPr/>
        <p:txBody>
          <a:bodyPr/>
          <a:lstStyle/>
          <a:p>
            <a:r>
              <a:rPr lang="en-IN" dirty="0"/>
              <a:t>Routing Imperatively</a:t>
            </a:r>
          </a:p>
        </p:txBody>
      </p:sp>
      <p:sp>
        <p:nvSpPr>
          <p:cNvPr id="3" name="Content Placeholder 2">
            <a:extLst>
              <a:ext uri="{FF2B5EF4-FFF2-40B4-BE49-F238E27FC236}">
                <a16:creationId xmlns:a16="http://schemas.microsoft.com/office/drawing/2014/main" id="{2A47B1DE-735A-AB7A-CCC7-6EBC447ED79A}"/>
              </a:ext>
            </a:extLst>
          </p:cNvPr>
          <p:cNvSpPr>
            <a:spLocks noGrp="1"/>
          </p:cNvSpPr>
          <p:nvPr>
            <p:ph idx="1"/>
          </p:nvPr>
        </p:nvSpPr>
        <p:spPr/>
        <p:txBody>
          <a:bodyPr/>
          <a:lstStyle/>
          <a:p>
            <a:r>
              <a:rPr lang="en-US" dirty="0"/>
              <a:t>next/link should be able to cover most of your routing needs, but you can also do client-side navigations without it by using</a:t>
            </a:r>
          </a:p>
          <a:p>
            <a:pPr lvl="1"/>
            <a:r>
              <a:rPr lang="en-US" dirty="0" err="1"/>
              <a:t>useRouter</a:t>
            </a:r>
            <a:r>
              <a:rPr lang="en-US" dirty="0"/>
              <a:t> hook from “next/router” package</a:t>
            </a:r>
            <a:endParaRPr lang="en-IN" dirty="0"/>
          </a:p>
        </p:txBody>
      </p:sp>
    </p:spTree>
    <p:extLst>
      <p:ext uri="{BB962C8B-B14F-4D97-AF65-F5344CB8AC3E}">
        <p14:creationId xmlns:p14="http://schemas.microsoft.com/office/powerpoint/2010/main" val="4290929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21BF-77E6-7087-F1B9-AA02C7FCFA79}"/>
              </a:ext>
            </a:extLst>
          </p:cNvPr>
          <p:cNvSpPr>
            <a:spLocks noGrp="1"/>
          </p:cNvSpPr>
          <p:nvPr>
            <p:ph type="title"/>
          </p:nvPr>
        </p:nvSpPr>
        <p:spPr/>
        <p:txBody>
          <a:bodyPr/>
          <a:lstStyle/>
          <a:p>
            <a:r>
              <a:rPr lang="en-IN" dirty="0"/>
              <a:t>Shallow Routing</a:t>
            </a:r>
          </a:p>
        </p:txBody>
      </p:sp>
      <p:sp>
        <p:nvSpPr>
          <p:cNvPr id="3" name="Content Placeholder 2">
            <a:extLst>
              <a:ext uri="{FF2B5EF4-FFF2-40B4-BE49-F238E27FC236}">
                <a16:creationId xmlns:a16="http://schemas.microsoft.com/office/drawing/2014/main" id="{F0D29A14-C51E-7498-8AEE-FFCA864E9D05}"/>
              </a:ext>
            </a:extLst>
          </p:cNvPr>
          <p:cNvSpPr>
            <a:spLocks noGrp="1"/>
          </p:cNvSpPr>
          <p:nvPr>
            <p:ph idx="1"/>
          </p:nvPr>
        </p:nvSpPr>
        <p:spPr/>
        <p:txBody>
          <a:bodyPr/>
          <a:lstStyle/>
          <a:p>
            <a:r>
              <a:rPr lang="en-US" dirty="0"/>
              <a:t>Shallow routing allows you to change the URL without running data fetching methods again, that includes </a:t>
            </a:r>
            <a:r>
              <a:rPr lang="en-US" dirty="0" err="1"/>
              <a:t>getServerSideProps</a:t>
            </a:r>
            <a:r>
              <a:rPr lang="en-US" dirty="0"/>
              <a:t>, </a:t>
            </a:r>
            <a:r>
              <a:rPr lang="en-US" dirty="0" err="1"/>
              <a:t>getStaticProps</a:t>
            </a:r>
            <a:r>
              <a:rPr lang="en-US" dirty="0"/>
              <a:t>, and </a:t>
            </a:r>
            <a:r>
              <a:rPr lang="en-US" dirty="0" err="1"/>
              <a:t>getInitialProps</a:t>
            </a:r>
            <a:r>
              <a:rPr lang="en-US" dirty="0"/>
              <a:t>.</a:t>
            </a:r>
          </a:p>
          <a:p>
            <a:r>
              <a:rPr lang="en-US" dirty="0"/>
              <a:t>You'll receive the updated pathname and the query via the router object (added by </a:t>
            </a:r>
            <a:r>
              <a:rPr lang="en-US" dirty="0" err="1"/>
              <a:t>useRouter</a:t>
            </a:r>
            <a:r>
              <a:rPr lang="en-US" dirty="0"/>
              <a:t> or </a:t>
            </a:r>
            <a:r>
              <a:rPr lang="en-US" dirty="0" err="1"/>
              <a:t>withRouter</a:t>
            </a:r>
            <a:r>
              <a:rPr lang="en-US" dirty="0"/>
              <a:t>), without losing state.</a:t>
            </a:r>
          </a:p>
          <a:p>
            <a:r>
              <a:rPr lang="en-US" dirty="0"/>
              <a:t>To enable shallow routing, set the shallow option to true.</a:t>
            </a:r>
          </a:p>
          <a:p>
            <a:r>
              <a:rPr lang="en-US" dirty="0"/>
              <a:t>Shallow routing only works for URL changes in the current page.</a:t>
            </a:r>
            <a:endParaRPr lang="en-IN" dirty="0"/>
          </a:p>
        </p:txBody>
      </p:sp>
    </p:spTree>
    <p:extLst>
      <p:ext uri="{BB962C8B-B14F-4D97-AF65-F5344CB8AC3E}">
        <p14:creationId xmlns:p14="http://schemas.microsoft.com/office/powerpoint/2010/main" val="680174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D74E-6B22-1D05-D874-18C4CF12D938}"/>
              </a:ext>
            </a:extLst>
          </p:cNvPr>
          <p:cNvSpPr>
            <a:spLocks noGrp="1"/>
          </p:cNvSpPr>
          <p:nvPr>
            <p:ph type="title"/>
          </p:nvPr>
        </p:nvSpPr>
        <p:spPr/>
        <p:txBody>
          <a:bodyPr/>
          <a:lstStyle/>
          <a:p>
            <a:r>
              <a:rPr lang="en-IN" dirty="0"/>
              <a:t>Dynamic Routes</a:t>
            </a:r>
          </a:p>
        </p:txBody>
      </p:sp>
      <p:sp>
        <p:nvSpPr>
          <p:cNvPr id="3" name="Content Placeholder 2">
            <a:extLst>
              <a:ext uri="{FF2B5EF4-FFF2-40B4-BE49-F238E27FC236}">
                <a16:creationId xmlns:a16="http://schemas.microsoft.com/office/drawing/2014/main" id="{EE31C02D-2B57-2205-DFFA-36B37F5E2DA4}"/>
              </a:ext>
            </a:extLst>
          </p:cNvPr>
          <p:cNvSpPr>
            <a:spLocks noGrp="1"/>
          </p:cNvSpPr>
          <p:nvPr>
            <p:ph idx="1"/>
          </p:nvPr>
        </p:nvSpPr>
        <p:spPr/>
        <p:txBody>
          <a:bodyPr/>
          <a:lstStyle/>
          <a:p>
            <a:r>
              <a:rPr lang="en-US" b="0" i="0" dirty="0">
                <a:solidFill>
                  <a:srgbClr val="171717"/>
                </a:solidFill>
                <a:effectLst/>
                <a:latin typeface="Inter"/>
              </a:rPr>
              <a:t>When you don't know the exact segment names ahead of time and want to create routes from dynamic data, you can use Dynamic Segments that are filled in at request time </a:t>
            </a:r>
          </a:p>
          <a:p>
            <a:r>
              <a:rPr lang="en-US" dirty="0"/>
              <a:t>In Next.js you can add brackets to a page ([params]) to create a dynamic route.</a:t>
            </a:r>
          </a:p>
          <a:p>
            <a:r>
              <a:rPr lang="en-US" dirty="0"/>
              <a:t>Dynamic routes can be extended to catch all paths by adding three dots (...) inside the brackets. Ex. […params]</a:t>
            </a:r>
          </a:p>
          <a:p>
            <a:r>
              <a:rPr lang="en-US" dirty="0"/>
              <a:t>Note: </a:t>
            </a:r>
          </a:p>
          <a:p>
            <a:pPr lvl="1"/>
            <a:r>
              <a:rPr lang="en-US" dirty="0"/>
              <a:t>Predefined routes take precedence over dynamic routes </a:t>
            </a:r>
          </a:p>
          <a:p>
            <a:pPr lvl="1"/>
            <a:r>
              <a:rPr lang="en-US" dirty="0"/>
              <a:t>And dynamic routes over catch all routes.</a:t>
            </a:r>
            <a:endParaRPr lang="en-IN" dirty="0"/>
          </a:p>
        </p:txBody>
      </p:sp>
    </p:spTree>
    <p:extLst>
      <p:ext uri="{BB962C8B-B14F-4D97-AF65-F5344CB8AC3E}">
        <p14:creationId xmlns:p14="http://schemas.microsoft.com/office/powerpoint/2010/main" val="2111225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A44D-5E8A-DAFD-FD74-826515CAA640}"/>
              </a:ext>
            </a:extLst>
          </p:cNvPr>
          <p:cNvSpPr>
            <a:spLocks noGrp="1"/>
          </p:cNvSpPr>
          <p:nvPr>
            <p:ph type="title"/>
          </p:nvPr>
        </p:nvSpPr>
        <p:spPr/>
        <p:txBody>
          <a:bodyPr/>
          <a:lstStyle/>
          <a:p>
            <a:r>
              <a:rPr lang="en-US" dirty="0"/>
              <a:t>API Routes</a:t>
            </a:r>
            <a:endParaRPr lang="en-IN" dirty="0"/>
          </a:p>
        </p:txBody>
      </p:sp>
      <p:sp>
        <p:nvSpPr>
          <p:cNvPr id="3" name="Content Placeholder 2">
            <a:extLst>
              <a:ext uri="{FF2B5EF4-FFF2-40B4-BE49-F238E27FC236}">
                <a16:creationId xmlns:a16="http://schemas.microsoft.com/office/drawing/2014/main" id="{A45FFA57-A999-C46C-9EAB-AB1C58115682}"/>
              </a:ext>
            </a:extLst>
          </p:cNvPr>
          <p:cNvSpPr>
            <a:spLocks noGrp="1"/>
          </p:cNvSpPr>
          <p:nvPr>
            <p:ph idx="1"/>
          </p:nvPr>
        </p:nvSpPr>
        <p:spPr/>
        <p:txBody>
          <a:bodyPr/>
          <a:lstStyle/>
          <a:p>
            <a:r>
              <a:rPr lang="en-US" dirty="0"/>
              <a:t>As part of our Next.js application folder structure, API routes allow us to establish RESTful endpoints. </a:t>
            </a:r>
          </a:p>
          <a:p>
            <a:r>
              <a:rPr lang="en-US" dirty="0"/>
              <a:t>We need to establish a folder named ‘</a:t>
            </a:r>
            <a:r>
              <a:rPr lang="en-US" dirty="0" err="1"/>
              <a:t>api</a:t>
            </a:r>
            <a:r>
              <a:rPr lang="en-US" dirty="0"/>
              <a:t>’ within the page folder, and within that folder, we can define all APIs for our application and add business logic without having to write any additional custom server code or set up any API routes.</a:t>
            </a:r>
            <a:endParaRPr lang="en-IN" dirty="0"/>
          </a:p>
        </p:txBody>
      </p:sp>
    </p:spTree>
    <p:extLst>
      <p:ext uri="{BB962C8B-B14F-4D97-AF65-F5344CB8AC3E}">
        <p14:creationId xmlns:p14="http://schemas.microsoft.com/office/powerpoint/2010/main" val="379649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48B9FB-BC40-FF13-3435-AB16802F95D2}"/>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178D6C9C-52EE-7B37-3584-B1523636F7C6}"/>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E1E71CE4-3708-7B3A-701E-52A8EC49E852}"/>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CAD9A67-AA16-3B41-54F4-0AF84F5E0047}"/>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08EA57D6-AC19-E10F-EFCA-EFB2B37BC86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982CC72C-7F32-A9F6-983F-174FCC29B5C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1CED8446-9362-79A7-0641-AF81F401AF97}"/>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ED671F1B-9521-40AA-717E-E5AB2604538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8E649FD-44E2-035F-EE8F-A906BC04812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grpSp>
        <p:nvGrpSpPr>
          <p:cNvPr id="11" name="Group 10">
            <a:extLst>
              <a:ext uri="{FF2B5EF4-FFF2-40B4-BE49-F238E27FC236}">
                <a16:creationId xmlns:a16="http://schemas.microsoft.com/office/drawing/2014/main" id="{1BBA9862-A64D-8F24-5287-44D37579218F}"/>
              </a:ext>
            </a:extLst>
          </p:cNvPr>
          <p:cNvGrpSpPr/>
          <p:nvPr/>
        </p:nvGrpSpPr>
        <p:grpSpPr>
          <a:xfrm>
            <a:off x="8562508" y="2719934"/>
            <a:ext cx="1262108" cy="898124"/>
            <a:chOff x="8762260" y="1677880"/>
            <a:chExt cx="1262108" cy="898124"/>
          </a:xfrm>
        </p:grpSpPr>
        <p:sp>
          <p:nvSpPr>
            <p:cNvPr id="12" name="Rectangle: Rounded Corners 11">
              <a:extLst>
                <a:ext uri="{FF2B5EF4-FFF2-40B4-BE49-F238E27FC236}">
                  <a16:creationId xmlns:a16="http://schemas.microsoft.com/office/drawing/2014/main" id="{FF696980-4B6A-C643-3AE2-39E4EE17A0E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6174B7E-D4D3-CD76-834B-0DA7C75CB50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4" name="Flowchart: Magnetic Disk 13">
            <a:extLst>
              <a:ext uri="{FF2B5EF4-FFF2-40B4-BE49-F238E27FC236}">
                <a16:creationId xmlns:a16="http://schemas.microsoft.com/office/drawing/2014/main" id="{7A9F61AE-FE06-D678-82BE-88F61398A383}"/>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15" name="TextBox 14">
            <a:extLst>
              <a:ext uri="{FF2B5EF4-FFF2-40B4-BE49-F238E27FC236}">
                <a16:creationId xmlns:a16="http://schemas.microsoft.com/office/drawing/2014/main" id="{6751DD2C-9962-015E-E4BD-A9580A435043}"/>
              </a:ext>
            </a:extLst>
          </p:cNvPr>
          <p:cNvSpPr txBox="1"/>
          <p:nvPr/>
        </p:nvSpPr>
        <p:spPr>
          <a:xfrm>
            <a:off x="7755764" y="3906836"/>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cxnSp>
        <p:nvCxnSpPr>
          <p:cNvPr id="16" name="Straight Connector 15">
            <a:extLst>
              <a:ext uri="{FF2B5EF4-FFF2-40B4-BE49-F238E27FC236}">
                <a16:creationId xmlns:a16="http://schemas.microsoft.com/office/drawing/2014/main" id="{B54DB2CB-BD9A-821C-807D-D6D8ACA367BF}"/>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7" name="Rectangle 16">
            <a:extLst>
              <a:ext uri="{FF2B5EF4-FFF2-40B4-BE49-F238E27FC236}">
                <a16:creationId xmlns:a16="http://schemas.microsoft.com/office/drawing/2014/main" id="{F4EB724B-E6C3-E976-ACD4-9A65F8143A13}"/>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8" name="TextBox 17">
            <a:extLst>
              <a:ext uri="{FF2B5EF4-FFF2-40B4-BE49-F238E27FC236}">
                <a16:creationId xmlns:a16="http://schemas.microsoft.com/office/drawing/2014/main" id="{CACBEE29-3778-A143-1F17-1267C2AA9611}"/>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9" name="Straight Arrow Connector 18">
            <a:extLst>
              <a:ext uri="{FF2B5EF4-FFF2-40B4-BE49-F238E27FC236}">
                <a16:creationId xmlns:a16="http://schemas.microsoft.com/office/drawing/2014/main" id="{F9C524B3-1851-5BB8-B8CB-917E80869A0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09BDB64-EB15-195D-9B8E-FE941C61CF49}"/>
              </a:ext>
            </a:extLst>
          </p:cNvPr>
          <p:cNvSpPr/>
          <p:nvPr/>
        </p:nvSpPr>
        <p:spPr>
          <a:xfrm>
            <a:off x="4486704" y="2034350"/>
            <a:ext cx="1745991" cy="369332"/>
          </a:xfrm>
          <a:prstGeom prst="rect">
            <a:avLst/>
          </a:prstGeom>
        </p:spPr>
        <p:txBody>
          <a:bodyPr wrap="none">
            <a:spAutoFit/>
          </a:bodyPr>
          <a:lstStyle/>
          <a:p>
            <a:r>
              <a:rPr lang="en-IN" dirty="0"/>
              <a:t>HTML + CSS + JS </a:t>
            </a:r>
          </a:p>
        </p:txBody>
      </p:sp>
      <p:cxnSp>
        <p:nvCxnSpPr>
          <p:cNvPr id="21" name="Straight Arrow Connector 20">
            <a:extLst>
              <a:ext uri="{FF2B5EF4-FFF2-40B4-BE49-F238E27FC236}">
                <a16:creationId xmlns:a16="http://schemas.microsoft.com/office/drawing/2014/main" id="{72AB1D2A-490A-84F5-F1D1-1CC8BCDECE8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20F25CF-8263-6ED4-8744-4BB645DA2A1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3" name="Rectangle: Rounded Corners 22">
            <a:extLst>
              <a:ext uri="{FF2B5EF4-FFF2-40B4-BE49-F238E27FC236}">
                <a16:creationId xmlns:a16="http://schemas.microsoft.com/office/drawing/2014/main" id="{F4F02B1A-4D9F-0D87-8417-1F35007D5D84}"/>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84BA2C1B-E1C7-D67E-8486-CCDCE182D110}"/>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ECD7F397-4E24-B7E0-03F5-64FBF49B79CE}"/>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871C629B-66E5-CE27-7361-742807D4D19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7" name="Straight Arrow Connector 26">
            <a:extLst>
              <a:ext uri="{FF2B5EF4-FFF2-40B4-BE49-F238E27FC236}">
                <a16:creationId xmlns:a16="http://schemas.microsoft.com/office/drawing/2014/main" id="{E041F2AD-87EC-E6B8-4B9F-10F496F43617}"/>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B9B906B-CE07-E6C3-9E44-107082C73C04}"/>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CFE69F4-347F-E2A0-5A75-3823994AF166}"/>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30" name="TextBox 29">
            <a:extLst>
              <a:ext uri="{FF2B5EF4-FFF2-40B4-BE49-F238E27FC236}">
                <a16:creationId xmlns:a16="http://schemas.microsoft.com/office/drawing/2014/main" id="{99031A0B-B83F-C31B-1A51-65D68E2A059E}"/>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grpSp>
        <p:nvGrpSpPr>
          <p:cNvPr id="31" name="Group 30">
            <a:extLst>
              <a:ext uri="{FF2B5EF4-FFF2-40B4-BE49-F238E27FC236}">
                <a16:creationId xmlns:a16="http://schemas.microsoft.com/office/drawing/2014/main" id="{553227B5-E425-26E5-3F22-47522FCC64FA}"/>
              </a:ext>
            </a:extLst>
          </p:cNvPr>
          <p:cNvGrpSpPr/>
          <p:nvPr/>
        </p:nvGrpSpPr>
        <p:grpSpPr>
          <a:xfrm>
            <a:off x="3485864" y="3510046"/>
            <a:ext cx="828000" cy="828000"/>
            <a:chOff x="4936328" y="4218830"/>
            <a:chExt cx="828000" cy="828000"/>
          </a:xfrm>
        </p:grpSpPr>
        <p:sp>
          <p:nvSpPr>
            <p:cNvPr id="32" name="Arc 31">
              <a:extLst>
                <a:ext uri="{FF2B5EF4-FFF2-40B4-BE49-F238E27FC236}">
                  <a16:creationId xmlns:a16="http://schemas.microsoft.com/office/drawing/2014/main" id="{A34A947D-3DAC-129D-4622-9983FA63701B}"/>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3" name="TextBox 32">
              <a:extLst>
                <a:ext uri="{FF2B5EF4-FFF2-40B4-BE49-F238E27FC236}">
                  <a16:creationId xmlns:a16="http://schemas.microsoft.com/office/drawing/2014/main" id="{53039553-6667-9754-BE35-61F296453B65}"/>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4" name="Rectangle 33">
            <a:extLst>
              <a:ext uri="{FF2B5EF4-FFF2-40B4-BE49-F238E27FC236}">
                <a16:creationId xmlns:a16="http://schemas.microsoft.com/office/drawing/2014/main" id="{DED5ED78-0188-6EBF-C6F2-FBF97954399A}"/>
              </a:ext>
            </a:extLst>
          </p:cNvPr>
          <p:cNvSpPr/>
          <p:nvPr/>
        </p:nvSpPr>
        <p:spPr>
          <a:xfrm>
            <a:off x="1025170" y="3968318"/>
            <a:ext cx="1501716" cy="1035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a:t>
            </a:r>
          </a:p>
          <a:p>
            <a:pPr algn="ctr"/>
            <a:endParaRPr lang="en-US" dirty="0"/>
          </a:p>
          <a:p>
            <a:pPr algn="ctr"/>
            <a:r>
              <a:rPr lang="en-US" dirty="0"/>
              <a:t>1</a:t>
            </a:r>
          </a:p>
        </p:txBody>
      </p:sp>
      <p:cxnSp>
        <p:nvCxnSpPr>
          <p:cNvPr id="35" name="Straight Connector 34">
            <a:extLst>
              <a:ext uri="{FF2B5EF4-FFF2-40B4-BE49-F238E27FC236}">
                <a16:creationId xmlns:a16="http://schemas.microsoft.com/office/drawing/2014/main" id="{25EE255D-6CBC-E6DB-E9D3-845026373F2E}"/>
              </a:ext>
            </a:extLst>
          </p:cNvPr>
          <p:cNvCxnSpPr/>
          <p:nvPr/>
        </p:nvCxnSpPr>
        <p:spPr>
          <a:xfrm>
            <a:off x="1025170" y="4486290"/>
            <a:ext cx="1501716" cy="0"/>
          </a:xfrm>
          <a:prstGeom prst="line">
            <a:avLst/>
          </a:prstGeom>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5F9E5AAC-F825-5B0B-192C-BB5433CAD2FA}"/>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sp>
        <p:nvSpPr>
          <p:cNvPr id="37" name="TextBox 36">
            <a:extLst>
              <a:ext uri="{FF2B5EF4-FFF2-40B4-BE49-F238E27FC236}">
                <a16:creationId xmlns:a16="http://schemas.microsoft.com/office/drawing/2014/main" id="{22664A4D-CAF7-AFAC-27C1-1DF0832C4501}"/>
              </a:ext>
            </a:extLst>
          </p:cNvPr>
          <p:cNvSpPr txBox="1"/>
          <p:nvPr/>
        </p:nvSpPr>
        <p:spPr>
          <a:xfrm>
            <a:off x="8929181" y="3906233"/>
            <a:ext cx="1581715"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Tree>
    <p:extLst>
      <p:ext uri="{BB962C8B-B14F-4D97-AF65-F5344CB8AC3E}">
        <p14:creationId xmlns:p14="http://schemas.microsoft.com/office/powerpoint/2010/main" val="4035701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836C9E73-BEE6-3871-FB75-5405567FB223}"/>
              </a:ext>
            </a:extLst>
          </p:cNvPr>
          <p:cNvSpPr/>
          <p:nvPr/>
        </p:nvSpPr>
        <p:spPr>
          <a:xfrm>
            <a:off x="10337800" y="2209801"/>
            <a:ext cx="1329267" cy="863600"/>
          </a:xfrm>
          <a:prstGeom prst="flowChartMagneticDisk">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Database</a:t>
            </a:r>
          </a:p>
        </p:txBody>
      </p:sp>
      <p:sp>
        <p:nvSpPr>
          <p:cNvPr id="5" name="Flowchart: Multidocument 4">
            <a:extLst>
              <a:ext uri="{FF2B5EF4-FFF2-40B4-BE49-F238E27FC236}">
                <a16:creationId xmlns:a16="http://schemas.microsoft.com/office/drawing/2014/main" id="{1497CDBC-5718-E5D7-E0A8-5DAE5C509A2B}"/>
              </a:ext>
            </a:extLst>
          </p:cNvPr>
          <p:cNvSpPr/>
          <p:nvPr/>
        </p:nvSpPr>
        <p:spPr>
          <a:xfrm>
            <a:off x="10507133" y="3598334"/>
            <a:ext cx="999067" cy="1109133"/>
          </a:xfrm>
          <a:prstGeom prst="flowChartMultidocumen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IN" dirty="0"/>
              <a:t>File System</a:t>
            </a:r>
          </a:p>
        </p:txBody>
      </p:sp>
      <p:sp>
        <p:nvSpPr>
          <p:cNvPr id="6" name="TextBox 5">
            <a:extLst>
              <a:ext uri="{FF2B5EF4-FFF2-40B4-BE49-F238E27FC236}">
                <a16:creationId xmlns:a16="http://schemas.microsoft.com/office/drawing/2014/main" id="{09EB685B-5279-7F50-F7A9-661173005FCC}"/>
              </a:ext>
            </a:extLst>
          </p:cNvPr>
          <p:cNvSpPr txBox="1"/>
          <p:nvPr/>
        </p:nvSpPr>
        <p:spPr>
          <a:xfrm>
            <a:off x="10337799" y="1315536"/>
            <a:ext cx="1329267" cy="369332"/>
          </a:xfrm>
          <a:prstGeom prst="rect">
            <a:avLst/>
          </a:prstGeom>
          <a:noFill/>
        </p:spPr>
        <p:txBody>
          <a:bodyPr wrap="square" rtlCol="0">
            <a:spAutoFit/>
          </a:bodyPr>
          <a:lstStyle/>
          <a:p>
            <a:r>
              <a:rPr lang="en-IN" dirty="0"/>
              <a:t>Data Source</a:t>
            </a:r>
          </a:p>
        </p:txBody>
      </p:sp>
      <p:cxnSp>
        <p:nvCxnSpPr>
          <p:cNvPr id="8" name="Straight Connector 7">
            <a:extLst>
              <a:ext uri="{FF2B5EF4-FFF2-40B4-BE49-F238E27FC236}">
                <a16:creationId xmlns:a16="http://schemas.microsoft.com/office/drawing/2014/main" id="{329226E8-D417-FCB7-FC90-F7B8E7D92AEB}"/>
              </a:ext>
            </a:extLst>
          </p:cNvPr>
          <p:cNvCxnSpPr/>
          <p:nvPr/>
        </p:nvCxnSpPr>
        <p:spPr>
          <a:xfrm>
            <a:off x="9982200" y="677333"/>
            <a:ext cx="0" cy="559646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98C638C-96F1-BCE7-BF93-06B09328B5A3}"/>
              </a:ext>
            </a:extLst>
          </p:cNvPr>
          <p:cNvSpPr txBox="1"/>
          <p:nvPr/>
        </p:nvSpPr>
        <p:spPr>
          <a:xfrm>
            <a:off x="7998881" y="3785856"/>
            <a:ext cx="1295398" cy="307777"/>
          </a:xfrm>
          <a:prstGeom prst="rect">
            <a:avLst/>
          </a:prstGeom>
          <a:noFill/>
        </p:spPr>
        <p:txBody>
          <a:bodyPr wrap="square" rtlCol="0">
            <a:spAutoFit/>
          </a:bodyPr>
          <a:lstStyle/>
          <a:p>
            <a:pPr algn="ctr"/>
            <a:r>
              <a:rPr lang="en-IN" sz="1400" dirty="0"/>
              <a:t>user-repository</a:t>
            </a:r>
          </a:p>
        </p:txBody>
      </p:sp>
      <p:cxnSp>
        <p:nvCxnSpPr>
          <p:cNvPr id="11" name="Straight Arrow Connector 10">
            <a:extLst>
              <a:ext uri="{FF2B5EF4-FFF2-40B4-BE49-F238E27FC236}">
                <a16:creationId xmlns:a16="http://schemas.microsoft.com/office/drawing/2014/main" id="{EECF5F54-E617-95C8-1894-911862CC996A}"/>
              </a:ext>
            </a:extLst>
          </p:cNvPr>
          <p:cNvCxnSpPr/>
          <p:nvPr/>
        </p:nvCxnSpPr>
        <p:spPr>
          <a:xfrm>
            <a:off x="9338733" y="3818467"/>
            <a:ext cx="99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CFF1CF7-FB6A-BAD3-B6F6-1F88360995BE}"/>
              </a:ext>
            </a:extLst>
          </p:cNvPr>
          <p:cNvCxnSpPr/>
          <p:nvPr/>
        </p:nvCxnSpPr>
        <p:spPr>
          <a:xfrm flipH="1">
            <a:off x="9338733" y="4089400"/>
            <a:ext cx="9990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B3FD029-1D22-AF2A-A633-4BE80290B426}"/>
              </a:ext>
            </a:extLst>
          </p:cNvPr>
          <p:cNvCxnSpPr/>
          <p:nvPr/>
        </p:nvCxnSpPr>
        <p:spPr>
          <a:xfrm>
            <a:off x="7840133" y="677332"/>
            <a:ext cx="0" cy="559646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AB8B197-D9DA-1470-D6E2-F2967D29F985}"/>
              </a:ext>
            </a:extLst>
          </p:cNvPr>
          <p:cNvSpPr/>
          <p:nvPr/>
        </p:nvSpPr>
        <p:spPr>
          <a:xfrm>
            <a:off x="7954436" y="3475566"/>
            <a:ext cx="1384288" cy="9694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6" name="TextBox 15">
            <a:extLst>
              <a:ext uri="{FF2B5EF4-FFF2-40B4-BE49-F238E27FC236}">
                <a16:creationId xmlns:a16="http://schemas.microsoft.com/office/drawing/2014/main" id="{3226688A-F703-DAEA-9A8E-F4B9D37262E1}"/>
              </a:ext>
            </a:extLst>
          </p:cNvPr>
          <p:cNvSpPr txBox="1"/>
          <p:nvPr/>
        </p:nvSpPr>
        <p:spPr>
          <a:xfrm>
            <a:off x="8009457" y="3076602"/>
            <a:ext cx="1329267" cy="369332"/>
          </a:xfrm>
          <a:prstGeom prst="rect">
            <a:avLst/>
          </a:prstGeom>
          <a:noFill/>
        </p:spPr>
        <p:txBody>
          <a:bodyPr wrap="square" rtlCol="0">
            <a:spAutoFit/>
          </a:bodyPr>
          <a:lstStyle/>
          <a:p>
            <a:pPr algn="ctr"/>
            <a:r>
              <a:rPr lang="en-IN" dirty="0"/>
              <a:t>API</a:t>
            </a:r>
          </a:p>
        </p:txBody>
      </p:sp>
      <p:sp>
        <p:nvSpPr>
          <p:cNvPr id="17" name="TextBox 16">
            <a:extLst>
              <a:ext uri="{FF2B5EF4-FFF2-40B4-BE49-F238E27FC236}">
                <a16:creationId xmlns:a16="http://schemas.microsoft.com/office/drawing/2014/main" id="{406283D7-1638-EE27-A21A-A1C8AECD7E65}"/>
              </a:ext>
            </a:extLst>
          </p:cNvPr>
          <p:cNvSpPr txBox="1"/>
          <p:nvPr/>
        </p:nvSpPr>
        <p:spPr>
          <a:xfrm>
            <a:off x="8170333" y="152400"/>
            <a:ext cx="3784596" cy="369332"/>
          </a:xfrm>
          <a:prstGeom prst="rect">
            <a:avLst/>
          </a:prstGeom>
          <a:noFill/>
        </p:spPr>
        <p:txBody>
          <a:bodyPr wrap="square" rtlCol="0">
            <a:spAutoFit/>
          </a:bodyPr>
          <a:lstStyle/>
          <a:p>
            <a:pPr algn="ctr"/>
            <a:r>
              <a:rPr lang="en-IN" dirty="0"/>
              <a:t>NEXT JS Application</a:t>
            </a:r>
          </a:p>
        </p:txBody>
      </p:sp>
      <p:cxnSp>
        <p:nvCxnSpPr>
          <p:cNvPr id="19" name="Straight Arrow Connector 18">
            <a:extLst>
              <a:ext uri="{FF2B5EF4-FFF2-40B4-BE49-F238E27FC236}">
                <a16:creationId xmlns:a16="http://schemas.microsoft.com/office/drawing/2014/main" id="{7C14137D-E37A-C24A-A371-0401E46568D1}"/>
              </a:ext>
            </a:extLst>
          </p:cNvPr>
          <p:cNvCxnSpPr>
            <a:cxnSpLocks/>
          </p:cNvCxnSpPr>
          <p:nvPr/>
        </p:nvCxnSpPr>
        <p:spPr>
          <a:xfrm>
            <a:off x="4080933" y="3716867"/>
            <a:ext cx="38735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88DF1F-F8F4-2701-D13F-69CB71DF3719}"/>
              </a:ext>
            </a:extLst>
          </p:cNvPr>
          <p:cNvCxnSpPr>
            <a:cxnSpLocks/>
          </p:cNvCxnSpPr>
          <p:nvPr/>
        </p:nvCxnSpPr>
        <p:spPr>
          <a:xfrm flipH="1">
            <a:off x="4080933" y="4233333"/>
            <a:ext cx="3873503" cy="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F30A19D-2691-952F-9D67-6B7AE02E33A8}"/>
              </a:ext>
            </a:extLst>
          </p:cNvPr>
          <p:cNvSpPr txBox="1"/>
          <p:nvPr/>
        </p:nvSpPr>
        <p:spPr>
          <a:xfrm>
            <a:off x="5349969" y="3321676"/>
            <a:ext cx="2490169" cy="307777"/>
          </a:xfrm>
          <a:prstGeom prst="rect">
            <a:avLst/>
          </a:prstGeom>
          <a:noFill/>
        </p:spPr>
        <p:txBody>
          <a:bodyPr wrap="none" rtlCol="0">
            <a:spAutoFit/>
          </a:bodyPr>
          <a:lstStyle/>
          <a:p>
            <a:r>
              <a:rPr lang="en-IN" sz="1400" dirty="0"/>
              <a:t>http://localhost:3000/api/users</a:t>
            </a:r>
          </a:p>
        </p:txBody>
      </p:sp>
      <p:sp>
        <p:nvSpPr>
          <p:cNvPr id="23" name="TextBox 22">
            <a:extLst>
              <a:ext uri="{FF2B5EF4-FFF2-40B4-BE49-F238E27FC236}">
                <a16:creationId xmlns:a16="http://schemas.microsoft.com/office/drawing/2014/main" id="{25679509-1006-7FAC-C35A-FE6E3FBB732E}"/>
              </a:ext>
            </a:extLst>
          </p:cNvPr>
          <p:cNvSpPr txBox="1"/>
          <p:nvPr/>
        </p:nvSpPr>
        <p:spPr>
          <a:xfrm>
            <a:off x="5809314" y="4236077"/>
            <a:ext cx="1894173" cy="307777"/>
          </a:xfrm>
          <a:prstGeom prst="rect">
            <a:avLst/>
          </a:prstGeom>
          <a:noFill/>
        </p:spPr>
        <p:txBody>
          <a:bodyPr wrap="none" rtlCol="0">
            <a:spAutoFit/>
          </a:bodyPr>
          <a:lstStyle/>
          <a:p>
            <a:r>
              <a:rPr lang="en-IN" sz="1400" dirty="0"/>
              <a:t>HTTP RESPONSE (JSON)</a:t>
            </a:r>
          </a:p>
        </p:txBody>
      </p:sp>
      <p:sp>
        <p:nvSpPr>
          <p:cNvPr id="24" name="TextBox 23">
            <a:extLst>
              <a:ext uri="{FF2B5EF4-FFF2-40B4-BE49-F238E27FC236}">
                <a16:creationId xmlns:a16="http://schemas.microsoft.com/office/drawing/2014/main" id="{645E759D-DBC0-AC11-6B83-61430F56526C}"/>
              </a:ext>
            </a:extLst>
          </p:cNvPr>
          <p:cNvSpPr txBox="1"/>
          <p:nvPr/>
        </p:nvSpPr>
        <p:spPr>
          <a:xfrm>
            <a:off x="6455845" y="3660973"/>
            <a:ext cx="558166" cy="307777"/>
          </a:xfrm>
          <a:prstGeom prst="rect">
            <a:avLst/>
          </a:prstGeom>
          <a:noFill/>
        </p:spPr>
        <p:txBody>
          <a:bodyPr wrap="none" rtlCol="0">
            <a:spAutoFit/>
          </a:bodyPr>
          <a:lstStyle/>
          <a:p>
            <a:r>
              <a:rPr lang="en-IN" sz="1400" dirty="0"/>
              <a:t>JSON</a:t>
            </a:r>
          </a:p>
        </p:txBody>
      </p:sp>
      <p:sp>
        <p:nvSpPr>
          <p:cNvPr id="28" name="Rectangle 27">
            <a:extLst>
              <a:ext uri="{FF2B5EF4-FFF2-40B4-BE49-F238E27FC236}">
                <a16:creationId xmlns:a16="http://schemas.microsoft.com/office/drawing/2014/main" id="{3C2699F2-C54A-D384-0F69-D86A33A9394B}"/>
              </a:ext>
            </a:extLst>
          </p:cNvPr>
          <p:cNvSpPr/>
          <p:nvPr/>
        </p:nvSpPr>
        <p:spPr>
          <a:xfrm>
            <a:off x="2819400" y="3598335"/>
            <a:ext cx="1261510" cy="829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user.service.js</a:t>
            </a:r>
          </a:p>
        </p:txBody>
      </p:sp>
    </p:spTree>
    <p:extLst>
      <p:ext uri="{BB962C8B-B14F-4D97-AF65-F5344CB8AC3E}">
        <p14:creationId xmlns:p14="http://schemas.microsoft.com/office/powerpoint/2010/main" val="179388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18FD-D690-6702-EE8F-9C44C0F8C804}"/>
              </a:ext>
            </a:extLst>
          </p:cNvPr>
          <p:cNvSpPr>
            <a:spLocks noGrp="1"/>
          </p:cNvSpPr>
          <p:nvPr>
            <p:ph type="title"/>
          </p:nvPr>
        </p:nvSpPr>
        <p:spPr/>
        <p:txBody>
          <a:bodyPr/>
          <a:lstStyle/>
          <a:p>
            <a:r>
              <a:rPr lang="en-IN" dirty="0"/>
              <a:t>Dynamic Imports</a:t>
            </a:r>
          </a:p>
        </p:txBody>
      </p:sp>
      <p:sp>
        <p:nvSpPr>
          <p:cNvPr id="3" name="Content Placeholder 2">
            <a:extLst>
              <a:ext uri="{FF2B5EF4-FFF2-40B4-BE49-F238E27FC236}">
                <a16:creationId xmlns:a16="http://schemas.microsoft.com/office/drawing/2014/main" id="{444BBB2B-E1F8-2E49-30CC-4ACD7761A1A0}"/>
              </a:ext>
            </a:extLst>
          </p:cNvPr>
          <p:cNvSpPr>
            <a:spLocks noGrp="1"/>
          </p:cNvSpPr>
          <p:nvPr>
            <p:ph idx="1"/>
          </p:nvPr>
        </p:nvSpPr>
        <p:spPr/>
        <p:txBody>
          <a:bodyPr/>
          <a:lstStyle/>
          <a:p>
            <a:r>
              <a:rPr lang="en-US" dirty="0"/>
              <a:t>Next.js supports lazy loading external libraries with import() and React components with next/dynamic. </a:t>
            </a:r>
          </a:p>
          <a:p>
            <a:r>
              <a:rPr lang="en-US" dirty="0"/>
              <a:t>Deferred loading helps improve the initial loading performance by decreasing the amount of JavaScript necessary to render the page. </a:t>
            </a:r>
          </a:p>
          <a:p>
            <a:r>
              <a:rPr lang="en-US" dirty="0"/>
              <a:t>Components or libraries are only imported and included in the JavaScript bundle when they're used.</a:t>
            </a:r>
          </a:p>
          <a:p>
            <a:r>
              <a:rPr lang="en-US" dirty="0"/>
              <a:t>next/dynamic is an extension of </a:t>
            </a:r>
            <a:r>
              <a:rPr lang="en-US" dirty="0" err="1"/>
              <a:t>React.lazy</a:t>
            </a:r>
            <a:r>
              <a:rPr lang="en-US" dirty="0"/>
              <a:t>. When used in combination with Suspense</a:t>
            </a:r>
            <a:endParaRPr lang="en-IN" dirty="0"/>
          </a:p>
        </p:txBody>
      </p:sp>
    </p:spTree>
    <p:extLst>
      <p:ext uri="{BB962C8B-B14F-4D97-AF65-F5344CB8AC3E}">
        <p14:creationId xmlns:p14="http://schemas.microsoft.com/office/powerpoint/2010/main" val="11304929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46686-0B91-0155-C361-242CE7B0E5C6}"/>
              </a:ext>
            </a:extLst>
          </p:cNvPr>
          <p:cNvSpPr>
            <a:spLocks noGrp="1"/>
          </p:cNvSpPr>
          <p:nvPr>
            <p:ph type="title"/>
          </p:nvPr>
        </p:nvSpPr>
        <p:spPr/>
        <p:txBody>
          <a:bodyPr/>
          <a:lstStyle/>
          <a:p>
            <a:r>
              <a:rPr lang="en-IN" dirty="0"/>
              <a:t>Authentication</a:t>
            </a:r>
          </a:p>
        </p:txBody>
      </p:sp>
      <p:sp>
        <p:nvSpPr>
          <p:cNvPr id="3" name="Content Placeholder 2">
            <a:extLst>
              <a:ext uri="{FF2B5EF4-FFF2-40B4-BE49-F238E27FC236}">
                <a16:creationId xmlns:a16="http://schemas.microsoft.com/office/drawing/2014/main" id="{182D449B-EAE2-335F-C777-1407610E8B8E}"/>
              </a:ext>
            </a:extLst>
          </p:cNvPr>
          <p:cNvSpPr>
            <a:spLocks noGrp="1"/>
          </p:cNvSpPr>
          <p:nvPr>
            <p:ph idx="1"/>
          </p:nvPr>
        </p:nvSpPr>
        <p:spPr/>
        <p:txBody>
          <a:bodyPr/>
          <a:lstStyle/>
          <a:p>
            <a:r>
              <a:rPr lang="en-US" b="0" i="0" dirty="0">
                <a:solidFill>
                  <a:srgbClr val="111111"/>
                </a:solidFill>
                <a:effectLst/>
                <a:latin typeface="Inter"/>
              </a:rPr>
              <a:t>Authentication verifies who a user is, while authorization controls what a user can access. </a:t>
            </a:r>
          </a:p>
          <a:p>
            <a:r>
              <a:rPr lang="en-US" b="0" i="0" dirty="0">
                <a:solidFill>
                  <a:srgbClr val="111111"/>
                </a:solidFill>
                <a:effectLst/>
                <a:latin typeface="Inter"/>
              </a:rPr>
              <a:t>Next.js supports following authentication patterns, each designed for different use cases.</a:t>
            </a:r>
          </a:p>
          <a:p>
            <a:r>
              <a:rPr lang="en-IN" dirty="0"/>
              <a:t>Authentication Patterns</a:t>
            </a:r>
          </a:p>
          <a:p>
            <a:pPr lvl="1"/>
            <a:r>
              <a:rPr lang="en-US" dirty="0"/>
              <a:t>Server-Side Authentication</a:t>
            </a:r>
          </a:p>
          <a:p>
            <a:pPr lvl="1"/>
            <a:r>
              <a:rPr lang="en-US" dirty="0"/>
              <a:t>Client-Side Authentication</a:t>
            </a:r>
            <a:endParaRPr lang="en-IN" dirty="0"/>
          </a:p>
        </p:txBody>
      </p:sp>
    </p:spTree>
    <p:extLst>
      <p:ext uri="{BB962C8B-B14F-4D97-AF65-F5344CB8AC3E}">
        <p14:creationId xmlns:p14="http://schemas.microsoft.com/office/powerpoint/2010/main" val="3037352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FE46-AF14-A6A1-93B6-708535F36D46}"/>
              </a:ext>
            </a:extLst>
          </p:cNvPr>
          <p:cNvSpPr>
            <a:spLocks noGrp="1"/>
          </p:cNvSpPr>
          <p:nvPr>
            <p:ph type="title"/>
          </p:nvPr>
        </p:nvSpPr>
        <p:spPr/>
        <p:txBody>
          <a:bodyPr/>
          <a:lstStyle/>
          <a:p>
            <a:r>
              <a:rPr lang="en-US" dirty="0"/>
              <a:t>Server-Side Authentication</a:t>
            </a:r>
            <a:endParaRPr lang="en-IN" dirty="0"/>
          </a:p>
        </p:txBody>
      </p:sp>
      <p:sp>
        <p:nvSpPr>
          <p:cNvPr id="3" name="Content Placeholder 2">
            <a:extLst>
              <a:ext uri="{FF2B5EF4-FFF2-40B4-BE49-F238E27FC236}">
                <a16:creationId xmlns:a16="http://schemas.microsoft.com/office/drawing/2014/main" id="{FDB19DA3-62DB-607B-DE24-F48F2B9F2B18}"/>
              </a:ext>
            </a:extLst>
          </p:cNvPr>
          <p:cNvSpPr>
            <a:spLocks noGrp="1"/>
          </p:cNvSpPr>
          <p:nvPr>
            <p:ph idx="1"/>
          </p:nvPr>
        </p:nvSpPr>
        <p:spPr/>
        <p:txBody>
          <a:bodyPr/>
          <a:lstStyle/>
          <a:p>
            <a:r>
              <a:rPr lang="en-US" dirty="0"/>
              <a:t>The request is sent from the browser to a server-side page on our Next.js App. </a:t>
            </a:r>
          </a:p>
          <a:p>
            <a:r>
              <a:rPr lang="en-US" dirty="0"/>
              <a:t>The SSR page calls a backend API to authenticate the user session</a:t>
            </a:r>
          </a:p>
          <a:p>
            <a:pPr lvl="1"/>
            <a:r>
              <a:rPr lang="en-US" dirty="0"/>
              <a:t>If the session is valid the server pre-renders the requested page on the backend and sends it to the browser</a:t>
            </a:r>
          </a:p>
          <a:p>
            <a:pPr lvl="1"/>
            <a:r>
              <a:rPr lang="en-US" dirty="0"/>
              <a:t>If the session is invalid, the server redirects to the Sign In page.</a:t>
            </a:r>
          </a:p>
          <a:p>
            <a:endParaRPr lang="en-US" dirty="0"/>
          </a:p>
          <a:p>
            <a:endParaRPr lang="en-IN" dirty="0"/>
          </a:p>
        </p:txBody>
      </p:sp>
    </p:spTree>
    <p:extLst>
      <p:ext uri="{BB962C8B-B14F-4D97-AF65-F5344CB8AC3E}">
        <p14:creationId xmlns:p14="http://schemas.microsoft.com/office/powerpoint/2010/main" val="3132792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3215-C7C0-AE74-F9FF-679B11FD2172}"/>
              </a:ext>
            </a:extLst>
          </p:cNvPr>
          <p:cNvSpPr>
            <a:spLocks noGrp="1"/>
          </p:cNvSpPr>
          <p:nvPr>
            <p:ph type="title"/>
          </p:nvPr>
        </p:nvSpPr>
        <p:spPr/>
        <p:txBody>
          <a:bodyPr/>
          <a:lstStyle/>
          <a:p>
            <a:r>
              <a:rPr lang="en-US" dirty="0"/>
              <a:t>Iron-session</a:t>
            </a:r>
            <a:endParaRPr lang="en-IN" dirty="0"/>
          </a:p>
        </p:txBody>
      </p:sp>
      <p:sp>
        <p:nvSpPr>
          <p:cNvPr id="3" name="Content Placeholder 2">
            <a:extLst>
              <a:ext uri="{FF2B5EF4-FFF2-40B4-BE49-F238E27FC236}">
                <a16:creationId xmlns:a16="http://schemas.microsoft.com/office/drawing/2014/main" id="{05D39ABD-BA00-3361-A794-5F6751BDA2CD}"/>
              </a:ext>
            </a:extLst>
          </p:cNvPr>
          <p:cNvSpPr>
            <a:spLocks noGrp="1"/>
          </p:cNvSpPr>
          <p:nvPr>
            <p:ph idx="1"/>
          </p:nvPr>
        </p:nvSpPr>
        <p:spPr/>
        <p:txBody>
          <a:bodyPr/>
          <a:lstStyle/>
          <a:p>
            <a:r>
              <a:rPr lang="en-US" dirty="0"/>
              <a:t>Node.js stateless session utility using signed and encrypted cookies to store data. Works with Next.js, Express, </a:t>
            </a:r>
            <a:r>
              <a:rPr lang="en-US" dirty="0" err="1"/>
              <a:t>NestJs</a:t>
            </a:r>
            <a:r>
              <a:rPr lang="en-US" dirty="0"/>
              <a:t>, </a:t>
            </a:r>
            <a:r>
              <a:rPr lang="en-US" dirty="0" err="1"/>
              <a:t>Fastify</a:t>
            </a:r>
            <a:r>
              <a:rPr lang="en-US" dirty="0"/>
              <a:t>, and any Node.js HTTP framework.</a:t>
            </a:r>
          </a:p>
          <a:p>
            <a:r>
              <a:rPr lang="en-US" dirty="0"/>
              <a:t>The session data is stored in encrypted cookies ("seals"). And only your server can decode the session data. There are no session ids, making iron sessions "stateless" from the server point of view.</a:t>
            </a:r>
          </a:p>
          <a:p>
            <a:r>
              <a:rPr lang="en-US" dirty="0" err="1"/>
              <a:t>npm</a:t>
            </a:r>
            <a:r>
              <a:rPr lang="en-US" dirty="0"/>
              <a:t> </a:t>
            </a:r>
            <a:r>
              <a:rPr lang="en-US" dirty="0" err="1"/>
              <a:t>i</a:t>
            </a:r>
            <a:r>
              <a:rPr lang="en-US" dirty="0"/>
              <a:t> iron-session</a:t>
            </a:r>
            <a:endParaRPr lang="en-IN" dirty="0"/>
          </a:p>
        </p:txBody>
      </p:sp>
    </p:spTree>
    <p:extLst>
      <p:ext uri="{BB962C8B-B14F-4D97-AF65-F5344CB8AC3E}">
        <p14:creationId xmlns:p14="http://schemas.microsoft.com/office/powerpoint/2010/main" val="1706410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D5E-375D-EF6F-3FDD-A374FA3299FD}"/>
              </a:ext>
            </a:extLst>
          </p:cNvPr>
          <p:cNvSpPr>
            <a:spLocks noGrp="1"/>
          </p:cNvSpPr>
          <p:nvPr>
            <p:ph type="title"/>
          </p:nvPr>
        </p:nvSpPr>
        <p:spPr/>
        <p:txBody>
          <a:bodyPr/>
          <a:lstStyle/>
          <a:p>
            <a:r>
              <a:rPr lang="en-IN" dirty="0"/>
              <a:t>Client Side Authentication</a:t>
            </a:r>
          </a:p>
        </p:txBody>
      </p:sp>
      <p:sp>
        <p:nvSpPr>
          <p:cNvPr id="3" name="Content Placeholder 2">
            <a:extLst>
              <a:ext uri="{FF2B5EF4-FFF2-40B4-BE49-F238E27FC236}">
                <a16:creationId xmlns:a16="http://schemas.microsoft.com/office/drawing/2014/main" id="{86784FA2-82D0-070C-E044-76DF4EA82BE3}"/>
              </a:ext>
            </a:extLst>
          </p:cNvPr>
          <p:cNvSpPr>
            <a:spLocks noGrp="1"/>
          </p:cNvSpPr>
          <p:nvPr>
            <p:ph idx="1"/>
          </p:nvPr>
        </p:nvSpPr>
        <p:spPr/>
        <p:txBody>
          <a:bodyPr/>
          <a:lstStyle/>
          <a:p>
            <a:r>
              <a:rPr lang="en-US" dirty="0"/>
              <a:t>Use </a:t>
            </a:r>
            <a:r>
              <a:rPr lang="en-US" b="1" dirty="0"/>
              <a:t>static generation to server-render a loading state</a:t>
            </a:r>
            <a:r>
              <a:rPr lang="en-US" dirty="0"/>
              <a:t>, followed by </a:t>
            </a:r>
            <a:r>
              <a:rPr lang="en-US" b="1" dirty="0"/>
              <a:t>fetching user data client-side</a:t>
            </a:r>
            <a:r>
              <a:rPr lang="en-US" dirty="0"/>
              <a:t>.</a:t>
            </a:r>
          </a:p>
          <a:p>
            <a:r>
              <a:rPr lang="en-US" dirty="0"/>
              <a:t>In this pattern, the request is sent from the browser to a static page on our Next.js App, our Next app immediately renders a static-loader/loading-skeleton. </a:t>
            </a:r>
          </a:p>
          <a:p>
            <a:r>
              <a:rPr lang="en-US" dirty="0"/>
              <a:t>After that, on the client-side (i.e., the browser), we fetch the user data by calling our Backend API.</a:t>
            </a:r>
          </a:p>
          <a:p>
            <a:r>
              <a:rPr lang="en-US" dirty="0"/>
              <a:t>Depending on the response from the API, we either populate the data or redirect the user to the Sign In page.</a:t>
            </a:r>
            <a:endParaRPr lang="en-IN" dirty="0"/>
          </a:p>
        </p:txBody>
      </p:sp>
    </p:spTree>
    <p:extLst>
      <p:ext uri="{BB962C8B-B14F-4D97-AF65-F5344CB8AC3E}">
        <p14:creationId xmlns:p14="http://schemas.microsoft.com/office/powerpoint/2010/main" val="27487829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72D9-DBD0-7C57-557B-9870E62D8C52}"/>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6C9ED8A4-3633-D6ED-92D4-16843D47A80C}"/>
              </a:ext>
            </a:extLst>
          </p:cNvPr>
          <p:cNvSpPr>
            <a:spLocks noGrp="1"/>
          </p:cNvSpPr>
          <p:nvPr>
            <p:ph idx="1"/>
          </p:nvPr>
        </p:nvSpPr>
        <p:spPr/>
        <p:txBody>
          <a:bodyPr/>
          <a:lstStyle/>
          <a:p>
            <a:r>
              <a:rPr lang="en-US" dirty="0"/>
              <a:t>Next.js Build API</a:t>
            </a:r>
          </a:p>
          <a:p>
            <a:pPr lvl="1"/>
            <a:r>
              <a:rPr lang="en-US" dirty="0"/>
              <a:t>‘next build’ generates an optimized version of your application for production.</a:t>
            </a:r>
          </a:p>
          <a:p>
            <a:r>
              <a:rPr lang="en-IN" dirty="0"/>
              <a:t>Next.js application can be deployed using the following options</a:t>
            </a:r>
          </a:p>
          <a:p>
            <a:pPr lvl="1"/>
            <a:r>
              <a:rPr lang="en-IN" dirty="0"/>
              <a:t>Self Hosting</a:t>
            </a:r>
          </a:p>
          <a:p>
            <a:pPr lvl="2"/>
            <a:r>
              <a:rPr lang="en-US" dirty="0"/>
              <a:t>Next.js can be deployed to any hosting provider that supports Node.js</a:t>
            </a:r>
            <a:endParaRPr lang="en-IN" dirty="0"/>
          </a:p>
          <a:p>
            <a:pPr lvl="1"/>
            <a:r>
              <a:rPr lang="en-IN" dirty="0"/>
              <a:t>Deploy with </a:t>
            </a:r>
            <a:r>
              <a:rPr lang="en-IN" dirty="0" err="1"/>
              <a:t>Vercel</a:t>
            </a:r>
            <a:endParaRPr lang="en-IN" dirty="0"/>
          </a:p>
          <a:p>
            <a:pPr lvl="1"/>
            <a:r>
              <a:rPr lang="en-IN" dirty="0"/>
              <a:t>Docker Image</a:t>
            </a:r>
          </a:p>
          <a:p>
            <a:pPr lvl="1"/>
            <a:r>
              <a:rPr lang="en-IN" dirty="0"/>
              <a:t>Static HTML Export</a:t>
            </a:r>
          </a:p>
          <a:p>
            <a:pPr lvl="1"/>
            <a:endParaRPr lang="en-IN" dirty="0"/>
          </a:p>
        </p:txBody>
      </p:sp>
    </p:spTree>
    <p:extLst>
      <p:ext uri="{BB962C8B-B14F-4D97-AF65-F5344CB8AC3E}">
        <p14:creationId xmlns:p14="http://schemas.microsoft.com/office/powerpoint/2010/main" val="132742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C545-30D0-94C2-5649-F420BCCBE92E}"/>
              </a:ext>
            </a:extLst>
          </p:cNvPr>
          <p:cNvSpPr>
            <a:spLocks noGrp="1"/>
          </p:cNvSpPr>
          <p:nvPr>
            <p:ph type="title"/>
          </p:nvPr>
        </p:nvSpPr>
        <p:spPr/>
        <p:txBody>
          <a:bodyPr/>
          <a:lstStyle/>
          <a:p>
            <a:r>
              <a:rPr lang="en-IN" dirty="0"/>
              <a:t>NextAuth.js</a:t>
            </a:r>
          </a:p>
        </p:txBody>
      </p:sp>
      <p:sp>
        <p:nvSpPr>
          <p:cNvPr id="3" name="Content Placeholder 2">
            <a:extLst>
              <a:ext uri="{FF2B5EF4-FFF2-40B4-BE49-F238E27FC236}">
                <a16:creationId xmlns:a16="http://schemas.microsoft.com/office/drawing/2014/main" id="{CAAAD03F-8812-C798-A112-E25D0A088A29}"/>
              </a:ext>
            </a:extLst>
          </p:cNvPr>
          <p:cNvSpPr>
            <a:spLocks noGrp="1"/>
          </p:cNvSpPr>
          <p:nvPr>
            <p:ph idx="1"/>
          </p:nvPr>
        </p:nvSpPr>
        <p:spPr/>
        <p:txBody>
          <a:bodyPr/>
          <a:lstStyle/>
          <a:p>
            <a:r>
              <a:rPr lang="en-US" dirty="0"/>
              <a:t>NextAuth.js is an open-source authentication library for Next.js.</a:t>
            </a:r>
          </a:p>
          <a:p>
            <a:r>
              <a:rPr lang="en-US" dirty="0"/>
              <a:t>NextAuth.js provides a simple and customizable solution for adding authentication, authorization, and identity management to Next.js projects.</a:t>
            </a:r>
          </a:p>
          <a:p>
            <a:r>
              <a:rPr lang="en-US" dirty="0"/>
              <a:t>NextAuth.js simplifies the process of implementing authentication in Next.js applications by abstracting away the complexities and providing a unified interface to work with different authentication providers. </a:t>
            </a:r>
            <a:endParaRPr lang="en-IN" dirty="0"/>
          </a:p>
        </p:txBody>
      </p:sp>
    </p:spTree>
    <p:extLst>
      <p:ext uri="{BB962C8B-B14F-4D97-AF65-F5344CB8AC3E}">
        <p14:creationId xmlns:p14="http://schemas.microsoft.com/office/powerpoint/2010/main" val="800239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C7E6-47FA-9D58-3824-D54328C37B11}"/>
              </a:ext>
            </a:extLst>
          </p:cNvPr>
          <p:cNvSpPr>
            <a:spLocks noGrp="1"/>
          </p:cNvSpPr>
          <p:nvPr>
            <p:ph type="title"/>
          </p:nvPr>
        </p:nvSpPr>
        <p:spPr/>
        <p:txBody>
          <a:bodyPr/>
          <a:lstStyle/>
          <a:p>
            <a:r>
              <a:rPr lang="en-IN" dirty="0" err="1"/>
              <a:t>NextAuth</a:t>
            </a:r>
            <a:endParaRPr lang="en-IN" dirty="0"/>
          </a:p>
        </p:txBody>
      </p:sp>
      <p:sp>
        <p:nvSpPr>
          <p:cNvPr id="3" name="Content Placeholder 2">
            <a:extLst>
              <a:ext uri="{FF2B5EF4-FFF2-40B4-BE49-F238E27FC236}">
                <a16:creationId xmlns:a16="http://schemas.microsoft.com/office/drawing/2014/main" id="{287E62A1-36D2-0B63-25E9-AABADCFAFB61}"/>
              </a:ext>
            </a:extLst>
          </p:cNvPr>
          <p:cNvSpPr>
            <a:spLocks noGrp="1"/>
          </p:cNvSpPr>
          <p:nvPr>
            <p:ph idx="1"/>
          </p:nvPr>
        </p:nvSpPr>
        <p:spPr/>
        <p:txBody>
          <a:bodyPr/>
          <a:lstStyle/>
          <a:p>
            <a:r>
              <a:rPr lang="en-US" dirty="0"/>
              <a:t>NextAuth.js can be considered as an identity integrator. </a:t>
            </a:r>
          </a:p>
          <a:p>
            <a:r>
              <a:rPr lang="en-US" dirty="0"/>
              <a:t>It provides a convenient way to integrate various authentication providers and identity systems into your Next.js application. </a:t>
            </a:r>
          </a:p>
          <a:p>
            <a:r>
              <a:rPr lang="en-US" dirty="0"/>
              <a:t>It acts as a middleware between your application and the identity providers, abstracting away the complexities of authentication integration.</a:t>
            </a:r>
            <a:endParaRPr lang="en-IN" dirty="0"/>
          </a:p>
        </p:txBody>
      </p:sp>
    </p:spTree>
    <p:extLst>
      <p:ext uri="{BB962C8B-B14F-4D97-AF65-F5344CB8AC3E}">
        <p14:creationId xmlns:p14="http://schemas.microsoft.com/office/powerpoint/2010/main" val="1726972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4403A-063B-0AEF-2BB2-B32407F09FCB}"/>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F657507-37B8-12A8-8593-AD1B84703C6D}"/>
              </a:ext>
            </a:extLst>
          </p:cNvPr>
          <p:cNvSpPr>
            <a:spLocks noGrp="1"/>
          </p:cNvSpPr>
          <p:nvPr>
            <p:ph idx="1"/>
          </p:nvPr>
        </p:nvSpPr>
        <p:spPr/>
        <p:txBody>
          <a:bodyPr>
            <a:normAutofit fontScale="77500" lnSpcReduction="20000"/>
          </a:bodyPr>
          <a:lstStyle/>
          <a:p>
            <a:r>
              <a:rPr lang="en-US" dirty="0"/>
              <a:t>Authentication Providers: </a:t>
            </a:r>
          </a:p>
          <a:p>
            <a:pPr lvl="1"/>
            <a:r>
              <a:rPr lang="en-US" dirty="0"/>
              <a:t>NextAuth.js supports various authentication providers out of the box, such as OAuth, JWT, email/password, and more.</a:t>
            </a:r>
          </a:p>
          <a:p>
            <a:r>
              <a:rPr lang="en-US" dirty="0"/>
              <a:t>Session Management: </a:t>
            </a:r>
          </a:p>
          <a:p>
            <a:pPr lvl="1"/>
            <a:r>
              <a:rPr lang="en-US" dirty="0"/>
              <a:t>NextAuth.js manages user sessions and provides a session object that can be accessed server-side and client-side.</a:t>
            </a:r>
          </a:p>
          <a:p>
            <a:r>
              <a:rPr lang="en-US" dirty="0"/>
              <a:t>Token-Based Authentication: </a:t>
            </a:r>
          </a:p>
          <a:p>
            <a:pPr lvl="1"/>
            <a:r>
              <a:rPr lang="en-US" dirty="0"/>
              <a:t>NextAuth.js supports token-based authentication, allowing you to issue and validate tokens for authentication purposes.</a:t>
            </a:r>
          </a:p>
          <a:p>
            <a:r>
              <a:rPr lang="en-US" dirty="0"/>
              <a:t>Customization and Extensibility: </a:t>
            </a:r>
          </a:p>
          <a:p>
            <a:pPr lvl="1"/>
            <a:r>
              <a:rPr lang="en-US" dirty="0"/>
              <a:t>NextAuth.js offers a flexible and extensible architecture, allowing you to customize and extend its functionality to meet your application's specific requirements.</a:t>
            </a:r>
          </a:p>
          <a:p>
            <a:r>
              <a:rPr lang="en-US" dirty="0"/>
              <a:t>SSR and API Routes Integration: </a:t>
            </a:r>
          </a:p>
          <a:p>
            <a:pPr lvl="1"/>
            <a:r>
              <a:rPr lang="en-US" dirty="0"/>
              <a:t>NextAuth.js seamlessly integrates with Next.js server-side rendering (SSR) and API routes, providing an API route for handling authentication-related requests and supporting server-rendered pages that require authentication.</a:t>
            </a:r>
            <a:endParaRPr lang="en-IN" dirty="0"/>
          </a:p>
        </p:txBody>
      </p:sp>
    </p:spTree>
    <p:extLst>
      <p:ext uri="{BB962C8B-B14F-4D97-AF65-F5344CB8AC3E}">
        <p14:creationId xmlns:p14="http://schemas.microsoft.com/office/powerpoint/2010/main" val="3726324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A099B-71F9-3832-C885-204A4A0EE6A7}"/>
              </a:ext>
            </a:extLst>
          </p:cNvPr>
          <p:cNvSpPr txBox="1"/>
          <p:nvPr/>
        </p:nvSpPr>
        <p:spPr>
          <a:xfrm>
            <a:off x="603644" y="383892"/>
            <a:ext cx="4650056" cy="523220"/>
          </a:xfrm>
          <a:prstGeom prst="rect">
            <a:avLst/>
          </a:prstGeom>
          <a:noFill/>
        </p:spPr>
        <p:txBody>
          <a:bodyPr wrap="none" rtlCol="0">
            <a:spAutoFit/>
          </a:bodyPr>
          <a:lstStyle/>
          <a:p>
            <a:r>
              <a:rPr lang="en-IN" sz="2800" b="1" dirty="0"/>
              <a:t>Single Page Application (SPA)</a:t>
            </a:r>
          </a:p>
        </p:txBody>
      </p:sp>
      <p:sp>
        <p:nvSpPr>
          <p:cNvPr id="3" name="Rectangle 2">
            <a:extLst>
              <a:ext uri="{FF2B5EF4-FFF2-40B4-BE49-F238E27FC236}">
                <a16:creationId xmlns:a16="http://schemas.microsoft.com/office/drawing/2014/main" id="{79B3C7E1-7A59-4D16-63FB-8DFD5334D1E8}"/>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4" name="TextBox 3">
            <a:extLst>
              <a:ext uri="{FF2B5EF4-FFF2-40B4-BE49-F238E27FC236}">
                <a16:creationId xmlns:a16="http://schemas.microsoft.com/office/drawing/2014/main" id="{D86920A3-7BA9-1C76-978F-64403571BFB0}"/>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grpSp>
        <p:nvGrpSpPr>
          <p:cNvPr id="5" name="Group 4">
            <a:extLst>
              <a:ext uri="{FF2B5EF4-FFF2-40B4-BE49-F238E27FC236}">
                <a16:creationId xmlns:a16="http://schemas.microsoft.com/office/drawing/2014/main" id="{30810817-B5DE-8313-0B5A-73B634D79F91}"/>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1CFC0FC7-C59D-583E-2950-DACA5543A45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1221D1F-5F33-3B5C-7CC4-CF58AF66958E}"/>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8224BDFA-5B4D-4DA6-3738-D36936935CAC}"/>
              </a:ext>
            </a:extLst>
          </p:cNvPr>
          <p:cNvGrpSpPr/>
          <p:nvPr/>
        </p:nvGrpSpPr>
        <p:grpSpPr>
          <a:xfrm>
            <a:off x="8564239" y="1525159"/>
            <a:ext cx="1130132" cy="749454"/>
            <a:chOff x="8762260" y="1677880"/>
            <a:chExt cx="1262108" cy="898124"/>
          </a:xfrm>
        </p:grpSpPr>
        <p:sp>
          <p:nvSpPr>
            <p:cNvPr id="9" name="Rectangle: Rounded Corners 8">
              <a:extLst>
                <a:ext uri="{FF2B5EF4-FFF2-40B4-BE49-F238E27FC236}">
                  <a16:creationId xmlns:a16="http://schemas.microsoft.com/office/drawing/2014/main" id="{937FF421-F1D9-2954-E9FA-792FE005861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1E8A49E7-9EC7-3B60-93F4-F349DC0A4B5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1" name="Straight Arrow Connector 10">
            <a:extLst>
              <a:ext uri="{FF2B5EF4-FFF2-40B4-BE49-F238E27FC236}">
                <a16:creationId xmlns:a16="http://schemas.microsoft.com/office/drawing/2014/main" id="{F980E993-BCA3-1208-0AF6-FBD62D0250FD}"/>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ECEEA8F-5C6C-6A97-16C7-881F433B7450}"/>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3" name="TextBox 12">
            <a:extLst>
              <a:ext uri="{FF2B5EF4-FFF2-40B4-BE49-F238E27FC236}">
                <a16:creationId xmlns:a16="http://schemas.microsoft.com/office/drawing/2014/main" id="{1228D584-B936-8F39-677B-5F31E5FA3DF2}"/>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sp>
        <p:nvSpPr>
          <p:cNvPr id="14" name="Rectangle 13">
            <a:extLst>
              <a:ext uri="{FF2B5EF4-FFF2-40B4-BE49-F238E27FC236}">
                <a16:creationId xmlns:a16="http://schemas.microsoft.com/office/drawing/2014/main" id="{ECFE184E-8EFB-1315-F813-7E1AFF6D913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5" name="TextBox 14">
            <a:extLst>
              <a:ext uri="{FF2B5EF4-FFF2-40B4-BE49-F238E27FC236}">
                <a16:creationId xmlns:a16="http://schemas.microsoft.com/office/drawing/2014/main" id="{A4581BDA-9514-4E85-689D-761525EA81F4}"/>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cxnSp>
        <p:nvCxnSpPr>
          <p:cNvPr id="16" name="Straight Arrow Connector 15">
            <a:extLst>
              <a:ext uri="{FF2B5EF4-FFF2-40B4-BE49-F238E27FC236}">
                <a16:creationId xmlns:a16="http://schemas.microsoft.com/office/drawing/2014/main" id="{5E8110B0-AC03-CFD1-8285-FA586BBA62A6}"/>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7B8D8F1-7812-3CE4-5276-BC6E8C91DDFE}"/>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cxnSp>
        <p:nvCxnSpPr>
          <p:cNvPr id="18" name="Straight Connector 17">
            <a:extLst>
              <a:ext uri="{FF2B5EF4-FFF2-40B4-BE49-F238E27FC236}">
                <a16:creationId xmlns:a16="http://schemas.microsoft.com/office/drawing/2014/main" id="{5662BC4B-CC0A-BC16-76DC-CE89BF7458E6}"/>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9" name="Rectangle 18">
            <a:extLst>
              <a:ext uri="{FF2B5EF4-FFF2-40B4-BE49-F238E27FC236}">
                <a16:creationId xmlns:a16="http://schemas.microsoft.com/office/drawing/2014/main" id="{F6B93689-D718-5D8A-F623-279B2A4ADD8C}"/>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51C241E9-40E4-7B70-D049-8DE25BD7CEED}"/>
              </a:ext>
            </a:extLst>
          </p:cNvPr>
          <p:cNvSpPr/>
          <p:nvPr/>
        </p:nvSpPr>
        <p:spPr>
          <a:xfrm>
            <a:off x="3331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9491CAA-6387-46FD-B427-8C7B6B48925B}"/>
              </a:ext>
            </a:extLst>
          </p:cNvPr>
          <p:cNvSpPr/>
          <p:nvPr/>
        </p:nvSpPr>
        <p:spPr>
          <a:xfrm>
            <a:off x="1369863"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ED57D615-68B5-5230-8521-41A44C6F1A00}"/>
              </a:ext>
            </a:extLst>
          </p:cNvPr>
          <p:cNvSpPr/>
          <p:nvPr/>
        </p:nvSpPr>
        <p:spPr>
          <a:xfrm>
            <a:off x="239135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85B80D94-E8E9-9EBB-8C01-A0CE254729E7}"/>
              </a:ext>
            </a:extLst>
          </p:cNvPr>
          <p:cNvSpPr/>
          <p:nvPr/>
        </p:nvSpPr>
        <p:spPr>
          <a:xfrm>
            <a:off x="339304" y="3200748"/>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Flowchart: Magnetic Disk 23">
            <a:extLst>
              <a:ext uri="{FF2B5EF4-FFF2-40B4-BE49-F238E27FC236}">
                <a16:creationId xmlns:a16="http://schemas.microsoft.com/office/drawing/2014/main" id="{E765F989-4F83-B029-6AAB-BE9ECD4B25F6}"/>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5" name="Rectangle 24">
            <a:extLst>
              <a:ext uri="{FF2B5EF4-FFF2-40B4-BE49-F238E27FC236}">
                <a16:creationId xmlns:a16="http://schemas.microsoft.com/office/drawing/2014/main" id="{9DD5424D-D88B-97DD-F696-ACB5E106757F}"/>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6" name="Straight Arrow Connector 25">
            <a:extLst>
              <a:ext uri="{FF2B5EF4-FFF2-40B4-BE49-F238E27FC236}">
                <a16:creationId xmlns:a16="http://schemas.microsoft.com/office/drawing/2014/main" id="{3DA3D2A2-4EB7-F11C-367E-3455222F8CE7}"/>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FFD70C3-134C-04D3-8E06-670E28680B69}"/>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1EE01F-34C4-92A9-446E-A72EBD5779A1}"/>
              </a:ext>
            </a:extLst>
          </p:cNvPr>
          <p:cNvSpPr txBox="1"/>
          <p:nvPr/>
        </p:nvSpPr>
        <p:spPr>
          <a:xfrm>
            <a:off x="7676028" y="4609235"/>
            <a:ext cx="1959779" cy="1754326"/>
          </a:xfrm>
          <a:prstGeom prst="rect">
            <a:avLst/>
          </a:prstGeom>
          <a:noFill/>
        </p:spPr>
        <p:txBody>
          <a:bodyPr wrap="squar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29" name="Straight Arrow Connector 28">
            <a:extLst>
              <a:ext uri="{FF2B5EF4-FFF2-40B4-BE49-F238E27FC236}">
                <a16:creationId xmlns:a16="http://schemas.microsoft.com/office/drawing/2014/main" id="{EF990155-A599-078F-1045-BB8D277D6475}"/>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2A8980-D8AE-41A4-6D34-211C052154C5}"/>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cxnSp>
        <p:nvCxnSpPr>
          <p:cNvPr id="31" name="Straight Arrow Connector 30">
            <a:extLst>
              <a:ext uri="{FF2B5EF4-FFF2-40B4-BE49-F238E27FC236}">
                <a16:creationId xmlns:a16="http://schemas.microsoft.com/office/drawing/2014/main" id="{28263249-1382-F993-0402-1715BB7F3171}"/>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901EB6E-3850-0AE0-6816-5EEE7E878207}"/>
              </a:ext>
            </a:extLst>
          </p:cNvPr>
          <p:cNvSpPr txBox="1"/>
          <p:nvPr/>
        </p:nvSpPr>
        <p:spPr>
          <a:xfrm>
            <a:off x="5026916" y="5215702"/>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3" name="TextBox 32">
            <a:extLst>
              <a:ext uri="{FF2B5EF4-FFF2-40B4-BE49-F238E27FC236}">
                <a16:creationId xmlns:a16="http://schemas.microsoft.com/office/drawing/2014/main" id="{CE5AC69D-FF0E-F437-3A7D-7A9A2501298F}"/>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grpSp>
        <p:nvGrpSpPr>
          <p:cNvPr id="34" name="Group 33">
            <a:extLst>
              <a:ext uri="{FF2B5EF4-FFF2-40B4-BE49-F238E27FC236}">
                <a16:creationId xmlns:a16="http://schemas.microsoft.com/office/drawing/2014/main" id="{1ABFD58C-E7BF-2D8E-1C05-C30A710DA34C}"/>
              </a:ext>
            </a:extLst>
          </p:cNvPr>
          <p:cNvGrpSpPr/>
          <p:nvPr/>
        </p:nvGrpSpPr>
        <p:grpSpPr>
          <a:xfrm>
            <a:off x="9193562" y="676589"/>
            <a:ext cx="1130132" cy="749454"/>
            <a:chOff x="8762260" y="1677880"/>
            <a:chExt cx="1262108" cy="898124"/>
          </a:xfrm>
        </p:grpSpPr>
        <p:sp>
          <p:nvSpPr>
            <p:cNvPr id="35" name="Rectangle: Rounded Corners 34">
              <a:extLst>
                <a:ext uri="{FF2B5EF4-FFF2-40B4-BE49-F238E27FC236}">
                  <a16:creationId xmlns:a16="http://schemas.microsoft.com/office/drawing/2014/main" id="{44EE0EEC-5A61-B02E-7128-BECF5ADF165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36" name="Rectangle: Rounded Corners 35">
              <a:extLst>
                <a:ext uri="{FF2B5EF4-FFF2-40B4-BE49-F238E27FC236}">
                  <a16:creationId xmlns:a16="http://schemas.microsoft.com/office/drawing/2014/main" id="{951A6CF0-F5D4-BB72-2BE9-449EC888174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sp>
        <p:nvSpPr>
          <p:cNvPr id="37" name="Rectangle 36">
            <a:extLst>
              <a:ext uri="{FF2B5EF4-FFF2-40B4-BE49-F238E27FC236}">
                <a16:creationId xmlns:a16="http://schemas.microsoft.com/office/drawing/2014/main" id="{D916BBAB-00A0-F0D7-DC7B-6993088938B2}"/>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8" name="TextBox 37">
            <a:extLst>
              <a:ext uri="{FF2B5EF4-FFF2-40B4-BE49-F238E27FC236}">
                <a16:creationId xmlns:a16="http://schemas.microsoft.com/office/drawing/2014/main" id="{88B0DDBC-AE48-9C25-1367-F46B755619C7}"/>
              </a:ext>
            </a:extLst>
          </p:cNvPr>
          <p:cNvSpPr txBox="1"/>
          <p:nvPr/>
        </p:nvSpPr>
        <p:spPr>
          <a:xfrm>
            <a:off x="196394" y="5821559"/>
            <a:ext cx="3121817" cy="646331"/>
          </a:xfrm>
          <a:prstGeom prst="rect">
            <a:avLst/>
          </a:prstGeom>
          <a:noFill/>
        </p:spPr>
        <p:txBody>
          <a:bodyPr wrap="none" rtlCol="0">
            <a:spAutoFit/>
          </a:bodyPr>
          <a:lstStyle/>
          <a:p>
            <a:r>
              <a:rPr lang="en-US" dirty="0"/>
              <a:t>Vanilla JS, jQuery, KO, BB, NG 1,</a:t>
            </a:r>
          </a:p>
          <a:p>
            <a:r>
              <a:rPr lang="en-US" dirty="0"/>
              <a:t>NG 2 &amp; Above, Vue JS, React JS</a:t>
            </a:r>
          </a:p>
        </p:txBody>
      </p:sp>
    </p:spTree>
    <p:extLst>
      <p:ext uri="{BB962C8B-B14F-4D97-AF65-F5344CB8AC3E}">
        <p14:creationId xmlns:p14="http://schemas.microsoft.com/office/powerpoint/2010/main" val="223829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dirty="0"/>
              <a:t>Client-Side 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HTML</a:t>
            </a:r>
          </a:p>
          <a:p>
            <a:r>
              <a:rPr lang="en-IN" dirty="0"/>
              <a:t>Browser download the JS files referred on the page.</a:t>
            </a:r>
          </a:p>
          <a:p>
            <a:r>
              <a:rPr lang="en-IN" dirty="0"/>
              <a:t>Once the JS files are downloaded, Browser executes React App.</a:t>
            </a:r>
          </a:p>
          <a:p>
            <a:r>
              <a:rPr lang="en-IN" dirty="0"/>
              <a:t>Page now is Viewable and is enabled with interactions.</a:t>
            </a:r>
          </a:p>
        </p:txBody>
      </p:sp>
    </p:spTree>
    <p:extLst>
      <p:ext uri="{BB962C8B-B14F-4D97-AF65-F5344CB8AC3E}">
        <p14:creationId xmlns:p14="http://schemas.microsoft.com/office/powerpoint/2010/main" val="679396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Client-Side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Client-Side Rendering:</a:t>
            </a:r>
          </a:p>
          <a:p>
            <a:pPr lvl="1"/>
            <a:r>
              <a:rPr lang="en-US" dirty="0"/>
              <a:t>Rich site interactions</a:t>
            </a:r>
          </a:p>
          <a:p>
            <a:pPr lvl="1"/>
            <a:r>
              <a:rPr lang="en-US" dirty="0"/>
              <a:t>Fast website rendering after the initial load.</a:t>
            </a:r>
          </a:p>
          <a:p>
            <a:pPr lvl="1"/>
            <a:r>
              <a:rPr lang="en-US" dirty="0"/>
              <a:t>Great for web applications.</a:t>
            </a:r>
          </a:p>
          <a:p>
            <a:pPr lvl="1"/>
            <a:r>
              <a:rPr lang="en-US" dirty="0"/>
              <a:t>Robust selection of JavaScript libraries.</a:t>
            </a:r>
          </a:p>
          <a:p>
            <a:r>
              <a:rPr lang="en-US" dirty="0"/>
              <a:t>Cons of Client-Side Rendering:</a:t>
            </a:r>
          </a:p>
          <a:p>
            <a:pPr lvl="1"/>
            <a:r>
              <a:rPr lang="en-US" dirty="0"/>
              <a:t>Low SEO if not implemented correctly.</a:t>
            </a:r>
          </a:p>
          <a:p>
            <a:pPr lvl="1"/>
            <a:r>
              <a:rPr lang="en-US" dirty="0"/>
              <a:t>Initial load might require more time.</a:t>
            </a:r>
          </a:p>
          <a:p>
            <a:pPr lvl="1"/>
            <a:r>
              <a:rPr lang="en-US" dirty="0"/>
              <a:t>In most cases, requires an external library.</a:t>
            </a:r>
            <a:endParaRPr lang="en-IN" dirty="0"/>
          </a:p>
        </p:txBody>
      </p:sp>
    </p:spTree>
    <p:extLst>
      <p:ext uri="{BB962C8B-B14F-4D97-AF65-F5344CB8AC3E}">
        <p14:creationId xmlns:p14="http://schemas.microsoft.com/office/powerpoint/2010/main" val="60181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440-572D-A0D4-8ECC-B230149EC444}"/>
              </a:ext>
            </a:extLst>
          </p:cNvPr>
          <p:cNvSpPr>
            <a:spLocks noGrp="1"/>
          </p:cNvSpPr>
          <p:nvPr>
            <p:ph type="title"/>
          </p:nvPr>
        </p:nvSpPr>
        <p:spPr/>
        <p:txBody>
          <a:bodyPr/>
          <a:lstStyle/>
          <a:p>
            <a:r>
              <a:rPr lang="en-IN"/>
              <a:t>Server-Side </a:t>
            </a:r>
            <a:r>
              <a:rPr lang="en-IN" dirty="0"/>
              <a:t>Rendering</a:t>
            </a:r>
          </a:p>
        </p:txBody>
      </p:sp>
      <p:sp>
        <p:nvSpPr>
          <p:cNvPr id="3" name="Content Placeholder 2">
            <a:extLst>
              <a:ext uri="{FF2B5EF4-FFF2-40B4-BE49-F238E27FC236}">
                <a16:creationId xmlns:a16="http://schemas.microsoft.com/office/drawing/2014/main" id="{3D5794AD-F290-6F7F-EA42-C805102EBBF7}"/>
              </a:ext>
            </a:extLst>
          </p:cNvPr>
          <p:cNvSpPr>
            <a:spLocks noGrp="1"/>
          </p:cNvSpPr>
          <p:nvPr>
            <p:ph idx="1"/>
          </p:nvPr>
        </p:nvSpPr>
        <p:spPr/>
        <p:txBody>
          <a:bodyPr/>
          <a:lstStyle/>
          <a:p>
            <a:r>
              <a:rPr lang="en-IN" dirty="0"/>
              <a:t>Client Browser send request to the server using URL</a:t>
            </a:r>
          </a:p>
          <a:p>
            <a:r>
              <a:rPr lang="en-IN" dirty="0"/>
              <a:t>Server responds back based on the URL requested, with an rendered HTML.</a:t>
            </a:r>
          </a:p>
          <a:p>
            <a:r>
              <a:rPr lang="en-IN" dirty="0"/>
              <a:t>Browser renders the page which viewable and download the JS files referred on the page.</a:t>
            </a:r>
          </a:p>
          <a:p>
            <a:r>
              <a:rPr lang="en-IN" dirty="0"/>
              <a:t>Once the JS files are downloaded, Browser executes React Code.</a:t>
            </a:r>
          </a:p>
          <a:p>
            <a:r>
              <a:rPr lang="en-IN" dirty="0"/>
              <a:t>Page now is enabled with interactions.</a:t>
            </a:r>
          </a:p>
        </p:txBody>
      </p:sp>
    </p:spTree>
    <p:extLst>
      <p:ext uri="{BB962C8B-B14F-4D97-AF65-F5344CB8AC3E}">
        <p14:creationId xmlns:p14="http://schemas.microsoft.com/office/powerpoint/2010/main" val="312227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CBE-77A5-382B-9B4E-6B15F0676318}"/>
              </a:ext>
            </a:extLst>
          </p:cNvPr>
          <p:cNvSpPr>
            <a:spLocks noGrp="1"/>
          </p:cNvSpPr>
          <p:nvPr>
            <p:ph type="title"/>
          </p:nvPr>
        </p:nvSpPr>
        <p:spPr/>
        <p:txBody>
          <a:bodyPr/>
          <a:lstStyle/>
          <a:p>
            <a:r>
              <a:rPr lang="en-IN" dirty="0"/>
              <a:t>Pros and Cons of Server-Side</a:t>
            </a:r>
          </a:p>
        </p:txBody>
      </p:sp>
      <p:sp>
        <p:nvSpPr>
          <p:cNvPr id="3" name="Content Placeholder 2">
            <a:extLst>
              <a:ext uri="{FF2B5EF4-FFF2-40B4-BE49-F238E27FC236}">
                <a16:creationId xmlns:a16="http://schemas.microsoft.com/office/drawing/2014/main" id="{FD88B09A-C971-C3EF-5AE5-1662FDC389E0}"/>
              </a:ext>
            </a:extLst>
          </p:cNvPr>
          <p:cNvSpPr>
            <a:spLocks noGrp="1"/>
          </p:cNvSpPr>
          <p:nvPr>
            <p:ph idx="1"/>
          </p:nvPr>
        </p:nvSpPr>
        <p:spPr/>
        <p:txBody>
          <a:bodyPr>
            <a:normAutofit/>
          </a:bodyPr>
          <a:lstStyle/>
          <a:p>
            <a:r>
              <a:rPr lang="en-US" dirty="0"/>
              <a:t>Pros of Server-Side Rendering :</a:t>
            </a:r>
          </a:p>
          <a:p>
            <a:pPr lvl="1"/>
            <a:r>
              <a:rPr lang="en-US" dirty="0"/>
              <a:t>Search engines can crawl the site for better SEO.</a:t>
            </a:r>
          </a:p>
          <a:p>
            <a:pPr lvl="1"/>
            <a:r>
              <a:rPr lang="en-US" dirty="0"/>
              <a:t>The initial page load is faster.</a:t>
            </a:r>
          </a:p>
          <a:p>
            <a:pPr lvl="1"/>
            <a:r>
              <a:rPr lang="en-US" dirty="0"/>
              <a:t>Great for static sites.</a:t>
            </a:r>
          </a:p>
          <a:p>
            <a:r>
              <a:rPr lang="en-US" dirty="0"/>
              <a:t>Cons of Server-Side Rendering:</a:t>
            </a:r>
          </a:p>
          <a:p>
            <a:pPr lvl="1"/>
            <a:r>
              <a:rPr lang="en-US" dirty="0"/>
              <a:t>Frequent server requests.</a:t>
            </a:r>
          </a:p>
          <a:p>
            <a:pPr lvl="1"/>
            <a:r>
              <a:rPr lang="en-US" dirty="0"/>
              <a:t>An overall slow page rendering.</a:t>
            </a:r>
          </a:p>
          <a:p>
            <a:pPr lvl="1"/>
            <a:r>
              <a:rPr lang="en-US" dirty="0"/>
              <a:t>Full page reloads.</a:t>
            </a:r>
          </a:p>
          <a:p>
            <a:pPr lvl="1"/>
            <a:r>
              <a:rPr lang="en-US" dirty="0"/>
              <a:t>Non-rich site interactions</a:t>
            </a:r>
            <a:endParaRPr lang="en-IN" dirty="0"/>
          </a:p>
        </p:txBody>
      </p:sp>
    </p:spTree>
    <p:extLst>
      <p:ext uri="{BB962C8B-B14F-4D97-AF65-F5344CB8AC3E}">
        <p14:creationId xmlns:p14="http://schemas.microsoft.com/office/powerpoint/2010/main" val="210809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29410</TotalTime>
  <Words>3587</Words>
  <Application>Microsoft Office PowerPoint</Application>
  <PresentationFormat>Widescreen</PresentationFormat>
  <Paragraphs>470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Inter</vt:lpstr>
      <vt:lpstr>Segoe UI</vt:lpstr>
      <vt:lpstr>Office Theme</vt:lpstr>
      <vt:lpstr>PowerPoint Presentation</vt:lpstr>
      <vt:lpstr>PowerPoint Presentation</vt:lpstr>
      <vt:lpstr>PowerPoint Presentation</vt:lpstr>
      <vt:lpstr>PowerPoint Presentation</vt:lpstr>
      <vt:lpstr>PowerPoint Presentation</vt:lpstr>
      <vt:lpstr>Client-Side Rendering</vt:lpstr>
      <vt:lpstr>Pros and Cons of Client-Side</vt:lpstr>
      <vt:lpstr>Server-Side Rendering</vt:lpstr>
      <vt:lpstr>Pros and Cons of Server-Side</vt:lpstr>
      <vt:lpstr>Building Blocks of a Web Application</vt:lpstr>
      <vt:lpstr>PowerPoint Presentation</vt:lpstr>
      <vt:lpstr>Types of Rendering – Web Application</vt:lpstr>
      <vt:lpstr>Steps to Run for ssr application</vt:lpstr>
      <vt:lpstr>PowerPoint Presentation</vt:lpstr>
      <vt:lpstr>PowerPoint Presentation</vt:lpstr>
      <vt:lpstr>Using Next CLI</vt:lpstr>
      <vt:lpstr>What is Next.js?</vt:lpstr>
      <vt:lpstr>Adding Bootstrap</vt:lpstr>
      <vt:lpstr>Routing</vt:lpstr>
      <vt:lpstr>Custom App (pages/_app.js)</vt:lpstr>
      <vt:lpstr>Custom Document</vt:lpstr>
      <vt:lpstr>Web Performance &amp; Core Web Vitals</vt:lpstr>
      <vt:lpstr>Core Web Vitals</vt:lpstr>
      <vt:lpstr>First Contentful Paint</vt:lpstr>
      <vt:lpstr>Largest Contentful Paint (LCP)</vt:lpstr>
      <vt:lpstr>FCP vs LCP</vt:lpstr>
      <vt:lpstr>First Input Delay (FID)</vt:lpstr>
      <vt:lpstr>Total Blocking Time (TBT) </vt:lpstr>
      <vt:lpstr>Cumulative Layout Shift (CLS)</vt:lpstr>
      <vt:lpstr>next/image</vt:lpstr>
      <vt:lpstr>Next/image Layouts</vt:lpstr>
      <vt:lpstr>Font Optimization</vt:lpstr>
      <vt:lpstr>Environment Variables</vt:lpstr>
      <vt:lpstr>Data Fetching</vt:lpstr>
      <vt:lpstr>useSWR() - React Hooks for Data Fetching</vt:lpstr>
      <vt:lpstr>Routing Imperatively</vt:lpstr>
      <vt:lpstr>Shallow Routing</vt:lpstr>
      <vt:lpstr>Dynamic Routes</vt:lpstr>
      <vt:lpstr>API Routes</vt:lpstr>
      <vt:lpstr>PowerPoint Presentation</vt:lpstr>
      <vt:lpstr>Dynamic Imports</vt:lpstr>
      <vt:lpstr>Authentication</vt:lpstr>
      <vt:lpstr>Server-Side Authentication</vt:lpstr>
      <vt:lpstr>Iron-session</vt:lpstr>
      <vt:lpstr>Client Side Authentication</vt:lpstr>
      <vt:lpstr>Deployment</vt:lpstr>
      <vt:lpstr>NextAuth.js</vt:lpstr>
      <vt:lpstr>NextAuth</vt:lpstr>
      <vt:lpstr>Key Features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2021-11-22T03:42:21Z</dcterms:created>
  <dcterms:modified xsi:type="dcterms:W3CDTF">2023-06-23T05:15:47Z</dcterms:modified>
</cp:coreProperties>
</file>