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269" r:id="rId13"/>
    <p:sldId id="272" r:id="rId14"/>
    <p:sldId id="281" r:id="rId15"/>
    <p:sldId id="274" r:id="rId16"/>
    <p:sldId id="275" r:id="rId17"/>
    <p:sldId id="276" r:id="rId18"/>
    <p:sldId id="280" r:id="rId19"/>
    <p:sldId id="290" r:id="rId20"/>
    <p:sldId id="291" r:id="rId21"/>
    <p:sldId id="315" r:id="rId22"/>
    <p:sldId id="310" r:id="rId23"/>
    <p:sldId id="311" r:id="rId24"/>
    <p:sldId id="288" r:id="rId25"/>
    <p:sldId id="289" r:id="rId26"/>
    <p:sldId id="312" r:id="rId27"/>
    <p:sldId id="347" r:id="rId28"/>
    <p:sldId id="348" r:id="rId29"/>
    <p:sldId id="349" r:id="rId30"/>
    <p:sldId id="316" r:id="rId31"/>
    <p:sldId id="314" r:id="rId32"/>
    <p:sldId id="277" r:id="rId33"/>
    <p:sldId id="350" r:id="rId34"/>
    <p:sldId id="317" r:id="rId35"/>
    <p:sldId id="318" r:id="rId36"/>
    <p:sldId id="278" r:id="rId37"/>
    <p:sldId id="284" r:id="rId38"/>
    <p:sldId id="319" r:id="rId39"/>
    <p:sldId id="283" r:id="rId40"/>
    <p:sldId id="286" r:id="rId41"/>
    <p:sldId id="372" r:id="rId42"/>
    <p:sldId id="375" r:id="rId43"/>
    <p:sldId id="373" r:id="rId44"/>
    <p:sldId id="374" r:id="rId45"/>
    <p:sldId id="320" r:id="rId46"/>
    <p:sldId id="321" r:id="rId47"/>
    <p:sldId id="327" r:id="rId48"/>
    <p:sldId id="324" r:id="rId49"/>
    <p:sldId id="326" r:id="rId50"/>
    <p:sldId id="322" r:id="rId51"/>
    <p:sldId id="376" r:id="rId52"/>
    <p:sldId id="430" r:id="rId53"/>
    <p:sldId id="323" r:id="rId54"/>
    <p:sldId id="358" r:id="rId55"/>
    <p:sldId id="359" r:id="rId56"/>
    <p:sldId id="360" r:id="rId57"/>
    <p:sldId id="431" r:id="rId58"/>
    <p:sldId id="432" r:id="rId59"/>
    <p:sldId id="433" r:id="rId60"/>
    <p:sldId id="363" r:id="rId61"/>
    <p:sldId id="434" r:id="rId62"/>
    <p:sldId id="30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0F6C2-E0EC-413F-BDF4-24DE0F875636}" v="51" dt="2023-04-14T10:55:11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2950F6C2-E0EC-413F-BDF4-24DE0F875636}"/>
    <pc:docChg chg="undo custSel addSld delSld modSld sldOrd">
      <pc:chgData name="Manish Sharma" userId="b799adb9ba789c8f" providerId="LiveId" clId="{2950F6C2-E0EC-413F-BDF4-24DE0F875636}" dt="2023-04-14T11:15:12.043" v="374" actId="5793"/>
      <pc:docMkLst>
        <pc:docMk/>
      </pc:docMkLst>
      <pc:sldChg chg="add del">
        <pc:chgData name="Manish Sharma" userId="b799adb9ba789c8f" providerId="LiveId" clId="{2950F6C2-E0EC-413F-BDF4-24DE0F875636}" dt="2023-04-13T06:05:15.888" v="121"/>
        <pc:sldMkLst>
          <pc:docMk/>
          <pc:sldMk cId="0" sldId="269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354889720" sldId="272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041794992" sldId="274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929096108" sldId="275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327294765" sldId="276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476634141" sldId="277"/>
        </pc:sldMkLst>
      </pc:sldChg>
      <pc:sldChg chg="add del">
        <pc:chgData name="Manish Sharma" userId="b799adb9ba789c8f" providerId="LiveId" clId="{2950F6C2-E0EC-413F-BDF4-24DE0F875636}" dt="2023-04-14T04:12:43.973" v="161"/>
        <pc:sldMkLst>
          <pc:docMk/>
          <pc:sldMk cId="3742683978" sldId="278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3722122107" sldId="280"/>
        </pc:sldMkLst>
      </pc:sldChg>
      <pc:sldChg chg="add del">
        <pc:chgData name="Manish Sharma" userId="b799adb9ba789c8f" providerId="LiveId" clId="{2950F6C2-E0EC-413F-BDF4-24DE0F875636}" dt="2023-04-13T06:05:15.888" v="121"/>
        <pc:sldMkLst>
          <pc:docMk/>
          <pc:sldMk cId="1870224024" sldId="281"/>
        </pc:sldMkLst>
      </pc:sldChg>
      <pc:sldChg chg="add del">
        <pc:chgData name="Manish Sharma" userId="b799adb9ba789c8f" providerId="LiveId" clId="{2950F6C2-E0EC-413F-BDF4-24DE0F875636}" dt="2023-04-14T05:35:11.584" v="164"/>
        <pc:sldMkLst>
          <pc:docMk/>
          <pc:sldMk cId="4112244625" sldId="283"/>
        </pc:sldMkLst>
      </pc:sldChg>
      <pc:sldChg chg="add del">
        <pc:chgData name="Manish Sharma" userId="b799adb9ba789c8f" providerId="LiveId" clId="{2950F6C2-E0EC-413F-BDF4-24DE0F875636}" dt="2023-04-14T04:34:54.340" v="162"/>
        <pc:sldMkLst>
          <pc:docMk/>
          <pc:sldMk cId="3526466874" sldId="284"/>
        </pc:sldMkLst>
      </pc:sldChg>
      <pc:sldChg chg="addSp delSp add del mod setBg delDesignElem">
        <pc:chgData name="Manish Sharma" userId="b799adb9ba789c8f" providerId="LiveId" clId="{2950F6C2-E0EC-413F-BDF4-24DE0F875636}" dt="2023-04-14T05:38:43.614" v="166" actId="26606"/>
        <pc:sldMkLst>
          <pc:docMk/>
          <pc:sldMk cId="1121659111" sldId="286"/>
        </pc:sldMkLst>
        <pc:spChg chg="del">
          <ac:chgData name="Manish Sharma" userId="b799adb9ba789c8f" providerId="LiveId" clId="{2950F6C2-E0EC-413F-BDF4-24DE0F875636}" dt="2023-04-14T05:35:11.584" v="164"/>
          <ac:spMkLst>
            <pc:docMk/>
            <pc:sldMk cId="1121659111" sldId="286"/>
            <ac:spMk id="15" creationId="{D4771268-CB57-404A-9271-370EB28F6090}"/>
          </ac:spMkLst>
        </pc:spChg>
        <pc:spChg chg="add">
          <ac:chgData name="Manish Sharma" userId="b799adb9ba789c8f" providerId="LiveId" clId="{2950F6C2-E0EC-413F-BDF4-24DE0F875636}" dt="2023-04-14T05:38:43.614" v="166" actId="26606"/>
          <ac:spMkLst>
            <pc:docMk/>
            <pc:sldMk cId="1121659111" sldId="286"/>
            <ac:spMk id="16" creationId="{D4771268-CB57-404A-9271-370EB28F6090}"/>
          </ac:spMkLst>
        </pc:spChg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4016984177" sldId="288"/>
        </pc:sldMkLst>
      </pc:sldChg>
      <pc:sldChg chg="addSp delSp add del setBg delDesignElem">
        <pc:chgData name="Manish Sharma" userId="b799adb9ba789c8f" providerId="LiveId" clId="{2950F6C2-E0EC-413F-BDF4-24DE0F875636}" dt="2023-04-13T07:43:49.448" v="126"/>
        <pc:sldMkLst>
          <pc:docMk/>
          <pc:sldMk cId="4019827636" sldId="289"/>
        </pc:sldMkLst>
        <pc:spChg chg="add del">
          <ac:chgData name="Manish Sharma" userId="b799adb9ba789c8f" providerId="LiveId" clId="{2950F6C2-E0EC-413F-BDF4-24DE0F875636}" dt="2023-04-13T07:43:49.427" v="125"/>
          <ac:spMkLst>
            <pc:docMk/>
            <pc:sldMk cId="4019827636" sldId="289"/>
            <ac:spMk id="11" creationId="{D4771268-CB57-404A-9271-370EB28F6090}"/>
          </ac:spMkLst>
        </pc:spChg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4234741750" sldId="290"/>
        </pc:sldMkLst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3252480271" sldId="291"/>
        </pc:sldMkLst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3578439419" sldId="310"/>
        </pc:sldMkLst>
      </pc:sldChg>
      <pc:sldChg chg="add del">
        <pc:chgData name="Manish Sharma" userId="b799adb9ba789c8f" providerId="LiveId" clId="{2950F6C2-E0EC-413F-BDF4-24DE0F875636}" dt="2023-04-13T07:43:49.448" v="126"/>
        <pc:sldMkLst>
          <pc:docMk/>
          <pc:sldMk cId="2483723510" sldId="311"/>
        </pc:sldMkLst>
      </pc:sldChg>
      <pc:sldChg chg="add del ord">
        <pc:chgData name="Manish Sharma" userId="b799adb9ba789c8f" providerId="LiveId" clId="{2950F6C2-E0EC-413F-BDF4-24DE0F875636}" dt="2023-04-13T07:44:02.414" v="128"/>
        <pc:sldMkLst>
          <pc:docMk/>
          <pc:sldMk cId="2383157330" sldId="312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771078964" sldId="314"/>
        </pc:sldMkLst>
      </pc:sldChg>
      <pc:sldChg chg="add del">
        <pc:chgData name="Manish Sharma" userId="b799adb9ba789c8f" providerId="LiveId" clId="{2950F6C2-E0EC-413F-BDF4-24DE0F875636}" dt="2023-04-13T06:43:07.783" v="122"/>
        <pc:sldMkLst>
          <pc:docMk/>
          <pc:sldMk cId="2175462724" sldId="315"/>
        </pc:sldMkLst>
      </pc:sldChg>
      <pc:sldChg chg="add del">
        <pc:chgData name="Manish Sharma" userId="b799adb9ba789c8f" providerId="LiveId" clId="{2950F6C2-E0EC-413F-BDF4-24DE0F875636}" dt="2023-04-14T03:25:24.364" v="159"/>
        <pc:sldMkLst>
          <pc:docMk/>
          <pc:sldMk cId="1542734719" sldId="316"/>
        </pc:sldMkLst>
      </pc:sldChg>
      <pc:sldChg chg="add del">
        <pc:chgData name="Manish Sharma" userId="b799adb9ba789c8f" providerId="LiveId" clId="{2950F6C2-E0EC-413F-BDF4-24DE0F875636}" dt="2023-04-14T03:26:09.040" v="160"/>
        <pc:sldMkLst>
          <pc:docMk/>
          <pc:sldMk cId="2020432023" sldId="317"/>
        </pc:sldMkLst>
      </pc:sldChg>
      <pc:sldChg chg="add del">
        <pc:chgData name="Manish Sharma" userId="b799adb9ba789c8f" providerId="LiveId" clId="{2950F6C2-E0EC-413F-BDF4-24DE0F875636}" dt="2023-04-14T04:12:43.973" v="161"/>
        <pc:sldMkLst>
          <pc:docMk/>
          <pc:sldMk cId="992083087" sldId="318"/>
        </pc:sldMkLst>
      </pc:sldChg>
      <pc:sldChg chg="add del">
        <pc:chgData name="Manish Sharma" userId="b799adb9ba789c8f" providerId="LiveId" clId="{2950F6C2-E0EC-413F-BDF4-24DE0F875636}" dt="2023-04-14T05:35:11.584" v="164"/>
        <pc:sldMkLst>
          <pc:docMk/>
          <pc:sldMk cId="2677077442" sldId="319"/>
        </pc:sldMkLst>
      </pc:sldChg>
      <pc:sldChg chg="add del">
        <pc:chgData name="Manish Sharma" userId="b799adb9ba789c8f" providerId="LiveId" clId="{2950F6C2-E0EC-413F-BDF4-24DE0F875636}" dt="2023-04-14T07:07:24.438" v="283"/>
        <pc:sldMkLst>
          <pc:docMk/>
          <pc:sldMk cId="976549785" sldId="320"/>
        </pc:sldMkLst>
      </pc:sldChg>
      <pc:sldChg chg="add del">
        <pc:chgData name="Manish Sharma" userId="b799adb9ba789c8f" providerId="LiveId" clId="{2950F6C2-E0EC-413F-BDF4-24DE0F875636}" dt="2023-04-14T07:07:24.438" v="283"/>
        <pc:sldMkLst>
          <pc:docMk/>
          <pc:sldMk cId="1393763600" sldId="321"/>
        </pc:sldMkLst>
      </pc:sldChg>
      <pc:sldChg chg="add del">
        <pc:chgData name="Manish Sharma" userId="b799adb9ba789c8f" providerId="LiveId" clId="{2950F6C2-E0EC-413F-BDF4-24DE0F875636}" dt="2023-04-14T09:22:31.448" v="285"/>
        <pc:sldMkLst>
          <pc:docMk/>
          <pc:sldMk cId="2086204329" sldId="322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4024640257" sldId="323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869922491" sldId="324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743372294" sldId="326"/>
        </pc:sldMkLst>
      </pc:sldChg>
      <pc:sldChg chg="add del">
        <pc:chgData name="Manish Sharma" userId="b799adb9ba789c8f" providerId="LiveId" clId="{2950F6C2-E0EC-413F-BDF4-24DE0F875636}" dt="2023-04-14T07:51:53.164" v="284"/>
        <pc:sldMkLst>
          <pc:docMk/>
          <pc:sldMk cId="1562318406" sldId="327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1429806483" sldId="340"/>
        </pc:sldMkLst>
      </pc:sldChg>
      <pc:sldChg chg="addSp delSp modSp new mod ord">
        <pc:chgData name="Manish Sharma" userId="b799adb9ba789c8f" providerId="LiveId" clId="{2950F6C2-E0EC-413F-BDF4-24DE0F875636}" dt="2023-04-13T04:16:54.558" v="14"/>
        <pc:sldMkLst>
          <pc:docMk/>
          <pc:sldMk cId="3190121617" sldId="340"/>
        </pc:sldMkLst>
        <pc:spChg chg="del">
          <ac:chgData name="Manish Sharma" userId="b799adb9ba789c8f" providerId="LiveId" clId="{2950F6C2-E0EC-413F-BDF4-24DE0F875636}" dt="2023-04-13T04:05:21.659" v="2" actId="478"/>
          <ac:spMkLst>
            <pc:docMk/>
            <pc:sldMk cId="3190121617" sldId="340"/>
            <ac:spMk id="2" creationId="{473D6C99-7712-9CDD-325F-CD1587C3D63C}"/>
          </ac:spMkLst>
        </pc:spChg>
        <pc:spChg chg="del">
          <ac:chgData name="Manish Sharma" userId="b799adb9ba789c8f" providerId="LiveId" clId="{2950F6C2-E0EC-413F-BDF4-24DE0F875636}" dt="2023-04-13T04:05:21.659" v="2" actId="478"/>
          <ac:spMkLst>
            <pc:docMk/>
            <pc:sldMk cId="3190121617" sldId="340"/>
            <ac:spMk id="3" creationId="{97B542FD-8257-CEE4-BAC5-8C53BD80440F}"/>
          </ac:spMkLst>
        </pc:spChg>
        <pc:spChg chg="add mod">
          <ac:chgData name="Manish Sharma" userId="b799adb9ba789c8f" providerId="LiveId" clId="{2950F6C2-E0EC-413F-BDF4-24DE0F875636}" dt="2023-04-13T04:05:29.334" v="3"/>
          <ac:spMkLst>
            <pc:docMk/>
            <pc:sldMk cId="3190121617" sldId="340"/>
            <ac:spMk id="4" creationId="{53FA1D72-3EB5-4153-0C2C-707282EAA1F1}"/>
          </ac:spMkLst>
        </pc:spChg>
        <pc:spChg chg="add mod">
          <ac:chgData name="Manish Sharma" userId="b799adb9ba789c8f" providerId="LiveId" clId="{2950F6C2-E0EC-413F-BDF4-24DE0F875636}" dt="2023-04-13T04:05:35.093" v="4"/>
          <ac:spMkLst>
            <pc:docMk/>
            <pc:sldMk cId="3190121617" sldId="340"/>
            <ac:spMk id="5" creationId="{25C1FA1D-E5CD-26CD-E0A2-0E597348DE5D}"/>
          </ac:spMkLst>
        </pc:spChg>
        <pc:spChg chg="add mod">
          <ac:chgData name="Manish Sharma" userId="b799adb9ba789c8f" providerId="LiveId" clId="{2950F6C2-E0EC-413F-BDF4-24DE0F875636}" dt="2023-04-13T04:05:44.250" v="5"/>
          <ac:spMkLst>
            <pc:docMk/>
            <pc:sldMk cId="3190121617" sldId="340"/>
            <ac:spMk id="6" creationId="{D55312F4-DAE6-D871-2F00-FC2CBA38227F}"/>
          </ac:spMkLst>
        </pc:spChg>
        <pc:spChg chg="add mod">
          <ac:chgData name="Manish Sharma" userId="b799adb9ba789c8f" providerId="LiveId" clId="{2950F6C2-E0EC-413F-BDF4-24DE0F875636}" dt="2023-04-13T04:05:50.026" v="6"/>
          <ac:spMkLst>
            <pc:docMk/>
            <pc:sldMk cId="3190121617" sldId="340"/>
            <ac:spMk id="7" creationId="{7D143E0B-D593-EE0B-257B-98C5251BFE90}"/>
          </ac:spMkLst>
        </pc:spChg>
        <pc:spChg chg="add mod">
          <ac:chgData name="Manish Sharma" userId="b799adb9ba789c8f" providerId="LiveId" clId="{2950F6C2-E0EC-413F-BDF4-24DE0F875636}" dt="2023-04-13T04:05:56.617" v="7"/>
          <ac:spMkLst>
            <pc:docMk/>
            <pc:sldMk cId="3190121617" sldId="340"/>
            <ac:spMk id="8" creationId="{326F673E-DD45-5085-56AC-5D39F415B970}"/>
          </ac:spMkLst>
        </pc:spChg>
        <pc:spChg chg="add mod">
          <ac:chgData name="Manish Sharma" userId="b799adb9ba789c8f" providerId="LiveId" clId="{2950F6C2-E0EC-413F-BDF4-24DE0F875636}" dt="2023-04-13T04:05:56.617" v="7"/>
          <ac:spMkLst>
            <pc:docMk/>
            <pc:sldMk cId="3190121617" sldId="340"/>
            <ac:spMk id="9" creationId="{94E6A49C-661B-DB95-A386-56DC7668BD6D}"/>
          </ac:spMkLst>
        </pc:spChg>
        <pc:spChg chg="add mod">
          <ac:chgData name="Manish Sharma" userId="b799adb9ba789c8f" providerId="LiveId" clId="{2950F6C2-E0EC-413F-BDF4-24DE0F875636}" dt="2023-04-13T04:06:16.633" v="8"/>
          <ac:spMkLst>
            <pc:docMk/>
            <pc:sldMk cId="3190121617" sldId="340"/>
            <ac:spMk id="10" creationId="{8B01A8E5-0CFA-043A-129B-BD1A66BF9CE4}"/>
          </ac:spMkLst>
        </pc:spChg>
        <pc:spChg chg="add mod">
          <ac:chgData name="Manish Sharma" userId="b799adb9ba789c8f" providerId="LiveId" clId="{2950F6C2-E0EC-413F-BDF4-24DE0F875636}" dt="2023-04-13T04:06:26.295" v="9"/>
          <ac:spMkLst>
            <pc:docMk/>
            <pc:sldMk cId="3190121617" sldId="340"/>
            <ac:spMk id="11" creationId="{60327902-0254-A980-A5D6-FC6F02DE46D9}"/>
          </ac:spMkLst>
        </pc:spChg>
        <pc:spChg chg="add mod">
          <ac:chgData name="Manish Sharma" userId="b799adb9ba789c8f" providerId="LiveId" clId="{2950F6C2-E0EC-413F-BDF4-24DE0F875636}" dt="2023-04-13T04:06:30.870" v="10"/>
          <ac:spMkLst>
            <pc:docMk/>
            <pc:sldMk cId="3190121617" sldId="340"/>
            <ac:spMk id="12" creationId="{52FD8E4D-0F9F-9AAF-622C-B25C18E9FDEE}"/>
          </ac:spMkLst>
        </pc:spChg>
        <pc:spChg chg="add mod">
          <ac:chgData name="Manish Sharma" userId="b799adb9ba789c8f" providerId="LiveId" clId="{2950F6C2-E0EC-413F-BDF4-24DE0F875636}" dt="2023-04-13T04:06:30.870" v="10"/>
          <ac:spMkLst>
            <pc:docMk/>
            <pc:sldMk cId="3190121617" sldId="340"/>
            <ac:spMk id="13" creationId="{80E058A8-F05B-9E49-572B-FB8143E9AC5D}"/>
          </ac:spMkLst>
        </pc:spChg>
        <pc:spChg chg="add mod">
          <ac:chgData name="Manish Sharma" userId="b799adb9ba789c8f" providerId="LiveId" clId="{2950F6C2-E0EC-413F-BDF4-24DE0F875636}" dt="2023-04-13T04:07:37.854" v="11"/>
          <ac:spMkLst>
            <pc:docMk/>
            <pc:sldMk cId="3190121617" sldId="340"/>
            <ac:spMk id="14" creationId="{E8F14336-BD36-7CD0-EEF4-CDAE51F371A8}"/>
          </ac:spMkLst>
        </pc:spChg>
        <pc:spChg chg="add mod">
          <ac:chgData name="Manish Sharma" userId="b799adb9ba789c8f" providerId="LiveId" clId="{2950F6C2-E0EC-413F-BDF4-24DE0F875636}" dt="2023-04-13T04:07:37.854" v="11"/>
          <ac:spMkLst>
            <pc:docMk/>
            <pc:sldMk cId="3190121617" sldId="340"/>
            <ac:spMk id="15" creationId="{ACE7FB31-66C7-6E43-FFAA-CFC01BF0CD38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6" creationId="{FF2F0404-A29A-6C2F-B41A-1FA5398FBB19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7" creationId="{C221F366-8F2B-B43A-A7B6-88E4D673B74A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8" creationId="{BC882C87-678F-8108-D61C-D039A73E6039}"/>
          </ac:spMkLst>
        </pc:spChg>
        <pc:spChg chg="add mod">
          <ac:chgData name="Manish Sharma" userId="b799adb9ba789c8f" providerId="LiveId" clId="{2950F6C2-E0EC-413F-BDF4-24DE0F875636}" dt="2023-04-13T04:07:44.685" v="12"/>
          <ac:spMkLst>
            <pc:docMk/>
            <pc:sldMk cId="3190121617" sldId="340"/>
            <ac:spMk id="19" creationId="{92CD3F7B-EE09-EC89-627E-1A278A7B9C88}"/>
          </ac:spMkLst>
        </pc:spChg>
      </pc:sldChg>
      <pc:sldChg chg="add del">
        <pc:chgData name="Manish Sharma" userId="b799adb9ba789c8f" providerId="LiveId" clId="{2950F6C2-E0EC-413F-BDF4-24DE0F875636}" dt="2023-04-13T04:40:53.947" v="15"/>
        <pc:sldMkLst>
          <pc:docMk/>
          <pc:sldMk cId="3734022937" sldId="341"/>
        </pc:sldMkLst>
      </pc:sldChg>
      <pc:sldChg chg="add del">
        <pc:chgData name="Manish Sharma" userId="b799adb9ba789c8f" providerId="LiveId" clId="{2950F6C2-E0EC-413F-BDF4-24DE0F875636}" dt="2023-04-13T04:41:08.901" v="16"/>
        <pc:sldMkLst>
          <pc:docMk/>
          <pc:sldMk cId="1362508813" sldId="342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227826078" sldId="343"/>
        </pc:sldMkLst>
      </pc:sldChg>
      <pc:sldChg chg="addSp delSp modSp new mod">
        <pc:chgData name="Manish Sharma" userId="b799adb9ba789c8f" providerId="LiveId" clId="{2950F6C2-E0EC-413F-BDF4-24DE0F875636}" dt="2023-04-13T04:42:08.939" v="20"/>
        <pc:sldMkLst>
          <pc:docMk/>
          <pc:sldMk cId="4125275632" sldId="343"/>
        </pc:sldMkLst>
        <pc:spChg chg="del">
          <ac:chgData name="Manish Sharma" userId="b799adb9ba789c8f" providerId="LiveId" clId="{2950F6C2-E0EC-413F-BDF4-24DE0F875636}" dt="2023-04-13T04:41:39.799" v="18" actId="478"/>
          <ac:spMkLst>
            <pc:docMk/>
            <pc:sldMk cId="4125275632" sldId="343"/>
            <ac:spMk id="2" creationId="{9FEF1C93-CCE5-1D7B-6709-85E4C6C784DA}"/>
          </ac:spMkLst>
        </pc:spChg>
        <pc:spChg chg="del">
          <ac:chgData name="Manish Sharma" userId="b799adb9ba789c8f" providerId="LiveId" clId="{2950F6C2-E0EC-413F-BDF4-24DE0F875636}" dt="2023-04-13T04:41:39.799" v="18" actId="478"/>
          <ac:spMkLst>
            <pc:docMk/>
            <pc:sldMk cId="4125275632" sldId="343"/>
            <ac:spMk id="3" creationId="{43F6373F-1446-5F07-0D90-40D4B92FDCB1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4" creationId="{190940D9-D33B-6BD7-334E-131E31BFEF5B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5" creationId="{00FA7738-FD63-B8EE-03A6-367985E34D42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6" creationId="{D4E5429B-E415-62FA-26C1-C2BA52243D3E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7" creationId="{E46D9551-67F0-EB5F-3FCB-755E3F843AAE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9" creationId="{41A10B9E-6A5B-A6FC-8C34-A9D9ED03E39F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1" creationId="{DE137C97-95F7-CA46-C66D-A4B92364654D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3" creationId="{DD0FC227-8B40-307D-C494-A7BCBD774AA0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4" creationId="{A5B0284F-4E42-81F2-A5C8-66D1A8F068F9}"/>
          </ac:spMkLst>
        </pc:spChg>
        <pc:spChg chg="add mod">
          <ac:chgData name="Manish Sharma" userId="b799adb9ba789c8f" providerId="LiveId" clId="{2950F6C2-E0EC-413F-BDF4-24DE0F875636}" dt="2023-04-13T04:41:40.498" v="19"/>
          <ac:spMkLst>
            <pc:docMk/>
            <pc:sldMk cId="4125275632" sldId="343"/>
            <ac:spMk id="16" creationId="{8AB24F6D-A743-9317-1807-AD744C2B77C8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7" creationId="{4249242A-8E9A-6018-BE6D-B8C6F618521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8" creationId="{76C958F3-846D-BA13-E1D6-643EDB586445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19" creationId="{51A0F073-6C13-B7C6-B5D8-0F2598085F31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0" creationId="{465B32DC-747C-AA2C-579E-A94A5056C95D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2" creationId="{491C59E9-D1F5-A434-0287-7051879A60A7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4" creationId="{D5CEC224-1C4A-830E-E7DC-15447823056C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6" creationId="{B813E089-E738-2663-2411-0D02F3604C78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7" creationId="{EB164B65-ECBD-B852-5AF6-5E3009ED018B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29" creationId="{037E4CF5-D90A-2BB4-3ACD-86B4CBF028A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30" creationId="{3A6055E8-5C29-A579-1835-C95D9D3D13AE}"/>
          </ac:spMkLst>
        </pc:spChg>
        <pc:spChg chg="add mod">
          <ac:chgData name="Manish Sharma" userId="b799adb9ba789c8f" providerId="LiveId" clId="{2950F6C2-E0EC-413F-BDF4-24DE0F875636}" dt="2023-04-13T04:42:08.939" v="20"/>
          <ac:spMkLst>
            <pc:docMk/>
            <pc:sldMk cId="4125275632" sldId="343"/>
            <ac:spMk id="31" creationId="{BCBEBB8B-480B-D125-58A2-59E914F37C55}"/>
          </ac:spMkLst>
        </pc:sp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8" creationId="{5482207F-1128-10E6-94CF-008D8BB7A68E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0" creationId="{48D85733-B13B-3384-DED7-84D1A15CBD84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2" creationId="{C26D9AA0-BB55-5875-AFC5-01E60E671714}"/>
          </ac:cxnSpMkLst>
        </pc:cxnChg>
        <pc:cxnChg chg="add mod">
          <ac:chgData name="Manish Sharma" userId="b799adb9ba789c8f" providerId="LiveId" clId="{2950F6C2-E0EC-413F-BDF4-24DE0F875636}" dt="2023-04-13T04:41:40.498" v="19"/>
          <ac:cxnSpMkLst>
            <pc:docMk/>
            <pc:sldMk cId="4125275632" sldId="343"/>
            <ac:cxnSpMk id="15" creationId="{0D137E99-3A5D-3A85-E821-17E1F8BF962E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1" creationId="{FD52C290-E404-EE8E-7E7D-EA5F08BAE100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3" creationId="{8668FB43-4303-CD6B-43DC-5ADD5F85BCAF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5" creationId="{CF199481-25FB-1392-04DA-EA6E63C995F0}"/>
          </ac:cxnSpMkLst>
        </pc:cxnChg>
        <pc:cxnChg chg="add mod">
          <ac:chgData name="Manish Sharma" userId="b799adb9ba789c8f" providerId="LiveId" clId="{2950F6C2-E0EC-413F-BDF4-24DE0F875636}" dt="2023-04-13T04:42:08.939" v="20"/>
          <ac:cxnSpMkLst>
            <pc:docMk/>
            <pc:sldMk cId="4125275632" sldId="343"/>
            <ac:cxnSpMk id="28" creationId="{8DC1B0DE-6404-8849-3B9E-A1A75C1322FC}"/>
          </ac:cxnSpMkLst>
        </pc:cxnChg>
      </pc:sldChg>
      <pc:sldChg chg="modSp add del mod">
        <pc:chgData name="Manish Sharma" userId="b799adb9ba789c8f" providerId="LiveId" clId="{2950F6C2-E0EC-413F-BDF4-24DE0F875636}" dt="2023-04-13T04:43:46.959" v="31" actId="20577"/>
        <pc:sldMkLst>
          <pc:docMk/>
          <pc:sldMk cId="3688974133" sldId="344"/>
        </pc:sldMkLst>
        <pc:spChg chg="mod">
          <ac:chgData name="Manish Sharma" userId="b799adb9ba789c8f" providerId="LiveId" clId="{2950F6C2-E0EC-413F-BDF4-24DE0F875636}" dt="2023-04-13T04:43:46.959" v="31" actId="20577"/>
          <ac:spMkLst>
            <pc:docMk/>
            <pc:sldMk cId="3688974133" sldId="344"/>
            <ac:spMk id="3" creationId="{A455D418-8F09-558C-3DB0-02F0B86EBC3D}"/>
          </ac:spMkLst>
        </pc:spChg>
      </pc:sldChg>
      <pc:sldChg chg="add del">
        <pc:chgData name="Manish Sharma" userId="b799adb9ba789c8f" providerId="LiveId" clId="{2950F6C2-E0EC-413F-BDF4-24DE0F875636}" dt="2023-04-13T04:43:57.221" v="32"/>
        <pc:sldMkLst>
          <pc:docMk/>
          <pc:sldMk cId="4180571744" sldId="345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995173291" sldId="346"/>
        </pc:sldMkLst>
      </pc:sldChg>
      <pc:sldChg chg="modSp new mod">
        <pc:chgData name="Manish Sharma" userId="b799adb9ba789c8f" providerId="LiveId" clId="{2950F6C2-E0EC-413F-BDF4-24DE0F875636}" dt="2023-04-13T05:12:44.499" v="120" actId="20577"/>
        <pc:sldMkLst>
          <pc:docMk/>
          <pc:sldMk cId="3258889040" sldId="346"/>
        </pc:sldMkLst>
        <pc:spChg chg="mod">
          <ac:chgData name="Manish Sharma" userId="b799adb9ba789c8f" providerId="LiveId" clId="{2950F6C2-E0EC-413F-BDF4-24DE0F875636}" dt="2023-04-13T05:11:58.637" v="52" actId="20577"/>
          <ac:spMkLst>
            <pc:docMk/>
            <pc:sldMk cId="3258889040" sldId="346"/>
            <ac:spMk id="2" creationId="{80967F0B-C4B3-113F-A629-D34BBDD911B0}"/>
          </ac:spMkLst>
        </pc:spChg>
        <pc:spChg chg="mod">
          <ac:chgData name="Manish Sharma" userId="b799adb9ba789c8f" providerId="LiveId" clId="{2950F6C2-E0EC-413F-BDF4-24DE0F875636}" dt="2023-04-13T05:12:44.499" v="120" actId="20577"/>
          <ac:spMkLst>
            <pc:docMk/>
            <pc:sldMk cId="3258889040" sldId="346"/>
            <ac:spMk id="3" creationId="{CA4ECD2B-2CC0-C78A-5210-B1C68A311449}"/>
          </ac:spMkLst>
        </pc:spChg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2033417303" sldId="347"/>
        </pc:sldMkLst>
      </pc:sldChg>
      <pc:sldChg chg="modSp new mod">
        <pc:chgData name="Manish Sharma" userId="b799adb9ba789c8f" providerId="LiveId" clId="{2950F6C2-E0EC-413F-BDF4-24DE0F875636}" dt="2023-04-13T07:45:13.152" v="158" actId="20577"/>
        <pc:sldMkLst>
          <pc:docMk/>
          <pc:sldMk cId="2536860367" sldId="347"/>
        </pc:sldMkLst>
        <pc:spChg chg="mod">
          <ac:chgData name="Manish Sharma" userId="b799adb9ba789c8f" providerId="LiveId" clId="{2950F6C2-E0EC-413F-BDF4-24DE0F875636}" dt="2023-04-13T07:44:21.250" v="143" actId="20577"/>
          <ac:spMkLst>
            <pc:docMk/>
            <pc:sldMk cId="2536860367" sldId="347"/>
            <ac:spMk id="2" creationId="{8E17229B-9ABD-3E15-833A-6877038BAF8C}"/>
          </ac:spMkLst>
        </pc:spChg>
        <pc:spChg chg="mod">
          <ac:chgData name="Manish Sharma" userId="b799adb9ba789c8f" providerId="LiveId" clId="{2950F6C2-E0EC-413F-BDF4-24DE0F875636}" dt="2023-04-13T07:45:13.152" v="158" actId="20577"/>
          <ac:spMkLst>
            <pc:docMk/>
            <pc:sldMk cId="2536860367" sldId="347"/>
            <ac:spMk id="3" creationId="{31967BFC-EEC8-0240-282D-6C5780E29652}"/>
          </ac:spMkLst>
        </pc:spChg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995173291" sldId="348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3813401604" sldId="348"/>
        </pc:sldMkLst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2033417303" sldId="349"/>
        </pc:sldMkLst>
      </pc:sldChg>
      <pc:sldChg chg="add">
        <pc:chgData name="Manish Sharma" userId="b799adb9ba789c8f" providerId="LiveId" clId="{2950F6C2-E0EC-413F-BDF4-24DE0F875636}" dt="2023-04-14T03:25:24.364" v="159"/>
        <pc:sldMkLst>
          <pc:docMk/>
          <pc:sldMk cId="3813401604" sldId="350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3787089593" sldId="358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945998607" sldId="359"/>
        </pc:sldMkLst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972214110" sldId="360"/>
        </pc:sldMkLst>
      </pc:sldChg>
      <pc:sldChg chg="add del">
        <pc:chgData name="Manish Sharma" userId="b799adb9ba789c8f" providerId="LiveId" clId="{2950F6C2-E0EC-413F-BDF4-24DE0F875636}" dt="2023-04-14T10:55:11.783" v="320"/>
        <pc:sldMkLst>
          <pc:docMk/>
          <pc:sldMk cId="3963583470" sldId="363"/>
        </pc:sldMkLst>
      </pc:sldChg>
      <pc:sldChg chg="modSp add mod">
        <pc:chgData name="Manish Sharma" userId="b799adb9ba789c8f" providerId="LiveId" clId="{2950F6C2-E0EC-413F-BDF4-24DE0F875636}" dt="2023-04-14T05:47:05.645" v="186" actId="20577"/>
        <pc:sldMkLst>
          <pc:docMk/>
          <pc:sldMk cId="3178330498" sldId="372"/>
        </pc:sldMkLst>
        <pc:spChg chg="mod">
          <ac:chgData name="Manish Sharma" userId="b799adb9ba789c8f" providerId="LiveId" clId="{2950F6C2-E0EC-413F-BDF4-24DE0F875636}" dt="2023-04-14T05:47:05.645" v="186" actId="20577"/>
          <ac:spMkLst>
            <pc:docMk/>
            <pc:sldMk cId="3178330498" sldId="372"/>
            <ac:spMk id="2" creationId="{5AC82AC0-439C-4E5F-99F5-7724F83A93A8}"/>
          </ac:spMkLst>
        </pc:spChg>
      </pc:sldChg>
      <pc:sldChg chg="modSp new mod">
        <pc:chgData name="Manish Sharma" userId="b799adb9ba789c8f" providerId="LiveId" clId="{2950F6C2-E0EC-413F-BDF4-24DE0F875636}" dt="2023-04-14T05:47:40.105" v="196" actId="313"/>
        <pc:sldMkLst>
          <pc:docMk/>
          <pc:sldMk cId="2312612026" sldId="373"/>
        </pc:sldMkLst>
        <pc:spChg chg="mod">
          <ac:chgData name="Manish Sharma" userId="b799adb9ba789c8f" providerId="LiveId" clId="{2950F6C2-E0EC-413F-BDF4-24DE0F875636}" dt="2023-04-14T05:47:00.916" v="184" actId="20577"/>
          <ac:spMkLst>
            <pc:docMk/>
            <pc:sldMk cId="2312612026" sldId="373"/>
            <ac:spMk id="2" creationId="{ECD69469-85E4-DBC7-8046-340241965F63}"/>
          </ac:spMkLst>
        </pc:spChg>
        <pc:spChg chg="mod">
          <ac:chgData name="Manish Sharma" userId="b799adb9ba789c8f" providerId="LiveId" clId="{2950F6C2-E0EC-413F-BDF4-24DE0F875636}" dt="2023-04-14T05:47:40.105" v="196" actId="313"/>
          <ac:spMkLst>
            <pc:docMk/>
            <pc:sldMk cId="2312612026" sldId="373"/>
            <ac:spMk id="3" creationId="{A9A7220E-7925-D38B-83C8-E7E08C64C8DA}"/>
          </ac:spMkLst>
        </pc:spChg>
      </pc:sldChg>
      <pc:sldChg chg="modSp new mod">
        <pc:chgData name="Manish Sharma" userId="b799adb9ba789c8f" providerId="LiveId" clId="{2950F6C2-E0EC-413F-BDF4-24DE0F875636}" dt="2023-04-14T05:50:06.932" v="239" actId="27636"/>
        <pc:sldMkLst>
          <pc:docMk/>
          <pc:sldMk cId="1718716385" sldId="374"/>
        </pc:sldMkLst>
        <pc:spChg chg="mod">
          <ac:chgData name="Manish Sharma" userId="b799adb9ba789c8f" providerId="LiveId" clId="{2950F6C2-E0EC-413F-BDF4-24DE0F875636}" dt="2023-04-14T05:49:37.983" v="221" actId="20577"/>
          <ac:spMkLst>
            <pc:docMk/>
            <pc:sldMk cId="1718716385" sldId="374"/>
            <ac:spMk id="2" creationId="{72AD717E-C6C0-C63C-16F0-78B2481E1C86}"/>
          </ac:spMkLst>
        </pc:spChg>
        <pc:spChg chg="mod">
          <ac:chgData name="Manish Sharma" userId="b799adb9ba789c8f" providerId="LiveId" clId="{2950F6C2-E0EC-413F-BDF4-24DE0F875636}" dt="2023-04-14T05:50:06.932" v="239" actId="27636"/>
          <ac:spMkLst>
            <pc:docMk/>
            <pc:sldMk cId="1718716385" sldId="374"/>
            <ac:spMk id="3" creationId="{7EC300FA-9F2D-B6D9-EAB1-44228FE23993}"/>
          </ac:spMkLst>
        </pc:spChg>
      </pc:sldChg>
      <pc:sldChg chg="modSp new mod">
        <pc:chgData name="Manish Sharma" userId="b799adb9ba789c8f" providerId="LiveId" clId="{2950F6C2-E0EC-413F-BDF4-24DE0F875636}" dt="2023-04-14T05:51:37.373" v="282" actId="27636"/>
        <pc:sldMkLst>
          <pc:docMk/>
          <pc:sldMk cId="3112387439" sldId="375"/>
        </pc:sldMkLst>
        <pc:spChg chg="mod">
          <ac:chgData name="Manish Sharma" userId="b799adb9ba789c8f" providerId="LiveId" clId="{2950F6C2-E0EC-413F-BDF4-24DE0F875636}" dt="2023-04-14T05:51:11.528" v="260" actId="20577"/>
          <ac:spMkLst>
            <pc:docMk/>
            <pc:sldMk cId="3112387439" sldId="375"/>
            <ac:spMk id="2" creationId="{14792C02-2B9F-7CFA-29C4-AB8AECC0AD1B}"/>
          </ac:spMkLst>
        </pc:spChg>
        <pc:spChg chg="mod">
          <ac:chgData name="Manish Sharma" userId="b799adb9ba789c8f" providerId="LiveId" clId="{2950F6C2-E0EC-413F-BDF4-24DE0F875636}" dt="2023-04-14T05:51:37.373" v="282" actId="27636"/>
          <ac:spMkLst>
            <pc:docMk/>
            <pc:sldMk cId="3112387439" sldId="375"/>
            <ac:spMk id="3" creationId="{0B648688-05E9-9F83-FC03-0EC751676065}"/>
          </ac:spMkLst>
        </pc:spChg>
      </pc:sldChg>
      <pc:sldChg chg="modSp new mod">
        <pc:chgData name="Manish Sharma" userId="b799adb9ba789c8f" providerId="LiveId" clId="{2950F6C2-E0EC-413F-BDF4-24DE0F875636}" dt="2023-04-14T09:26:45.119" v="304" actId="20577"/>
        <pc:sldMkLst>
          <pc:docMk/>
          <pc:sldMk cId="2450723147" sldId="376"/>
        </pc:sldMkLst>
        <pc:spChg chg="mod">
          <ac:chgData name="Manish Sharma" userId="b799adb9ba789c8f" providerId="LiveId" clId="{2950F6C2-E0EC-413F-BDF4-24DE0F875636}" dt="2023-04-14T09:26:11.399" v="297" actId="20577"/>
          <ac:spMkLst>
            <pc:docMk/>
            <pc:sldMk cId="2450723147" sldId="376"/>
            <ac:spMk id="2" creationId="{C2388402-78AA-5C81-232D-5FEFD3BC5142}"/>
          </ac:spMkLst>
        </pc:spChg>
        <pc:spChg chg="mod">
          <ac:chgData name="Manish Sharma" userId="b799adb9ba789c8f" providerId="LiveId" clId="{2950F6C2-E0EC-413F-BDF4-24DE0F875636}" dt="2023-04-14T09:26:45.119" v="304" actId="20577"/>
          <ac:spMkLst>
            <pc:docMk/>
            <pc:sldMk cId="2450723147" sldId="376"/>
            <ac:spMk id="3" creationId="{EB9EF4DF-C3EB-DCE9-D39C-83776CE7A944}"/>
          </ac:spMkLst>
        </pc:spChg>
      </pc:sldChg>
      <pc:sldChg chg="add del">
        <pc:chgData name="Manish Sharma" userId="b799adb9ba789c8f" providerId="LiveId" clId="{2950F6C2-E0EC-413F-BDF4-24DE0F875636}" dt="2023-04-14T10:07:01.323" v="305"/>
        <pc:sldMkLst>
          <pc:docMk/>
          <pc:sldMk cId="3826694408" sldId="430"/>
        </pc:sldMkLst>
      </pc:sldChg>
      <pc:sldChg chg="add del">
        <pc:chgData name="Manish Sharma" userId="b799adb9ba789c8f" providerId="LiveId" clId="{2950F6C2-E0EC-413F-BDF4-24DE0F875636}" dt="2023-04-14T10:07:53.238" v="306"/>
        <pc:sldMkLst>
          <pc:docMk/>
          <pc:sldMk cId="3249920404" sldId="431"/>
        </pc:sldMkLst>
      </pc:sldChg>
      <pc:sldChg chg="del">
        <pc:chgData name="Manish Sharma" userId="b799adb9ba789c8f" providerId="LiveId" clId="{2950F6C2-E0EC-413F-BDF4-24DE0F875636}" dt="2023-04-13T03:31:44.760" v="0" actId="47"/>
        <pc:sldMkLst>
          <pc:docMk/>
          <pc:sldMk cId="3393437121" sldId="432"/>
        </pc:sldMkLst>
      </pc:sldChg>
      <pc:sldChg chg="addSp delSp modSp new mod">
        <pc:chgData name="Manish Sharma" userId="b799adb9ba789c8f" providerId="LiveId" clId="{2950F6C2-E0EC-413F-BDF4-24DE0F875636}" dt="2023-04-14T10:10:16.170" v="318"/>
        <pc:sldMkLst>
          <pc:docMk/>
          <pc:sldMk cId="3468785915" sldId="432"/>
        </pc:sldMkLst>
        <pc:spChg chg="del">
          <ac:chgData name="Manish Sharma" userId="b799adb9ba789c8f" providerId="LiveId" clId="{2950F6C2-E0EC-413F-BDF4-24DE0F875636}" dt="2023-04-14T10:08:28.105" v="308" actId="478"/>
          <ac:spMkLst>
            <pc:docMk/>
            <pc:sldMk cId="3468785915" sldId="432"/>
            <ac:spMk id="2" creationId="{3CD05FA0-64F3-1517-F6F2-5602D8E81335}"/>
          </ac:spMkLst>
        </pc:spChg>
        <pc:spChg chg="del">
          <ac:chgData name="Manish Sharma" userId="b799adb9ba789c8f" providerId="LiveId" clId="{2950F6C2-E0EC-413F-BDF4-24DE0F875636}" dt="2023-04-14T10:08:28.105" v="308" actId="478"/>
          <ac:spMkLst>
            <pc:docMk/>
            <pc:sldMk cId="3468785915" sldId="432"/>
            <ac:spMk id="3" creationId="{510634CA-8101-2820-7AF7-DBEF1A684395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4" creationId="{A17B74E4-9B82-043F-B4E2-851A2EE0D63A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6" creationId="{54AC8549-8101-9BED-8E49-DEC15FF32162}"/>
          </ac:spMkLst>
        </pc:spChg>
        <pc:spChg chg="add mod">
          <ac:chgData name="Manish Sharma" userId="b799adb9ba789c8f" providerId="LiveId" clId="{2950F6C2-E0EC-413F-BDF4-24DE0F875636}" dt="2023-04-14T10:08:36.390" v="309"/>
          <ac:spMkLst>
            <pc:docMk/>
            <pc:sldMk cId="3468785915" sldId="432"/>
            <ac:spMk id="7" creationId="{3FD98835-6D1F-AC6D-D488-310955D26310}"/>
          </ac:spMkLst>
        </pc:spChg>
        <pc:spChg chg="add mod">
          <ac:chgData name="Manish Sharma" userId="b799adb9ba789c8f" providerId="LiveId" clId="{2950F6C2-E0EC-413F-BDF4-24DE0F875636}" dt="2023-04-14T10:08:46.616" v="310"/>
          <ac:spMkLst>
            <pc:docMk/>
            <pc:sldMk cId="3468785915" sldId="432"/>
            <ac:spMk id="9" creationId="{5026C721-F3AA-6FC5-7F43-8583EC992955}"/>
          </ac:spMkLst>
        </pc:spChg>
        <pc:spChg chg="add mod">
          <ac:chgData name="Manish Sharma" userId="b799adb9ba789c8f" providerId="LiveId" clId="{2950F6C2-E0EC-413F-BDF4-24DE0F875636}" dt="2023-04-14T10:08:46.616" v="310"/>
          <ac:spMkLst>
            <pc:docMk/>
            <pc:sldMk cId="3468785915" sldId="432"/>
            <ac:spMk id="10" creationId="{B665D648-2F3E-2BBA-4E2C-0F727BD4AE75}"/>
          </ac:spMkLst>
        </pc:spChg>
        <pc:spChg chg="add mod">
          <ac:chgData name="Manish Sharma" userId="b799adb9ba789c8f" providerId="LiveId" clId="{2950F6C2-E0EC-413F-BDF4-24DE0F875636}" dt="2023-04-14T10:08:52.567" v="311"/>
          <ac:spMkLst>
            <pc:docMk/>
            <pc:sldMk cId="3468785915" sldId="432"/>
            <ac:spMk id="12" creationId="{1323ACBC-9E7C-53F9-6CBE-DD8DB0C857C4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3" creationId="{B3065241-0FEA-DFE1-5927-BECDB4C82EA8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4" creationId="{17DA817D-7563-5AFA-0F7E-0C81E0676CB0}"/>
          </ac:spMkLst>
        </pc:spChg>
        <pc:spChg chg="add mod">
          <ac:chgData name="Manish Sharma" userId="b799adb9ba789c8f" providerId="LiveId" clId="{2950F6C2-E0EC-413F-BDF4-24DE0F875636}" dt="2023-04-14T10:09:00.675" v="312"/>
          <ac:spMkLst>
            <pc:docMk/>
            <pc:sldMk cId="3468785915" sldId="432"/>
            <ac:spMk id="16" creationId="{DAB8559B-2D49-F106-198A-F95E2E869D1C}"/>
          </ac:spMkLst>
        </pc:spChg>
        <pc:spChg chg="add mod">
          <ac:chgData name="Manish Sharma" userId="b799adb9ba789c8f" providerId="LiveId" clId="{2950F6C2-E0EC-413F-BDF4-24DE0F875636}" dt="2023-04-14T10:09:09.479" v="313"/>
          <ac:spMkLst>
            <pc:docMk/>
            <pc:sldMk cId="3468785915" sldId="432"/>
            <ac:spMk id="17" creationId="{5A88A3D7-6128-A0B2-AEEF-6123E1893F4D}"/>
          </ac:spMkLst>
        </pc:spChg>
        <pc:spChg chg="add mod">
          <ac:chgData name="Manish Sharma" userId="b799adb9ba789c8f" providerId="LiveId" clId="{2950F6C2-E0EC-413F-BDF4-24DE0F875636}" dt="2023-04-14T10:09:19.366" v="314"/>
          <ac:spMkLst>
            <pc:docMk/>
            <pc:sldMk cId="3468785915" sldId="432"/>
            <ac:spMk id="21" creationId="{39977462-00AB-A79F-E0F0-82383DCA823E}"/>
          </ac:spMkLst>
        </pc:spChg>
        <pc:spChg chg="add mod">
          <ac:chgData name="Manish Sharma" userId="b799adb9ba789c8f" providerId="LiveId" clId="{2950F6C2-E0EC-413F-BDF4-24DE0F875636}" dt="2023-04-14T10:09:25.708" v="315"/>
          <ac:spMkLst>
            <pc:docMk/>
            <pc:sldMk cId="3468785915" sldId="432"/>
            <ac:spMk id="23" creationId="{0DDA6F17-F7E9-DB7F-DF05-0F0C15A38A43}"/>
          </ac:spMkLst>
        </pc:spChg>
        <pc:spChg chg="add mod">
          <ac:chgData name="Manish Sharma" userId="b799adb9ba789c8f" providerId="LiveId" clId="{2950F6C2-E0EC-413F-BDF4-24DE0F875636}" dt="2023-04-14T10:09:25.708" v="315"/>
          <ac:spMkLst>
            <pc:docMk/>
            <pc:sldMk cId="3468785915" sldId="432"/>
            <ac:spMk id="24" creationId="{81721865-7FD0-A763-4C0C-28A6B8B1DF32}"/>
          </ac:spMkLst>
        </pc:spChg>
        <pc:spChg chg="add mod">
          <ac:chgData name="Manish Sharma" userId="b799adb9ba789c8f" providerId="LiveId" clId="{2950F6C2-E0EC-413F-BDF4-24DE0F875636}" dt="2023-04-14T10:09:44.442" v="316"/>
          <ac:spMkLst>
            <pc:docMk/>
            <pc:sldMk cId="3468785915" sldId="432"/>
            <ac:spMk id="26" creationId="{65286741-C5E0-9B4E-A357-F1DBECE1BC06}"/>
          </ac:spMkLst>
        </pc:spChg>
        <pc:spChg chg="add mod">
          <ac:chgData name="Manish Sharma" userId="b799adb9ba789c8f" providerId="LiveId" clId="{2950F6C2-E0EC-413F-BDF4-24DE0F875636}" dt="2023-04-14T10:09:44.442" v="316"/>
          <ac:spMkLst>
            <pc:docMk/>
            <pc:sldMk cId="3468785915" sldId="432"/>
            <ac:spMk id="27" creationId="{4462F428-157B-47FC-0D03-1D2FC59EB270}"/>
          </ac:spMkLst>
        </pc:spChg>
        <pc:spChg chg="add mod">
          <ac:chgData name="Manish Sharma" userId="b799adb9ba789c8f" providerId="LiveId" clId="{2950F6C2-E0EC-413F-BDF4-24DE0F875636}" dt="2023-04-14T10:10:05.953" v="317"/>
          <ac:spMkLst>
            <pc:docMk/>
            <pc:sldMk cId="3468785915" sldId="432"/>
            <ac:spMk id="28" creationId="{2591322A-B78B-25EE-2C65-F2B90B8DAA67}"/>
          </ac:spMkLst>
        </pc:spChg>
        <pc:spChg chg="add mod">
          <ac:chgData name="Manish Sharma" userId="b799adb9ba789c8f" providerId="LiveId" clId="{2950F6C2-E0EC-413F-BDF4-24DE0F875636}" dt="2023-04-14T10:10:16.170" v="318"/>
          <ac:spMkLst>
            <pc:docMk/>
            <pc:sldMk cId="3468785915" sldId="432"/>
            <ac:spMk id="29" creationId="{9793B98F-F760-74B6-9EFD-C91BCB0C147F}"/>
          </ac:spMkLst>
        </pc:spChg>
        <pc:cxnChg chg="add mod">
          <ac:chgData name="Manish Sharma" userId="b799adb9ba789c8f" providerId="LiveId" clId="{2950F6C2-E0EC-413F-BDF4-24DE0F875636}" dt="2023-04-14T10:08:36.390" v="309"/>
          <ac:cxnSpMkLst>
            <pc:docMk/>
            <pc:sldMk cId="3468785915" sldId="432"/>
            <ac:cxnSpMk id="5" creationId="{3C7ED9BB-C683-1FEF-6235-1927C1D9FAA5}"/>
          </ac:cxnSpMkLst>
        </pc:cxnChg>
        <pc:cxnChg chg="add mod">
          <ac:chgData name="Manish Sharma" userId="b799adb9ba789c8f" providerId="LiveId" clId="{2950F6C2-E0EC-413F-BDF4-24DE0F875636}" dt="2023-04-14T10:08:46.616" v="310"/>
          <ac:cxnSpMkLst>
            <pc:docMk/>
            <pc:sldMk cId="3468785915" sldId="432"/>
            <ac:cxnSpMk id="8" creationId="{4E640454-CFBA-EBE2-A98A-3F0F8C5D7E80}"/>
          </ac:cxnSpMkLst>
        </pc:cxnChg>
        <pc:cxnChg chg="add mod">
          <ac:chgData name="Manish Sharma" userId="b799adb9ba789c8f" providerId="LiveId" clId="{2950F6C2-E0EC-413F-BDF4-24DE0F875636}" dt="2023-04-14T10:08:52.567" v="311"/>
          <ac:cxnSpMkLst>
            <pc:docMk/>
            <pc:sldMk cId="3468785915" sldId="432"/>
            <ac:cxnSpMk id="11" creationId="{973B01BD-31A2-BF64-EB10-C2E93DC70F7A}"/>
          </ac:cxnSpMkLst>
        </pc:cxnChg>
        <pc:cxnChg chg="add mod">
          <ac:chgData name="Manish Sharma" userId="b799adb9ba789c8f" providerId="LiveId" clId="{2950F6C2-E0EC-413F-BDF4-24DE0F875636}" dt="2023-04-14T10:09:00.675" v="312"/>
          <ac:cxnSpMkLst>
            <pc:docMk/>
            <pc:sldMk cId="3468785915" sldId="432"/>
            <ac:cxnSpMk id="15" creationId="{E183601A-030E-673D-A22F-D8BF2E9DFC85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18" creationId="{366C5311-091B-1CD6-22D1-FD1D5CF1AE79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19" creationId="{87318447-278C-5198-0E18-43F8CDB142EC}"/>
          </ac:cxnSpMkLst>
        </pc:cxnChg>
        <pc:cxnChg chg="add mod">
          <ac:chgData name="Manish Sharma" userId="b799adb9ba789c8f" providerId="LiveId" clId="{2950F6C2-E0EC-413F-BDF4-24DE0F875636}" dt="2023-04-14T10:09:09.479" v="313"/>
          <ac:cxnSpMkLst>
            <pc:docMk/>
            <pc:sldMk cId="3468785915" sldId="432"/>
            <ac:cxnSpMk id="20" creationId="{7E949ED7-3E99-D4AB-4D82-D22939585D99}"/>
          </ac:cxnSpMkLst>
        </pc:cxnChg>
        <pc:cxnChg chg="add mod">
          <ac:chgData name="Manish Sharma" userId="b799adb9ba789c8f" providerId="LiveId" clId="{2950F6C2-E0EC-413F-BDF4-24DE0F875636}" dt="2023-04-14T10:09:25.708" v="315"/>
          <ac:cxnSpMkLst>
            <pc:docMk/>
            <pc:sldMk cId="3468785915" sldId="432"/>
            <ac:cxnSpMk id="22" creationId="{688008D3-4D6A-6FFA-4419-24C32B0DC081}"/>
          </ac:cxnSpMkLst>
        </pc:cxnChg>
        <pc:cxnChg chg="add mod">
          <ac:chgData name="Manish Sharma" userId="b799adb9ba789c8f" providerId="LiveId" clId="{2950F6C2-E0EC-413F-BDF4-24DE0F875636}" dt="2023-04-14T10:09:44.442" v="316"/>
          <ac:cxnSpMkLst>
            <pc:docMk/>
            <pc:sldMk cId="3468785915" sldId="432"/>
            <ac:cxnSpMk id="25" creationId="{3DE8FEB0-1D26-EE9A-101F-60DCF03DE421}"/>
          </ac:cxnSpMkLst>
        </pc:cxnChg>
      </pc:sldChg>
      <pc:sldChg chg="add del">
        <pc:chgData name="Manish Sharma" userId="b799adb9ba789c8f" providerId="LiveId" clId="{2950F6C2-E0EC-413F-BDF4-24DE0F875636}" dt="2023-04-14T10:10:41.457" v="319"/>
        <pc:sldMkLst>
          <pc:docMk/>
          <pc:sldMk cId="1198802301" sldId="433"/>
        </pc:sldMkLst>
      </pc:sldChg>
      <pc:sldChg chg="modSp new mod">
        <pc:chgData name="Manish Sharma" userId="b799adb9ba789c8f" providerId="LiveId" clId="{2950F6C2-E0EC-413F-BDF4-24DE0F875636}" dt="2023-04-14T11:15:12.043" v="374" actId="5793"/>
        <pc:sldMkLst>
          <pc:docMk/>
          <pc:sldMk cId="1877202474" sldId="434"/>
        </pc:sldMkLst>
        <pc:spChg chg="mod">
          <ac:chgData name="Manish Sharma" userId="b799adb9ba789c8f" providerId="LiveId" clId="{2950F6C2-E0EC-413F-BDF4-24DE0F875636}" dt="2023-04-14T11:14:47.550" v="343" actId="20577"/>
          <ac:spMkLst>
            <pc:docMk/>
            <pc:sldMk cId="1877202474" sldId="434"/>
            <ac:spMk id="2" creationId="{CA87D52F-57ED-1FF8-71CB-6C3A11FA84C2}"/>
          </ac:spMkLst>
        </pc:spChg>
        <pc:spChg chg="mod">
          <ac:chgData name="Manish Sharma" userId="b799adb9ba789c8f" providerId="LiveId" clId="{2950F6C2-E0EC-413F-BDF4-24DE0F875636}" dt="2023-04-14T11:15:12.043" v="374" actId="5793"/>
          <ac:spMkLst>
            <pc:docMk/>
            <pc:sldMk cId="1877202474" sldId="434"/>
            <ac:spMk id="3" creationId="{F3547E41-C361-8F74-4F41-23D531FE054E}"/>
          </ac:spMkLst>
        </pc:spChg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0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0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0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0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0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0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0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0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0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D10C37F9-2D08-4B3E-9F98-9E9E5C636EAE}"/>
    <pc:docChg chg="undo custSel addSld delSld modSld">
      <pc:chgData name="Manish Sharma" userId="b799adb9ba789c8f" providerId="LiveId" clId="{D10C37F9-2D08-4B3E-9F98-9E9E5C636EAE}" dt="2022-06-10T11:29:44.202" v="696"/>
      <pc:docMkLst>
        <pc:docMk/>
      </pc:docMkLst>
      <pc:sldChg chg="add">
        <pc:chgData name="Manish Sharma" userId="b799adb9ba789c8f" providerId="LiveId" clId="{D10C37F9-2D08-4B3E-9F98-9E9E5C636EAE}" dt="2022-06-09T06:57:28.076" v="35"/>
        <pc:sldMkLst>
          <pc:docMk/>
          <pc:sldMk cId="0" sldId="269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54889720" sldId="272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041794992" sldId="274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929096108" sldId="275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327294765" sldId="276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476634141" sldId="27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3742683978" sldId="278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722122107" sldId="28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1870224024" sldId="281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4112244625" sldId="283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D10C37F9-2D08-4B3E-9F98-9E9E5C636EAE}" dt="2022-06-10T05:05:06.837" v="246" actId="26606"/>
        <pc:sldMkLst>
          <pc:docMk/>
          <pc:sldMk cId="1121659111" sldId="286"/>
        </pc:sldMkLst>
        <pc:spChg chg="del">
          <ac:chgData name="Manish Sharma" userId="b799adb9ba789c8f" providerId="LiveId" clId="{D10C37F9-2D08-4B3E-9F98-9E9E5C636EAE}" dt="2022-06-10T05:04:55.176" v="245"/>
          <ac:spMkLst>
            <pc:docMk/>
            <pc:sldMk cId="1121659111" sldId="286"/>
            <ac:spMk id="11" creationId="{D4771268-CB57-404A-9271-370EB28F6090}"/>
          </ac:spMkLst>
        </pc:spChg>
        <pc:spChg chg="add">
          <ac:chgData name="Manish Sharma" userId="b799adb9ba789c8f" providerId="LiveId" clId="{D10C37F9-2D08-4B3E-9F98-9E9E5C636EAE}" dt="2022-06-10T05:05:06.837" v="246" actId="26606"/>
          <ac:spMkLst>
            <pc:docMk/>
            <pc:sldMk cId="1121659111" sldId="286"/>
            <ac:spMk id="12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D10C37F9-2D08-4B3E-9F98-9E9E5C636EAE}" dt="2022-06-09T10:13:06.324" v="39" actId="26606"/>
        <pc:sldMkLst>
          <pc:docMk/>
          <pc:sldMk cId="4019827636" sldId="289"/>
        </pc:sldMkLst>
        <pc:spChg chg="del">
          <ac:chgData name="Manish Sharma" userId="b799adb9ba789c8f" providerId="LiveId" clId="{D10C37F9-2D08-4B3E-9F98-9E9E5C636EAE}" dt="2022-06-09T10:12:54.778" v="38"/>
          <ac:spMkLst>
            <pc:docMk/>
            <pc:sldMk cId="4019827636" sldId="289"/>
            <ac:spMk id="7" creationId="{D4771268-CB57-404A-9271-370EB28F6090}"/>
          </ac:spMkLst>
        </pc:spChg>
        <pc:spChg chg="add">
          <ac:chgData name="Manish Sharma" userId="b799adb9ba789c8f" providerId="LiveId" clId="{D10C37F9-2D08-4B3E-9F98-9E9E5C636EAE}" dt="2022-06-09T10:13:06.324" v="39" actId="26606"/>
          <ac:spMkLst>
            <pc:docMk/>
            <pc:sldMk cId="4019827636" sldId="289"/>
            <ac:spMk id="8" creationId="{D4771268-CB57-404A-9271-370EB28F6090}"/>
          </ac:spMkLst>
        </pc:spChg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4234741750" sldId="290"/>
        </pc:sldMkLst>
      </pc:sldChg>
      <pc:sldChg chg="add">
        <pc:chgData name="Manish Sharma" userId="b799adb9ba789c8f" providerId="LiveId" clId="{D10C37F9-2D08-4B3E-9F98-9E9E5C636EAE}" dt="2022-06-09T06:57:28.076" v="35"/>
        <pc:sldMkLst>
          <pc:docMk/>
          <pc:sldMk cId="3252480271" sldId="29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3578439419" sldId="310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483723510" sldId="311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383157330" sldId="312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771078964" sldId="314"/>
        </pc:sldMkLst>
      </pc:sldChg>
      <pc:sldChg chg="add">
        <pc:chgData name="Manish Sharma" userId="b799adb9ba789c8f" providerId="LiveId" clId="{D10C37F9-2D08-4B3E-9F98-9E9E5C636EAE}" dt="2022-06-09T07:09:02.403" v="36"/>
        <pc:sldMkLst>
          <pc:docMk/>
          <pc:sldMk cId="2175462724" sldId="315"/>
        </pc:sldMkLst>
      </pc:sldChg>
      <pc:sldChg chg="add">
        <pc:chgData name="Manish Sharma" userId="b799adb9ba789c8f" providerId="LiveId" clId="{D10C37F9-2D08-4B3E-9F98-9E9E5C636EAE}" dt="2022-06-09T11:02:07.984" v="40"/>
        <pc:sldMkLst>
          <pc:docMk/>
          <pc:sldMk cId="1542734719" sldId="316"/>
        </pc:sldMkLst>
      </pc:sldChg>
      <pc:sldChg chg="add">
        <pc:chgData name="Manish Sharma" userId="b799adb9ba789c8f" providerId="LiveId" clId="{D10C37F9-2D08-4B3E-9F98-9E9E5C636EAE}" dt="2022-06-10T03:47:55.402" v="241"/>
        <pc:sldMkLst>
          <pc:docMk/>
          <pc:sldMk cId="2020432023" sldId="317"/>
        </pc:sldMkLst>
      </pc:sldChg>
      <pc:sldChg chg="add">
        <pc:chgData name="Manish Sharma" userId="b799adb9ba789c8f" providerId="LiveId" clId="{D10C37F9-2D08-4B3E-9F98-9E9E5C636EAE}" dt="2022-06-10T04:08:26.944" v="242"/>
        <pc:sldMkLst>
          <pc:docMk/>
          <pc:sldMk cId="992083087" sldId="318"/>
        </pc:sldMkLst>
      </pc:sldChg>
      <pc:sldChg chg="add">
        <pc:chgData name="Manish Sharma" userId="b799adb9ba789c8f" providerId="LiveId" clId="{D10C37F9-2D08-4B3E-9F98-9E9E5C636EAE}" dt="2022-06-10T05:04:24.004" v="243"/>
        <pc:sldMkLst>
          <pc:docMk/>
          <pc:sldMk cId="2677077442" sldId="319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976549785" sldId="320"/>
        </pc:sldMkLst>
      </pc:sldChg>
      <pc:sldChg chg="add">
        <pc:chgData name="Manish Sharma" userId="b799adb9ba789c8f" providerId="LiveId" clId="{D10C37F9-2D08-4B3E-9F98-9E9E5C636EAE}" dt="2022-06-10T07:14:45.471" v="247"/>
        <pc:sldMkLst>
          <pc:docMk/>
          <pc:sldMk cId="1393763600" sldId="321"/>
        </pc:sldMkLst>
      </pc:sldChg>
      <pc:sldChg chg="add">
        <pc:chgData name="Manish Sharma" userId="b799adb9ba789c8f" providerId="LiveId" clId="{D10C37F9-2D08-4B3E-9F98-9E9E5C636EAE}" dt="2022-06-10T09:16:08.716" v="250"/>
        <pc:sldMkLst>
          <pc:docMk/>
          <pc:sldMk cId="2086204329" sldId="322"/>
        </pc:sldMkLst>
      </pc:sldChg>
      <pc:sldChg chg="add">
        <pc:chgData name="Manish Sharma" userId="b799adb9ba789c8f" providerId="LiveId" clId="{D10C37F9-2D08-4B3E-9F98-9E9E5C636EAE}" dt="2022-06-10T10:00:53.516" v="252"/>
        <pc:sldMkLst>
          <pc:docMk/>
          <pc:sldMk cId="4024640257" sldId="323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869922491" sldId="324"/>
        </pc:sldMkLst>
      </pc:sldChg>
      <pc:sldChg chg="add">
        <pc:chgData name="Manish Sharma" userId="b799adb9ba789c8f" providerId="LiveId" clId="{D10C37F9-2D08-4B3E-9F98-9E9E5C636EAE}" dt="2022-06-10T07:46:17.869" v="249"/>
        <pc:sldMkLst>
          <pc:docMk/>
          <pc:sldMk cId="743372294" sldId="326"/>
        </pc:sldMkLst>
      </pc:sldChg>
      <pc:sldChg chg="add">
        <pc:chgData name="Manish Sharma" userId="b799adb9ba789c8f" providerId="LiveId" clId="{D10C37F9-2D08-4B3E-9F98-9E9E5C636EAE}" dt="2022-06-10T07:33:30.365" v="248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D10C37F9-2D08-4B3E-9F98-9E9E5C636EAE}" dt="2022-06-09T04:19:10.209" v="16" actId="20577"/>
        <pc:sldMkLst>
          <pc:docMk/>
          <pc:sldMk cId="2542386510" sldId="340"/>
        </pc:sldMkLst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2" creationId="{A7638B50-66F5-8AEB-A898-44AAA0050198}"/>
          </ac:spMkLst>
        </pc:spChg>
        <pc:spChg chg="del">
          <ac:chgData name="Manish Sharma" userId="b799adb9ba789c8f" providerId="LiveId" clId="{D10C37F9-2D08-4B3E-9F98-9E9E5C636EAE}" dt="2022-06-09T04:14:12.737" v="1" actId="478"/>
          <ac:spMkLst>
            <pc:docMk/>
            <pc:sldMk cId="2542386510" sldId="340"/>
            <ac:spMk id="3" creationId="{212C062D-D251-3387-A757-1FFEF5A3A085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4" creationId="{65D8CE02-C335-A048-1917-8DF37455E64D}"/>
          </ac:spMkLst>
        </pc:spChg>
        <pc:spChg chg="add mod">
          <ac:chgData name="Manish Sharma" userId="b799adb9ba789c8f" providerId="LiveId" clId="{D10C37F9-2D08-4B3E-9F98-9E9E5C636EAE}" dt="2022-06-09T04:14:29.593" v="2"/>
          <ac:spMkLst>
            <pc:docMk/>
            <pc:sldMk cId="2542386510" sldId="340"/>
            <ac:spMk id="5" creationId="{0B8D099C-486C-9AD1-751C-65E626F3411C}"/>
          </ac:spMkLst>
        </pc:spChg>
        <pc:spChg chg="add mod">
          <ac:chgData name="Manish Sharma" userId="b799adb9ba789c8f" providerId="LiveId" clId="{D10C37F9-2D08-4B3E-9F98-9E9E5C636EAE}" dt="2022-06-09T04:14:45.985" v="3"/>
          <ac:spMkLst>
            <pc:docMk/>
            <pc:sldMk cId="2542386510" sldId="340"/>
            <ac:spMk id="6" creationId="{7B64340C-3E91-8BD7-1A13-025C6370C94F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7" creationId="{15BC1A1C-A8AC-D910-981B-4E083AC97677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8" creationId="{08F485ED-7E6F-CBE5-74C8-F7022DB40492}"/>
          </ac:spMkLst>
        </pc:spChg>
        <pc:spChg chg="add mod">
          <ac:chgData name="Manish Sharma" userId="b799adb9ba789c8f" providerId="LiveId" clId="{D10C37F9-2D08-4B3E-9F98-9E9E5C636EAE}" dt="2022-06-09T04:15:07.370" v="4"/>
          <ac:spMkLst>
            <pc:docMk/>
            <pc:sldMk cId="2542386510" sldId="340"/>
            <ac:spMk id="9" creationId="{D6A390ED-EB6F-9284-5CA8-1C16E3A6FFC2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0" creationId="{23141CFE-355F-7F7F-BA27-257DEA5ED009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1" creationId="{54B4A7F8-4D16-9FEA-D593-1DDC978A475B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2" creationId="{5E1A6188-E919-15CE-5159-A363635BD440}"/>
          </ac:spMkLst>
        </pc:spChg>
        <pc:spChg chg="add mod">
          <ac:chgData name="Manish Sharma" userId="b799adb9ba789c8f" providerId="LiveId" clId="{D10C37F9-2D08-4B3E-9F98-9E9E5C636EAE}" dt="2022-06-09T04:18:08.086" v="9" actId="1076"/>
          <ac:spMkLst>
            <pc:docMk/>
            <pc:sldMk cId="2542386510" sldId="340"/>
            <ac:spMk id="13" creationId="{3ABA86A9-90B5-59C3-0EEB-F1FAC3B8223C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4" creationId="{3DD25454-63C6-2300-8ABC-CADA468F2561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5" creationId="{D70E1BAD-21D6-E76C-18A0-BCC20C11956E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6" creationId="{71832FED-AA4D-54AF-ACC7-42BAD0453546}"/>
          </ac:spMkLst>
        </pc:spChg>
        <pc:spChg chg="add mod">
          <ac:chgData name="Manish Sharma" userId="b799adb9ba789c8f" providerId="LiveId" clId="{D10C37F9-2D08-4B3E-9F98-9E9E5C636EAE}" dt="2022-06-09T04:18:02.467" v="8" actId="1076"/>
          <ac:spMkLst>
            <pc:docMk/>
            <pc:sldMk cId="2542386510" sldId="340"/>
            <ac:spMk id="17" creationId="{72461230-E7FB-1DBF-F9AA-D1999E5D7B48}"/>
          </ac:spMkLst>
        </pc:spChg>
        <pc:spChg chg="add mod">
          <ac:chgData name="Manish Sharma" userId="b799adb9ba789c8f" providerId="LiveId" clId="{D10C37F9-2D08-4B3E-9F98-9E9E5C636EAE}" dt="2022-06-09T04:19:10.209" v="16" actId="20577"/>
          <ac:spMkLst>
            <pc:docMk/>
            <pc:sldMk cId="2542386510" sldId="340"/>
            <ac:spMk id="18" creationId="{33987765-33C8-84D5-8FC6-448D0033E546}"/>
          </ac:spMkLst>
        </pc:spChg>
        <pc:spChg chg="add mod">
          <ac:chgData name="Manish Sharma" userId="b799adb9ba789c8f" providerId="LiveId" clId="{D10C37F9-2D08-4B3E-9F98-9E9E5C636EAE}" dt="2022-06-09T04:19:05.540" v="13" actId="20577"/>
          <ac:spMkLst>
            <pc:docMk/>
            <pc:sldMk cId="2542386510" sldId="340"/>
            <ac:spMk id="19" creationId="{CB04A768-4D4A-845C-2A5C-A16513A5DE82}"/>
          </ac:spMkLst>
        </pc:spChg>
      </pc:sldChg>
      <pc:sldChg chg="addSp delSp modSp new mod">
        <pc:chgData name="Manish Sharma" userId="b799adb9ba789c8f" providerId="LiveId" clId="{D10C37F9-2D08-4B3E-9F98-9E9E5C636EAE}" dt="2022-06-09T05:33:16.229" v="34" actId="1076"/>
        <pc:sldMkLst>
          <pc:docMk/>
          <pc:sldMk cId="2561073876" sldId="341"/>
        </pc:sldMkLst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2" creationId="{3E188D09-D595-3D78-79F3-4D0C41B47D77}"/>
          </ac:spMkLst>
        </pc:spChg>
        <pc:spChg chg="del">
          <ac:chgData name="Manish Sharma" userId="b799adb9ba789c8f" providerId="LiveId" clId="{D10C37F9-2D08-4B3E-9F98-9E9E5C636EAE}" dt="2022-06-09T04:19:43.757" v="18" actId="478"/>
          <ac:spMkLst>
            <pc:docMk/>
            <pc:sldMk cId="2561073876" sldId="341"/>
            <ac:spMk id="3" creationId="{1070B6F0-849E-8DFD-B651-7525AE889243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4" creationId="{1A8A9570-651B-51A9-2572-4DEE7338C84E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5" creationId="{69B3AB90-3C66-5020-7919-1A163EE66A49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6" creationId="{C20AEC92-9DC7-6DA8-6A3C-6F1A01C4C11A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7" creationId="{8DC1056F-ECCA-C864-830F-FA10804BB08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9" creationId="{EA00F428-2955-212B-2421-3FE7559E53CD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1" creationId="{DBDD2ACA-2415-FFC1-B43E-E5FE1EF79747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3" creationId="{B8DCBF08-9AC9-20AE-7EFF-47B61B3C3E2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4" creationId="{5FEAA005-7A4F-5843-8FE4-4702E641CCE5}"/>
          </ac:spMkLst>
        </pc:spChg>
        <pc:spChg chg="add mod">
          <ac:chgData name="Manish Sharma" userId="b799adb9ba789c8f" providerId="LiveId" clId="{D10C37F9-2D08-4B3E-9F98-9E9E5C636EAE}" dt="2022-06-09T04:19:51.360" v="19"/>
          <ac:spMkLst>
            <pc:docMk/>
            <pc:sldMk cId="2561073876" sldId="341"/>
            <ac:spMk id="16" creationId="{0B9B6ABE-46E0-CF32-A7D6-2020A3806BB9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7" creationId="{68903E04-6BA9-7414-486B-A54B8EB3345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8" creationId="{16338F6C-8633-F0DB-8297-223CC84E74BE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19" creationId="{F5944A70-AFBE-9F5B-D2ED-BF8FC02962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0" creationId="{CA85AD28-10A5-25FF-F21E-95A4665AC8A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2" creationId="{904DE00A-6BE0-4ADD-598E-DAC8F234162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4" creationId="{468593D2-5E22-D2AB-54FE-3A103A0D4C51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6" creationId="{4614B5DC-C52F-3BE2-250B-DF48CA27B758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7" creationId="{35A3A814-84EA-4531-3199-BC00E099685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29" creationId="{0BBBD26F-C4FC-AF86-FDF9-834DE29EFD7D}"/>
          </ac:spMkLst>
        </pc:spChg>
        <pc:spChg chg="add mod">
          <ac:chgData name="Manish Sharma" userId="b799adb9ba789c8f" providerId="LiveId" clId="{D10C37F9-2D08-4B3E-9F98-9E9E5C636EAE}" dt="2022-06-09T05:33:16.229" v="34" actId="1076"/>
          <ac:spMkLst>
            <pc:docMk/>
            <pc:sldMk cId="2561073876" sldId="341"/>
            <ac:spMk id="30" creationId="{224993EB-F85F-B568-3750-8F1DC8228F01}"/>
          </ac:spMkLst>
        </pc:spChg>
        <pc:spChg chg="add mod">
          <ac:chgData name="Manish Sharma" userId="b799adb9ba789c8f" providerId="LiveId" clId="{D10C37F9-2D08-4B3E-9F98-9E9E5C636EAE}" dt="2022-06-09T05:33:00.363" v="33"/>
          <ac:spMkLst>
            <pc:docMk/>
            <pc:sldMk cId="2561073876" sldId="341"/>
            <ac:spMk id="31" creationId="{22075DC4-F2CD-500C-7E71-6174B64A5203}"/>
          </ac:spMkLst>
        </pc:sp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8" creationId="{AF0D2276-5F1E-2918-0C9F-3FB6ECA7EAC4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0" creationId="{7D2D035D-4D05-A8A6-9625-2355BE7B93E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2" creationId="{98BAFE4B-321D-6491-E5B5-F6C6444BFA5E}"/>
          </ac:cxnSpMkLst>
        </pc:cxnChg>
        <pc:cxnChg chg="add mod">
          <ac:chgData name="Manish Sharma" userId="b799adb9ba789c8f" providerId="LiveId" clId="{D10C37F9-2D08-4B3E-9F98-9E9E5C636EAE}" dt="2022-06-09T04:19:51.360" v="19"/>
          <ac:cxnSpMkLst>
            <pc:docMk/>
            <pc:sldMk cId="2561073876" sldId="341"/>
            <ac:cxnSpMk id="15" creationId="{48EF03A6-FCA4-0F6A-5714-C117B114442F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1" creationId="{D6D44A9F-EAD4-EE1C-9AF7-440DE3BF63B9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3" creationId="{0D06FF48-5E8B-B598-6F8D-0D9E2E6DD724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5" creationId="{E750D84E-1ECB-27AF-4959-3DF56F5DE20D}"/>
          </ac:cxnSpMkLst>
        </pc:cxnChg>
        <pc:cxnChg chg="add mod">
          <ac:chgData name="Manish Sharma" userId="b799adb9ba789c8f" providerId="LiveId" clId="{D10C37F9-2D08-4B3E-9F98-9E9E5C636EAE}" dt="2022-06-09T05:33:16.229" v="34" actId="1076"/>
          <ac:cxnSpMkLst>
            <pc:docMk/>
            <pc:sldMk cId="2561073876" sldId="341"/>
            <ac:cxnSpMk id="28" creationId="{77C32497-9746-6758-D095-4B61181D89CB}"/>
          </ac:cxnSpMkLst>
        </pc:cxnChg>
      </pc:sldChg>
      <pc:sldChg chg="modSp new mod">
        <pc:chgData name="Manish Sharma" userId="b799adb9ba789c8f" providerId="LiveId" clId="{D10C37F9-2D08-4B3E-9F98-9E9E5C636EAE}" dt="2022-06-09T04:45:11.116" v="23"/>
        <pc:sldMkLst>
          <pc:docMk/>
          <pc:sldMk cId="2776938112" sldId="342"/>
        </pc:sldMkLst>
        <pc:spChg chg="mod">
          <ac:chgData name="Manish Sharma" userId="b799adb9ba789c8f" providerId="LiveId" clId="{D10C37F9-2D08-4B3E-9F98-9E9E5C636EAE}" dt="2022-06-09T04:29:35.577" v="21"/>
          <ac:spMkLst>
            <pc:docMk/>
            <pc:sldMk cId="2776938112" sldId="342"/>
            <ac:spMk id="2" creationId="{62FC18C4-3290-3D2C-C5CA-47CA5FE00614}"/>
          </ac:spMkLst>
        </pc:spChg>
        <pc:spChg chg="mod">
          <ac:chgData name="Manish Sharma" userId="b799adb9ba789c8f" providerId="LiveId" clId="{D10C37F9-2D08-4B3E-9F98-9E9E5C636EAE}" dt="2022-06-09T04:45:11.116" v="23"/>
          <ac:spMkLst>
            <pc:docMk/>
            <pc:sldMk cId="2776938112" sldId="342"/>
            <ac:spMk id="3" creationId="{202C4CA0-1793-4C22-9606-A23F8E597CE6}"/>
          </ac:spMkLst>
        </pc:spChg>
      </pc:sldChg>
      <pc:sldChg chg="add">
        <pc:chgData name="Manish Sharma" userId="b799adb9ba789c8f" providerId="LiveId" clId="{D10C37F9-2D08-4B3E-9F98-9E9E5C636EAE}" dt="2022-06-09T05:07:46.631" v="24"/>
        <pc:sldMkLst>
          <pc:docMk/>
          <pc:sldMk cId="3993440468" sldId="343"/>
        </pc:sldMkLst>
      </pc:sldChg>
      <pc:sldChg chg="new del">
        <pc:chgData name="Manish Sharma" userId="b799adb9ba789c8f" providerId="LiveId" clId="{D10C37F9-2D08-4B3E-9F98-9E9E5C636EAE}" dt="2022-06-09T05:09:27.624" v="27" actId="47"/>
        <pc:sldMkLst>
          <pc:docMk/>
          <pc:sldMk cId="723900887" sldId="344"/>
        </pc:sldMkLst>
      </pc:sldChg>
      <pc:sldChg chg="add">
        <pc:chgData name="Manish Sharma" userId="b799adb9ba789c8f" providerId="LiveId" clId="{D10C37F9-2D08-4B3E-9F98-9E9E5C636EAE}" dt="2022-06-09T05:09:25.628" v="26"/>
        <pc:sldMkLst>
          <pc:docMk/>
          <pc:sldMk cId="4180571744" sldId="345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995173291" sldId="346"/>
        </pc:sldMkLst>
      </pc:sldChg>
      <pc:sldChg chg="add">
        <pc:chgData name="Manish Sharma" userId="b799adb9ba789c8f" providerId="LiveId" clId="{D10C37F9-2D08-4B3E-9F98-9E9E5C636EAE}" dt="2022-06-09T10:12:54.778" v="38"/>
        <pc:sldMkLst>
          <pc:docMk/>
          <pc:sldMk cId="2033417303" sldId="347"/>
        </pc:sldMkLst>
      </pc:sldChg>
      <pc:sldChg chg="modSp new mod">
        <pc:chgData name="Manish Sharma" userId="b799adb9ba789c8f" providerId="LiveId" clId="{D10C37F9-2D08-4B3E-9F98-9E9E5C636EAE}" dt="2022-06-09T11:05:18.403" v="240" actId="20577"/>
        <pc:sldMkLst>
          <pc:docMk/>
          <pc:sldMk cId="3813401604" sldId="348"/>
        </pc:sldMkLst>
        <pc:spChg chg="mod">
          <ac:chgData name="Manish Sharma" userId="b799adb9ba789c8f" providerId="LiveId" clId="{D10C37F9-2D08-4B3E-9F98-9E9E5C636EAE}" dt="2022-06-09T11:02:40.426" v="98" actId="20577"/>
          <ac:spMkLst>
            <pc:docMk/>
            <pc:sldMk cId="3813401604" sldId="348"/>
            <ac:spMk id="2" creationId="{66961DA8-83BA-A6B5-2C08-E6AFA0E71421}"/>
          </ac:spMkLst>
        </pc:spChg>
        <pc:spChg chg="mod">
          <ac:chgData name="Manish Sharma" userId="b799adb9ba789c8f" providerId="LiveId" clId="{D10C37F9-2D08-4B3E-9F98-9E9E5C636EAE}" dt="2022-06-09T11:05:18.403" v="240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3787089593" sldId="358"/>
        </pc:sldMkLst>
      </pc:sldChg>
      <pc:sldChg chg="add">
        <pc:chgData name="Manish Sharma" userId="b799adb9ba789c8f" providerId="LiveId" clId="{D10C37F9-2D08-4B3E-9F98-9E9E5C636EAE}" dt="2022-06-10T10:18:21.793" v="253"/>
        <pc:sldMkLst>
          <pc:docMk/>
          <pc:sldMk cId="945998607" sldId="359"/>
        </pc:sldMkLst>
      </pc:sldChg>
      <pc:sldChg chg="modSp add mod">
        <pc:chgData name="Manish Sharma" userId="b799adb9ba789c8f" providerId="LiveId" clId="{D10C37F9-2D08-4B3E-9F98-9E9E5C636EAE}" dt="2022-06-10T10:20:15.050" v="255" actId="113"/>
        <pc:sldMkLst>
          <pc:docMk/>
          <pc:sldMk cId="972214110" sldId="360"/>
        </pc:sldMkLst>
        <pc:spChg chg="mod">
          <ac:chgData name="Manish Sharma" userId="b799adb9ba789c8f" providerId="LiveId" clId="{D10C37F9-2D08-4B3E-9F98-9E9E5C636EAE}" dt="2022-06-10T10:20:15.050" v="255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">
        <pc:chgData name="Manish Sharma" userId="b799adb9ba789c8f" providerId="LiveId" clId="{D10C37F9-2D08-4B3E-9F98-9E9E5C636EAE}" dt="2022-06-10T10:42:01.397" v="256"/>
        <pc:sldMkLst>
          <pc:docMk/>
          <pc:sldMk cId="3959681348" sldId="362"/>
        </pc:sldMkLst>
      </pc:sldChg>
      <pc:sldChg chg="add">
        <pc:chgData name="Manish Sharma" userId="b799adb9ba789c8f" providerId="LiveId" clId="{D10C37F9-2D08-4B3E-9F98-9E9E5C636EAE}" dt="2022-06-10T11:29:44.202" v="696"/>
        <pc:sldMkLst>
          <pc:docMk/>
          <pc:sldMk cId="3963583470" sldId="363"/>
        </pc:sldMkLst>
      </pc:sldChg>
      <pc:sldChg chg="add">
        <pc:chgData name="Manish Sharma" userId="b799adb9ba789c8f" providerId="LiveId" clId="{D10C37F9-2D08-4B3E-9F98-9E9E5C636EAE}" dt="2022-06-10T10:00:30.594" v="251"/>
        <pc:sldMkLst>
          <pc:docMk/>
          <pc:sldMk cId="3826694408" sldId="430"/>
        </pc:sldMkLst>
      </pc:sldChg>
      <pc:sldChg chg="addSp delSp modSp new mod">
        <pc:chgData name="Manish Sharma" userId="b799adb9ba789c8f" providerId="LiveId" clId="{D10C37F9-2D08-4B3E-9F98-9E9E5C636EAE}" dt="2022-06-10T10:46:46.169" v="305" actId="1076"/>
        <pc:sldMkLst>
          <pc:docMk/>
          <pc:sldMk cId="1918785350" sldId="431"/>
        </pc:sldMkLst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2" creationId="{E2500D22-BF1A-424A-B9EE-90375D326BEB}"/>
          </ac:spMkLst>
        </pc:spChg>
        <pc:spChg chg="del">
          <ac:chgData name="Manish Sharma" userId="b799adb9ba789c8f" providerId="LiveId" clId="{D10C37F9-2D08-4B3E-9F98-9E9E5C636EAE}" dt="2022-06-10T10:42:51.386" v="258" actId="478"/>
          <ac:spMkLst>
            <pc:docMk/>
            <pc:sldMk cId="1918785350" sldId="431"/>
            <ac:spMk id="3" creationId="{E35F8BCB-29B9-4455-46A2-53335082FC1A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4" creationId="{4FBEC540-ECDC-DB58-6BE9-0BA37EAFB19C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6" creationId="{2A250A11-8B3D-F95B-9ABB-98B8797B5B29}"/>
          </ac:spMkLst>
        </pc:spChg>
        <pc:spChg chg="add mod">
          <ac:chgData name="Manish Sharma" userId="b799adb9ba789c8f" providerId="LiveId" clId="{D10C37F9-2D08-4B3E-9F98-9E9E5C636EAE}" dt="2022-06-10T10:43:01.819" v="259"/>
          <ac:spMkLst>
            <pc:docMk/>
            <pc:sldMk cId="1918785350" sldId="431"/>
            <ac:spMk id="7" creationId="{6C04B194-D337-8C3C-6B45-3C1DA0244243}"/>
          </ac:spMkLst>
        </pc:spChg>
        <pc:spChg chg="add mod">
          <ac:chgData name="Manish Sharma" userId="b799adb9ba789c8f" providerId="LiveId" clId="{D10C37F9-2D08-4B3E-9F98-9E9E5C636EAE}" dt="2022-06-10T10:43:32.925" v="275" actId="1076"/>
          <ac:spMkLst>
            <pc:docMk/>
            <pc:sldMk cId="1918785350" sldId="431"/>
            <ac:spMk id="8" creationId="{A8448817-2EF7-DED5-C31D-F8AB70584B43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0" creationId="{61DD16CA-E6BB-F5B2-6F3D-EE96EF1B33A8}"/>
          </ac:spMkLst>
        </pc:spChg>
        <pc:spChg chg="add mod">
          <ac:chgData name="Manish Sharma" userId="b799adb9ba789c8f" providerId="LiveId" clId="{D10C37F9-2D08-4B3E-9F98-9E9E5C636EAE}" dt="2022-06-10T10:43:43.552" v="276"/>
          <ac:spMkLst>
            <pc:docMk/>
            <pc:sldMk cId="1918785350" sldId="431"/>
            <ac:spMk id="11" creationId="{A37DCC47-003D-60F6-1A9F-7FD373E79B4A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3" creationId="{51DEEF53-7F00-A82E-6175-0B62954FE448}"/>
          </ac:spMkLst>
        </pc:spChg>
        <pc:spChg chg="add mod">
          <ac:chgData name="Manish Sharma" userId="b799adb9ba789c8f" providerId="LiveId" clId="{D10C37F9-2D08-4B3E-9F98-9E9E5C636EAE}" dt="2022-06-10T10:44:05.282" v="277"/>
          <ac:spMkLst>
            <pc:docMk/>
            <pc:sldMk cId="1918785350" sldId="431"/>
            <ac:spMk id="14" creationId="{0FDF58FD-2BB0-7C1C-2247-F1CBE3EA98B0}"/>
          </ac:spMkLst>
        </pc:spChg>
        <pc:spChg chg="add mod">
          <ac:chgData name="Manish Sharma" userId="b799adb9ba789c8f" providerId="LiveId" clId="{D10C37F9-2D08-4B3E-9F98-9E9E5C636EAE}" dt="2022-06-10T10:44:16.592" v="278"/>
          <ac:spMkLst>
            <pc:docMk/>
            <pc:sldMk cId="1918785350" sldId="431"/>
            <ac:spMk id="15" creationId="{9DBF22B1-656D-8258-0252-BEB79F913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7" creationId="{6C872A65-67A4-F8CC-60D6-645EEBD2F831}"/>
          </ac:spMkLst>
        </pc:spChg>
        <pc:spChg chg="add mod">
          <ac:chgData name="Manish Sharma" userId="b799adb9ba789c8f" providerId="LiveId" clId="{D10C37F9-2D08-4B3E-9F98-9E9E5C636EAE}" dt="2022-06-10T10:44:29.521" v="279"/>
          <ac:spMkLst>
            <pc:docMk/>
            <pc:sldMk cId="1918785350" sldId="431"/>
            <ac:spMk id="19" creationId="{D63D2DCE-89B6-CF9E-80F2-283B44B81D65}"/>
          </ac:spMkLst>
        </pc:spChg>
        <pc:spChg chg="add mod">
          <ac:chgData name="Manish Sharma" userId="b799adb9ba789c8f" providerId="LiveId" clId="{D10C37F9-2D08-4B3E-9F98-9E9E5C636EAE}" dt="2022-06-10T10:44:41.139" v="280"/>
          <ac:spMkLst>
            <pc:docMk/>
            <pc:sldMk cId="1918785350" sldId="431"/>
            <ac:spMk id="20" creationId="{DD807064-7A4D-8563-F87A-69DE44D16511}"/>
          </ac:spMkLst>
        </pc:spChg>
        <pc:spChg chg="add mod">
          <ac:chgData name="Manish Sharma" userId="b799adb9ba789c8f" providerId="LiveId" clId="{D10C37F9-2D08-4B3E-9F98-9E9E5C636EAE}" dt="2022-06-10T10:45:19.178" v="281"/>
          <ac:spMkLst>
            <pc:docMk/>
            <pc:sldMk cId="1918785350" sldId="431"/>
            <ac:spMk id="24" creationId="{A08B9B41-0D92-630C-7246-8868D2049291}"/>
          </ac:spMkLst>
        </pc:spChg>
        <pc:spChg chg="add mod">
          <ac:chgData name="Manish Sharma" userId="b799adb9ba789c8f" providerId="LiveId" clId="{D10C37F9-2D08-4B3E-9F98-9E9E5C636EAE}" dt="2022-06-10T10:45:24.856" v="282" actId="1076"/>
          <ac:spMkLst>
            <pc:docMk/>
            <pc:sldMk cId="1918785350" sldId="431"/>
            <ac:spMk id="25" creationId="{52E09495-81D5-0B31-3486-BA1DD5BE42D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7" creationId="{472AC864-0712-F79B-4055-6F1713D5E698}"/>
          </ac:spMkLst>
        </pc:spChg>
        <pc:spChg chg="add mod">
          <ac:chgData name="Manish Sharma" userId="b799adb9ba789c8f" providerId="LiveId" clId="{D10C37F9-2D08-4B3E-9F98-9E9E5C636EAE}" dt="2022-06-10T10:45:35.888" v="283"/>
          <ac:spMkLst>
            <pc:docMk/>
            <pc:sldMk cId="1918785350" sldId="431"/>
            <ac:spMk id="28" creationId="{62BC6ECE-3C84-DCBA-E974-BF40C16CC7E4}"/>
          </ac:spMkLst>
        </pc:spChg>
        <pc:spChg chg="add mod">
          <ac:chgData name="Manish Sharma" userId="b799adb9ba789c8f" providerId="LiveId" clId="{D10C37F9-2D08-4B3E-9F98-9E9E5C636EAE}" dt="2022-06-10T10:45:51.300" v="284"/>
          <ac:spMkLst>
            <pc:docMk/>
            <pc:sldMk cId="1918785350" sldId="431"/>
            <ac:spMk id="29" creationId="{B5B300AB-C65E-0E83-A39D-9080DA0A42DE}"/>
          </ac:spMkLst>
        </pc:spChg>
        <pc:spChg chg="add mod">
          <ac:chgData name="Manish Sharma" userId="b799adb9ba789c8f" providerId="LiveId" clId="{D10C37F9-2D08-4B3E-9F98-9E9E5C636EAE}" dt="2022-06-10T10:46:09.121" v="286" actId="1076"/>
          <ac:spMkLst>
            <pc:docMk/>
            <pc:sldMk cId="1918785350" sldId="431"/>
            <ac:spMk id="30" creationId="{4D1F6E07-C942-F689-5392-BB33099AF484}"/>
          </ac:spMkLst>
        </pc:spChg>
        <pc:spChg chg="add mod">
          <ac:chgData name="Manish Sharma" userId="b799adb9ba789c8f" providerId="LiveId" clId="{D10C37F9-2D08-4B3E-9F98-9E9E5C636EAE}" dt="2022-06-10T10:46:46.169" v="305" actId="1076"/>
          <ac:spMkLst>
            <pc:docMk/>
            <pc:sldMk cId="1918785350" sldId="431"/>
            <ac:spMk id="31" creationId="{20539268-E880-CC77-2D08-237B16D16425}"/>
          </ac:spMkLst>
        </pc:spChg>
        <pc:cxnChg chg="add mod">
          <ac:chgData name="Manish Sharma" userId="b799adb9ba789c8f" providerId="LiveId" clId="{D10C37F9-2D08-4B3E-9F98-9E9E5C636EAE}" dt="2022-06-10T10:43:01.819" v="259"/>
          <ac:cxnSpMkLst>
            <pc:docMk/>
            <pc:sldMk cId="1918785350" sldId="431"/>
            <ac:cxnSpMk id="5" creationId="{714BEAEE-73DF-7E83-6939-EEEC823EBB5C}"/>
          </ac:cxnSpMkLst>
        </pc:cxnChg>
        <pc:cxnChg chg="add mod">
          <ac:chgData name="Manish Sharma" userId="b799adb9ba789c8f" providerId="LiveId" clId="{D10C37F9-2D08-4B3E-9F98-9E9E5C636EAE}" dt="2022-06-10T10:43:43.552" v="276"/>
          <ac:cxnSpMkLst>
            <pc:docMk/>
            <pc:sldMk cId="1918785350" sldId="431"/>
            <ac:cxnSpMk id="9" creationId="{EF601F36-5CD2-5F61-A4B8-7E71AA84500E}"/>
          </ac:cxnSpMkLst>
        </pc:cxnChg>
        <pc:cxnChg chg="add mod">
          <ac:chgData name="Manish Sharma" userId="b799adb9ba789c8f" providerId="LiveId" clId="{D10C37F9-2D08-4B3E-9F98-9E9E5C636EAE}" dt="2022-06-10T10:44:05.282" v="277"/>
          <ac:cxnSpMkLst>
            <pc:docMk/>
            <pc:sldMk cId="1918785350" sldId="431"/>
            <ac:cxnSpMk id="12" creationId="{CCEFC444-1519-03DC-D4D2-EAA866F438C3}"/>
          </ac:cxnSpMkLst>
        </pc:cxnChg>
        <pc:cxnChg chg="add mod">
          <ac:chgData name="Manish Sharma" userId="b799adb9ba789c8f" providerId="LiveId" clId="{D10C37F9-2D08-4B3E-9F98-9E9E5C636EAE}" dt="2022-06-10T10:44:16.592" v="278"/>
          <ac:cxnSpMkLst>
            <pc:docMk/>
            <pc:sldMk cId="1918785350" sldId="431"/>
            <ac:cxnSpMk id="16" creationId="{35419643-A5DD-6275-81A5-166698038CC2}"/>
          </ac:cxnSpMkLst>
        </pc:cxnChg>
        <pc:cxnChg chg="add mod">
          <ac:chgData name="Manish Sharma" userId="b799adb9ba789c8f" providerId="LiveId" clId="{D10C37F9-2D08-4B3E-9F98-9E9E5C636EAE}" dt="2022-06-10T10:44:29.521" v="279"/>
          <ac:cxnSpMkLst>
            <pc:docMk/>
            <pc:sldMk cId="1918785350" sldId="431"/>
            <ac:cxnSpMk id="18" creationId="{A6AD221F-131D-7836-1A86-0F5FB5FE51DE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1" creationId="{95AB0466-B755-6624-2379-D34651915E24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2" creationId="{B90BF20F-3B75-03D7-6B21-2A948A6054E0}"/>
          </ac:cxnSpMkLst>
        </pc:cxnChg>
        <pc:cxnChg chg="add mod">
          <ac:chgData name="Manish Sharma" userId="b799adb9ba789c8f" providerId="LiveId" clId="{D10C37F9-2D08-4B3E-9F98-9E9E5C636EAE}" dt="2022-06-10T10:44:41.139" v="280"/>
          <ac:cxnSpMkLst>
            <pc:docMk/>
            <pc:sldMk cId="1918785350" sldId="431"/>
            <ac:cxnSpMk id="23" creationId="{9C24BDD7-B22D-C82C-AD1A-38F96AC35271}"/>
          </ac:cxnSpMkLst>
        </pc:cxnChg>
        <pc:cxnChg chg="add mod">
          <ac:chgData name="Manish Sharma" userId="b799adb9ba789c8f" providerId="LiveId" clId="{D10C37F9-2D08-4B3E-9F98-9E9E5C636EAE}" dt="2022-06-10T10:45:35.888" v="283"/>
          <ac:cxnSpMkLst>
            <pc:docMk/>
            <pc:sldMk cId="1918785350" sldId="431"/>
            <ac:cxnSpMk id="26" creationId="{66D85EC8-7FB7-9FB9-9149-C5B04F1DCA38}"/>
          </ac:cxnSpMkLst>
        </pc:cxnChg>
      </pc:sldChg>
      <pc:sldChg chg="addSp delSp modSp new mod">
        <pc:chgData name="Manish Sharma" userId="b799adb9ba789c8f" providerId="LiveId" clId="{D10C37F9-2D08-4B3E-9F98-9E9E5C636EAE}" dt="2022-06-10T11:18:40.201" v="369" actId="14100"/>
        <pc:sldMkLst>
          <pc:docMk/>
          <pc:sldMk cId="1279698673" sldId="432"/>
        </pc:sldMkLst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2" creationId="{11D1DF32-08BF-86F4-706D-3C635FC2F24D}"/>
          </ac:spMkLst>
        </pc:spChg>
        <pc:spChg chg="del">
          <ac:chgData name="Manish Sharma" userId="b799adb9ba789c8f" providerId="LiveId" clId="{D10C37F9-2D08-4B3E-9F98-9E9E5C636EAE}" dt="2022-06-10T11:17:58.414" v="307" actId="478"/>
          <ac:spMkLst>
            <pc:docMk/>
            <pc:sldMk cId="1279698673" sldId="432"/>
            <ac:spMk id="3" creationId="{1B3502E9-247A-F36E-14D9-B999903682B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4" creationId="{28FBE83E-422F-E7EA-CF0D-B114D3743EC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5" creationId="{BA3E854C-1A5E-8FA7-8162-F5DD50B75E48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6" creationId="{BCF4E889-65AD-0D77-9EAF-0B3C8713B07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7" creationId="{B4196B72-B7AC-3F87-1BFC-8B870D811285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9" creationId="{16EE4326-D430-F774-C357-BD2F42CDD269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1" creationId="{1D5ED55F-9D2B-B5C9-92C3-8DB8B2327C42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3" creationId="{01EDE3AC-41F1-4787-0C1B-D56FF64FE5E7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4" creationId="{6FE04A0B-FE1D-E1C8-A7AB-C38FBAF7A26F}"/>
          </ac:spMkLst>
        </pc:spChg>
        <pc:spChg chg="add mod">
          <ac:chgData name="Manish Sharma" userId="b799adb9ba789c8f" providerId="LiveId" clId="{D10C37F9-2D08-4B3E-9F98-9E9E5C636EAE}" dt="2022-06-10T11:18:04.606" v="367" actId="1037"/>
          <ac:spMkLst>
            <pc:docMk/>
            <pc:sldMk cId="1279698673" sldId="432"/>
            <ac:spMk id="16" creationId="{292C4557-55BF-9851-B499-4874B5563A13}"/>
          </ac:spMkLst>
        </pc:spChg>
        <pc:spChg chg="add mod">
          <ac:chgData name="Manish Sharma" userId="b799adb9ba789c8f" providerId="LiveId" clId="{D10C37F9-2D08-4B3E-9F98-9E9E5C636EAE}" dt="2022-06-10T11:18:40.201" v="369" actId="14100"/>
          <ac:spMkLst>
            <pc:docMk/>
            <pc:sldMk cId="1279698673" sldId="432"/>
            <ac:spMk id="17" creationId="{0BF4A39F-C91F-9A03-F0EF-8F56DF29478B}"/>
          </ac:spMkLst>
        </pc:spChg>
        <pc:spChg chg="add del mod">
          <ac:chgData name="Manish Sharma" userId="b799adb9ba789c8f" providerId="LiveId" clId="{D10C37F9-2D08-4B3E-9F98-9E9E5C636EAE}" dt="2022-06-10T11:18:34.412" v="368" actId="478"/>
          <ac:spMkLst>
            <pc:docMk/>
            <pc:sldMk cId="1279698673" sldId="432"/>
            <ac:spMk id="18" creationId="{BCDDB52E-418F-0EAF-0DB9-93BBB7FDFEC0}"/>
          </ac:spMkLst>
        </pc:sp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8" creationId="{AEEA1D08-135F-2212-62DF-703A5F3637B0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0" creationId="{58729AA9-D37F-26C2-B634-64E84123A764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2" creationId="{1F39ED11-9FCD-0E9C-AB64-82B3784DC569}"/>
          </ac:cxnSpMkLst>
        </pc:cxnChg>
        <pc:cxnChg chg="add mod">
          <ac:chgData name="Manish Sharma" userId="b799adb9ba789c8f" providerId="LiveId" clId="{D10C37F9-2D08-4B3E-9F98-9E9E5C636EAE}" dt="2022-06-10T11:18:04.606" v="367" actId="1037"/>
          <ac:cxnSpMkLst>
            <pc:docMk/>
            <pc:sldMk cId="1279698673" sldId="432"/>
            <ac:cxnSpMk id="15" creationId="{8C33C046-9808-AEA5-BA47-2BC0E236638B}"/>
          </ac:cxnSpMkLst>
        </pc:cxnChg>
      </pc:sldChg>
      <pc:sldChg chg="modSp new mod">
        <pc:chgData name="Manish Sharma" userId="b799adb9ba789c8f" providerId="LiveId" clId="{D10C37F9-2D08-4B3E-9F98-9E9E5C636EAE}" dt="2022-06-10T11:21:27.340" v="534" actId="20577"/>
        <pc:sldMkLst>
          <pc:docMk/>
          <pc:sldMk cId="3075248080" sldId="433"/>
        </pc:sldMkLst>
        <pc:spChg chg="mod">
          <ac:chgData name="Manish Sharma" userId="b799adb9ba789c8f" providerId="LiveId" clId="{D10C37F9-2D08-4B3E-9F98-9E9E5C636EAE}" dt="2022-06-10T11:19:31.151" v="380" actId="20577"/>
          <ac:spMkLst>
            <pc:docMk/>
            <pc:sldMk cId="3075248080" sldId="433"/>
            <ac:spMk id="2" creationId="{AFDDF969-D520-CF94-0631-D98E9E67B022}"/>
          </ac:spMkLst>
        </pc:spChg>
        <pc:spChg chg="mod">
          <ac:chgData name="Manish Sharma" userId="b799adb9ba789c8f" providerId="LiveId" clId="{D10C37F9-2D08-4B3E-9F98-9E9E5C636EAE}" dt="2022-06-10T11:21:27.340" v="534" actId="20577"/>
          <ac:spMkLst>
            <pc:docMk/>
            <pc:sldMk cId="3075248080" sldId="433"/>
            <ac:spMk id="3" creationId="{73CC495C-13B4-7025-22D6-8482CB3C3140}"/>
          </ac:spMkLst>
        </pc:spChg>
      </pc:sldChg>
      <pc:sldChg chg="addSp delSp modSp new del mod">
        <pc:chgData name="Manish Sharma" userId="b799adb9ba789c8f" providerId="LiveId" clId="{D10C37F9-2D08-4B3E-9F98-9E9E5C636EAE}" dt="2022-06-10T11:27:04.318" v="695" actId="2696"/>
        <pc:sldMkLst>
          <pc:docMk/>
          <pc:sldMk cId="3253209716" sldId="434"/>
        </pc:sldMkLst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2" creationId="{0E15146D-278B-120F-7586-01480EA6D6D3}"/>
          </ac:spMkLst>
        </pc:spChg>
        <pc:spChg chg="del">
          <ac:chgData name="Manish Sharma" userId="b799adb9ba789c8f" providerId="LiveId" clId="{D10C37F9-2D08-4B3E-9F98-9E9E5C636EAE}" dt="2022-06-10T11:22:36.295" v="536" actId="478"/>
          <ac:spMkLst>
            <pc:docMk/>
            <pc:sldMk cId="3253209716" sldId="434"/>
            <ac:spMk id="3" creationId="{CBE896F5-5A23-F7F2-885A-409E6F12C129}"/>
          </ac:spMkLst>
        </pc:spChg>
        <pc:spChg chg="add mod">
          <ac:chgData name="Manish Sharma" userId="b799adb9ba789c8f" providerId="LiveId" clId="{D10C37F9-2D08-4B3E-9F98-9E9E5C636EAE}" dt="2022-06-10T11:26:47.753" v="694" actId="1076"/>
          <ac:spMkLst>
            <pc:docMk/>
            <pc:sldMk cId="3253209716" sldId="434"/>
            <ac:spMk id="4" creationId="{D8B177C4-D6F7-3A89-DE92-80B97B9658E8}"/>
          </ac:spMkLst>
        </pc:spChg>
        <pc:spChg chg="add mod">
          <ac:chgData name="Manish Sharma" userId="b799adb9ba789c8f" providerId="LiveId" clId="{D10C37F9-2D08-4B3E-9F98-9E9E5C636EAE}" dt="2022-06-10T11:23:52.876" v="609" actId="3064"/>
          <ac:spMkLst>
            <pc:docMk/>
            <pc:sldMk cId="3253209716" sldId="434"/>
            <ac:spMk id="5" creationId="{45402748-73E8-12EF-E524-55E2E3744E0B}"/>
          </ac:spMkLst>
        </pc:spChg>
        <pc:spChg chg="add mod">
          <ac:chgData name="Manish Sharma" userId="b799adb9ba789c8f" providerId="LiveId" clId="{D10C37F9-2D08-4B3E-9F98-9E9E5C636EAE}" dt="2022-06-10T11:25:08.730" v="670" actId="20577"/>
          <ac:spMkLst>
            <pc:docMk/>
            <pc:sldMk cId="3253209716" sldId="434"/>
            <ac:spMk id="6" creationId="{0DDAB08E-D5C0-633A-43CC-EA36920560A5}"/>
          </ac:spMkLst>
        </pc:spChg>
        <pc:spChg chg="add del mod">
          <ac:chgData name="Manish Sharma" userId="b799adb9ba789c8f" providerId="LiveId" clId="{D10C37F9-2D08-4B3E-9F98-9E9E5C636EAE}" dt="2022-06-10T11:25:23.010" v="672" actId="478"/>
          <ac:spMkLst>
            <pc:docMk/>
            <pc:sldMk cId="3253209716" sldId="434"/>
            <ac:spMk id="7" creationId="{7FDA9A5E-75D9-372E-59A3-79C81185058E}"/>
          </ac:spMkLst>
        </pc:spChg>
        <pc:spChg chg="add mod">
          <ac:chgData name="Manish Sharma" userId="b799adb9ba789c8f" providerId="LiveId" clId="{D10C37F9-2D08-4B3E-9F98-9E9E5C636EAE}" dt="2022-06-10T11:25:36.028" v="693" actId="20577"/>
          <ac:spMkLst>
            <pc:docMk/>
            <pc:sldMk cId="3253209716" sldId="434"/>
            <ac:spMk id="8" creationId="{B7F3F78C-6466-879A-6C9B-3E19953CDE5B}"/>
          </ac:spMkLst>
        </pc:spChg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2BF1AFDE-0EC3-4D20-9ECF-8552883B8CAC}"/>
    <pc:docChg chg="undo custSel addSld modSld">
      <pc:chgData name="Manish Sharma" userId="b799adb9ba789c8f" providerId="LiveId" clId="{2BF1AFDE-0EC3-4D20-9ECF-8552883B8CAC}" dt="2022-07-10T10:30:41.808" v="288" actId="20577"/>
      <pc:docMkLst>
        <pc:docMk/>
      </pc:docMkLst>
      <pc:sldChg chg="add">
        <pc:chgData name="Manish Sharma" userId="b799adb9ba789c8f" providerId="LiveId" clId="{2BF1AFDE-0EC3-4D20-9ECF-8552883B8CAC}" dt="2022-07-09T07:35:11.839" v="79"/>
        <pc:sldMkLst>
          <pc:docMk/>
          <pc:sldMk cId="0" sldId="269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54889720" sldId="272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041794992" sldId="274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929096108" sldId="275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327294765" sldId="27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476634141" sldId="277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742683978" sldId="278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722122107" sldId="28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1870224024" sldId="281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4112244625" sldId="283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2BF1AFDE-0EC3-4D20-9ECF-8552883B8CAC}" dt="2022-07-10T06:16:24.934" v="93" actId="26606"/>
        <pc:sldMkLst>
          <pc:docMk/>
          <pc:sldMk cId="1121659111" sldId="286"/>
        </pc:sldMkLst>
        <pc:spChg chg="del">
          <ac:chgData name="Manish Sharma" userId="b799adb9ba789c8f" providerId="LiveId" clId="{2BF1AFDE-0EC3-4D20-9ECF-8552883B8CAC}" dt="2022-07-10T06:16:13.396" v="92"/>
          <ac:spMkLst>
            <pc:docMk/>
            <pc:sldMk cId="1121659111" sldId="286"/>
            <ac:spMk id="12" creationId="{D4771268-CB57-404A-9271-370EB28F6090}"/>
          </ac:spMkLst>
        </pc:spChg>
        <pc:spChg chg="add">
          <ac:chgData name="Manish Sharma" userId="b799adb9ba789c8f" providerId="LiveId" clId="{2BF1AFDE-0EC3-4D20-9ECF-8552883B8CAC}" dt="2022-07-10T06:16:24.934" v="93" actId="26606"/>
          <ac:spMkLst>
            <pc:docMk/>
            <pc:sldMk cId="1121659111" sldId="286"/>
            <ac:spMk id="14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2BF1AFDE-0EC3-4D20-9ECF-8552883B8CAC}" dt="2022-07-09T11:02:34.249" v="86" actId="26606"/>
        <pc:sldMkLst>
          <pc:docMk/>
          <pc:sldMk cId="4019827636" sldId="289"/>
        </pc:sldMkLst>
        <pc:spChg chg="del">
          <ac:chgData name="Manish Sharma" userId="b799adb9ba789c8f" providerId="LiveId" clId="{2BF1AFDE-0EC3-4D20-9ECF-8552883B8CAC}" dt="2022-07-09T11:02:20.504" v="85"/>
          <ac:spMkLst>
            <pc:docMk/>
            <pc:sldMk cId="4019827636" sldId="289"/>
            <ac:spMk id="8" creationId="{D4771268-CB57-404A-9271-370EB28F6090}"/>
          </ac:spMkLst>
        </pc:spChg>
        <pc:spChg chg="add">
          <ac:chgData name="Manish Sharma" userId="b799adb9ba789c8f" providerId="LiveId" clId="{2BF1AFDE-0EC3-4D20-9ECF-8552883B8CAC}" dt="2022-07-09T11:02:34.249" v="86" actId="26606"/>
          <ac:spMkLst>
            <pc:docMk/>
            <pc:sldMk cId="4019827636" sldId="289"/>
            <ac:spMk id="10" creationId="{D4771268-CB57-404A-9271-370EB28F6090}"/>
          </ac:spMkLst>
        </pc:spChg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4234741750" sldId="290"/>
        </pc:sldMkLst>
      </pc:sldChg>
      <pc:sldChg chg="add">
        <pc:chgData name="Manish Sharma" userId="b799adb9ba789c8f" providerId="LiveId" clId="{2BF1AFDE-0EC3-4D20-9ECF-8552883B8CAC}" dt="2022-07-09T07:35:11.839" v="79"/>
        <pc:sldMkLst>
          <pc:docMk/>
          <pc:sldMk cId="3252480271" sldId="291"/>
        </pc:sldMkLst>
      </pc:sldChg>
      <pc:sldChg chg="add">
        <pc:chgData name="Manish Sharma" userId="b799adb9ba789c8f" providerId="LiveId" clId="{2BF1AFDE-0EC3-4D20-9ECF-8552883B8CAC}" dt="2022-07-09T08:15:55.920" v="83"/>
        <pc:sldMkLst>
          <pc:docMk/>
          <pc:sldMk cId="3578439419" sldId="310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483723510" sldId="311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383157330" sldId="312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771078964" sldId="314"/>
        </pc:sldMkLst>
      </pc:sldChg>
      <pc:sldChg chg="modSp add mod">
        <pc:chgData name="Manish Sharma" userId="b799adb9ba789c8f" providerId="LiveId" clId="{2BF1AFDE-0EC3-4D20-9ECF-8552883B8CAC}" dt="2022-07-09T07:44:18.032" v="82" actId="20577"/>
        <pc:sldMkLst>
          <pc:docMk/>
          <pc:sldMk cId="2175462724" sldId="315"/>
        </pc:sldMkLst>
        <pc:spChg chg="mod">
          <ac:chgData name="Manish Sharma" userId="b799adb9ba789c8f" providerId="LiveId" clId="{2BF1AFDE-0EC3-4D20-9ECF-8552883B8CAC}" dt="2022-07-09T07:44:18.032" v="82" actId="20577"/>
          <ac:spMkLst>
            <pc:docMk/>
            <pc:sldMk cId="2175462724" sldId="315"/>
            <ac:spMk id="2" creationId="{BF919E08-DABE-4D26-A697-DA39F6EF6EA6}"/>
          </ac:spMkLst>
        </pc:spChg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1542734719" sldId="316"/>
        </pc:sldMkLst>
      </pc:sldChg>
      <pc:sldChg chg="modSp add mod">
        <pc:chgData name="Manish Sharma" userId="b799adb9ba789c8f" providerId="LiveId" clId="{2BF1AFDE-0EC3-4D20-9ECF-8552883B8CAC}" dt="2022-07-10T03:58:22.486" v="90" actId="20577"/>
        <pc:sldMkLst>
          <pc:docMk/>
          <pc:sldMk cId="2020432023" sldId="317"/>
        </pc:sldMkLst>
        <pc:spChg chg="mod">
          <ac:chgData name="Manish Sharma" userId="b799adb9ba789c8f" providerId="LiveId" clId="{2BF1AFDE-0EC3-4D20-9ECF-8552883B8CAC}" dt="2022-07-10T03:58:22.486" v="90" actId="20577"/>
          <ac:spMkLst>
            <pc:docMk/>
            <pc:sldMk cId="2020432023" sldId="317"/>
            <ac:spMk id="3" creationId="{E7DEAAA0-D27D-4047-86B8-42F8246DD7D7}"/>
          </ac:spMkLst>
        </pc:spChg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992083087" sldId="318"/>
        </pc:sldMkLst>
      </pc:sldChg>
      <pc:sldChg chg="add">
        <pc:chgData name="Manish Sharma" userId="b799adb9ba789c8f" providerId="LiveId" clId="{2BF1AFDE-0EC3-4D20-9ECF-8552883B8CAC}" dt="2022-07-10T06:16:13.396" v="92"/>
        <pc:sldMkLst>
          <pc:docMk/>
          <pc:sldMk cId="2677077442" sldId="319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976549785" sldId="320"/>
        </pc:sldMkLst>
      </pc:sldChg>
      <pc:sldChg chg="add">
        <pc:chgData name="Manish Sharma" userId="b799adb9ba789c8f" providerId="LiveId" clId="{2BF1AFDE-0EC3-4D20-9ECF-8552883B8CAC}" dt="2022-07-10T06:44:58.596" v="94"/>
        <pc:sldMkLst>
          <pc:docMk/>
          <pc:sldMk cId="1393763600" sldId="321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2086204329" sldId="322"/>
        </pc:sldMkLst>
      </pc:sldChg>
      <pc:sldChg chg="add">
        <pc:chgData name="Manish Sharma" userId="b799adb9ba789c8f" providerId="LiveId" clId="{2BF1AFDE-0EC3-4D20-9ECF-8552883B8CAC}" dt="2022-07-10T09:31:50.487" v="97"/>
        <pc:sldMkLst>
          <pc:docMk/>
          <pc:sldMk cId="4024640257" sldId="323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869922491" sldId="324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743372294" sldId="326"/>
        </pc:sldMkLst>
      </pc:sldChg>
      <pc:sldChg chg="add">
        <pc:chgData name="Manish Sharma" userId="b799adb9ba789c8f" providerId="LiveId" clId="{2BF1AFDE-0EC3-4D20-9ECF-8552883B8CAC}" dt="2022-07-10T07:15:48.103" v="95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2BF1AFDE-0EC3-4D20-9ECF-8552883B8CAC}" dt="2022-07-09T04:20:44.419" v="13" actId="1076"/>
        <pc:sldMkLst>
          <pc:docMk/>
          <pc:sldMk cId="1759597176" sldId="340"/>
        </pc:sldMkLst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2" creationId="{DE86B621-A180-B077-8917-7AE2A6C92430}"/>
          </ac:spMkLst>
        </pc:spChg>
        <pc:spChg chg="del">
          <ac:chgData name="Manish Sharma" userId="b799adb9ba789c8f" providerId="LiveId" clId="{2BF1AFDE-0EC3-4D20-9ECF-8552883B8CAC}" dt="2022-07-09T04:17:32.794" v="1" actId="478"/>
          <ac:spMkLst>
            <pc:docMk/>
            <pc:sldMk cId="1759597176" sldId="340"/>
            <ac:spMk id="3" creationId="{B2DCE0C6-1103-2B8C-F4B6-F25861244902}"/>
          </ac:spMkLst>
        </pc:spChg>
        <pc:spChg chg="add mod">
          <ac:chgData name="Manish Sharma" userId="b799adb9ba789c8f" providerId="LiveId" clId="{2BF1AFDE-0EC3-4D20-9ECF-8552883B8CAC}" dt="2022-07-09T04:17:47.523" v="2"/>
          <ac:spMkLst>
            <pc:docMk/>
            <pc:sldMk cId="1759597176" sldId="340"/>
            <ac:spMk id="4" creationId="{2DE2C675-6494-FBBE-B273-052ADB427075}"/>
          </ac:spMkLst>
        </pc:spChg>
        <pc:spChg chg="add mod">
          <ac:chgData name="Manish Sharma" userId="b799adb9ba789c8f" providerId="LiveId" clId="{2BF1AFDE-0EC3-4D20-9ECF-8552883B8CAC}" dt="2022-07-09T04:17:54.896" v="3"/>
          <ac:spMkLst>
            <pc:docMk/>
            <pc:sldMk cId="1759597176" sldId="340"/>
            <ac:spMk id="5" creationId="{B43BE87F-3515-F8B5-6569-1AB6D0633716}"/>
          </ac:spMkLst>
        </pc:spChg>
        <pc:spChg chg="add mod">
          <ac:chgData name="Manish Sharma" userId="b799adb9ba789c8f" providerId="LiveId" clId="{2BF1AFDE-0EC3-4D20-9ECF-8552883B8CAC}" dt="2022-07-09T04:18:04.824" v="4"/>
          <ac:spMkLst>
            <pc:docMk/>
            <pc:sldMk cId="1759597176" sldId="340"/>
            <ac:spMk id="6" creationId="{995F82A9-594B-69B7-82DD-E1CB8A3DABCD}"/>
          </ac:spMkLst>
        </pc:spChg>
        <pc:spChg chg="add mod">
          <ac:chgData name="Manish Sharma" userId="b799adb9ba789c8f" providerId="LiveId" clId="{2BF1AFDE-0EC3-4D20-9ECF-8552883B8CAC}" dt="2022-07-09T04:18:18.998" v="5"/>
          <ac:spMkLst>
            <pc:docMk/>
            <pc:sldMk cId="1759597176" sldId="340"/>
            <ac:spMk id="7" creationId="{A8D3CFB0-ADB3-1D10-B6B9-C4AAA56653F8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8" creationId="{4E103A61-A10F-06C8-6563-59495D6D349D}"/>
          </ac:spMkLst>
        </pc:spChg>
        <pc:spChg chg="add mod">
          <ac:chgData name="Manish Sharma" userId="b799adb9ba789c8f" providerId="LiveId" clId="{2BF1AFDE-0EC3-4D20-9ECF-8552883B8CAC}" dt="2022-07-09T04:18:33.274" v="6"/>
          <ac:spMkLst>
            <pc:docMk/>
            <pc:sldMk cId="1759597176" sldId="340"/>
            <ac:spMk id="9" creationId="{F19BA9C8-C540-E82C-0D02-A7EE0ED788AF}"/>
          </ac:spMkLst>
        </pc:spChg>
        <pc:spChg chg="add mod">
          <ac:chgData name="Manish Sharma" userId="b799adb9ba789c8f" providerId="LiveId" clId="{2BF1AFDE-0EC3-4D20-9ECF-8552883B8CAC}" dt="2022-07-09T04:18:54.791" v="7"/>
          <ac:spMkLst>
            <pc:docMk/>
            <pc:sldMk cId="1759597176" sldId="340"/>
            <ac:spMk id="10" creationId="{ED7D5D7B-EBBE-0FE6-C3FC-565CB78F4C2A}"/>
          </ac:spMkLst>
        </pc:spChg>
        <pc:spChg chg="add mod">
          <ac:chgData name="Manish Sharma" userId="b799adb9ba789c8f" providerId="LiveId" clId="{2BF1AFDE-0EC3-4D20-9ECF-8552883B8CAC}" dt="2022-07-09T04:18:58.558" v="8"/>
          <ac:spMkLst>
            <pc:docMk/>
            <pc:sldMk cId="1759597176" sldId="340"/>
            <ac:spMk id="11" creationId="{51F4A848-199A-1EE7-18FA-4D18AF2D9DBF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2" creationId="{847E1FEF-9326-0280-7C5E-84D343298D78}"/>
          </ac:spMkLst>
        </pc:spChg>
        <pc:spChg chg="add mod">
          <ac:chgData name="Manish Sharma" userId="b799adb9ba789c8f" providerId="LiveId" clId="{2BF1AFDE-0EC3-4D20-9ECF-8552883B8CAC}" dt="2022-07-09T04:19:09.988" v="9"/>
          <ac:spMkLst>
            <pc:docMk/>
            <pc:sldMk cId="1759597176" sldId="340"/>
            <ac:spMk id="13" creationId="{99F002A6-9FB7-0A8D-683E-2D9E33036C0D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4" creationId="{E677776B-C5F0-95E1-04FD-CBB6B2C7D61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5" creationId="{0B7CE7E1-7D1F-5E25-972C-9CB76F847226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6" creationId="{618D92CF-8860-654D-1B39-5A75C6AE1DDB}"/>
          </ac:spMkLst>
        </pc:spChg>
        <pc:spChg chg="add mod">
          <ac:chgData name="Manish Sharma" userId="b799adb9ba789c8f" providerId="LiveId" clId="{2BF1AFDE-0EC3-4D20-9ECF-8552883B8CAC}" dt="2022-07-09T04:20:22.834" v="11" actId="1076"/>
          <ac:spMkLst>
            <pc:docMk/>
            <pc:sldMk cId="1759597176" sldId="340"/>
            <ac:spMk id="17" creationId="{0976C608-1676-5F82-3A71-85C4E73732F0}"/>
          </ac:spMkLst>
        </pc:spChg>
        <pc:spChg chg="add mod">
          <ac:chgData name="Manish Sharma" userId="b799adb9ba789c8f" providerId="LiveId" clId="{2BF1AFDE-0EC3-4D20-9ECF-8552883B8CAC}" dt="2022-07-09T04:20:44.419" v="13" actId="1076"/>
          <ac:spMkLst>
            <pc:docMk/>
            <pc:sldMk cId="1759597176" sldId="340"/>
            <ac:spMk id="18" creationId="{75E4BB66-0109-7A59-C380-12CFE7E6A427}"/>
          </ac:spMkLst>
        </pc:spChg>
        <pc:spChg chg="add mod">
          <ac:chgData name="Manish Sharma" userId="b799adb9ba789c8f" providerId="LiveId" clId="{2BF1AFDE-0EC3-4D20-9ECF-8552883B8CAC}" dt="2022-07-09T04:20:36.424" v="12"/>
          <ac:spMkLst>
            <pc:docMk/>
            <pc:sldMk cId="1759597176" sldId="340"/>
            <ac:spMk id="19" creationId="{19720AAD-FBCE-05F9-721C-51CDFEEC9A0F}"/>
          </ac:spMkLst>
        </pc:spChg>
      </pc:sldChg>
      <pc:sldChg chg="addSp delSp modSp new mod">
        <pc:chgData name="Manish Sharma" userId="b799adb9ba789c8f" providerId="LiveId" clId="{2BF1AFDE-0EC3-4D20-9ECF-8552883B8CAC}" dt="2022-07-09T05:12:08.196" v="77"/>
        <pc:sldMkLst>
          <pc:docMk/>
          <pc:sldMk cId="904529819" sldId="341"/>
        </pc:sldMkLst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2" creationId="{ACCF22C3-CD0B-B746-2805-B962B10E4179}"/>
          </ac:spMkLst>
        </pc:spChg>
        <pc:spChg chg="del">
          <ac:chgData name="Manish Sharma" userId="b799adb9ba789c8f" providerId="LiveId" clId="{2BF1AFDE-0EC3-4D20-9ECF-8552883B8CAC}" dt="2022-07-09T04:44:57.602" v="15" actId="478"/>
          <ac:spMkLst>
            <pc:docMk/>
            <pc:sldMk cId="904529819" sldId="341"/>
            <ac:spMk id="3" creationId="{C587AD9D-33EB-3F2A-A0FA-D6C758B775C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4" creationId="{1FF50DD5-61CA-21B7-C805-7224B4817E27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5" creationId="{5D09AF4B-F8C6-D47C-3EC4-F4DDBE44B799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6" creationId="{EDFB4739-55E6-9815-F8EF-F60A62C9811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7" creationId="{34F44845-C078-D459-F12F-51C0F051AC4C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9" creationId="{1B0B153A-F2D5-4EEE-3C45-E3A5BD245B6D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1" creationId="{05F58250-D973-1412-A377-5AC83CF5215E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3" creationId="{5C1CB493-88D7-639C-D05C-4B48B773A176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4" creationId="{65766597-B5F2-9201-C670-28215E1854CF}"/>
          </ac:spMkLst>
        </pc:spChg>
        <pc:spChg chg="add mod">
          <ac:chgData name="Manish Sharma" userId="b799adb9ba789c8f" providerId="LiveId" clId="{2BF1AFDE-0EC3-4D20-9ECF-8552883B8CAC}" dt="2022-07-09T04:44:58.043" v="16"/>
          <ac:spMkLst>
            <pc:docMk/>
            <pc:sldMk cId="904529819" sldId="341"/>
            <ac:spMk id="16" creationId="{F70BE620-EAFD-4520-B470-AA3BE72EB63F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7" creationId="{73AFFA85-AB31-F6E4-456B-5515D51912D7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8" creationId="{912D2C3D-D7BC-0A4B-42F0-1A8B33D8A1F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19" creationId="{CD7D8A31-F33C-E7CD-3A7F-C13EC9E0D68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0" creationId="{39969C85-EF15-8838-194E-3B46F8273B4A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2" creationId="{E6EE402C-4429-EE67-CB8F-71E871ECE80C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4" creationId="{114535B8-DC43-CF6B-12E1-1021CCF851B2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6" creationId="{216B36A2-A66D-4EFC-957B-2E892FF9BF4D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7" creationId="{AC597AFA-3546-4CFA-F772-A503DD2081B3}"/>
          </ac:spMkLst>
        </pc:spChg>
        <pc:spChg chg="add mod">
          <ac:chgData name="Manish Sharma" userId="b799adb9ba789c8f" providerId="LiveId" clId="{2BF1AFDE-0EC3-4D20-9ECF-8552883B8CAC}" dt="2022-07-09T05:11:44.684" v="74" actId="1076"/>
          <ac:spMkLst>
            <pc:docMk/>
            <pc:sldMk cId="904529819" sldId="341"/>
            <ac:spMk id="29" creationId="{D6569DDC-01D3-26AD-C611-8C4DD14DD2EF}"/>
          </ac:spMkLst>
        </pc:spChg>
        <pc:spChg chg="add mod">
          <ac:chgData name="Manish Sharma" userId="b799adb9ba789c8f" providerId="LiveId" clId="{2BF1AFDE-0EC3-4D20-9ECF-8552883B8CAC}" dt="2022-07-09T05:11:59.327" v="76" actId="17032"/>
          <ac:spMkLst>
            <pc:docMk/>
            <pc:sldMk cId="904529819" sldId="341"/>
            <ac:spMk id="30" creationId="{9B3114E4-C899-6682-DC47-316F3A07B871}"/>
          </ac:spMkLst>
        </pc:spChg>
        <pc:spChg chg="add mod">
          <ac:chgData name="Manish Sharma" userId="b799adb9ba789c8f" providerId="LiveId" clId="{2BF1AFDE-0EC3-4D20-9ECF-8552883B8CAC}" dt="2022-07-09T05:12:08.196" v="77"/>
          <ac:spMkLst>
            <pc:docMk/>
            <pc:sldMk cId="904529819" sldId="341"/>
            <ac:spMk id="31" creationId="{811407B4-28EB-C697-1913-5E780605B317}"/>
          </ac:spMkLst>
        </pc:sp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8" creationId="{48A68C6A-F57F-751D-222B-46BB1B0B8390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0" creationId="{E11A57D1-1ED3-012B-F50B-8716F727407D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2" creationId="{98124E74-64D9-7904-E26B-19057C99EAE1}"/>
          </ac:cxnSpMkLst>
        </pc:cxnChg>
        <pc:cxnChg chg="add mod">
          <ac:chgData name="Manish Sharma" userId="b799adb9ba789c8f" providerId="LiveId" clId="{2BF1AFDE-0EC3-4D20-9ECF-8552883B8CAC}" dt="2022-07-09T04:44:58.043" v="16"/>
          <ac:cxnSpMkLst>
            <pc:docMk/>
            <pc:sldMk cId="904529819" sldId="341"/>
            <ac:cxnSpMk id="15" creationId="{B022FC52-F0E5-535A-0C46-EBA8641C6D2C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1" creationId="{7AEB3EFD-0B9A-EF82-95B2-7484F5948F9D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3" creationId="{021F0ABA-D0F7-CD42-A98A-07EABA8C0850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5" creationId="{DE698EF4-2407-2164-4C84-B722B2EE1BC6}"/>
          </ac:cxnSpMkLst>
        </pc:cxnChg>
        <pc:cxnChg chg="add mod">
          <ac:chgData name="Manish Sharma" userId="b799adb9ba789c8f" providerId="LiveId" clId="{2BF1AFDE-0EC3-4D20-9ECF-8552883B8CAC}" dt="2022-07-09T05:11:44.684" v="74" actId="1076"/>
          <ac:cxnSpMkLst>
            <pc:docMk/>
            <pc:sldMk cId="904529819" sldId="341"/>
            <ac:cxnSpMk id="28" creationId="{4CC4ADB6-4DA5-DA80-3126-ECC5B7AA09FB}"/>
          </ac:cxnSpMkLst>
        </pc:cxnChg>
      </pc:sldChg>
      <pc:sldChg chg="add">
        <pc:chgData name="Manish Sharma" userId="b799adb9ba789c8f" providerId="LiveId" clId="{2BF1AFDE-0EC3-4D20-9ECF-8552883B8CAC}" dt="2022-07-09T04:55:44.118" v="17"/>
        <pc:sldMkLst>
          <pc:docMk/>
          <pc:sldMk cId="2776938112" sldId="342"/>
        </pc:sldMkLst>
      </pc:sldChg>
      <pc:sldChg chg="modSp add mod">
        <pc:chgData name="Manish Sharma" userId="b799adb9ba789c8f" providerId="LiveId" clId="{2BF1AFDE-0EC3-4D20-9ECF-8552883B8CAC}" dt="2022-07-09T04:58:24.691" v="72" actId="20577"/>
        <pc:sldMkLst>
          <pc:docMk/>
          <pc:sldMk cId="3993440468" sldId="343"/>
        </pc:sldMkLst>
        <pc:spChg chg="mod">
          <ac:chgData name="Manish Sharma" userId="b799adb9ba789c8f" providerId="LiveId" clId="{2BF1AFDE-0EC3-4D20-9ECF-8552883B8CAC}" dt="2022-07-09T04:58:24.691" v="72" actId="20577"/>
          <ac:spMkLst>
            <pc:docMk/>
            <pc:sldMk cId="3993440468" sldId="343"/>
            <ac:spMk id="3" creationId="{39FB623C-F46A-495F-8960-3A18FFD41550}"/>
          </ac:spMkLst>
        </pc:spChg>
      </pc:sldChg>
      <pc:sldChg chg="add">
        <pc:chgData name="Manish Sharma" userId="b799adb9ba789c8f" providerId="LiveId" clId="{2BF1AFDE-0EC3-4D20-9ECF-8552883B8CAC}" dt="2022-07-09T04:57:06.142" v="19"/>
        <pc:sldMkLst>
          <pc:docMk/>
          <pc:sldMk cId="3608487870" sldId="344"/>
        </pc:sldMkLst>
      </pc:sldChg>
      <pc:sldChg chg="add">
        <pc:chgData name="Manish Sharma" userId="b799adb9ba789c8f" providerId="LiveId" clId="{2BF1AFDE-0EC3-4D20-9ECF-8552883B8CAC}" dt="2022-07-09T05:14:15.169" v="78"/>
        <pc:sldMkLst>
          <pc:docMk/>
          <pc:sldMk cId="4180571744" sldId="345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995173291" sldId="346"/>
        </pc:sldMkLst>
      </pc:sldChg>
      <pc:sldChg chg="add">
        <pc:chgData name="Manish Sharma" userId="b799adb9ba789c8f" providerId="LiveId" clId="{2BF1AFDE-0EC3-4D20-9ECF-8552883B8CAC}" dt="2022-07-09T11:02:20.504" v="85"/>
        <pc:sldMkLst>
          <pc:docMk/>
          <pc:sldMk cId="2033417303" sldId="347"/>
        </pc:sldMkLst>
      </pc:sldChg>
      <pc:sldChg chg="modSp add mod">
        <pc:chgData name="Manish Sharma" userId="b799adb9ba789c8f" providerId="LiveId" clId="{2BF1AFDE-0EC3-4D20-9ECF-8552883B8CAC}" dt="2022-07-09T11:02:41.877" v="87" actId="20577"/>
        <pc:sldMkLst>
          <pc:docMk/>
          <pc:sldMk cId="3813401604" sldId="348"/>
        </pc:sldMkLst>
        <pc:spChg chg="mod">
          <ac:chgData name="Manish Sharma" userId="b799adb9ba789c8f" providerId="LiveId" clId="{2BF1AFDE-0EC3-4D20-9ECF-8552883B8CAC}" dt="2022-07-09T11:02:41.877" v="87" actId="20577"/>
          <ac:spMkLst>
            <pc:docMk/>
            <pc:sldMk cId="3813401604" sldId="348"/>
            <ac:spMk id="3" creationId="{5D85F295-DC90-6AAF-F01D-5F34C3200302}"/>
          </ac:spMkLst>
        </pc:spChg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3787089593" sldId="358"/>
        </pc:sldMkLst>
      </pc:sldChg>
      <pc:sldChg chg="add">
        <pc:chgData name="Manish Sharma" userId="b799adb9ba789c8f" providerId="LiveId" clId="{2BF1AFDE-0EC3-4D20-9ECF-8552883B8CAC}" dt="2022-07-10T09:32:18.698" v="98"/>
        <pc:sldMkLst>
          <pc:docMk/>
          <pc:sldMk cId="945998607" sldId="359"/>
        </pc:sldMkLst>
      </pc:sldChg>
      <pc:sldChg chg="add">
        <pc:chgData name="Manish Sharma" userId="b799adb9ba789c8f" providerId="LiveId" clId="{2BF1AFDE-0EC3-4D20-9ECF-8552883B8CAC}" dt="2022-07-10T09:44:40.209" v="99"/>
        <pc:sldMkLst>
          <pc:docMk/>
          <pc:sldMk cId="972214110" sldId="360"/>
        </pc:sldMkLst>
      </pc:sldChg>
      <pc:sldChg chg="add">
        <pc:chgData name="Manish Sharma" userId="b799adb9ba789c8f" providerId="LiveId" clId="{2BF1AFDE-0EC3-4D20-9ECF-8552883B8CAC}" dt="2022-07-10T10:28:53.928" v="274"/>
        <pc:sldMkLst>
          <pc:docMk/>
          <pc:sldMk cId="3963583470" sldId="363"/>
        </pc:sldMkLst>
      </pc:sldChg>
      <pc:sldChg chg="add">
        <pc:chgData name="Manish Sharma" userId="b799adb9ba789c8f" providerId="LiveId" clId="{2BF1AFDE-0EC3-4D20-9ECF-8552883B8CAC}" dt="2022-07-10T09:08:30.169" v="96"/>
        <pc:sldMkLst>
          <pc:docMk/>
          <pc:sldMk cId="3826694408" sldId="430"/>
        </pc:sldMkLst>
      </pc:sldChg>
      <pc:sldChg chg="delSp modSp add mod">
        <pc:chgData name="Manish Sharma" userId="b799adb9ba789c8f" providerId="LiveId" clId="{2BF1AFDE-0EC3-4D20-9ECF-8552883B8CAC}" dt="2022-07-10T09:46:26.629" v="178" actId="1037"/>
        <pc:sldMkLst>
          <pc:docMk/>
          <pc:sldMk cId="473108907" sldId="431"/>
        </pc:sldMkLst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4" creationId="{1FF50DD5-61CA-21B7-C805-7224B4817E27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5" creationId="{5D09AF4B-F8C6-D47C-3EC4-F4DDBE44B799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6" creationId="{EDFB4739-55E6-9815-F8EF-F60A62C9811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7" creationId="{34F44845-C078-D459-F12F-51C0F051AC4C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9" creationId="{1B0B153A-F2D5-4EEE-3C45-E3A5BD245B6D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1" creationId="{05F58250-D973-1412-A377-5AC83CF5215E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3" creationId="{5C1CB493-88D7-639C-D05C-4B48B773A176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4" creationId="{65766597-B5F2-9201-C670-28215E1854CF}"/>
          </ac:spMkLst>
        </pc:spChg>
        <pc:spChg chg="del">
          <ac:chgData name="Manish Sharma" userId="b799adb9ba789c8f" providerId="LiveId" clId="{2BF1AFDE-0EC3-4D20-9ECF-8552883B8CAC}" dt="2022-07-10T09:45:34.246" v="101" actId="478"/>
          <ac:spMkLst>
            <pc:docMk/>
            <pc:sldMk cId="473108907" sldId="431"/>
            <ac:spMk id="16" creationId="{F70BE620-EAFD-4520-B470-AA3BE72EB63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7" creationId="{73AFFA85-AB31-F6E4-456B-5515D51912D7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8" creationId="{912D2C3D-D7BC-0A4B-42F0-1A8B33D8A1F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19" creationId="{CD7D8A31-F33C-E7CD-3A7F-C13EC9E0D68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0" creationId="{39969C85-EF15-8838-194E-3B46F8273B4A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2" creationId="{E6EE402C-4429-EE67-CB8F-71E871ECE80C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4" creationId="{114535B8-DC43-CF6B-12E1-1021CCF851B2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6" creationId="{216B36A2-A66D-4EFC-957B-2E892FF9BF4D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7" creationId="{AC597AFA-3546-4CFA-F772-A503DD2081B3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29" creationId="{D6569DDC-01D3-26AD-C611-8C4DD14DD2EF}"/>
          </ac:spMkLst>
        </pc:spChg>
        <pc:spChg chg="mod">
          <ac:chgData name="Manish Sharma" userId="b799adb9ba789c8f" providerId="LiveId" clId="{2BF1AFDE-0EC3-4D20-9ECF-8552883B8CAC}" dt="2022-07-10T09:46:26.629" v="178" actId="1037"/>
          <ac:spMkLst>
            <pc:docMk/>
            <pc:sldMk cId="473108907" sldId="431"/>
            <ac:spMk id="30" creationId="{9B3114E4-C899-6682-DC47-316F3A07B871}"/>
          </ac:spMkLst>
        </pc:spChg>
        <pc:spChg chg="del">
          <ac:chgData name="Manish Sharma" userId="b799adb9ba789c8f" providerId="LiveId" clId="{2BF1AFDE-0EC3-4D20-9ECF-8552883B8CAC}" dt="2022-07-10T09:46:16.284" v="103" actId="478"/>
          <ac:spMkLst>
            <pc:docMk/>
            <pc:sldMk cId="473108907" sldId="431"/>
            <ac:spMk id="31" creationId="{811407B4-28EB-C697-1913-5E780605B317}"/>
          </ac:spMkLst>
        </pc:sp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8" creationId="{48A68C6A-F57F-751D-222B-46BB1B0B8390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0" creationId="{E11A57D1-1ED3-012B-F50B-8716F727407D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2" creationId="{98124E74-64D9-7904-E26B-19057C99EAE1}"/>
          </ac:cxnSpMkLst>
        </pc:cxnChg>
        <pc:cxnChg chg="del mod">
          <ac:chgData name="Manish Sharma" userId="b799adb9ba789c8f" providerId="LiveId" clId="{2BF1AFDE-0EC3-4D20-9ECF-8552883B8CAC}" dt="2022-07-10T09:45:34.246" v="101" actId="478"/>
          <ac:cxnSpMkLst>
            <pc:docMk/>
            <pc:sldMk cId="473108907" sldId="431"/>
            <ac:cxnSpMk id="15" creationId="{B022FC52-F0E5-535A-0C46-EBA8641C6D2C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1" creationId="{7AEB3EFD-0B9A-EF82-95B2-7484F5948F9D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3" creationId="{021F0ABA-D0F7-CD42-A98A-07EABA8C0850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5" creationId="{DE698EF4-2407-2164-4C84-B722B2EE1BC6}"/>
          </ac:cxnSpMkLst>
        </pc:cxnChg>
        <pc:cxnChg chg="mod">
          <ac:chgData name="Manish Sharma" userId="b799adb9ba789c8f" providerId="LiveId" clId="{2BF1AFDE-0EC3-4D20-9ECF-8552883B8CAC}" dt="2022-07-10T09:46:26.629" v="178" actId="1037"/>
          <ac:cxnSpMkLst>
            <pc:docMk/>
            <pc:sldMk cId="473108907" sldId="431"/>
            <ac:cxnSpMk id="28" creationId="{4CC4ADB6-4DA5-DA80-3126-ECC5B7AA09FB}"/>
          </ac:cxnSpMkLst>
        </pc:cxnChg>
      </pc:sldChg>
      <pc:sldChg chg="addSp delSp modSp new mod">
        <pc:chgData name="Manish Sharma" userId="b799adb9ba789c8f" providerId="LiveId" clId="{2BF1AFDE-0EC3-4D20-9ECF-8552883B8CAC}" dt="2022-07-10T09:48:54.420" v="191"/>
        <pc:sldMkLst>
          <pc:docMk/>
          <pc:sldMk cId="2070434137" sldId="432"/>
        </pc:sldMkLst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2" creationId="{9FA073E0-41B4-E4FD-0650-33A56530D1DC}"/>
          </ac:spMkLst>
        </pc:spChg>
        <pc:spChg chg="del">
          <ac:chgData name="Manish Sharma" userId="b799adb9ba789c8f" providerId="LiveId" clId="{2BF1AFDE-0EC3-4D20-9ECF-8552883B8CAC}" dt="2022-07-10T09:46:34.467" v="180" actId="478"/>
          <ac:spMkLst>
            <pc:docMk/>
            <pc:sldMk cId="2070434137" sldId="432"/>
            <ac:spMk id="3" creationId="{814B612D-FE28-7972-C3DC-C91250A470C2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4" creationId="{73E4AC0D-48CF-9363-9A0D-4F63852E4209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6" creationId="{89DB6D1C-30EC-86B2-0031-A638188BF068}"/>
          </ac:spMkLst>
        </pc:spChg>
        <pc:spChg chg="add mod">
          <ac:chgData name="Manish Sharma" userId="b799adb9ba789c8f" providerId="LiveId" clId="{2BF1AFDE-0EC3-4D20-9ECF-8552883B8CAC}" dt="2022-07-10T09:46:48.757" v="181"/>
          <ac:spMkLst>
            <pc:docMk/>
            <pc:sldMk cId="2070434137" sldId="432"/>
            <ac:spMk id="7" creationId="{CE8143A6-2DE3-F930-41EC-A7FEE31FAF77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9" creationId="{41A911E7-C78B-1A12-142C-F8EE695E0E82}"/>
          </ac:spMkLst>
        </pc:spChg>
        <pc:spChg chg="add mod">
          <ac:chgData name="Manish Sharma" userId="b799adb9ba789c8f" providerId="LiveId" clId="{2BF1AFDE-0EC3-4D20-9ECF-8552883B8CAC}" dt="2022-07-10T09:47:00.649" v="182"/>
          <ac:spMkLst>
            <pc:docMk/>
            <pc:sldMk cId="2070434137" sldId="432"/>
            <ac:spMk id="10" creationId="{5C76D3AB-94AA-BDD4-E090-8B079556B32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2" creationId="{ED91C81F-F92D-8BA0-96F9-A2F09C27D694}"/>
          </ac:spMkLst>
        </pc:spChg>
        <pc:spChg chg="add mod">
          <ac:chgData name="Manish Sharma" userId="b799adb9ba789c8f" providerId="LiveId" clId="{2BF1AFDE-0EC3-4D20-9ECF-8552883B8CAC}" dt="2022-07-10T09:47:08.155" v="183"/>
          <ac:spMkLst>
            <pc:docMk/>
            <pc:sldMk cId="2070434137" sldId="432"/>
            <ac:spMk id="13" creationId="{688D7AD7-6A5B-1312-CB05-D1B3ED1E397C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4" creationId="{37088E4C-34DC-3427-A2C3-B49CF6759B9F}"/>
          </ac:spMkLst>
        </pc:spChg>
        <pc:spChg chg="add mod">
          <ac:chgData name="Manish Sharma" userId="b799adb9ba789c8f" providerId="LiveId" clId="{2BF1AFDE-0EC3-4D20-9ECF-8552883B8CAC}" dt="2022-07-10T09:47:15.071" v="184"/>
          <ac:spMkLst>
            <pc:docMk/>
            <pc:sldMk cId="2070434137" sldId="432"/>
            <ac:spMk id="16" creationId="{735281F0-5EFE-3744-9251-C21A5FF97F27}"/>
          </ac:spMkLst>
        </pc:spChg>
        <pc:spChg chg="add mod">
          <ac:chgData name="Manish Sharma" userId="b799adb9ba789c8f" providerId="LiveId" clId="{2BF1AFDE-0EC3-4D20-9ECF-8552883B8CAC}" dt="2022-07-10T09:47:24.200" v="185"/>
          <ac:spMkLst>
            <pc:docMk/>
            <pc:sldMk cId="2070434137" sldId="432"/>
            <ac:spMk id="17" creationId="{CFF5F852-E8CC-A04B-7EA9-4B0399DCF7DA}"/>
          </ac:spMkLst>
        </pc:spChg>
        <pc:spChg chg="add mod">
          <ac:chgData name="Manish Sharma" userId="b799adb9ba789c8f" providerId="LiveId" clId="{2BF1AFDE-0EC3-4D20-9ECF-8552883B8CAC}" dt="2022-07-10T09:47:37.660" v="186"/>
          <ac:spMkLst>
            <pc:docMk/>
            <pc:sldMk cId="2070434137" sldId="432"/>
            <ac:spMk id="21" creationId="{90A1D45E-9198-BB2F-5AB9-D32778F48723}"/>
          </ac:spMkLst>
        </pc:spChg>
        <pc:spChg chg="add mod">
          <ac:chgData name="Manish Sharma" userId="b799adb9ba789c8f" providerId="LiveId" clId="{2BF1AFDE-0EC3-4D20-9ECF-8552883B8CAC}" dt="2022-07-10T09:48:00.544" v="188" actId="1076"/>
          <ac:spMkLst>
            <pc:docMk/>
            <pc:sldMk cId="2070434137" sldId="432"/>
            <ac:spMk id="23" creationId="{3334DAAC-15C2-E2F1-5CF9-A3A83E4893BE}"/>
          </ac:spMkLst>
        </pc:spChg>
        <pc:spChg chg="add mod">
          <ac:chgData name="Manish Sharma" userId="b799adb9ba789c8f" providerId="LiveId" clId="{2BF1AFDE-0EC3-4D20-9ECF-8552883B8CAC}" dt="2022-07-10T09:47:53.487" v="187"/>
          <ac:spMkLst>
            <pc:docMk/>
            <pc:sldMk cId="2070434137" sldId="432"/>
            <ac:spMk id="24" creationId="{32910CFD-057B-875E-F638-972B5F9BA27C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6" creationId="{6A91980B-1122-75B5-07DE-279243EF9E71}"/>
          </ac:spMkLst>
        </pc:spChg>
        <pc:spChg chg="add mod">
          <ac:chgData name="Manish Sharma" userId="b799adb9ba789c8f" providerId="LiveId" clId="{2BF1AFDE-0EC3-4D20-9ECF-8552883B8CAC}" dt="2022-07-10T09:48:25.568" v="189"/>
          <ac:spMkLst>
            <pc:docMk/>
            <pc:sldMk cId="2070434137" sldId="432"/>
            <ac:spMk id="27" creationId="{3B1169AF-36A8-87AA-4D27-2F79BC01828A}"/>
          </ac:spMkLst>
        </pc:spChg>
        <pc:spChg chg="add mod">
          <ac:chgData name="Manish Sharma" userId="b799adb9ba789c8f" providerId="LiveId" clId="{2BF1AFDE-0EC3-4D20-9ECF-8552883B8CAC}" dt="2022-07-10T09:48:47.567" v="190"/>
          <ac:spMkLst>
            <pc:docMk/>
            <pc:sldMk cId="2070434137" sldId="432"/>
            <ac:spMk id="28" creationId="{9F47CAA0-383F-E6C7-B28B-0BF2B0DD0157}"/>
          </ac:spMkLst>
        </pc:spChg>
        <pc:spChg chg="add mod">
          <ac:chgData name="Manish Sharma" userId="b799adb9ba789c8f" providerId="LiveId" clId="{2BF1AFDE-0EC3-4D20-9ECF-8552883B8CAC}" dt="2022-07-10T09:48:54.420" v="191"/>
          <ac:spMkLst>
            <pc:docMk/>
            <pc:sldMk cId="2070434137" sldId="432"/>
            <ac:spMk id="29" creationId="{100D768B-9821-3615-71CE-33484D3D4819}"/>
          </ac:spMkLst>
        </pc:spChg>
        <pc:cxnChg chg="add mod">
          <ac:chgData name="Manish Sharma" userId="b799adb9ba789c8f" providerId="LiveId" clId="{2BF1AFDE-0EC3-4D20-9ECF-8552883B8CAC}" dt="2022-07-10T09:46:48.757" v="181"/>
          <ac:cxnSpMkLst>
            <pc:docMk/>
            <pc:sldMk cId="2070434137" sldId="432"/>
            <ac:cxnSpMk id="5" creationId="{1ED0ABAC-1C70-C7F1-1925-FB1A3BC35282}"/>
          </ac:cxnSpMkLst>
        </pc:cxnChg>
        <pc:cxnChg chg="add mod">
          <ac:chgData name="Manish Sharma" userId="b799adb9ba789c8f" providerId="LiveId" clId="{2BF1AFDE-0EC3-4D20-9ECF-8552883B8CAC}" dt="2022-07-10T09:47:00.649" v="182"/>
          <ac:cxnSpMkLst>
            <pc:docMk/>
            <pc:sldMk cId="2070434137" sldId="432"/>
            <ac:cxnSpMk id="8" creationId="{259C47D0-1E75-BB8B-C8D0-D58B1E8561D6}"/>
          </ac:cxnSpMkLst>
        </pc:cxnChg>
        <pc:cxnChg chg="add mod">
          <ac:chgData name="Manish Sharma" userId="b799adb9ba789c8f" providerId="LiveId" clId="{2BF1AFDE-0EC3-4D20-9ECF-8552883B8CAC}" dt="2022-07-10T09:47:08.155" v="183"/>
          <ac:cxnSpMkLst>
            <pc:docMk/>
            <pc:sldMk cId="2070434137" sldId="432"/>
            <ac:cxnSpMk id="11" creationId="{B7602B00-EA26-ED06-3A01-CAC3AC3BC802}"/>
          </ac:cxnSpMkLst>
        </pc:cxnChg>
        <pc:cxnChg chg="add mod">
          <ac:chgData name="Manish Sharma" userId="b799adb9ba789c8f" providerId="LiveId" clId="{2BF1AFDE-0EC3-4D20-9ECF-8552883B8CAC}" dt="2022-07-10T09:47:15.071" v="184"/>
          <ac:cxnSpMkLst>
            <pc:docMk/>
            <pc:sldMk cId="2070434137" sldId="432"/>
            <ac:cxnSpMk id="15" creationId="{63AE490A-F412-9975-1694-1835820D44A3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8" creationId="{7C6AD279-825E-778A-DFC5-EDFE2FDAE44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19" creationId="{83EEACBB-50E0-A6DF-F36B-6292DC05118F}"/>
          </ac:cxnSpMkLst>
        </pc:cxnChg>
        <pc:cxnChg chg="add mod">
          <ac:chgData name="Manish Sharma" userId="b799adb9ba789c8f" providerId="LiveId" clId="{2BF1AFDE-0EC3-4D20-9ECF-8552883B8CAC}" dt="2022-07-10T09:47:24.200" v="185"/>
          <ac:cxnSpMkLst>
            <pc:docMk/>
            <pc:sldMk cId="2070434137" sldId="432"/>
            <ac:cxnSpMk id="20" creationId="{1C92BE8E-A94C-9B93-A1FC-F1DF39F45BE6}"/>
          </ac:cxnSpMkLst>
        </pc:cxnChg>
        <pc:cxnChg chg="add mod">
          <ac:chgData name="Manish Sharma" userId="b799adb9ba789c8f" providerId="LiveId" clId="{2BF1AFDE-0EC3-4D20-9ECF-8552883B8CAC}" dt="2022-07-10T09:47:37.660" v="186"/>
          <ac:cxnSpMkLst>
            <pc:docMk/>
            <pc:sldMk cId="2070434137" sldId="432"/>
            <ac:cxnSpMk id="22" creationId="{F1A6C3A0-D974-296D-2089-1A41AB3A87CF}"/>
          </ac:cxnSpMkLst>
        </pc:cxnChg>
        <pc:cxnChg chg="add mod">
          <ac:chgData name="Manish Sharma" userId="b799adb9ba789c8f" providerId="LiveId" clId="{2BF1AFDE-0EC3-4D20-9ECF-8552883B8CAC}" dt="2022-07-10T09:48:25.568" v="189"/>
          <ac:cxnSpMkLst>
            <pc:docMk/>
            <pc:sldMk cId="2070434137" sldId="432"/>
            <ac:cxnSpMk id="25" creationId="{B07BB300-1A9E-2534-CFC9-94A99DBB333C}"/>
          </ac:cxnSpMkLst>
        </pc:cxnChg>
      </pc:sldChg>
      <pc:sldChg chg="modSp new mod">
        <pc:chgData name="Manish Sharma" userId="b799adb9ba789c8f" providerId="LiveId" clId="{2BF1AFDE-0EC3-4D20-9ECF-8552883B8CAC}" dt="2022-07-10T09:51:51.167" v="273" actId="20577"/>
        <pc:sldMkLst>
          <pc:docMk/>
          <pc:sldMk cId="2430039802" sldId="433"/>
        </pc:sldMkLst>
        <pc:spChg chg="mod">
          <ac:chgData name="Manish Sharma" userId="b799adb9ba789c8f" providerId="LiveId" clId="{2BF1AFDE-0EC3-4D20-9ECF-8552883B8CAC}" dt="2022-07-10T09:50:22.195" v="219" actId="20577"/>
          <ac:spMkLst>
            <pc:docMk/>
            <pc:sldMk cId="2430039802" sldId="433"/>
            <ac:spMk id="2" creationId="{FBA276AF-FDB6-8170-B79C-CA3D4B60CD67}"/>
          </ac:spMkLst>
        </pc:spChg>
        <pc:spChg chg="mod">
          <ac:chgData name="Manish Sharma" userId="b799adb9ba789c8f" providerId="LiveId" clId="{2BF1AFDE-0EC3-4D20-9ECF-8552883B8CAC}" dt="2022-07-10T09:51:51.167" v="273" actId="20577"/>
          <ac:spMkLst>
            <pc:docMk/>
            <pc:sldMk cId="2430039802" sldId="433"/>
            <ac:spMk id="3" creationId="{ADAA803E-1DF9-8993-3B8B-3835A13A86DE}"/>
          </ac:spMkLst>
        </pc:spChg>
      </pc:sldChg>
      <pc:sldChg chg="modSp new mod">
        <pc:chgData name="Manish Sharma" userId="b799adb9ba789c8f" providerId="LiveId" clId="{2BF1AFDE-0EC3-4D20-9ECF-8552883B8CAC}" dt="2022-07-10T10:30:41.808" v="288" actId="20577"/>
        <pc:sldMkLst>
          <pc:docMk/>
          <pc:sldMk cId="1127274436" sldId="434"/>
        </pc:sldMkLst>
        <pc:spChg chg="mod">
          <ac:chgData name="Manish Sharma" userId="b799adb9ba789c8f" providerId="LiveId" clId="{2BF1AFDE-0EC3-4D20-9ECF-8552883B8CAC}" dt="2022-07-10T10:30:34.525" v="285" actId="20577"/>
          <ac:spMkLst>
            <pc:docMk/>
            <pc:sldMk cId="1127274436" sldId="434"/>
            <ac:spMk id="2" creationId="{6A7BA1FA-FD04-AAC4-7CF4-32F90ECDDC22}"/>
          </ac:spMkLst>
        </pc:spChg>
        <pc:spChg chg="mod">
          <ac:chgData name="Manish Sharma" userId="b799adb9ba789c8f" providerId="LiveId" clId="{2BF1AFDE-0EC3-4D20-9ECF-8552883B8CAC}" dt="2022-07-10T10:30:41.808" v="288" actId="20577"/>
          <ac:spMkLst>
            <pc:docMk/>
            <pc:sldMk cId="1127274436" sldId="434"/>
            <ac:spMk id="3" creationId="{BC746B8E-EF27-4451-554A-C99F9E2F0117}"/>
          </ac:spMkLst>
        </pc:spChg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  <pc:docChgLst>
    <pc:chgData name="Manish Sharma" userId="b799adb9ba789c8f" providerId="LiveId" clId="{9B781634-81F2-448C-ACBB-BCB8011F6715}"/>
    <pc:docChg chg="undo custSel addSld delSld modSld">
      <pc:chgData name="Manish Sharma" userId="b799adb9ba789c8f" providerId="LiveId" clId="{9B781634-81F2-448C-ACBB-BCB8011F6715}" dt="2022-12-16T10:52:27.377" v="825"/>
      <pc:docMkLst>
        <pc:docMk/>
      </pc:docMkLst>
      <pc:sldChg chg="add del">
        <pc:chgData name="Manish Sharma" userId="b799adb9ba789c8f" providerId="LiveId" clId="{9B781634-81F2-448C-ACBB-BCB8011F6715}" dt="2022-12-15T05:47:03.547" v="709"/>
        <pc:sldMkLst>
          <pc:docMk/>
          <pc:sldMk cId="0" sldId="269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354889720" sldId="272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041794992" sldId="274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929096108" sldId="275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327294765" sldId="276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476634141" sldId="277"/>
        </pc:sldMkLst>
      </pc:sldChg>
      <pc:sldChg chg="add del">
        <pc:chgData name="Manish Sharma" userId="b799adb9ba789c8f" providerId="LiveId" clId="{9B781634-81F2-448C-ACBB-BCB8011F6715}" dt="2022-12-16T04:07:15.802" v="722"/>
        <pc:sldMkLst>
          <pc:docMk/>
          <pc:sldMk cId="3742683978" sldId="278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3722122107" sldId="280"/>
        </pc:sldMkLst>
      </pc:sldChg>
      <pc:sldChg chg="add del">
        <pc:chgData name="Manish Sharma" userId="b799adb9ba789c8f" providerId="LiveId" clId="{9B781634-81F2-448C-ACBB-BCB8011F6715}" dt="2022-12-15T05:47:03.547" v="709"/>
        <pc:sldMkLst>
          <pc:docMk/>
          <pc:sldMk cId="1870224024" sldId="281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4112244625" sldId="283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3526466874" sldId="284"/>
        </pc:sldMkLst>
      </pc:sldChg>
      <pc:sldChg chg="addSp delSp add del mod setBg delDesignElem">
        <pc:chgData name="Manish Sharma" userId="b799adb9ba789c8f" providerId="LiveId" clId="{9B781634-81F2-448C-ACBB-BCB8011F6715}" dt="2022-12-16T06:59:13.099" v="725" actId="26606"/>
        <pc:sldMkLst>
          <pc:docMk/>
          <pc:sldMk cId="1121659111" sldId="286"/>
        </pc:sldMkLst>
        <pc:spChg chg="del">
          <ac:chgData name="Manish Sharma" userId="b799adb9ba789c8f" providerId="LiveId" clId="{9B781634-81F2-448C-ACBB-BCB8011F6715}" dt="2022-12-16T06:59:05.233" v="724"/>
          <ac:spMkLst>
            <pc:docMk/>
            <pc:sldMk cId="1121659111" sldId="286"/>
            <ac:spMk id="14" creationId="{D4771268-CB57-404A-9271-370EB28F6090}"/>
          </ac:spMkLst>
        </pc:spChg>
        <pc:spChg chg="add">
          <ac:chgData name="Manish Sharma" userId="b799adb9ba789c8f" providerId="LiveId" clId="{9B781634-81F2-448C-ACBB-BCB8011F6715}" dt="2022-12-16T06:59:13.099" v="725" actId="26606"/>
          <ac:spMkLst>
            <pc:docMk/>
            <pc:sldMk cId="1121659111" sldId="286"/>
            <ac:spMk id="15" creationId="{D4771268-CB57-404A-9271-370EB28F6090}"/>
          </ac:spMkLst>
        </pc:spChg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4016984177" sldId="288"/>
        </pc:sldMkLst>
      </pc:sldChg>
      <pc:sldChg chg="addSp delSp add del mod setBg delDesignElem">
        <pc:chgData name="Manish Sharma" userId="b799adb9ba789c8f" providerId="LiveId" clId="{9B781634-81F2-448C-ACBB-BCB8011F6715}" dt="2022-12-15T11:09:04.547" v="720" actId="26606"/>
        <pc:sldMkLst>
          <pc:docMk/>
          <pc:sldMk cId="4019827636" sldId="289"/>
        </pc:sldMkLst>
        <pc:spChg chg="del">
          <ac:chgData name="Manish Sharma" userId="b799adb9ba789c8f" providerId="LiveId" clId="{9B781634-81F2-448C-ACBB-BCB8011F6715}" dt="2022-12-15T11:08:28.161" v="719"/>
          <ac:spMkLst>
            <pc:docMk/>
            <pc:sldMk cId="4019827636" sldId="289"/>
            <ac:spMk id="10" creationId="{D4771268-CB57-404A-9271-370EB28F6090}"/>
          </ac:spMkLst>
        </pc:spChg>
        <pc:spChg chg="add">
          <ac:chgData name="Manish Sharma" userId="b799adb9ba789c8f" providerId="LiveId" clId="{9B781634-81F2-448C-ACBB-BCB8011F6715}" dt="2022-12-15T11:09:04.547" v="720" actId="26606"/>
          <ac:spMkLst>
            <pc:docMk/>
            <pc:sldMk cId="4019827636" sldId="289"/>
            <ac:spMk id="11" creationId="{D4771268-CB57-404A-9271-370EB28F6090}"/>
          </ac:spMkLst>
        </pc:spChg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4234741750" sldId="290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3252480271" sldId="291"/>
        </pc:sldMkLst>
      </pc:sldChg>
      <pc:sldChg chg="modSp add del mod">
        <pc:chgData name="Manish Sharma" userId="b799adb9ba789c8f" providerId="LiveId" clId="{9B781634-81F2-448C-ACBB-BCB8011F6715}" dt="2022-12-15T06:59:14.531" v="717" actId="1076"/>
        <pc:sldMkLst>
          <pc:docMk/>
          <pc:sldMk cId="3578439419" sldId="310"/>
        </pc:sldMkLst>
        <pc:spChg chg="mod">
          <ac:chgData name="Manish Sharma" userId="b799adb9ba789c8f" providerId="LiveId" clId="{9B781634-81F2-448C-ACBB-BCB8011F6715}" dt="2022-12-15T06:59:02.985" v="715" actId="20577"/>
          <ac:spMkLst>
            <pc:docMk/>
            <pc:sldMk cId="3578439419" sldId="310"/>
            <ac:spMk id="3" creationId="{65086ABC-7EC1-4A83-BCC9-6EFA94766957}"/>
          </ac:spMkLst>
        </pc:spChg>
        <pc:picChg chg="mod">
          <ac:chgData name="Manish Sharma" userId="b799adb9ba789c8f" providerId="LiveId" clId="{9B781634-81F2-448C-ACBB-BCB8011F6715}" dt="2022-12-15T06:59:14.531" v="717" actId="1076"/>
          <ac:picMkLst>
            <pc:docMk/>
            <pc:sldMk cId="3578439419" sldId="310"/>
            <ac:picMk id="6" creationId="{E0C3C1C6-0289-4289-9F9A-EDA34E3A81B8}"/>
          </ac:picMkLst>
        </pc:picChg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483723510" sldId="311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383157330" sldId="312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771078964" sldId="314"/>
        </pc:sldMkLst>
      </pc:sldChg>
      <pc:sldChg chg="add del">
        <pc:chgData name="Manish Sharma" userId="b799adb9ba789c8f" providerId="LiveId" clId="{9B781634-81F2-448C-ACBB-BCB8011F6715}" dt="2022-12-15T06:58:07.235" v="710"/>
        <pc:sldMkLst>
          <pc:docMk/>
          <pc:sldMk cId="2175462724" sldId="315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1542734719" sldId="316"/>
        </pc:sldMkLst>
      </pc:sldChg>
      <pc:sldChg chg="add del">
        <pc:chgData name="Manish Sharma" userId="b799adb9ba789c8f" providerId="LiveId" clId="{9B781634-81F2-448C-ACBB-BCB8011F6715}" dt="2022-12-16T03:51:44.134" v="721"/>
        <pc:sldMkLst>
          <pc:docMk/>
          <pc:sldMk cId="2020432023" sldId="317"/>
        </pc:sldMkLst>
      </pc:sldChg>
      <pc:sldChg chg="add del">
        <pc:chgData name="Manish Sharma" userId="b799adb9ba789c8f" providerId="LiveId" clId="{9B781634-81F2-448C-ACBB-BCB8011F6715}" dt="2022-12-16T04:07:15.802" v="722"/>
        <pc:sldMkLst>
          <pc:docMk/>
          <pc:sldMk cId="992083087" sldId="318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2677077442" sldId="319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976549785" sldId="320"/>
        </pc:sldMkLst>
      </pc:sldChg>
      <pc:sldChg chg="add del">
        <pc:chgData name="Manish Sharma" userId="b799adb9ba789c8f" providerId="LiveId" clId="{9B781634-81F2-448C-ACBB-BCB8011F6715}" dt="2022-12-16T06:59:05.233" v="724"/>
        <pc:sldMkLst>
          <pc:docMk/>
          <pc:sldMk cId="1393763600" sldId="321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2086204329" sldId="322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4024640257" sldId="323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869922491" sldId="324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743372294" sldId="326"/>
        </pc:sldMkLst>
      </pc:sldChg>
      <pc:sldChg chg="add del">
        <pc:chgData name="Manish Sharma" userId="b799adb9ba789c8f" providerId="LiveId" clId="{9B781634-81F2-448C-ACBB-BCB8011F6715}" dt="2022-12-16T07:29:47.243" v="726"/>
        <pc:sldMkLst>
          <pc:docMk/>
          <pc:sldMk cId="1562318406" sldId="327"/>
        </pc:sldMkLst>
      </pc:sldChg>
      <pc:sldChg chg="addSp delSp modSp new mod">
        <pc:chgData name="Manish Sharma" userId="b799adb9ba789c8f" providerId="LiveId" clId="{9B781634-81F2-448C-ACBB-BCB8011F6715}" dt="2022-12-15T04:23:42.462" v="12"/>
        <pc:sldMkLst>
          <pc:docMk/>
          <pc:sldMk cId="1429806483" sldId="340"/>
        </pc:sldMkLst>
        <pc:spChg chg="del">
          <ac:chgData name="Manish Sharma" userId="b799adb9ba789c8f" providerId="LiveId" clId="{9B781634-81F2-448C-ACBB-BCB8011F6715}" dt="2022-12-15T04:21:29.982" v="2" actId="478"/>
          <ac:spMkLst>
            <pc:docMk/>
            <pc:sldMk cId="1429806483" sldId="340"/>
            <ac:spMk id="2" creationId="{61532019-E2FF-F106-3274-CC1FD67E0406}"/>
          </ac:spMkLst>
        </pc:spChg>
        <pc:spChg chg="del">
          <ac:chgData name="Manish Sharma" userId="b799adb9ba789c8f" providerId="LiveId" clId="{9B781634-81F2-448C-ACBB-BCB8011F6715}" dt="2022-12-15T04:21:29.982" v="2" actId="478"/>
          <ac:spMkLst>
            <pc:docMk/>
            <pc:sldMk cId="1429806483" sldId="340"/>
            <ac:spMk id="3" creationId="{63ABD959-D55F-FE59-C88A-73A3C56233A9}"/>
          </ac:spMkLst>
        </pc:spChg>
        <pc:spChg chg="add mod">
          <ac:chgData name="Manish Sharma" userId="b799adb9ba789c8f" providerId="LiveId" clId="{9B781634-81F2-448C-ACBB-BCB8011F6715}" dt="2022-12-15T04:21:36.235" v="3"/>
          <ac:spMkLst>
            <pc:docMk/>
            <pc:sldMk cId="1429806483" sldId="340"/>
            <ac:spMk id="4" creationId="{D898FF95-8D4F-E5AA-4048-19BD52B3A41D}"/>
          </ac:spMkLst>
        </pc:spChg>
        <pc:spChg chg="add mod">
          <ac:chgData name="Manish Sharma" userId="b799adb9ba789c8f" providerId="LiveId" clId="{9B781634-81F2-448C-ACBB-BCB8011F6715}" dt="2022-12-15T04:21:46.590" v="4"/>
          <ac:spMkLst>
            <pc:docMk/>
            <pc:sldMk cId="1429806483" sldId="340"/>
            <ac:spMk id="5" creationId="{6123E748-D1DF-2290-D7DC-E9A5274377D1}"/>
          </ac:spMkLst>
        </pc:spChg>
        <pc:spChg chg="add mod">
          <ac:chgData name="Manish Sharma" userId="b799adb9ba789c8f" providerId="LiveId" clId="{9B781634-81F2-448C-ACBB-BCB8011F6715}" dt="2022-12-15T04:21:58.237" v="5"/>
          <ac:spMkLst>
            <pc:docMk/>
            <pc:sldMk cId="1429806483" sldId="340"/>
            <ac:spMk id="6" creationId="{9A6A6C08-C959-E158-BEDC-89BEA900B778}"/>
          </ac:spMkLst>
        </pc:spChg>
        <pc:spChg chg="add mod">
          <ac:chgData name="Manish Sharma" userId="b799adb9ba789c8f" providerId="LiveId" clId="{9B781634-81F2-448C-ACBB-BCB8011F6715}" dt="2022-12-15T04:22:10.472" v="6"/>
          <ac:spMkLst>
            <pc:docMk/>
            <pc:sldMk cId="1429806483" sldId="340"/>
            <ac:spMk id="7" creationId="{F6A8D2FF-D200-95BD-DCA6-86187E755AA3}"/>
          </ac:spMkLst>
        </pc:spChg>
        <pc:spChg chg="add mod">
          <ac:chgData name="Manish Sharma" userId="b799adb9ba789c8f" providerId="LiveId" clId="{9B781634-81F2-448C-ACBB-BCB8011F6715}" dt="2022-12-15T04:22:10.472" v="6"/>
          <ac:spMkLst>
            <pc:docMk/>
            <pc:sldMk cId="1429806483" sldId="340"/>
            <ac:spMk id="8" creationId="{B355FE10-1E57-BC04-2F91-8EFE4E68A446}"/>
          </ac:spMkLst>
        </pc:spChg>
        <pc:spChg chg="add mod">
          <ac:chgData name="Manish Sharma" userId="b799adb9ba789c8f" providerId="LiveId" clId="{9B781634-81F2-448C-ACBB-BCB8011F6715}" dt="2022-12-15T04:22:19.502" v="7"/>
          <ac:spMkLst>
            <pc:docMk/>
            <pc:sldMk cId="1429806483" sldId="340"/>
            <ac:spMk id="9" creationId="{2E689C88-034F-9863-EBCF-1110141DC50A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0" creationId="{C44C7B78-CEBC-34DF-3A6A-278A4DF87B25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1" creationId="{C36D498C-745D-60E5-7242-B5A20DA668C3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2" creationId="{7ABF2776-D729-3B31-3F6F-B33D7C9B870E}"/>
          </ac:spMkLst>
        </pc:spChg>
        <pc:spChg chg="add mod">
          <ac:chgData name="Manish Sharma" userId="b799adb9ba789c8f" providerId="LiveId" clId="{9B781634-81F2-448C-ACBB-BCB8011F6715}" dt="2022-12-15T04:22:39.420" v="8"/>
          <ac:spMkLst>
            <pc:docMk/>
            <pc:sldMk cId="1429806483" sldId="340"/>
            <ac:spMk id="13" creationId="{9F2272E0-A0A2-A046-7FA3-6C48A6A410DF}"/>
          </ac:spMkLst>
        </pc:spChg>
        <pc:spChg chg="add mod">
          <ac:chgData name="Manish Sharma" userId="b799adb9ba789c8f" providerId="LiveId" clId="{9B781634-81F2-448C-ACBB-BCB8011F6715}" dt="2022-12-15T04:23:10.319" v="9"/>
          <ac:spMkLst>
            <pc:docMk/>
            <pc:sldMk cId="1429806483" sldId="340"/>
            <ac:spMk id="14" creationId="{B1780DC7-3A5A-3638-C927-B52B38B28A5B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5" creationId="{EEA45A7E-F43D-E3E5-954D-EDC3506862F0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6" creationId="{A7A42AD7-2F38-D016-DEB1-1303244A8566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7" creationId="{4EB9D340-B4E7-AD47-D9DF-965650821CD2}"/>
          </ac:spMkLst>
        </pc:spChg>
        <pc:spChg chg="add mod">
          <ac:chgData name="Manish Sharma" userId="b799adb9ba789c8f" providerId="LiveId" clId="{9B781634-81F2-448C-ACBB-BCB8011F6715}" dt="2022-12-15T04:23:26.561" v="11" actId="1076"/>
          <ac:spMkLst>
            <pc:docMk/>
            <pc:sldMk cId="1429806483" sldId="340"/>
            <ac:spMk id="18" creationId="{47C09E25-12B1-5C49-F27C-FDD0A20024E5}"/>
          </ac:spMkLst>
        </pc:spChg>
        <pc:spChg chg="add mod">
          <ac:chgData name="Manish Sharma" userId="b799adb9ba789c8f" providerId="LiveId" clId="{9B781634-81F2-448C-ACBB-BCB8011F6715}" dt="2022-12-15T04:23:42.462" v="12"/>
          <ac:spMkLst>
            <pc:docMk/>
            <pc:sldMk cId="1429806483" sldId="340"/>
            <ac:spMk id="19" creationId="{99E6FFB4-14FF-0C27-72E9-28E55DA3B325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1759597176" sldId="340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904529819" sldId="341"/>
        </pc:sldMkLst>
      </pc:sldChg>
      <pc:sldChg chg="modSp new mod">
        <pc:chgData name="Manish Sharma" userId="b799adb9ba789c8f" providerId="LiveId" clId="{9B781634-81F2-448C-ACBB-BCB8011F6715}" dt="2022-12-15T04:36:01.720" v="296" actId="20577"/>
        <pc:sldMkLst>
          <pc:docMk/>
          <pc:sldMk cId="3734022937" sldId="341"/>
        </pc:sldMkLst>
        <pc:spChg chg="mod">
          <ac:chgData name="Manish Sharma" userId="b799adb9ba789c8f" providerId="LiveId" clId="{9B781634-81F2-448C-ACBB-BCB8011F6715}" dt="2022-12-15T04:28:48.939" v="28" actId="20577"/>
          <ac:spMkLst>
            <pc:docMk/>
            <pc:sldMk cId="3734022937" sldId="341"/>
            <ac:spMk id="2" creationId="{162E1602-3EAA-64F2-7392-AED80AD6F4EE}"/>
          </ac:spMkLst>
        </pc:spChg>
        <pc:spChg chg="mod">
          <ac:chgData name="Manish Sharma" userId="b799adb9ba789c8f" providerId="LiveId" clId="{9B781634-81F2-448C-ACBB-BCB8011F6715}" dt="2022-12-15T04:36:01.720" v="296" actId="20577"/>
          <ac:spMkLst>
            <pc:docMk/>
            <pc:sldMk cId="3734022937" sldId="341"/>
            <ac:spMk id="3" creationId="{3941D0B0-9748-A815-8DB5-75F11123B472}"/>
          </ac:spMkLst>
        </pc:spChg>
      </pc:sldChg>
      <pc:sldChg chg="modSp new mod">
        <pc:chgData name="Manish Sharma" userId="b799adb9ba789c8f" providerId="LiveId" clId="{9B781634-81F2-448C-ACBB-BCB8011F6715}" dt="2022-12-15T04:58:07.453" v="501" actId="12"/>
        <pc:sldMkLst>
          <pc:docMk/>
          <pc:sldMk cId="1362508813" sldId="342"/>
        </pc:sldMkLst>
        <pc:spChg chg="mod">
          <ac:chgData name="Manish Sharma" userId="b799adb9ba789c8f" providerId="LiveId" clId="{9B781634-81F2-448C-ACBB-BCB8011F6715}" dt="2022-12-15T04:56:22.803" v="298"/>
          <ac:spMkLst>
            <pc:docMk/>
            <pc:sldMk cId="1362508813" sldId="342"/>
            <ac:spMk id="2" creationId="{D691312D-2B96-0CEB-16FE-CDA97C1FCA31}"/>
          </ac:spMkLst>
        </pc:spChg>
        <pc:spChg chg="mod">
          <ac:chgData name="Manish Sharma" userId="b799adb9ba789c8f" providerId="LiveId" clId="{9B781634-81F2-448C-ACBB-BCB8011F6715}" dt="2022-12-15T04:58:07.453" v="501" actId="12"/>
          <ac:spMkLst>
            <pc:docMk/>
            <pc:sldMk cId="1362508813" sldId="342"/>
            <ac:spMk id="3" creationId="{A455D418-8F09-558C-3DB0-02F0B86EBC3D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776938112" sldId="342"/>
        </pc:sldMkLst>
      </pc:sldChg>
      <pc:sldChg chg="addSp delSp modSp new mod">
        <pc:chgData name="Manish Sharma" userId="b799adb9ba789c8f" providerId="LiveId" clId="{9B781634-81F2-448C-ACBB-BCB8011F6715}" dt="2022-12-15T05:00:35.123" v="544" actId="1038"/>
        <pc:sldMkLst>
          <pc:docMk/>
          <pc:sldMk cId="227826078" sldId="343"/>
        </pc:sldMkLst>
        <pc:spChg chg="del">
          <ac:chgData name="Manish Sharma" userId="b799adb9ba789c8f" providerId="LiveId" clId="{9B781634-81F2-448C-ACBB-BCB8011F6715}" dt="2022-12-15T04:59:04.161" v="503" actId="478"/>
          <ac:spMkLst>
            <pc:docMk/>
            <pc:sldMk cId="227826078" sldId="343"/>
            <ac:spMk id="2" creationId="{758B0708-320D-6582-37EE-B311D031E5D5}"/>
          </ac:spMkLst>
        </pc:spChg>
        <pc:spChg chg="del">
          <ac:chgData name="Manish Sharma" userId="b799adb9ba789c8f" providerId="LiveId" clId="{9B781634-81F2-448C-ACBB-BCB8011F6715}" dt="2022-12-15T04:59:04.161" v="503" actId="478"/>
          <ac:spMkLst>
            <pc:docMk/>
            <pc:sldMk cId="227826078" sldId="343"/>
            <ac:spMk id="3" creationId="{7DB48610-F565-EBC3-4DAF-E9C1A5CF14B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4" creationId="{70A437B5-1ECC-4EC7-A2F3-6699687456C2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5" creationId="{B105BE7D-6F89-C599-53EC-98C8A7E82DF6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6" creationId="{E824E414-9851-98D0-F956-E8266487EBC9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7" creationId="{9AC68D1E-B95B-F2EB-2E92-060CC53B2B75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9" creationId="{92820B03-66CA-BB7C-BE41-98CD0CB2BDA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1" creationId="{A3EB7C2E-9482-3458-9C28-AC544DB4E392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3" creationId="{AC792CD4-A064-E1E5-F9B0-76DF9076627F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4" creationId="{5211E990-5590-87C8-C523-14ADA4443830}"/>
          </ac:spMkLst>
        </pc:spChg>
        <pc:spChg chg="add mod">
          <ac:chgData name="Manish Sharma" userId="b799adb9ba789c8f" providerId="LiveId" clId="{9B781634-81F2-448C-ACBB-BCB8011F6715}" dt="2022-12-15T04:59:05.085" v="504"/>
          <ac:spMkLst>
            <pc:docMk/>
            <pc:sldMk cId="227826078" sldId="343"/>
            <ac:spMk id="16" creationId="{E45358F2-6561-204E-E94C-ADBFF3878903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7" creationId="{2248B8F4-46B0-B83F-01DC-CD22D0BDE675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8" creationId="{E9B69974-B119-E964-BF67-5FC78F340F5E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19" creationId="{08864EF2-D01A-E98C-C3CB-E7EF95752161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0" creationId="{F74156A5-2EA9-A221-FB21-401EB7AF7A01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2" creationId="{9B54DD90-FF4B-74A7-8381-E97CE74EC8EA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4" creationId="{C74EEF4C-7167-E02A-3475-5F9214A6B225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6" creationId="{3B0AD468-5463-CC22-5B8D-0D12D78B3E73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7" creationId="{1B41B577-6065-151C-08CC-1A8E5014C91A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29" creationId="{77F453F8-7967-38D6-65F4-FA3D1279AF17}"/>
          </ac:spMkLst>
        </pc:spChg>
        <pc:spChg chg="add mod">
          <ac:chgData name="Manish Sharma" userId="b799adb9ba789c8f" providerId="LiveId" clId="{9B781634-81F2-448C-ACBB-BCB8011F6715}" dt="2022-12-15T05:00:35.123" v="544" actId="1038"/>
          <ac:spMkLst>
            <pc:docMk/>
            <pc:sldMk cId="227826078" sldId="343"/>
            <ac:spMk id="30" creationId="{3A755B51-6394-9D5F-698B-8A06FD09ED64}"/>
          </ac:spMkLst>
        </pc:spChg>
        <pc:spChg chg="add mod">
          <ac:chgData name="Manish Sharma" userId="b799adb9ba789c8f" providerId="LiveId" clId="{9B781634-81F2-448C-ACBB-BCB8011F6715}" dt="2022-12-15T05:00:23.921" v="512"/>
          <ac:spMkLst>
            <pc:docMk/>
            <pc:sldMk cId="227826078" sldId="343"/>
            <ac:spMk id="31" creationId="{F6BFF475-20EF-8A6A-6F1C-C22FDF341C31}"/>
          </ac:spMkLst>
        </pc:sp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8" creationId="{F0502F41-B9EB-E5C5-4A0D-D44489A773DC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0" creationId="{7C43B7AB-ECC6-AB70-D309-60C943FAD7BA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2" creationId="{5BF02227-F924-39CE-23B4-F3ED9FC66F9F}"/>
          </ac:cxnSpMkLst>
        </pc:cxnChg>
        <pc:cxnChg chg="add mod">
          <ac:chgData name="Manish Sharma" userId="b799adb9ba789c8f" providerId="LiveId" clId="{9B781634-81F2-448C-ACBB-BCB8011F6715}" dt="2022-12-15T04:59:05.085" v="504"/>
          <ac:cxnSpMkLst>
            <pc:docMk/>
            <pc:sldMk cId="227826078" sldId="343"/>
            <ac:cxnSpMk id="15" creationId="{8147D3E8-E12B-B374-88AF-0B33C785E6C8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1" creationId="{42F3F13D-A6C6-F79D-714C-61A07BAC289F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3" creationId="{EE53032B-66D8-F57C-A43D-403D54EF5B2B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5" creationId="{812BD5D1-EA42-47C1-B583-067D0CB0358C}"/>
          </ac:cxnSpMkLst>
        </pc:cxnChg>
        <pc:cxnChg chg="add mod">
          <ac:chgData name="Manish Sharma" userId="b799adb9ba789c8f" providerId="LiveId" clId="{9B781634-81F2-448C-ACBB-BCB8011F6715}" dt="2022-12-15T05:00:35.123" v="544" actId="1038"/>
          <ac:cxnSpMkLst>
            <pc:docMk/>
            <pc:sldMk cId="227826078" sldId="343"/>
            <ac:cxnSpMk id="28" creationId="{324AB5AD-9364-7B6F-3634-D0FB86DABE7C}"/>
          </ac:cxnSpMkLst>
        </pc:cxn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3993440468" sldId="343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3608487870" sldId="344"/>
        </pc:sldMkLst>
      </pc:sldChg>
      <pc:sldChg chg="modSp add mod">
        <pc:chgData name="Manish Sharma" userId="b799adb9ba789c8f" providerId="LiveId" clId="{9B781634-81F2-448C-ACBB-BCB8011F6715}" dt="2022-12-15T05:11:01.585" v="707" actId="12"/>
        <pc:sldMkLst>
          <pc:docMk/>
          <pc:sldMk cId="3688974133" sldId="344"/>
        </pc:sldMkLst>
        <pc:spChg chg="mod">
          <ac:chgData name="Manish Sharma" userId="b799adb9ba789c8f" providerId="LiveId" clId="{9B781634-81F2-448C-ACBB-BCB8011F6715}" dt="2022-12-15T05:11:01.585" v="707" actId="12"/>
          <ac:spMkLst>
            <pc:docMk/>
            <pc:sldMk cId="3688974133" sldId="344"/>
            <ac:spMk id="3" creationId="{A455D418-8F09-558C-3DB0-02F0B86EBC3D}"/>
          </ac:spMkLst>
        </pc:spChg>
      </pc:sldChg>
      <pc:sldChg chg="add del">
        <pc:chgData name="Manish Sharma" userId="b799adb9ba789c8f" providerId="LiveId" clId="{9B781634-81F2-448C-ACBB-BCB8011F6715}" dt="2022-12-15T05:12:26.388" v="708"/>
        <pc:sldMkLst>
          <pc:docMk/>
          <pc:sldMk cId="4180571744" sldId="345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995173291" sldId="346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2033417303" sldId="347"/>
        </pc:sldMkLst>
      </pc:sldChg>
      <pc:sldChg chg="add del">
        <pc:chgData name="Manish Sharma" userId="b799adb9ba789c8f" providerId="LiveId" clId="{9B781634-81F2-448C-ACBB-BCB8011F6715}" dt="2022-12-15T11:08:28.161" v="719"/>
        <pc:sldMkLst>
          <pc:docMk/>
          <pc:sldMk cId="3813401604" sldId="348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3787089593" sldId="358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945998607" sldId="359"/>
        </pc:sldMkLst>
      </pc:sldChg>
      <pc:sldChg chg="add del">
        <pc:chgData name="Manish Sharma" userId="b799adb9ba789c8f" providerId="LiveId" clId="{9B781634-81F2-448C-ACBB-BCB8011F6715}" dt="2022-12-16T09:53:15.664" v="728"/>
        <pc:sldMkLst>
          <pc:docMk/>
          <pc:sldMk cId="972214110" sldId="360"/>
        </pc:sldMkLst>
      </pc:sldChg>
      <pc:sldChg chg="add del">
        <pc:chgData name="Manish Sharma" userId="b799adb9ba789c8f" providerId="LiveId" clId="{9B781634-81F2-448C-ACBB-BCB8011F6715}" dt="2022-12-16T10:52:27.377" v="825"/>
        <pc:sldMkLst>
          <pc:docMk/>
          <pc:sldMk cId="3963583470" sldId="363"/>
        </pc:sldMkLst>
      </pc:sldChg>
      <pc:sldChg chg="add del">
        <pc:chgData name="Manish Sharma" userId="b799adb9ba789c8f" providerId="LiveId" clId="{9B781634-81F2-448C-ACBB-BCB8011F6715}" dt="2022-12-16T09:41:03.181" v="727"/>
        <pc:sldMkLst>
          <pc:docMk/>
          <pc:sldMk cId="3826694408" sldId="430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473108907" sldId="431"/>
        </pc:sldMkLst>
      </pc:sldChg>
      <pc:sldChg chg="addSp delSp modSp new mod">
        <pc:chgData name="Manish Sharma" userId="b799adb9ba789c8f" providerId="LiveId" clId="{9B781634-81F2-448C-ACBB-BCB8011F6715}" dt="2022-12-16T09:54:33.830" v="734" actId="17032"/>
        <pc:sldMkLst>
          <pc:docMk/>
          <pc:sldMk cId="3249920404" sldId="431"/>
        </pc:sldMkLst>
        <pc:spChg chg="del">
          <ac:chgData name="Manish Sharma" userId="b799adb9ba789c8f" providerId="LiveId" clId="{9B781634-81F2-448C-ACBB-BCB8011F6715}" dt="2022-12-16T09:54:14.015" v="730" actId="478"/>
          <ac:spMkLst>
            <pc:docMk/>
            <pc:sldMk cId="3249920404" sldId="431"/>
            <ac:spMk id="2" creationId="{A53CDA31-A6BE-8BAE-C3D8-31BC042E79C5}"/>
          </ac:spMkLst>
        </pc:spChg>
        <pc:spChg chg="del">
          <ac:chgData name="Manish Sharma" userId="b799adb9ba789c8f" providerId="LiveId" clId="{9B781634-81F2-448C-ACBB-BCB8011F6715}" dt="2022-12-16T09:54:14.015" v="730" actId="478"/>
          <ac:spMkLst>
            <pc:docMk/>
            <pc:sldMk cId="3249920404" sldId="431"/>
            <ac:spMk id="3" creationId="{C76995B3-8F6C-85D3-F99D-34857FA7CAAF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4" creationId="{CD91ABA3-5ACD-FEFD-EB6A-0BF5C499CB69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5" creationId="{25464368-6DA2-4753-75D0-2C9807280897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6" creationId="{2A447B4C-E9BF-DAD6-DC09-8EB5757CDF5F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7" creationId="{1E0E5430-950F-A6E5-56F9-04BBACBAEE74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9" creationId="{E4AD20EE-EAFB-EA52-1CCB-1ABA0BBD5D53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1" creationId="{62304D60-1D6D-2E8E-48EA-E0FB7DFB49E0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3" creationId="{F1493407-86AA-9DB3-B854-D15635567865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4" creationId="{E4F550CA-E4FA-91E2-18A9-FB3D82B7DEA9}"/>
          </ac:spMkLst>
        </pc:spChg>
        <pc:spChg chg="add mod">
          <ac:chgData name="Manish Sharma" userId="b799adb9ba789c8f" providerId="LiveId" clId="{9B781634-81F2-448C-ACBB-BCB8011F6715}" dt="2022-12-16T09:54:17.570" v="732" actId="1076"/>
          <ac:spMkLst>
            <pc:docMk/>
            <pc:sldMk cId="3249920404" sldId="431"/>
            <ac:spMk id="16" creationId="{55D3F766-C80E-5975-442F-79000DB70C9D}"/>
          </ac:spMkLst>
        </pc:spChg>
        <pc:spChg chg="add mod">
          <ac:chgData name="Manish Sharma" userId="b799adb9ba789c8f" providerId="LiveId" clId="{9B781634-81F2-448C-ACBB-BCB8011F6715}" dt="2022-12-16T09:54:33.830" v="734" actId="17032"/>
          <ac:spMkLst>
            <pc:docMk/>
            <pc:sldMk cId="3249920404" sldId="431"/>
            <ac:spMk id="17" creationId="{0D1B3025-9537-19AD-DE9F-07CC186841F3}"/>
          </ac:spMkLst>
        </pc:sp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8" creationId="{DC70C9FC-5B44-BE6B-1CCC-8F3BB1AC4A14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0" creationId="{E663EF63-FF49-8C6E-2E8C-694BFEEA13EA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2" creationId="{6E574AA2-714C-8CD1-08B8-B217302B2491}"/>
          </ac:cxnSpMkLst>
        </pc:cxnChg>
        <pc:cxnChg chg="add mod">
          <ac:chgData name="Manish Sharma" userId="b799adb9ba789c8f" providerId="LiveId" clId="{9B781634-81F2-448C-ACBB-BCB8011F6715}" dt="2022-12-16T09:54:17.570" v="732" actId="1076"/>
          <ac:cxnSpMkLst>
            <pc:docMk/>
            <pc:sldMk cId="3249920404" sldId="431"/>
            <ac:cxnSpMk id="15" creationId="{3FB1FC87-A3E3-CD96-05BD-B0EEA5B5F25F}"/>
          </ac:cxnSpMkLst>
        </pc:cxn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070434137" sldId="432"/>
        </pc:sldMkLst>
      </pc:sldChg>
      <pc:sldChg chg="addSp delSp modSp new mod">
        <pc:chgData name="Manish Sharma" userId="b799adb9ba789c8f" providerId="LiveId" clId="{9B781634-81F2-448C-ACBB-BCB8011F6715}" dt="2022-12-16T09:56:52.158" v="768" actId="1076"/>
        <pc:sldMkLst>
          <pc:docMk/>
          <pc:sldMk cId="3393437121" sldId="432"/>
        </pc:sldMkLst>
        <pc:spChg chg="mod">
          <ac:chgData name="Manish Sharma" userId="b799adb9ba789c8f" providerId="LiveId" clId="{9B781634-81F2-448C-ACBB-BCB8011F6715}" dt="2022-12-16T09:54:56.650" v="756" actId="20577"/>
          <ac:spMkLst>
            <pc:docMk/>
            <pc:sldMk cId="3393437121" sldId="432"/>
            <ac:spMk id="2" creationId="{3A94CDA1-4E5B-A12A-EA91-BE46A64A506E}"/>
          </ac:spMkLst>
        </pc:spChg>
        <pc:spChg chg="del">
          <ac:chgData name="Manish Sharma" userId="b799adb9ba789c8f" providerId="LiveId" clId="{9B781634-81F2-448C-ACBB-BCB8011F6715}" dt="2022-12-16T09:55:00.287" v="757" actId="478"/>
          <ac:spMkLst>
            <pc:docMk/>
            <pc:sldMk cId="3393437121" sldId="432"/>
            <ac:spMk id="3" creationId="{E5D6AFC3-B6CE-8C57-E10C-A6152F489186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4" creationId="{8CD9E17C-1C24-6412-7844-AD3E8EBEFDB1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6" creationId="{B04382EF-4CAD-A07C-F6E2-11E5888DB6C4}"/>
          </ac:spMkLst>
        </pc:spChg>
        <pc:spChg chg="add mod">
          <ac:chgData name="Manish Sharma" userId="b799adb9ba789c8f" providerId="LiveId" clId="{9B781634-81F2-448C-ACBB-BCB8011F6715}" dt="2022-12-16T09:55:06.987" v="758"/>
          <ac:spMkLst>
            <pc:docMk/>
            <pc:sldMk cId="3393437121" sldId="432"/>
            <ac:spMk id="7" creationId="{11D857EE-B1E3-F5BF-B3D9-01B79B0E1001}"/>
          </ac:spMkLst>
        </pc:spChg>
        <pc:spChg chg="add mod">
          <ac:chgData name="Manish Sharma" userId="b799adb9ba789c8f" providerId="LiveId" clId="{9B781634-81F2-448C-ACBB-BCB8011F6715}" dt="2022-12-16T09:55:16.358" v="759"/>
          <ac:spMkLst>
            <pc:docMk/>
            <pc:sldMk cId="3393437121" sldId="432"/>
            <ac:spMk id="9" creationId="{573F14F0-B702-2BA5-BF57-10F2DC6EE677}"/>
          </ac:spMkLst>
        </pc:spChg>
        <pc:spChg chg="add mod">
          <ac:chgData name="Manish Sharma" userId="b799adb9ba789c8f" providerId="LiveId" clId="{9B781634-81F2-448C-ACBB-BCB8011F6715}" dt="2022-12-16T09:55:16.358" v="759"/>
          <ac:spMkLst>
            <pc:docMk/>
            <pc:sldMk cId="3393437121" sldId="432"/>
            <ac:spMk id="10" creationId="{D7868B94-2931-F068-9E96-2091A30E6A35}"/>
          </ac:spMkLst>
        </pc:spChg>
        <pc:spChg chg="add mod">
          <ac:chgData name="Manish Sharma" userId="b799adb9ba789c8f" providerId="LiveId" clId="{9B781634-81F2-448C-ACBB-BCB8011F6715}" dt="2022-12-16T09:55:23.923" v="760"/>
          <ac:spMkLst>
            <pc:docMk/>
            <pc:sldMk cId="3393437121" sldId="432"/>
            <ac:spMk id="12" creationId="{B614F9CD-8FAE-5CF2-5122-84AC62E1DB6D}"/>
          </ac:spMkLst>
        </pc:spChg>
        <pc:spChg chg="add mod">
          <ac:chgData name="Manish Sharma" userId="b799adb9ba789c8f" providerId="LiveId" clId="{9B781634-81F2-448C-ACBB-BCB8011F6715}" dt="2022-12-16T09:55:23.923" v="760"/>
          <ac:spMkLst>
            <pc:docMk/>
            <pc:sldMk cId="3393437121" sldId="432"/>
            <ac:spMk id="13" creationId="{663EE8D0-EEF5-2AC0-BA6D-297D3C79CCFC}"/>
          </ac:spMkLst>
        </pc:spChg>
        <pc:spChg chg="add mod">
          <ac:chgData name="Manish Sharma" userId="b799adb9ba789c8f" providerId="LiveId" clId="{9B781634-81F2-448C-ACBB-BCB8011F6715}" dt="2022-12-16T09:55:31.144" v="761"/>
          <ac:spMkLst>
            <pc:docMk/>
            <pc:sldMk cId="3393437121" sldId="432"/>
            <ac:spMk id="14" creationId="{9B3A2024-12E9-63B9-757D-02BBEF108721}"/>
          </ac:spMkLst>
        </pc:spChg>
        <pc:spChg chg="add mod">
          <ac:chgData name="Manish Sharma" userId="b799adb9ba789c8f" providerId="LiveId" clId="{9B781634-81F2-448C-ACBB-BCB8011F6715}" dt="2022-12-16T09:55:31.144" v="761"/>
          <ac:spMkLst>
            <pc:docMk/>
            <pc:sldMk cId="3393437121" sldId="432"/>
            <ac:spMk id="16" creationId="{54C36A88-F338-85D9-DD88-AC81F61D8D79}"/>
          </ac:spMkLst>
        </pc:spChg>
        <pc:spChg chg="add mod">
          <ac:chgData name="Manish Sharma" userId="b799adb9ba789c8f" providerId="LiveId" clId="{9B781634-81F2-448C-ACBB-BCB8011F6715}" dt="2022-12-16T09:55:38.911" v="762"/>
          <ac:spMkLst>
            <pc:docMk/>
            <pc:sldMk cId="3393437121" sldId="432"/>
            <ac:spMk id="17" creationId="{3F96E387-BD77-1BA5-2D5D-30DA737A81CE}"/>
          </ac:spMkLst>
        </pc:spChg>
        <pc:spChg chg="add mod">
          <ac:chgData name="Manish Sharma" userId="b799adb9ba789c8f" providerId="LiveId" clId="{9B781634-81F2-448C-ACBB-BCB8011F6715}" dt="2022-12-16T09:55:55.896" v="764"/>
          <ac:spMkLst>
            <pc:docMk/>
            <pc:sldMk cId="3393437121" sldId="432"/>
            <ac:spMk id="21" creationId="{8D978009-3D90-F8CE-6EB9-9CAFFB96D675}"/>
          </ac:spMkLst>
        </pc:spChg>
        <pc:spChg chg="add mod">
          <ac:chgData name="Manish Sharma" userId="b799adb9ba789c8f" providerId="LiveId" clId="{9B781634-81F2-448C-ACBB-BCB8011F6715}" dt="2022-12-16T09:56:16.826" v="765"/>
          <ac:spMkLst>
            <pc:docMk/>
            <pc:sldMk cId="3393437121" sldId="432"/>
            <ac:spMk id="23" creationId="{C73BC236-7DB3-0635-0A25-48A87544E5CF}"/>
          </ac:spMkLst>
        </pc:spChg>
        <pc:spChg chg="add mod">
          <ac:chgData name="Manish Sharma" userId="b799adb9ba789c8f" providerId="LiveId" clId="{9B781634-81F2-448C-ACBB-BCB8011F6715}" dt="2022-12-16T09:56:16.826" v="765"/>
          <ac:spMkLst>
            <pc:docMk/>
            <pc:sldMk cId="3393437121" sldId="432"/>
            <ac:spMk id="24" creationId="{CB854CE0-2610-032B-0498-CCE904980B9F}"/>
          </ac:spMkLst>
        </pc:spChg>
        <pc:spChg chg="add mod">
          <ac:chgData name="Manish Sharma" userId="b799adb9ba789c8f" providerId="LiveId" clId="{9B781634-81F2-448C-ACBB-BCB8011F6715}" dt="2022-12-16T09:56:26.168" v="766"/>
          <ac:spMkLst>
            <pc:docMk/>
            <pc:sldMk cId="3393437121" sldId="432"/>
            <ac:spMk id="26" creationId="{ACEFBA2E-F8F2-5492-A167-6FDF486D95E1}"/>
          </ac:spMkLst>
        </pc:spChg>
        <pc:spChg chg="add mod">
          <ac:chgData name="Manish Sharma" userId="b799adb9ba789c8f" providerId="LiveId" clId="{9B781634-81F2-448C-ACBB-BCB8011F6715}" dt="2022-12-16T09:56:26.168" v="766"/>
          <ac:spMkLst>
            <pc:docMk/>
            <pc:sldMk cId="3393437121" sldId="432"/>
            <ac:spMk id="27" creationId="{1379B66B-8C21-3F68-DC45-44F1DB47E5E2}"/>
          </ac:spMkLst>
        </pc:spChg>
        <pc:spChg chg="add mod">
          <ac:chgData name="Manish Sharma" userId="b799adb9ba789c8f" providerId="LiveId" clId="{9B781634-81F2-448C-ACBB-BCB8011F6715}" dt="2022-12-16T09:56:52.158" v="768" actId="1076"/>
          <ac:spMkLst>
            <pc:docMk/>
            <pc:sldMk cId="3393437121" sldId="432"/>
            <ac:spMk id="28" creationId="{C1C3CCF6-4BB1-130E-D72C-93017CE95943}"/>
          </ac:spMkLst>
        </pc:spChg>
        <pc:cxnChg chg="add mod">
          <ac:chgData name="Manish Sharma" userId="b799adb9ba789c8f" providerId="LiveId" clId="{9B781634-81F2-448C-ACBB-BCB8011F6715}" dt="2022-12-16T09:55:06.987" v="758"/>
          <ac:cxnSpMkLst>
            <pc:docMk/>
            <pc:sldMk cId="3393437121" sldId="432"/>
            <ac:cxnSpMk id="5" creationId="{C67FD195-CE82-A926-6C31-47F88FD0F9A3}"/>
          </ac:cxnSpMkLst>
        </pc:cxnChg>
        <pc:cxnChg chg="add mod">
          <ac:chgData name="Manish Sharma" userId="b799adb9ba789c8f" providerId="LiveId" clId="{9B781634-81F2-448C-ACBB-BCB8011F6715}" dt="2022-12-16T09:55:16.358" v="759"/>
          <ac:cxnSpMkLst>
            <pc:docMk/>
            <pc:sldMk cId="3393437121" sldId="432"/>
            <ac:cxnSpMk id="8" creationId="{E82F582A-CFF7-3F76-DFB1-E93BD9ADBC1D}"/>
          </ac:cxnSpMkLst>
        </pc:cxnChg>
        <pc:cxnChg chg="add mod">
          <ac:chgData name="Manish Sharma" userId="b799adb9ba789c8f" providerId="LiveId" clId="{9B781634-81F2-448C-ACBB-BCB8011F6715}" dt="2022-12-16T09:55:23.923" v="760"/>
          <ac:cxnSpMkLst>
            <pc:docMk/>
            <pc:sldMk cId="3393437121" sldId="432"/>
            <ac:cxnSpMk id="11" creationId="{A733316D-F9EA-34BA-9DA4-722059105F85}"/>
          </ac:cxnSpMkLst>
        </pc:cxnChg>
        <pc:cxnChg chg="add mod">
          <ac:chgData name="Manish Sharma" userId="b799adb9ba789c8f" providerId="LiveId" clId="{9B781634-81F2-448C-ACBB-BCB8011F6715}" dt="2022-12-16T09:55:31.144" v="761"/>
          <ac:cxnSpMkLst>
            <pc:docMk/>
            <pc:sldMk cId="3393437121" sldId="432"/>
            <ac:cxnSpMk id="15" creationId="{667C456F-E80F-FAAF-A7E0-38FBDAF7EBD7}"/>
          </ac:cxnSpMkLst>
        </pc:cxnChg>
        <pc:cxnChg chg="add mod">
          <ac:chgData name="Manish Sharma" userId="b799adb9ba789c8f" providerId="LiveId" clId="{9B781634-81F2-448C-ACBB-BCB8011F6715}" dt="2022-12-16T09:55:38.911" v="762"/>
          <ac:cxnSpMkLst>
            <pc:docMk/>
            <pc:sldMk cId="3393437121" sldId="432"/>
            <ac:cxnSpMk id="18" creationId="{D9D8D7B0-FA9F-C3C7-B9E1-FB0E80899896}"/>
          </ac:cxnSpMkLst>
        </pc:cxnChg>
        <pc:cxnChg chg="add mod">
          <ac:chgData name="Manish Sharma" userId="b799adb9ba789c8f" providerId="LiveId" clId="{9B781634-81F2-448C-ACBB-BCB8011F6715}" dt="2022-12-16T09:55:38.911" v="762"/>
          <ac:cxnSpMkLst>
            <pc:docMk/>
            <pc:sldMk cId="3393437121" sldId="432"/>
            <ac:cxnSpMk id="19" creationId="{76394F2F-0702-E58E-49F4-BDC8CC4D5042}"/>
          </ac:cxnSpMkLst>
        </pc:cxnChg>
        <pc:cxnChg chg="add mod">
          <ac:chgData name="Manish Sharma" userId="b799adb9ba789c8f" providerId="LiveId" clId="{9B781634-81F2-448C-ACBB-BCB8011F6715}" dt="2022-12-16T09:55:45.634" v="763"/>
          <ac:cxnSpMkLst>
            <pc:docMk/>
            <pc:sldMk cId="3393437121" sldId="432"/>
            <ac:cxnSpMk id="20" creationId="{F6C94D9E-3BE3-73FE-5D20-C5620E54FFA0}"/>
          </ac:cxnSpMkLst>
        </pc:cxnChg>
        <pc:cxnChg chg="add mod">
          <ac:chgData name="Manish Sharma" userId="b799adb9ba789c8f" providerId="LiveId" clId="{9B781634-81F2-448C-ACBB-BCB8011F6715}" dt="2022-12-16T09:55:55.896" v="764"/>
          <ac:cxnSpMkLst>
            <pc:docMk/>
            <pc:sldMk cId="3393437121" sldId="432"/>
            <ac:cxnSpMk id="22" creationId="{3288FF1C-4084-1C0B-5651-A234F08AAFA1}"/>
          </ac:cxnSpMkLst>
        </pc:cxnChg>
        <pc:cxnChg chg="add mod">
          <ac:chgData name="Manish Sharma" userId="b799adb9ba789c8f" providerId="LiveId" clId="{9B781634-81F2-448C-ACBB-BCB8011F6715}" dt="2022-12-16T09:56:26.168" v="766"/>
          <ac:cxnSpMkLst>
            <pc:docMk/>
            <pc:sldMk cId="3393437121" sldId="432"/>
            <ac:cxnSpMk id="25" creationId="{53FFD774-E0EA-A091-47A9-C9A7C064C45E}"/>
          </ac:cxnSpMkLst>
        </pc:cxnChg>
      </pc:sldChg>
      <pc:sldChg chg="modSp new mod">
        <pc:chgData name="Manish Sharma" userId="b799adb9ba789c8f" providerId="LiveId" clId="{9B781634-81F2-448C-ACBB-BCB8011F6715}" dt="2022-12-16T10:29:37.595" v="824" actId="20577"/>
        <pc:sldMkLst>
          <pc:docMk/>
          <pc:sldMk cId="1198802301" sldId="433"/>
        </pc:sldMkLst>
        <pc:spChg chg="mod">
          <ac:chgData name="Manish Sharma" userId="b799adb9ba789c8f" providerId="LiveId" clId="{9B781634-81F2-448C-ACBB-BCB8011F6715}" dt="2022-12-16T10:28:37.956" v="770"/>
          <ac:spMkLst>
            <pc:docMk/>
            <pc:sldMk cId="1198802301" sldId="433"/>
            <ac:spMk id="2" creationId="{0A2C04AE-BCF9-AD96-193D-D9B5D71C74E3}"/>
          </ac:spMkLst>
        </pc:spChg>
        <pc:spChg chg="mod">
          <ac:chgData name="Manish Sharma" userId="b799adb9ba789c8f" providerId="LiveId" clId="{9B781634-81F2-448C-ACBB-BCB8011F6715}" dt="2022-12-16T10:29:37.595" v="824" actId="20577"/>
          <ac:spMkLst>
            <pc:docMk/>
            <pc:sldMk cId="1198802301" sldId="433"/>
            <ac:spMk id="3" creationId="{49DDC3AA-903B-FADC-DF70-16354FE08ECB}"/>
          </ac:spMkLst>
        </pc:spChg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2430039802" sldId="433"/>
        </pc:sldMkLst>
      </pc:sldChg>
      <pc:sldChg chg="del">
        <pc:chgData name="Manish Sharma" userId="b799adb9ba789c8f" providerId="LiveId" clId="{9B781634-81F2-448C-ACBB-BCB8011F6715}" dt="2022-12-15T03:29:45.698" v="0" actId="47"/>
        <pc:sldMkLst>
          <pc:docMk/>
          <pc:sldMk cId="1127274436" sldId="434"/>
        </pc:sldMkLst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D237E-8780-4AA9-9FC3-128792FC23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FCFAED-4B15-4D1F-9490-206428A91D7A}">
      <dgm:prSet/>
      <dgm:spPr/>
      <dgm:t>
        <a:bodyPr/>
        <a:lstStyle/>
        <a:p>
          <a:r>
            <a:rPr lang="en-US" dirty="0"/>
            <a:t>Syntax based on ECMAScript proposals</a:t>
          </a:r>
        </a:p>
      </dgm:t>
    </dgm:pt>
    <dgm:pt modelId="{083D16BA-403D-42BD-B8B1-021441C71CDB}" type="parTrans" cxnId="{97B7D8E7-7781-46EA-AFDD-0B442AE7F468}">
      <dgm:prSet/>
      <dgm:spPr/>
      <dgm:t>
        <a:bodyPr/>
        <a:lstStyle/>
        <a:p>
          <a:endParaRPr lang="en-US"/>
        </a:p>
      </dgm:t>
    </dgm:pt>
    <dgm:pt modelId="{1312789D-2BA3-4697-92C1-A6B0AC51A40B}" type="sibTrans" cxnId="{97B7D8E7-7781-46EA-AFDD-0B442AE7F468}">
      <dgm:prSet/>
      <dgm:spPr/>
      <dgm:t>
        <a:bodyPr/>
        <a:lstStyle/>
        <a:p>
          <a:endParaRPr lang="en-US"/>
        </a:p>
      </dgm:t>
    </dgm:pt>
    <dgm:pt modelId="{3A3E2E20-F9E4-4734-B34C-2E06770EAC53}">
      <dgm:prSet/>
      <dgm:spPr/>
      <dgm:t>
        <a:bodyPr/>
        <a:lstStyle/>
        <a:p>
          <a:r>
            <a:rPr lang="en-US" dirty="0"/>
            <a:t>TypeScript  is  first and  foremost a superset of JavaScript</a:t>
          </a:r>
        </a:p>
      </dgm:t>
    </dgm:pt>
    <dgm:pt modelId="{1664E530-5BF2-4497-8B0E-3D890FC12F3F}" type="parTrans" cxnId="{C6B970F5-FC76-4B75-A0B9-DC4D723DF4CF}">
      <dgm:prSet/>
      <dgm:spPr/>
      <dgm:t>
        <a:bodyPr/>
        <a:lstStyle/>
        <a:p>
          <a:endParaRPr lang="en-US"/>
        </a:p>
      </dgm:t>
    </dgm:pt>
    <dgm:pt modelId="{38B7C767-AEC0-4DAB-B8D8-B511189CDEC4}" type="sibTrans" cxnId="{C6B970F5-FC76-4B75-A0B9-DC4D723DF4CF}">
      <dgm:prSet/>
      <dgm:spPr/>
      <dgm:t>
        <a:bodyPr/>
        <a:lstStyle/>
        <a:p>
          <a:endParaRPr lang="en-US"/>
        </a:p>
      </dgm:t>
    </dgm:pt>
    <dgm:pt modelId="{5380A540-2A9E-4D67-B8D3-C757B58595DE}">
      <dgm:prSet/>
      <dgm:spPr/>
      <dgm:t>
        <a:bodyPr/>
        <a:lstStyle/>
        <a:p>
          <a:r>
            <a:rPr lang="en-US" dirty="0"/>
            <a:t>Any regular JavaScript is valid TypeScript Code</a:t>
          </a:r>
        </a:p>
      </dgm:t>
    </dgm:pt>
    <dgm:pt modelId="{97FE337C-DE75-4B6F-8A46-3E0F4D24D069}" type="parTrans" cxnId="{95E02DC4-4938-49C0-B6F6-539F87F2023B}">
      <dgm:prSet/>
      <dgm:spPr/>
      <dgm:t>
        <a:bodyPr/>
        <a:lstStyle/>
        <a:p>
          <a:endParaRPr lang="en-US"/>
        </a:p>
      </dgm:t>
    </dgm:pt>
    <dgm:pt modelId="{93879344-0F23-485C-9D1C-DB08ACD79D06}" type="sibTrans" cxnId="{95E02DC4-4938-49C0-B6F6-539F87F2023B}">
      <dgm:prSet/>
      <dgm:spPr/>
      <dgm:t>
        <a:bodyPr/>
        <a:lstStyle/>
        <a:p>
          <a:endParaRPr lang="en-US"/>
        </a:p>
      </dgm:t>
    </dgm:pt>
    <dgm:pt modelId="{40BD6E2D-FF81-4D92-8E26-1C3B0CEB67BF}" type="pres">
      <dgm:prSet presAssocID="{255D237E-8780-4AA9-9FC3-128792FC232D}" presName="linear" presStyleCnt="0">
        <dgm:presLayoutVars>
          <dgm:animLvl val="lvl"/>
          <dgm:resizeHandles val="exact"/>
        </dgm:presLayoutVars>
      </dgm:prSet>
      <dgm:spPr/>
    </dgm:pt>
    <dgm:pt modelId="{480DDCB1-BA61-448B-811E-70A0F5015FC1}" type="pres">
      <dgm:prSet presAssocID="{86FCFAED-4B15-4D1F-9490-206428A91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609823-8AD5-42C8-ADAF-EE26AB015FD1}" type="pres">
      <dgm:prSet presAssocID="{1312789D-2BA3-4697-92C1-A6B0AC51A40B}" presName="spacer" presStyleCnt="0"/>
      <dgm:spPr/>
    </dgm:pt>
    <dgm:pt modelId="{F72709F1-97BE-4214-AF64-E39B00C1A6FF}" type="pres">
      <dgm:prSet presAssocID="{3A3E2E20-F9E4-4734-B34C-2E06770EAC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E0DE6E-EDE2-48F0-90B5-6624B72879FF}" type="pres">
      <dgm:prSet presAssocID="{38B7C767-AEC0-4DAB-B8D8-B511189CDEC4}" presName="spacer" presStyleCnt="0"/>
      <dgm:spPr/>
    </dgm:pt>
    <dgm:pt modelId="{994869F1-3829-4097-94A1-06FFB4D13960}" type="pres">
      <dgm:prSet presAssocID="{5380A540-2A9E-4D67-B8D3-C757B58595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9B01801-B0D7-4F10-8F78-4131CF63ACAB}" type="presOf" srcId="{3A3E2E20-F9E4-4734-B34C-2E06770EAC53}" destId="{F72709F1-97BE-4214-AF64-E39B00C1A6FF}" srcOrd="0" destOrd="0" presId="urn:microsoft.com/office/officeart/2005/8/layout/vList2"/>
    <dgm:cxn modelId="{C5FEA310-8279-40F3-B485-65B7A421B618}" type="presOf" srcId="{5380A540-2A9E-4D67-B8D3-C757B58595DE}" destId="{994869F1-3829-4097-94A1-06FFB4D13960}" srcOrd="0" destOrd="0" presId="urn:microsoft.com/office/officeart/2005/8/layout/vList2"/>
    <dgm:cxn modelId="{EA2E1C33-A85D-4E7E-8F57-D0853A3A853E}" type="presOf" srcId="{255D237E-8780-4AA9-9FC3-128792FC232D}" destId="{40BD6E2D-FF81-4D92-8E26-1C3B0CEB67BF}" srcOrd="0" destOrd="0" presId="urn:microsoft.com/office/officeart/2005/8/layout/vList2"/>
    <dgm:cxn modelId="{1C4DCA81-E3DD-42D5-B88F-F93DB7F54904}" type="presOf" srcId="{86FCFAED-4B15-4D1F-9490-206428A91D7A}" destId="{480DDCB1-BA61-448B-811E-70A0F5015FC1}" srcOrd="0" destOrd="0" presId="urn:microsoft.com/office/officeart/2005/8/layout/vList2"/>
    <dgm:cxn modelId="{95E02DC4-4938-49C0-B6F6-539F87F2023B}" srcId="{255D237E-8780-4AA9-9FC3-128792FC232D}" destId="{5380A540-2A9E-4D67-B8D3-C757B58595DE}" srcOrd="2" destOrd="0" parTransId="{97FE337C-DE75-4B6F-8A46-3E0F4D24D069}" sibTransId="{93879344-0F23-485C-9D1C-DB08ACD79D06}"/>
    <dgm:cxn modelId="{97B7D8E7-7781-46EA-AFDD-0B442AE7F468}" srcId="{255D237E-8780-4AA9-9FC3-128792FC232D}" destId="{86FCFAED-4B15-4D1F-9490-206428A91D7A}" srcOrd="0" destOrd="0" parTransId="{083D16BA-403D-42BD-B8B1-021441C71CDB}" sibTransId="{1312789D-2BA3-4697-92C1-A6B0AC51A40B}"/>
    <dgm:cxn modelId="{C6B970F5-FC76-4B75-A0B9-DC4D723DF4CF}" srcId="{255D237E-8780-4AA9-9FC3-128792FC232D}" destId="{3A3E2E20-F9E4-4734-B34C-2E06770EAC53}" srcOrd="1" destOrd="0" parTransId="{1664E530-5BF2-4497-8B0E-3D890FC12F3F}" sibTransId="{38B7C767-AEC0-4DAB-B8D8-B511189CDEC4}"/>
    <dgm:cxn modelId="{A77A7EB4-C23B-4A09-9E30-A7F82F0E2AEC}" type="presParOf" srcId="{40BD6E2D-FF81-4D92-8E26-1C3B0CEB67BF}" destId="{480DDCB1-BA61-448B-811E-70A0F5015FC1}" srcOrd="0" destOrd="0" presId="urn:microsoft.com/office/officeart/2005/8/layout/vList2"/>
    <dgm:cxn modelId="{18CB6588-581B-410A-8156-3149DEB9ADB1}" type="presParOf" srcId="{40BD6E2D-FF81-4D92-8E26-1C3B0CEB67BF}" destId="{23609823-8AD5-42C8-ADAF-EE26AB015FD1}" srcOrd="1" destOrd="0" presId="urn:microsoft.com/office/officeart/2005/8/layout/vList2"/>
    <dgm:cxn modelId="{01353927-8613-4FD0-B6CA-4F593E9635D6}" type="presParOf" srcId="{40BD6E2D-FF81-4D92-8E26-1C3B0CEB67BF}" destId="{F72709F1-97BE-4214-AF64-E39B00C1A6FF}" srcOrd="2" destOrd="0" presId="urn:microsoft.com/office/officeart/2005/8/layout/vList2"/>
    <dgm:cxn modelId="{9FC4DE14-31D5-4FB6-93CA-849F3324E560}" type="presParOf" srcId="{40BD6E2D-FF81-4D92-8E26-1C3B0CEB67BF}" destId="{ADE0DE6E-EDE2-48F0-90B5-6624B72879FF}" srcOrd="3" destOrd="0" presId="urn:microsoft.com/office/officeart/2005/8/layout/vList2"/>
    <dgm:cxn modelId="{5B1769BA-E6E9-4341-967D-893693855E08}" type="presParOf" srcId="{40BD6E2D-FF81-4D92-8E26-1C3B0CEB67BF}" destId="{994869F1-3829-4097-94A1-06FFB4D139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DDCB1-BA61-448B-811E-70A0F5015FC1}">
      <dsp:nvSpPr>
        <dsp:cNvPr id="0" name=""/>
        <dsp:cNvSpPr/>
      </dsp:nvSpPr>
      <dsp:spPr>
        <a:xfrm>
          <a:off x="0" y="25794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Syntax based on ECMAScript proposals</a:t>
          </a:r>
        </a:p>
      </dsp:txBody>
      <dsp:txXfrm>
        <a:off x="60199" y="318140"/>
        <a:ext cx="5515188" cy="1112781"/>
      </dsp:txXfrm>
    </dsp:sp>
    <dsp:sp modelId="{F72709F1-97BE-4214-AF64-E39B00C1A6FF}">
      <dsp:nvSpPr>
        <dsp:cNvPr id="0" name=""/>
        <dsp:cNvSpPr/>
      </dsp:nvSpPr>
      <dsp:spPr>
        <a:xfrm>
          <a:off x="0" y="158040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TypeScript  is  first and  foremost a superset of JavaScript</a:t>
          </a:r>
        </a:p>
      </dsp:txBody>
      <dsp:txXfrm>
        <a:off x="60199" y="1640600"/>
        <a:ext cx="5515188" cy="1112781"/>
      </dsp:txXfrm>
    </dsp:sp>
    <dsp:sp modelId="{994869F1-3829-4097-94A1-06FFB4D13960}">
      <dsp:nvSpPr>
        <dsp:cNvPr id="0" name=""/>
        <dsp:cNvSpPr/>
      </dsp:nvSpPr>
      <dsp:spPr>
        <a:xfrm>
          <a:off x="0" y="2902861"/>
          <a:ext cx="5635586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Any regular JavaScript is valid TypeScript Code</a:t>
          </a:r>
        </a:p>
      </dsp:txBody>
      <dsp:txXfrm>
        <a:off x="60199" y="2963060"/>
        <a:ext cx="5515188" cy="111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ypescriptlang.org/tsconfi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8.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ypescript@4.8.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3A76-40A4-69D0-FF96-31AB89A7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Shared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0D54-450F-55B8-7E30-5686AA8D5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&amp; extract TSDemos.zip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in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window on the folder path and run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pPr marL="0" indent="0">
              <a:buNone/>
            </a:pPr>
            <a:r>
              <a:rPr lang="en-US" dirty="0"/>
              <a:t>4.   To run the compiler in watch mode, use the following command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npm</a:t>
            </a:r>
            <a:r>
              <a:rPr lang="en-US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418057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7F0B-C4B3-113F-A629-D34BBDD9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ECMASCRIPT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ECD2B-2CC0-C78A-5210-B1C68A311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ES3</a:t>
            </a:r>
          </a:p>
          <a:p>
            <a:r>
              <a:rPr lang="en-IN" dirty="0"/>
              <a:t>ES5</a:t>
            </a:r>
          </a:p>
          <a:p>
            <a:r>
              <a:rPr lang="en-IN" dirty="0"/>
              <a:t>ECMASCRIPT 2015</a:t>
            </a:r>
          </a:p>
          <a:p>
            <a:r>
              <a:rPr lang="en-IN" dirty="0"/>
              <a:t>ECMASCRIPT 2016</a:t>
            </a:r>
          </a:p>
          <a:p>
            <a:r>
              <a:rPr lang="en-IN" dirty="0"/>
              <a:t>ECMASCRIPT 2017</a:t>
            </a:r>
          </a:p>
          <a:p>
            <a:r>
              <a:rPr lang="en-IN" dirty="0"/>
              <a:t>ECMASCRIPT 2018</a:t>
            </a:r>
          </a:p>
          <a:p>
            <a:r>
              <a:rPr lang="en-IN" dirty="0"/>
              <a:t>ECMASCRIPT 2019</a:t>
            </a:r>
          </a:p>
          <a:p>
            <a:r>
              <a:rPr lang="en-IN" dirty="0"/>
              <a:t>ECMASCRIPT 2020</a:t>
            </a:r>
          </a:p>
          <a:p>
            <a:r>
              <a:rPr lang="en-IN" dirty="0"/>
              <a:t>ECMASCRIPT 2021</a:t>
            </a:r>
          </a:p>
          <a:p>
            <a:r>
              <a:rPr lang="en-IN" dirty="0"/>
              <a:t>ECMASCRIPT 2022</a:t>
            </a:r>
          </a:p>
          <a:p>
            <a:r>
              <a:rPr lang="en-IN" dirty="0"/>
              <a:t>ECMASCRIPT 2023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8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wrap="square" lIns="0" tIns="12700" rIns="0" bIns="0" rtlCol="0" anchor="ctr">
            <a:spAutoFit/>
          </a:bodyPr>
          <a:lstStyle/>
          <a:p>
            <a:r>
              <a:rPr lang="en-IN" dirty="0"/>
              <a:t>Main Goals of TypeScript</a:t>
            </a:r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7910E-C30D-42B2-8B95-E064B692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Provide an optional type system for JavaScript.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Provide planned features from future  JavaScript editions to current JavaScript  engines</a:t>
            </a:r>
          </a:p>
          <a:p>
            <a:r>
              <a:rPr lang="en-US" dirty="0"/>
              <a:t>Modular Development</a:t>
            </a:r>
            <a:endParaRPr lang="en-IN" dirty="0"/>
          </a:p>
        </p:txBody>
      </p:sp>
      <p:pic>
        <p:nvPicPr>
          <p:cNvPr id="5" name="object 5"/>
          <p:cNvPicPr/>
          <p:nvPr/>
        </p:nvPicPr>
        <p:blipFill rotWithShape="1">
          <a:blip r:embed="rId2" cstate="print"/>
          <a:srcRect l="949" r="2235"/>
          <a:stretch/>
        </p:blipFill>
        <p:spPr>
          <a:xfrm>
            <a:off x="2130828" y="2654995"/>
            <a:ext cx="7930343" cy="13462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TypeScript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Types Supported</a:t>
            </a:r>
          </a:p>
          <a:p>
            <a:r>
              <a:rPr lang="en-IN" dirty="0"/>
              <a:t>Optional Static Type Annotation</a:t>
            </a:r>
          </a:p>
          <a:p>
            <a:r>
              <a:rPr lang="en-IN" dirty="0"/>
              <a:t>Classes</a:t>
            </a:r>
          </a:p>
          <a:p>
            <a:r>
              <a:rPr lang="en-IN" dirty="0"/>
              <a:t>Interface</a:t>
            </a:r>
          </a:p>
          <a:p>
            <a:r>
              <a:rPr lang="en-IN" dirty="0"/>
              <a:t>Modules</a:t>
            </a:r>
          </a:p>
          <a:p>
            <a:r>
              <a:rPr lang="en-IN" dirty="0"/>
              <a:t>Arrow Expressions</a:t>
            </a:r>
          </a:p>
          <a:p>
            <a:r>
              <a:rPr lang="en-IN" dirty="0"/>
              <a:t>Type Assertions</a:t>
            </a:r>
          </a:p>
          <a:p>
            <a:r>
              <a:rPr lang="en-IN" dirty="0"/>
              <a:t>Ambient Declarations</a:t>
            </a:r>
          </a:p>
          <a:p>
            <a:r>
              <a:rPr lang="en-IN" dirty="0"/>
              <a:t>Source File Dependencies</a:t>
            </a:r>
          </a:p>
        </p:txBody>
      </p:sp>
    </p:spTree>
    <p:extLst>
      <p:ext uri="{BB962C8B-B14F-4D97-AF65-F5344CB8AC3E}">
        <p14:creationId xmlns:p14="http://schemas.microsoft.com/office/powerpoint/2010/main" val="354889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81F3-22E5-4C41-9E54-5FEA4FFB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N" sz="360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3798-40F7-4F47-B9C5-56823A6C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TypeScript tries to infer types</a:t>
            </a:r>
          </a:p>
          <a:p>
            <a:r>
              <a:rPr lang="en-US" sz="2000"/>
              <a:t>Four ways to variable declaration -</a:t>
            </a:r>
          </a:p>
          <a:p>
            <a:pPr lvl="1"/>
            <a:r>
              <a:rPr lang="en-US" sz="2000"/>
              <a:t>Type and Value in one statement</a:t>
            </a:r>
          </a:p>
          <a:p>
            <a:pPr lvl="1"/>
            <a:r>
              <a:rPr lang="en-US" sz="2000"/>
              <a:t>Type but no Value then Value will be undefined</a:t>
            </a:r>
          </a:p>
          <a:p>
            <a:pPr lvl="1"/>
            <a:r>
              <a:rPr lang="en-US" sz="2000"/>
              <a:t>Value but on Type then the it will be of Any type but maybe be inferred based on its value.</a:t>
            </a:r>
          </a:p>
          <a:p>
            <a:pPr lvl="1"/>
            <a:r>
              <a:rPr lang="en-US" sz="2000"/>
              <a:t>Neither Value nor Type then Type will be Any and Value will be undefined.</a:t>
            </a:r>
          </a:p>
          <a:p>
            <a:pPr lvl="1"/>
            <a:endParaRPr lang="en-US" sz="2000"/>
          </a:p>
          <a:p>
            <a:endParaRPr lang="en-IN" sz="20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7C4AD63-CD98-4B5B-BCA0-83471DE733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320" y="3058857"/>
            <a:ext cx="6253212" cy="181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2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8A3E8-C20B-4C17-865A-9C314E57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F59D2-F12B-4477-B802-834CF654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Any</a:t>
            </a:r>
          </a:p>
          <a:p>
            <a:r>
              <a:rPr lang="en-IN" dirty="0"/>
              <a:t>Never</a:t>
            </a:r>
          </a:p>
          <a:p>
            <a:r>
              <a:rPr lang="en-IN" dirty="0"/>
              <a:t>Unknown</a:t>
            </a:r>
          </a:p>
          <a:p>
            <a:r>
              <a:rPr lang="en-IN" dirty="0"/>
              <a:t>Primitive</a:t>
            </a:r>
          </a:p>
          <a:p>
            <a:pPr lvl="1"/>
            <a:r>
              <a:rPr lang="en-IN" dirty="0"/>
              <a:t>Number</a:t>
            </a:r>
          </a:p>
          <a:p>
            <a:pPr lvl="1"/>
            <a:r>
              <a:rPr lang="en-IN" dirty="0"/>
              <a:t>Boolean</a:t>
            </a:r>
          </a:p>
          <a:p>
            <a:pPr lvl="1"/>
            <a:r>
              <a:rPr lang="en-IN" dirty="0"/>
              <a:t>String</a:t>
            </a:r>
          </a:p>
          <a:p>
            <a:pPr lvl="1"/>
            <a:r>
              <a:rPr lang="en-IN" dirty="0"/>
              <a:t>Void</a:t>
            </a:r>
          </a:p>
          <a:p>
            <a:pPr lvl="1"/>
            <a:r>
              <a:rPr lang="en-IN" dirty="0"/>
              <a:t>Null</a:t>
            </a:r>
          </a:p>
          <a:p>
            <a:pPr lvl="1"/>
            <a:r>
              <a:rPr lang="en-IN" dirty="0"/>
              <a:t>Undefined</a:t>
            </a:r>
          </a:p>
          <a:p>
            <a:r>
              <a:rPr lang="en-IN" dirty="0"/>
              <a:t>Array</a:t>
            </a:r>
          </a:p>
          <a:p>
            <a:r>
              <a:rPr lang="en-IN" dirty="0"/>
              <a:t>Tuple</a:t>
            </a:r>
          </a:p>
          <a:p>
            <a:r>
              <a:rPr lang="en-IN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104179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5605-8DB5-452F-80D0-008643BF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990D-915C-4B7B-8E7D-6B15AD04A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is used when it’s impossible to determine the type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EFE4FCC-8B4D-46F6-AC46-2DEFE0D3AB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937494"/>
            <a:ext cx="9143999" cy="21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96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1ACD-8509-42EA-9C2B-FE32110B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N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2FB6-CA55-4EE6-A7ED-6EB58015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700"/>
              <a:t>Doesn’t have separate integers and float/double type. These all are  floating point values and get the type ‘number’</a:t>
            </a:r>
          </a:p>
          <a:p>
            <a:r>
              <a:rPr lang="en-US" sz="1700"/>
              <a:t>boolean - true/false value</a:t>
            </a:r>
          </a:p>
          <a:p>
            <a:r>
              <a:rPr lang="en-US" sz="1700"/>
              <a:t>string - both single/double quote can be used</a:t>
            </a:r>
          </a:p>
          <a:p>
            <a:r>
              <a:rPr lang="en-US" sz="1700"/>
              <a:t>No separate char type</a:t>
            </a:r>
          </a:p>
          <a:p>
            <a:r>
              <a:rPr lang="en-US" sz="1700"/>
              <a:t>void - is used in function type returning nothing</a:t>
            </a:r>
          </a:p>
          <a:p>
            <a:r>
              <a:rPr lang="en-US" sz="1700"/>
              <a:t>null and undefined - functions as usual</a:t>
            </a:r>
            <a:endParaRPr lang="en-IN" sz="170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55EDE45-DA4E-4D59-B922-BBEA8F5F44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862" y="2126904"/>
            <a:ext cx="6019331" cy="26009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2729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588A7-A696-4571-9B28-4390E8FB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Annotations/Checking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42E1-E414-406E-8AA8-2815A088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TypeScript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BD69A37C-A4D1-4563-A330-EBF2C28264E4}"/>
              </a:ext>
            </a:extLst>
          </p:cNvPr>
          <p:cNvPicPr/>
          <p:nvPr/>
        </p:nvPicPr>
        <p:blipFill rotWithShape="1">
          <a:blip r:embed="rId2" cstate="print"/>
          <a:srcRect r="16447"/>
          <a:stretch/>
        </p:blipFill>
        <p:spPr>
          <a:xfrm>
            <a:off x="2453571" y="2289801"/>
            <a:ext cx="7284853" cy="1139199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77860BD9-0BE7-44DD-915E-7E66F9BF5B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22667" y="4431636"/>
            <a:ext cx="7146660" cy="18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2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2580-5DB8-420B-8545-C454A13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 Assertion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6942-29D0-4B0B-AF83-B416B4E1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TypeScript's type assertion are purely, you telling the compiler that you know about the types better than it does, and that it should not second guess you.</a:t>
            </a:r>
          </a:p>
          <a:p>
            <a:r>
              <a:rPr lang="en-US" dirty="0"/>
              <a:t>Type assertion is a mechanism which tells the compiler about the type of a variable. </a:t>
            </a:r>
          </a:p>
          <a:p>
            <a:r>
              <a:rPr lang="en-US" dirty="0"/>
              <a:t>Type assertion is explicitly telling the compiler that we want to treat the entity as a different type.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4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 Assertion Example</a:t>
            </a:r>
          </a:p>
        </p:txBody>
      </p:sp>
      <p:pic>
        <p:nvPicPr>
          <p:cNvPr id="14" name="object 9">
            <a:extLst>
              <a:ext uri="{FF2B5EF4-FFF2-40B4-BE49-F238E27FC236}">
                <a16:creationId xmlns:a16="http://schemas.microsoft.com/office/drawing/2014/main" id="{6C05340D-8FDD-488B-B517-22572644CC5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75800"/>
            <a:ext cx="10515600" cy="4250987"/>
          </a:xfrm>
        </p:spPr>
      </p:pic>
    </p:spTree>
    <p:extLst>
      <p:ext uri="{BB962C8B-B14F-4D97-AF65-F5344CB8AC3E}">
        <p14:creationId xmlns:p14="http://schemas.microsoft.com/office/powerpoint/2010/main" val="3252480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9E08-DABE-4D26-A697-DA39F6E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Guards / Union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16D0F-CA52-490D-93D0-9E6568ADF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Guards allow you to narrow down the type of a variable within a conditional block.</a:t>
            </a:r>
          </a:p>
          <a:p>
            <a:r>
              <a:rPr lang="en-US" dirty="0"/>
              <a:t>Union types are a powerful way to express a value that can be one of the several types. </a:t>
            </a:r>
          </a:p>
          <a:p>
            <a:r>
              <a:rPr lang="en-US" dirty="0"/>
              <a:t>Two or more data types are combined using the pipe symbol (|) to denote a Union Type. In other words, a union type is written as a sequence of types separated by vertical bars.</a:t>
            </a:r>
          </a:p>
        </p:txBody>
      </p:sp>
    </p:spTree>
    <p:extLst>
      <p:ext uri="{BB962C8B-B14F-4D97-AF65-F5344CB8AC3E}">
        <p14:creationId xmlns:p14="http://schemas.microsoft.com/office/powerpoint/2010/main" val="2175462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CA12-A238-45B6-B067-76FB5ADF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6ABC-7EC1-4A83-BCC9-6EFA9476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function in TypeScript is like writing them in JavaScript but with added parameters and return type. </a:t>
            </a:r>
          </a:p>
          <a:p>
            <a:r>
              <a:rPr lang="en-US" dirty="0"/>
              <a:t>Note that any JavaScript function is a perfectly valid TypeScript function. However, we can do better by adding type.</a:t>
            </a:r>
          </a:p>
          <a:p>
            <a:r>
              <a:rPr lang="en-US" dirty="0"/>
              <a:t>TypeScript function syntax (with two arguments)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C3C1C6-0289-4289-9F9A-EDA34E3A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546" y="4206915"/>
            <a:ext cx="6928908" cy="21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39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99C5-74E3-41F7-96F8-B7419E7D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821B1-48DB-4E69-8B5F-A37C77BD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Parameters are required, and you cannot pass extra arguments to a function</a:t>
            </a:r>
          </a:p>
          <a:p>
            <a:r>
              <a:rPr lang="en-US" dirty="0"/>
              <a:t>Function Parameters are also type safe, if you don't use any type explicitly</a:t>
            </a:r>
          </a:p>
          <a:p>
            <a:r>
              <a:rPr lang="en-US" dirty="0"/>
              <a:t>Adding an optional parameter is super simple, just add ? to the end of the argument name. </a:t>
            </a:r>
          </a:p>
          <a:p>
            <a:r>
              <a:rPr lang="en-US" dirty="0"/>
              <a:t>For default argument suffix it with an equal sign and default value (TS compiler will automatically deduce the type for default argument based on provided value).</a:t>
            </a:r>
          </a:p>
        </p:txBody>
      </p:sp>
    </p:spTree>
    <p:extLst>
      <p:ext uri="{BB962C8B-B14F-4D97-AF65-F5344CB8AC3E}">
        <p14:creationId xmlns:p14="http://schemas.microsoft.com/office/powerpoint/2010/main" val="2483723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794-18CE-4462-B09E-E438AAC8F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83FC-9530-4B0A-A899-A0524DC9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return</a:t>
            </a:r>
          </a:p>
          <a:p>
            <a:r>
              <a:rPr lang="en-US" dirty="0"/>
              <a:t>No braces for single expression</a:t>
            </a:r>
          </a:p>
          <a:p>
            <a:r>
              <a:rPr lang="en-US" dirty="0"/>
              <a:t>Part of ES6 termed as Arrow Functions</a:t>
            </a:r>
          </a:p>
          <a:p>
            <a:r>
              <a:rPr lang="en-US" dirty="0"/>
              <a:t>Lexically scoped this</a:t>
            </a:r>
          </a:p>
          <a:p>
            <a:r>
              <a:rPr lang="en-US" dirty="0"/>
              <a:t>You don't need to keep typing function</a:t>
            </a:r>
          </a:p>
          <a:p>
            <a:r>
              <a:rPr lang="en-US" dirty="0"/>
              <a:t>It lexically captures the meaning of arguments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84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48072-2990-4CFF-AC0A-ECFAAECC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prstGeom prst="ellipse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Lambda Example</a:t>
            </a:r>
          </a:p>
        </p:txBody>
      </p:sp>
      <p:pic>
        <p:nvPicPr>
          <p:cNvPr id="4" name="object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27BC424-20E9-4A11-AA66-7589F3BCC5F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77316" y="1849569"/>
            <a:ext cx="6780700" cy="31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B93C-7C12-487A-B8CE-2B6DA013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Parameter (…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826-064F-4F95-91DD-A33D6987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rest parameter allows you a function to accept zero or more arguments of the specified type. </a:t>
            </a:r>
          </a:p>
          <a:p>
            <a:r>
              <a:rPr lang="en-US" dirty="0"/>
              <a:t>In TypeScript, rest parameters follow these rules:</a:t>
            </a:r>
          </a:p>
          <a:p>
            <a:pPr lvl="1"/>
            <a:r>
              <a:rPr lang="en-US" dirty="0"/>
              <a:t>A function has only one rest parameter.</a:t>
            </a:r>
          </a:p>
          <a:p>
            <a:pPr lvl="1"/>
            <a:r>
              <a:rPr lang="en-US" dirty="0"/>
              <a:t>The rest parameter appears last in the parameter list.</a:t>
            </a:r>
          </a:p>
          <a:p>
            <a:pPr lvl="1"/>
            <a:r>
              <a:rPr lang="en-US" dirty="0"/>
              <a:t>The type of the rest parameter is an array type.</a:t>
            </a:r>
          </a:p>
          <a:p>
            <a:r>
              <a:rPr lang="en-US" dirty="0"/>
              <a:t>To declare a rest parameter, you prefix the parameter name with three dots and use the array type as the type annotation:</a:t>
            </a:r>
          </a:p>
        </p:txBody>
      </p:sp>
    </p:spTree>
    <p:extLst>
      <p:ext uri="{BB962C8B-B14F-4D97-AF65-F5344CB8AC3E}">
        <p14:creationId xmlns:p14="http://schemas.microsoft.com/office/powerpoint/2010/main" val="2383157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229B-9ABD-3E15-833A-6877038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vs Spread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67BFC-EEC8-0240-282D-6C5780E2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and spread are two related features in TypeScript that allow developers to work with arrays and objects more easily.</a:t>
            </a:r>
          </a:p>
          <a:p>
            <a:pPr lvl="1"/>
            <a:r>
              <a:rPr lang="en-US" dirty="0"/>
              <a:t>Rest Parameters</a:t>
            </a:r>
          </a:p>
          <a:p>
            <a:pPr lvl="2"/>
            <a:r>
              <a:rPr lang="en-US" dirty="0"/>
              <a:t>Rest parameters allow you to represent an indefinite number of arguments as an array. </a:t>
            </a:r>
          </a:p>
          <a:p>
            <a:pPr lvl="2"/>
            <a:r>
              <a:rPr lang="en-US" dirty="0"/>
              <a:t>You can use the rest parameter syntax (...) to indicate that a function should accept any number of arguments.</a:t>
            </a:r>
            <a:endParaRPr lang="en-IN" dirty="0"/>
          </a:p>
          <a:p>
            <a:pPr lvl="1"/>
            <a:r>
              <a:rPr lang="en-US" dirty="0"/>
              <a:t>Spread Syntax</a:t>
            </a:r>
          </a:p>
          <a:p>
            <a:pPr lvl="2"/>
            <a:r>
              <a:rPr lang="en-US" dirty="0"/>
              <a:t>Spread syntax allows you to "spread" the elements of an array or object into another array or object. </a:t>
            </a:r>
          </a:p>
          <a:p>
            <a:pPr lvl="2"/>
            <a:r>
              <a:rPr lang="en-US" dirty="0"/>
              <a:t>You can use the spread syntax (...) to expand an array into its individual elements, or to merge two or more objects into a new object.</a:t>
            </a:r>
          </a:p>
        </p:txBody>
      </p:sp>
    </p:spTree>
    <p:extLst>
      <p:ext uri="{BB962C8B-B14F-4D97-AF65-F5344CB8AC3E}">
        <p14:creationId xmlns:p14="http://schemas.microsoft.com/office/powerpoint/2010/main" val="2536860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334932" y="4287799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56933" y="3776133"/>
            <a:ext cx="1777999" cy="99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B2219A-D9F7-82B1-F5CA-329DBA27B1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918199" y="3737750"/>
            <a:ext cx="1659468" cy="103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173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B26E-B8B8-2489-62EA-7B5787D1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1523F5-D5C5-1B68-4D65-A89118FC887C}"/>
              </a:ext>
            </a:extLst>
          </p:cNvPr>
          <p:cNvSpPr/>
          <p:nvPr/>
        </p:nvSpPr>
        <p:spPr>
          <a:xfrm>
            <a:off x="1151465" y="2836333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AC2A5-5DD7-8A68-3071-423413731203}"/>
              </a:ext>
            </a:extLst>
          </p:cNvPr>
          <p:cNvSpPr txBox="1"/>
          <p:nvPr/>
        </p:nvSpPr>
        <p:spPr>
          <a:xfrm>
            <a:off x="3052858" y="23109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70991-80C8-59E0-0A74-C7284E7F2846}"/>
              </a:ext>
            </a:extLst>
          </p:cNvPr>
          <p:cNvSpPr/>
          <p:nvPr/>
        </p:nvSpPr>
        <p:spPr>
          <a:xfrm>
            <a:off x="4021669" y="4138043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“Mumbai”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C21E2A-7DFD-4581-63AD-A2190FC50DC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24669" y="3825913"/>
            <a:ext cx="1397000" cy="79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C818FE-D2F2-A08B-D8DA-2734B5AD1F23}"/>
              </a:ext>
            </a:extLst>
          </p:cNvPr>
          <p:cNvSpPr/>
          <p:nvPr/>
        </p:nvSpPr>
        <p:spPr>
          <a:xfrm>
            <a:off x="7027335" y="2680268"/>
            <a:ext cx="200660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id: 1</a:t>
            </a:r>
          </a:p>
          <a:p>
            <a:pPr algn="ctr"/>
            <a:r>
              <a:rPr lang="en-US" dirty="0" err="1"/>
              <a:t>ename</a:t>
            </a:r>
            <a:r>
              <a:rPr lang="en-US" dirty="0"/>
              <a:t>: “Manish”</a:t>
            </a:r>
          </a:p>
          <a:p>
            <a:pPr algn="ctr"/>
            <a:r>
              <a:rPr lang="en-US" dirty="0"/>
              <a:t>address: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CB813-EA73-0CE6-11DF-CFBC910833FD}"/>
              </a:ext>
            </a:extLst>
          </p:cNvPr>
          <p:cNvSpPr txBox="1"/>
          <p:nvPr/>
        </p:nvSpPr>
        <p:spPr>
          <a:xfrm>
            <a:off x="8928728" y="215487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emp2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26182-F4BF-87D5-BDE7-53022209F96D}"/>
              </a:ext>
            </a:extLst>
          </p:cNvPr>
          <p:cNvSpPr/>
          <p:nvPr/>
        </p:nvSpPr>
        <p:spPr>
          <a:xfrm>
            <a:off x="9770533" y="4317961"/>
            <a:ext cx="1583267" cy="973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city: “Pune”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FD5EC-F3C5-F028-D6CF-4262AD109BDA}"/>
              </a:ext>
            </a:extLst>
          </p:cNvPr>
          <p:cNvCxnSpPr>
            <a:endCxn id="11" idx="1"/>
          </p:cNvCxnSpPr>
          <p:nvPr/>
        </p:nvCxnSpPr>
        <p:spPr>
          <a:xfrm>
            <a:off x="8475133" y="3632200"/>
            <a:ext cx="1295400" cy="117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4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5A03DF56-DCD2-8738-7286-FABA55509713}"/>
              </a:ext>
            </a:extLst>
          </p:cNvPr>
          <p:cNvGraphicFramePr/>
          <p:nvPr/>
        </p:nvGraphicFramePr>
        <p:xfrm>
          <a:off x="6412120" y="1782981"/>
          <a:ext cx="5635586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B226-59B8-4296-8706-31197ADE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47D7-19FC-49F8-BBED-B77D4C57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use of variables to store values poses the following limitations −</a:t>
            </a:r>
          </a:p>
          <a:p>
            <a:pPr lvl="1"/>
            <a:r>
              <a:rPr lang="en-US" dirty="0"/>
              <a:t>Variables are scalar in nature. In other words, a variable declaration can only contain a single at a time. This means that to store n values in a program n variable declarations will be needed. Hence, the use of variables is not feasible when one needs to store a larger collection of values.</a:t>
            </a:r>
          </a:p>
          <a:p>
            <a:pPr lvl="1"/>
            <a:r>
              <a:rPr lang="en-US" dirty="0"/>
              <a:t>Variables in a program are allocated memory in random order, thereby making it difficult to retrieve/read the values in the order of their declaration.</a:t>
            </a:r>
          </a:p>
          <a:p>
            <a:r>
              <a:rPr lang="en-US" dirty="0"/>
              <a:t>TypeScript introduces the concept of arrays to tackle the same. </a:t>
            </a:r>
          </a:p>
          <a:p>
            <a:r>
              <a:rPr lang="en-US" dirty="0"/>
              <a:t>An array is a homogenous collection of values. </a:t>
            </a:r>
          </a:p>
          <a:p>
            <a:r>
              <a:rPr lang="en-US" dirty="0"/>
              <a:t>An array is a collection of values of the same data type. </a:t>
            </a:r>
          </a:p>
          <a:p>
            <a:r>
              <a:rPr lang="en-US" dirty="0"/>
              <a:t>It is a user defined type.</a:t>
            </a:r>
          </a:p>
        </p:txBody>
      </p:sp>
    </p:spTree>
    <p:extLst>
      <p:ext uri="{BB962C8B-B14F-4D97-AF65-F5344CB8AC3E}">
        <p14:creationId xmlns:p14="http://schemas.microsoft.com/office/powerpoint/2010/main" val="154273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B23-3E27-487B-B344-6E40837D1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011CF-DE71-4B3A-94EA-A8326356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declaration allocates sequential memory blocks.</a:t>
            </a:r>
          </a:p>
          <a:p>
            <a:r>
              <a:rPr lang="en-US" dirty="0"/>
              <a:t>Arrays are static. This means that an array once initialized cannot be resized.</a:t>
            </a:r>
          </a:p>
          <a:p>
            <a:r>
              <a:rPr lang="en-US" dirty="0"/>
              <a:t>Each memory block represents an array element.</a:t>
            </a:r>
          </a:p>
          <a:p>
            <a:r>
              <a:rPr lang="en-US" dirty="0"/>
              <a:t>Array elements are identified by a unique integer called as the subscript / index of the element.</a:t>
            </a:r>
          </a:p>
          <a:p>
            <a:r>
              <a:rPr lang="en-US" dirty="0"/>
              <a:t>Like variables, arrays too, should be declared before they are used. Use the var keyword to declare an array.</a:t>
            </a:r>
          </a:p>
          <a:p>
            <a:r>
              <a:rPr lang="en-US" dirty="0"/>
              <a:t>Array initialization refers to populating the array elements.</a:t>
            </a:r>
          </a:p>
          <a:p>
            <a:r>
              <a:rPr lang="en-US" dirty="0"/>
              <a:t>Array element values can be updated or modified but cannot be deleted.</a:t>
            </a:r>
          </a:p>
        </p:txBody>
      </p:sp>
    </p:spTree>
    <p:extLst>
      <p:ext uri="{BB962C8B-B14F-4D97-AF65-F5344CB8AC3E}">
        <p14:creationId xmlns:p14="http://schemas.microsoft.com/office/powerpoint/2010/main" val="1771078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C821-A973-418C-A8CB-FA383C8C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pic>
        <p:nvPicPr>
          <p:cNvPr id="5" name="object 9">
            <a:extLst>
              <a:ext uri="{FF2B5EF4-FFF2-40B4-BE49-F238E27FC236}">
                <a16:creationId xmlns:a16="http://schemas.microsoft.com/office/drawing/2014/main" id="{6996CA8E-A4BE-42FB-8F6C-BEC33A038FB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05000" y="2782094"/>
            <a:ext cx="8382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34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1DA8-83BA-A6B5-2C08-E6AFA0E7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 for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295-DC90-6AAF-F01D-5F34C3200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Modules </a:t>
            </a:r>
            <a:r>
              <a:rPr lang="en-IN"/>
              <a:t>in JavaScript?</a:t>
            </a:r>
            <a:endParaRPr lang="en-IN" dirty="0"/>
          </a:p>
          <a:p>
            <a:pPr lvl="1"/>
            <a:r>
              <a:rPr lang="en-IN" dirty="0" err="1"/>
              <a:t>CommonJS</a:t>
            </a:r>
            <a:endParaRPr lang="en-IN" dirty="0"/>
          </a:p>
          <a:p>
            <a:pPr lvl="1"/>
            <a:r>
              <a:rPr lang="en-IN" dirty="0"/>
              <a:t>Require</a:t>
            </a:r>
          </a:p>
          <a:p>
            <a:pPr lvl="1"/>
            <a:r>
              <a:rPr lang="en-IN" dirty="0"/>
              <a:t>System</a:t>
            </a:r>
          </a:p>
          <a:p>
            <a:pPr lvl="1"/>
            <a:r>
              <a:rPr lang="en-IN" dirty="0"/>
              <a:t>AMD</a:t>
            </a:r>
          </a:p>
          <a:p>
            <a:pPr lvl="1"/>
            <a:r>
              <a:rPr lang="en-IN" dirty="0"/>
              <a:t>UMD</a:t>
            </a:r>
          </a:p>
          <a:p>
            <a:pPr lvl="1"/>
            <a:r>
              <a:rPr lang="en-IN" dirty="0" err="1"/>
              <a:t>ESModule</a:t>
            </a:r>
            <a:endParaRPr lang="en-IN" dirty="0"/>
          </a:p>
          <a:p>
            <a:r>
              <a:rPr lang="en-IN" dirty="0"/>
              <a:t>Learn about the other compiler options in </a:t>
            </a:r>
            <a:r>
              <a:rPr lang="en-IN" dirty="0" err="1"/>
              <a:t>tsconfig.json</a:t>
            </a:r>
            <a:r>
              <a:rPr lang="en-IN" dirty="0"/>
              <a:t> file</a:t>
            </a:r>
          </a:p>
          <a:p>
            <a:pPr lvl="1"/>
            <a:r>
              <a:rPr lang="en-IN" dirty="0">
                <a:hlinkClick r:id="rId2"/>
              </a:rPr>
              <a:t>https://www.typescriptlang.org/tsconfig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401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3A74-8028-4354-89C8-5C4F0F405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AAA0-D27D-4047-86B8-42F8246DD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we know array consists value of Homogeneous types but sometimes, we need to store a collection of a different type value in a single variable. Then we will go with Tuples. </a:t>
            </a:r>
          </a:p>
          <a:p>
            <a:r>
              <a:rPr lang="en-US" dirty="0"/>
              <a:t>Tuples are just like structure in C programming and can also be passed as parameters in a function call.</a:t>
            </a:r>
          </a:p>
          <a:p>
            <a:r>
              <a:rPr lang="en-US" dirty="0"/>
              <a:t>To denote a multi-dimensional coordinate system the term used is tuple in abstract mathematics.</a:t>
            </a:r>
          </a:p>
          <a:p>
            <a:r>
              <a:rPr lang="en-US" dirty="0"/>
              <a:t>JavaScript doesn’t have tuples as data types, but in typescript Tuple's facility is available.</a:t>
            </a:r>
          </a:p>
          <a:p>
            <a:r>
              <a:rPr lang="en-US" dirty="0"/>
              <a:t>Tuple values are individually called items. Tuples are index based. This means that items in a tuple can be accessed using their corresponding numeric index.</a:t>
            </a:r>
          </a:p>
        </p:txBody>
      </p:sp>
    </p:spTree>
    <p:extLst>
      <p:ext uri="{BB962C8B-B14F-4D97-AF65-F5344CB8AC3E}">
        <p14:creationId xmlns:p14="http://schemas.microsoft.com/office/powerpoint/2010/main" val="20204320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03F8-5C04-43CB-BDD8-7DB9E5F6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142F-3519-4F9C-A453-993F97B4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Enums or enumerations are a new data type supported in TypeScript. Most object-oriented languages like Java and C# use Enums. This is now available in TypeScript too.</a:t>
            </a:r>
          </a:p>
          <a:p>
            <a:r>
              <a:rPr lang="en-US" dirty="0"/>
              <a:t>In simple words, Enums allow us to declare a set of named constants i.e., a collection of related values that can be numeric or string values.</a:t>
            </a:r>
          </a:p>
          <a:p>
            <a:r>
              <a:rPr lang="en-US" dirty="0"/>
              <a:t>Using Enum, we can make it easier to document intent, or create a set of distinct cases.</a:t>
            </a:r>
          </a:p>
          <a:p>
            <a:r>
              <a:rPr lang="en-US" dirty="0"/>
              <a:t>There are three types of Enums:</a:t>
            </a:r>
          </a:p>
          <a:p>
            <a:pPr lvl="1"/>
            <a:r>
              <a:rPr lang="en-US" dirty="0"/>
              <a:t>Numeric Enum</a:t>
            </a:r>
          </a:p>
          <a:p>
            <a:pPr lvl="1"/>
            <a:r>
              <a:rPr lang="en-US" dirty="0"/>
              <a:t>String Enum</a:t>
            </a:r>
          </a:p>
          <a:p>
            <a:pPr lvl="1"/>
            <a:r>
              <a:rPr lang="en-US" dirty="0"/>
              <a:t>Heterogeneous Enum</a:t>
            </a:r>
          </a:p>
        </p:txBody>
      </p:sp>
    </p:spTree>
    <p:extLst>
      <p:ext uri="{BB962C8B-B14F-4D97-AF65-F5344CB8AC3E}">
        <p14:creationId xmlns:p14="http://schemas.microsoft.com/office/powerpoint/2010/main" val="992083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A217-10F5-4B44-A501-CA78C533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E3FE-EB2F-48C1-A281-FC4CE43A4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Enums begin numbering their members starting at 0. You can change this by manually setting the value of one its members.</a:t>
            </a:r>
          </a:p>
          <a:p>
            <a:endParaRPr lang="en-IN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1997EE8-76DF-4D4D-881B-847C24F836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63542" y="3244188"/>
            <a:ext cx="4464915" cy="180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83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Interface is a structure that defines the contract in your application.</a:t>
            </a:r>
          </a:p>
          <a:p>
            <a:r>
              <a:rPr lang="en-US" dirty="0"/>
              <a:t>Declared using interface keyword</a:t>
            </a:r>
          </a:p>
          <a:p>
            <a:r>
              <a:rPr lang="en-US" dirty="0"/>
              <a:t>Like other TypeScript features its design time features i.e., no extra code  would be emitted to resultant JavaScript file</a:t>
            </a:r>
          </a:p>
          <a:p>
            <a:r>
              <a:rPr lang="en-US" dirty="0"/>
              <a:t>TypeScript compiler uses interface for type checking. This is also known as "duck typing" or "structural subtyping".</a:t>
            </a:r>
          </a:p>
          <a:p>
            <a:r>
              <a:rPr lang="en-US" dirty="0"/>
              <a:t>Errors being shown when interface signature and implementation  doesn’t match.</a:t>
            </a:r>
          </a:p>
        </p:txBody>
      </p:sp>
    </p:spTree>
    <p:extLst>
      <p:ext uri="{BB962C8B-B14F-4D97-AF65-F5344CB8AC3E}">
        <p14:creationId xmlns:p14="http://schemas.microsoft.com/office/powerpoint/2010/main" val="3526466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B2CB-8621-44DC-A396-0EBF9749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F2E9-8832-44AE-9B86-66427CF2D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object-oriented programming languages like Java and C#, classes are the fundamental entities used to create reusable components.</a:t>
            </a:r>
          </a:p>
          <a:p>
            <a:r>
              <a:rPr lang="en-US" dirty="0"/>
              <a:t>TypeScript introduced classes to avail the benefit of object-oriented techniques like encapsulation and abstraction. </a:t>
            </a:r>
          </a:p>
          <a:p>
            <a:r>
              <a:rPr lang="en-US" dirty="0"/>
              <a:t>The class in TypeScript is compiled to plain JavaScript functions by the TypeScript compiler to work across platforms and browsers.</a:t>
            </a:r>
          </a:p>
          <a:p>
            <a:r>
              <a:rPr lang="en-US" dirty="0"/>
              <a:t>The concept of 'Encapsulation' is used to make class members public or private i.e., a class can control the visibility of its members. This is done using access modifiers.</a:t>
            </a:r>
          </a:p>
          <a:p>
            <a:r>
              <a:rPr lang="en-US" dirty="0"/>
              <a:t>There are three types of access modifiers in TypeScript: </a:t>
            </a:r>
          </a:p>
          <a:p>
            <a:pPr lvl="1"/>
            <a:r>
              <a:rPr lang="en-US" dirty="0"/>
              <a:t>public (Default)</a:t>
            </a:r>
          </a:p>
          <a:p>
            <a:pPr lvl="1"/>
            <a:r>
              <a:rPr lang="en-US" dirty="0"/>
              <a:t>private</a:t>
            </a:r>
          </a:p>
          <a:p>
            <a:pPr lvl="1"/>
            <a:r>
              <a:rPr lang="en-US" dirty="0"/>
              <a:t>protected.</a:t>
            </a:r>
          </a:p>
        </p:txBody>
      </p:sp>
    </p:spTree>
    <p:extLst>
      <p:ext uri="{BB962C8B-B14F-4D97-AF65-F5344CB8AC3E}">
        <p14:creationId xmlns:p14="http://schemas.microsoft.com/office/powerpoint/2010/main" val="2677077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7A17C-37BF-4D81-BB14-6B5E2326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TypeScript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A797AC-E95B-45B3-A8FA-C75BBD59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 class can have the following features</a:t>
            </a:r>
            <a:endParaRPr lang="en-IN" dirty="0"/>
          </a:p>
          <a:p>
            <a:pPr lvl="1"/>
            <a:r>
              <a:rPr lang="en-IN" dirty="0"/>
              <a:t>Instance methods/members</a:t>
            </a:r>
          </a:p>
          <a:p>
            <a:pPr lvl="1"/>
            <a:r>
              <a:rPr lang="en-IN" dirty="0"/>
              <a:t>Single constructor with Default/Optional parameter</a:t>
            </a:r>
          </a:p>
          <a:p>
            <a:pPr lvl="1"/>
            <a:r>
              <a:rPr lang="en-IN" dirty="0"/>
              <a:t>Optional and Required Members in Strict Mode</a:t>
            </a:r>
          </a:p>
          <a:p>
            <a:pPr lvl="1"/>
            <a:r>
              <a:rPr lang="en-IN" dirty="0"/>
              <a:t>Parameter Members</a:t>
            </a:r>
          </a:p>
          <a:p>
            <a:pPr lvl="1"/>
            <a:r>
              <a:rPr lang="en-IN" dirty="0"/>
              <a:t>Static methods/members</a:t>
            </a:r>
          </a:p>
          <a:p>
            <a:pPr lvl="1"/>
            <a:r>
              <a:rPr lang="en-IN" dirty="0" err="1"/>
              <a:t>Readonly</a:t>
            </a:r>
            <a:r>
              <a:rPr lang="en-IN" dirty="0"/>
              <a:t> Members</a:t>
            </a:r>
          </a:p>
          <a:p>
            <a:pPr lvl="1"/>
            <a:r>
              <a:rPr lang="en-IN" dirty="0"/>
              <a:t>Can implement interfaces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24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81D7-32D0-4247-AAF1-7215590E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2904-53FA-45C2-A6CD-F6B4B5CF7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</a:t>
            </a:r>
          </a:p>
          <a:p>
            <a:pPr lvl="1"/>
            <a:r>
              <a:rPr lang="en-IN" dirty="0"/>
              <a:t>JavaScript (ES6) code snippets</a:t>
            </a:r>
          </a:p>
          <a:p>
            <a:r>
              <a:rPr lang="en-IN" dirty="0"/>
              <a:t>After all Extensions are installed</a:t>
            </a:r>
          </a:p>
          <a:p>
            <a:pPr lvl="1"/>
            <a:r>
              <a:rPr lang="en-US" dirty="0"/>
              <a:t>File Menu -&gt; Preferences -&gt; File Icon Theme -&gt; Select </a:t>
            </a:r>
            <a:r>
              <a:rPr lang="en-US" dirty="0" err="1"/>
              <a:t>VScode</a:t>
            </a:r>
            <a:r>
              <a:rPr lang="en-US" dirty="0"/>
              <a:t> Icons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88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902FB-8CC2-4B07-B7D0-D95EA446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Example</a:t>
            </a:r>
          </a:p>
        </p:txBody>
      </p:sp>
      <p:pic>
        <p:nvPicPr>
          <p:cNvPr id="8" name="object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00FDF89-8B02-48F2-98E5-1A7F6355021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r="12072"/>
          <a:stretch/>
        </p:blipFill>
        <p:spPr>
          <a:xfrm>
            <a:off x="4866951" y="643466"/>
            <a:ext cx="660143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59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2AC0-439C-4E5F-99F5-7724F83A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79465-7427-48A6-8565-3717A63D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keyword defines a static method or property for a class, or a class static initialization block. </a:t>
            </a:r>
          </a:p>
          <a:p>
            <a:r>
              <a:rPr lang="en-US" dirty="0"/>
              <a:t>Neither static methods nor static properties can be called on instances of the class. Instead, they're called on the class itself.</a:t>
            </a:r>
          </a:p>
          <a:p>
            <a:r>
              <a:rPr lang="en-US" dirty="0"/>
              <a:t>Static methods are often utility functions, such as functions to create or clone objects, whereas static properties are useful for caches, fixed-configuration, or any other data you don't need to be replicated across instances.</a:t>
            </a:r>
          </a:p>
        </p:txBody>
      </p:sp>
    </p:spTree>
    <p:extLst>
      <p:ext uri="{BB962C8B-B14F-4D97-AF65-F5344CB8AC3E}">
        <p14:creationId xmlns:p14="http://schemas.microsoft.com/office/powerpoint/2010/main" val="3178330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C02-2B9F-7CFA-29C4-AB8AECC0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48688-05E9-9F83-FC03-0EC75167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Utility functions: </a:t>
            </a:r>
          </a:p>
          <a:p>
            <a:pPr lvl="1"/>
            <a:r>
              <a:rPr lang="en-US" dirty="0"/>
              <a:t>Static methods can be used to define utility functions that are related to a class but don't require an instance to be created. For example, a Math class could have a static method </a:t>
            </a:r>
            <a:r>
              <a:rPr lang="en-US" dirty="0" err="1"/>
              <a:t>Math.random</a:t>
            </a:r>
            <a:r>
              <a:rPr lang="en-US" dirty="0"/>
              <a:t>() that generates a random number.</a:t>
            </a:r>
          </a:p>
          <a:p>
            <a:r>
              <a:rPr lang="en-US" dirty="0"/>
              <a:t>Configuration: </a:t>
            </a:r>
          </a:p>
          <a:p>
            <a:pPr lvl="1"/>
            <a:r>
              <a:rPr lang="en-US" dirty="0"/>
              <a:t>Static properties can be used to store configuration values that apply to all instances of a class. For example, a Database class could have a static property </a:t>
            </a:r>
            <a:r>
              <a:rPr lang="en-US" dirty="0" err="1"/>
              <a:t>Database.maxConnections</a:t>
            </a:r>
            <a:r>
              <a:rPr lang="en-US" dirty="0"/>
              <a:t> that specifies the maximum number of connections allowed to the database.</a:t>
            </a:r>
          </a:p>
          <a:p>
            <a:r>
              <a:rPr lang="en-US" dirty="0"/>
              <a:t>Singleton pattern: </a:t>
            </a:r>
          </a:p>
          <a:p>
            <a:pPr lvl="1"/>
            <a:r>
              <a:rPr lang="en-US" dirty="0"/>
              <a:t>The static keyword can be used to implement the Singleton pattern, where a class has only one instance that is shared across the entire application.</a:t>
            </a:r>
          </a:p>
          <a:p>
            <a:r>
              <a:rPr lang="en-US" dirty="0"/>
              <a:t>Factory methods: </a:t>
            </a:r>
          </a:p>
          <a:p>
            <a:pPr lvl="1"/>
            <a:r>
              <a:rPr lang="en-US" dirty="0"/>
              <a:t>Static methods can be used as factory methods to create instances of a class. For example, a Person class could have a static method </a:t>
            </a:r>
            <a:r>
              <a:rPr lang="en-US" dirty="0" err="1"/>
              <a:t>Person.create</a:t>
            </a:r>
            <a:r>
              <a:rPr lang="en-US" dirty="0"/>
              <a:t>(name: string, age: number) that creates a new instance of the Person class with the specified name and 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2387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9469-85E4-DBC7-8046-340241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Readonly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7220E-7925-D38B-83C8-E7E08C64C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readonly</a:t>
            </a:r>
            <a:r>
              <a:rPr lang="en-US" dirty="0"/>
              <a:t> keyword is used to indicate that a property or variable should not be modified after it has been initialized. </a:t>
            </a:r>
          </a:p>
          <a:p>
            <a:r>
              <a:rPr lang="en-US" dirty="0"/>
              <a:t>When a property is marked as </a:t>
            </a:r>
            <a:r>
              <a:rPr lang="en-US" dirty="0" err="1"/>
              <a:t>readonly</a:t>
            </a:r>
            <a:r>
              <a:rPr lang="en-US" dirty="0"/>
              <a:t>, it can only be set once either in its declaration or in the constructor of the class. </a:t>
            </a:r>
          </a:p>
          <a:p>
            <a:r>
              <a:rPr lang="en-US" dirty="0"/>
              <a:t>Similarly, when a variable is marked as </a:t>
            </a:r>
            <a:r>
              <a:rPr lang="en-US" dirty="0" err="1"/>
              <a:t>readonly</a:t>
            </a:r>
            <a:r>
              <a:rPr lang="en-US" dirty="0"/>
              <a:t>, it can only be assigned a value once.</a:t>
            </a:r>
          </a:p>
          <a:p>
            <a:r>
              <a:rPr lang="en-US" dirty="0"/>
              <a:t>Using “</a:t>
            </a:r>
            <a:r>
              <a:rPr lang="en-US" dirty="0" err="1"/>
              <a:t>readonly</a:t>
            </a:r>
            <a:r>
              <a:rPr lang="en-US" dirty="0"/>
              <a:t>” can help prevent accidental modifications to properties or variables, making code more robust and less error-prone.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612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717E-C6C0-C63C-16F0-78B2481E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 for </a:t>
            </a:r>
            <a:r>
              <a:rPr lang="en-IN" dirty="0" err="1"/>
              <a:t>Readonly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00FA-9F2D-B6D9-EAB1-44228FE2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Immutable data structures: </a:t>
            </a:r>
          </a:p>
          <a:p>
            <a:pPr lvl="1"/>
            <a:r>
              <a:rPr lang="en-US" dirty="0"/>
              <a:t>By marking properties as </a:t>
            </a:r>
            <a:r>
              <a:rPr lang="en-US" dirty="0" err="1"/>
              <a:t>readonly</a:t>
            </a:r>
            <a:r>
              <a:rPr lang="en-US" dirty="0"/>
              <a:t>, you can create immutable data structures that cannot be modified once they are initialized. This can help to prevent bugs that can be caused by unintended modifications to data.</a:t>
            </a:r>
          </a:p>
          <a:p>
            <a:r>
              <a:rPr lang="en-US" dirty="0"/>
              <a:t>Public API: </a:t>
            </a:r>
          </a:p>
          <a:p>
            <a:pPr lvl="1"/>
            <a:r>
              <a:rPr lang="en-US" dirty="0"/>
              <a:t>When creating a public API for a library or module, marking properties as </a:t>
            </a:r>
            <a:r>
              <a:rPr lang="en-US" dirty="0" err="1"/>
              <a:t>readonly</a:t>
            </a:r>
            <a:r>
              <a:rPr lang="en-US" dirty="0"/>
              <a:t> can help to ensure that users of the API do not accidentally modify values that are not intended to be changed.</a:t>
            </a:r>
          </a:p>
          <a:p>
            <a:r>
              <a:rPr lang="en-US" dirty="0"/>
              <a:t>Thread safety: </a:t>
            </a:r>
          </a:p>
          <a:p>
            <a:pPr lvl="1"/>
            <a:r>
              <a:rPr lang="en-US" dirty="0"/>
              <a:t>When multiple threads are accessing the same data, marking properties as </a:t>
            </a:r>
            <a:r>
              <a:rPr lang="en-US" dirty="0" err="1"/>
              <a:t>readonly</a:t>
            </a:r>
            <a:r>
              <a:rPr lang="en-US" dirty="0"/>
              <a:t> can help to prevent race conditions and ensure thread safety.</a:t>
            </a:r>
          </a:p>
          <a:p>
            <a:r>
              <a:rPr lang="en-US" dirty="0"/>
              <a:t>Performance optimization: </a:t>
            </a:r>
          </a:p>
          <a:p>
            <a:pPr lvl="1"/>
            <a:r>
              <a:rPr lang="en-US" dirty="0"/>
              <a:t>Marking properties as </a:t>
            </a:r>
            <a:r>
              <a:rPr lang="en-US" dirty="0" err="1"/>
              <a:t>readonly</a:t>
            </a:r>
            <a:r>
              <a:rPr lang="en-US" dirty="0"/>
              <a:t> can help the TypeScript compiler to optimize code, as it knows that these values will not change at runtime.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7163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328D-7329-4350-AFF3-AC7BAF55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52F0D-A809-4976-9BB1-D704AAA12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writing programs, one of the most important aspects is to build reusable components. This ensures that the program is flexible as well as scalable in the long-term.</a:t>
            </a:r>
          </a:p>
          <a:p>
            <a:r>
              <a:rPr lang="en-US" dirty="0"/>
              <a:t>Generics offer a way to create reusable components. Generics provide a way to make components work with any data type and not restrict to one data type. </a:t>
            </a:r>
          </a:p>
          <a:p>
            <a:r>
              <a:rPr lang="en-US" dirty="0"/>
              <a:t>So, components can be called or used with a variety of data types, without loosing type safety and </a:t>
            </a:r>
            <a:r>
              <a:rPr lang="en-US" dirty="0" err="1"/>
              <a:t>intellisense</a:t>
            </a:r>
            <a:r>
              <a:rPr lang="en-US" dirty="0"/>
              <a:t>.</a:t>
            </a:r>
          </a:p>
          <a:p>
            <a:r>
              <a:rPr lang="en-US" dirty="0"/>
              <a:t>Generic Type can be used with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976549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4DDA24-0FD2-4024-9B5C-EAF37AA4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BCD0-F2DE-417F-9625-8384A930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As mentioned earlier, the generic type allows any data type. However, we can restrict it to certain types using constraints.</a:t>
            </a:r>
          </a:p>
          <a:p>
            <a:r>
              <a:rPr lang="en-US" dirty="0"/>
              <a:t>A constraint is specified after the generic type in the angle brackets.</a:t>
            </a:r>
          </a:p>
          <a:p>
            <a:r>
              <a:rPr lang="en-US" dirty="0"/>
              <a:t>Constraints can be applied using:</a:t>
            </a:r>
          </a:p>
          <a:p>
            <a:pPr lvl="1"/>
            <a:r>
              <a:rPr lang="en-US" dirty="0"/>
              <a:t>extends</a:t>
            </a:r>
          </a:p>
          <a:p>
            <a:pPr lvl="1"/>
            <a:r>
              <a:rPr lang="en-US" dirty="0"/>
              <a:t>Type Parameters</a:t>
            </a:r>
          </a:p>
          <a:p>
            <a:pPr lvl="1"/>
            <a:r>
              <a:rPr lang="en-US" dirty="0"/>
              <a:t>Class Types</a:t>
            </a:r>
          </a:p>
          <a:p>
            <a:pPr lvl="1"/>
            <a:r>
              <a:rPr lang="en-US" dirty="0" err="1"/>
              <a:t>keyof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63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DF52-825B-4DA6-9582-EC824E46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5188B-4FD9-47B3-AB02-EE08DC17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Iterables</a:t>
            </a:r>
            <a:endParaRPr lang="en-IN" dirty="0"/>
          </a:p>
          <a:p>
            <a:pPr lvl="1"/>
            <a:r>
              <a:rPr lang="en-US" dirty="0"/>
              <a:t>An object is deemed </a:t>
            </a:r>
            <a:r>
              <a:rPr lang="en-US" dirty="0" err="1"/>
              <a:t>iterable</a:t>
            </a:r>
            <a:r>
              <a:rPr lang="en-US" dirty="0"/>
              <a:t> if it has an implementation for the </a:t>
            </a:r>
            <a:r>
              <a:rPr lang="en-US" dirty="0" err="1"/>
              <a:t>Symbol.iterator</a:t>
            </a:r>
            <a:r>
              <a:rPr lang="en-US" dirty="0"/>
              <a:t> property. </a:t>
            </a:r>
          </a:p>
          <a:p>
            <a:pPr lvl="1"/>
            <a:r>
              <a:rPr lang="en-US" dirty="0"/>
              <a:t>Some built-in types like Array, Map, Set, String, Int32Array, Uint32Array, etc. have their </a:t>
            </a:r>
            <a:r>
              <a:rPr lang="en-US" dirty="0" err="1"/>
              <a:t>Symbol.iterator</a:t>
            </a:r>
            <a:r>
              <a:rPr lang="en-US" dirty="0"/>
              <a:t> property already implemented. </a:t>
            </a:r>
          </a:p>
          <a:p>
            <a:pPr lvl="1"/>
            <a:r>
              <a:rPr lang="en-US" dirty="0" err="1"/>
              <a:t>Symbol.iterator</a:t>
            </a:r>
            <a:r>
              <a:rPr lang="en-US" dirty="0"/>
              <a:t> function on an object is responsible for returning the list of values to iterate on.</a:t>
            </a:r>
          </a:p>
          <a:p>
            <a:pPr lvl="1"/>
            <a:r>
              <a:rPr lang="en-US" dirty="0" err="1"/>
              <a:t>for..of</a:t>
            </a:r>
            <a:r>
              <a:rPr lang="en-US" dirty="0"/>
              <a:t>, loops over an </a:t>
            </a:r>
            <a:r>
              <a:rPr lang="en-US" dirty="0" err="1"/>
              <a:t>iterable</a:t>
            </a:r>
            <a:r>
              <a:rPr lang="en-US" dirty="0"/>
              <a:t> object, invoking the </a:t>
            </a:r>
            <a:r>
              <a:rPr lang="en-US" dirty="0" err="1"/>
              <a:t>Symbol.iterator</a:t>
            </a:r>
            <a:r>
              <a:rPr lang="en-US" dirty="0"/>
              <a:t> property on the object.</a:t>
            </a:r>
          </a:p>
        </p:txBody>
      </p:sp>
    </p:spTree>
    <p:extLst>
      <p:ext uri="{BB962C8B-B14F-4D97-AF65-F5344CB8AC3E}">
        <p14:creationId xmlns:p14="http://schemas.microsoft.com/office/powerpoint/2010/main" val="1562318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1CB4-660A-45D3-8EC5-FAEE393E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Generators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D11A-F06B-411F-845F-855D71788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TypeScript, generators provide a new way to work with functions and iterators. Generators provide an easier way to implement iterators.</a:t>
            </a:r>
          </a:p>
          <a:p>
            <a:r>
              <a:rPr lang="en-US" dirty="0"/>
              <a:t>Using a generator,</a:t>
            </a:r>
          </a:p>
          <a:p>
            <a:pPr lvl="1"/>
            <a:r>
              <a:rPr lang="en-US" dirty="0"/>
              <a:t>you can stop the execution of a function from anywhere inside the function</a:t>
            </a:r>
          </a:p>
          <a:p>
            <a:pPr lvl="1"/>
            <a:r>
              <a:rPr lang="en-US" dirty="0"/>
              <a:t>and continue executing code from a halted position</a:t>
            </a:r>
          </a:p>
          <a:p>
            <a:r>
              <a:rPr lang="en-US" dirty="0"/>
              <a:t>To create a generator, you need to first define a generator function with function* symbol. </a:t>
            </a:r>
          </a:p>
          <a:p>
            <a:r>
              <a:rPr lang="en-US" dirty="0"/>
              <a:t>You can pause the execution of a generator function without executing the whole function body by using yield keyword.</a:t>
            </a:r>
          </a:p>
          <a:p>
            <a:r>
              <a:rPr lang="en-US" dirty="0"/>
              <a:t>The yield expression returns a value. However, unlike the return statement, it doesn't terminate the program. That's why you can continue executing code from the last yielded position. </a:t>
            </a:r>
          </a:p>
        </p:txBody>
      </p:sp>
    </p:spTree>
    <p:extLst>
      <p:ext uri="{BB962C8B-B14F-4D97-AF65-F5344CB8AC3E}">
        <p14:creationId xmlns:p14="http://schemas.microsoft.com/office/powerpoint/2010/main" val="869922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DA3A-C32F-4C2D-BC0F-87F31B2A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7144-3672-484C-A221-84EDEF39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Generators let us write cleaner code while writing asynchronous tasks.</a:t>
            </a:r>
          </a:p>
          <a:p>
            <a:r>
              <a:rPr lang="en-US" dirty="0"/>
              <a:t>Generators provide an easier way to implement iterators.</a:t>
            </a:r>
          </a:p>
          <a:p>
            <a:r>
              <a:rPr lang="en-US" dirty="0"/>
              <a:t>Generators execute its code only when required.</a:t>
            </a:r>
          </a:p>
          <a:p>
            <a:r>
              <a:rPr lang="en-US" dirty="0"/>
              <a:t>Generators are memory efficient.</a:t>
            </a:r>
          </a:p>
        </p:txBody>
      </p:sp>
    </p:spTree>
    <p:extLst>
      <p:ext uri="{BB962C8B-B14F-4D97-AF65-F5344CB8AC3E}">
        <p14:creationId xmlns:p14="http://schemas.microsoft.com/office/powerpoint/2010/main" val="74337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FA1D72-3EB5-4153-0C2C-707282EAA1F1}"/>
              </a:ext>
            </a:extLst>
          </p:cNvPr>
          <p:cNvSpPr/>
          <p:nvPr/>
        </p:nvSpPr>
        <p:spPr>
          <a:xfrm>
            <a:off x="1261532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/ 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C1FA1D-E5CD-26CD-E0A2-0E597348DE5D}"/>
              </a:ext>
            </a:extLst>
          </p:cNvPr>
          <p:cNvSpPr/>
          <p:nvPr/>
        </p:nvSpPr>
        <p:spPr>
          <a:xfrm>
            <a:off x="1269998" y="1727203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JAVAC / CSC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5312F4-DAE6-D871-2F00-FC2CBA38227F}"/>
              </a:ext>
            </a:extLst>
          </p:cNvPr>
          <p:cNvSpPr/>
          <p:nvPr/>
        </p:nvSpPr>
        <p:spPr>
          <a:xfrm>
            <a:off x="1261532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Byte Code / MSIL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143E0B-D593-EE0B-257B-98C5251BFE90}"/>
              </a:ext>
            </a:extLst>
          </p:cNvPr>
          <p:cNvSpPr/>
          <p:nvPr/>
        </p:nvSpPr>
        <p:spPr>
          <a:xfrm>
            <a:off x="1269998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JIT Compiler (JVM / CLR)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6F673E-DD45-5085-56AC-5D39F415B970}"/>
              </a:ext>
            </a:extLst>
          </p:cNvPr>
          <p:cNvSpPr/>
          <p:nvPr/>
        </p:nvSpPr>
        <p:spPr>
          <a:xfrm>
            <a:off x="1269998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E6A49C-661B-DB95-A386-56DC7668BD6D}"/>
              </a:ext>
            </a:extLst>
          </p:cNvPr>
          <p:cNvSpPr/>
          <p:nvPr/>
        </p:nvSpPr>
        <p:spPr>
          <a:xfrm>
            <a:off x="1269998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01A8E5-0CFA-043A-129B-BD1A66BF9CE4}"/>
              </a:ext>
            </a:extLst>
          </p:cNvPr>
          <p:cNvSpPr/>
          <p:nvPr/>
        </p:nvSpPr>
        <p:spPr>
          <a:xfrm>
            <a:off x="5156200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327902-0254-A980-A5D6-FC6F02DE46D9}"/>
              </a:ext>
            </a:extLst>
          </p:cNvPr>
          <p:cNvSpPr/>
          <p:nvPr/>
        </p:nvSpPr>
        <p:spPr>
          <a:xfrm>
            <a:off x="5164666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D8E4D-0F9F-9AAF-622C-B25C18E9FDEE}"/>
              </a:ext>
            </a:extLst>
          </p:cNvPr>
          <p:cNvSpPr/>
          <p:nvPr/>
        </p:nvSpPr>
        <p:spPr>
          <a:xfrm>
            <a:off x="5164666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058A8-F05B-9E49-572B-FB8143E9AC5D}"/>
              </a:ext>
            </a:extLst>
          </p:cNvPr>
          <p:cNvSpPr/>
          <p:nvPr/>
        </p:nvSpPr>
        <p:spPr>
          <a:xfrm>
            <a:off x="5164666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F14336-BD36-7CD0-EEF4-CDAE51F371A8}"/>
              </a:ext>
            </a:extLst>
          </p:cNvPr>
          <p:cNvSpPr/>
          <p:nvPr/>
        </p:nvSpPr>
        <p:spPr>
          <a:xfrm>
            <a:off x="9048750" y="73660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E7FB31-66C7-6E43-FFAA-CFC01BF0CD38}"/>
              </a:ext>
            </a:extLst>
          </p:cNvPr>
          <p:cNvSpPr/>
          <p:nvPr/>
        </p:nvSpPr>
        <p:spPr>
          <a:xfrm>
            <a:off x="9042402" y="17272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F0404-A29A-6C2F-B41A-1FA5398FBB19}"/>
              </a:ext>
            </a:extLst>
          </p:cNvPr>
          <p:cNvSpPr/>
          <p:nvPr/>
        </p:nvSpPr>
        <p:spPr>
          <a:xfrm>
            <a:off x="9040284" y="2717799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21F366-8F2B-B43A-A7B6-88E4D673B74A}"/>
              </a:ext>
            </a:extLst>
          </p:cNvPr>
          <p:cNvSpPr/>
          <p:nvPr/>
        </p:nvSpPr>
        <p:spPr>
          <a:xfrm>
            <a:off x="9048750" y="3657602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 Runtime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882C87-678F-8108-D61C-D039A73E6039}"/>
              </a:ext>
            </a:extLst>
          </p:cNvPr>
          <p:cNvSpPr/>
          <p:nvPr/>
        </p:nvSpPr>
        <p:spPr>
          <a:xfrm>
            <a:off x="9048750" y="5588000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O.S.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D3F7B-EE09-EC89-627E-1A278A7B9C88}"/>
              </a:ext>
            </a:extLst>
          </p:cNvPr>
          <p:cNvSpPr/>
          <p:nvPr/>
        </p:nvSpPr>
        <p:spPr>
          <a:xfrm>
            <a:off x="9048750" y="4648197"/>
            <a:ext cx="1871134" cy="66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</a:t>
            </a:r>
          </a:p>
        </p:txBody>
      </p:sp>
    </p:spTree>
    <p:extLst>
      <p:ext uri="{BB962C8B-B14F-4D97-AF65-F5344CB8AC3E}">
        <p14:creationId xmlns:p14="http://schemas.microsoft.com/office/powerpoint/2010/main" val="3190121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1CFFA-828D-4BA9-92EF-761EACE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D4BD-2C87-4D42-98D2-C81A40F7E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Decorators provide a way to add both annotations and a meta-programming syntax.</a:t>
            </a:r>
          </a:p>
          <a:p>
            <a:r>
              <a:rPr lang="en-US" dirty="0"/>
              <a:t>A Decorator is a special kind of declaration that can be attached to a class declaration, method, accessor, property, or parameter.</a:t>
            </a:r>
          </a:p>
          <a:p>
            <a:r>
              <a:rPr lang="en-US" dirty="0"/>
              <a:t>Decorators use the form @expression, where expression must evaluate to a function that will be called at runtime with information about the decorated declaration.</a:t>
            </a:r>
          </a:p>
          <a:p>
            <a:r>
              <a:rPr lang="en-US" dirty="0"/>
              <a:t>Decorators are just a clean syntax for wrapping a piece of code with a function</a:t>
            </a:r>
          </a:p>
        </p:txBody>
      </p:sp>
    </p:spTree>
    <p:extLst>
      <p:ext uri="{BB962C8B-B14F-4D97-AF65-F5344CB8AC3E}">
        <p14:creationId xmlns:p14="http://schemas.microsoft.com/office/powerpoint/2010/main" val="2086204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8402-78AA-5C81-232D-5FEFD3BC5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F4DF-C3EB-DCE9-D39C-83776CE7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is an object-oriented programming language that supports inheritance. </a:t>
            </a:r>
          </a:p>
          <a:p>
            <a:r>
              <a:rPr lang="en-US" dirty="0"/>
              <a:t>Inheritance is a mechanism that allows one class to inherit the properties and methods of another class.</a:t>
            </a:r>
          </a:p>
          <a:p>
            <a:r>
              <a:rPr lang="en-US" dirty="0"/>
              <a:t>In TypeScript, inheritance is achieved using the extends keyword. </a:t>
            </a:r>
          </a:p>
          <a:p>
            <a:r>
              <a:rPr lang="en-US" dirty="0"/>
              <a:t>When a class extends another class, it inherits all the properties and methods of the base class. </a:t>
            </a:r>
          </a:p>
          <a:p>
            <a:r>
              <a:rPr lang="en-US" dirty="0"/>
              <a:t>The subclass can also add its own properties and methods, and override or extend the behavior of the inherited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231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2B02-7E7F-6C6C-D163-9F1D60DE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Mixins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4645-5982-F3F2-06B9-70748A81A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JavaScript we can only inherit from a single object. There can be only one </a:t>
            </a:r>
            <a:r>
              <a:rPr lang="en-US" b="1" dirty="0"/>
              <a:t>[[Prototype]] </a:t>
            </a:r>
            <a:r>
              <a:rPr lang="en-US" dirty="0"/>
              <a:t>for an object. And a class may extend only one other class.</a:t>
            </a:r>
          </a:p>
          <a:p>
            <a:r>
              <a:rPr lang="en-US" dirty="0"/>
              <a:t>A </a:t>
            </a:r>
            <a:r>
              <a:rPr lang="en-US" dirty="0" err="1"/>
              <a:t>mixin</a:t>
            </a:r>
            <a:r>
              <a:rPr lang="en-US" dirty="0"/>
              <a:t> is a class containing methods that can be used by other classes without a need to inherit from it.</a:t>
            </a:r>
          </a:p>
          <a:p>
            <a:r>
              <a:rPr lang="en-US" dirty="0"/>
              <a:t>In other words, a </a:t>
            </a:r>
            <a:r>
              <a:rPr lang="en-US" dirty="0" err="1"/>
              <a:t>mixin</a:t>
            </a:r>
            <a:r>
              <a:rPr lang="en-US" dirty="0"/>
              <a:t> provides methods that implement a certain behavior, but we do not use it directly, we use it to add the behavior to other classes.</a:t>
            </a:r>
          </a:p>
          <a:p>
            <a:r>
              <a:rPr lang="en-US" dirty="0"/>
              <a:t>The easiest way of implementing a </a:t>
            </a:r>
            <a:r>
              <a:rPr lang="en-US" dirty="0" err="1"/>
              <a:t>mixin</a:t>
            </a:r>
            <a:r>
              <a:rPr lang="en-US" dirty="0"/>
              <a:t> is to create an object with efficient methods, so that one could merge them to a prototype of any class.</a:t>
            </a:r>
          </a:p>
        </p:txBody>
      </p:sp>
    </p:spTree>
    <p:extLst>
      <p:ext uri="{BB962C8B-B14F-4D97-AF65-F5344CB8AC3E}">
        <p14:creationId xmlns:p14="http://schemas.microsoft.com/office/powerpoint/2010/main" val="3826694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CA86-87C0-40F5-ACC4-D2D16E07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Namespaces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9748-2426-4E7C-90BC-D05E0011C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namespace is used for logical grouping of functionalities. A namespace can include interfaces, classes, functions and variables to support a single or a group of related functionalities.</a:t>
            </a:r>
          </a:p>
          <a:p>
            <a:r>
              <a:rPr lang="en-US" dirty="0"/>
              <a:t>A namespace can be created using the namespace keyword followed by the namespace name.</a:t>
            </a:r>
          </a:p>
          <a:p>
            <a:r>
              <a:rPr lang="en-US" dirty="0"/>
              <a:t>By default, namespace components cannot be used in other modules or namespaces. </a:t>
            </a:r>
          </a:p>
          <a:p>
            <a:pPr lvl="1"/>
            <a:r>
              <a:rPr lang="en-US" dirty="0"/>
              <a:t>You must export each component to make it accessible outside, using the export keyword</a:t>
            </a:r>
          </a:p>
          <a:p>
            <a:r>
              <a:rPr lang="en-US" dirty="0"/>
              <a:t>The generated JavaScript code for the namespace uses the IIFE pattern to stop polluting the global scope. </a:t>
            </a:r>
          </a:p>
        </p:txBody>
      </p:sp>
    </p:spTree>
    <p:extLst>
      <p:ext uri="{BB962C8B-B14F-4D97-AF65-F5344CB8AC3E}">
        <p14:creationId xmlns:p14="http://schemas.microsoft.com/office/powerpoint/2010/main" val="4024640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AF89-EC5B-4481-AD7D-235AF70B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C4B2-18E1-4D13-AF33-1D0657731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just a file. One typescript file is one module. As simple as that.</a:t>
            </a:r>
          </a:p>
          <a:p>
            <a:r>
              <a:rPr lang="en-US" dirty="0"/>
              <a:t>A module may contain a class or a library of functions for a specific purpose.</a:t>
            </a:r>
          </a:p>
          <a:p>
            <a:r>
              <a:rPr lang="en-US" dirty="0"/>
              <a:t>Modules can load each other and use special directives export and import to interchange functionality, call functions of one module from another one:</a:t>
            </a:r>
          </a:p>
          <a:p>
            <a:pPr lvl="1"/>
            <a:r>
              <a:rPr lang="en-US" b="1" dirty="0"/>
              <a:t>export</a:t>
            </a:r>
            <a:r>
              <a:rPr lang="en-US" dirty="0"/>
              <a:t> keyword labels variables and functions that should be accessible from outside the current module.</a:t>
            </a:r>
          </a:p>
          <a:p>
            <a:pPr lvl="1"/>
            <a:r>
              <a:rPr lang="en-US" b="1" dirty="0"/>
              <a:t>import</a:t>
            </a:r>
            <a:r>
              <a:rPr lang="en-US" dirty="0"/>
              <a:t> allows the import of functionality from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7870895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F978-08F0-49E8-B0C9-52698B47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Namespace vs Module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E6885-875C-4199-9B84-D895799E3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162801"/>
        </p:xfrm>
        <a:graphic>
          <a:graphicData uri="http://schemas.openxmlformats.org/drawingml/2006/table">
            <a:tbl>
              <a:tblPr firstRow="1" bandRow="1"/>
              <a:tblGrid>
                <a:gridCol w="5364008">
                  <a:extLst>
                    <a:ext uri="{9D8B030D-6E8A-4147-A177-3AD203B41FA5}">
                      <a16:colId xmlns:a16="http://schemas.microsoft.com/office/drawing/2014/main" val="7941968"/>
                    </a:ext>
                  </a:extLst>
                </a:gridCol>
                <a:gridCol w="5151592">
                  <a:extLst>
                    <a:ext uri="{9D8B030D-6E8A-4147-A177-3AD203B41FA5}">
                      <a16:colId xmlns:a16="http://schemas.microsoft.com/office/drawing/2014/main" val="3131201848"/>
                    </a:ext>
                  </a:extLst>
                </a:gridCol>
              </a:tblGrid>
              <a:tr h="366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Namespace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>
                          <a:solidFill>
                            <a:srgbClr val="FFFFFF"/>
                          </a:solidFill>
                          <a:effectLst/>
                        </a:rPr>
                        <a:t>Module</a:t>
                      </a:r>
                      <a:endParaRPr lang="en-US" sz="1500" b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059963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use the namespace keyword and the export keyword to expose namespace components.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Uses the export keyword to expose module functionalities.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972255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for logical grouping of functionalities with local scoping.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Used to organize the code in separate files and not pollute the global scope.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61019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solidFill>
                            <a:srgbClr val="414141"/>
                          </a:solidFill>
                          <a:effectLst/>
                        </a:rPr>
                        <a:t>To use it, it must be included using triple slash reference syntax e.g. ///&lt;reference path="path to namespace file" /&gt;.</a:t>
                      </a:r>
                      <a:endParaRPr lang="en-US" sz="15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import it first in order to use it elsewhere.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940018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outFile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Compile using the --module command.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019742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export functions and classes to be able to access it outside the namespace.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All the exports in a module are accessible outside the module.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8156"/>
                  </a:ext>
                </a:extLst>
              </a:tr>
              <a:tr h="366777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Namespaces cannot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Modules can declare their dependencies.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4237"/>
                  </a:ext>
                </a:extLst>
              </a:tr>
              <a:tr h="612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No need of module loader. Include the .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 file of a namespace using the &lt;script&gt; tag in the HTML page.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Must include the module loader API which was specified at the time of compilation e.g. </a:t>
                      </a:r>
                      <a:r>
                        <a:rPr lang="en-US" sz="1500" dirty="0" err="1">
                          <a:solidFill>
                            <a:srgbClr val="414141"/>
                          </a:solidFill>
                          <a:effectLst/>
                        </a:rPr>
                        <a:t>CommonJS</a:t>
                      </a:r>
                      <a:r>
                        <a:rPr lang="en-US" sz="1500" dirty="0">
                          <a:solidFill>
                            <a:srgbClr val="414141"/>
                          </a:solidFill>
                          <a:effectLst/>
                        </a:rPr>
                        <a:t>, require.js etc.</a:t>
                      </a:r>
                    </a:p>
                  </a:txBody>
                  <a:tcPr marL="57249" marR="57249" marT="28625" marB="28625" anchor="ctr">
                    <a:lnL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9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9986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A477-B4CB-4796-B642-B9209824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B854-E941-442F-BCFC-BDC1F7F4F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Tools are utilities that help automate the transformation and bundling of your code into a single file. Most JavaScript projects use these build tools to automate the build process.</a:t>
            </a:r>
          </a:p>
          <a:p>
            <a:r>
              <a:rPr lang="en-US" dirty="0"/>
              <a:t>There are several common build tools available that can be integrated with TypeScript. </a:t>
            </a:r>
          </a:p>
          <a:p>
            <a:r>
              <a:rPr lang="en-US" dirty="0"/>
              <a:t>Some of the tools are:</a:t>
            </a:r>
          </a:p>
          <a:p>
            <a:pPr lvl="1"/>
            <a:r>
              <a:rPr lang="en-US" dirty="0" err="1"/>
              <a:t>Browserify</a:t>
            </a:r>
            <a:endParaRPr lang="en-US" dirty="0"/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b="1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972214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1ABA3-5ACD-FEFD-EB6A-0BF5C499CB69}"/>
              </a:ext>
            </a:extLst>
          </p:cNvPr>
          <p:cNvSpPr/>
          <p:nvPr/>
        </p:nvSpPr>
        <p:spPr>
          <a:xfrm>
            <a:off x="4808759" y="372995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464368-6DA2-4753-75D0-2C9807280897}"/>
              </a:ext>
            </a:extLst>
          </p:cNvPr>
          <p:cNvSpPr/>
          <p:nvPr/>
        </p:nvSpPr>
        <p:spPr>
          <a:xfrm>
            <a:off x="4808759" y="1744595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447B4C-E9BF-DAD6-DC09-8EB5757CDF5F}"/>
              </a:ext>
            </a:extLst>
          </p:cNvPr>
          <p:cNvSpPr/>
          <p:nvPr/>
        </p:nvSpPr>
        <p:spPr>
          <a:xfrm>
            <a:off x="4808759" y="3041381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E5430-950F-A6E5-56F9-04BBACBAEE74}"/>
              </a:ext>
            </a:extLst>
          </p:cNvPr>
          <p:cNvSpPr/>
          <p:nvPr/>
        </p:nvSpPr>
        <p:spPr>
          <a:xfrm>
            <a:off x="4808759" y="4412981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0C9FC-5B44-BE6B-1CCC-8F3BB1AC4A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81101" y="1079576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AD20EE-EAFB-EA52-1CCB-1ABA0BBD5D53}"/>
              </a:ext>
            </a:extLst>
          </p:cNvPr>
          <p:cNvSpPr txBox="1"/>
          <p:nvPr/>
        </p:nvSpPr>
        <p:spPr>
          <a:xfrm>
            <a:off x="5881101" y="1227419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63EF63-FF49-8C6E-2E8C-694BFEEA13E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881101" y="2376362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2304D60-1D6D-2E8E-48EA-E0FB7DFB49E0}"/>
              </a:ext>
            </a:extLst>
          </p:cNvPr>
          <p:cNvSpPr txBox="1"/>
          <p:nvPr/>
        </p:nvSpPr>
        <p:spPr>
          <a:xfrm>
            <a:off x="5881101" y="2524205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574AA2-714C-8CD1-08B8-B217302B24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81101" y="3747962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93407-86AA-9DB3-B854-D15635567865}"/>
              </a:ext>
            </a:extLst>
          </p:cNvPr>
          <p:cNvSpPr txBox="1"/>
          <p:nvPr/>
        </p:nvSpPr>
        <p:spPr>
          <a:xfrm>
            <a:off x="5881101" y="3879179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550CA-E4FA-91E2-18A9-FB3D82B7DEA9}"/>
              </a:ext>
            </a:extLst>
          </p:cNvPr>
          <p:cNvSpPr/>
          <p:nvPr/>
        </p:nvSpPr>
        <p:spPr>
          <a:xfrm>
            <a:off x="4808759" y="5784581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B1FC87-A3E3-CD96-05BD-B0EEA5B5F25F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5881101" y="5119562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D3F766-C80E-5975-442F-79000DB70C9D}"/>
              </a:ext>
            </a:extLst>
          </p:cNvPr>
          <p:cNvSpPr txBox="1"/>
          <p:nvPr/>
        </p:nvSpPr>
        <p:spPr>
          <a:xfrm>
            <a:off x="5881101" y="5267407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1B3025-9537-19AD-DE9F-07CC186841F3}"/>
              </a:ext>
            </a:extLst>
          </p:cNvPr>
          <p:cNvSpPr/>
          <p:nvPr/>
        </p:nvSpPr>
        <p:spPr>
          <a:xfrm>
            <a:off x="4284133" y="152400"/>
            <a:ext cx="3633231" cy="65362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204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7B74E4-9B82-043F-B4E2-851A2EE0D63A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 (s)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7ED9BB-C683-1FEF-6235-1927C1D9FAA5}"/>
              </a:ext>
            </a:extLst>
          </p:cNvPr>
          <p:cNvCxnSpPr/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AC8549-8101-9BED-8E49-DEC15FF32162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D98835-6D1F-AC6D-D488-310955D26310}"/>
              </a:ext>
            </a:extLst>
          </p:cNvPr>
          <p:cNvSpPr/>
          <p:nvPr/>
        </p:nvSpPr>
        <p:spPr>
          <a:xfrm>
            <a:off x="9917084" y="2155767"/>
            <a:ext cx="20116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640454-CFBA-EBE2-A98A-3F0F8C5D7E80}"/>
              </a:ext>
            </a:extLst>
          </p:cNvPr>
          <p:cNvCxnSpPr>
            <a:cxnSpLocks/>
          </p:cNvCxnSpPr>
          <p:nvPr/>
        </p:nvCxnSpPr>
        <p:spPr>
          <a:xfrm flipH="1">
            <a:off x="10893828" y="3070167"/>
            <a:ext cx="1" cy="103354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26C721-F3AA-6FC5-7F43-8583EC992955}"/>
              </a:ext>
            </a:extLst>
          </p:cNvPr>
          <p:cNvSpPr txBox="1"/>
          <p:nvPr/>
        </p:nvSpPr>
        <p:spPr>
          <a:xfrm>
            <a:off x="9917084" y="3373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65D648-2F3E-2BBA-4E2C-0F727BD4AE75}"/>
              </a:ext>
            </a:extLst>
          </p:cNvPr>
          <p:cNvSpPr/>
          <p:nvPr/>
        </p:nvSpPr>
        <p:spPr>
          <a:xfrm>
            <a:off x="9939039" y="4103716"/>
            <a:ext cx="198972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73B01BD-31A2-BF64-EB10-C2E93DC70F7A}"/>
              </a:ext>
            </a:extLst>
          </p:cNvPr>
          <p:cNvCxnSpPr/>
          <p:nvPr/>
        </p:nvCxnSpPr>
        <p:spPr>
          <a:xfrm rot="5400000">
            <a:off x="9513704" y="4438784"/>
            <a:ext cx="850669" cy="200933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23ACBC-9E7C-53F9-6CBE-DD8DB0C857C4}"/>
              </a:ext>
            </a:extLst>
          </p:cNvPr>
          <p:cNvSpPr/>
          <p:nvPr/>
        </p:nvSpPr>
        <p:spPr>
          <a:xfrm>
            <a:off x="7047383" y="5411585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065241-0FEA-DFE1-5927-BECDB4C82EA8}"/>
              </a:ext>
            </a:extLst>
          </p:cNvPr>
          <p:cNvSpPr txBox="1"/>
          <p:nvPr/>
        </p:nvSpPr>
        <p:spPr>
          <a:xfrm>
            <a:off x="9939038" y="590440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DA817D-7563-5AFA-0F7E-0C81E0676CB0}"/>
              </a:ext>
            </a:extLst>
          </p:cNvPr>
          <p:cNvSpPr/>
          <p:nvPr/>
        </p:nvSpPr>
        <p:spPr>
          <a:xfrm>
            <a:off x="3667972" y="540949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3601A-030E-673D-A22F-D8BF2E9DFC85}"/>
              </a:ext>
            </a:extLst>
          </p:cNvPr>
          <p:cNvCxnSpPr>
            <a:cxnSpLocks/>
          </p:cNvCxnSpPr>
          <p:nvPr/>
        </p:nvCxnSpPr>
        <p:spPr>
          <a:xfrm flipH="1" flipV="1">
            <a:off x="5554961" y="5866691"/>
            <a:ext cx="1492422" cy="20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B8559B-2D49-F106-198A-F95E2E869D1C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88A3D7-6128-A0B2-AEEF-6123E1893F4D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6C5311-091B-1CD6-22D1-FD1D5CF1AE79}"/>
              </a:ext>
            </a:extLst>
          </p:cNvPr>
          <p:cNvCxnSpPr/>
          <p:nvPr/>
        </p:nvCxnSpPr>
        <p:spPr>
          <a:xfrm flipH="1">
            <a:off x="2618507" y="6084916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18447-278C-5198-0E18-43F8CDB142EC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949ED7-3E99-D4AB-4D82-D22939585D99}"/>
              </a:ext>
            </a:extLst>
          </p:cNvPr>
          <p:cNvCxnSpPr>
            <a:cxnSpLocks/>
          </p:cNvCxnSpPr>
          <p:nvPr/>
        </p:nvCxnSpPr>
        <p:spPr>
          <a:xfrm>
            <a:off x="3017520" y="2028305"/>
            <a:ext cx="0" cy="467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977462-00AB-A79F-E0F0-82383DCA823E}"/>
              </a:ext>
            </a:extLst>
          </p:cNvPr>
          <p:cNvSpPr txBox="1"/>
          <p:nvPr/>
        </p:nvSpPr>
        <p:spPr>
          <a:xfrm>
            <a:off x="7833964" y="4029540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8008D3-4D6A-6FFA-4419-24C32B0DC081}"/>
              </a:ext>
            </a:extLst>
          </p:cNvPr>
          <p:cNvCxnSpPr/>
          <p:nvPr/>
        </p:nvCxnSpPr>
        <p:spPr>
          <a:xfrm flipH="1">
            <a:off x="6924833" y="115347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DA6F17-F7E9-DB7F-DF05-0F0C15A38A43}"/>
              </a:ext>
            </a:extLst>
          </p:cNvPr>
          <p:cNvSpPr txBox="1"/>
          <p:nvPr/>
        </p:nvSpPr>
        <p:spPr>
          <a:xfrm>
            <a:off x="6801918" y="2551008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721865-7FD0-A763-4C0C-28A6B8B1DF32}"/>
              </a:ext>
            </a:extLst>
          </p:cNvPr>
          <p:cNvSpPr txBox="1"/>
          <p:nvPr/>
        </p:nvSpPr>
        <p:spPr>
          <a:xfrm>
            <a:off x="6596510" y="216622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E8FEB0-1D26-EE9A-101F-60DCF03DE421}"/>
              </a:ext>
            </a:extLst>
          </p:cNvPr>
          <p:cNvCxnSpPr/>
          <p:nvPr/>
        </p:nvCxnSpPr>
        <p:spPr>
          <a:xfrm flipH="1">
            <a:off x="4677093" y="102893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286741-C5E0-9B4E-A357-F1DBECE1BC06}"/>
              </a:ext>
            </a:extLst>
          </p:cNvPr>
          <p:cNvSpPr txBox="1"/>
          <p:nvPr/>
        </p:nvSpPr>
        <p:spPr>
          <a:xfrm>
            <a:off x="3819091" y="2470234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62F428-157B-47FC-0D03-1D2FC59EB270}"/>
              </a:ext>
            </a:extLst>
          </p:cNvPr>
          <p:cNvSpPr txBox="1"/>
          <p:nvPr/>
        </p:nvSpPr>
        <p:spPr>
          <a:xfrm>
            <a:off x="3735189" y="1763049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591322A-B78B-25EE-2C65-F2B90B8D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Client Side Build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93B98F-F760-74B6-9EFD-C91BCB0C147F}"/>
              </a:ext>
            </a:extLst>
          </p:cNvPr>
          <p:cNvSpPr txBox="1"/>
          <p:nvPr/>
        </p:nvSpPr>
        <p:spPr>
          <a:xfrm>
            <a:off x="412775" y="1959870"/>
            <a:ext cx="22299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Manual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Node JS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Webpack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TypeScript Config.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859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04AE-BCF9-AD96-193D-D9B5D71C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Configuration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C3AA-903B-FADC-DF70-16354FE0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98802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E1602-3EAA-64F2-7392-AED80AD6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1D0B0-9748-A815-8DB5-75F11123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Global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-g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-g typescript</a:t>
            </a:r>
          </a:p>
          <a:p>
            <a:pPr lvl="1"/>
            <a:r>
              <a:rPr lang="en-US" dirty="0"/>
              <a:t>Check the TypeScript Compiler version installed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–v</a:t>
            </a:r>
          </a:p>
          <a:p>
            <a:pPr lvl="1"/>
            <a:r>
              <a:rPr lang="en-US" dirty="0"/>
              <a:t>Compile a TypeScript File to JavaScript output</a:t>
            </a:r>
          </a:p>
          <a:p>
            <a:pPr lvl="2"/>
            <a:r>
              <a:rPr lang="en-US" dirty="0" err="1"/>
              <a:t>tsc</a:t>
            </a:r>
            <a:r>
              <a:rPr lang="en-US" dirty="0"/>
              <a:t> &lt;full path of </a:t>
            </a:r>
            <a:r>
              <a:rPr lang="en-US" dirty="0" err="1"/>
              <a:t>ts</a:t>
            </a:r>
            <a:r>
              <a:rPr lang="en-US" dirty="0"/>
              <a:t> file&gt; e.g. </a:t>
            </a:r>
            <a:r>
              <a:rPr lang="en-US" dirty="0" err="1"/>
              <a:t>tsc</a:t>
            </a:r>
            <a:r>
              <a:rPr lang="en-US" dirty="0"/>
              <a:t> demo3.ts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--save-dev typescript</a:t>
            </a:r>
          </a:p>
          <a:p>
            <a:pPr marL="457200" lvl="1" indent="0">
              <a:buNone/>
            </a:pPr>
            <a:r>
              <a:rPr lang="en-US" dirty="0"/>
              <a:t>	OR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-D typescript</a:t>
            </a:r>
          </a:p>
        </p:txBody>
      </p:sp>
    </p:spTree>
    <p:extLst>
      <p:ext uri="{BB962C8B-B14F-4D97-AF65-F5344CB8AC3E}">
        <p14:creationId xmlns:p14="http://schemas.microsoft.com/office/powerpoint/2010/main" val="3734022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B3A1-6111-41BF-B432-766686AD2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to run the webpack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EFFB2-78BE-4AAE-8461-5C7A6F32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Extract the zip file.</a:t>
            </a:r>
          </a:p>
          <a:p>
            <a:r>
              <a:rPr lang="en-US" dirty="0"/>
              <a:t>Open the extracted folder in Visual Studio Code</a:t>
            </a:r>
          </a:p>
          <a:p>
            <a:r>
              <a:rPr lang="en-US" dirty="0"/>
              <a:t>Open the terminal window on the folder path and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</a:t>
            </a:r>
          </a:p>
          <a:p>
            <a:r>
              <a:rPr lang="en-US" dirty="0"/>
              <a:t>After the installation completes, execute the following command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serve – To start the development server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run build – To create the </a:t>
            </a:r>
            <a:r>
              <a:rPr lang="en-US" dirty="0" err="1"/>
              <a:t>dist</a:t>
            </a:r>
            <a:r>
              <a:rPr lang="en-US" dirty="0"/>
              <a:t> folder with production build</a:t>
            </a:r>
          </a:p>
        </p:txBody>
      </p:sp>
    </p:spTree>
    <p:extLst>
      <p:ext uri="{BB962C8B-B14F-4D97-AF65-F5344CB8AC3E}">
        <p14:creationId xmlns:p14="http://schemas.microsoft.com/office/powerpoint/2010/main" val="3963583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D52F-57ED-1FF8-71CB-6C3A11FA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Lodash</a:t>
            </a:r>
            <a:r>
              <a:rPr lang="en-IN" dirty="0"/>
              <a:t> with TypeScript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7E41-C361-8F74-4F41-23D531F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use the floor method from </a:t>
            </a:r>
            <a:r>
              <a:rPr lang="en-IN" dirty="0" err="1"/>
              <a:t>Lodash</a:t>
            </a:r>
            <a:r>
              <a:rPr lang="en-IN" dirty="0"/>
              <a:t> in TypeScript, you can follow these steps:</a:t>
            </a:r>
          </a:p>
          <a:p>
            <a:pPr lvl="1"/>
            <a:r>
              <a:rPr lang="en-IN" dirty="0"/>
              <a:t>Install </a:t>
            </a:r>
            <a:r>
              <a:rPr lang="en-IN" dirty="0" err="1"/>
              <a:t>Lodash</a:t>
            </a:r>
            <a:r>
              <a:rPr lang="en-IN" dirty="0"/>
              <a:t> and its types using </a:t>
            </a:r>
            <a:r>
              <a:rPr lang="en-IN" dirty="0" err="1"/>
              <a:t>npm</a:t>
            </a:r>
            <a:r>
              <a:rPr lang="en-IN" dirty="0"/>
              <a:t>:</a:t>
            </a:r>
          </a:p>
          <a:p>
            <a:pPr lvl="2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</a:t>
            </a:r>
            <a:r>
              <a:rPr lang="en-IN" dirty="0" err="1"/>
              <a:t>lodash</a:t>
            </a:r>
            <a:r>
              <a:rPr lang="en-IN" dirty="0"/>
              <a:t> </a:t>
            </a:r>
          </a:p>
          <a:p>
            <a:pPr lvl="2"/>
            <a:r>
              <a:rPr lang="en-IN" dirty="0" err="1"/>
              <a:t>npm</a:t>
            </a:r>
            <a:r>
              <a:rPr lang="en-IN" dirty="0"/>
              <a:t> I -D @types/lodash</a:t>
            </a:r>
          </a:p>
          <a:p>
            <a:pPr lvl="1"/>
            <a:r>
              <a:rPr lang="en-IN" dirty="0"/>
              <a:t>Import the floor method from </a:t>
            </a:r>
            <a:r>
              <a:rPr lang="en-IN" dirty="0" err="1"/>
              <a:t>Lodash</a:t>
            </a:r>
            <a:r>
              <a:rPr lang="en-IN" dirty="0"/>
              <a:t>:</a:t>
            </a:r>
          </a:p>
          <a:p>
            <a:pPr lvl="2"/>
            <a:r>
              <a:rPr lang="en-IN" dirty="0"/>
              <a:t>import { floor } from '</a:t>
            </a:r>
            <a:r>
              <a:rPr lang="en-IN" dirty="0" err="1"/>
              <a:t>lodash</a:t>
            </a:r>
            <a:r>
              <a:rPr lang="en-IN" dirty="0"/>
              <a:t>';</a:t>
            </a:r>
          </a:p>
          <a:p>
            <a:pPr lvl="1"/>
            <a:r>
              <a:rPr lang="en-IN" dirty="0"/>
              <a:t>Use the floor method in your TypeScript code:</a:t>
            </a:r>
          </a:p>
          <a:p>
            <a:pPr lvl="2"/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roundedNumber</a:t>
            </a:r>
            <a:r>
              <a:rPr lang="en-IN" dirty="0"/>
              <a:t> = floor(3.14);</a:t>
            </a:r>
          </a:p>
          <a:p>
            <a:pPr lvl="2"/>
            <a:r>
              <a:rPr lang="en-IN" dirty="0"/>
              <a:t>console.log(</a:t>
            </a:r>
            <a:r>
              <a:rPr lang="en-IN" dirty="0" err="1"/>
              <a:t>roundedNumber</a:t>
            </a:r>
            <a:r>
              <a:rPr lang="en-IN" dirty="0"/>
              <a:t>);         // Output: 3</a:t>
            </a:r>
          </a:p>
        </p:txBody>
      </p:sp>
    </p:spTree>
    <p:extLst>
      <p:ext uri="{BB962C8B-B14F-4D97-AF65-F5344CB8AC3E}">
        <p14:creationId xmlns:p14="http://schemas.microsoft.com/office/powerpoint/2010/main" val="18772024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114705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 the </a:t>
            </a:r>
            <a:r>
              <a:rPr lang="en-IN" dirty="0" err="1"/>
              <a:t>package.json</a:t>
            </a:r>
            <a:r>
              <a:rPr lang="en-IN" dirty="0"/>
              <a:t> file as required &amp; add the compile script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</a:t>
            </a:r>
            <a:r>
              <a:rPr lang="en-IN" dirty="0">
                <a:hlinkClick r:id="rId2"/>
              </a:rPr>
              <a:t>typescript@4.8.4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TypeScript Compiler version installed</a:t>
            </a:r>
          </a:p>
          <a:p>
            <a:pPr lvl="1"/>
            <a:r>
              <a:rPr lang="en-IN" dirty="0" err="1"/>
              <a:t>npx</a:t>
            </a:r>
            <a:r>
              <a:rPr lang="en-IN" dirty="0"/>
              <a:t> </a:t>
            </a:r>
            <a:r>
              <a:rPr lang="en-IN" dirty="0" err="1"/>
              <a:t>tsc</a:t>
            </a:r>
            <a:r>
              <a:rPr lang="en-IN" dirty="0"/>
              <a:t> -v</a:t>
            </a:r>
          </a:p>
        </p:txBody>
      </p:sp>
    </p:spTree>
    <p:extLst>
      <p:ext uri="{BB962C8B-B14F-4D97-AF65-F5344CB8AC3E}">
        <p14:creationId xmlns:p14="http://schemas.microsoft.com/office/powerpoint/2010/main" val="136250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0940D9-D33B-6BD7-334E-131E31BFEF5B}"/>
              </a:ext>
            </a:extLst>
          </p:cNvPr>
          <p:cNvSpPr/>
          <p:nvPr/>
        </p:nvSpPr>
        <p:spPr>
          <a:xfrm>
            <a:off x="1388225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A7738-FD63-B8EE-03A6-367985E34D42}"/>
              </a:ext>
            </a:extLst>
          </p:cNvPr>
          <p:cNvSpPr/>
          <p:nvPr/>
        </p:nvSpPr>
        <p:spPr>
          <a:xfrm>
            <a:off x="1388225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5429B-E415-62FA-26C1-C2BA52243D3E}"/>
              </a:ext>
            </a:extLst>
          </p:cNvPr>
          <p:cNvSpPr/>
          <p:nvPr/>
        </p:nvSpPr>
        <p:spPr>
          <a:xfrm>
            <a:off x="1388225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D9551-67F0-EB5F-3FCB-755E3F843AAE}"/>
              </a:ext>
            </a:extLst>
          </p:cNvPr>
          <p:cNvSpPr/>
          <p:nvPr/>
        </p:nvSpPr>
        <p:spPr>
          <a:xfrm>
            <a:off x="1388225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82207F-1128-10E6-94CF-008D8BB7A68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460567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A10B9E-6A5B-A6FC-8C34-A9D9ED03E39F}"/>
              </a:ext>
            </a:extLst>
          </p:cNvPr>
          <p:cNvSpPr txBox="1"/>
          <p:nvPr/>
        </p:nvSpPr>
        <p:spPr>
          <a:xfrm>
            <a:off x="2460567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85733-B13B-3384-DED7-84D1A15CBD8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460567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E137C97-95F7-CA46-C66D-A4B92364654D}"/>
              </a:ext>
            </a:extLst>
          </p:cNvPr>
          <p:cNvSpPr txBox="1"/>
          <p:nvPr/>
        </p:nvSpPr>
        <p:spPr>
          <a:xfrm>
            <a:off x="2460567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6D9AA0-BB55-5875-AFC5-01E60E67171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460567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0FC227-8B40-307D-C494-A7BCBD774AA0}"/>
              </a:ext>
            </a:extLst>
          </p:cNvPr>
          <p:cNvSpPr txBox="1"/>
          <p:nvPr/>
        </p:nvSpPr>
        <p:spPr>
          <a:xfrm>
            <a:off x="2460567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0284F-4E42-81F2-A5C8-66D1A8F068F9}"/>
              </a:ext>
            </a:extLst>
          </p:cNvPr>
          <p:cNvSpPr/>
          <p:nvPr/>
        </p:nvSpPr>
        <p:spPr>
          <a:xfrm>
            <a:off x="1388225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137E99-3A5D-3A85-E821-17E1F8BF962E}"/>
              </a:ext>
            </a:extLst>
          </p:cNvPr>
          <p:cNvCxnSpPr>
            <a:stCxn id="7" idx="2"/>
            <a:endCxn id="14" idx="0"/>
          </p:cNvCxnSpPr>
          <p:nvPr/>
        </p:nvCxnSpPr>
        <p:spPr>
          <a:xfrm>
            <a:off x="2460567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B24F6D-A743-9317-1807-AD744C2B77C8}"/>
              </a:ext>
            </a:extLst>
          </p:cNvPr>
          <p:cNvSpPr txBox="1"/>
          <p:nvPr/>
        </p:nvSpPr>
        <p:spPr>
          <a:xfrm>
            <a:off x="2460567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49242A-8E9A-6018-BE6D-B8C6F618521E}"/>
              </a:ext>
            </a:extLst>
          </p:cNvPr>
          <p:cNvSpPr/>
          <p:nvPr/>
        </p:nvSpPr>
        <p:spPr>
          <a:xfrm>
            <a:off x="7323366" y="432262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ts</a:t>
            </a:r>
            <a:r>
              <a:rPr lang="en-US" dirty="0"/>
              <a:t> files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C958F3-846D-BA13-E1D6-643EDB586445}"/>
              </a:ext>
            </a:extLst>
          </p:cNvPr>
          <p:cNvSpPr/>
          <p:nvPr/>
        </p:nvSpPr>
        <p:spPr>
          <a:xfrm>
            <a:off x="7323366" y="1803862"/>
            <a:ext cx="2144684" cy="6317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A0F073-6C13-B7C6-B5D8-0F2598085F31}"/>
              </a:ext>
            </a:extLst>
          </p:cNvPr>
          <p:cNvSpPr/>
          <p:nvPr/>
        </p:nvSpPr>
        <p:spPr>
          <a:xfrm>
            <a:off x="7323366" y="31006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B32DC-747C-AA2C-579E-A94A5056C95D}"/>
              </a:ext>
            </a:extLst>
          </p:cNvPr>
          <p:cNvSpPr/>
          <p:nvPr/>
        </p:nvSpPr>
        <p:spPr>
          <a:xfrm>
            <a:off x="7323366" y="44722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.html page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52C290-E404-EE8E-7E7D-EA5F08BAE10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8395708" y="1138843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1C59E9-D1F5-A434-0287-7051879A60A7}"/>
              </a:ext>
            </a:extLst>
          </p:cNvPr>
          <p:cNvSpPr txBox="1"/>
          <p:nvPr/>
        </p:nvSpPr>
        <p:spPr>
          <a:xfrm>
            <a:off x="8395708" y="1286686"/>
            <a:ext cx="203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compiled by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68FB43-4303-CD6B-43DC-5ADD5F85BCAF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8395708" y="24356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CEC224-1C4A-830E-E7DC-15447823056C}"/>
              </a:ext>
            </a:extLst>
          </p:cNvPr>
          <p:cNvSpPr txBox="1"/>
          <p:nvPr/>
        </p:nvSpPr>
        <p:spPr>
          <a:xfrm>
            <a:off x="8395708" y="2583472"/>
            <a:ext cx="117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199481-25FB-1392-04DA-EA6E63C995F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395708" y="38072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813E089-E738-2663-2411-0D02F3604C78}"/>
              </a:ext>
            </a:extLst>
          </p:cNvPr>
          <p:cNvSpPr txBox="1"/>
          <p:nvPr/>
        </p:nvSpPr>
        <p:spPr>
          <a:xfrm>
            <a:off x="8395708" y="3938446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164B65-ECBD-B852-5AF6-5E3009ED018B}"/>
              </a:ext>
            </a:extLst>
          </p:cNvPr>
          <p:cNvSpPr/>
          <p:nvPr/>
        </p:nvSpPr>
        <p:spPr>
          <a:xfrm>
            <a:off x="7323366" y="5843848"/>
            <a:ext cx="2144684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1B0DE-6404-8849-3B9E-A1A75C1322FC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8395708" y="5178829"/>
            <a:ext cx="0" cy="66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E4CF5-D90A-2BB4-3ACD-86B4CBF028AE}"/>
              </a:ext>
            </a:extLst>
          </p:cNvPr>
          <p:cNvSpPr txBox="1"/>
          <p:nvPr/>
        </p:nvSpPr>
        <p:spPr>
          <a:xfrm>
            <a:off x="8395708" y="532667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in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A6055E8-5C29-A579-1835-C95D9D3D13AE}"/>
              </a:ext>
            </a:extLst>
          </p:cNvPr>
          <p:cNvSpPr/>
          <p:nvPr/>
        </p:nvSpPr>
        <p:spPr>
          <a:xfrm>
            <a:off x="6908808" y="307571"/>
            <a:ext cx="3462866" cy="3630875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EBB8B-480B-D125-58A2-59E914F37C55}"/>
              </a:ext>
            </a:extLst>
          </p:cNvPr>
          <p:cNvSpPr txBox="1"/>
          <p:nvPr/>
        </p:nvSpPr>
        <p:spPr>
          <a:xfrm>
            <a:off x="10541534" y="1242582"/>
            <a:ext cx="14440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Automate .</a:t>
            </a:r>
            <a:r>
              <a:rPr lang="en-US" dirty="0" err="1"/>
              <a:t>ts</a:t>
            </a:r>
            <a:r>
              <a:rPr lang="en-US" dirty="0"/>
              <a:t> </a:t>
            </a:r>
          </a:p>
          <a:p>
            <a:r>
              <a:rPr lang="en-US" dirty="0"/>
              <a:t>to .</a:t>
            </a:r>
            <a:r>
              <a:rPr lang="en-US" dirty="0" err="1"/>
              <a:t>js</a:t>
            </a:r>
            <a:r>
              <a:rPr lang="en-US" dirty="0"/>
              <a:t> file </a:t>
            </a:r>
          </a:p>
          <a:p>
            <a:r>
              <a:rPr lang="en-US" dirty="0"/>
              <a:t>Creation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tsc</a:t>
            </a:r>
            <a:r>
              <a:rPr lang="en-US" dirty="0"/>
              <a:t> in </a:t>
            </a:r>
          </a:p>
          <a:p>
            <a:r>
              <a:rPr lang="en-US" dirty="0"/>
              <a:t>Watch mode</a:t>
            </a:r>
          </a:p>
        </p:txBody>
      </p:sp>
    </p:spTree>
    <p:extLst>
      <p:ext uri="{BB962C8B-B14F-4D97-AF65-F5344CB8AC3E}">
        <p14:creationId xmlns:p14="http://schemas.microsoft.com/office/powerpoint/2010/main" val="412527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312D-2B96-0CEB-16FE-CDA97C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Installation – New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D418-8F09-558C-3DB0-02F0B86E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new folder (</a:t>
            </a:r>
            <a:r>
              <a:rPr lang="en-US" dirty="0" err="1"/>
              <a:t>TSDemos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folder path in terminal window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Changed the </a:t>
            </a:r>
            <a:r>
              <a:rPr lang="en-IN" dirty="0" err="1"/>
              <a:t>package.json</a:t>
            </a:r>
            <a:r>
              <a:rPr lang="en-IN" dirty="0"/>
              <a:t> file as required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</a:t>
            </a:r>
            <a:r>
              <a:rPr lang="en-IN" dirty="0">
                <a:hlinkClick r:id="rId2"/>
              </a:rPr>
              <a:t>typescript@4.8.4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and configure </a:t>
            </a:r>
            <a:r>
              <a:rPr lang="en-IN" dirty="0" err="1"/>
              <a:t>tsconfig.json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Create a file 1_first-demo.ts in root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 run the compiler in watch mode, use the following command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run compile</a:t>
            </a:r>
          </a:p>
        </p:txBody>
      </p:sp>
    </p:spTree>
    <p:extLst>
      <p:ext uri="{BB962C8B-B14F-4D97-AF65-F5344CB8AC3E}">
        <p14:creationId xmlns:p14="http://schemas.microsoft.com/office/powerpoint/2010/main" val="368897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20463</TotalTime>
  <Words>3823</Words>
  <Application>Microsoft Office PowerPoint</Application>
  <PresentationFormat>Widescreen</PresentationFormat>
  <Paragraphs>474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Installation</vt:lpstr>
      <vt:lpstr>PowerPoint Presentation</vt:lpstr>
      <vt:lpstr>How to install?</vt:lpstr>
      <vt:lpstr>Local Installation – New Project</vt:lpstr>
      <vt:lpstr>PowerPoint Presentation</vt:lpstr>
      <vt:lpstr>Local Installation – New Project</vt:lpstr>
      <vt:lpstr>Using the Shared Application</vt:lpstr>
      <vt:lpstr>ECMASCRIPT Versions</vt:lpstr>
      <vt:lpstr>Main Goals of TypeScript</vt:lpstr>
      <vt:lpstr>TypeScript Features</vt:lpstr>
      <vt:lpstr>Type Inference</vt:lpstr>
      <vt:lpstr>Data Types</vt:lpstr>
      <vt:lpstr>Any</vt:lpstr>
      <vt:lpstr>Primitive</vt:lpstr>
      <vt:lpstr>Type Annotations/Checking</vt:lpstr>
      <vt:lpstr>Type Assertion</vt:lpstr>
      <vt:lpstr>Type Assertion Example</vt:lpstr>
      <vt:lpstr>Type Guards / Union Types</vt:lpstr>
      <vt:lpstr>Functions</vt:lpstr>
      <vt:lpstr>Function Parameters</vt:lpstr>
      <vt:lpstr>Lambda Expression</vt:lpstr>
      <vt:lpstr>Lambda Example</vt:lpstr>
      <vt:lpstr>Rest Parameter (…args)</vt:lpstr>
      <vt:lpstr>Rest vs Spread</vt:lpstr>
      <vt:lpstr>Shallow Copy</vt:lpstr>
      <vt:lpstr>Deep Copy</vt:lpstr>
      <vt:lpstr>Arrays</vt:lpstr>
      <vt:lpstr>Features of an Array</vt:lpstr>
      <vt:lpstr>Array</vt:lpstr>
      <vt:lpstr>Learn for Day 2</vt:lpstr>
      <vt:lpstr>Tuple</vt:lpstr>
      <vt:lpstr>Enum</vt:lpstr>
      <vt:lpstr>Enum</vt:lpstr>
      <vt:lpstr>TypeScript Interface</vt:lpstr>
      <vt:lpstr>TypeScript Class</vt:lpstr>
      <vt:lpstr>TypeScript Class</vt:lpstr>
      <vt:lpstr>Class Example</vt:lpstr>
      <vt:lpstr>Static</vt:lpstr>
      <vt:lpstr>Use cases for Static</vt:lpstr>
      <vt:lpstr>Readonly</vt:lpstr>
      <vt:lpstr>Use cases for Readonly</vt:lpstr>
      <vt:lpstr>Generics</vt:lpstr>
      <vt:lpstr>Generic Constraints</vt:lpstr>
      <vt:lpstr>Iterators</vt:lpstr>
      <vt:lpstr>Generators</vt:lpstr>
      <vt:lpstr>Uses of Generators</vt:lpstr>
      <vt:lpstr>Decorators</vt:lpstr>
      <vt:lpstr>Inheritance</vt:lpstr>
      <vt:lpstr>Mixins</vt:lpstr>
      <vt:lpstr>Namespaces</vt:lpstr>
      <vt:lpstr>Modules</vt:lpstr>
      <vt:lpstr>Namespace vs Module</vt:lpstr>
      <vt:lpstr>Build Tools</vt:lpstr>
      <vt:lpstr>PowerPoint Presentation</vt:lpstr>
      <vt:lpstr>Client Side Build</vt:lpstr>
      <vt:lpstr>Webpack Configuration Steps</vt:lpstr>
      <vt:lpstr>Steps to run the webpack application</vt:lpstr>
      <vt:lpstr>Lodash with TypeScript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3</cp:revision>
  <dcterms:created xsi:type="dcterms:W3CDTF">2021-11-22T03:42:21Z</dcterms:created>
  <dcterms:modified xsi:type="dcterms:W3CDTF">2023-04-14T11:15:17Z</dcterms:modified>
</cp:coreProperties>
</file>