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60" r:id="rId7"/>
    <p:sldId id="361" r:id="rId8"/>
    <p:sldId id="362" r:id="rId9"/>
    <p:sldId id="267" r:id="rId10"/>
    <p:sldId id="363" r:id="rId11"/>
    <p:sldId id="307" r:id="rId12"/>
    <p:sldId id="313" r:id="rId13"/>
    <p:sldId id="328" r:id="rId14"/>
    <p:sldId id="329" r:id="rId15"/>
    <p:sldId id="331" r:id="rId16"/>
    <p:sldId id="332" r:id="rId17"/>
    <p:sldId id="314" r:id="rId18"/>
    <p:sldId id="333" r:id="rId19"/>
    <p:sldId id="309" r:id="rId20"/>
    <p:sldId id="316" r:id="rId21"/>
    <p:sldId id="318" r:id="rId22"/>
    <p:sldId id="317" r:id="rId23"/>
    <p:sldId id="365" r:id="rId24"/>
    <p:sldId id="335" r:id="rId25"/>
    <p:sldId id="310" r:id="rId26"/>
    <p:sldId id="337" r:id="rId27"/>
    <p:sldId id="425" r:id="rId28"/>
    <p:sldId id="426" r:id="rId29"/>
    <p:sldId id="266" r:id="rId30"/>
    <p:sldId id="312" r:id="rId31"/>
    <p:sldId id="338" r:id="rId32"/>
    <p:sldId id="339" r:id="rId33"/>
    <p:sldId id="427" r:id="rId34"/>
    <p:sldId id="428" r:id="rId35"/>
    <p:sldId id="429" r:id="rId36"/>
    <p:sldId id="430" r:id="rId37"/>
    <p:sldId id="431" r:id="rId38"/>
    <p:sldId id="414" r:id="rId39"/>
    <p:sldId id="415" r:id="rId40"/>
    <p:sldId id="416" r:id="rId41"/>
    <p:sldId id="372" r:id="rId42"/>
    <p:sldId id="432" r:id="rId43"/>
    <p:sldId id="433" r:id="rId44"/>
    <p:sldId id="420" r:id="rId45"/>
    <p:sldId id="320" r:id="rId46"/>
    <p:sldId id="421" r:id="rId47"/>
    <p:sldId id="321" r:id="rId48"/>
    <p:sldId id="322" r:id="rId49"/>
    <p:sldId id="408" r:id="rId50"/>
    <p:sldId id="410" r:id="rId51"/>
    <p:sldId id="323" r:id="rId52"/>
    <p:sldId id="324" r:id="rId53"/>
    <p:sldId id="434" r:id="rId54"/>
    <p:sldId id="325" r:id="rId55"/>
    <p:sldId id="326" r:id="rId56"/>
    <p:sldId id="327" r:id="rId57"/>
    <p:sldId id="357" r:id="rId58"/>
    <p:sldId id="358" r:id="rId59"/>
    <p:sldId id="271" r:id="rId60"/>
    <p:sldId id="435" r:id="rId61"/>
    <p:sldId id="436" r:id="rId62"/>
    <p:sldId id="413" r:id="rId63"/>
    <p:sldId id="437" r:id="rId64"/>
    <p:sldId id="423" r:id="rId65"/>
    <p:sldId id="438" r:id="rId66"/>
    <p:sldId id="30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42208-0B22-4F09-B24B-D38565084939}" v="65" dt="2022-06-05T11:25:52.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3" d="100"/>
          <a:sy n="113"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85542208-0B22-4F09-B24B-D38565084939}"/>
    <pc:docChg chg="undo custSel addSld delSld modSld sldOrd">
      <pc:chgData name="Manish Sharma" userId="b799adb9ba789c8f" providerId="LiveId" clId="{85542208-0B22-4F09-B24B-D38565084939}" dt="2022-06-05T11:26:13.162" v="571" actId="20577"/>
      <pc:docMkLst>
        <pc:docMk/>
      </pc:docMkLst>
      <pc:sldChg chg="addSp delSp mod">
        <pc:chgData name="Manish Sharma" userId="b799adb9ba789c8f" providerId="LiveId" clId="{85542208-0B22-4F09-B24B-D38565084939}" dt="2022-06-04T04:13:08.780" v="4" actId="22"/>
        <pc:sldMkLst>
          <pc:docMk/>
          <pc:sldMk cId="2387056038" sldId="257"/>
        </pc:sldMkLst>
        <pc:spChg chg="add del">
          <ac:chgData name="Manish Sharma" userId="b799adb9ba789c8f" providerId="LiveId" clId="{85542208-0B22-4F09-B24B-D38565084939}" dt="2022-06-04T04:13:08.780" v="4" actId="22"/>
          <ac:spMkLst>
            <pc:docMk/>
            <pc:sldMk cId="2387056038" sldId="257"/>
            <ac:spMk id="9" creationId="{CFCAEDBC-B948-9653-B60B-A4A87CC1B130}"/>
          </ac:spMkLst>
        </pc:spChg>
      </pc:sldChg>
      <pc:sldChg chg="add del">
        <pc:chgData name="Manish Sharma" userId="b799adb9ba789c8f" providerId="LiveId" clId="{85542208-0B22-4F09-B24B-D38565084939}" dt="2022-06-05T03:43:32.369" v="253"/>
        <pc:sldMkLst>
          <pc:docMk/>
          <pc:sldMk cId="2451713000" sldId="266"/>
        </pc:sldMkLst>
      </pc:sldChg>
      <pc:sldChg chg="add del">
        <pc:chgData name="Manish Sharma" userId="b799adb9ba789c8f" providerId="LiveId" clId="{85542208-0B22-4F09-B24B-D38565084939}" dt="2022-06-04T05:12:46.920" v="89"/>
        <pc:sldMkLst>
          <pc:docMk/>
          <pc:sldMk cId="1040551395" sldId="267"/>
        </pc:sldMkLst>
      </pc:sldChg>
      <pc:sldChg chg="modSp add del mod ord">
        <pc:chgData name="Manish Sharma" userId="b799adb9ba789c8f" providerId="LiveId" clId="{85542208-0B22-4F09-B24B-D38565084939}" dt="2022-06-05T10:35:39.919" v="350"/>
        <pc:sldMkLst>
          <pc:docMk/>
          <pc:sldMk cId="2339964951" sldId="271"/>
        </pc:sldMkLst>
        <pc:spChg chg="mod">
          <ac:chgData name="Manish Sharma" userId="b799adb9ba789c8f" providerId="LiveId" clId="{85542208-0B22-4F09-B24B-D38565084939}" dt="2022-06-05T10:35:39.919" v="350"/>
          <ac:spMkLst>
            <pc:docMk/>
            <pc:sldMk cId="2339964951" sldId="271"/>
            <ac:spMk id="3" creationId="{A4EF14C7-3D54-486E-A10F-572A0F858CA0}"/>
          </ac:spMkLst>
        </pc:spChg>
      </pc:sldChg>
      <pc:sldChg chg="add del">
        <pc:chgData name="Manish Sharma" userId="b799adb9ba789c8f" providerId="LiveId" clId="{85542208-0B22-4F09-B24B-D38565084939}" dt="2022-06-04T04:13:15.203" v="5"/>
        <pc:sldMkLst>
          <pc:docMk/>
          <pc:sldMk cId="2704132164" sldId="302"/>
        </pc:sldMkLst>
      </pc:sldChg>
      <pc:sldChg chg="new del">
        <pc:chgData name="Manish Sharma" userId="b799adb9ba789c8f" providerId="LiveId" clId="{85542208-0B22-4F09-B24B-D38565084939}" dt="2022-06-04T04:12:58.570" v="2" actId="47"/>
        <pc:sldMkLst>
          <pc:docMk/>
          <pc:sldMk cId="3706357280" sldId="302"/>
        </pc:sldMkLst>
      </pc:sldChg>
      <pc:sldChg chg="del">
        <pc:chgData name="Manish Sharma" userId="b799adb9ba789c8f" providerId="LiveId" clId="{85542208-0B22-4F09-B24B-D38565084939}" dt="2022-06-04T03:25:15.864" v="0" actId="47"/>
        <pc:sldMkLst>
          <pc:docMk/>
          <pc:sldMk cId="2311878136" sldId="303"/>
        </pc:sldMkLst>
      </pc:sldChg>
      <pc:sldChg chg="modSp new mod">
        <pc:chgData name="Manish Sharma" userId="b799adb9ba789c8f" providerId="LiveId" clId="{85542208-0B22-4F09-B24B-D38565084939}" dt="2022-06-04T04:23:17.787" v="20" actId="20577"/>
        <pc:sldMkLst>
          <pc:docMk/>
          <pc:sldMk cId="4205991571" sldId="303"/>
        </pc:sldMkLst>
        <pc:spChg chg="mod">
          <ac:chgData name="Manish Sharma" userId="b799adb9ba789c8f" providerId="LiveId" clId="{85542208-0B22-4F09-B24B-D38565084939}" dt="2022-06-04T04:22:30.870" v="11" actId="20577"/>
          <ac:spMkLst>
            <pc:docMk/>
            <pc:sldMk cId="4205991571" sldId="303"/>
            <ac:spMk id="2" creationId="{9B59D717-5E04-7997-AD07-A01A7FD0C00E}"/>
          </ac:spMkLst>
        </pc:spChg>
        <pc:spChg chg="mod">
          <ac:chgData name="Manish Sharma" userId="b799adb9ba789c8f" providerId="LiveId" clId="{85542208-0B22-4F09-B24B-D38565084939}" dt="2022-06-04T04:23:17.787" v="20" actId="20577"/>
          <ac:spMkLst>
            <pc:docMk/>
            <pc:sldMk cId="4205991571" sldId="303"/>
            <ac:spMk id="3" creationId="{B04A73C4-E7F3-6D8D-EDF8-673567A5597A}"/>
          </ac:spMkLst>
        </pc:spChg>
      </pc:sldChg>
      <pc:sldChg chg="del">
        <pc:chgData name="Manish Sharma" userId="b799adb9ba789c8f" providerId="LiveId" clId="{85542208-0B22-4F09-B24B-D38565084939}" dt="2022-06-04T03:25:15.864" v="0" actId="47"/>
        <pc:sldMkLst>
          <pc:docMk/>
          <pc:sldMk cId="164437888" sldId="304"/>
        </pc:sldMkLst>
      </pc:sldChg>
      <pc:sldChg chg="modSp new mod">
        <pc:chgData name="Manish Sharma" userId="b799adb9ba789c8f" providerId="LiveId" clId="{85542208-0B22-4F09-B24B-D38565084939}" dt="2022-06-04T04:53:21.682" v="46" actId="20577"/>
        <pc:sldMkLst>
          <pc:docMk/>
          <pc:sldMk cId="2486061415" sldId="304"/>
        </pc:sldMkLst>
        <pc:spChg chg="mod">
          <ac:chgData name="Manish Sharma" userId="b799adb9ba789c8f" providerId="LiveId" clId="{85542208-0B22-4F09-B24B-D38565084939}" dt="2022-06-04T04:52:56.643" v="22"/>
          <ac:spMkLst>
            <pc:docMk/>
            <pc:sldMk cId="2486061415" sldId="304"/>
            <ac:spMk id="2" creationId="{A90C0F92-1E84-F188-7C0E-EE40D42100B8}"/>
          </ac:spMkLst>
        </pc:spChg>
        <pc:spChg chg="mod">
          <ac:chgData name="Manish Sharma" userId="b799adb9ba789c8f" providerId="LiveId" clId="{85542208-0B22-4F09-B24B-D38565084939}" dt="2022-06-04T04:53:21.682" v="46" actId="20577"/>
          <ac:spMkLst>
            <pc:docMk/>
            <pc:sldMk cId="2486061415" sldId="304"/>
            <ac:spMk id="3" creationId="{F14C3681-7541-31B3-3231-0E808AB6D855}"/>
          </ac:spMkLst>
        </pc:spChg>
      </pc:sldChg>
      <pc:sldChg chg="del">
        <pc:chgData name="Manish Sharma" userId="b799adb9ba789c8f" providerId="LiveId" clId="{85542208-0B22-4F09-B24B-D38565084939}" dt="2022-06-04T03:25:15.864" v="0" actId="47"/>
        <pc:sldMkLst>
          <pc:docMk/>
          <pc:sldMk cId="318057258" sldId="305"/>
        </pc:sldMkLst>
      </pc:sldChg>
      <pc:sldChg chg="modSp new mod">
        <pc:chgData name="Manish Sharma" userId="b799adb9ba789c8f" providerId="LiveId" clId="{85542208-0B22-4F09-B24B-D38565084939}" dt="2022-06-04T05:06:56.153" v="71" actId="6549"/>
        <pc:sldMkLst>
          <pc:docMk/>
          <pc:sldMk cId="2559418866" sldId="305"/>
        </pc:sldMkLst>
        <pc:spChg chg="mod">
          <ac:chgData name="Manish Sharma" userId="b799adb9ba789c8f" providerId="LiveId" clId="{85542208-0B22-4F09-B24B-D38565084939}" dt="2022-06-04T05:06:16.202" v="55" actId="20577"/>
          <ac:spMkLst>
            <pc:docMk/>
            <pc:sldMk cId="2559418866" sldId="305"/>
            <ac:spMk id="2" creationId="{1564C0BB-6307-E0B5-3598-CAA90A573464}"/>
          </ac:spMkLst>
        </pc:spChg>
        <pc:spChg chg="mod">
          <ac:chgData name="Manish Sharma" userId="b799adb9ba789c8f" providerId="LiveId" clId="{85542208-0B22-4F09-B24B-D38565084939}" dt="2022-06-04T05:06:56.153" v="71" actId="6549"/>
          <ac:spMkLst>
            <pc:docMk/>
            <pc:sldMk cId="2559418866" sldId="305"/>
            <ac:spMk id="3" creationId="{2FB142CC-B02A-A5C1-4785-DD667DFF1D74}"/>
          </ac:spMkLst>
        </pc:spChg>
      </pc:sldChg>
      <pc:sldChg chg="del">
        <pc:chgData name="Manish Sharma" userId="b799adb9ba789c8f" providerId="LiveId" clId="{85542208-0B22-4F09-B24B-D38565084939}" dt="2022-06-04T03:25:15.864" v="0" actId="47"/>
        <pc:sldMkLst>
          <pc:docMk/>
          <pc:sldMk cId="625746228" sldId="306"/>
        </pc:sldMkLst>
      </pc:sldChg>
      <pc:sldChg chg="add del">
        <pc:chgData name="Manish Sharma" userId="b799adb9ba789c8f" providerId="LiveId" clId="{85542208-0B22-4F09-B24B-D38565084939}" dt="2022-06-04T06:35:07.422" v="91"/>
        <pc:sldMkLst>
          <pc:docMk/>
          <pc:sldMk cId="2261033248" sldId="307"/>
        </pc:sldMkLst>
      </pc:sldChg>
      <pc:sldChg chg="add del">
        <pc:chgData name="Manish Sharma" userId="b799adb9ba789c8f" providerId="LiveId" clId="{85542208-0B22-4F09-B24B-D38565084939}" dt="2022-06-04T07:49:26.896" v="121"/>
        <pc:sldMkLst>
          <pc:docMk/>
          <pc:sldMk cId="849919439" sldId="309"/>
        </pc:sldMkLst>
      </pc:sldChg>
      <pc:sldChg chg="add del">
        <pc:chgData name="Manish Sharma" userId="b799adb9ba789c8f" providerId="LiveId" clId="{85542208-0B22-4F09-B24B-D38565084939}" dt="2022-06-04T09:54:35.075" v="249"/>
        <pc:sldMkLst>
          <pc:docMk/>
          <pc:sldMk cId="3905909107" sldId="310"/>
        </pc:sldMkLst>
      </pc:sldChg>
      <pc:sldChg chg="add del">
        <pc:chgData name="Manish Sharma" userId="b799adb9ba789c8f" providerId="LiveId" clId="{85542208-0B22-4F09-B24B-D38565084939}" dt="2022-06-05T04:28:19.240" v="254"/>
        <pc:sldMkLst>
          <pc:docMk/>
          <pc:sldMk cId="3363675506" sldId="312"/>
        </pc:sldMkLst>
      </pc:sldChg>
      <pc:sldChg chg="add del">
        <pc:chgData name="Manish Sharma" userId="b799adb9ba789c8f" providerId="LiveId" clId="{85542208-0B22-4F09-B24B-D38565084939}" dt="2022-06-04T06:35:07.422" v="91"/>
        <pc:sldMkLst>
          <pc:docMk/>
          <pc:sldMk cId="1745736043" sldId="313"/>
        </pc:sldMkLst>
      </pc:sldChg>
      <pc:sldChg chg="add del">
        <pc:chgData name="Manish Sharma" userId="b799adb9ba789c8f" providerId="LiveId" clId="{85542208-0B22-4F09-B24B-D38565084939}" dt="2022-06-04T06:51:10.460" v="92"/>
        <pc:sldMkLst>
          <pc:docMk/>
          <pc:sldMk cId="3343793836" sldId="314"/>
        </pc:sldMkLst>
      </pc:sldChg>
      <pc:sldChg chg="add del">
        <pc:chgData name="Manish Sharma" userId="b799adb9ba789c8f" providerId="LiveId" clId="{85542208-0B22-4F09-B24B-D38565084939}" dt="2022-06-04T09:23:22.617" v="122"/>
        <pc:sldMkLst>
          <pc:docMk/>
          <pc:sldMk cId="495837008" sldId="316"/>
        </pc:sldMkLst>
      </pc:sldChg>
      <pc:sldChg chg="add del">
        <pc:chgData name="Manish Sharma" userId="b799adb9ba789c8f" providerId="LiveId" clId="{85542208-0B22-4F09-B24B-D38565084939}" dt="2022-06-04T09:23:22.617" v="122"/>
        <pc:sldMkLst>
          <pc:docMk/>
          <pc:sldMk cId="729508330" sldId="317"/>
        </pc:sldMkLst>
      </pc:sldChg>
      <pc:sldChg chg="add del">
        <pc:chgData name="Manish Sharma" userId="b799adb9ba789c8f" providerId="LiveId" clId="{85542208-0B22-4F09-B24B-D38565084939}" dt="2022-06-04T09:23:22.617" v="122"/>
        <pc:sldMkLst>
          <pc:docMk/>
          <pc:sldMk cId="3730346979" sldId="318"/>
        </pc:sldMkLst>
      </pc:sldChg>
      <pc:sldChg chg="add del">
        <pc:chgData name="Manish Sharma" userId="b799adb9ba789c8f" providerId="LiveId" clId="{85542208-0B22-4F09-B24B-D38565084939}" dt="2022-06-05T09:03:17.134" v="302"/>
        <pc:sldMkLst>
          <pc:docMk/>
          <pc:sldMk cId="3305835573" sldId="320"/>
        </pc:sldMkLst>
      </pc:sldChg>
      <pc:sldChg chg="add del">
        <pc:chgData name="Manish Sharma" userId="b799adb9ba789c8f" providerId="LiveId" clId="{85542208-0B22-4F09-B24B-D38565084939}" dt="2022-06-05T09:03:17.134" v="302"/>
        <pc:sldMkLst>
          <pc:docMk/>
          <pc:sldMk cId="1973237833" sldId="321"/>
        </pc:sldMkLst>
      </pc:sldChg>
      <pc:sldChg chg="add del">
        <pc:chgData name="Manish Sharma" userId="b799adb9ba789c8f" providerId="LiveId" clId="{85542208-0B22-4F09-B24B-D38565084939}" dt="2022-06-05T09:03:17.134" v="302"/>
        <pc:sldMkLst>
          <pc:docMk/>
          <pc:sldMk cId="433844631" sldId="322"/>
        </pc:sldMkLst>
      </pc:sldChg>
      <pc:sldChg chg="add del">
        <pc:chgData name="Manish Sharma" userId="b799adb9ba789c8f" providerId="LiveId" clId="{85542208-0B22-4F09-B24B-D38565084939}" dt="2022-06-05T09:41:33.301" v="303"/>
        <pc:sldMkLst>
          <pc:docMk/>
          <pc:sldMk cId="45633748" sldId="323"/>
        </pc:sldMkLst>
      </pc:sldChg>
      <pc:sldChg chg="add del">
        <pc:chgData name="Manish Sharma" userId="b799adb9ba789c8f" providerId="LiveId" clId="{85542208-0B22-4F09-B24B-D38565084939}" dt="2022-06-05T09:41:33.301" v="303"/>
        <pc:sldMkLst>
          <pc:docMk/>
          <pc:sldMk cId="2625194412" sldId="324"/>
        </pc:sldMkLst>
      </pc:sldChg>
      <pc:sldChg chg="add del">
        <pc:chgData name="Manish Sharma" userId="b799adb9ba789c8f" providerId="LiveId" clId="{85542208-0B22-4F09-B24B-D38565084939}" dt="2022-06-05T09:54:15.926" v="304"/>
        <pc:sldMkLst>
          <pc:docMk/>
          <pc:sldMk cId="492403978" sldId="325"/>
        </pc:sldMkLst>
      </pc:sldChg>
      <pc:sldChg chg="add del">
        <pc:chgData name="Manish Sharma" userId="b799adb9ba789c8f" providerId="LiveId" clId="{85542208-0B22-4F09-B24B-D38565084939}" dt="2022-06-05T09:54:15.926" v="304"/>
        <pc:sldMkLst>
          <pc:docMk/>
          <pc:sldMk cId="2388020248" sldId="326"/>
        </pc:sldMkLst>
      </pc:sldChg>
      <pc:sldChg chg="add del">
        <pc:chgData name="Manish Sharma" userId="b799adb9ba789c8f" providerId="LiveId" clId="{85542208-0B22-4F09-B24B-D38565084939}" dt="2022-06-05T09:54:15.926" v="304"/>
        <pc:sldMkLst>
          <pc:docMk/>
          <pc:sldMk cId="855042921" sldId="327"/>
        </pc:sldMkLst>
      </pc:sldChg>
      <pc:sldChg chg="add del">
        <pc:chgData name="Manish Sharma" userId="b799adb9ba789c8f" providerId="LiveId" clId="{85542208-0B22-4F09-B24B-D38565084939}" dt="2022-06-04T06:35:07.422" v="91"/>
        <pc:sldMkLst>
          <pc:docMk/>
          <pc:sldMk cId="1818750816" sldId="328"/>
        </pc:sldMkLst>
      </pc:sldChg>
      <pc:sldChg chg="add del">
        <pc:chgData name="Manish Sharma" userId="b799adb9ba789c8f" providerId="LiveId" clId="{85542208-0B22-4F09-B24B-D38565084939}" dt="2022-06-04T06:51:10.460" v="92"/>
        <pc:sldMkLst>
          <pc:docMk/>
          <pc:sldMk cId="3069621704" sldId="329"/>
        </pc:sldMkLst>
      </pc:sldChg>
      <pc:sldChg chg="add del">
        <pc:chgData name="Manish Sharma" userId="b799adb9ba789c8f" providerId="LiveId" clId="{85542208-0B22-4F09-B24B-D38565084939}" dt="2022-06-04T06:51:10.460" v="92"/>
        <pc:sldMkLst>
          <pc:docMk/>
          <pc:sldMk cId="2552148886" sldId="331"/>
        </pc:sldMkLst>
      </pc:sldChg>
      <pc:sldChg chg="add del">
        <pc:chgData name="Manish Sharma" userId="b799adb9ba789c8f" providerId="LiveId" clId="{85542208-0B22-4F09-B24B-D38565084939}" dt="2022-06-04T06:51:10.460" v="92"/>
        <pc:sldMkLst>
          <pc:docMk/>
          <pc:sldMk cId="3289065075" sldId="332"/>
        </pc:sldMkLst>
      </pc:sldChg>
      <pc:sldChg chg="add del">
        <pc:chgData name="Manish Sharma" userId="b799adb9ba789c8f" providerId="LiveId" clId="{85542208-0B22-4F09-B24B-D38565084939}" dt="2022-06-04T07:49:02.062" v="120"/>
        <pc:sldMkLst>
          <pc:docMk/>
          <pc:sldMk cId="3402201954" sldId="333"/>
        </pc:sldMkLst>
      </pc:sldChg>
      <pc:sldChg chg="add del">
        <pc:chgData name="Manish Sharma" userId="b799adb9ba789c8f" providerId="LiveId" clId="{85542208-0B22-4F09-B24B-D38565084939}" dt="2022-06-04T09:48:52.432" v="248"/>
        <pc:sldMkLst>
          <pc:docMk/>
          <pc:sldMk cId="2964544637" sldId="335"/>
        </pc:sldMkLst>
      </pc:sldChg>
      <pc:sldChg chg="add del">
        <pc:chgData name="Manish Sharma" userId="b799adb9ba789c8f" providerId="LiveId" clId="{85542208-0B22-4F09-B24B-D38565084939}" dt="2022-06-04T10:37:35.854" v="250"/>
        <pc:sldMkLst>
          <pc:docMk/>
          <pc:sldMk cId="4089342765" sldId="337"/>
        </pc:sldMkLst>
      </pc:sldChg>
      <pc:sldChg chg="add del">
        <pc:chgData name="Manish Sharma" userId="b799adb9ba789c8f" providerId="LiveId" clId="{85542208-0B22-4F09-B24B-D38565084939}" dt="2022-06-05T04:28:19.240" v="254"/>
        <pc:sldMkLst>
          <pc:docMk/>
          <pc:sldMk cId="326244009" sldId="338"/>
        </pc:sldMkLst>
      </pc:sldChg>
      <pc:sldChg chg="add del">
        <pc:chgData name="Manish Sharma" userId="b799adb9ba789c8f" providerId="LiveId" clId="{85542208-0B22-4F09-B24B-D38565084939}" dt="2022-06-05T04:28:19.240" v="254"/>
        <pc:sldMkLst>
          <pc:docMk/>
          <pc:sldMk cId="914836995" sldId="339"/>
        </pc:sldMkLst>
      </pc:sldChg>
      <pc:sldChg chg="add del">
        <pc:chgData name="Manish Sharma" userId="b799adb9ba789c8f" providerId="LiveId" clId="{85542208-0B22-4F09-B24B-D38565084939}" dt="2022-06-05T10:21:03.915" v="305"/>
        <pc:sldMkLst>
          <pc:docMk/>
          <pc:sldMk cId="3237243737" sldId="357"/>
        </pc:sldMkLst>
      </pc:sldChg>
      <pc:sldChg chg="add del">
        <pc:chgData name="Manish Sharma" userId="b799adb9ba789c8f" providerId="LiveId" clId="{85542208-0B22-4F09-B24B-D38565084939}" dt="2022-06-05T10:21:03.915" v="305"/>
        <pc:sldMkLst>
          <pc:docMk/>
          <pc:sldMk cId="3787089593" sldId="358"/>
        </pc:sldMkLst>
      </pc:sldChg>
      <pc:sldChg chg="modSp add mod">
        <pc:chgData name="Manish Sharma" userId="b799adb9ba789c8f" providerId="LiveId" clId="{85542208-0B22-4F09-B24B-D38565084939}" dt="2022-06-04T05:08:34.463" v="77" actId="20577"/>
        <pc:sldMkLst>
          <pc:docMk/>
          <pc:sldMk cId="972214110" sldId="360"/>
        </pc:sldMkLst>
        <pc:spChg chg="mod">
          <ac:chgData name="Manish Sharma" userId="b799adb9ba789c8f" providerId="LiveId" clId="{85542208-0B22-4F09-B24B-D38565084939}" dt="2022-06-04T05:08:34.463" v="77" actId="20577"/>
          <ac:spMkLst>
            <pc:docMk/>
            <pc:sldMk cId="972214110" sldId="360"/>
            <ac:spMk id="3" creationId="{2041B854-E941-442F-BCFC-BDC1F7F4FC04}"/>
          </ac:spMkLst>
        </pc:spChg>
      </pc:sldChg>
      <pc:sldChg chg="del">
        <pc:chgData name="Manish Sharma" userId="b799adb9ba789c8f" providerId="LiveId" clId="{85542208-0B22-4F09-B24B-D38565084939}" dt="2022-06-04T03:25:15.864" v="0" actId="47"/>
        <pc:sldMkLst>
          <pc:docMk/>
          <pc:sldMk cId="1617090137" sldId="360"/>
        </pc:sldMkLst>
      </pc:sldChg>
      <pc:sldChg chg="addSp delSp modSp new mod">
        <pc:chgData name="Manish Sharma" userId="b799adb9ba789c8f" providerId="LiveId" clId="{85542208-0B22-4F09-B24B-D38565084939}" dt="2022-06-04T05:11:19.614" v="87"/>
        <pc:sldMkLst>
          <pc:docMk/>
          <pc:sldMk cId="1054836198" sldId="361"/>
        </pc:sldMkLst>
        <pc:spChg chg="del">
          <ac:chgData name="Manish Sharma" userId="b799adb9ba789c8f" providerId="LiveId" clId="{85542208-0B22-4F09-B24B-D38565084939}" dt="2022-06-04T05:08:56.738" v="79" actId="478"/>
          <ac:spMkLst>
            <pc:docMk/>
            <pc:sldMk cId="1054836198" sldId="361"/>
            <ac:spMk id="2" creationId="{66FEE1BB-F706-E749-16FF-50BBE5FF2FDC}"/>
          </ac:spMkLst>
        </pc:spChg>
        <pc:spChg chg="del">
          <ac:chgData name="Manish Sharma" userId="b799adb9ba789c8f" providerId="LiveId" clId="{85542208-0B22-4F09-B24B-D38565084939}" dt="2022-06-04T05:08:56.738" v="79" actId="478"/>
          <ac:spMkLst>
            <pc:docMk/>
            <pc:sldMk cId="1054836198" sldId="361"/>
            <ac:spMk id="3" creationId="{FE4C0CF1-E56F-3B3D-2D83-8654114FF79D}"/>
          </ac:spMkLst>
        </pc:spChg>
        <pc:spChg chg="add mod">
          <ac:chgData name="Manish Sharma" userId="b799adb9ba789c8f" providerId="LiveId" clId="{85542208-0B22-4F09-B24B-D38565084939}" dt="2022-06-04T05:09:07.107" v="80"/>
          <ac:spMkLst>
            <pc:docMk/>
            <pc:sldMk cId="1054836198" sldId="361"/>
            <ac:spMk id="4" creationId="{FF59C412-2681-30E2-E95E-D7F5A20028C5}"/>
          </ac:spMkLst>
        </pc:spChg>
        <pc:spChg chg="add mod">
          <ac:chgData name="Manish Sharma" userId="b799adb9ba789c8f" providerId="LiveId" clId="{85542208-0B22-4F09-B24B-D38565084939}" dt="2022-06-04T05:09:07.107" v="80"/>
          <ac:spMkLst>
            <pc:docMk/>
            <pc:sldMk cId="1054836198" sldId="361"/>
            <ac:spMk id="6" creationId="{EFD29746-F21B-4502-2099-2B220331C595}"/>
          </ac:spMkLst>
        </pc:spChg>
        <pc:spChg chg="add mod">
          <ac:chgData name="Manish Sharma" userId="b799adb9ba789c8f" providerId="LiveId" clId="{85542208-0B22-4F09-B24B-D38565084939}" dt="2022-06-04T05:09:23.856" v="81"/>
          <ac:spMkLst>
            <pc:docMk/>
            <pc:sldMk cId="1054836198" sldId="361"/>
            <ac:spMk id="7" creationId="{1B900224-A3B6-F35C-B6A2-0CE6BCDFA2DC}"/>
          </ac:spMkLst>
        </pc:spChg>
        <pc:spChg chg="add mod">
          <ac:chgData name="Manish Sharma" userId="b799adb9ba789c8f" providerId="LiveId" clId="{85542208-0B22-4F09-B24B-D38565084939}" dt="2022-06-04T05:09:35.270" v="82"/>
          <ac:spMkLst>
            <pc:docMk/>
            <pc:sldMk cId="1054836198" sldId="361"/>
            <ac:spMk id="9" creationId="{73CD0901-E1C4-18FB-002A-EB6B1D890DD1}"/>
          </ac:spMkLst>
        </pc:spChg>
        <pc:spChg chg="add mod">
          <ac:chgData name="Manish Sharma" userId="b799adb9ba789c8f" providerId="LiveId" clId="{85542208-0B22-4F09-B24B-D38565084939}" dt="2022-06-04T05:09:35.270" v="82"/>
          <ac:spMkLst>
            <pc:docMk/>
            <pc:sldMk cId="1054836198" sldId="361"/>
            <ac:spMk id="10" creationId="{68D11F4E-83A2-0BF2-4268-929558F8437D}"/>
          </ac:spMkLst>
        </pc:spChg>
        <pc:spChg chg="add mod">
          <ac:chgData name="Manish Sharma" userId="b799adb9ba789c8f" providerId="LiveId" clId="{85542208-0B22-4F09-B24B-D38565084939}" dt="2022-06-04T05:09:51.099" v="83"/>
          <ac:spMkLst>
            <pc:docMk/>
            <pc:sldMk cId="1054836198" sldId="361"/>
            <ac:spMk id="12" creationId="{50377473-DD3C-B18E-AE97-ABFD1A508A0A}"/>
          </ac:spMkLst>
        </pc:spChg>
        <pc:spChg chg="add mod">
          <ac:chgData name="Manish Sharma" userId="b799adb9ba789c8f" providerId="LiveId" clId="{85542208-0B22-4F09-B24B-D38565084939}" dt="2022-06-04T05:09:51.099" v="83"/>
          <ac:spMkLst>
            <pc:docMk/>
            <pc:sldMk cId="1054836198" sldId="361"/>
            <ac:spMk id="13" creationId="{87FE76A2-63AE-D294-80D1-D63D16717034}"/>
          </ac:spMkLst>
        </pc:spChg>
        <pc:spChg chg="add mod">
          <ac:chgData name="Manish Sharma" userId="b799adb9ba789c8f" providerId="LiveId" clId="{85542208-0B22-4F09-B24B-D38565084939}" dt="2022-06-04T05:10:09.754" v="84"/>
          <ac:spMkLst>
            <pc:docMk/>
            <pc:sldMk cId="1054836198" sldId="361"/>
            <ac:spMk id="14" creationId="{AE186A23-1431-B2BE-196C-1DE56DFAA5A2}"/>
          </ac:spMkLst>
        </pc:spChg>
        <pc:spChg chg="add mod">
          <ac:chgData name="Manish Sharma" userId="b799adb9ba789c8f" providerId="LiveId" clId="{85542208-0B22-4F09-B24B-D38565084939}" dt="2022-06-04T05:10:23.072" v="85"/>
          <ac:spMkLst>
            <pc:docMk/>
            <pc:sldMk cId="1054836198" sldId="361"/>
            <ac:spMk id="16" creationId="{BAE85CDD-8388-DA98-492D-7047145E40FE}"/>
          </ac:spMkLst>
        </pc:spChg>
        <pc:spChg chg="add mod">
          <ac:chgData name="Manish Sharma" userId="b799adb9ba789c8f" providerId="LiveId" clId="{85542208-0B22-4F09-B24B-D38565084939}" dt="2022-06-04T05:10:23.072" v="85"/>
          <ac:spMkLst>
            <pc:docMk/>
            <pc:sldMk cId="1054836198" sldId="361"/>
            <ac:spMk id="17" creationId="{9DCD6634-7279-AAA5-BC73-0731A16AB9FA}"/>
          </ac:spMkLst>
        </pc:spChg>
        <pc:spChg chg="add mod">
          <ac:chgData name="Manish Sharma" userId="b799adb9ba789c8f" providerId="LiveId" clId="{85542208-0B22-4F09-B24B-D38565084939}" dt="2022-06-04T05:10:52.920" v="86"/>
          <ac:spMkLst>
            <pc:docMk/>
            <pc:sldMk cId="1054836198" sldId="361"/>
            <ac:spMk id="18" creationId="{A56DDBC4-D4DD-B0D5-9D51-2E7FC6204F56}"/>
          </ac:spMkLst>
        </pc:spChg>
        <pc:spChg chg="add mod">
          <ac:chgData name="Manish Sharma" userId="b799adb9ba789c8f" providerId="LiveId" clId="{85542208-0B22-4F09-B24B-D38565084939}" dt="2022-06-04T05:10:52.920" v="86"/>
          <ac:spMkLst>
            <pc:docMk/>
            <pc:sldMk cId="1054836198" sldId="361"/>
            <ac:spMk id="20" creationId="{55ABBF29-DED9-DD17-3D8E-CC66DD735725}"/>
          </ac:spMkLst>
        </pc:spChg>
        <pc:spChg chg="add mod">
          <ac:chgData name="Manish Sharma" userId="b799adb9ba789c8f" providerId="LiveId" clId="{85542208-0B22-4F09-B24B-D38565084939}" dt="2022-06-04T05:10:52.920" v="86"/>
          <ac:spMkLst>
            <pc:docMk/>
            <pc:sldMk cId="1054836198" sldId="361"/>
            <ac:spMk id="22" creationId="{EE0E264D-77F5-9EAF-A77F-0C0D15C521A1}"/>
          </ac:spMkLst>
        </pc:spChg>
        <pc:spChg chg="add mod">
          <ac:chgData name="Manish Sharma" userId="b799adb9ba789c8f" providerId="LiveId" clId="{85542208-0B22-4F09-B24B-D38565084939}" dt="2022-06-04T05:10:52.920" v="86"/>
          <ac:spMkLst>
            <pc:docMk/>
            <pc:sldMk cId="1054836198" sldId="361"/>
            <ac:spMk id="23" creationId="{156C6AEB-8DD7-2FF3-6C1B-FFDD5426F05D}"/>
          </ac:spMkLst>
        </pc:spChg>
        <pc:spChg chg="add mod">
          <ac:chgData name="Manish Sharma" userId="b799adb9ba789c8f" providerId="LiveId" clId="{85542208-0B22-4F09-B24B-D38565084939}" dt="2022-06-04T05:11:19.614" v="87"/>
          <ac:spMkLst>
            <pc:docMk/>
            <pc:sldMk cId="1054836198" sldId="361"/>
            <ac:spMk id="24" creationId="{2D9F812D-2918-916B-FD80-9457355F7E68}"/>
          </ac:spMkLst>
        </pc:spChg>
        <pc:spChg chg="add mod">
          <ac:chgData name="Manish Sharma" userId="b799adb9ba789c8f" providerId="LiveId" clId="{85542208-0B22-4F09-B24B-D38565084939}" dt="2022-06-04T05:11:19.614" v="87"/>
          <ac:spMkLst>
            <pc:docMk/>
            <pc:sldMk cId="1054836198" sldId="361"/>
            <ac:spMk id="28" creationId="{D0AAF095-548B-FBC4-03CB-14B57B6DBF4C}"/>
          </ac:spMkLst>
        </pc:spChg>
        <pc:spChg chg="add mod">
          <ac:chgData name="Manish Sharma" userId="b799adb9ba789c8f" providerId="LiveId" clId="{85542208-0B22-4F09-B24B-D38565084939}" dt="2022-06-04T05:11:19.614" v="87"/>
          <ac:spMkLst>
            <pc:docMk/>
            <pc:sldMk cId="1054836198" sldId="361"/>
            <ac:spMk id="29" creationId="{E56D49B9-53E6-58B3-0550-D4FB3F49B22D}"/>
          </ac:spMkLst>
        </pc:spChg>
        <pc:cxnChg chg="add mod">
          <ac:chgData name="Manish Sharma" userId="b799adb9ba789c8f" providerId="LiveId" clId="{85542208-0B22-4F09-B24B-D38565084939}" dt="2022-06-04T05:09:07.107" v="80"/>
          <ac:cxnSpMkLst>
            <pc:docMk/>
            <pc:sldMk cId="1054836198" sldId="361"/>
            <ac:cxnSpMk id="5" creationId="{0925DFC8-9F71-30E5-8E63-0D6241552F3A}"/>
          </ac:cxnSpMkLst>
        </pc:cxnChg>
        <pc:cxnChg chg="add mod">
          <ac:chgData name="Manish Sharma" userId="b799adb9ba789c8f" providerId="LiveId" clId="{85542208-0B22-4F09-B24B-D38565084939}" dt="2022-06-04T05:09:35.270" v="82"/>
          <ac:cxnSpMkLst>
            <pc:docMk/>
            <pc:sldMk cId="1054836198" sldId="361"/>
            <ac:cxnSpMk id="8" creationId="{F0C52FA2-F4F5-4A0E-4BE7-2181FE64B65C}"/>
          </ac:cxnSpMkLst>
        </pc:cxnChg>
        <pc:cxnChg chg="add mod">
          <ac:chgData name="Manish Sharma" userId="b799adb9ba789c8f" providerId="LiveId" clId="{85542208-0B22-4F09-B24B-D38565084939}" dt="2022-06-04T05:09:51.099" v="83"/>
          <ac:cxnSpMkLst>
            <pc:docMk/>
            <pc:sldMk cId="1054836198" sldId="361"/>
            <ac:cxnSpMk id="11" creationId="{F1B888C7-DB1D-8253-A648-90A8D519F2A9}"/>
          </ac:cxnSpMkLst>
        </pc:cxnChg>
        <pc:cxnChg chg="add mod">
          <ac:chgData name="Manish Sharma" userId="b799adb9ba789c8f" providerId="LiveId" clId="{85542208-0B22-4F09-B24B-D38565084939}" dt="2022-06-04T05:10:23.072" v="85"/>
          <ac:cxnSpMkLst>
            <pc:docMk/>
            <pc:sldMk cId="1054836198" sldId="361"/>
            <ac:cxnSpMk id="15" creationId="{272CFAF7-F069-C0FB-2FBA-959D7492719D}"/>
          </ac:cxnSpMkLst>
        </pc:cxnChg>
        <pc:cxnChg chg="add mod">
          <ac:chgData name="Manish Sharma" userId="b799adb9ba789c8f" providerId="LiveId" clId="{85542208-0B22-4F09-B24B-D38565084939}" dt="2022-06-04T05:10:52.920" v="86"/>
          <ac:cxnSpMkLst>
            <pc:docMk/>
            <pc:sldMk cId="1054836198" sldId="361"/>
            <ac:cxnSpMk id="19" creationId="{BA450D47-509F-68FB-926A-74905F40AF46}"/>
          </ac:cxnSpMkLst>
        </pc:cxnChg>
        <pc:cxnChg chg="add mod">
          <ac:chgData name="Manish Sharma" userId="b799adb9ba789c8f" providerId="LiveId" clId="{85542208-0B22-4F09-B24B-D38565084939}" dt="2022-06-04T05:10:52.920" v="86"/>
          <ac:cxnSpMkLst>
            <pc:docMk/>
            <pc:sldMk cId="1054836198" sldId="361"/>
            <ac:cxnSpMk id="21" creationId="{DA8F6938-4055-68E8-351E-181971E4F7D1}"/>
          </ac:cxnSpMkLst>
        </pc:cxnChg>
        <pc:cxnChg chg="add mod">
          <ac:chgData name="Manish Sharma" userId="b799adb9ba789c8f" providerId="LiveId" clId="{85542208-0B22-4F09-B24B-D38565084939}" dt="2022-06-04T05:11:19.614" v="87"/>
          <ac:cxnSpMkLst>
            <pc:docMk/>
            <pc:sldMk cId="1054836198" sldId="361"/>
            <ac:cxnSpMk id="25" creationId="{E5C7B9FF-A43F-460E-65FF-CD39633440EF}"/>
          </ac:cxnSpMkLst>
        </pc:cxnChg>
        <pc:cxnChg chg="add mod">
          <ac:chgData name="Manish Sharma" userId="b799adb9ba789c8f" providerId="LiveId" clId="{85542208-0B22-4F09-B24B-D38565084939}" dt="2022-06-04T05:11:19.614" v="87"/>
          <ac:cxnSpMkLst>
            <pc:docMk/>
            <pc:sldMk cId="1054836198" sldId="361"/>
            <ac:cxnSpMk id="26" creationId="{77E7248B-2A61-1BBC-711B-4C3AD4194DF2}"/>
          </ac:cxnSpMkLst>
        </pc:cxnChg>
        <pc:cxnChg chg="add mod">
          <ac:chgData name="Manish Sharma" userId="b799adb9ba789c8f" providerId="LiveId" clId="{85542208-0B22-4F09-B24B-D38565084939}" dt="2022-06-04T05:11:19.614" v="87"/>
          <ac:cxnSpMkLst>
            <pc:docMk/>
            <pc:sldMk cId="1054836198" sldId="361"/>
            <ac:cxnSpMk id="27" creationId="{127137AD-43E9-3F75-F7E3-D2239330DD37}"/>
          </ac:cxnSpMkLst>
        </pc:cxnChg>
      </pc:sldChg>
      <pc:sldChg chg="del">
        <pc:chgData name="Manish Sharma" userId="b799adb9ba789c8f" providerId="LiveId" clId="{85542208-0B22-4F09-B24B-D38565084939}" dt="2022-06-04T03:25:15.864" v="0" actId="47"/>
        <pc:sldMkLst>
          <pc:docMk/>
          <pc:sldMk cId="3294796223" sldId="361"/>
        </pc:sldMkLst>
      </pc:sldChg>
      <pc:sldChg chg="add">
        <pc:chgData name="Manish Sharma" userId="b799adb9ba789c8f" providerId="LiveId" clId="{85542208-0B22-4F09-B24B-D38565084939}" dt="2022-06-04T05:12:04.647" v="88"/>
        <pc:sldMkLst>
          <pc:docMk/>
          <pc:sldMk cId="164437888" sldId="362"/>
        </pc:sldMkLst>
      </pc:sldChg>
      <pc:sldChg chg="add">
        <pc:chgData name="Manish Sharma" userId="b799adb9ba789c8f" providerId="LiveId" clId="{85542208-0B22-4F09-B24B-D38565084939}" dt="2022-06-04T05:27:53.084" v="90"/>
        <pc:sldMkLst>
          <pc:docMk/>
          <pc:sldMk cId="318057258" sldId="363"/>
        </pc:sldMkLst>
      </pc:sldChg>
      <pc:sldChg chg="addSp delSp modSp new mod">
        <pc:chgData name="Manish Sharma" userId="b799adb9ba789c8f" providerId="LiveId" clId="{85542208-0B22-4F09-B24B-D38565084939}" dt="2022-06-04T07:23:43.761" v="119" actId="20577"/>
        <pc:sldMkLst>
          <pc:docMk/>
          <pc:sldMk cId="1061028438" sldId="364"/>
        </pc:sldMkLst>
        <pc:spChg chg="del">
          <ac:chgData name="Manish Sharma" userId="b799adb9ba789c8f" providerId="LiveId" clId="{85542208-0B22-4F09-B24B-D38565084939}" dt="2022-06-04T07:22:18.393" v="94" actId="478"/>
          <ac:spMkLst>
            <pc:docMk/>
            <pc:sldMk cId="1061028438" sldId="364"/>
            <ac:spMk id="2" creationId="{2FFE6EAD-4A06-2EED-9661-EF17E94EB012}"/>
          </ac:spMkLst>
        </pc:spChg>
        <pc:spChg chg="del">
          <ac:chgData name="Manish Sharma" userId="b799adb9ba789c8f" providerId="LiveId" clId="{85542208-0B22-4F09-B24B-D38565084939}" dt="2022-06-04T07:22:18.393" v="94" actId="478"/>
          <ac:spMkLst>
            <pc:docMk/>
            <pc:sldMk cId="1061028438" sldId="364"/>
            <ac:spMk id="3" creationId="{97A2B271-868D-AABC-C448-445644E499EC}"/>
          </ac:spMkLst>
        </pc:spChg>
        <pc:spChg chg="add mod">
          <ac:chgData name="Manish Sharma" userId="b799adb9ba789c8f" providerId="LiveId" clId="{85542208-0B22-4F09-B24B-D38565084939}" dt="2022-06-04T07:22:22.014" v="96" actId="20577"/>
          <ac:spMkLst>
            <pc:docMk/>
            <pc:sldMk cId="1061028438" sldId="364"/>
            <ac:spMk id="4" creationId="{EB485B2D-88B6-5D7F-88F1-5F7270D0C3DB}"/>
          </ac:spMkLst>
        </pc:spChg>
        <pc:spChg chg="add mod">
          <ac:chgData name="Manish Sharma" userId="b799adb9ba789c8f" providerId="LiveId" clId="{85542208-0B22-4F09-B24B-D38565084939}" dt="2022-06-04T07:22:44.408" v="101" actId="6549"/>
          <ac:spMkLst>
            <pc:docMk/>
            <pc:sldMk cId="1061028438" sldId="364"/>
            <ac:spMk id="5" creationId="{841472B5-7CC1-2A61-55F0-FF4FA98D62A9}"/>
          </ac:spMkLst>
        </pc:spChg>
        <pc:spChg chg="add">
          <ac:chgData name="Manish Sharma" userId="b799adb9ba789c8f" providerId="LiveId" clId="{85542208-0B22-4F09-B24B-D38565084939}" dt="2022-06-04T07:22:49.742" v="102" actId="11529"/>
          <ac:spMkLst>
            <pc:docMk/>
            <pc:sldMk cId="1061028438" sldId="364"/>
            <ac:spMk id="6" creationId="{80A19CE3-8D8F-DB2A-9A5F-20FA8287644B}"/>
          </ac:spMkLst>
        </pc:spChg>
        <pc:spChg chg="add mod">
          <ac:chgData name="Manish Sharma" userId="b799adb9ba789c8f" providerId="LiveId" clId="{85542208-0B22-4F09-B24B-D38565084939}" dt="2022-06-04T07:23:05.536" v="111" actId="20577"/>
          <ac:spMkLst>
            <pc:docMk/>
            <pc:sldMk cId="1061028438" sldId="364"/>
            <ac:spMk id="7" creationId="{F0AB51F0-9398-5CFA-2D86-840A8598EBA6}"/>
          </ac:spMkLst>
        </pc:spChg>
        <pc:spChg chg="add mod">
          <ac:chgData name="Manish Sharma" userId="b799adb9ba789c8f" providerId="LiveId" clId="{85542208-0B22-4F09-B24B-D38565084939}" dt="2022-06-04T07:23:29.536" v="115" actId="1076"/>
          <ac:spMkLst>
            <pc:docMk/>
            <pc:sldMk cId="1061028438" sldId="364"/>
            <ac:spMk id="10" creationId="{4619F2D8-4D4A-0822-998B-50196E029854}"/>
          </ac:spMkLst>
        </pc:spChg>
        <pc:spChg chg="add mod">
          <ac:chgData name="Manish Sharma" userId="b799adb9ba789c8f" providerId="LiveId" clId="{85542208-0B22-4F09-B24B-D38565084939}" dt="2022-06-04T07:23:43.761" v="119" actId="20577"/>
          <ac:spMkLst>
            <pc:docMk/>
            <pc:sldMk cId="1061028438" sldId="364"/>
            <ac:spMk id="11" creationId="{0AC5F79B-CCBF-E851-F7EB-D6C9898E2517}"/>
          </ac:spMkLst>
        </pc:spChg>
        <pc:spChg chg="add mod">
          <ac:chgData name="Manish Sharma" userId="b799adb9ba789c8f" providerId="LiveId" clId="{85542208-0B22-4F09-B24B-D38565084939}" dt="2022-06-04T07:23:37.264" v="117" actId="1076"/>
          <ac:spMkLst>
            <pc:docMk/>
            <pc:sldMk cId="1061028438" sldId="364"/>
            <ac:spMk id="12" creationId="{ED74E124-8382-ABB7-575F-FE18B6508B76}"/>
          </ac:spMkLst>
        </pc:spChg>
        <pc:cxnChg chg="add mod">
          <ac:chgData name="Manish Sharma" userId="b799adb9ba789c8f" providerId="LiveId" clId="{85542208-0B22-4F09-B24B-D38565084939}" dt="2022-06-04T07:23:18.805" v="113" actId="13822"/>
          <ac:cxnSpMkLst>
            <pc:docMk/>
            <pc:sldMk cId="1061028438" sldId="364"/>
            <ac:cxnSpMk id="9" creationId="{A3F232C0-0683-6CC2-D971-4BCF42969FBC}"/>
          </ac:cxnSpMkLst>
        </pc:cxnChg>
        <pc:cxnChg chg="add mod">
          <ac:chgData name="Manish Sharma" userId="b799adb9ba789c8f" providerId="LiveId" clId="{85542208-0B22-4F09-B24B-D38565084939}" dt="2022-06-04T07:23:40.681" v="118" actId="14100"/>
          <ac:cxnSpMkLst>
            <pc:docMk/>
            <pc:sldMk cId="1061028438" sldId="364"/>
            <ac:cxnSpMk id="13" creationId="{5BC6AC6E-C0B3-BE1E-CE57-BA516FAB4D57}"/>
          </ac:cxnSpMkLst>
        </pc:cxnChg>
      </pc:sldChg>
      <pc:sldChg chg="addSp delSp modSp new mod">
        <pc:chgData name="Manish Sharma" userId="b799adb9ba789c8f" providerId="LiveId" clId="{85542208-0B22-4F09-B24B-D38565084939}" dt="2022-06-04T09:32:39.197" v="247" actId="20577"/>
        <pc:sldMkLst>
          <pc:docMk/>
          <pc:sldMk cId="384912646" sldId="365"/>
        </pc:sldMkLst>
        <pc:spChg chg="mod">
          <ac:chgData name="Manish Sharma" userId="b799adb9ba789c8f" providerId="LiveId" clId="{85542208-0B22-4F09-B24B-D38565084939}" dt="2022-06-04T09:32:39.197" v="247" actId="20577"/>
          <ac:spMkLst>
            <pc:docMk/>
            <pc:sldMk cId="384912646" sldId="365"/>
            <ac:spMk id="2" creationId="{6FE7BD09-1079-0DA8-C371-AA6B471D7C90}"/>
          </ac:spMkLst>
        </pc:spChg>
        <pc:spChg chg="del">
          <ac:chgData name="Manish Sharma" userId="b799adb9ba789c8f" providerId="LiveId" clId="{85542208-0B22-4F09-B24B-D38565084939}" dt="2022-06-04T09:25:49.815" v="125" actId="478"/>
          <ac:spMkLst>
            <pc:docMk/>
            <pc:sldMk cId="384912646" sldId="365"/>
            <ac:spMk id="3" creationId="{5DB5778A-71D3-71CC-BC3C-C83DF26A19C0}"/>
          </ac:spMkLst>
        </pc:spChg>
        <pc:spChg chg="add mod">
          <ac:chgData name="Manish Sharma" userId="b799adb9ba789c8f" providerId="LiveId" clId="{85542208-0B22-4F09-B24B-D38565084939}" dt="2022-06-04T09:30:36.164" v="216" actId="1076"/>
          <ac:spMkLst>
            <pc:docMk/>
            <pc:sldMk cId="384912646" sldId="365"/>
            <ac:spMk id="4" creationId="{DECE4110-ACDF-0A85-6334-2220F60294E7}"/>
          </ac:spMkLst>
        </pc:spChg>
        <pc:spChg chg="add mod">
          <ac:chgData name="Manish Sharma" userId="b799adb9ba789c8f" providerId="LiveId" clId="{85542208-0B22-4F09-B24B-D38565084939}" dt="2022-06-04T09:30:36.164" v="216" actId="1076"/>
          <ac:spMkLst>
            <pc:docMk/>
            <pc:sldMk cId="384912646" sldId="365"/>
            <ac:spMk id="5" creationId="{C3EE3984-8B3D-F8B5-10F9-4CAFB194AC03}"/>
          </ac:spMkLst>
        </pc:spChg>
        <pc:spChg chg="add mod">
          <ac:chgData name="Manish Sharma" userId="b799adb9ba789c8f" providerId="LiveId" clId="{85542208-0B22-4F09-B24B-D38565084939}" dt="2022-06-04T09:30:36.164" v="216" actId="1076"/>
          <ac:spMkLst>
            <pc:docMk/>
            <pc:sldMk cId="384912646" sldId="365"/>
            <ac:spMk id="6" creationId="{0C84CE14-2E7E-7030-E128-E470348116B0}"/>
          </ac:spMkLst>
        </pc:spChg>
        <pc:spChg chg="add mod">
          <ac:chgData name="Manish Sharma" userId="b799adb9ba789c8f" providerId="LiveId" clId="{85542208-0B22-4F09-B24B-D38565084939}" dt="2022-06-04T09:30:36.164" v="216" actId="1076"/>
          <ac:spMkLst>
            <pc:docMk/>
            <pc:sldMk cId="384912646" sldId="365"/>
            <ac:spMk id="7" creationId="{FF2D26E9-083E-C2E9-1603-0437A5105CF5}"/>
          </ac:spMkLst>
        </pc:spChg>
        <pc:spChg chg="add mod">
          <ac:chgData name="Manish Sharma" userId="b799adb9ba789c8f" providerId="LiveId" clId="{85542208-0B22-4F09-B24B-D38565084939}" dt="2022-06-04T09:30:36.164" v="216" actId="1076"/>
          <ac:spMkLst>
            <pc:docMk/>
            <pc:sldMk cId="384912646" sldId="365"/>
            <ac:spMk id="8" creationId="{A594B384-9F3C-5CD0-572A-A033A8647347}"/>
          </ac:spMkLst>
        </pc:spChg>
        <pc:spChg chg="add mod">
          <ac:chgData name="Manish Sharma" userId="b799adb9ba789c8f" providerId="LiveId" clId="{85542208-0B22-4F09-B24B-D38565084939}" dt="2022-06-04T09:30:36.164" v="216" actId="1076"/>
          <ac:spMkLst>
            <pc:docMk/>
            <pc:sldMk cId="384912646" sldId="365"/>
            <ac:spMk id="9" creationId="{C2455F11-C5FE-71A2-8736-5724216213CE}"/>
          </ac:spMkLst>
        </pc:spChg>
        <pc:spChg chg="add mod">
          <ac:chgData name="Manish Sharma" userId="b799adb9ba789c8f" providerId="LiveId" clId="{85542208-0B22-4F09-B24B-D38565084939}" dt="2022-06-04T09:30:36.164" v="216" actId="1076"/>
          <ac:spMkLst>
            <pc:docMk/>
            <pc:sldMk cId="384912646" sldId="365"/>
            <ac:spMk id="10" creationId="{275A95B1-313E-8A9C-6118-08D98217E120}"/>
          </ac:spMkLst>
        </pc:spChg>
        <pc:spChg chg="add mod">
          <ac:chgData name="Manish Sharma" userId="b799adb9ba789c8f" providerId="LiveId" clId="{85542208-0B22-4F09-B24B-D38565084939}" dt="2022-06-04T09:30:36.164" v="216" actId="1076"/>
          <ac:spMkLst>
            <pc:docMk/>
            <pc:sldMk cId="384912646" sldId="365"/>
            <ac:spMk id="11" creationId="{9CFAB382-C24D-9A41-508B-9064ECE75B47}"/>
          </ac:spMkLst>
        </pc:spChg>
        <pc:spChg chg="add mod">
          <ac:chgData name="Manish Sharma" userId="b799adb9ba789c8f" providerId="LiveId" clId="{85542208-0B22-4F09-B24B-D38565084939}" dt="2022-06-04T09:30:36.164" v="216" actId="1076"/>
          <ac:spMkLst>
            <pc:docMk/>
            <pc:sldMk cId="384912646" sldId="365"/>
            <ac:spMk id="12" creationId="{045E8ED3-DB01-EDBB-BF35-8DB67AFB3F4B}"/>
          </ac:spMkLst>
        </pc:spChg>
        <pc:spChg chg="add del">
          <ac:chgData name="Manish Sharma" userId="b799adb9ba789c8f" providerId="LiveId" clId="{85542208-0B22-4F09-B24B-D38565084939}" dt="2022-06-04T09:28:01.403" v="169" actId="478"/>
          <ac:spMkLst>
            <pc:docMk/>
            <pc:sldMk cId="384912646" sldId="365"/>
            <ac:spMk id="19" creationId="{75D6B78F-595E-8D6F-1792-5C9023CA3C93}"/>
          </ac:spMkLst>
        </pc:spChg>
        <pc:spChg chg="add mod">
          <ac:chgData name="Manish Sharma" userId="b799adb9ba789c8f" providerId="LiveId" clId="{85542208-0B22-4F09-B24B-D38565084939}" dt="2022-06-04T09:30:36.164" v="216" actId="1076"/>
          <ac:spMkLst>
            <pc:docMk/>
            <pc:sldMk cId="384912646" sldId="365"/>
            <ac:spMk id="20" creationId="{E3869069-A8DE-46DE-F3DE-8C0BE127B2BC}"/>
          </ac:spMkLst>
        </pc:spChg>
        <pc:spChg chg="add mod">
          <ac:chgData name="Manish Sharma" userId="b799adb9ba789c8f" providerId="LiveId" clId="{85542208-0B22-4F09-B24B-D38565084939}" dt="2022-06-04T09:30:36.164" v="216" actId="1076"/>
          <ac:spMkLst>
            <pc:docMk/>
            <pc:sldMk cId="384912646" sldId="365"/>
            <ac:spMk id="22" creationId="{0AE0D5F5-E6DB-65C4-5869-F0955DBE376A}"/>
          </ac:spMkLst>
        </pc:spChg>
        <pc:spChg chg="add mod">
          <ac:chgData name="Manish Sharma" userId="b799adb9ba789c8f" providerId="LiveId" clId="{85542208-0B22-4F09-B24B-D38565084939}" dt="2022-06-04T09:30:36.164" v="216" actId="1076"/>
          <ac:spMkLst>
            <pc:docMk/>
            <pc:sldMk cId="384912646" sldId="365"/>
            <ac:spMk id="23" creationId="{8E26ACAA-35AC-447C-9C90-8172515A529D}"/>
          </ac:spMkLst>
        </pc:spChg>
        <pc:spChg chg="add mod">
          <ac:chgData name="Manish Sharma" userId="b799adb9ba789c8f" providerId="LiveId" clId="{85542208-0B22-4F09-B24B-D38565084939}" dt="2022-06-04T09:30:36.164" v="216" actId="1076"/>
          <ac:spMkLst>
            <pc:docMk/>
            <pc:sldMk cId="384912646" sldId="365"/>
            <ac:spMk id="24" creationId="{3590BC35-0DE2-10FF-BDF6-D1277C4D3625}"/>
          </ac:spMkLst>
        </pc:spChg>
        <pc:spChg chg="add mod">
          <ac:chgData name="Manish Sharma" userId="b799adb9ba789c8f" providerId="LiveId" clId="{85542208-0B22-4F09-B24B-D38565084939}" dt="2022-06-04T09:30:36.164" v="216" actId="1076"/>
          <ac:spMkLst>
            <pc:docMk/>
            <pc:sldMk cId="384912646" sldId="365"/>
            <ac:spMk id="25" creationId="{DC9949D1-A0C3-FCF1-0CCF-AAC8A13DAD68}"/>
          </ac:spMkLst>
        </pc:spChg>
        <pc:spChg chg="add mod">
          <ac:chgData name="Manish Sharma" userId="b799adb9ba789c8f" providerId="LiveId" clId="{85542208-0B22-4F09-B24B-D38565084939}" dt="2022-06-04T09:30:36.164" v="216" actId="1076"/>
          <ac:spMkLst>
            <pc:docMk/>
            <pc:sldMk cId="384912646" sldId="365"/>
            <ac:spMk id="26" creationId="{983D5ACF-DCAF-741F-F410-B1F9DF14F69E}"/>
          </ac:spMkLst>
        </pc:spChg>
        <pc:spChg chg="add mod">
          <ac:chgData name="Manish Sharma" userId="b799adb9ba789c8f" providerId="LiveId" clId="{85542208-0B22-4F09-B24B-D38565084939}" dt="2022-06-04T09:30:36.164" v="216" actId="1076"/>
          <ac:spMkLst>
            <pc:docMk/>
            <pc:sldMk cId="384912646" sldId="365"/>
            <ac:spMk id="27" creationId="{0B852B0A-56C3-8CAD-FE90-23D4C6C250A4}"/>
          </ac:spMkLst>
        </pc:spChg>
        <pc:spChg chg="add mod">
          <ac:chgData name="Manish Sharma" userId="b799adb9ba789c8f" providerId="LiveId" clId="{85542208-0B22-4F09-B24B-D38565084939}" dt="2022-06-04T09:30:36.164" v="216" actId="1076"/>
          <ac:spMkLst>
            <pc:docMk/>
            <pc:sldMk cId="384912646" sldId="365"/>
            <ac:spMk id="28" creationId="{D92F47CB-5DE0-A8E4-C572-427E6ECCCFEF}"/>
          </ac:spMkLst>
        </pc:spChg>
        <pc:spChg chg="add mod">
          <ac:chgData name="Manish Sharma" userId="b799adb9ba789c8f" providerId="LiveId" clId="{85542208-0B22-4F09-B24B-D38565084939}" dt="2022-06-04T09:30:36.164" v="216" actId="1076"/>
          <ac:spMkLst>
            <pc:docMk/>
            <pc:sldMk cId="384912646" sldId="365"/>
            <ac:spMk id="29" creationId="{1E7DA03B-0A65-AB25-8853-A16FB523C95B}"/>
          </ac:spMkLst>
        </pc:spChg>
        <pc:spChg chg="add del mod">
          <ac:chgData name="Manish Sharma" userId="b799adb9ba789c8f" providerId="LiveId" clId="{85542208-0B22-4F09-B24B-D38565084939}" dt="2022-06-04T09:30:46.242" v="219" actId="478"/>
          <ac:spMkLst>
            <pc:docMk/>
            <pc:sldMk cId="384912646" sldId="365"/>
            <ac:spMk id="34" creationId="{7FFF5514-0CC1-A1FF-46D7-79A82D2F8734}"/>
          </ac:spMkLst>
        </pc:spChg>
        <pc:spChg chg="add mod">
          <ac:chgData name="Manish Sharma" userId="b799adb9ba789c8f" providerId="LiveId" clId="{85542208-0B22-4F09-B24B-D38565084939}" dt="2022-06-04T09:30:41.317" v="218" actId="1076"/>
          <ac:spMkLst>
            <pc:docMk/>
            <pc:sldMk cId="384912646" sldId="365"/>
            <ac:spMk id="35" creationId="{1A0C00F2-7208-2569-6401-C6EC9B5BE2D3}"/>
          </ac:spMkLst>
        </pc:spChg>
        <pc:spChg chg="add mod">
          <ac:chgData name="Manish Sharma" userId="b799adb9ba789c8f" providerId="LiveId" clId="{85542208-0B22-4F09-B24B-D38565084939}" dt="2022-06-04T09:30:41.317" v="218" actId="1076"/>
          <ac:spMkLst>
            <pc:docMk/>
            <pc:sldMk cId="384912646" sldId="365"/>
            <ac:spMk id="36" creationId="{9DEFF2A7-D3DE-F1F0-D578-F82E0DA01EE4}"/>
          </ac:spMkLst>
        </pc:spChg>
        <pc:spChg chg="add mod">
          <ac:chgData name="Manish Sharma" userId="b799adb9ba789c8f" providerId="LiveId" clId="{85542208-0B22-4F09-B24B-D38565084939}" dt="2022-06-04T09:30:41.317" v="218" actId="1076"/>
          <ac:spMkLst>
            <pc:docMk/>
            <pc:sldMk cId="384912646" sldId="365"/>
            <ac:spMk id="37" creationId="{04CA5013-C5AD-5844-85CB-0D47824A961E}"/>
          </ac:spMkLst>
        </pc:spChg>
        <pc:spChg chg="add mod">
          <ac:chgData name="Manish Sharma" userId="b799adb9ba789c8f" providerId="LiveId" clId="{85542208-0B22-4F09-B24B-D38565084939}" dt="2022-06-04T09:30:41.317" v="218" actId="1076"/>
          <ac:spMkLst>
            <pc:docMk/>
            <pc:sldMk cId="384912646" sldId="365"/>
            <ac:spMk id="38" creationId="{9E420965-9A9B-C4B9-31E5-77C952416D7D}"/>
          </ac:spMkLst>
        </pc:spChg>
        <pc:spChg chg="add mod">
          <ac:chgData name="Manish Sharma" userId="b799adb9ba789c8f" providerId="LiveId" clId="{85542208-0B22-4F09-B24B-D38565084939}" dt="2022-06-04T09:30:41.317" v="218" actId="1076"/>
          <ac:spMkLst>
            <pc:docMk/>
            <pc:sldMk cId="384912646" sldId="365"/>
            <ac:spMk id="39" creationId="{F7684CDC-4189-9349-7CC1-FBBBD26638CE}"/>
          </ac:spMkLst>
        </pc:spChg>
        <pc:spChg chg="add mod">
          <ac:chgData name="Manish Sharma" userId="b799adb9ba789c8f" providerId="LiveId" clId="{85542208-0B22-4F09-B24B-D38565084939}" dt="2022-06-04T09:30:41.317" v="218" actId="1076"/>
          <ac:spMkLst>
            <pc:docMk/>
            <pc:sldMk cId="384912646" sldId="365"/>
            <ac:spMk id="40" creationId="{7332E42B-0A2F-7BCC-45D5-4DE7FDE5DC90}"/>
          </ac:spMkLst>
        </pc:spChg>
        <pc:spChg chg="add mod">
          <ac:chgData name="Manish Sharma" userId="b799adb9ba789c8f" providerId="LiveId" clId="{85542208-0B22-4F09-B24B-D38565084939}" dt="2022-06-04T09:30:41.317" v="218" actId="1076"/>
          <ac:spMkLst>
            <pc:docMk/>
            <pc:sldMk cId="384912646" sldId="365"/>
            <ac:spMk id="41" creationId="{CF8B7AAD-BF4E-9D1B-8859-22B4CF01CCB8}"/>
          </ac:spMkLst>
        </pc:spChg>
        <pc:spChg chg="add mod">
          <ac:chgData name="Manish Sharma" userId="b799adb9ba789c8f" providerId="LiveId" clId="{85542208-0B22-4F09-B24B-D38565084939}" dt="2022-06-04T09:30:41.317" v="218" actId="1076"/>
          <ac:spMkLst>
            <pc:docMk/>
            <pc:sldMk cId="384912646" sldId="365"/>
            <ac:spMk id="42" creationId="{6767F55E-582F-A199-A031-902C15DAA1A3}"/>
          </ac:spMkLst>
        </pc:spChg>
        <pc:spChg chg="add mod">
          <ac:chgData name="Manish Sharma" userId="b799adb9ba789c8f" providerId="LiveId" clId="{85542208-0B22-4F09-B24B-D38565084939}" dt="2022-06-04T09:32:18.853" v="232"/>
          <ac:spMkLst>
            <pc:docMk/>
            <pc:sldMk cId="384912646" sldId="365"/>
            <ac:spMk id="45" creationId="{D799403F-AFD2-E1B1-9842-2679DCED4A3E}"/>
          </ac:spMkLst>
        </pc:spChg>
        <pc:spChg chg="add mod">
          <ac:chgData name="Manish Sharma" userId="b799adb9ba789c8f" providerId="LiveId" clId="{85542208-0B22-4F09-B24B-D38565084939}" dt="2022-06-04T09:30:49.430" v="220" actId="1076"/>
          <ac:spMkLst>
            <pc:docMk/>
            <pc:sldMk cId="384912646" sldId="365"/>
            <ac:spMk id="46" creationId="{953927D6-54FD-D9C4-E806-B620A5C1DCB8}"/>
          </ac:spMkLst>
        </pc:spChg>
        <pc:cxnChg chg="add mod">
          <ac:chgData name="Manish Sharma" userId="b799adb9ba789c8f" providerId="LiveId" clId="{85542208-0B22-4F09-B24B-D38565084939}" dt="2022-06-04T09:30:36.164" v="216" actId="1076"/>
          <ac:cxnSpMkLst>
            <pc:docMk/>
            <pc:sldMk cId="384912646" sldId="365"/>
            <ac:cxnSpMk id="14" creationId="{DD362B84-3C35-00E0-6D60-54FAEC8C8CCF}"/>
          </ac:cxnSpMkLst>
        </pc:cxnChg>
        <pc:cxnChg chg="add mod">
          <ac:chgData name="Manish Sharma" userId="b799adb9ba789c8f" providerId="LiveId" clId="{85542208-0B22-4F09-B24B-D38565084939}" dt="2022-06-04T09:30:36.164" v="216" actId="1076"/>
          <ac:cxnSpMkLst>
            <pc:docMk/>
            <pc:sldMk cId="384912646" sldId="365"/>
            <ac:cxnSpMk id="16" creationId="{FA7E9355-5ED5-95ED-DC8B-778362F17191}"/>
          </ac:cxnSpMkLst>
        </pc:cxnChg>
        <pc:cxnChg chg="add mod">
          <ac:chgData name="Manish Sharma" userId="b799adb9ba789c8f" providerId="LiveId" clId="{85542208-0B22-4F09-B24B-D38565084939}" dt="2022-06-04T09:30:36.164" v="216" actId="1076"/>
          <ac:cxnSpMkLst>
            <pc:docMk/>
            <pc:sldMk cId="384912646" sldId="365"/>
            <ac:cxnSpMk id="31" creationId="{C41670A2-1CF2-0FF8-5E7D-BA5410594275}"/>
          </ac:cxnSpMkLst>
        </pc:cxnChg>
        <pc:cxnChg chg="add mod">
          <ac:chgData name="Manish Sharma" userId="b799adb9ba789c8f" providerId="LiveId" clId="{85542208-0B22-4F09-B24B-D38565084939}" dt="2022-06-04T09:30:36.164" v="216" actId="1076"/>
          <ac:cxnSpMkLst>
            <pc:docMk/>
            <pc:sldMk cId="384912646" sldId="365"/>
            <ac:cxnSpMk id="33" creationId="{FF4F982B-A3A1-56F1-B65B-40EAB8E605C6}"/>
          </ac:cxnSpMkLst>
        </pc:cxnChg>
        <pc:cxnChg chg="add mod">
          <ac:chgData name="Manish Sharma" userId="b799adb9ba789c8f" providerId="LiveId" clId="{85542208-0B22-4F09-B24B-D38565084939}" dt="2022-06-04T09:30:41.317" v="218" actId="1076"/>
          <ac:cxnSpMkLst>
            <pc:docMk/>
            <pc:sldMk cId="384912646" sldId="365"/>
            <ac:cxnSpMk id="43" creationId="{1956D04B-22DA-533D-C8F7-1A9C68598C78}"/>
          </ac:cxnSpMkLst>
        </pc:cxnChg>
        <pc:cxnChg chg="add mod">
          <ac:chgData name="Manish Sharma" userId="b799adb9ba789c8f" providerId="LiveId" clId="{85542208-0B22-4F09-B24B-D38565084939}" dt="2022-06-04T09:30:41.317" v="218" actId="1076"/>
          <ac:cxnSpMkLst>
            <pc:docMk/>
            <pc:sldMk cId="384912646" sldId="365"/>
            <ac:cxnSpMk id="44" creationId="{3ADDFC8F-16A4-D2CB-0A48-0FB099BF68E3}"/>
          </ac:cxnSpMkLst>
        </pc:cxnChg>
      </pc:sldChg>
      <pc:sldChg chg="del">
        <pc:chgData name="Manish Sharma" userId="b799adb9ba789c8f" providerId="LiveId" clId="{85542208-0B22-4F09-B24B-D38565084939}" dt="2022-06-04T03:25:15.864" v="0" actId="47"/>
        <pc:sldMkLst>
          <pc:docMk/>
          <pc:sldMk cId="1436067905" sldId="371"/>
        </pc:sldMkLst>
      </pc:sldChg>
      <pc:sldChg chg="add del">
        <pc:chgData name="Manish Sharma" userId="b799adb9ba789c8f" providerId="LiveId" clId="{85542208-0B22-4F09-B24B-D38565084939}" dt="2022-06-05T07:41:17.655" v="288"/>
        <pc:sldMkLst>
          <pc:docMk/>
          <pc:sldMk cId="3178330498" sldId="372"/>
        </pc:sldMkLst>
      </pc:sldChg>
      <pc:sldChg chg="add del">
        <pc:chgData name="Manish Sharma" userId="b799adb9ba789c8f" providerId="LiveId" clId="{85542208-0B22-4F09-B24B-D38565084939}" dt="2022-06-05T09:03:17.134" v="302"/>
        <pc:sldMkLst>
          <pc:docMk/>
          <pc:sldMk cId="2747173488" sldId="408"/>
        </pc:sldMkLst>
      </pc:sldChg>
      <pc:sldChg chg="add del">
        <pc:chgData name="Manish Sharma" userId="b799adb9ba789c8f" providerId="LiveId" clId="{85542208-0B22-4F09-B24B-D38565084939}" dt="2022-06-05T09:03:17.134" v="302"/>
        <pc:sldMkLst>
          <pc:docMk/>
          <pc:sldMk cId="956484382" sldId="410"/>
        </pc:sldMkLst>
      </pc:sldChg>
      <pc:sldChg chg="add del">
        <pc:chgData name="Manish Sharma" userId="b799adb9ba789c8f" providerId="LiveId" clId="{85542208-0B22-4F09-B24B-D38565084939}" dt="2022-06-05T10:21:03.915" v="305"/>
        <pc:sldMkLst>
          <pc:docMk/>
          <pc:sldMk cId="1257482258" sldId="413"/>
        </pc:sldMkLst>
      </pc:sldChg>
      <pc:sldChg chg="add del">
        <pc:chgData name="Manish Sharma" userId="b799adb9ba789c8f" providerId="LiveId" clId="{85542208-0B22-4F09-B24B-D38565084939}" dt="2022-06-05T06:56:43.447" v="287"/>
        <pc:sldMkLst>
          <pc:docMk/>
          <pc:sldMk cId="653593098" sldId="414"/>
        </pc:sldMkLst>
      </pc:sldChg>
      <pc:sldChg chg="add del">
        <pc:chgData name="Manish Sharma" userId="b799adb9ba789c8f" providerId="LiveId" clId="{85542208-0B22-4F09-B24B-D38565084939}" dt="2022-06-05T06:56:43.447" v="287"/>
        <pc:sldMkLst>
          <pc:docMk/>
          <pc:sldMk cId="2092420744" sldId="415"/>
        </pc:sldMkLst>
      </pc:sldChg>
      <pc:sldChg chg="add del">
        <pc:chgData name="Manish Sharma" userId="b799adb9ba789c8f" providerId="LiveId" clId="{85542208-0B22-4F09-B24B-D38565084939}" dt="2022-06-05T06:56:43.447" v="287"/>
        <pc:sldMkLst>
          <pc:docMk/>
          <pc:sldMk cId="659409853" sldId="416"/>
        </pc:sldMkLst>
      </pc:sldChg>
      <pc:sldChg chg="add del">
        <pc:chgData name="Manish Sharma" userId="b799adb9ba789c8f" providerId="LiveId" clId="{85542208-0B22-4F09-B24B-D38565084939}" dt="2022-06-05T07:41:17.655" v="288"/>
        <pc:sldMkLst>
          <pc:docMk/>
          <pc:sldMk cId="3598278816" sldId="418"/>
        </pc:sldMkLst>
      </pc:sldChg>
      <pc:sldChg chg="add del">
        <pc:chgData name="Manish Sharma" userId="b799adb9ba789c8f" providerId="LiveId" clId="{85542208-0B22-4F09-B24B-D38565084939}" dt="2022-06-05T09:03:17.134" v="302"/>
        <pc:sldMkLst>
          <pc:docMk/>
          <pc:sldMk cId="4275185108" sldId="420"/>
        </pc:sldMkLst>
      </pc:sldChg>
      <pc:sldChg chg="add del">
        <pc:chgData name="Manish Sharma" userId="b799adb9ba789c8f" providerId="LiveId" clId="{85542208-0B22-4F09-B24B-D38565084939}" dt="2022-06-05T09:03:17.134" v="302"/>
        <pc:sldMkLst>
          <pc:docMk/>
          <pc:sldMk cId="107821572" sldId="421"/>
        </pc:sldMkLst>
      </pc:sldChg>
      <pc:sldChg chg="add del">
        <pc:chgData name="Manish Sharma" userId="b799adb9ba789c8f" providerId="LiveId" clId="{85542208-0B22-4F09-B24B-D38565084939}" dt="2022-06-05T11:25:52.040" v="559"/>
        <pc:sldMkLst>
          <pc:docMk/>
          <pc:sldMk cId="733118567" sldId="423"/>
        </pc:sldMkLst>
      </pc:sldChg>
      <pc:sldChg chg="add del">
        <pc:chgData name="Manish Sharma" userId="b799adb9ba789c8f" providerId="LiveId" clId="{85542208-0B22-4F09-B24B-D38565084939}" dt="2022-06-04T10:44:49.564" v="251"/>
        <pc:sldMkLst>
          <pc:docMk/>
          <pc:sldMk cId="1262168993" sldId="425"/>
        </pc:sldMkLst>
      </pc:sldChg>
      <pc:sldChg chg="add del">
        <pc:chgData name="Manish Sharma" userId="b799adb9ba789c8f" providerId="LiveId" clId="{85542208-0B22-4F09-B24B-D38565084939}" dt="2022-06-04T11:41:46.561" v="252"/>
        <pc:sldMkLst>
          <pc:docMk/>
          <pc:sldMk cId="2259310618" sldId="426"/>
        </pc:sldMkLst>
      </pc:sldChg>
      <pc:sldChg chg="del">
        <pc:chgData name="Manish Sharma" userId="b799adb9ba789c8f" providerId="LiveId" clId="{85542208-0B22-4F09-B24B-D38565084939}" dt="2022-06-04T03:25:15.864" v="0" actId="47"/>
        <pc:sldMkLst>
          <pc:docMk/>
          <pc:sldMk cId="1415653730" sldId="427"/>
        </pc:sldMkLst>
      </pc:sldChg>
      <pc:sldChg chg="add">
        <pc:chgData name="Manish Sharma" userId="b799adb9ba789c8f" providerId="LiveId" clId="{85542208-0B22-4F09-B24B-D38565084939}" dt="2022-06-05T05:42:50.266" v="255"/>
        <pc:sldMkLst>
          <pc:docMk/>
          <pc:sldMk cId="1617090137" sldId="427"/>
        </pc:sldMkLst>
      </pc:sldChg>
      <pc:sldChg chg="add">
        <pc:chgData name="Manish Sharma" userId="b799adb9ba789c8f" providerId="LiveId" clId="{85542208-0B22-4F09-B24B-D38565084939}" dt="2022-06-05T05:42:50.266" v="255"/>
        <pc:sldMkLst>
          <pc:docMk/>
          <pc:sldMk cId="3294796223" sldId="428"/>
        </pc:sldMkLst>
      </pc:sldChg>
      <pc:sldChg chg="del">
        <pc:chgData name="Manish Sharma" userId="b799adb9ba789c8f" providerId="LiveId" clId="{85542208-0B22-4F09-B24B-D38565084939}" dt="2022-06-04T03:25:15.864" v="0" actId="47"/>
        <pc:sldMkLst>
          <pc:docMk/>
          <pc:sldMk cId="3865411926" sldId="428"/>
        </pc:sldMkLst>
      </pc:sldChg>
      <pc:sldChg chg="addSp delSp modSp new mod">
        <pc:chgData name="Manish Sharma" userId="b799adb9ba789c8f" providerId="LiveId" clId="{85542208-0B22-4F09-B24B-D38565084939}" dt="2022-06-05T05:48:04.351" v="278" actId="22"/>
        <pc:sldMkLst>
          <pc:docMk/>
          <pc:sldMk cId="2548315605" sldId="429"/>
        </pc:sldMkLst>
        <pc:spChg chg="del">
          <ac:chgData name="Manish Sharma" userId="b799adb9ba789c8f" providerId="LiveId" clId="{85542208-0B22-4F09-B24B-D38565084939}" dt="2022-06-05T05:43:10.018" v="257" actId="478"/>
          <ac:spMkLst>
            <pc:docMk/>
            <pc:sldMk cId="2548315605" sldId="429"/>
            <ac:spMk id="2" creationId="{399C3D74-0E12-B3F7-9829-BFADFE1E2543}"/>
          </ac:spMkLst>
        </pc:spChg>
        <pc:spChg chg="del">
          <ac:chgData name="Manish Sharma" userId="b799adb9ba789c8f" providerId="LiveId" clId="{85542208-0B22-4F09-B24B-D38565084939}" dt="2022-06-05T05:43:10.018" v="257" actId="478"/>
          <ac:spMkLst>
            <pc:docMk/>
            <pc:sldMk cId="2548315605" sldId="429"/>
            <ac:spMk id="3" creationId="{9F439667-F03E-2D1B-A060-16F6A7AB2DF3}"/>
          </ac:spMkLst>
        </pc:spChg>
        <pc:spChg chg="add mod">
          <ac:chgData name="Manish Sharma" userId="b799adb9ba789c8f" providerId="LiveId" clId="{85542208-0B22-4F09-B24B-D38565084939}" dt="2022-06-05T05:43:11.712" v="258"/>
          <ac:spMkLst>
            <pc:docMk/>
            <pc:sldMk cId="2548315605" sldId="429"/>
            <ac:spMk id="4" creationId="{7D1D412F-0004-6969-5395-09D85F129FA7}"/>
          </ac:spMkLst>
        </pc:spChg>
        <pc:spChg chg="add del mod">
          <ac:chgData name="Manish Sharma" userId="b799adb9ba789c8f" providerId="LiveId" clId="{85542208-0B22-4F09-B24B-D38565084939}" dt="2022-06-05T05:43:25.902" v="260" actId="478"/>
          <ac:spMkLst>
            <pc:docMk/>
            <pc:sldMk cId="2548315605" sldId="429"/>
            <ac:spMk id="5" creationId="{32AAE785-B2A3-CEE8-4298-9CB95B00C129}"/>
          </ac:spMkLst>
        </pc:spChg>
        <pc:spChg chg="add mod">
          <ac:chgData name="Manish Sharma" userId="b799adb9ba789c8f" providerId="LiveId" clId="{85542208-0B22-4F09-B24B-D38565084939}" dt="2022-06-05T05:43:35.274" v="265" actId="20577"/>
          <ac:spMkLst>
            <pc:docMk/>
            <pc:sldMk cId="2548315605" sldId="429"/>
            <ac:spMk id="6" creationId="{EC52D9C3-E0FE-57F1-4CB0-20FE3E575386}"/>
          </ac:spMkLst>
        </pc:spChg>
        <pc:spChg chg="add mod">
          <ac:chgData name="Manish Sharma" userId="b799adb9ba789c8f" providerId="LiveId" clId="{85542208-0B22-4F09-B24B-D38565084939}" dt="2022-06-05T05:43:57.691" v="276" actId="20577"/>
          <ac:spMkLst>
            <pc:docMk/>
            <pc:sldMk cId="2548315605" sldId="429"/>
            <ac:spMk id="9" creationId="{71A09049-D749-9B83-5979-1742094320D9}"/>
          </ac:spMkLst>
        </pc:spChg>
        <pc:spChg chg="add del">
          <ac:chgData name="Manish Sharma" userId="b799adb9ba789c8f" providerId="LiveId" clId="{85542208-0B22-4F09-B24B-D38565084939}" dt="2022-06-05T05:48:04.351" v="278" actId="22"/>
          <ac:spMkLst>
            <pc:docMk/>
            <pc:sldMk cId="2548315605" sldId="429"/>
            <ac:spMk id="11" creationId="{962B4155-DB9C-A613-36E9-E251DED26954}"/>
          </ac:spMkLst>
        </pc:spChg>
        <pc:cxnChg chg="add">
          <ac:chgData name="Manish Sharma" userId="b799adb9ba789c8f" providerId="LiveId" clId="{85542208-0B22-4F09-B24B-D38565084939}" dt="2022-06-05T05:43:45.808" v="266" actId="11529"/>
          <ac:cxnSpMkLst>
            <pc:docMk/>
            <pc:sldMk cId="2548315605" sldId="429"/>
            <ac:cxnSpMk id="8" creationId="{BEDB9E66-2296-57A8-F141-2380DC56CEA9}"/>
          </ac:cxnSpMkLst>
        </pc:cxnChg>
      </pc:sldChg>
      <pc:sldChg chg="del">
        <pc:chgData name="Manish Sharma" userId="b799adb9ba789c8f" providerId="LiveId" clId="{85542208-0B22-4F09-B24B-D38565084939}" dt="2022-06-04T03:25:15.864" v="0" actId="47"/>
        <pc:sldMkLst>
          <pc:docMk/>
          <pc:sldMk cId="3240895128" sldId="429"/>
        </pc:sldMkLst>
      </pc:sldChg>
      <pc:sldChg chg="addSp delSp modSp add mod">
        <pc:chgData name="Manish Sharma" userId="b799adb9ba789c8f" providerId="LiveId" clId="{85542208-0B22-4F09-B24B-D38565084939}" dt="2022-06-05T05:50:15.406" v="282"/>
        <pc:sldMkLst>
          <pc:docMk/>
          <pc:sldMk cId="3025542350" sldId="430"/>
        </pc:sldMkLst>
        <pc:spChg chg="del">
          <ac:chgData name="Manish Sharma" userId="b799adb9ba789c8f" providerId="LiveId" clId="{85542208-0B22-4F09-B24B-D38565084939}" dt="2022-06-05T05:48:10.455" v="280" actId="478"/>
          <ac:spMkLst>
            <pc:docMk/>
            <pc:sldMk cId="3025542350" sldId="430"/>
            <ac:spMk id="6" creationId="{EC52D9C3-E0FE-57F1-4CB0-20FE3E575386}"/>
          </ac:spMkLst>
        </pc:spChg>
        <pc:spChg chg="add mod">
          <ac:chgData name="Manish Sharma" userId="b799adb9ba789c8f" providerId="LiveId" clId="{85542208-0B22-4F09-B24B-D38565084939}" dt="2022-06-05T05:48:15.143" v="281"/>
          <ac:spMkLst>
            <pc:docMk/>
            <pc:sldMk cId="3025542350" sldId="430"/>
            <ac:spMk id="7" creationId="{E29C7064-7C34-D2FD-4914-D2133DD74217}"/>
          </ac:spMkLst>
        </pc:spChg>
        <pc:spChg chg="del">
          <ac:chgData name="Manish Sharma" userId="b799adb9ba789c8f" providerId="LiveId" clId="{85542208-0B22-4F09-B24B-D38565084939}" dt="2022-06-05T05:48:10.455" v="280" actId="478"/>
          <ac:spMkLst>
            <pc:docMk/>
            <pc:sldMk cId="3025542350" sldId="430"/>
            <ac:spMk id="9" creationId="{71A09049-D749-9B83-5979-1742094320D9}"/>
          </ac:spMkLst>
        </pc:spChg>
        <pc:spChg chg="add mod">
          <ac:chgData name="Manish Sharma" userId="b799adb9ba789c8f" providerId="LiveId" clId="{85542208-0B22-4F09-B24B-D38565084939}" dt="2022-06-05T05:48:15.143" v="281"/>
          <ac:spMkLst>
            <pc:docMk/>
            <pc:sldMk cId="3025542350" sldId="430"/>
            <ac:spMk id="11" creationId="{EC0FFE39-8251-6333-E812-6933A37D2D6A}"/>
          </ac:spMkLst>
        </pc:spChg>
        <pc:spChg chg="add mod">
          <ac:chgData name="Manish Sharma" userId="b799adb9ba789c8f" providerId="LiveId" clId="{85542208-0B22-4F09-B24B-D38565084939}" dt="2022-06-05T05:50:15.406" v="282"/>
          <ac:spMkLst>
            <pc:docMk/>
            <pc:sldMk cId="3025542350" sldId="430"/>
            <ac:spMk id="12" creationId="{1FBCFD75-24CA-D7E3-C63E-D69B8589090C}"/>
          </ac:spMkLst>
        </pc:spChg>
        <pc:spChg chg="add mod">
          <ac:chgData name="Manish Sharma" userId="b799adb9ba789c8f" providerId="LiveId" clId="{85542208-0B22-4F09-B24B-D38565084939}" dt="2022-06-05T05:50:15.406" v="282"/>
          <ac:spMkLst>
            <pc:docMk/>
            <pc:sldMk cId="3025542350" sldId="430"/>
            <ac:spMk id="14" creationId="{4D43FE44-53BF-4423-8739-A862E9D2A8A2}"/>
          </ac:spMkLst>
        </pc:spChg>
        <pc:cxnChg chg="del mod">
          <ac:chgData name="Manish Sharma" userId="b799adb9ba789c8f" providerId="LiveId" clId="{85542208-0B22-4F09-B24B-D38565084939}" dt="2022-06-05T05:48:10.455" v="280" actId="478"/>
          <ac:cxnSpMkLst>
            <pc:docMk/>
            <pc:sldMk cId="3025542350" sldId="430"/>
            <ac:cxnSpMk id="8" creationId="{BEDB9E66-2296-57A8-F141-2380DC56CEA9}"/>
          </ac:cxnSpMkLst>
        </pc:cxnChg>
        <pc:cxnChg chg="add mod">
          <ac:chgData name="Manish Sharma" userId="b799adb9ba789c8f" providerId="LiveId" clId="{85542208-0B22-4F09-B24B-D38565084939}" dt="2022-06-05T05:48:15.143" v="281"/>
          <ac:cxnSpMkLst>
            <pc:docMk/>
            <pc:sldMk cId="3025542350" sldId="430"/>
            <ac:cxnSpMk id="10" creationId="{92517876-313A-0C3C-7271-49C94B8694A3}"/>
          </ac:cxnSpMkLst>
        </pc:cxnChg>
        <pc:cxnChg chg="add mod">
          <ac:chgData name="Manish Sharma" userId="b799adb9ba789c8f" providerId="LiveId" clId="{85542208-0B22-4F09-B24B-D38565084939}" dt="2022-06-05T05:50:15.406" v="282"/>
          <ac:cxnSpMkLst>
            <pc:docMk/>
            <pc:sldMk cId="3025542350" sldId="430"/>
            <ac:cxnSpMk id="13" creationId="{C6613D71-DB74-9A4B-0658-B09D0DFFDECA}"/>
          </ac:cxnSpMkLst>
        </pc:cxnChg>
      </pc:sldChg>
      <pc:sldChg chg="del">
        <pc:chgData name="Manish Sharma" userId="b799adb9ba789c8f" providerId="LiveId" clId="{85542208-0B22-4F09-B24B-D38565084939}" dt="2022-06-04T03:25:15.864" v="0" actId="47"/>
        <pc:sldMkLst>
          <pc:docMk/>
          <pc:sldMk cId="3826694408" sldId="430"/>
        </pc:sldMkLst>
      </pc:sldChg>
      <pc:sldChg chg="del">
        <pc:chgData name="Manish Sharma" userId="b799adb9ba789c8f" providerId="LiveId" clId="{85542208-0B22-4F09-B24B-D38565084939}" dt="2022-06-04T03:25:15.864" v="0" actId="47"/>
        <pc:sldMkLst>
          <pc:docMk/>
          <pc:sldMk cId="860196464" sldId="431"/>
        </pc:sldMkLst>
      </pc:sldChg>
      <pc:sldChg chg="addSp delSp modSp new mod">
        <pc:chgData name="Manish Sharma" userId="b799adb9ba789c8f" providerId="LiveId" clId="{85542208-0B22-4F09-B24B-D38565084939}" dt="2022-06-05T05:55:45.613" v="286"/>
        <pc:sldMkLst>
          <pc:docMk/>
          <pc:sldMk cId="1821816965" sldId="431"/>
        </pc:sldMkLst>
        <pc:spChg chg="del">
          <ac:chgData name="Manish Sharma" userId="b799adb9ba789c8f" providerId="LiveId" clId="{85542208-0B22-4F09-B24B-D38565084939}" dt="2022-06-05T05:53:22.522" v="284" actId="478"/>
          <ac:spMkLst>
            <pc:docMk/>
            <pc:sldMk cId="1821816965" sldId="431"/>
            <ac:spMk id="2" creationId="{42DB9E8B-45F2-BC2B-A726-9EE024F2E74D}"/>
          </ac:spMkLst>
        </pc:spChg>
        <pc:spChg chg="del">
          <ac:chgData name="Manish Sharma" userId="b799adb9ba789c8f" providerId="LiveId" clId="{85542208-0B22-4F09-B24B-D38565084939}" dt="2022-06-05T05:53:22.522" v="284" actId="478"/>
          <ac:spMkLst>
            <pc:docMk/>
            <pc:sldMk cId="1821816965" sldId="431"/>
            <ac:spMk id="3" creationId="{5D3CAA20-9E49-A207-2043-2E69F6D50593}"/>
          </ac:spMkLst>
        </pc:spChg>
        <pc:spChg chg="mod">
          <ac:chgData name="Manish Sharma" userId="b799adb9ba789c8f" providerId="LiveId" clId="{85542208-0B22-4F09-B24B-D38565084939}" dt="2022-06-05T05:53:22.931" v="285"/>
          <ac:spMkLst>
            <pc:docMk/>
            <pc:sldMk cId="1821816965" sldId="431"/>
            <ac:spMk id="5" creationId="{6040A73C-A4B8-EE51-6A3E-537C266646FF}"/>
          </ac:spMkLst>
        </pc:spChg>
        <pc:spChg chg="mod">
          <ac:chgData name="Manish Sharma" userId="b799adb9ba789c8f" providerId="LiveId" clId="{85542208-0B22-4F09-B24B-D38565084939}" dt="2022-06-05T05:53:22.931" v="285"/>
          <ac:spMkLst>
            <pc:docMk/>
            <pc:sldMk cId="1821816965" sldId="431"/>
            <ac:spMk id="6" creationId="{7FD6C5F2-5278-911A-245D-CA6A24C3E944}"/>
          </ac:spMkLst>
        </pc:spChg>
        <pc:spChg chg="mod">
          <ac:chgData name="Manish Sharma" userId="b799adb9ba789c8f" providerId="LiveId" clId="{85542208-0B22-4F09-B24B-D38565084939}" dt="2022-06-05T05:53:22.931" v="285"/>
          <ac:spMkLst>
            <pc:docMk/>
            <pc:sldMk cId="1821816965" sldId="431"/>
            <ac:spMk id="8" creationId="{927B8EB0-488F-C586-F965-FF7B71A47F72}"/>
          </ac:spMkLst>
        </pc:spChg>
        <pc:spChg chg="mod">
          <ac:chgData name="Manish Sharma" userId="b799adb9ba789c8f" providerId="LiveId" clId="{85542208-0B22-4F09-B24B-D38565084939}" dt="2022-06-05T05:53:22.931" v="285"/>
          <ac:spMkLst>
            <pc:docMk/>
            <pc:sldMk cId="1821816965" sldId="431"/>
            <ac:spMk id="10" creationId="{FF982385-7FEA-0349-2280-816299F05218}"/>
          </ac:spMkLst>
        </pc:spChg>
        <pc:spChg chg="mod">
          <ac:chgData name="Manish Sharma" userId="b799adb9ba789c8f" providerId="LiveId" clId="{85542208-0B22-4F09-B24B-D38565084939}" dt="2022-06-05T05:53:22.931" v="285"/>
          <ac:spMkLst>
            <pc:docMk/>
            <pc:sldMk cId="1821816965" sldId="431"/>
            <ac:spMk id="11" creationId="{9D5F0010-13C3-6886-E7DB-8C2C06583553}"/>
          </ac:spMkLst>
        </pc:spChg>
        <pc:spChg chg="mod">
          <ac:chgData name="Manish Sharma" userId="b799adb9ba789c8f" providerId="LiveId" clId="{85542208-0B22-4F09-B24B-D38565084939}" dt="2022-06-05T05:55:45.613" v="286"/>
          <ac:spMkLst>
            <pc:docMk/>
            <pc:sldMk cId="1821816965" sldId="431"/>
            <ac:spMk id="13" creationId="{2DF592DC-094C-E130-E96A-A546E3EE56F2}"/>
          </ac:spMkLst>
        </pc:spChg>
        <pc:spChg chg="mod">
          <ac:chgData name="Manish Sharma" userId="b799adb9ba789c8f" providerId="LiveId" clId="{85542208-0B22-4F09-B24B-D38565084939}" dt="2022-06-05T05:55:45.613" v="286"/>
          <ac:spMkLst>
            <pc:docMk/>
            <pc:sldMk cId="1821816965" sldId="431"/>
            <ac:spMk id="14" creationId="{A8D781F5-ABAC-F3F1-576B-874D42222E51}"/>
          </ac:spMkLst>
        </pc:spChg>
        <pc:spChg chg="mod">
          <ac:chgData name="Manish Sharma" userId="b799adb9ba789c8f" providerId="LiveId" clId="{85542208-0B22-4F09-B24B-D38565084939}" dt="2022-06-05T05:55:45.613" v="286"/>
          <ac:spMkLst>
            <pc:docMk/>
            <pc:sldMk cId="1821816965" sldId="431"/>
            <ac:spMk id="16" creationId="{F0879184-A205-DC82-C740-7C8E0E694199}"/>
          </ac:spMkLst>
        </pc:spChg>
        <pc:spChg chg="mod">
          <ac:chgData name="Manish Sharma" userId="b799adb9ba789c8f" providerId="LiveId" clId="{85542208-0B22-4F09-B24B-D38565084939}" dt="2022-06-05T05:55:45.613" v="286"/>
          <ac:spMkLst>
            <pc:docMk/>
            <pc:sldMk cId="1821816965" sldId="431"/>
            <ac:spMk id="18" creationId="{EC8FDAD2-CD4C-D400-5A70-D2ADED249340}"/>
          </ac:spMkLst>
        </pc:spChg>
        <pc:spChg chg="mod">
          <ac:chgData name="Manish Sharma" userId="b799adb9ba789c8f" providerId="LiveId" clId="{85542208-0B22-4F09-B24B-D38565084939}" dt="2022-06-05T05:55:45.613" v="286"/>
          <ac:spMkLst>
            <pc:docMk/>
            <pc:sldMk cId="1821816965" sldId="431"/>
            <ac:spMk id="19" creationId="{4DB4FEB0-7E48-87EC-77C8-6AD6A52318C2}"/>
          </ac:spMkLst>
        </pc:spChg>
        <pc:spChg chg="mod">
          <ac:chgData name="Manish Sharma" userId="b799adb9ba789c8f" providerId="LiveId" clId="{85542208-0B22-4F09-B24B-D38565084939}" dt="2022-06-05T05:55:45.613" v="286"/>
          <ac:spMkLst>
            <pc:docMk/>
            <pc:sldMk cId="1821816965" sldId="431"/>
            <ac:spMk id="20" creationId="{C12C3223-0C64-1847-7173-AA3671E360AF}"/>
          </ac:spMkLst>
        </pc:spChg>
        <pc:grpChg chg="add mod">
          <ac:chgData name="Manish Sharma" userId="b799adb9ba789c8f" providerId="LiveId" clId="{85542208-0B22-4F09-B24B-D38565084939}" dt="2022-06-05T05:53:22.931" v="285"/>
          <ac:grpSpMkLst>
            <pc:docMk/>
            <pc:sldMk cId="1821816965" sldId="431"/>
            <ac:grpSpMk id="4" creationId="{CB149265-B668-AD14-DE6C-8D158705D6D0}"/>
          </ac:grpSpMkLst>
        </pc:grpChg>
        <pc:grpChg chg="add mod">
          <ac:chgData name="Manish Sharma" userId="b799adb9ba789c8f" providerId="LiveId" clId="{85542208-0B22-4F09-B24B-D38565084939}" dt="2022-06-05T05:55:45.613" v="286"/>
          <ac:grpSpMkLst>
            <pc:docMk/>
            <pc:sldMk cId="1821816965" sldId="431"/>
            <ac:grpSpMk id="12" creationId="{79E9314B-77B2-E90C-56BD-25EEBFC16D03}"/>
          </ac:grpSpMkLst>
        </pc:grpChg>
        <pc:cxnChg chg="mod">
          <ac:chgData name="Manish Sharma" userId="b799adb9ba789c8f" providerId="LiveId" clId="{85542208-0B22-4F09-B24B-D38565084939}" dt="2022-06-05T05:53:22.931" v="285"/>
          <ac:cxnSpMkLst>
            <pc:docMk/>
            <pc:sldMk cId="1821816965" sldId="431"/>
            <ac:cxnSpMk id="7" creationId="{9CDA259A-FCB7-BB5E-CD5C-6499500D7953}"/>
          </ac:cxnSpMkLst>
        </pc:cxnChg>
        <pc:cxnChg chg="mod">
          <ac:chgData name="Manish Sharma" userId="b799adb9ba789c8f" providerId="LiveId" clId="{85542208-0B22-4F09-B24B-D38565084939}" dt="2022-06-05T05:53:22.931" v="285"/>
          <ac:cxnSpMkLst>
            <pc:docMk/>
            <pc:sldMk cId="1821816965" sldId="431"/>
            <ac:cxnSpMk id="9" creationId="{44ADABA2-4C64-473A-5BD6-7BD89B3C42E5}"/>
          </ac:cxnSpMkLst>
        </pc:cxnChg>
        <pc:cxnChg chg="mod">
          <ac:chgData name="Manish Sharma" userId="b799adb9ba789c8f" providerId="LiveId" clId="{85542208-0B22-4F09-B24B-D38565084939}" dt="2022-06-05T05:55:45.613" v="286"/>
          <ac:cxnSpMkLst>
            <pc:docMk/>
            <pc:sldMk cId="1821816965" sldId="431"/>
            <ac:cxnSpMk id="15" creationId="{C97686E0-F01D-61CC-B1BC-D19AE6D005B2}"/>
          </ac:cxnSpMkLst>
        </pc:cxnChg>
        <pc:cxnChg chg="mod">
          <ac:chgData name="Manish Sharma" userId="b799adb9ba789c8f" providerId="LiveId" clId="{85542208-0B22-4F09-B24B-D38565084939}" dt="2022-06-05T05:55:45.613" v="286"/>
          <ac:cxnSpMkLst>
            <pc:docMk/>
            <pc:sldMk cId="1821816965" sldId="431"/>
            <ac:cxnSpMk id="17" creationId="{F99096F3-B519-125E-63E5-FE4F85712B04}"/>
          </ac:cxnSpMkLst>
        </pc:cxnChg>
      </pc:sldChg>
      <pc:sldChg chg="del">
        <pc:chgData name="Manish Sharma" userId="b799adb9ba789c8f" providerId="LiveId" clId="{85542208-0B22-4F09-B24B-D38565084939}" dt="2022-06-04T03:25:15.864" v="0" actId="47"/>
        <pc:sldMkLst>
          <pc:docMk/>
          <pc:sldMk cId="2618246845" sldId="432"/>
        </pc:sldMkLst>
      </pc:sldChg>
      <pc:sldChg chg="addSp delSp modSp add mod">
        <pc:chgData name="Manish Sharma" userId="b799adb9ba789c8f" providerId="LiveId" clId="{85542208-0B22-4F09-B24B-D38565084939}" dt="2022-06-05T07:47:22.654" v="301"/>
        <pc:sldMkLst>
          <pc:docMk/>
          <pc:sldMk cId="3760871201" sldId="432"/>
        </pc:sldMkLst>
        <pc:spChg chg="del">
          <ac:chgData name="Manish Sharma" userId="b799adb9ba789c8f" providerId="LiveId" clId="{85542208-0B22-4F09-B24B-D38565084939}" dt="2022-06-05T07:46:37.595" v="299" actId="478"/>
          <ac:spMkLst>
            <pc:docMk/>
            <pc:sldMk cId="3760871201" sldId="432"/>
            <ac:spMk id="2" creationId="{28E43482-787D-1528-9265-AB482FF699C5}"/>
          </ac:spMkLst>
        </pc:spChg>
        <pc:spChg chg="del mod">
          <ac:chgData name="Manish Sharma" userId="b799adb9ba789c8f" providerId="LiveId" clId="{85542208-0B22-4F09-B24B-D38565084939}" dt="2022-06-05T07:46:37.595" v="299" actId="478"/>
          <ac:spMkLst>
            <pc:docMk/>
            <pc:sldMk cId="3760871201" sldId="432"/>
            <ac:spMk id="4" creationId="{651301D6-D4BE-4871-A480-830CA2EDE061}"/>
          </ac:spMkLst>
        </pc:spChg>
        <pc:spChg chg="del mod">
          <ac:chgData name="Manish Sharma" userId="b799adb9ba789c8f" providerId="LiveId" clId="{85542208-0B22-4F09-B24B-D38565084939}" dt="2022-06-05T07:46:37.595" v="299" actId="478"/>
          <ac:spMkLst>
            <pc:docMk/>
            <pc:sldMk cId="3760871201" sldId="432"/>
            <ac:spMk id="5" creationId="{0822F158-30B0-4B8F-BCF6-37D883568F22}"/>
          </ac:spMkLst>
        </pc:spChg>
        <pc:spChg chg="del mod">
          <ac:chgData name="Manish Sharma" userId="b799adb9ba789c8f" providerId="LiveId" clId="{85542208-0B22-4F09-B24B-D38565084939}" dt="2022-06-05T07:46:37.595" v="299" actId="478"/>
          <ac:spMkLst>
            <pc:docMk/>
            <pc:sldMk cId="3760871201" sldId="432"/>
            <ac:spMk id="7" creationId="{A2EB11A6-7DD4-4D40-AD65-4D3944CFBDA8}"/>
          </ac:spMkLst>
        </pc:spChg>
        <pc:spChg chg="del">
          <ac:chgData name="Manish Sharma" userId="b799adb9ba789c8f" providerId="LiveId" clId="{85542208-0B22-4F09-B24B-D38565084939}" dt="2022-06-05T07:42:45.755" v="290" actId="478"/>
          <ac:spMkLst>
            <pc:docMk/>
            <pc:sldMk cId="3760871201" sldId="432"/>
            <ac:spMk id="9" creationId="{CA7850B2-4A4D-4A2F-8889-5A14C9EE317A}"/>
          </ac:spMkLst>
        </pc:spChg>
        <pc:spChg chg="del">
          <ac:chgData name="Manish Sharma" userId="b799adb9ba789c8f" providerId="LiveId" clId="{85542208-0B22-4F09-B24B-D38565084939}" dt="2022-06-05T07:42:45.755" v="290" actId="478"/>
          <ac:spMkLst>
            <pc:docMk/>
            <pc:sldMk cId="3760871201" sldId="432"/>
            <ac:spMk id="10" creationId="{8D4D9610-354F-4397-BC6B-8CFC9179AE84}"/>
          </ac:spMkLst>
        </pc:spChg>
        <pc:spChg chg="del">
          <ac:chgData name="Manish Sharma" userId="b799adb9ba789c8f" providerId="LiveId" clId="{85542208-0B22-4F09-B24B-D38565084939}" dt="2022-06-05T07:42:45.755" v="290" actId="478"/>
          <ac:spMkLst>
            <pc:docMk/>
            <pc:sldMk cId="3760871201" sldId="432"/>
            <ac:spMk id="12" creationId="{E8B3CE1B-BBD0-43E2-8060-D88E9BA08233}"/>
          </ac:spMkLst>
        </pc:spChg>
        <pc:spChg chg="del">
          <ac:chgData name="Manish Sharma" userId="b799adb9ba789c8f" providerId="LiveId" clId="{85542208-0B22-4F09-B24B-D38565084939}" dt="2022-06-05T07:42:45.755" v="290" actId="478"/>
          <ac:spMkLst>
            <pc:docMk/>
            <pc:sldMk cId="3760871201" sldId="432"/>
            <ac:spMk id="14" creationId="{95B5C57E-F1E9-FF5A-35AA-E736EF3C1553}"/>
          </ac:spMkLst>
        </pc:spChg>
        <pc:spChg chg="add del mod">
          <ac:chgData name="Manish Sharma" userId="b799adb9ba789c8f" providerId="LiveId" clId="{85542208-0B22-4F09-B24B-D38565084939}" dt="2022-06-05T07:46:37.595" v="299" actId="478"/>
          <ac:spMkLst>
            <pc:docMk/>
            <pc:sldMk cId="3760871201" sldId="432"/>
            <ac:spMk id="15" creationId="{5217C616-ED28-5531-5B0D-9CDB7D54FA13}"/>
          </ac:spMkLst>
        </pc:spChg>
        <pc:spChg chg="add del mod">
          <ac:chgData name="Manish Sharma" userId="b799adb9ba789c8f" providerId="LiveId" clId="{85542208-0B22-4F09-B24B-D38565084939}" dt="2022-06-05T07:46:37.595" v="299" actId="478"/>
          <ac:spMkLst>
            <pc:docMk/>
            <pc:sldMk cId="3760871201" sldId="432"/>
            <ac:spMk id="17" creationId="{54ADC9C0-A0D1-8D7F-1AFF-91D3D4B62B9E}"/>
          </ac:spMkLst>
        </pc:spChg>
        <pc:spChg chg="add mod">
          <ac:chgData name="Manish Sharma" userId="b799adb9ba789c8f" providerId="LiveId" clId="{85542208-0B22-4F09-B24B-D38565084939}" dt="2022-06-05T07:46:48.194" v="300"/>
          <ac:spMkLst>
            <pc:docMk/>
            <pc:sldMk cId="3760871201" sldId="432"/>
            <ac:spMk id="21" creationId="{AB1FA59C-2DC5-6D46-B6AF-D53381B53CE1}"/>
          </ac:spMkLst>
        </pc:spChg>
        <pc:spChg chg="add mod">
          <ac:chgData name="Manish Sharma" userId="b799adb9ba789c8f" providerId="LiveId" clId="{85542208-0B22-4F09-B24B-D38565084939}" dt="2022-06-05T07:46:48.194" v="300"/>
          <ac:spMkLst>
            <pc:docMk/>
            <pc:sldMk cId="3760871201" sldId="432"/>
            <ac:spMk id="22" creationId="{CC987BEF-D074-9D58-3162-5A6D45B471C3}"/>
          </ac:spMkLst>
        </pc:spChg>
        <pc:spChg chg="add mod">
          <ac:chgData name="Manish Sharma" userId="b799adb9ba789c8f" providerId="LiveId" clId="{85542208-0B22-4F09-B24B-D38565084939}" dt="2022-06-05T07:46:48.194" v="300"/>
          <ac:spMkLst>
            <pc:docMk/>
            <pc:sldMk cId="3760871201" sldId="432"/>
            <ac:spMk id="24" creationId="{2449AE66-52A2-F6FB-9BE5-D9F2A71F69EA}"/>
          </ac:spMkLst>
        </pc:spChg>
        <pc:spChg chg="add mod">
          <ac:chgData name="Manish Sharma" userId="b799adb9ba789c8f" providerId="LiveId" clId="{85542208-0B22-4F09-B24B-D38565084939}" dt="2022-06-05T07:46:48.194" v="300"/>
          <ac:spMkLst>
            <pc:docMk/>
            <pc:sldMk cId="3760871201" sldId="432"/>
            <ac:spMk id="25" creationId="{066A5BE6-7212-673B-63BE-2B00EA3F0E08}"/>
          </ac:spMkLst>
        </pc:spChg>
        <pc:spChg chg="add mod">
          <ac:chgData name="Manish Sharma" userId="b799adb9ba789c8f" providerId="LiveId" clId="{85542208-0B22-4F09-B24B-D38565084939}" dt="2022-06-05T07:47:22.654" v="301"/>
          <ac:spMkLst>
            <pc:docMk/>
            <pc:sldMk cId="3760871201" sldId="432"/>
            <ac:spMk id="28" creationId="{1E677E62-9355-4D8B-FFA9-FAF3487EDED0}"/>
          </ac:spMkLst>
        </pc:spChg>
        <pc:spChg chg="add mod">
          <ac:chgData name="Manish Sharma" userId="b799adb9ba789c8f" providerId="LiveId" clId="{85542208-0B22-4F09-B24B-D38565084939}" dt="2022-06-05T07:47:22.654" v="301"/>
          <ac:spMkLst>
            <pc:docMk/>
            <pc:sldMk cId="3760871201" sldId="432"/>
            <ac:spMk id="29" creationId="{28E682DD-ED82-5E7B-10AC-C7537BE98426}"/>
          </ac:spMkLst>
        </pc:spChg>
        <pc:spChg chg="add mod">
          <ac:chgData name="Manish Sharma" userId="b799adb9ba789c8f" providerId="LiveId" clId="{85542208-0B22-4F09-B24B-D38565084939}" dt="2022-06-05T07:47:22.654" v="301"/>
          <ac:spMkLst>
            <pc:docMk/>
            <pc:sldMk cId="3760871201" sldId="432"/>
            <ac:spMk id="32" creationId="{3D65897E-9893-7690-A286-57FA9A603495}"/>
          </ac:spMkLst>
        </pc:spChg>
        <pc:spChg chg="add mod">
          <ac:chgData name="Manish Sharma" userId="b799adb9ba789c8f" providerId="LiveId" clId="{85542208-0B22-4F09-B24B-D38565084939}" dt="2022-06-05T07:47:22.654" v="301"/>
          <ac:spMkLst>
            <pc:docMk/>
            <pc:sldMk cId="3760871201" sldId="432"/>
            <ac:spMk id="33" creationId="{890B8703-2639-A113-03CC-FEA212EF2EAD}"/>
          </ac:spMkLst>
        </pc:spChg>
        <pc:cxnChg chg="del mod">
          <ac:chgData name="Manish Sharma" userId="b799adb9ba789c8f" providerId="LiveId" clId="{85542208-0B22-4F09-B24B-D38565084939}" dt="2022-06-05T07:46:37.595" v="299" actId="478"/>
          <ac:cxnSpMkLst>
            <pc:docMk/>
            <pc:sldMk cId="3760871201" sldId="432"/>
            <ac:cxnSpMk id="6" creationId="{B92B65E5-2422-4F2D-A424-544E67074FCB}"/>
          </ac:cxnSpMkLst>
        </pc:cxnChg>
        <pc:cxnChg chg="del mod">
          <ac:chgData name="Manish Sharma" userId="b799adb9ba789c8f" providerId="LiveId" clId="{85542208-0B22-4F09-B24B-D38565084939}" dt="2022-06-05T07:46:37.595" v="299" actId="478"/>
          <ac:cxnSpMkLst>
            <pc:docMk/>
            <pc:sldMk cId="3760871201" sldId="432"/>
            <ac:cxnSpMk id="8" creationId="{190976C9-A2B6-45EF-A38F-09544B7A3119}"/>
          </ac:cxnSpMkLst>
        </pc:cxnChg>
        <pc:cxnChg chg="del mod">
          <ac:chgData name="Manish Sharma" userId="b799adb9ba789c8f" providerId="LiveId" clId="{85542208-0B22-4F09-B24B-D38565084939}" dt="2022-06-05T07:42:45.755" v="290" actId="478"/>
          <ac:cxnSpMkLst>
            <pc:docMk/>
            <pc:sldMk cId="3760871201" sldId="432"/>
            <ac:cxnSpMk id="11" creationId="{D0425920-C738-43C4-B80D-8CA5B6ECAD3B}"/>
          </ac:cxnSpMkLst>
        </pc:cxnChg>
        <pc:cxnChg chg="del mod">
          <ac:chgData name="Manish Sharma" userId="b799adb9ba789c8f" providerId="LiveId" clId="{85542208-0B22-4F09-B24B-D38565084939}" dt="2022-06-05T07:42:45.755" v="290" actId="478"/>
          <ac:cxnSpMkLst>
            <pc:docMk/>
            <pc:sldMk cId="3760871201" sldId="432"/>
            <ac:cxnSpMk id="13" creationId="{6C0C7FE9-A7C7-4313-A265-01AEF352E961}"/>
          </ac:cxnSpMkLst>
        </pc:cxnChg>
        <pc:cxnChg chg="add del mod">
          <ac:chgData name="Manish Sharma" userId="b799adb9ba789c8f" providerId="LiveId" clId="{85542208-0B22-4F09-B24B-D38565084939}" dt="2022-06-05T07:46:37.595" v="299" actId="478"/>
          <ac:cxnSpMkLst>
            <pc:docMk/>
            <pc:sldMk cId="3760871201" sldId="432"/>
            <ac:cxnSpMk id="16" creationId="{344A73A0-8937-365B-7335-1B40E4C08F23}"/>
          </ac:cxnSpMkLst>
        </pc:cxnChg>
        <pc:cxnChg chg="add del mod">
          <ac:chgData name="Manish Sharma" userId="b799adb9ba789c8f" providerId="LiveId" clId="{85542208-0B22-4F09-B24B-D38565084939}" dt="2022-06-05T07:46:37.595" v="299" actId="478"/>
          <ac:cxnSpMkLst>
            <pc:docMk/>
            <pc:sldMk cId="3760871201" sldId="432"/>
            <ac:cxnSpMk id="18" creationId="{9D06E2C5-10B7-9DFB-0CCC-DC51F38B7B95}"/>
          </ac:cxnSpMkLst>
        </pc:cxnChg>
        <pc:cxnChg chg="add del mod">
          <ac:chgData name="Manish Sharma" userId="b799adb9ba789c8f" providerId="LiveId" clId="{85542208-0B22-4F09-B24B-D38565084939}" dt="2022-06-05T07:46:37.595" v="299" actId="478"/>
          <ac:cxnSpMkLst>
            <pc:docMk/>
            <pc:sldMk cId="3760871201" sldId="432"/>
            <ac:cxnSpMk id="19" creationId="{322FEC0A-F795-B7C4-70DE-2F66B849F7C0}"/>
          </ac:cxnSpMkLst>
        </pc:cxnChg>
        <pc:cxnChg chg="add del mod">
          <ac:chgData name="Manish Sharma" userId="b799adb9ba789c8f" providerId="LiveId" clId="{85542208-0B22-4F09-B24B-D38565084939}" dt="2022-06-05T07:46:37.595" v="299" actId="478"/>
          <ac:cxnSpMkLst>
            <pc:docMk/>
            <pc:sldMk cId="3760871201" sldId="432"/>
            <ac:cxnSpMk id="20" creationId="{D62CD188-0E36-A5B9-045C-8771C0049509}"/>
          </ac:cxnSpMkLst>
        </pc:cxnChg>
        <pc:cxnChg chg="add mod">
          <ac:chgData name="Manish Sharma" userId="b799adb9ba789c8f" providerId="LiveId" clId="{85542208-0B22-4F09-B24B-D38565084939}" dt="2022-06-05T07:46:48.194" v="300"/>
          <ac:cxnSpMkLst>
            <pc:docMk/>
            <pc:sldMk cId="3760871201" sldId="432"/>
            <ac:cxnSpMk id="23" creationId="{B1C45C25-184D-405F-5228-6F24D492C129}"/>
          </ac:cxnSpMkLst>
        </pc:cxnChg>
        <pc:cxnChg chg="add mod">
          <ac:chgData name="Manish Sharma" userId="b799adb9ba789c8f" providerId="LiveId" clId="{85542208-0B22-4F09-B24B-D38565084939}" dt="2022-06-05T07:46:48.194" v="300"/>
          <ac:cxnSpMkLst>
            <pc:docMk/>
            <pc:sldMk cId="3760871201" sldId="432"/>
            <ac:cxnSpMk id="26" creationId="{46746DFB-8FE0-CEF2-59A7-94B5AED9A4EA}"/>
          </ac:cxnSpMkLst>
        </pc:cxnChg>
        <pc:cxnChg chg="add mod">
          <ac:chgData name="Manish Sharma" userId="b799adb9ba789c8f" providerId="LiveId" clId="{85542208-0B22-4F09-B24B-D38565084939}" dt="2022-06-05T07:46:48.194" v="300"/>
          <ac:cxnSpMkLst>
            <pc:docMk/>
            <pc:sldMk cId="3760871201" sldId="432"/>
            <ac:cxnSpMk id="27" creationId="{CDC56B80-5437-C7E9-3451-5C00DD39A3BB}"/>
          </ac:cxnSpMkLst>
        </pc:cxnChg>
        <pc:cxnChg chg="add mod">
          <ac:chgData name="Manish Sharma" userId="b799adb9ba789c8f" providerId="LiveId" clId="{85542208-0B22-4F09-B24B-D38565084939}" dt="2022-06-05T07:47:22.654" v="301"/>
          <ac:cxnSpMkLst>
            <pc:docMk/>
            <pc:sldMk cId="3760871201" sldId="432"/>
            <ac:cxnSpMk id="30" creationId="{82024334-099E-93D9-6AFE-950BB3278280}"/>
          </ac:cxnSpMkLst>
        </pc:cxnChg>
        <pc:cxnChg chg="add mod">
          <ac:chgData name="Manish Sharma" userId="b799adb9ba789c8f" providerId="LiveId" clId="{85542208-0B22-4F09-B24B-D38565084939}" dt="2022-06-05T07:47:22.654" v="301"/>
          <ac:cxnSpMkLst>
            <pc:docMk/>
            <pc:sldMk cId="3760871201" sldId="432"/>
            <ac:cxnSpMk id="31" creationId="{BC17553A-AF22-42FA-AF50-1AFBC65DBADE}"/>
          </ac:cxnSpMkLst>
        </pc:cxnChg>
        <pc:cxnChg chg="add mod">
          <ac:chgData name="Manish Sharma" userId="b799adb9ba789c8f" providerId="LiveId" clId="{85542208-0B22-4F09-B24B-D38565084939}" dt="2022-06-05T07:47:22.654" v="301"/>
          <ac:cxnSpMkLst>
            <pc:docMk/>
            <pc:sldMk cId="3760871201" sldId="432"/>
            <ac:cxnSpMk id="34" creationId="{29F0DED5-A27E-2DE3-E622-C2961BE6ED1E}"/>
          </ac:cxnSpMkLst>
        </pc:cxnChg>
      </pc:sldChg>
      <pc:sldChg chg="add">
        <pc:chgData name="Manish Sharma" userId="b799adb9ba789c8f" providerId="LiveId" clId="{85542208-0B22-4F09-B24B-D38565084939}" dt="2022-06-05T09:54:15.926" v="304"/>
        <pc:sldMkLst>
          <pc:docMk/>
          <pc:sldMk cId="860196464" sldId="433"/>
        </pc:sldMkLst>
      </pc:sldChg>
      <pc:sldChg chg="del">
        <pc:chgData name="Manish Sharma" userId="b799adb9ba789c8f" providerId="LiveId" clId="{85542208-0B22-4F09-B24B-D38565084939}" dt="2022-06-04T03:25:15.864" v="0" actId="47"/>
        <pc:sldMkLst>
          <pc:docMk/>
          <pc:sldMk cId="3587676661" sldId="433"/>
        </pc:sldMkLst>
      </pc:sldChg>
      <pc:sldChg chg="del">
        <pc:chgData name="Manish Sharma" userId="b799adb9ba789c8f" providerId="LiveId" clId="{85542208-0B22-4F09-B24B-D38565084939}" dt="2022-06-04T03:25:15.864" v="0" actId="47"/>
        <pc:sldMkLst>
          <pc:docMk/>
          <pc:sldMk cId="350782922" sldId="434"/>
        </pc:sldMkLst>
      </pc:sldChg>
      <pc:sldChg chg="addSp delSp modSp new mod">
        <pc:chgData name="Manish Sharma" userId="b799adb9ba789c8f" providerId="LiveId" clId="{85542208-0B22-4F09-B24B-D38565084939}" dt="2022-06-05T10:35:11.935" v="348" actId="20577"/>
        <pc:sldMkLst>
          <pc:docMk/>
          <pc:sldMk cId="3333941658" sldId="434"/>
        </pc:sldMkLst>
        <pc:spChg chg="mod">
          <ac:chgData name="Manish Sharma" userId="b799adb9ba789c8f" providerId="LiveId" clId="{85542208-0B22-4F09-B24B-D38565084939}" dt="2022-06-05T10:35:11.935" v="348" actId="20577"/>
          <ac:spMkLst>
            <pc:docMk/>
            <pc:sldMk cId="3333941658" sldId="434"/>
            <ac:spMk id="2" creationId="{5EC6CE7E-7D26-F45E-49D5-196DDFF3D680}"/>
          </ac:spMkLst>
        </pc:spChg>
        <pc:spChg chg="add del mod">
          <ac:chgData name="Manish Sharma" userId="b799adb9ba789c8f" providerId="LiveId" clId="{85542208-0B22-4F09-B24B-D38565084939}" dt="2022-06-05T10:34:59.345" v="347" actId="33524"/>
          <ac:spMkLst>
            <pc:docMk/>
            <pc:sldMk cId="3333941658" sldId="434"/>
            <ac:spMk id="3" creationId="{A9E3A360-9D6C-6BAD-EBC6-CE479F097603}"/>
          </ac:spMkLst>
        </pc:spChg>
        <pc:spChg chg="add del mod">
          <ac:chgData name="Manish Sharma" userId="b799adb9ba789c8f" providerId="LiveId" clId="{85542208-0B22-4F09-B24B-D38565084939}" dt="2022-06-05T10:34:01.119" v="332"/>
          <ac:spMkLst>
            <pc:docMk/>
            <pc:sldMk cId="3333941658" sldId="434"/>
            <ac:spMk id="4" creationId="{21564314-F16C-D52B-150D-99CFEDD5D76A}"/>
          </ac:spMkLst>
        </pc:spChg>
      </pc:sldChg>
      <pc:sldChg chg="modSp new mod">
        <pc:chgData name="Manish Sharma" userId="b799adb9ba789c8f" providerId="LiveId" clId="{85542208-0B22-4F09-B24B-D38565084939}" dt="2022-06-05T10:37:13.940" v="401" actId="33524"/>
        <pc:sldMkLst>
          <pc:docMk/>
          <pc:sldMk cId="292172318" sldId="435"/>
        </pc:sldMkLst>
        <pc:spChg chg="mod">
          <ac:chgData name="Manish Sharma" userId="b799adb9ba789c8f" providerId="LiveId" clId="{85542208-0B22-4F09-B24B-D38565084939}" dt="2022-06-05T10:36:06.549" v="360"/>
          <ac:spMkLst>
            <pc:docMk/>
            <pc:sldMk cId="292172318" sldId="435"/>
            <ac:spMk id="2" creationId="{89178C51-E06E-44DB-8716-E6D17C1DD6ED}"/>
          </ac:spMkLst>
        </pc:spChg>
        <pc:spChg chg="mod">
          <ac:chgData name="Manish Sharma" userId="b799adb9ba789c8f" providerId="LiveId" clId="{85542208-0B22-4F09-B24B-D38565084939}" dt="2022-06-05T10:37:13.940" v="401" actId="33524"/>
          <ac:spMkLst>
            <pc:docMk/>
            <pc:sldMk cId="292172318" sldId="435"/>
            <ac:spMk id="3" creationId="{A5658F1F-2996-4B92-5088-9CBC3A01BE4D}"/>
          </ac:spMkLst>
        </pc:spChg>
      </pc:sldChg>
      <pc:sldChg chg="del">
        <pc:chgData name="Manish Sharma" userId="b799adb9ba789c8f" providerId="LiveId" clId="{85542208-0B22-4F09-B24B-D38565084939}" dt="2022-06-04T03:25:15.864" v="0" actId="47"/>
        <pc:sldMkLst>
          <pc:docMk/>
          <pc:sldMk cId="814383446" sldId="435"/>
        </pc:sldMkLst>
      </pc:sldChg>
      <pc:sldChg chg="modSp add mod">
        <pc:chgData name="Manish Sharma" userId="b799adb9ba789c8f" providerId="LiveId" clId="{85542208-0B22-4F09-B24B-D38565084939}" dt="2022-06-05T11:26:13.162" v="571" actId="20577"/>
        <pc:sldMkLst>
          <pc:docMk/>
          <pc:sldMk cId="3587676661" sldId="436"/>
        </pc:sldMkLst>
        <pc:spChg chg="mod">
          <ac:chgData name="Manish Sharma" userId="b799adb9ba789c8f" providerId="LiveId" clId="{85542208-0B22-4F09-B24B-D38565084939}" dt="2022-06-05T11:26:13.162" v="571" actId="20577"/>
          <ac:spMkLst>
            <pc:docMk/>
            <pc:sldMk cId="3587676661" sldId="436"/>
            <ac:spMk id="3" creationId="{79C3D550-2D0F-BFC2-F7FE-2E084027B9B0}"/>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12/3/2023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12/3/2023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mozilla.org/en-US/docs/Web/JavaScript/JavaScript_technologies_overview" TargetMode="External"/><Relationship Id="rId2" Type="http://schemas.openxmlformats.org/officeDocument/2006/relationships/hyperlink" Target="https://compat-table.github.io/compat-table/es2016plu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a:t>
            </a:r>
          </a:p>
          <a:p>
            <a:pPr lvl="1"/>
            <a:r>
              <a:rPr lang="en-US" dirty="0"/>
              <a:t>Using const</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dirty="0"/>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dirty="0"/>
              <a:t>JavaScript Engine </a:t>
            </a:r>
            <a:r>
              <a:rPr lang="en-US" dirty="0"/>
              <a:t>handles mutable and immutable objects differently.</a:t>
            </a:r>
          </a:p>
          <a:p>
            <a:r>
              <a:rPr lang="en-US" dirty="0"/>
              <a:t>Immutable are quicker to access than mutable objects.</a:t>
            </a:r>
          </a:p>
          <a:p>
            <a:r>
              <a:rPr lang="en-US" dirty="0"/>
              <a:t>Mutable objects are great to use when you need to change the size of the object, example array, set etc.. </a:t>
            </a:r>
          </a:p>
          <a:p>
            <a:r>
              <a:rPr lang="en-US" dirty="0"/>
              <a:t>Immutable are used when you need to ensure that the object you made will always stay the same.</a:t>
            </a:r>
          </a:p>
          <a:p>
            <a:r>
              <a:rPr lang="en-US" dirty="0"/>
              <a:t>Immutable objects are fundamentally expensive to “change”, because doing so involves creating a copy. </a:t>
            </a:r>
          </a:p>
          <a:p>
            <a:r>
              <a:rPr lang="en-US" dirty="0"/>
              <a:t>Changing mutable objects is cheap.</a:t>
            </a:r>
            <a:endParaRPr lang="en-IN" dirty="0"/>
          </a:p>
        </p:txBody>
      </p:sp>
    </p:spTree>
    <p:extLst>
      <p:ext uri="{BB962C8B-B14F-4D97-AF65-F5344CB8AC3E}">
        <p14:creationId xmlns:p14="http://schemas.microsoft.com/office/powerpoint/2010/main" val="174573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dirty="0"/>
              <a:t>Statements &amp; Loops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Theme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lstStyle/>
          <a:p>
            <a:r>
              <a:rPr lang="en-US" dirty="0"/>
              <a:t>The rest operator (…) allows us to call a function with any number of arguments and then access those excess arguments as an array. The rest operator also allows us in </a:t>
            </a:r>
            <a:r>
              <a:rPr lang="en-US" dirty="0" err="1"/>
              <a:t>destructuring</a:t>
            </a:r>
            <a:r>
              <a:rPr lang="en-US" dirty="0"/>
              <a:t> array or objects.</a:t>
            </a:r>
          </a:p>
          <a:p>
            <a:r>
              <a:rPr lang="en-US" dirty="0"/>
              <a:t>The spread operator (…) allows us to expand an </a:t>
            </a:r>
            <a:r>
              <a:rPr lang="en-US" dirty="0" err="1"/>
              <a:t>iterable</a:t>
            </a:r>
            <a:r>
              <a:rPr lang="en-US" dirty="0"/>
              <a:t> like array into its individual elements.</a:t>
            </a:r>
          </a:p>
        </p:txBody>
      </p:sp>
    </p:spTree>
    <p:extLst>
      <p:ext uri="{BB962C8B-B14F-4D97-AF65-F5344CB8AC3E}">
        <p14:creationId xmlns:p14="http://schemas.microsoft.com/office/powerpoint/2010/main" val="72950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BD09-1079-0DA8-C371-AA6B471D7C90}"/>
              </a:ext>
            </a:extLst>
          </p:cNvPr>
          <p:cNvSpPr>
            <a:spLocks noGrp="1"/>
          </p:cNvSpPr>
          <p:nvPr>
            <p:ph type="title"/>
          </p:nvPr>
        </p:nvSpPr>
        <p:spPr/>
        <p:txBody>
          <a:bodyPr/>
          <a:lstStyle/>
          <a:p>
            <a:r>
              <a:rPr lang="en-US" dirty="0"/>
              <a:t>Reference Vs Shallow Vs Deep Copy</a:t>
            </a:r>
            <a:endParaRPr lang="en-IN" dirty="0"/>
          </a:p>
        </p:txBody>
      </p:sp>
      <p:sp>
        <p:nvSpPr>
          <p:cNvPr id="4" name="TextBox 3">
            <a:extLst>
              <a:ext uri="{FF2B5EF4-FFF2-40B4-BE49-F238E27FC236}">
                <a16:creationId xmlns:a16="http://schemas.microsoft.com/office/drawing/2014/main" id="{DECE4110-ACDF-0A85-6334-2220F60294E7}"/>
              </a:ext>
            </a:extLst>
          </p:cNvPr>
          <p:cNvSpPr txBox="1"/>
          <p:nvPr/>
        </p:nvSpPr>
        <p:spPr>
          <a:xfrm>
            <a:off x="475909" y="2016289"/>
            <a:ext cx="572593" cy="369332"/>
          </a:xfrm>
          <a:prstGeom prst="rect">
            <a:avLst/>
          </a:prstGeom>
          <a:noFill/>
        </p:spPr>
        <p:txBody>
          <a:bodyPr wrap="none" rtlCol="0">
            <a:spAutoFit/>
          </a:bodyPr>
          <a:lstStyle/>
          <a:p>
            <a:r>
              <a:rPr lang="en-US" dirty="0"/>
              <a:t>arr1</a:t>
            </a:r>
            <a:endParaRPr lang="en-IN" dirty="0"/>
          </a:p>
        </p:txBody>
      </p:sp>
      <p:sp>
        <p:nvSpPr>
          <p:cNvPr id="5" name="Rectangle 4">
            <a:extLst>
              <a:ext uri="{FF2B5EF4-FFF2-40B4-BE49-F238E27FC236}">
                <a16:creationId xmlns:a16="http://schemas.microsoft.com/office/drawing/2014/main" id="{C3EE3984-8B3D-F8B5-10F9-4CAFB194AC03}"/>
              </a:ext>
            </a:extLst>
          </p:cNvPr>
          <p:cNvSpPr/>
          <p:nvPr/>
        </p:nvSpPr>
        <p:spPr>
          <a:xfrm>
            <a:off x="783769" y="2385622"/>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C84CE14-2E7E-7030-E128-E470348116B0}"/>
              </a:ext>
            </a:extLst>
          </p:cNvPr>
          <p:cNvSpPr/>
          <p:nvPr/>
        </p:nvSpPr>
        <p:spPr>
          <a:xfrm>
            <a:off x="1567543" y="3036826"/>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7" name="Rectangle 6">
            <a:extLst>
              <a:ext uri="{FF2B5EF4-FFF2-40B4-BE49-F238E27FC236}">
                <a16:creationId xmlns:a16="http://schemas.microsoft.com/office/drawing/2014/main" id="{FF2D26E9-083E-C2E9-1603-0437A5105CF5}"/>
              </a:ext>
            </a:extLst>
          </p:cNvPr>
          <p:cNvSpPr/>
          <p:nvPr/>
        </p:nvSpPr>
        <p:spPr>
          <a:xfrm>
            <a:off x="2057400" y="3036825"/>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8" name="Rectangle 7">
            <a:extLst>
              <a:ext uri="{FF2B5EF4-FFF2-40B4-BE49-F238E27FC236}">
                <a16:creationId xmlns:a16="http://schemas.microsoft.com/office/drawing/2014/main" id="{A594B384-9F3C-5CD0-572A-A033A8647347}"/>
              </a:ext>
            </a:extLst>
          </p:cNvPr>
          <p:cNvSpPr/>
          <p:nvPr/>
        </p:nvSpPr>
        <p:spPr>
          <a:xfrm>
            <a:off x="2547257"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9" name="Rectangle 8">
            <a:extLst>
              <a:ext uri="{FF2B5EF4-FFF2-40B4-BE49-F238E27FC236}">
                <a16:creationId xmlns:a16="http://schemas.microsoft.com/office/drawing/2014/main" id="{C2455F11-C5FE-71A2-8736-5724216213CE}"/>
              </a:ext>
            </a:extLst>
          </p:cNvPr>
          <p:cNvSpPr/>
          <p:nvPr/>
        </p:nvSpPr>
        <p:spPr>
          <a:xfrm>
            <a:off x="3037114"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10" name="Rectangle 9">
            <a:extLst>
              <a:ext uri="{FF2B5EF4-FFF2-40B4-BE49-F238E27FC236}">
                <a16:creationId xmlns:a16="http://schemas.microsoft.com/office/drawing/2014/main" id="{275A95B1-313E-8A9C-6118-08D98217E120}"/>
              </a:ext>
            </a:extLst>
          </p:cNvPr>
          <p:cNvSpPr/>
          <p:nvPr/>
        </p:nvSpPr>
        <p:spPr>
          <a:xfrm>
            <a:off x="3526971" y="303682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9CFAB382-C24D-9A41-508B-9064ECE75B47}"/>
              </a:ext>
            </a:extLst>
          </p:cNvPr>
          <p:cNvSpPr/>
          <p:nvPr/>
        </p:nvSpPr>
        <p:spPr>
          <a:xfrm>
            <a:off x="4177394" y="374848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12" name="Rectangle 11">
            <a:extLst>
              <a:ext uri="{FF2B5EF4-FFF2-40B4-BE49-F238E27FC236}">
                <a16:creationId xmlns:a16="http://schemas.microsoft.com/office/drawing/2014/main" id="{045E8ED3-DB01-EDBB-BF35-8DB67AFB3F4B}"/>
              </a:ext>
            </a:extLst>
          </p:cNvPr>
          <p:cNvSpPr/>
          <p:nvPr/>
        </p:nvSpPr>
        <p:spPr>
          <a:xfrm>
            <a:off x="4667251" y="3748479"/>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endParaRPr lang="en-IN" dirty="0"/>
          </a:p>
        </p:txBody>
      </p:sp>
      <p:cxnSp>
        <p:nvCxnSpPr>
          <p:cNvPr id="14" name="Straight Arrow Connector 13">
            <a:extLst>
              <a:ext uri="{FF2B5EF4-FFF2-40B4-BE49-F238E27FC236}">
                <a16:creationId xmlns:a16="http://schemas.microsoft.com/office/drawing/2014/main" id="{DD362B84-3C35-00E0-6D60-54FAEC8C8CCF}"/>
              </a:ext>
            </a:extLst>
          </p:cNvPr>
          <p:cNvCxnSpPr>
            <a:stCxn id="5" idx="2"/>
            <a:endCxn id="6" idx="1"/>
          </p:cNvCxnSpPr>
          <p:nvPr/>
        </p:nvCxnSpPr>
        <p:spPr>
          <a:xfrm>
            <a:off x="1070066" y="2865375"/>
            <a:ext cx="497477" cy="4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7E9355-5ED5-95ED-DC8B-778362F17191}"/>
              </a:ext>
            </a:extLst>
          </p:cNvPr>
          <p:cNvCxnSpPr>
            <a:stCxn id="10" idx="2"/>
            <a:endCxn id="11" idx="1"/>
          </p:cNvCxnSpPr>
          <p:nvPr/>
        </p:nvCxnSpPr>
        <p:spPr>
          <a:xfrm>
            <a:off x="3771900" y="3534845"/>
            <a:ext cx="405494" cy="46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3869069-A8DE-46DE-F3DE-8C0BE127B2BC}"/>
              </a:ext>
            </a:extLst>
          </p:cNvPr>
          <p:cNvSpPr txBox="1"/>
          <p:nvPr/>
        </p:nvSpPr>
        <p:spPr>
          <a:xfrm>
            <a:off x="357560" y="1690688"/>
            <a:ext cx="1588705" cy="369332"/>
          </a:xfrm>
          <a:prstGeom prst="rect">
            <a:avLst/>
          </a:prstGeom>
          <a:noFill/>
        </p:spPr>
        <p:txBody>
          <a:bodyPr wrap="none" rtlCol="0">
            <a:spAutoFit/>
          </a:bodyPr>
          <a:lstStyle/>
          <a:p>
            <a:r>
              <a:rPr lang="en-US" dirty="0"/>
              <a:t>var arr2 = arr1;</a:t>
            </a:r>
            <a:endParaRPr lang="en-IN" dirty="0"/>
          </a:p>
        </p:txBody>
      </p:sp>
      <p:sp>
        <p:nvSpPr>
          <p:cNvPr id="22" name="TextBox 21">
            <a:extLst>
              <a:ext uri="{FF2B5EF4-FFF2-40B4-BE49-F238E27FC236}">
                <a16:creationId xmlns:a16="http://schemas.microsoft.com/office/drawing/2014/main" id="{0AE0D5F5-E6DB-65C4-5869-F0955DBE376A}"/>
              </a:ext>
            </a:extLst>
          </p:cNvPr>
          <p:cNvSpPr txBox="1"/>
          <p:nvPr/>
        </p:nvSpPr>
        <p:spPr>
          <a:xfrm>
            <a:off x="1151913" y="2016289"/>
            <a:ext cx="626609" cy="369332"/>
          </a:xfrm>
          <a:prstGeom prst="rect">
            <a:avLst/>
          </a:prstGeom>
          <a:noFill/>
        </p:spPr>
        <p:txBody>
          <a:bodyPr wrap="square">
            <a:spAutoFit/>
          </a:bodyPr>
          <a:lstStyle/>
          <a:p>
            <a:r>
              <a:rPr lang="en-US" dirty="0"/>
              <a:t>arr2</a:t>
            </a:r>
            <a:endParaRPr lang="en-IN" dirty="0"/>
          </a:p>
        </p:txBody>
      </p:sp>
      <p:sp>
        <p:nvSpPr>
          <p:cNvPr id="23" name="TextBox 22">
            <a:extLst>
              <a:ext uri="{FF2B5EF4-FFF2-40B4-BE49-F238E27FC236}">
                <a16:creationId xmlns:a16="http://schemas.microsoft.com/office/drawing/2014/main" id="{8E26ACAA-35AC-447C-9C90-8172515A529D}"/>
              </a:ext>
            </a:extLst>
          </p:cNvPr>
          <p:cNvSpPr txBox="1"/>
          <p:nvPr/>
        </p:nvSpPr>
        <p:spPr>
          <a:xfrm>
            <a:off x="6153150" y="1728941"/>
            <a:ext cx="1888466" cy="369332"/>
          </a:xfrm>
          <a:prstGeom prst="rect">
            <a:avLst/>
          </a:prstGeom>
          <a:noFill/>
        </p:spPr>
        <p:txBody>
          <a:bodyPr wrap="none" rtlCol="0">
            <a:spAutoFit/>
          </a:bodyPr>
          <a:lstStyle/>
          <a:p>
            <a:r>
              <a:rPr lang="en-US" dirty="0"/>
              <a:t>var arr2 = […arr1];</a:t>
            </a:r>
            <a:endParaRPr lang="en-IN" dirty="0"/>
          </a:p>
        </p:txBody>
      </p:sp>
      <p:sp>
        <p:nvSpPr>
          <p:cNvPr id="24" name="Rectangle 23">
            <a:extLst>
              <a:ext uri="{FF2B5EF4-FFF2-40B4-BE49-F238E27FC236}">
                <a16:creationId xmlns:a16="http://schemas.microsoft.com/office/drawing/2014/main" id="{3590BC35-0DE2-10FF-BDF6-D1277C4D3625}"/>
              </a:ext>
            </a:extLst>
          </p:cNvPr>
          <p:cNvSpPr/>
          <p:nvPr/>
        </p:nvSpPr>
        <p:spPr>
          <a:xfrm>
            <a:off x="6732812" y="2214224"/>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9949D1-A0C3-FCF1-0CCF-AAC8A13DAD68}"/>
              </a:ext>
            </a:extLst>
          </p:cNvPr>
          <p:cNvSpPr/>
          <p:nvPr/>
        </p:nvSpPr>
        <p:spPr>
          <a:xfrm>
            <a:off x="7663543" y="3036822"/>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26" name="Rectangle 25">
            <a:extLst>
              <a:ext uri="{FF2B5EF4-FFF2-40B4-BE49-F238E27FC236}">
                <a16:creationId xmlns:a16="http://schemas.microsoft.com/office/drawing/2014/main" id="{983D5ACF-DCAF-741F-F410-B1F9DF14F69E}"/>
              </a:ext>
            </a:extLst>
          </p:cNvPr>
          <p:cNvSpPr/>
          <p:nvPr/>
        </p:nvSpPr>
        <p:spPr>
          <a:xfrm>
            <a:off x="8153400" y="3036821"/>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27" name="Rectangle 26">
            <a:extLst>
              <a:ext uri="{FF2B5EF4-FFF2-40B4-BE49-F238E27FC236}">
                <a16:creationId xmlns:a16="http://schemas.microsoft.com/office/drawing/2014/main" id="{0B852B0A-56C3-8CAD-FE90-23D4C6C250A4}"/>
              </a:ext>
            </a:extLst>
          </p:cNvPr>
          <p:cNvSpPr/>
          <p:nvPr/>
        </p:nvSpPr>
        <p:spPr>
          <a:xfrm>
            <a:off x="8643257"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28" name="Rectangle 27">
            <a:extLst>
              <a:ext uri="{FF2B5EF4-FFF2-40B4-BE49-F238E27FC236}">
                <a16:creationId xmlns:a16="http://schemas.microsoft.com/office/drawing/2014/main" id="{D92F47CB-5DE0-A8E4-C572-427E6ECCCFEF}"/>
              </a:ext>
            </a:extLst>
          </p:cNvPr>
          <p:cNvSpPr/>
          <p:nvPr/>
        </p:nvSpPr>
        <p:spPr>
          <a:xfrm>
            <a:off x="9133114"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29" name="Rectangle 28">
            <a:extLst>
              <a:ext uri="{FF2B5EF4-FFF2-40B4-BE49-F238E27FC236}">
                <a16:creationId xmlns:a16="http://schemas.microsoft.com/office/drawing/2014/main" id="{1E7DA03B-0A65-AB25-8853-A16FB523C95B}"/>
              </a:ext>
            </a:extLst>
          </p:cNvPr>
          <p:cNvSpPr/>
          <p:nvPr/>
        </p:nvSpPr>
        <p:spPr>
          <a:xfrm>
            <a:off x="9622971" y="303682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Arrow Connector 30">
            <a:extLst>
              <a:ext uri="{FF2B5EF4-FFF2-40B4-BE49-F238E27FC236}">
                <a16:creationId xmlns:a16="http://schemas.microsoft.com/office/drawing/2014/main" id="{C41670A2-1CF2-0FF8-5E7D-BA5410594275}"/>
              </a:ext>
            </a:extLst>
          </p:cNvPr>
          <p:cNvCxnSpPr>
            <a:stCxn id="24" idx="2"/>
            <a:endCxn id="25" idx="1"/>
          </p:cNvCxnSpPr>
          <p:nvPr/>
        </p:nvCxnSpPr>
        <p:spPr>
          <a:xfrm>
            <a:off x="7019109" y="2693977"/>
            <a:ext cx="644434" cy="59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4F982B-A3A1-56F1-B65B-40EAB8E605C6}"/>
              </a:ext>
            </a:extLst>
          </p:cNvPr>
          <p:cNvCxnSpPr>
            <a:stCxn id="29" idx="2"/>
            <a:endCxn id="12" idx="3"/>
          </p:cNvCxnSpPr>
          <p:nvPr/>
        </p:nvCxnSpPr>
        <p:spPr>
          <a:xfrm flipH="1">
            <a:off x="5157108" y="3534841"/>
            <a:ext cx="4710792" cy="46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A0C00F2-7208-2569-6401-C6EC9B5BE2D3}"/>
              </a:ext>
            </a:extLst>
          </p:cNvPr>
          <p:cNvSpPr/>
          <p:nvPr/>
        </p:nvSpPr>
        <p:spPr>
          <a:xfrm>
            <a:off x="6500148" y="4782856"/>
            <a:ext cx="572593" cy="47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9DEFF2A7-D3DE-F1F0-D578-F82E0DA01EE4}"/>
              </a:ext>
            </a:extLst>
          </p:cNvPr>
          <p:cNvSpPr/>
          <p:nvPr/>
        </p:nvSpPr>
        <p:spPr>
          <a:xfrm>
            <a:off x="7283922" y="5434060"/>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en-IN" dirty="0"/>
          </a:p>
        </p:txBody>
      </p:sp>
      <p:sp>
        <p:nvSpPr>
          <p:cNvPr id="37" name="Rectangle 36">
            <a:extLst>
              <a:ext uri="{FF2B5EF4-FFF2-40B4-BE49-F238E27FC236}">
                <a16:creationId xmlns:a16="http://schemas.microsoft.com/office/drawing/2014/main" id="{04CA5013-C5AD-5844-85CB-0D47824A961E}"/>
              </a:ext>
            </a:extLst>
          </p:cNvPr>
          <p:cNvSpPr/>
          <p:nvPr/>
        </p:nvSpPr>
        <p:spPr>
          <a:xfrm>
            <a:off x="7773779" y="5434059"/>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sp>
        <p:nvSpPr>
          <p:cNvPr id="38" name="Rectangle 37">
            <a:extLst>
              <a:ext uri="{FF2B5EF4-FFF2-40B4-BE49-F238E27FC236}">
                <a16:creationId xmlns:a16="http://schemas.microsoft.com/office/drawing/2014/main" id="{9E420965-9A9B-C4B9-31E5-77C952416D7D}"/>
              </a:ext>
            </a:extLst>
          </p:cNvPr>
          <p:cNvSpPr/>
          <p:nvPr/>
        </p:nvSpPr>
        <p:spPr>
          <a:xfrm>
            <a:off x="8263636"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endParaRPr lang="en-IN" dirty="0"/>
          </a:p>
        </p:txBody>
      </p:sp>
      <p:sp>
        <p:nvSpPr>
          <p:cNvPr id="39" name="Rectangle 38">
            <a:extLst>
              <a:ext uri="{FF2B5EF4-FFF2-40B4-BE49-F238E27FC236}">
                <a16:creationId xmlns:a16="http://schemas.microsoft.com/office/drawing/2014/main" id="{F7684CDC-4189-9349-7CC1-FBBBD26638CE}"/>
              </a:ext>
            </a:extLst>
          </p:cNvPr>
          <p:cNvSpPr/>
          <p:nvPr/>
        </p:nvSpPr>
        <p:spPr>
          <a:xfrm>
            <a:off x="8753493"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a:t>
            </a:r>
            <a:endParaRPr lang="en-IN" dirty="0"/>
          </a:p>
        </p:txBody>
      </p:sp>
      <p:sp>
        <p:nvSpPr>
          <p:cNvPr id="40" name="Rectangle 39">
            <a:extLst>
              <a:ext uri="{FF2B5EF4-FFF2-40B4-BE49-F238E27FC236}">
                <a16:creationId xmlns:a16="http://schemas.microsoft.com/office/drawing/2014/main" id="{7332E42B-0A2F-7BCC-45D5-4DE7FDE5DC90}"/>
              </a:ext>
            </a:extLst>
          </p:cNvPr>
          <p:cNvSpPr/>
          <p:nvPr/>
        </p:nvSpPr>
        <p:spPr>
          <a:xfrm>
            <a:off x="9243350" y="5434058"/>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CF8B7AAD-BF4E-9D1B-8859-22B4CF01CCB8}"/>
              </a:ext>
            </a:extLst>
          </p:cNvPr>
          <p:cNvSpPr/>
          <p:nvPr/>
        </p:nvSpPr>
        <p:spPr>
          <a:xfrm>
            <a:off x="9893773" y="6145714"/>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a:t>
            </a:r>
            <a:endParaRPr lang="en-IN" dirty="0"/>
          </a:p>
        </p:txBody>
      </p:sp>
      <p:sp>
        <p:nvSpPr>
          <p:cNvPr id="42" name="Rectangle 41">
            <a:extLst>
              <a:ext uri="{FF2B5EF4-FFF2-40B4-BE49-F238E27FC236}">
                <a16:creationId xmlns:a16="http://schemas.microsoft.com/office/drawing/2014/main" id="{6767F55E-582F-A199-A031-902C15DAA1A3}"/>
              </a:ext>
            </a:extLst>
          </p:cNvPr>
          <p:cNvSpPr/>
          <p:nvPr/>
        </p:nvSpPr>
        <p:spPr>
          <a:xfrm>
            <a:off x="10383630" y="6145713"/>
            <a:ext cx="489857" cy="49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a:t>
            </a:r>
            <a:endParaRPr lang="en-IN" dirty="0"/>
          </a:p>
        </p:txBody>
      </p:sp>
      <p:cxnSp>
        <p:nvCxnSpPr>
          <p:cNvPr id="43" name="Straight Arrow Connector 42">
            <a:extLst>
              <a:ext uri="{FF2B5EF4-FFF2-40B4-BE49-F238E27FC236}">
                <a16:creationId xmlns:a16="http://schemas.microsoft.com/office/drawing/2014/main" id="{1956D04B-22DA-533D-C8F7-1A9C68598C78}"/>
              </a:ext>
            </a:extLst>
          </p:cNvPr>
          <p:cNvCxnSpPr>
            <a:stCxn id="35" idx="2"/>
            <a:endCxn id="36" idx="1"/>
          </p:cNvCxnSpPr>
          <p:nvPr/>
        </p:nvCxnSpPr>
        <p:spPr>
          <a:xfrm>
            <a:off x="6786445" y="5262609"/>
            <a:ext cx="497477" cy="4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ADDFC8F-16A4-D2CB-0A48-0FB099BF68E3}"/>
              </a:ext>
            </a:extLst>
          </p:cNvPr>
          <p:cNvCxnSpPr>
            <a:stCxn id="40" idx="2"/>
            <a:endCxn id="41" idx="1"/>
          </p:cNvCxnSpPr>
          <p:nvPr/>
        </p:nvCxnSpPr>
        <p:spPr>
          <a:xfrm>
            <a:off x="9488279" y="5932079"/>
            <a:ext cx="405494" cy="46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799403F-AFD2-E1B1-9842-2679DCED4A3E}"/>
              </a:ext>
            </a:extLst>
          </p:cNvPr>
          <p:cNvSpPr txBox="1"/>
          <p:nvPr/>
        </p:nvSpPr>
        <p:spPr>
          <a:xfrm>
            <a:off x="6073939" y="4087922"/>
            <a:ext cx="4218655" cy="369332"/>
          </a:xfrm>
          <a:prstGeom prst="rect">
            <a:avLst/>
          </a:prstGeom>
          <a:noFill/>
        </p:spPr>
        <p:txBody>
          <a:bodyPr wrap="none" rtlCol="0">
            <a:spAutoFit/>
          </a:bodyPr>
          <a:lstStyle/>
          <a:p>
            <a:r>
              <a:rPr lang="en-US" dirty="0"/>
              <a:t>var arr2 = </a:t>
            </a:r>
            <a:r>
              <a:rPr lang="en-US" dirty="0" err="1"/>
              <a:t>JSON.parse</a:t>
            </a:r>
            <a:r>
              <a:rPr lang="en-US" dirty="0"/>
              <a:t>(</a:t>
            </a:r>
            <a:r>
              <a:rPr lang="en-US" dirty="0" err="1"/>
              <a:t>JSON.stringify</a:t>
            </a:r>
            <a:r>
              <a:rPr lang="en-US" dirty="0"/>
              <a:t>(arr1));</a:t>
            </a:r>
            <a:endParaRPr lang="en-IN" dirty="0"/>
          </a:p>
        </p:txBody>
      </p:sp>
      <p:sp>
        <p:nvSpPr>
          <p:cNvPr id="46" name="TextBox 45">
            <a:extLst>
              <a:ext uri="{FF2B5EF4-FFF2-40B4-BE49-F238E27FC236}">
                <a16:creationId xmlns:a16="http://schemas.microsoft.com/office/drawing/2014/main" id="{953927D6-54FD-D9C4-E806-B620A5C1DCB8}"/>
              </a:ext>
            </a:extLst>
          </p:cNvPr>
          <p:cNvSpPr txBox="1"/>
          <p:nvPr/>
        </p:nvSpPr>
        <p:spPr>
          <a:xfrm>
            <a:off x="6500148" y="4431128"/>
            <a:ext cx="626609" cy="369332"/>
          </a:xfrm>
          <a:prstGeom prst="rect">
            <a:avLst/>
          </a:prstGeom>
          <a:noFill/>
        </p:spPr>
        <p:txBody>
          <a:bodyPr wrap="square">
            <a:spAutoFit/>
          </a:bodyPr>
          <a:lstStyle/>
          <a:p>
            <a:r>
              <a:rPr lang="en-US" dirty="0"/>
              <a:t>arr2</a:t>
            </a:r>
            <a:endParaRPr lang="en-IN" dirty="0"/>
          </a:p>
        </p:txBody>
      </p:sp>
    </p:spTree>
    <p:extLst>
      <p:ext uri="{BB962C8B-B14F-4D97-AF65-F5344CB8AC3E}">
        <p14:creationId xmlns:p14="http://schemas.microsoft.com/office/powerpoint/2010/main" val="38491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B9C5-6EC3-45ED-9559-9F9AC2D50C97}"/>
              </a:ext>
            </a:extLst>
          </p:cNvPr>
          <p:cNvSpPr>
            <a:spLocks noGrp="1"/>
          </p:cNvSpPr>
          <p:nvPr>
            <p:ph type="title"/>
          </p:nvPr>
        </p:nvSpPr>
        <p:spPr/>
        <p:txBody>
          <a:bodyPr/>
          <a:lstStyle/>
          <a:p>
            <a:r>
              <a:rPr lang="en-US" dirty="0"/>
              <a:t>Reference Copy Vs Shallow Copy</a:t>
            </a:r>
          </a:p>
        </p:txBody>
      </p:sp>
      <p:sp>
        <p:nvSpPr>
          <p:cNvPr id="4" name="Rectangle 3">
            <a:extLst>
              <a:ext uri="{FF2B5EF4-FFF2-40B4-BE49-F238E27FC236}">
                <a16:creationId xmlns:a16="http://schemas.microsoft.com/office/drawing/2014/main" id="{30390557-590B-4231-AA92-FE06276F6633}"/>
              </a:ext>
            </a:extLst>
          </p:cNvPr>
          <p:cNvSpPr/>
          <p:nvPr/>
        </p:nvSpPr>
        <p:spPr>
          <a:xfrm>
            <a:off x="537098"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EC94D39-A790-41C0-9102-09CA5A616AE8}"/>
              </a:ext>
            </a:extLst>
          </p:cNvPr>
          <p:cNvSpPr/>
          <p:nvPr/>
        </p:nvSpPr>
        <p:spPr>
          <a:xfrm>
            <a:off x="70643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6" name="Rectangle 5">
            <a:extLst>
              <a:ext uri="{FF2B5EF4-FFF2-40B4-BE49-F238E27FC236}">
                <a16:creationId xmlns:a16="http://schemas.microsoft.com/office/drawing/2014/main" id="{0A664DDC-FEAA-4340-A0B8-4E85A168E8C1}"/>
              </a:ext>
            </a:extLst>
          </p:cNvPr>
          <p:cNvSpPr/>
          <p:nvPr/>
        </p:nvSpPr>
        <p:spPr>
          <a:xfrm>
            <a:off x="1815564"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7" name="Rectangle 6">
            <a:extLst>
              <a:ext uri="{FF2B5EF4-FFF2-40B4-BE49-F238E27FC236}">
                <a16:creationId xmlns:a16="http://schemas.microsoft.com/office/drawing/2014/main" id="{1B3E9662-1054-46CF-B077-33C1CB6735A2}"/>
              </a:ext>
            </a:extLst>
          </p:cNvPr>
          <p:cNvSpPr/>
          <p:nvPr/>
        </p:nvSpPr>
        <p:spPr>
          <a:xfrm>
            <a:off x="2924696"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8" name="Rectangle 7">
            <a:extLst>
              <a:ext uri="{FF2B5EF4-FFF2-40B4-BE49-F238E27FC236}">
                <a16:creationId xmlns:a16="http://schemas.microsoft.com/office/drawing/2014/main" id="{FC40856B-63C4-402E-B63B-C75188E5751B}"/>
              </a:ext>
            </a:extLst>
          </p:cNvPr>
          <p:cNvSpPr/>
          <p:nvPr/>
        </p:nvSpPr>
        <p:spPr>
          <a:xfrm>
            <a:off x="4111181"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9" name="TextBox 8">
            <a:extLst>
              <a:ext uri="{FF2B5EF4-FFF2-40B4-BE49-F238E27FC236}">
                <a16:creationId xmlns:a16="http://schemas.microsoft.com/office/drawing/2014/main" id="{7860E502-856D-4D29-878D-5C0F0625B935}"/>
              </a:ext>
            </a:extLst>
          </p:cNvPr>
          <p:cNvSpPr txBox="1"/>
          <p:nvPr/>
        </p:nvSpPr>
        <p:spPr>
          <a:xfrm>
            <a:off x="2636699" y="2260794"/>
            <a:ext cx="948529" cy="369332"/>
          </a:xfrm>
          <a:prstGeom prst="rect">
            <a:avLst/>
          </a:prstGeom>
          <a:noFill/>
        </p:spPr>
        <p:txBody>
          <a:bodyPr wrap="none" rtlCol="0">
            <a:spAutoFit/>
          </a:bodyPr>
          <a:lstStyle/>
          <a:p>
            <a:r>
              <a:rPr lang="en-US" dirty="0"/>
              <a:t>person1</a:t>
            </a:r>
          </a:p>
        </p:txBody>
      </p:sp>
      <p:sp>
        <p:nvSpPr>
          <p:cNvPr id="10" name="TextBox 9">
            <a:extLst>
              <a:ext uri="{FF2B5EF4-FFF2-40B4-BE49-F238E27FC236}">
                <a16:creationId xmlns:a16="http://schemas.microsoft.com/office/drawing/2014/main" id="{4B5B2921-2774-4C89-BD62-0F890E3D2664}"/>
              </a:ext>
            </a:extLst>
          </p:cNvPr>
          <p:cNvSpPr txBox="1"/>
          <p:nvPr/>
        </p:nvSpPr>
        <p:spPr>
          <a:xfrm>
            <a:off x="1940674" y="4083191"/>
            <a:ext cx="2340577" cy="369332"/>
          </a:xfrm>
          <a:prstGeom prst="rect">
            <a:avLst/>
          </a:prstGeom>
          <a:noFill/>
        </p:spPr>
        <p:txBody>
          <a:bodyPr wrap="none" rtlCol="0">
            <a:spAutoFit/>
          </a:bodyPr>
          <a:lstStyle/>
          <a:p>
            <a:r>
              <a:rPr lang="en-US" dirty="0"/>
              <a:t>var person2 = person1;</a:t>
            </a:r>
          </a:p>
        </p:txBody>
      </p:sp>
      <p:sp>
        <p:nvSpPr>
          <p:cNvPr id="11" name="TextBox 10">
            <a:extLst>
              <a:ext uri="{FF2B5EF4-FFF2-40B4-BE49-F238E27FC236}">
                <a16:creationId xmlns:a16="http://schemas.microsoft.com/office/drawing/2014/main" id="{D662E467-FC2D-4A1E-BABD-072E4D59D77D}"/>
              </a:ext>
            </a:extLst>
          </p:cNvPr>
          <p:cNvSpPr txBox="1"/>
          <p:nvPr/>
        </p:nvSpPr>
        <p:spPr>
          <a:xfrm>
            <a:off x="4111181" y="2260794"/>
            <a:ext cx="948529" cy="369332"/>
          </a:xfrm>
          <a:prstGeom prst="rect">
            <a:avLst/>
          </a:prstGeom>
          <a:noFill/>
        </p:spPr>
        <p:txBody>
          <a:bodyPr wrap="none" rtlCol="0">
            <a:spAutoFit/>
          </a:bodyPr>
          <a:lstStyle/>
          <a:p>
            <a:r>
              <a:rPr lang="en-US" dirty="0"/>
              <a:t>person2</a:t>
            </a:r>
          </a:p>
        </p:txBody>
      </p:sp>
      <p:sp>
        <p:nvSpPr>
          <p:cNvPr id="12" name="Rectangle 11">
            <a:extLst>
              <a:ext uri="{FF2B5EF4-FFF2-40B4-BE49-F238E27FC236}">
                <a16:creationId xmlns:a16="http://schemas.microsoft.com/office/drawing/2014/main" id="{D72B122E-C4AE-4B2B-9F8C-59F804DD3783}"/>
              </a:ext>
            </a:extLst>
          </p:cNvPr>
          <p:cNvSpPr/>
          <p:nvPr/>
        </p:nvSpPr>
        <p:spPr>
          <a:xfrm>
            <a:off x="6429925" y="2630126"/>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018CC735-4C9D-4AA5-B574-A8CF1D587E92}"/>
              </a:ext>
            </a:extLst>
          </p:cNvPr>
          <p:cNvSpPr/>
          <p:nvPr/>
        </p:nvSpPr>
        <p:spPr>
          <a:xfrm>
            <a:off x="6599258"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14" name="Rectangle 13">
            <a:extLst>
              <a:ext uri="{FF2B5EF4-FFF2-40B4-BE49-F238E27FC236}">
                <a16:creationId xmlns:a16="http://schemas.microsoft.com/office/drawing/2014/main" id="{1B0C36F6-9138-4F71-B4BB-28BBBD09D488}"/>
              </a:ext>
            </a:extLst>
          </p:cNvPr>
          <p:cNvSpPr/>
          <p:nvPr/>
        </p:nvSpPr>
        <p:spPr>
          <a:xfrm>
            <a:off x="7708391" y="2790993"/>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15" name="Rectangle 14">
            <a:extLst>
              <a:ext uri="{FF2B5EF4-FFF2-40B4-BE49-F238E27FC236}">
                <a16:creationId xmlns:a16="http://schemas.microsoft.com/office/drawing/2014/main" id="{7F9B49A8-CD42-48D9-A54A-ED41D7B3C205}"/>
              </a:ext>
            </a:extLst>
          </p:cNvPr>
          <p:cNvSpPr/>
          <p:nvPr/>
        </p:nvSpPr>
        <p:spPr>
          <a:xfrm>
            <a:off x="8817523" y="2790993"/>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16" name="Rectangle 15">
            <a:extLst>
              <a:ext uri="{FF2B5EF4-FFF2-40B4-BE49-F238E27FC236}">
                <a16:creationId xmlns:a16="http://schemas.microsoft.com/office/drawing/2014/main" id="{3EBC106E-B17D-4C00-B91E-12D735835CF5}"/>
              </a:ext>
            </a:extLst>
          </p:cNvPr>
          <p:cNvSpPr/>
          <p:nvPr/>
        </p:nvSpPr>
        <p:spPr>
          <a:xfrm>
            <a:off x="10004008" y="2901059"/>
            <a:ext cx="1283646" cy="592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City</a:t>
            </a:r>
          </a:p>
          <a:p>
            <a:pPr algn="ctr"/>
            <a:r>
              <a:rPr lang="en-US" dirty="0"/>
              <a:t>Pune</a:t>
            </a:r>
          </a:p>
        </p:txBody>
      </p:sp>
      <p:sp>
        <p:nvSpPr>
          <p:cNvPr id="17" name="TextBox 16">
            <a:extLst>
              <a:ext uri="{FF2B5EF4-FFF2-40B4-BE49-F238E27FC236}">
                <a16:creationId xmlns:a16="http://schemas.microsoft.com/office/drawing/2014/main" id="{CEC50ADC-13C5-4425-B320-245188A10967}"/>
              </a:ext>
            </a:extLst>
          </p:cNvPr>
          <p:cNvSpPr txBox="1"/>
          <p:nvPr/>
        </p:nvSpPr>
        <p:spPr>
          <a:xfrm>
            <a:off x="8529526" y="2260794"/>
            <a:ext cx="948529" cy="369332"/>
          </a:xfrm>
          <a:prstGeom prst="rect">
            <a:avLst/>
          </a:prstGeom>
          <a:noFill/>
        </p:spPr>
        <p:txBody>
          <a:bodyPr wrap="none" rtlCol="0">
            <a:spAutoFit/>
          </a:bodyPr>
          <a:lstStyle/>
          <a:p>
            <a:r>
              <a:rPr lang="en-US" dirty="0"/>
              <a:t>person1</a:t>
            </a:r>
          </a:p>
        </p:txBody>
      </p:sp>
      <p:sp>
        <p:nvSpPr>
          <p:cNvPr id="18" name="TextBox 17">
            <a:extLst>
              <a:ext uri="{FF2B5EF4-FFF2-40B4-BE49-F238E27FC236}">
                <a16:creationId xmlns:a16="http://schemas.microsoft.com/office/drawing/2014/main" id="{6B4D85A0-7624-43B9-B863-88CD2AB25AFB}"/>
              </a:ext>
            </a:extLst>
          </p:cNvPr>
          <p:cNvSpPr txBox="1"/>
          <p:nvPr/>
        </p:nvSpPr>
        <p:spPr>
          <a:xfrm>
            <a:off x="7833501" y="4083191"/>
            <a:ext cx="2643544" cy="369332"/>
          </a:xfrm>
          <a:prstGeom prst="rect">
            <a:avLst/>
          </a:prstGeom>
          <a:noFill/>
        </p:spPr>
        <p:txBody>
          <a:bodyPr wrap="none" rtlCol="0">
            <a:spAutoFit/>
          </a:bodyPr>
          <a:lstStyle/>
          <a:p>
            <a:r>
              <a:rPr lang="en-US" dirty="0"/>
              <a:t>var person2 = {…person1};</a:t>
            </a:r>
          </a:p>
        </p:txBody>
      </p:sp>
      <p:sp>
        <p:nvSpPr>
          <p:cNvPr id="20" name="Rectangle 19">
            <a:extLst>
              <a:ext uri="{FF2B5EF4-FFF2-40B4-BE49-F238E27FC236}">
                <a16:creationId xmlns:a16="http://schemas.microsoft.com/office/drawing/2014/main" id="{1B9F2B01-E1B9-4B31-A093-47707F920ECF}"/>
              </a:ext>
            </a:extLst>
          </p:cNvPr>
          <p:cNvSpPr/>
          <p:nvPr/>
        </p:nvSpPr>
        <p:spPr>
          <a:xfrm>
            <a:off x="6429925" y="5191187"/>
            <a:ext cx="5147733" cy="1083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28AACC3-EAAD-421F-B973-1BDCA3043D51}"/>
              </a:ext>
            </a:extLst>
          </p:cNvPr>
          <p:cNvSpPr/>
          <p:nvPr/>
        </p:nvSpPr>
        <p:spPr>
          <a:xfrm>
            <a:off x="6599258"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r>
              <a:rPr lang="en-US" dirty="0"/>
              <a:t>1</a:t>
            </a:r>
          </a:p>
        </p:txBody>
      </p:sp>
      <p:sp>
        <p:nvSpPr>
          <p:cNvPr id="22" name="Rectangle 21">
            <a:extLst>
              <a:ext uri="{FF2B5EF4-FFF2-40B4-BE49-F238E27FC236}">
                <a16:creationId xmlns:a16="http://schemas.microsoft.com/office/drawing/2014/main" id="{044FBF6B-6ECA-42CC-9B06-5A1A1A453B27}"/>
              </a:ext>
            </a:extLst>
          </p:cNvPr>
          <p:cNvSpPr/>
          <p:nvPr/>
        </p:nvSpPr>
        <p:spPr>
          <a:xfrm>
            <a:off x="7708391" y="5352054"/>
            <a:ext cx="939800"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a:p>
            <a:pPr algn="ctr"/>
            <a:r>
              <a:rPr lang="en-US" dirty="0"/>
              <a:t>Manish</a:t>
            </a:r>
          </a:p>
        </p:txBody>
      </p:sp>
      <p:sp>
        <p:nvSpPr>
          <p:cNvPr id="23" name="Rectangle 22">
            <a:extLst>
              <a:ext uri="{FF2B5EF4-FFF2-40B4-BE49-F238E27FC236}">
                <a16:creationId xmlns:a16="http://schemas.microsoft.com/office/drawing/2014/main" id="{540ABFD3-DEEF-4842-958F-E7E0764B9C2F}"/>
              </a:ext>
            </a:extLst>
          </p:cNvPr>
          <p:cNvSpPr/>
          <p:nvPr/>
        </p:nvSpPr>
        <p:spPr>
          <a:xfrm>
            <a:off x="8817523" y="5352054"/>
            <a:ext cx="2582335" cy="795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Address</a:t>
            </a:r>
          </a:p>
        </p:txBody>
      </p:sp>
      <p:sp>
        <p:nvSpPr>
          <p:cNvPr id="25" name="TextBox 24">
            <a:extLst>
              <a:ext uri="{FF2B5EF4-FFF2-40B4-BE49-F238E27FC236}">
                <a16:creationId xmlns:a16="http://schemas.microsoft.com/office/drawing/2014/main" id="{B468599E-4915-428B-9913-C062A898433D}"/>
              </a:ext>
            </a:extLst>
          </p:cNvPr>
          <p:cNvSpPr txBox="1"/>
          <p:nvPr/>
        </p:nvSpPr>
        <p:spPr>
          <a:xfrm>
            <a:off x="8529526" y="4821855"/>
            <a:ext cx="948529" cy="369332"/>
          </a:xfrm>
          <a:prstGeom prst="rect">
            <a:avLst/>
          </a:prstGeom>
          <a:noFill/>
        </p:spPr>
        <p:txBody>
          <a:bodyPr wrap="none" rtlCol="0">
            <a:spAutoFit/>
          </a:bodyPr>
          <a:lstStyle/>
          <a:p>
            <a:r>
              <a:rPr lang="en-US" dirty="0"/>
              <a:t>person2</a:t>
            </a:r>
          </a:p>
        </p:txBody>
      </p:sp>
      <p:cxnSp>
        <p:nvCxnSpPr>
          <p:cNvPr id="27" name="Straight Arrow Connector 26">
            <a:extLst>
              <a:ext uri="{FF2B5EF4-FFF2-40B4-BE49-F238E27FC236}">
                <a16:creationId xmlns:a16="http://schemas.microsoft.com/office/drawing/2014/main" id="{00C78BA1-F067-4CEF-BBEA-EC94FDE50F86}"/>
              </a:ext>
            </a:extLst>
          </p:cNvPr>
          <p:cNvCxnSpPr/>
          <p:nvPr/>
        </p:nvCxnSpPr>
        <p:spPr>
          <a:xfrm flipV="1">
            <a:off x="10477045" y="3582057"/>
            <a:ext cx="122892" cy="206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54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t>Modifying a global variable</a:t>
            </a:r>
          </a:p>
          <a:p>
            <a:pPr lvl="1"/>
            <a:r>
              <a:rPr lang="en-US" dirty="0"/>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9C0D-4BEC-2506-07D5-3A610E3D287E}"/>
              </a:ext>
            </a:extLst>
          </p:cNvPr>
          <p:cNvSpPr>
            <a:spLocks noGrp="1"/>
          </p:cNvSpPr>
          <p:nvPr>
            <p:ph type="title"/>
          </p:nvPr>
        </p:nvSpPr>
        <p:spPr/>
        <p:txBody>
          <a:bodyPr/>
          <a:lstStyle/>
          <a:p>
            <a:r>
              <a:rPr lang="en-US" dirty="0"/>
              <a:t>Function Overloading</a:t>
            </a:r>
          </a:p>
        </p:txBody>
      </p:sp>
      <p:sp>
        <p:nvSpPr>
          <p:cNvPr id="3" name="Content Placeholder 2">
            <a:extLst>
              <a:ext uri="{FF2B5EF4-FFF2-40B4-BE49-F238E27FC236}">
                <a16:creationId xmlns:a16="http://schemas.microsoft.com/office/drawing/2014/main" id="{47DCF2CF-160E-8AA7-20E7-4D3E86A0F6DE}"/>
              </a:ext>
            </a:extLst>
          </p:cNvPr>
          <p:cNvSpPr>
            <a:spLocks noGrp="1"/>
          </p:cNvSpPr>
          <p:nvPr>
            <p:ph idx="1"/>
          </p:nvPr>
        </p:nvSpPr>
        <p:spPr/>
        <p:txBody>
          <a:bodyPr/>
          <a:lstStyle/>
          <a:p>
            <a:r>
              <a:rPr lang="en-US" dirty="0"/>
              <a:t>JavaScript does </a:t>
            </a:r>
            <a:r>
              <a:rPr lang="en-US" b="1" dirty="0"/>
              <a:t>not</a:t>
            </a:r>
            <a:r>
              <a:rPr lang="en-US" dirty="0"/>
              <a:t> support function overloading.</a:t>
            </a:r>
          </a:p>
          <a:p>
            <a:r>
              <a:rPr lang="en-US" dirty="0"/>
              <a:t>If we create two function with same name, the second function will overwrite the first function.</a:t>
            </a:r>
          </a:p>
          <a:p>
            <a:r>
              <a:rPr lang="en-US" dirty="0"/>
              <a:t>To handle same function names in JavaScript</a:t>
            </a:r>
          </a:p>
          <a:p>
            <a:pPr lvl="1"/>
            <a:r>
              <a:rPr lang="en-US" dirty="0"/>
              <a:t>The first recommendation is to use a different and self-explanatory name for functions.</a:t>
            </a:r>
          </a:p>
          <a:p>
            <a:pPr lvl="1"/>
            <a:r>
              <a:rPr lang="en-US" dirty="0"/>
              <a:t>Using default values for the parameters.</a:t>
            </a:r>
          </a:p>
          <a:p>
            <a:pPr lvl="1"/>
            <a:r>
              <a:rPr lang="en-US" dirty="0"/>
              <a:t>Checking the number of arguments and type of arguments.</a:t>
            </a:r>
          </a:p>
          <a:p>
            <a:pPr lvl="1"/>
            <a:r>
              <a:rPr lang="en-US" dirty="0"/>
              <a:t>Passing the last parameter to describe the kind of option the function should perform. We can use switch or if...else to perform the required operation.</a:t>
            </a:r>
          </a:p>
        </p:txBody>
      </p:sp>
    </p:spTree>
    <p:extLst>
      <p:ext uri="{BB962C8B-B14F-4D97-AF65-F5344CB8AC3E}">
        <p14:creationId xmlns:p14="http://schemas.microsoft.com/office/powerpoint/2010/main" val="1262168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FDF-5CBB-4695-B1CC-9B9D3ADAD526}"/>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CAE5A48-9FB2-4875-AEFF-06639DE47387}"/>
              </a:ext>
            </a:extLst>
          </p:cNvPr>
          <p:cNvSpPr>
            <a:spLocks noGrp="1"/>
          </p:cNvSpPr>
          <p:nvPr>
            <p:ph idx="1"/>
          </p:nvPr>
        </p:nvSpPr>
        <p:spPr/>
        <p:txBody>
          <a:bodyPr/>
          <a:lstStyle/>
          <a:p>
            <a:r>
              <a:rPr lang="en-US" dirty="0"/>
              <a:t>A JavaScript object is an entity having state and behavior (properties and method). For example: car, pen, bike, chair, glass, keyboard, monitor etc.</a:t>
            </a:r>
          </a:p>
          <a:p>
            <a:r>
              <a:rPr lang="en-US" dirty="0"/>
              <a:t>JavaScript is an object-based language. Everything is an object in JavaScript.</a:t>
            </a:r>
          </a:p>
          <a:p>
            <a:r>
              <a:rPr lang="en-US" dirty="0"/>
              <a:t>We can create objects directly.</a:t>
            </a:r>
          </a:p>
          <a:p>
            <a:pPr lvl="1"/>
            <a:r>
              <a:rPr lang="en-US" dirty="0"/>
              <a:t>By object literal</a:t>
            </a:r>
          </a:p>
          <a:p>
            <a:pPr lvl="1"/>
            <a:r>
              <a:rPr lang="en-US" dirty="0"/>
              <a:t>By creating instance of Object directly (using new keyword)</a:t>
            </a:r>
          </a:p>
          <a:p>
            <a:pPr lvl="1"/>
            <a:r>
              <a:rPr lang="en-US" dirty="0"/>
              <a:t>By using an object constructor (using new keyword)</a:t>
            </a:r>
          </a:p>
        </p:txBody>
      </p:sp>
    </p:spTree>
    <p:extLst>
      <p:ext uri="{BB962C8B-B14F-4D97-AF65-F5344CB8AC3E}">
        <p14:creationId xmlns:p14="http://schemas.microsoft.com/office/powerpoint/2010/main" val="161709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30B0-EACD-4184-A960-B82E4A000028}"/>
              </a:ext>
            </a:extLst>
          </p:cNvPr>
          <p:cNvSpPr>
            <a:spLocks noGrp="1"/>
          </p:cNvSpPr>
          <p:nvPr>
            <p:ph type="title"/>
          </p:nvPr>
        </p:nvSpPr>
        <p:spPr/>
        <p:txBody>
          <a:bodyPr/>
          <a:lstStyle/>
          <a:p>
            <a:r>
              <a:rPr lang="en-US" dirty="0"/>
              <a:t>JSON</a:t>
            </a:r>
          </a:p>
        </p:txBody>
      </p:sp>
      <p:sp>
        <p:nvSpPr>
          <p:cNvPr id="3" name="Content Placeholder 2">
            <a:extLst>
              <a:ext uri="{FF2B5EF4-FFF2-40B4-BE49-F238E27FC236}">
                <a16:creationId xmlns:a16="http://schemas.microsoft.com/office/drawing/2014/main" id="{CADB3E59-AE02-4EF7-A270-896EFEC21FC5}"/>
              </a:ext>
            </a:extLst>
          </p:cNvPr>
          <p:cNvSpPr>
            <a:spLocks noGrp="1"/>
          </p:cNvSpPr>
          <p:nvPr>
            <p:ph idx="1"/>
          </p:nvPr>
        </p:nvSpPr>
        <p:spPr/>
        <p:txBody>
          <a:bodyPr>
            <a:normAutofit fontScale="92500" lnSpcReduction="10000"/>
          </a:bodyPr>
          <a:lstStyle/>
          <a:p>
            <a:r>
              <a:rPr lang="en-US" dirty="0"/>
              <a:t>JSON is a format for storing and transporting data.</a:t>
            </a:r>
          </a:p>
          <a:p>
            <a:r>
              <a:rPr lang="en-US" dirty="0"/>
              <a:t>JSON is often used when data is sent from a server to a web page.</a:t>
            </a:r>
          </a:p>
          <a:p>
            <a:r>
              <a:rPr lang="en-US" dirty="0"/>
              <a:t>What is JSON?</a:t>
            </a:r>
          </a:p>
          <a:p>
            <a:pPr lvl="1"/>
            <a:r>
              <a:rPr lang="en-US" dirty="0"/>
              <a:t>JSON stands for JavaScript Object Notation</a:t>
            </a:r>
          </a:p>
          <a:p>
            <a:pPr lvl="1"/>
            <a:r>
              <a:rPr lang="en-US" dirty="0"/>
              <a:t>JSON is a lightweight data interchange format</a:t>
            </a:r>
          </a:p>
          <a:p>
            <a:pPr lvl="1"/>
            <a:r>
              <a:rPr lang="en-US" dirty="0"/>
              <a:t>JSON is language independent *</a:t>
            </a:r>
          </a:p>
          <a:p>
            <a:pPr lvl="1"/>
            <a:r>
              <a:rPr lang="en-US" dirty="0"/>
              <a:t>JSON is "self-describing" and easy to understand</a:t>
            </a:r>
          </a:p>
          <a:p>
            <a:r>
              <a:rPr lang="en-US" dirty="0"/>
              <a:t>The JSON syntax is derived from JavaScript object notation syntax, but the JSON format is text only. </a:t>
            </a:r>
          </a:p>
          <a:p>
            <a:r>
              <a:rPr lang="en-US" dirty="0"/>
              <a:t>Code for reading and generating JSON data can be written in any programming language.</a:t>
            </a:r>
          </a:p>
        </p:txBody>
      </p:sp>
    </p:spTree>
    <p:extLst>
      <p:ext uri="{BB962C8B-B14F-4D97-AF65-F5344CB8AC3E}">
        <p14:creationId xmlns:p14="http://schemas.microsoft.com/office/powerpoint/2010/main" val="3294796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0ABA78-0C14-FB60-4ED7-9DB48E6ED2E0}"/>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a:p>
            <a:pPr algn="ctr"/>
            <a:r>
              <a:rPr lang="en-US" dirty="0"/>
              <a:t>.</a:t>
            </a:r>
          </a:p>
        </p:txBody>
      </p:sp>
      <p:sp>
        <p:nvSpPr>
          <p:cNvPr id="5" name="TextBox 4">
            <a:extLst>
              <a:ext uri="{FF2B5EF4-FFF2-40B4-BE49-F238E27FC236}">
                <a16:creationId xmlns:a16="http://schemas.microsoft.com/office/drawing/2014/main" id="{05394D15-A4EC-C732-1BB8-B72F7EC8645B}"/>
              </a:ext>
            </a:extLst>
          </p:cNvPr>
          <p:cNvSpPr txBox="1"/>
          <p:nvPr/>
        </p:nvSpPr>
        <p:spPr>
          <a:xfrm>
            <a:off x="4504267" y="719667"/>
            <a:ext cx="2380780" cy="369332"/>
          </a:xfrm>
          <a:prstGeom prst="rect">
            <a:avLst/>
          </a:prstGeom>
          <a:noFill/>
        </p:spPr>
        <p:txBody>
          <a:bodyPr wrap="none" rtlCol="0">
            <a:spAutoFit/>
          </a:bodyPr>
          <a:lstStyle/>
          <a:p>
            <a:r>
              <a:rPr lang="en-IN" dirty="0"/>
              <a:t>var toy1 = new Object()</a:t>
            </a:r>
          </a:p>
        </p:txBody>
      </p:sp>
      <p:sp>
        <p:nvSpPr>
          <p:cNvPr id="6" name="Rectangle: Rounded Corners 5">
            <a:extLst>
              <a:ext uri="{FF2B5EF4-FFF2-40B4-BE49-F238E27FC236}">
                <a16:creationId xmlns:a16="http://schemas.microsoft.com/office/drawing/2014/main" id="{C51C9F2E-DAAF-9041-1F04-D00958EADB59}"/>
              </a:ext>
            </a:extLst>
          </p:cNvPr>
          <p:cNvSpPr/>
          <p:nvPr/>
        </p:nvSpPr>
        <p:spPr>
          <a:xfrm>
            <a:off x="2041071" y="1853293"/>
            <a:ext cx="1943100" cy="742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8" name="Straight Arrow Connector 7">
            <a:extLst>
              <a:ext uri="{FF2B5EF4-FFF2-40B4-BE49-F238E27FC236}">
                <a16:creationId xmlns:a16="http://schemas.microsoft.com/office/drawing/2014/main" id="{9E4FE8CF-5A7E-E3E6-AAD0-649FDC3431D8}"/>
              </a:ext>
            </a:extLst>
          </p:cNvPr>
          <p:cNvCxnSpPr>
            <a:stCxn id="6" idx="3"/>
            <a:endCxn id="4" idx="1"/>
          </p:cNvCxnSpPr>
          <p:nvPr/>
        </p:nvCxnSpPr>
        <p:spPr>
          <a:xfrm>
            <a:off x="3984171" y="2224768"/>
            <a:ext cx="3156462" cy="1495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F3389B-6336-2220-B601-D71B8C321732}"/>
              </a:ext>
            </a:extLst>
          </p:cNvPr>
          <p:cNvSpPr txBox="1"/>
          <p:nvPr/>
        </p:nvSpPr>
        <p:spPr>
          <a:xfrm>
            <a:off x="4980928" y="2331719"/>
            <a:ext cx="1162947" cy="369332"/>
          </a:xfrm>
          <a:prstGeom prst="rect">
            <a:avLst/>
          </a:prstGeom>
          <a:noFill/>
        </p:spPr>
        <p:txBody>
          <a:bodyPr wrap="none" rtlCol="0">
            <a:spAutoFit/>
          </a:bodyPr>
          <a:lstStyle/>
          <a:p>
            <a:r>
              <a:rPr lang="en-IN" dirty="0"/>
              <a:t>__proto__</a:t>
            </a:r>
          </a:p>
        </p:txBody>
      </p:sp>
    </p:spTree>
    <p:extLst>
      <p:ext uri="{BB962C8B-B14F-4D97-AF65-F5344CB8AC3E}">
        <p14:creationId xmlns:p14="http://schemas.microsoft.com/office/powerpoint/2010/main" val="483444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1D412F-0004-6969-5395-09D85F129FA7}"/>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7" name="Oval 6">
            <a:extLst>
              <a:ext uri="{FF2B5EF4-FFF2-40B4-BE49-F238E27FC236}">
                <a16:creationId xmlns:a16="http://schemas.microsoft.com/office/drawing/2014/main" id="{E29C7064-7C34-D2FD-4914-D2133DD74217}"/>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10" name="Straight Arrow Connector 9">
            <a:extLst>
              <a:ext uri="{FF2B5EF4-FFF2-40B4-BE49-F238E27FC236}">
                <a16:creationId xmlns:a16="http://schemas.microsoft.com/office/drawing/2014/main" id="{92517876-313A-0C3C-7271-49C94B8694A3}"/>
              </a:ext>
            </a:extLst>
          </p:cNvPr>
          <p:cNvCxnSpPr>
            <a:stCxn id="7" idx="6"/>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C0FFE39-8251-6333-E812-6933A37D2D6A}"/>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12" name="Rectangle 11">
            <a:extLst>
              <a:ext uri="{FF2B5EF4-FFF2-40B4-BE49-F238E27FC236}">
                <a16:creationId xmlns:a16="http://schemas.microsoft.com/office/drawing/2014/main" id="{1FBCFD75-24CA-D7E3-C63E-D69B8589090C}"/>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3" name="Straight Arrow Connector 12">
            <a:extLst>
              <a:ext uri="{FF2B5EF4-FFF2-40B4-BE49-F238E27FC236}">
                <a16:creationId xmlns:a16="http://schemas.microsoft.com/office/drawing/2014/main" id="{C6613D71-DB74-9A4B-0658-B09D0DFFDECA}"/>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43FE44-53BF-4423-8739-A862E9D2A8A2}"/>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302554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149265-B668-AD14-DE6C-8D158705D6D0}"/>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6040A73C-A4B8-EE51-6A3E-537C266646FF}"/>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7FD6C5F2-5278-911A-245D-CA6A24C3E944}"/>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9CDA259A-FCB7-BB5E-CD5C-6499500D7953}"/>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7B8EB0-488F-C586-F965-FF7B71A47F72}"/>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44ADABA2-4C64-473A-5BD6-7BD89B3C42E5}"/>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F982385-7FEA-0349-2280-816299F05218}"/>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9D5F0010-13C3-6886-E7DB-8C2C06583553}"/>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79E9314B-77B2-E90C-56BD-25EEBFC16D03}"/>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2DF592DC-094C-E130-E96A-A546E3EE56F2}"/>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A8D781F5-ABAC-F3F1-576B-874D42222E51}"/>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C97686E0-F01D-61CC-B1BC-D19AE6D005B2}"/>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879184-A205-DC82-C740-7C8E0E694199}"/>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F99096F3-B519-125E-63E5-FE4F85712B04}"/>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8FDAD2-CD4C-D400-5A70-D2ADED249340}"/>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4DB4FEB0-7E48-87EC-77C8-6AD6A52318C2}"/>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C12C3223-0C64-1847-7173-AA3671E360AF}"/>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1821816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08F8-3DED-4385-ABA4-060BB706B8EF}"/>
              </a:ext>
            </a:extLst>
          </p:cNvPr>
          <p:cNvSpPr>
            <a:spLocks noGrp="1"/>
          </p:cNvSpPr>
          <p:nvPr>
            <p:ph type="title"/>
          </p:nvPr>
        </p:nvSpPr>
        <p:spPr>
          <a:xfrm>
            <a:off x="610747" y="1628526"/>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Function Using this keyword</a:t>
            </a:r>
            <a:br>
              <a:rPr lang="en-US" sz="6600" kern="1200" dirty="0">
                <a:solidFill>
                  <a:schemeClr val="tx1"/>
                </a:solidFill>
                <a:latin typeface="+mj-lt"/>
                <a:ea typeface="+mj-ea"/>
                <a:cs typeface="+mj-cs"/>
              </a:rPr>
            </a:br>
            <a:r>
              <a:rPr lang="en-US" sz="2400" b="1" kern="1200" dirty="0">
                <a:solidFill>
                  <a:srgbClr val="FF0000"/>
                </a:solidFill>
                <a:latin typeface="+mj-lt"/>
                <a:ea typeface="+mj-ea"/>
                <a:cs typeface="+mj-cs"/>
              </a:rPr>
              <a:t>*Will increase memory Usage</a:t>
            </a:r>
            <a:endParaRPr lang="en-US" sz="6600" b="1" kern="1200" dirty="0">
              <a:solidFill>
                <a:srgbClr val="FF0000"/>
              </a:solidFill>
              <a:latin typeface="+mj-lt"/>
              <a:ea typeface="+mj-ea"/>
              <a:cs typeface="+mj-cs"/>
            </a:endParaRPr>
          </a:p>
        </p:txBody>
      </p:sp>
      <p:pic>
        <p:nvPicPr>
          <p:cNvPr id="12" name="Picture 11" descr="Diagram&#10;&#10;Description automatically generated">
            <a:extLst>
              <a:ext uri="{FF2B5EF4-FFF2-40B4-BE49-F238E27FC236}">
                <a16:creationId xmlns:a16="http://schemas.microsoft.com/office/drawing/2014/main" id="{5320F8E6-296A-4D19-B626-A17A26D553C5}"/>
              </a:ext>
            </a:extLst>
          </p:cNvPr>
          <p:cNvPicPr>
            <a:picLocks noChangeAspect="1"/>
          </p:cNvPicPr>
          <p:nvPr/>
        </p:nvPicPr>
        <p:blipFill>
          <a:blip r:embed="rId2"/>
          <a:stretch>
            <a:fillRect/>
          </a:stretch>
        </p:blipFill>
        <p:spPr>
          <a:xfrm>
            <a:off x="4841778" y="640080"/>
            <a:ext cx="6839651" cy="5550408"/>
          </a:xfrm>
          <a:prstGeom prst="rect">
            <a:avLst/>
          </a:prstGeom>
        </p:spPr>
      </p:pic>
    </p:spTree>
    <p:extLst>
      <p:ext uri="{BB962C8B-B14F-4D97-AF65-F5344CB8AC3E}">
        <p14:creationId xmlns:p14="http://schemas.microsoft.com/office/powerpoint/2010/main" val="20924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normAutofit fontScale="92500" lnSpcReduction="10000"/>
          </a:bodyPr>
          <a:lstStyle/>
          <a:p>
            <a:r>
              <a:rPr lang="en-US" dirty="0"/>
              <a:t>Download and Extract the zip file / clone it from Gitlab Repo.</a:t>
            </a:r>
          </a:p>
          <a:p>
            <a:r>
              <a:rPr lang="en-US" dirty="0"/>
              <a:t>Open the folder in Visual Studio Code</a:t>
            </a:r>
          </a:p>
          <a:p>
            <a:r>
              <a:rPr lang="en-US" dirty="0"/>
              <a:t>Open the terminal window on the folder path and run</a:t>
            </a:r>
          </a:p>
          <a:p>
            <a:pPr lvl="1"/>
            <a:r>
              <a:rPr lang="en-US" dirty="0" err="1"/>
              <a:t>npm</a:t>
            </a:r>
            <a:r>
              <a:rPr lang="en-US" dirty="0"/>
              <a:t> install</a:t>
            </a:r>
          </a:p>
          <a:p>
            <a:r>
              <a:rPr lang="en-IN" dirty="0"/>
              <a:t>To Compile</a:t>
            </a:r>
          </a:p>
          <a:p>
            <a:pPr lvl="1"/>
            <a:r>
              <a:rPr lang="en-IN" dirty="0" err="1"/>
              <a:t>npx</a:t>
            </a:r>
            <a:r>
              <a:rPr lang="en-IN" dirty="0"/>
              <a:t> babel --version</a:t>
            </a:r>
          </a:p>
          <a:p>
            <a:pPr lvl="1"/>
            <a:r>
              <a:rPr lang="en-IN" dirty="0" err="1"/>
              <a:t>npx</a:t>
            </a:r>
            <a:r>
              <a:rPr lang="en-IN" dirty="0"/>
              <a:t> babel </a:t>
            </a:r>
            <a:r>
              <a:rPr lang="en-IN" dirty="0" err="1"/>
              <a:t>src</a:t>
            </a:r>
            <a:r>
              <a:rPr lang="en-IN" dirty="0"/>
              <a:t> --out-</a:t>
            </a:r>
            <a:r>
              <a:rPr lang="en-IN" dirty="0" err="1"/>
              <a:t>dir</a:t>
            </a:r>
            <a:r>
              <a:rPr lang="en-IN" dirty="0"/>
              <a:t> </a:t>
            </a:r>
            <a:r>
              <a:rPr lang="en-IN" dirty="0" err="1"/>
              <a:t>dist</a:t>
            </a:r>
            <a:endParaRPr lang="en-US" dirty="0"/>
          </a:p>
          <a:p>
            <a:r>
              <a:rPr lang="en-US" dirty="0"/>
              <a:t>Once the installation completes, run</a:t>
            </a:r>
          </a:p>
          <a:p>
            <a:pPr lvl="1"/>
            <a:r>
              <a:rPr lang="en-IN" dirty="0"/>
              <a:t>node </a:t>
            </a:r>
            <a:r>
              <a:rPr lang="en-IN" dirty="0" err="1"/>
              <a:t>dist</a:t>
            </a:r>
            <a:r>
              <a:rPr lang="en-IN" dirty="0"/>
              <a:t>/main.js</a:t>
            </a:r>
          </a:p>
          <a:p>
            <a:pPr lvl="1"/>
            <a:r>
              <a:rPr lang="en-IN" dirty="0">
                <a:solidFill>
                  <a:srgbClr val="FF0000"/>
                </a:solidFill>
              </a:rPr>
              <a:t>The output will not run on the browser because it needs module loader or module bundler</a:t>
            </a:r>
          </a:p>
        </p:txBody>
      </p:sp>
    </p:spTree>
    <p:extLst>
      <p:ext uri="{BB962C8B-B14F-4D97-AF65-F5344CB8AC3E}">
        <p14:creationId xmlns:p14="http://schemas.microsoft.com/office/powerpoint/2010/main" val="2486061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6612-5A1C-4008-B1A4-8CD1D3F6C97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Function Using prototype</a:t>
            </a:r>
          </a:p>
        </p:txBody>
      </p:sp>
      <p:pic>
        <p:nvPicPr>
          <p:cNvPr id="14" name="Content Placeholder 13" descr="Diagram&#10;&#10;Description automatically generated">
            <a:extLst>
              <a:ext uri="{FF2B5EF4-FFF2-40B4-BE49-F238E27FC236}">
                <a16:creationId xmlns:a16="http://schemas.microsoft.com/office/drawing/2014/main" id="{E17FCEDE-49FB-49EA-A4F9-5A69984A4295}"/>
              </a:ext>
            </a:extLst>
          </p:cNvPr>
          <p:cNvPicPr>
            <a:picLocks noGrp="1" noChangeAspect="1"/>
          </p:cNvPicPr>
          <p:nvPr>
            <p:ph idx="1"/>
          </p:nvPr>
        </p:nvPicPr>
        <p:blipFill>
          <a:blip r:embed="rId2"/>
          <a:stretch>
            <a:fillRect/>
          </a:stretch>
        </p:blipFill>
        <p:spPr>
          <a:xfrm>
            <a:off x="4654296" y="1529365"/>
            <a:ext cx="7214616" cy="3771837"/>
          </a:xfrm>
          <a:prstGeom prst="rect">
            <a:avLst/>
          </a:prstGeom>
        </p:spPr>
      </p:pic>
    </p:spTree>
    <p:extLst>
      <p:ext uri="{BB962C8B-B14F-4D97-AF65-F5344CB8AC3E}">
        <p14:creationId xmlns:p14="http://schemas.microsoft.com/office/powerpoint/2010/main" val="659409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6EBE72-3F87-145D-BB85-41BBE6465C87}"/>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26B76CE6-ABAC-2031-7EDD-E4E300F8F5D9}"/>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975628C8-35C2-00B5-7126-D8EB9A78DB41}"/>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64BA30B0-2F5E-D4EF-E0DB-EE5672ED0B80}"/>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7EF13643-8902-ADED-4FB3-E408695C8064}"/>
              </a:ext>
            </a:extLst>
          </p:cNvPr>
          <p:cNvCxnSpPr>
            <a:endCxn id="7"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017A3C-E3AB-5A66-0E9F-9D2F37DE7936}"/>
              </a:ext>
            </a:extLst>
          </p:cNvPr>
          <p:cNvSpPr txBox="1"/>
          <p:nvPr/>
        </p:nvSpPr>
        <p:spPr>
          <a:xfrm>
            <a:off x="635000" y="460202"/>
            <a:ext cx="1259832" cy="646331"/>
          </a:xfrm>
          <a:prstGeom prst="rect">
            <a:avLst/>
          </a:prstGeom>
          <a:noFill/>
        </p:spPr>
        <p:txBody>
          <a:bodyPr wrap="none" rtlCol="0">
            <a:spAutoFit/>
          </a:bodyPr>
          <a:lstStyle/>
          <a:p>
            <a:r>
              <a:rPr lang="en-US" dirty="0" err="1"/>
              <a:t>v.start</a:t>
            </a:r>
            <a:r>
              <a:rPr lang="en-US" dirty="0"/>
              <a:t>()</a:t>
            </a:r>
          </a:p>
          <a:p>
            <a:r>
              <a:rPr lang="en-US" dirty="0" err="1"/>
              <a:t>v.toString</a:t>
            </a:r>
            <a:r>
              <a:rPr lang="en-US" dirty="0"/>
              <a:t>() </a:t>
            </a:r>
          </a:p>
        </p:txBody>
      </p:sp>
      <p:sp>
        <p:nvSpPr>
          <p:cNvPr id="10" name="Rectangle: Rounded Corners 9">
            <a:extLst>
              <a:ext uri="{FF2B5EF4-FFF2-40B4-BE49-F238E27FC236}">
                <a16:creationId xmlns:a16="http://schemas.microsoft.com/office/drawing/2014/main" id="{7F8326D1-A3BD-2EC8-EB66-4B20A5227DD3}"/>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1" name="Rectangle: Rounded Corners 10">
            <a:extLst>
              <a:ext uri="{FF2B5EF4-FFF2-40B4-BE49-F238E27FC236}">
                <a16:creationId xmlns:a16="http://schemas.microsoft.com/office/drawing/2014/main" id="{BF17FE15-5723-FFCC-2BFD-19E69254DEAF}"/>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2" name="Straight Arrow Connector 11">
            <a:extLst>
              <a:ext uri="{FF2B5EF4-FFF2-40B4-BE49-F238E27FC236}">
                <a16:creationId xmlns:a16="http://schemas.microsoft.com/office/drawing/2014/main" id="{71C076DC-54F7-7C05-F36F-6A5C11D3D080}"/>
              </a:ext>
            </a:extLst>
          </p:cNvPr>
          <p:cNvCxnSpPr>
            <a:endCxn id="11"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B1103F66-67DD-F8D2-3DED-492F606788A5}"/>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4" name="Straight Arrow Connector 13">
            <a:extLst>
              <a:ext uri="{FF2B5EF4-FFF2-40B4-BE49-F238E27FC236}">
                <a16:creationId xmlns:a16="http://schemas.microsoft.com/office/drawing/2014/main" id="{9290C6CB-0D8D-5886-D682-7EAE81E28182}"/>
              </a:ext>
            </a:extLst>
          </p:cNvPr>
          <p:cNvCxnSpPr>
            <a:endCxn id="13"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689BECD-B630-C354-9D44-FB6611687061}"/>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2564462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D36670F-D32F-2D65-85F4-AC2F6E105DEA}"/>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598C1802-69C8-800A-9F00-EC436D8903D5}"/>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34891266-7C6A-F0A6-DF81-02B2C465CB18}"/>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6A358701-75B8-6B5B-29AB-DD9D0347AE22}"/>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sp>
        <p:nvSpPr>
          <p:cNvPr id="8" name="Rectangle: Rounded Corners 7">
            <a:extLst>
              <a:ext uri="{FF2B5EF4-FFF2-40B4-BE49-F238E27FC236}">
                <a16:creationId xmlns:a16="http://schemas.microsoft.com/office/drawing/2014/main" id="{7E64E3F3-C3C0-7A3F-027A-A4F5F33D72F7}"/>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9" name="Straight Arrow Connector 8">
            <a:extLst>
              <a:ext uri="{FF2B5EF4-FFF2-40B4-BE49-F238E27FC236}">
                <a16:creationId xmlns:a16="http://schemas.microsoft.com/office/drawing/2014/main" id="{C6C5EB42-CA54-C35E-5A4A-1D5100161B46}"/>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FCE519F-A6EE-997B-0C39-4335A2E446CC}"/>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FF76BB3-1997-30BF-DDBC-0EF384CF5C83}"/>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4AC9D15B-6987-ABAB-E4E0-0A7A6FCC239E}"/>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5C3E3A34-FF58-EFB1-FA65-688408CBA607}"/>
              </a:ext>
            </a:extLst>
          </p:cNvPr>
          <p:cNvCxnSpPr>
            <a:stCxn id="11" idx="3"/>
            <a:endCxn id="12"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19E5414-AC2E-4521-3ED6-0EBF7FE20BCB}"/>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74AAFF6-DC20-DFAD-7B41-484A60F31ED1}"/>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16" name="Rectangle: Rounded Corners 15">
            <a:extLst>
              <a:ext uri="{FF2B5EF4-FFF2-40B4-BE49-F238E27FC236}">
                <a16:creationId xmlns:a16="http://schemas.microsoft.com/office/drawing/2014/main" id="{D72BBC97-9923-5F81-68DE-09E876AC3DCD}"/>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7" name="Straight Arrow Connector 16">
            <a:extLst>
              <a:ext uri="{FF2B5EF4-FFF2-40B4-BE49-F238E27FC236}">
                <a16:creationId xmlns:a16="http://schemas.microsoft.com/office/drawing/2014/main" id="{986AC681-4874-F556-4420-E043AF857ECE}"/>
              </a:ext>
            </a:extLst>
          </p:cNvPr>
          <p:cNvCxnSpPr>
            <a:endCxn id="16"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18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objects only 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C0BB-6307-E0B5-3598-CAA90A573464}"/>
              </a:ext>
            </a:extLst>
          </p:cNvPr>
          <p:cNvSpPr>
            <a:spLocks noGrp="1"/>
          </p:cNvSpPr>
          <p:nvPr>
            <p:ph type="title"/>
          </p:nvPr>
        </p:nvSpPr>
        <p:spPr/>
        <p:txBody>
          <a:bodyPr/>
          <a:lstStyle/>
          <a:p>
            <a:r>
              <a:rPr lang="en-IN" dirty="0"/>
              <a:t>Commands</a:t>
            </a:r>
          </a:p>
        </p:txBody>
      </p:sp>
      <p:sp>
        <p:nvSpPr>
          <p:cNvPr id="3" name="Content Placeholder 2">
            <a:extLst>
              <a:ext uri="{FF2B5EF4-FFF2-40B4-BE49-F238E27FC236}">
                <a16:creationId xmlns:a16="http://schemas.microsoft.com/office/drawing/2014/main" id="{2FB142CC-B02A-A5C1-4785-DD667DFF1D74}"/>
              </a:ext>
            </a:extLst>
          </p:cNvPr>
          <p:cNvSpPr>
            <a:spLocks noGrp="1"/>
          </p:cNvSpPr>
          <p:nvPr>
            <p:ph idx="1"/>
          </p:nvPr>
        </p:nvSpPr>
        <p:spPr/>
        <p:txBody>
          <a:bodyPr/>
          <a:lstStyle/>
          <a:p>
            <a:r>
              <a:rPr lang="en-IN" dirty="0" err="1"/>
              <a:t>npm</a:t>
            </a:r>
            <a:r>
              <a:rPr lang="en-IN" dirty="0"/>
              <a:t> </a:t>
            </a:r>
            <a:r>
              <a:rPr lang="en-IN" dirty="0" err="1"/>
              <a:t>init</a:t>
            </a:r>
            <a:r>
              <a:rPr lang="en-IN" dirty="0"/>
              <a:t> -y</a:t>
            </a:r>
          </a:p>
          <a:p>
            <a:r>
              <a:rPr lang="en-IN" dirty="0" err="1"/>
              <a:t>npm</a:t>
            </a:r>
            <a:r>
              <a:rPr lang="en-IN" dirty="0"/>
              <a:t> </a:t>
            </a:r>
            <a:r>
              <a:rPr lang="en-IN" dirty="0" err="1"/>
              <a:t>i</a:t>
            </a:r>
            <a:r>
              <a:rPr lang="en-IN" dirty="0"/>
              <a:t> -D @babel/core @babel/preset-env @babel/cli</a:t>
            </a:r>
          </a:p>
          <a:p>
            <a:r>
              <a:rPr lang="en-IN" dirty="0" err="1"/>
              <a:t>npm</a:t>
            </a:r>
            <a:r>
              <a:rPr lang="en-IN" dirty="0"/>
              <a:t> </a:t>
            </a:r>
            <a:r>
              <a:rPr lang="en-IN" dirty="0" err="1"/>
              <a:t>i</a:t>
            </a:r>
            <a:r>
              <a:rPr lang="en-IN" dirty="0"/>
              <a:t> core-</a:t>
            </a:r>
            <a:r>
              <a:rPr lang="en-IN" dirty="0" err="1"/>
              <a:t>js</a:t>
            </a:r>
            <a:endParaRPr lang="en-IN" dirty="0"/>
          </a:p>
          <a:p>
            <a:r>
              <a:rPr lang="en-IN" dirty="0"/>
              <a:t>To Compile</a:t>
            </a:r>
          </a:p>
          <a:p>
            <a:pPr lvl="1"/>
            <a:r>
              <a:rPr lang="en-IN" dirty="0" err="1"/>
              <a:t>npx</a:t>
            </a:r>
            <a:r>
              <a:rPr lang="en-IN" dirty="0"/>
              <a:t> babel --version</a:t>
            </a:r>
          </a:p>
          <a:p>
            <a:pPr lvl="1"/>
            <a:r>
              <a:rPr lang="en-IN" dirty="0" err="1"/>
              <a:t>npx</a:t>
            </a:r>
            <a:r>
              <a:rPr lang="en-IN" dirty="0"/>
              <a:t> babel </a:t>
            </a:r>
            <a:r>
              <a:rPr lang="en-IN" dirty="0" err="1"/>
              <a:t>src</a:t>
            </a:r>
            <a:r>
              <a:rPr lang="en-IN" dirty="0"/>
              <a:t> --out-</a:t>
            </a:r>
            <a:r>
              <a:rPr lang="en-IN" dirty="0" err="1"/>
              <a:t>dir</a:t>
            </a:r>
            <a:r>
              <a:rPr lang="en-IN" dirty="0"/>
              <a:t> </a:t>
            </a:r>
            <a:r>
              <a:rPr lang="en-IN" dirty="0" err="1"/>
              <a:t>dist</a:t>
            </a:r>
            <a:endParaRPr lang="en-IN" dirty="0"/>
          </a:p>
        </p:txBody>
      </p:sp>
    </p:spTree>
    <p:extLst>
      <p:ext uri="{BB962C8B-B14F-4D97-AF65-F5344CB8AC3E}">
        <p14:creationId xmlns:p14="http://schemas.microsoft.com/office/powerpoint/2010/main" val="2559418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85504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a:p>
            <a:r>
              <a:rPr lang="en-US" b="0" i="0" dirty="0">
                <a:solidFill>
                  <a:srgbClr val="1B1B1B"/>
                </a:solidFill>
                <a:effectLst/>
                <a:latin typeface="Inter"/>
              </a:rPr>
              <a:t>Essentially, a promise is a returned object to which you attach callbacks, instead of passing callbacks into a function.</a:t>
            </a:r>
            <a:endParaRPr lang="en-US" dirty="0"/>
          </a:p>
        </p:txBody>
      </p:sp>
    </p:spTree>
    <p:extLst>
      <p:ext uri="{BB962C8B-B14F-4D97-AF65-F5344CB8AC3E}">
        <p14:creationId xmlns:p14="http://schemas.microsoft.com/office/powerpoint/2010/main" val="233996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Rollup</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CE7E-7D26-F45E-49D5-196DDFF3D680}"/>
              </a:ext>
            </a:extLst>
          </p:cNvPr>
          <p:cNvSpPr>
            <a:spLocks noGrp="1"/>
          </p:cNvSpPr>
          <p:nvPr>
            <p:ph type="title"/>
          </p:nvPr>
        </p:nvSpPr>
        <p:spPr/>
        <p:txBody>
          <a:bodyPr/>
          <a:lstStyle/>
          <a:p>
            <a:r>
              <a:rPr lang="en-IN" dirty="0"/>
              <a:t>Promise vs </a:t>
            </a:r>
            <a:r>
              <a:rPr lang="en-IN" dirty="0" err="1"/>
              <a:t>Callbacks</a:t>
            </a:r>
            <a:endParaRPr lang="en-IN" dirty="0"/>
          </a:p>
        </p:txBody>
      </p:sp>
      <p:sp>
        <p:nvSpPr>
          <p:cNvPr id="3" name="Content Placeholder 2">
            <a:extLst>
              <a:ext uri="{FF2B5EF4-FFF2-40B4-BE49-F238E27FC236}">
                <a16:creationId xmlns:a16="http://schemas.microsoft.com/office/drawing/2014/main" id="{A9E3A360-9D6C-6BAD-EBC6-CE479F097603}"/>
              </a:ext>
            </a:extLst>
          </p:cNvPr>
          <p:cNvSpPr>
            <a:spLocks noGrp="1"/>
          </p:cNvSpPr>
          <p:nvPr>
            <p:ph idx="1"/>
          </p:nvPr>
        </p:nvSpPr>
        <p:spPr/>
        <p:txBody>
          <a:bodyPr>
            <a:normAutofit fontScale="92500" lnSpcReduction="10000"/>
          </a:bodyPr>
          <a:lstStyle/>
          <a:p>
            <a:r>
              <a:rPr lang="en-US" dirty="0"/>
              <a:t>There are several advantages of using a promise over a callback in JavaScript. Here are some of the advantages of using a promise:</a:t>
            </a:r>
          </a:p>
          <a:p>
            <a:pPr lvl="1"/>
            <a:r>
              <a:rPr lang="en-US" dirty="0"/>
              <a:t>They are composable, unlike callbacks, therefore we can avoid callback hells</a:t>
            </a:r>
          </a:p>
          <a:p>
            <a:pPr lvl="1"/>
            <a:r>
              <a:rPr lang="en-US" dirty="0"/>
              <a:t>You can easily execute code with </a:t>
            </a:r>
            <a:r>
              <a:rPr lang="en-US" dirty="0" err="1"/>
              <a:t>Promise.all</a:t>
            </a:r>
            <a:r>
              <a:rPr lang="en-US" dirty="0"/>
              <a:t> when multiple responses are returned</a:t>
            </a:r>
          </a:p>
          <a:p>
            <a:pPr lvl="1"/>
            <a:r>
              <a:rPr lang="en-US" dirty="0"/>
              <a:t>You can wait for only one result from concurrent pending promises with the help of </a:t>
            </a:r>
            <a:r>
              <a:rPr lang="en-US" dirty="0" err="1"/>
              <a:t>Promise.race</a:t>
            </a:r>
            <a:endParaRPr lang="en-US" dirty="0"/>
          </a:p>
          <a:p>
            <a:pPr lvl="1"/>
            <a:r>
              <a:rPr lang="en-US" dirty="0"/>
              <a:t>You can write asynchronous code in a synchronous manner if you use it in conjunction with async / await.</a:t>
            </a:r>
          </a:p>
          <a:p>
            <a:r>
              <a:rPr lang="en-US" dirty="0"/>
              <a:t>While they are a perfect choice over callbacks, there are some minor disadvantages we need to cover as well. Here are some:</a:t>
            </a:r>
          </a:p>
          <a:p>
            <a:pPr lvl="1"/>
            <a:r>
              <a:rPr lang="en-US" dirty="0"/>
              <a:t>They can only operate on a single value at a time</a:t>
            </a:r>
          </a:p>
          <a:p>
            <a:pPr lvl="1"/>
            <a:r>
              <a:rPr lang="en-US" dirty="0"/>
              <a:t>They are not available in older browser; they must be </a:t>
            </a:r>
            <a:r>
              <a:rPr lang="en-US" dirty="0" err="1"/>
              <a:t>polyfilled</a:t>
            </a:r>
            <a:endParaRPr lang="en-IN" dirty="0"/>
          </a:p>
        </p:txBody>
      </p:sp>
    </p:spTree>
    <p:extLst>
      <p:ext uri="{BB962C8B-B14F-4D97-AF65-F5344CB8AC3E}">
        <p14:creationId xmlns:p14="http://schemas.microsoft.com/office/powerpoint/2010/main" val="3333941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8C51-E06E-44DB-8716-E6D17C1DD6ED}"/>
              </a:ext>
            </a:extLst>
          </p:cNvPr>
          <p:cNvSpPr>
            <a:spLocks noGrp="1"/>
          </p:cNvSpPr>
          <p:nvPr>
            <p:ph type="title"/>
          </p:nvPr>
        </p:nvSpPr>
        <p:spPr/>
        <p:txBody>
          <a:bodyPr/>
          <a:lstStyle/>
          <a:p>
            <a:r>
              <a:rPr lang="en-IN" dirty="0"/>
              <a:t>Promise Guarantees</a:t>
            </a:r>
          </a:p>
        </p:txBody>
      </p:sp>
      <p:sp>
        <p:nvSpPr>
          <p:cNvPr id="3" name="Content Placeholder 2">
            <a:extLst>
              <a:ext uri="{FF2B5EF4-FFF2-40B4-BE49-F238E27FC236}">
                <a16:creationId xmlns:a16="http://schemas.microsoft.com/office/drawing/2014/main" id="{A5658F1F-2996-4B92-5088-9CBC3A01BE4D}"/>
              </a:ext>
            </a:extLst>
          </p:cNvPr>
          <p:cNvSpPr>
            <a:spLocks noGrp="1"/>
          </p:cNvSpPr>
          <p:nvPr>
            <p:ph idx="1"/>
          </p:nvPr>
        </p:nvSpPr>
        <p:spPr/>
        <p:txBody>
          <a:bodyPr>
            <a:normAutofit/>
          </a:bodyPr>
          <a:lstStyle/>
          <a:p>
            <a:r>
              <a:rPr lang="en-US" dirty="0"/>
              <a:t>Unlike old-fashioned passed-in callbacks, a promise comes with some guarantees:</a:t>
            </a:r>
          </a:p>
          <a:p>
            <a:pPr lvl="1"/>
            <a:r>
              <a:rPr lang="en-US" dirty="0"/>
              <a:t>Callbacks added with then() will never be invoked before the completion of the current run of the JavaScript event loop.</a:t>
            </a:r>
          </a:p>
          <a:p>
            <a:pPr lvl="1"/>
            <a:r>
              <a:rPr lang="en-US" dirty="0"/>
              <a:t>These callbacks will be invoked even if they were added after the success or failure of the asynchronous operation that the promise represents.</a:t>
            </a:r>
          </a:p>
          <a:p>
            <a:pPr lvl="1"/>
            <a:r>
              <a:rPr lang="en-US" dirty="0"/>
              <a:t>Multiple callbacks may be added by calling then() several times. They will be invoked one after another, in the order in which they were inserted.</a:t>
            </a:r>
          </a:p>
          <a:p>
            <a:pPr lvl="1"/>
            <a:r>
              <a:rPr lang="en-US" dirty="0"/>
              <a:t>One of the great things about using promises is chaining.</a:t>
            </a:r>
          </a:p>
          <a:p>
            <a:pPr lvl="2"/>
            <a:r>
              <a:rPr lang="en-US" b="0" i="0" dirty="0">
                <a:solidFill>
                  <a:srgbClr val="1B1B1B"/>
                </a:solidFill>
                <a:effectLst/>
                <a:latin typeface="Inter"/>
              </a:rPr>
              <a:t>A common need is to execute two or more asynchronous operations back-to-back, where each subsequent operation starts when the previous operation succeeds, with the result from the previous step. We accomplish this by creating a </a:t>
            </a:r>
            <a:r>
              <a:rPr lang="en-US" b="1" i="0" dirty="0">
                <a:solidFill>
                  <a:srgbClr val="1B1B1B"/>
                </a:solidFill>
                <a:effectLst/>
                <a:latin typeface="Inter"/>
              </a:rPr>
              <a:t>promise chain</a:t>
            </a:r>
            <a:r>
              <a:rPr lang="en-US" b="0" i="0" dirty="0">
                <a:solidFill>
                  <a:srgbClr val="1B1B1B"/>
                </a:solidFill>
                <a:effectLst/>
                <a:latin typeface="Inter"/>
              </a:rPr>
              <a:t>.</a:t>
            </a:r>
            <a:endParaRPr lang="en-IN" dirty="0"/>
          </a:p>
        </p:txBody>
      </p:sp>
    </p:spTree>
    <p:extLst>
      <p:ext uri="{BB962C8B-B14F-4D97-AF65-F5344CB8AC3E}">
        <p14:creationId xmlns:p14="http://schemas.microsoft.com/office/powerpoint/2010/main" val="292172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411B-0BF4-E8B2-1DEB-097F2657004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79C3D550-2D0F-BFC2-F7FE-2E084027B9B0}"/>
              </a:ext>
            </a:extLst>
          </p:cNvPr>
          <p:cNvSpPr>
            <a:spLocks noGrp="1"/>
          </p:cNvSpPr>
          <p:nvPr>
            <p:ph idx="1"/>
          </p:nvPr>
        </p:nvSpPr>
        <p:spPr/>
        <p:txBody>
          <a:bodyPr>
            <a:normAutofit lnSpcReduction="10000"/>
          </a:bodyPr>
          <a:lstStyle/>
          <a:p>
            <a:r>
              <a:rPr lang="en-US" dirty="0"/>
              <a:t>Learn the features in:</a:t>
            </a:r>
          </a:p>
          <a:p>
            <a:pPr lvl="1"/>
            <a:r>
              <a:rPr lang="en-US" dirty="0"/>
              <a:t>Learn Promise Methods (All, Race)</a:t>
            </a:r>
          </a:p>
          <a:p>
            <a:pPr lvl="1"/>
            <a:r>
              <a:rPr lang="en-US" dirty="0"/>
              <a:t>Learn Promise Chaining</a:t>
            </a:r>
          </a:p>
          <a:p>
            <a:pPr lvl="1"/>
            <a:r>
              <a:rPr lang="en-US" dirty="0"/>
              <a:t>ECMAScript 2016 to ECMAScript 2022</a:t>
            </a:r>
          </a:p>
          <a:p>
            <a:r>
              <a:rPr lang="en-US" dirty="0"/>
              <a:t>Learn HTML 5 Programming (HTML 5 API’s)</a:t>
            </a:r>
          </a:p>
          <a:p>
            <a:pPr lvl="1"/>
            <a:r>
              <a:rPr lang="en-US" dirty="0"/>
              <a:t>Fetch (get, put, post, delete)</a:t>
            </a:r>
          </a:p>
          <a:p>
            <a:pPr lvl="1"/>
            <a:r>
              <a:rPr lang="en-US" dirty="0"/>
              <a:t>Learn to change request headers in fetch</a:t>
            </a:r>
          </a:p>
          <a:p>
            <a:pPr lvl="1"/>
            <a:r>
              <a:rPr lang="en-US" dirty="0"/>
              <a:t>Fetch-Interceptor</a:t>
            </a:r>
          </a:p>
          <a:p>
            <a:pPr lvl="1"/>
            <a:r>
              <a:rPr lang="en-US" dirty="0"/>
              <a:t>Web Storage API</a:t>
            </a:r>
          </a:p>
          <a:p>
            <a:pPr lvl="1"/>
            <a:r>
              <a:rPr lang="en-US" dirty="0"/>
              <a:t>Video API</a:t>
            </a:r>
          </a:p>
          <a:p>
            <a:pPr lvl="1"/>
            <a:r>
              <a:rPr lang="en-US" dirty="0"/>
              <a:t>All Other API’s</a:t>
            </a:r>
          </a:p>
        </p:txBody>
      </p:sp>
    </p:spTree>
    <p:extLst>
      <p:ext uri="{BB962C8B-B14F-4D97-AF65-F5344CB8AC3E}">
        <p14:creationId xmlns:p14="http://schemas.microsoft.com/office/powerpoint/2010/main" val="3587676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F01-53A9-46ED-A230-42ECA33CA165}"/>
              </a:ext>
            </a:extLst>
          </p:cNvPr>
          <p:cNvSpPr>
            <a:spLocks noGrp="1"/>
          </p:cNvSpPr>
          <p:nvPr>
            <p:ph type="title"/>
          </p:nvPr>
        </p:nvSpPr>
        <p:spPr/>
        <p:txBody>
          <a:bodyPr/>
          <a:lstStyle/>
          <a:p>
            <a:r>
              <a:rPr lang="en-US" dirty="0"/>
              <a:t>Beyond ES6</a:t>
            </a:r>
          </a:p>
        </p:txBody>
      </p:sp>
      <p:sp>
        <p:nvSpPr>
          <p:cNvPr id="3" name="Content Placeholder 2">
            <a:extLst>
              <a:ext uri="{FF2B5EF4-FFF2-40B4-BE49-F238E27FC236}">
                <a16:creationId xmlns:a16="http://schemas.microsoft.com/office/drawing/2014/main" id="{B05C4B24-F32F-43AD-9496-4D2826809E79}"/>
              </a:ext>
            </a:extLst>
          </p:cNvPr>
          <p:cNvSpPr>
            <a:spLocks noGrp="1"/>
          </p:cNvSpPr>
          <p:nvPr>
            <p:ph idx="1"/>
          </p:nvPr>
        </p:nvSpPr>
        <p:spPr/>
        <p:txBody>
          <a:bodyPr>
            <a:normAutofit fontScale="70000" lnSpcReduction="20000"/>
          </a:bodyPr>
          <a:lstStyle/>
          <a:p>
            <a:r>
              <a:rPr lang="en-US" dirty="0"/>
              <a:t>ES 7 (ECMAScript 2016) New Features</a:t>
            </a:r>
          </a:p>
          <a:p>
            <a:pPr lvl="1"/>
            <a:r>
              <a:rPr lang="en-US" dirty="0"/>
              <a:t>Exponentiation Operator</a:t>
            </a:r>
          </a:p>
          <a:p>
            <a:pPr lvl="1"/>
            <a:r>
              <a:rPr lang="en-US" dirty="0"/>
              <a:t>Array: includes()</a:t>
            </a:r>
          </a:p>
          <a:p>
            <a:r>
              <a:rPr lang="en-US" dirty="0"/>
              <a:t>ES 8 (ECMAScript 2017) New Features</a:t>
            </a:r>
          </a:p>
          <a:p>
            <a:pPr lvl="1"/>
            <a:r>
              <a:rPr lang="en-US" dirty="0"/>
              <a:t>Object Static Methods</a:t>
            </a:r>
          </a:p>
          <a:p>
            <a:pPr lvl="2"/>
            <a:r>
              <a:rPr lang="en-US" dirty="0"/>
              <a:t>Object: entries() &amp; values()</a:t>
            </a:r>
          </a:p>
          <a:p>
            <a:pPr lvl="2"/>
            <a:r>
              <a:rPr lang="en-US" dirty="0"/>
              <a:t>Object: </a:t>
            </a:r>
            <a:r>
              <a:rPr lang="en-US" dirty="0" err="1"/>
              <a:t>getOwnPropertyDescriptors</a:t>
            </a:r>
            <a:r>
              <a:rPr lang="en-US" dirty="0"/>
              <a:t>()</a:t>
            </a:r>
          </a:p>
          <a:p>
            <a:pPr lvl="1"/>
            <a:r>
              <a:rPr lang="en-US" dirty="0"/>
              <a:t>String Padding</a:t>
            </a:r>
          </a:p>
          <a:p>
            <a:pPr lvl="1"/>
            <a:r>
              <a:rPr lang="en-US" dirty="0"/>
              <a:t>Trailing commas in Function</a:t>
            </a:r>
          </a:p>
          <a:p>
            <a:pPr lvl="1"/>
            <a:r>
              <a:rPr lang="en-US" dirty="0">
                <a:solidFill>
                  <a:srgbClr val="00B050"/>
                </a:solidFill>
              </a:rPr>
              <a:t>Async Functions</a:t>
            </a:r>
          </a:p>
          <a:p>
            <a:pPr lvl="2"/>
            <a:r>
              <a:rPr lang="en-US" dirty="0">
                <a:solidFill>
                  <a:srgbClr val="00B050"/>
                </a:solidFill>
              </a:rPr>
              <a:t>Async Await Flow</a:t>
            </a:r>
          </a:p>
          <a:p>
            <a:pPr lvl="2"/>
            <a:r>
              <a:rPr lang="en-US" dirty="0">
                <a:solidFill>
                  <a:srgbClr val="00B050"/>
                </a:solidFill>
              </a:rPr>
              <a:t>Async Await </a:t>
            </a:r>
          </a:p>
          <a:p>
            <a:r>
              <a:rPr lang="en-US" dirty="0"/>
              <a:t>ES 9 (ECMAScript 2018) New Features</a:t>
            </a:r>
          </a:p>
          <a:p>
            <a:pPr lvl="1"/>
            <a:r>
              <a:rPr lang="en-US" dirty="0">
                <a:solidFill>
                  <a:srgbClr val="00B050"/>
                </a:solidFill>
              </a:rPr>
              <a:t>Object rest/spread properties</a:t>
            </a:r>
          </a:p>
          <a:p>
            <a:pPr lvl="1"/>
            <a:r>
              <a:rPr lang="en-US" dirty="0">
                <a:solidFill>
                  <a:srgbClr val="00B050"/>
                </a:solidFill>
              </a:rPr>
              <a:t>Asynchronous Iteration</a:t>
            </a:r>
          </a:p>
          <a:p>
            <a:pPr lvl="1"/>
            <a:r>
              <a:rPr lang="en-US" dirty="0">
                <a:solidFill>
                  <a:srgbClr val="00B050"/>
                </a:solidFill>
              </a:rPr>
              <a:t>Promise: finally()</a:t>
            </a:r>
          </a:p>
          <a:p>
            <a:pPr lvl="1"/>
            <a:r>
              <a:rPr lang="en-US" dirty="0"/>
              <a:t>Template literal Revision</a:t>
            </a:r>
          </a:p>
        </p:txBody>
      </p:sp>
    </p:spTree>
    <p:extLst>
      <p:ext uri="{BB962C8B-B14F-4D97-AF65-F5344CB8AC3E}">
        <p14:creationId xmlns:p14="http://schemas.microsoft.com/office/powerpoint/2010/main" val="733118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F315-D569-9707-5075-54BB3D5C47B4}"/>
              </a:ext>
            </a:extLst>
          </p:cNvPr>
          <p:cNvSpPr>
            <a:spLocks noGrp="1"/>
          </p:cNvSpPr>
          <p:nvPr>
            <p:ph type="title"/>
          </p:nvPr>
        </p:nvSpPr>
        <p:spPr/>
        <p:txBody>
          <a:bodyPr/>
          <a:lstStyle/>
          <a:p>
            <a:r>
              <a:rPr lang="en-IN" dirty="0"/>
              <a:t>Notes</a:t>
            </a:r>
          </a:p>
        </p:txBody>
      </p:sp>
      <p:sp>
        <p:nvSpPr>
          <p:cNvPr id="3" name="Content Placeholder 2">
            <a:extLst>
              <a:ext uri="{FF2B5EF4-FFF2-40B4-BE49-F238E27FC236}">
                <a16:creationId xmlns:a16="http://schemas.microsoft.com/office/drawing/2014/main" id="{C8A8F3BA-5189-B9C0-7BA8-669E07372779}"/>
              </a:ext>
            </a:extLst>
          </p:cNvPr>
          <p:cNvSpPr>
            <a:spLocks noGrp="1"/>
          </p:cNvSpPr>
          <p:nvPr>
            <p:ph idx="1"/>
          </p:nvPr>
        </p:nvSpPr>
        <p:spPr/>
        <p:txBody>
          <a:bodyPr/>
          <a:lstStyle/>
          <a:p>
            <a:r>
              <a:rPr lang="en-IN" dirty="0">
                <a:hlinkClick r:id="rId2"/>
              </a:rPr>
              <a:t>https://compat-table.github.io/compat-table/es2016plus/</a:t>
            </a:r>
            <a:endParaRPr lang="en-IN" dirty="0"/>
          </a:p>
          <a:p>
            <a:r>
              <a:rPr lang="en-IN" dirty="0">
                <a:hlinkClick r:id="rId3"/>
              </a:rPr>
              <a:t>https://developer.mozilla.org/en-US/docs/Web/JavaScript/JavaScript_technologies_overview</a:t>
            </a:r>
            <a:endParaRPr lang="en-IN" dirty="0"/>
          </a:p>
          <a:p>
            <a:endParaRPr lang="en-IN" dirty="0"/>
          </a:p>
        </p:txBody>
      </p:sp>
    </p:spTree>
    <p:extLst>
      <p:ext uri="{BB962C8B-B14F-4D97-AF65-F5344CB8AC3E}">
        <p14:creationId xmlns:p14="http://schemas.microsoft.com/office/powerpoint/2010/main" val="138914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15ACF6-7794-209B-2CE2-C2FAE1C77B80}"/>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cxnSp>
        <p:nvCxnSpPr>
          <p:cNvPr id="5" name="Straight Arrow Connector 4">
            <a:extLst>
              <a:ext uri="{FF2B5EF4-FFF2-40B4-BE49-F238E27FC236}">
                <a16:creationId xmlns:a16="http://schemas.microsoft.com/office/drawing/2014/main" id="{31835B5F-F151-8248-BD4C-58AB0233F35D}"/>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5F3615C5-6141-13F4-F1FE-815CD30F2494}"/>
              </a:ext>
            </a:extLst>
          </p:cNvPr>
          <p:cNvSpPr txBox="1"/>
          <p:nvPr/>
        </p:nvSpPr>
        <p:spPr>
          <a:xfrm>
            <a:off x="9290126"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sp>
        <p:nvSpPr>
          <p:cNvPr id="7" name="Rectangle 6">
            <a:extLst>
              <a:ext uri="{FF2B5EF4-FFF2-40B4-BE49-F238E27FC236}">
                <a16:creationId xmlns:a16="http://schemas.microsoft.com/office/drawing/2014/main" id="{C394AEF4-F616-BF86-FD12-FAD6D2F23BEC}"/>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95186B60-6A19-1C5E-10E7-9C28C6002BE2}"/>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0278ABC7-99A2-302C-7B0B-5725D40AA337}"/>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861FD30D-03AA-7378-F4F4-ED498954E981}"/>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129857E3-AF8A-DD43-054B-F5992131F10E}"/>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2DF520A0-BCFB-1A84-EB45-ECBFE5409E13}"/>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83855565-084C-E03B-847A-933CF7F53CF8}"/>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Rectangle 13">
            <a:extLst>
              <a:ext uri="{FF2B5EF4-FFF2-40B4-BE49-F238E27FC236}">
                <a16:creationId xmlns:a16="http://schemas.microsoft.com/office/drawing/2014/main" id="{CC27EC24-0E48-E885-361F-09F6F3D72979}"/>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8AA91693-48E8-897C-DE6A-DC91D35F4CF5}"/>
              </a:ext>
            </a:extLst>
          </p:cNvPr>
          <p:cNvCxnSpPr>
            <a:endCxn id="14"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20CF91B2-DB2C-B771-D765-BC9222C3245E}"/>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7AC8E755-30B6-968D-A3D8-125A5AA5628B}"/>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CA6AB58B-409F-9E79-D300-B6244BE55B49}"/>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9B70F29C-A06E-ECCE-5A9C-89FC9680658E}"/>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7DCA0FD6-4028-D825-5AA3-15F6D74EC4FE}"/>
              </a:ext>
            </a:extLst>
          </p:cNvPr>
          <p:cNvSpPr txBox="1"/>
          <p:nvPr/>
        </p:nvSpPr>
        <p:spPr>
          <a:xfrm>
            <a:off x="811461" y="272015"/>
            <a:ext cx="2633926" cy="523220"/>
          </a:xfrm>
          <a:prstGeom prst="rect">
            <a:avLst/>
          </a:prstGeom>
          <a:noFill/>
        </p:spPr>
        <p:txBody>
          <a:bodyPr wrap="none" rtlCol="0">
            <a:spAutoFit/>
          </a:bodyPr>
          <a:lstStyle/>
          <a:p>
            <a:r>
              <a:rPr lang="en-IN" sz="2800" b="1" dirty="0"/>
              <a:t>Client-Side Build</a:t>
            </a:r>
          </a:p>
        </p:txBody>
      </p:sp>
      <p:sp>
        <p:nvSpPr>
          <p:cNvPr id="21" name="TextBox 20">
            <a:extLst>
              <a:ext uri="{FF2B5EF4-FFF2-40B4-BE49-F238E27FC236}">
                <a16:creationId xmlns:a16="http://schemas.microsoft.com/office/drawing/2014/main" id="{BFCCB819-6289-1A84-C8AB-BCD31CB928FD}"/>
              </a:ext>
            </a:extLst>
          </p:cNvPr>
          <p:cNvSpPr txBox="1"/>
          <p:nvPr/>
        </p:nvSpPr>
        <p:spPr>
          <a:xfrm>
            <a:off x="338138" y="1141019"/>
            <a:ext cx="2392578" cy="1477328"/>
          </a:xfrm>
          <a:prstGeom prst="rect">
            <a:avLst/>
          </a:prstGeom>
          <a:noFill/>
          <a:ln>
            <a:solidFill>
              <a:schemeClr val="tx1"/>
            </a:solidFill>
          </a:ln>
        </p:spPr>
        <p:txBody>
          <a:bodyPr wrap="none" rtlCol="0">
            <a:spAutoFit/>
          </a:bodyPr>
          <a:lstStyle/>
          <a:p>
            <a:r>
              <a:rPr lang="en-US" dirty="0"/>
              <a:t>Manual Configuration</a:t>
            </a:r>
          </a:p>
          <a:p>
            <a:pPr>
              <a:tabLst>
                <a:tab pos="182563" algn="l"/>
              </a:tabLst>
            </a:pPr>
            <a:r>
              <a:rPr lang="en-US" dirty="0"/>
              <a:t>	Learn Node JS</a:t>
            </a:r>
          </a:p>
          <a:p>
            <a:pPr>
              <a:tabLst>
                <a:tab pos="182563" algn="l"/>
              </a:tabLst>
            </a:pPr>
            <a:r>
              <a:rPr lang="en-US" dirty="0"/>
              <a:t>	Learn Webpack</a:t>
            </a:r>
          </a:p>
          <a:p>
            <a:pPr>
              <a:tabLst>
                <a:tab pos="182563" algn="l"/>
              </a:tabLst>
            </a:pPr>
            <a:r>
              <a:rPr lang="en-US" dirty="0"/>
              <a:t>	Learn Babel &amp; Config.</a:t>
            </a:r>
          </a:p>
          <a:p>
            <a:pPr>
              <a:tabLst>
                <a:tab pos="182563" algn="l"/>
              </a:tabLst>
            </a:pPr>
            <a:r>
              <a:rPr lang="en-US" dirty="0"/>
              <a:t>	Learn </a:t>
            </a:r>
            <a:r>
              <a:rPr lang="en-US" dirty="0" err="1"/>
              <a:t>Polyfill</a:t>
            </a:r>
            <a:endParaRPr lang="en-US" dirty="0"/>
          </a:p>
        </p:txBody>
      </p:sp>
      <p:cxnSp>
        <p:nvCxnSpPr>
          <p:cNvPr id="22" name="Straight Connector 21">
            <a:extLst>
              <a:ext uri="{FF2B5EF4-FFF2-40B4-BE49-F238E27FC236}">
                <a16:creationId xmlns:a16="http://schemas.microsoft.com/office/drawing/2014/main" id="{936A4F96-42E8-0E21-F6E9-5BBB9D42182A}"/>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A3D424E-86F7-5706-ED3B-32954FFF4E82}"/>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4" name="Straight Connector 23">
            <a:extLst>
              <a:ext uri="{FF2B5EF4-FFF2-40B4-BE49-F238E27FC236}">
                <a16:creationId xmlns:a16="http://schemas.microsoft.com/office/drawing/2014/main" id="{3086DF61-65DD-FD09-75B3-285D7C294702}"/>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8F9CAB03-F9E6-41AE-2A46-7A8142C53589}"/>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6" name="TextBox 25">
            <a:extLst>
              <a:ext uri="{FF2B5EF4-FFF2-40B4-BE49-F238E27FC236}">
                <a16:creationId xmlns:a16="http://schemas.microsoft.com/office/drawing/2014/main" id="{04BAE863-53E0-1175-D8C0-A14CE1180C6E}"/>
              </a:ext>
            </a:extLst>
          </p:cNvPr>
          <p:cNvSpPr txBox="1"/>
          <p:nvPr/>
        </p:nvSpPr>
        <p:spPr>
          <a:xfrm>
            <a:off x="6621448" y="2102117"/>
            <a:ext cx="1854995" cy="369332"/>
          </a:xfrm>
          <a:prstGeom prst="rect">
            <a:avLst/>
          </a:prstGeom>
          <a:noFill/>
        </p:spPr>
        <p:txBody>
          <a:bodyPr wrap="none" rtlCol="0">
            <a:spAutoFit/>
          </a:bodyPr>
          <a:lstStyle/>
          <a:p>
            <a:r>
              <a:rPr lang="en-IN" dirty="0"/>
              <a:t>Build your project</a:t>
            </a:r>
          </a:p>
        </p:txBody>
      </p:sp>
      <p:cxnSp>
        <p:nvCxnSpPr>
          <p:cNvPr id="27" name="Straight Connector 26">
            <a:extLst>
              <a:ext uri="{FF2B5EF4-FFF2-40B4-BE49-F238E27FC236}">
                <a16:creationId xmlns:a16="http://schemas.microsoft.com/office/drawing/2014/main" id="{F0CB45D3-C6DA-26A1-FA9A-91FD1EAE6BA8}"/>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3BFB0E7E-287B-1855-D605-4E38D8D49D6A}"/>
              </a:ext>
            </a:extLst>
          </p:cNvPr>
          <p:cNvSpPr txBox="1"/>
          <p:nvPr/>
        </p:nvSpPr>
        <p:spPr>
          <a:xfrm>
            <a:off x="3531106" y="2604589"/>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9" name="TextBox 28">
            <a:extLst>
              <a:ext uri="{FF2B5EF4-FFF2-40B4-BE49-F238E27FC236}">
                <a16:creationId xmlns:a16="http://schemas.microsoft.com/office/drawing/2014/main" id="{BD38F5DE-290A-E0E0-44F3-F46AE56A562B}"/>
              </a:ext>
            </a:extLst>
          </p:cNvPr>
          <p:cNvSpPr txBox="1"/>
          <p:nvPr/>
        </p:nvSpPr>
        <p:spPr>
          <a:xfrm>
            <a:off x="3416533" y="1825118"/>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Tree>
    <p:extLst>
      <p:ext uri="{BB962C8B-B14F-4D97-AF65-F5344CB8AC3E}">
        <p14:creationId xmlns:p14="http://schemas.microsoft.com/office/powerpoint/2010/main" val="7917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5D81-3E6E-4A76-8CF3-4C9CC74254A0}"/>
              </a:ext>
            </a:extLst>
          </p:cNvPr>
          <p:cNvSpPr>
            <a:spLocks noGrp="1"/>
          </p:cNvSpPr>
          <p:nvPr>
            <p:ph type="title"/>
          </p:nvPr>
        </p:nvSpPr>
        <p:spPr/>
        <p:txBody>
          <a:bodyPr/>
          <a:lstStyle/>
          <a:p>
            <a:r>
              <a:rPr lang="en-US" dirty="0"/>
              <a:t>Webpack Configuration Steps</a:t>
            </a:r>
          </a:p>
        </p:txBody>
      </p:sp>
      <p:sp>
        <p:nvSpPr>
          <p:cNvPr id="3" name="Content Placeholder 2">
            <a:extLst>
              <a:ext uri="{FF2B5EF4-FFF2-40B4-BE49-F238E27FC236}">
                <a16:creationId xmlns:a16="http://schemas.microsoft.com/office/drawing/2014/main" id="{A82A16D0-0FC7-4910-BBC8-101C0E072F42}"/>
              </a:ext>
            </a:extLst>
          </p:cNvPr>
          <p:cNvSpPr>
            <a:spLocks noGrp="1"/>
          </p:cNvSpPr>
          <p:nvPr>
            <p:ph idx="1"/>
          </p:nvPr>
        </p:nvSpPr>
        <p:spPr/>
        <p:txBody>
          <a:bodyPr/>
          <a:lstStyle/>
          <a:p>
            <a:r>
              <a:rPr lang="en-US" dirty="0"/>
              <a:t>Entry Point</a:t>
            </a:r>
          </a:p>
          <a:p>
            <a:r>
              <a:rPr lang="en-US" dirty="0"/>
              <a:t>Mode</a:t>
            </a:r>
          </a:p>
          <a:p>
            <a:r>
              <a:rPr lang="en-US" dirty="0"/>
              <a:t>Extensions</a:t>
            </a:r>
          </a:p>
          <a:p>
            <a:r>
              <a:rPr lang="en-US" dirty="0"/>
              <a:t>Loaders (Used to pre-process files)</a:t>
            </a:r>
          </a:p>
          <a:p>
            <a:r>
              <a:rPr lang="en-US" dirty="0"/>
              <a:t>Plugins</a:t>
            </a:r>
          </a:p>
          <a:p>
            <a:r>
              <a:rPr lang="en-US" dirty="0"/>
              <a:t>Optimization</a:t>
            </a:r>
          </a:p>
          <a:p>
            <a:r>
              <a:rPr lang="en-US" dirty="0"/>
              <a:t>Output</a:t>
            </a:r>
          </a:p>
        </p:txBody>
      </p:sp>
    </p:spTree>
    <p:extLst>
      <p:ext uri="{BB962C8B-B14F-4D97-AF65-F5344CB8AC3E}">
        <p14:creationId xmlns:p14="http://schemas.microsoft.com/office/powerpoint/2010/main" val="1644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20357</TotalTime>
  <Words>5138</Words>
  <Application>Microsoft Office PowerPoint</Application>
  <PresentationFormat>Widescreen</PresentationFormat>
  <Paragraphs>702</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euclid_circular_a</vt:lpstr>
      <vt:lpstr>Inter</vt:lpstr>
      <vt:lpstr>Segoe UI</vt:lpstr>
      <vt:lpstr>Office Theme</vt:lpstr>
      <vt:lpstr>PowerPoint Presentation</vt:lpstr>
      <vt:lpstr>Installation</vt:lpstr>
      <vt:lpstr>Babel</vt:lpstr>
      <vt:lpstr>Steps to run the application</vt:lpstr>
      <vt:lpstr>Commands</vt:lpstr>
      <vt:lpstr>Build Tools</vt:lpstr>
      <vt:lpstr>PowerPoint Presentation</vt:lpstr>
      <vt:lpstr>Webpack Configuration Steps</vt:lpstr>
      <vt:lpstr>Steps to run the application</vt:lpstr>
      <vt:lpstr>Variables</vt:lpstr>
      <vt:lpstr>Datatypes</vt:lpstr>
      <vt:lpstr>Mutable vs Immutable</vt:lpstr>
      <vt:lpstr>JavaScript types</vt:lpstr>
      <vt:lpstr>Standard built-in objects</vt:lpstr>
      <vt:lpstr>Standard built-in objects</vt:lpstr>
      <vt:lpstr>Standard built-in objects</vt:lpstr>
      <vt:lpstr>Statements &amp; Loops</vt:lpstr>
      <vt:lpstr>Functions</vt:lpstr>
      <vt:lpstr>Functions</vt:lpstr>
      <vt:lpstr>Function Parameters &amp; Arguments</vt:lpstr>
      <vt:lpstr>The Arguments Object</vt:lpstr>
      <vt:lpstr>Rest &amp; Spread</vt:lpstr>
      <vt:lpstr>Reference Vs Shallow Vs Deep Copy</vt:lpstr>
      <vt:lpstr>Reference Copy Vs Shallow Copy</vt:lpstr>
      <vt:lpstr>Pure and Impure Functions</vt:lpstr>
      <vt:lpstr>IIFE</vt:lpstr>
      <vt:lpstr>Function Overloading</vt:lpstr>
      <vt:lpstr>Callback</vt:lpstr>
      <vt:lpstr>Closure</vt:lpstr>
      <vt:lpstr>JavaScript ‘this’ keyword</vt:lpstr>
      <vt:lpstr>Function Currying</vt:lpstr>
      <vt:lpstr>Higher Order Functions</vt:lpstr>
      <vt:lpstr>Objects</vt:lpstr>
      <vt:lpstr>JSON</vt:lpstr>
      <vt:lpstr>PowerPoint Presentation</vt:lpstr>
      <vt:lpstr>PowerPoint Presentation</vt:lpstr>
      <vt:lpstr>PowerPoint Presentation</vt:lpstr>
      <vt:lpstr>Constructor Function</vt:lpstr>
      <vt:lpstr>Function Using this keyword *Will increase memory Usage</vt:lpstr>
      <vt:lpstr>Function Using prototype</vt:lpstr>
      <vt:lpstr>static</vt:lpstr>
      <vt:lpstr>PowerPoint Presentation</vt:lpstr>
      <vt:lpstr>PowerPoint Presentation</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Uses of Generators</vt:lpstr>
      <vt:lpstr>Modules</vt:lpstr>
      <vt:lpstr>Modules</vt:lpstr>
      <vt:lpstr>Promise</vt:lpstr>
      <vt:lpstr>Promise vs Callbacks</vt:lpstr>
      <vt:lpstr>Promise Guarantees</vt:lpstr>
      <vt:lpstr>Fetch API</vt:lpstr>
      <vt:lpstr>What’s next?</vt:lpstr>
      <vt:lpstr>Beyond ES6</vt:lpstr>
      <vt:lpstr>Notes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22</cp:revision>
  <dcterms:created xsi:type="dcterms:W3CDTF">2021-11-22T03:42:21Z</dcterms:created>
  <dcterms:modified xsi:type="dcterms:W3CDTF">2023-12-03T11:29:15Z</dcterms:modified>
</cp:coreProperties>
</file>